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26" r:id="rId2"/>
    <p:sldId id="260" r:id="rId3"/>
    <p:sldId id="337" r:id="rId4"/>
    <p:sldId id="339" r:id="rId5"/>
    <p:sldId id="261" r:id="rId6"/>
    <p:sldId id="2913" r:id="rId7"/>
    <p:sldId id="266" r:id="rId8"/>
    <p:sldId id="262" r:id="rId9"/>
    <p:sldId id="345" r:id="rId10"/>
    <p:sldId id="375" r:id="rId11"/>
    <p:sldId id="2881" r:id="rId12"/>
    <p:sldId id="2911" r:id="rId13"/>
    <p:sldId id="2910" r:id="rId14"/>
    <p:sldId id="341" r:id="rId15"/>
    <p:sldId id="374" r:id="rId16"/>
    <p:sldId id="2914" r:id="rId17"/>
    <p:sldId id="377" r:id="rId18"/>
    <p:sldId id="376" r:id="rId19"/>
    <p:sldId id="378" r:id="rId20"/>
    <p:sldId id="379" r:id="rId21"/>
    <p:sldId id="380" r:id="rId22"/>
    <p:sldId id="329" r:id="rId23"/>
    <p:sldId id="2878" r:id="rId24"/>
    <p:sldId id="736" r:id="rId25"/>
    <p:sldId id="2882" r:id="rId26"/>
    <p:sldId id="350" r:id="rId27"/>
    <p:sldId id="384" r:id="rId28"/>
    <p:sldId id="348" r:id="rId29"/>
    <p:sldId id="357" r:id="rId30"/>
    <p:sldId id="2917" r:id="rId31"/>
    <p:sldId id="2859" r:id="rId32"/>
    <p:sldId id="2883" r:id="rId33"/>
    <p:sldId id="2873" r:id="rId34"/>
    <p:sldId id="2884" r:id="rId35"/>
    <p:sldId id="2885" r:id="rId36"/>
    <p:sldId id="2886" r:id="rId37"/>
    <p:sldId id="2903" r:id="rId38"/>
    <p:sldId id="2904" r:id="rId39"/>
    <p:sldId id="333" r:id="rId40"/>
    <p:sldId id="2862" r:id="rId41"/>
    <p:sldId id="2912" r:id="rId42"/>
    <p:sldId id="2860" r:id="rId43"/>
    <p:sldId id="2916" r:id="rId44"/>
    <p:sldId id="2907" r:id="rId45"/>
    <p:sldId id="2905" r:id="rId46"/>
    <p:sldId id="2915" r:id="rId47"/>
    <p:sldId id="2906" r:id="rId48"/>
    <p:sldId id="2869" r:id="rId49"/>
    <p:sldId id="2909" r:id="rId50"/>
    <p:sldId id="2865" r:id="rId51"/>
    <p:sldId id="284" r:id="rId52"/>
    <p:sldId id="387" r:id="rId53"/>
    <p:sldId id="725" r:id="rId54"/>
  </p:sldIdLst>
  <p:sldSz cx="12192000" cy="6858000"/>
  <p:notesSz cx="7099300" cy="10234613"/>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A9DB6F53-FE09-4B28-B79C-83B7B6CE4FCC}">
          <p14:sldIdLst>
            <p14:sldId id="326"/>
          </p14:sldIdLst>
        </p14:section>
        <p14:section name="Session 1" id="{42CCB4B9-A027-41FC-895E-4378A4D9D00B}">
          <p14:sldIdLst>
            <p14:sldId id="260"/>
            <p14:sldId id="337"/>
            <p14:sldId id="339"/>
            <p14:sldId id="261"/>
            <p14:sldId id="2913"/>
            <p14:sldId id="266"/>
            <p14:sldId id="262"/>
          </p14:sldIdLst>
        </p14:section>
        <p14:section name="Session 2" id="{CF16C576-E916-4318-B10A-D05F6E3AE84A}">
          <p14:sldIdLst>
            <p14:sldId id="345"/>
            <p14:sldId id="375"/>
            <p14:sldId id="2881"/>
            <p14:sldId id="2911"/>
          </p14:sldIdLst>
        </p14:section>
        <p14:section name="Session 3" id="{6E94C5FF-8A13-4258-B49E-55A2974DDDCD}">
          <p14:sldIdLst>
            <p14:sldId id="2910"/>
            <p14:sldId id="341"/>
            <p14:sldId id="374"/>
            <p14:sldId id="2914"/>
            <p14:sldId id="377"/>
            <p14:sldId id="376"/>
            <p14:sldId id="378"/>
            <p14:sldId id="379"/>
            <p14:sldId id="380"/>
          </p14:sldIdLst>
        </p14:section>
        <p14:section name="Session 4" id="{1CE9A9F5-922D-41AA-BCC6-3D96E3A6AAC5}">
          <p14:sldIdLst>
            <p14:sldId id="329"/>
            <p14:sldId id="2878"/>
            <p14:sldId id="736"/>
            <p14:sldId id="2882"/>
            <p14:sldId id="350"/>
            <p14:sldId id="384"/>
            <p14:sldId id="348"/>
            <p14:sldId id="357"/>
            <p14:sldId id="2917"/>
            <p14:sldId id="2859"/>
            <p14:sldId id="2883"/>
            <p14:sldId id="2873"/>
            <p14:sldId id="2884"/>
            <p14:sldId id="2885"/>
            <p14:sldId id="2886"/>
            <p14:sldId id="2903"/>
            <p14:sldId id="2904"/>
            <p14:sldId id="333"/>
          </p14:sldIdLst>
        </p14:section>
        <p14:section name="Session 5" id="{88A11C94-EFA9-49A7-9E96-19221BC4450D}">
          <p14:sldIdLst>
            <p14:sldId id="2862"/>
            <p14:sldId id="2912"/>
            <p14:sldId id="2860"/>
            <p14:sldId id="2916"/>
            <p14:sldId id="2907"/>
            <p14:sldId id="2905"/>
            <p14:sldId id="2915"/>
            <p14:sldId id="2906"/>
            <p14:sldId id="2869"/>
            <p14:sldId id="2909"/>
            <p14:sldId id="2865"/>
          </p14:sldIdLst>
        </p14:section>
        <p14:section name="Session 6" id="{E3134558-04E9-496C-AF24-3180AD13F4E6}">
          <p14:sldIdLst>
            <p14:sldId id="284"/>
            <p14:sldId id="387"/>
            <p14:sldId id="72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6EC714-8382-DEDA-363D-064BEB13D0B0}" name="Crystal Stewart" initials="CS" userId="GKZZVnRSUXtTMPrb39Zri5wg64SiJQpaNi8UeT9rgak=" providerId="None"/>
  <p188:author id="{2BA547FE-46EF-BB21-D252-B02F0AE3AB5E}" name="Ilse Van der Straeten" initials="IVdS" userId="Ilse Van der Straet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BC5CE"/>
    <a:srgbClr val="E057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22112-B325-427A-9952-17B404253078}" v="112" dt="2023-03-15T08:16:24.049"/>
    <p1510:client id="{5D26440A-06E9-4682-9B8A-D8E9BA5AC9FC}" v="347" dt="2023-03-10T01:38:33.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79872" autoAdjust="0"/>
  </p:normalViewPr>
  <p:slideViewPr>
    <p:cSldViewPr snapToGrid="0">
      <p:cViewPr varScale="1">
        <p:scale>
          <a:sx n="59" d="100"/>
          <a:sy n="59" d="100"/>
        </p:scale>
        <p:origin x="945" y="45"/>
      </p:cViewPr>
      <p:guideLst/>
    </p:cSldViewPr>
  </p:slideViewPr>
  <p:notesTextViewPr>
    <p:cViewPr>
      <p:scale>
        <a:sx n="1" d="1"/>
        <a:sy n="1" d="1"/>
      </p:scale>
      <p:origin x="0" y="0"/>
    </p:cViewPr>
  </p:notesTextViewPr>
  <p:sorterViewPr>
    <p:cViewPr>
      <p:scale>
        <a:sx n="50" d="100"/>
        <a:sy n="50" d="100"/>
      </p:scale>
      <p:origin x="0" y="-10146"/>
    </p:cViewPr>
  </p:sorterViewPr>
  <p:notesViewPr>
    <p:cSldViewPr snapToGrid="0">
      <p:cViewPr varScale="1">
        <p:scale>
          <a:sx n="73" d="100"/>
          <a:sy n="73" d="100"/>
        </p:scale>
        <p:origin x="1116"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ystal Stewart" userId="GKZZVnRSUXtTMPrb39Zri5wg64SiJQpaNi8UeT9rgak=" providerId="None" clId="Web-{14C22112-B325-427A-9952-17B404253078}"/>
    <pc:docChg chg="modSld">
      <pc:chgData name="Crystal Stewart" userId="GKZZVnRSUXtTMPrb39Zri5wg64SiJQpaNi8UeT9rgak=" providerId="None" clId="Web-{14C22112-B325-427A-9952-17B404253078}" dt="2023-03-15T08:16:24.049" v="107" actId="20577"/>
      <pc:docMkLst>
        <pc:docMk/>
      </pc:docMkLst>
      <pc:sldChg chg="modSp">
        <pc:chgData name="Crystal Stewart" userId="GKZZVnRSUXtTMPrb39Zri5wg64SiJQpaNi8UeT9rgak=" providerId="None" clId="Web-{14C22112-B325-427A-9952-17B404253078}" dt="2023-03-15T08:02:47.907" v="3" actId="20577"/>
        <pc:sldMkLst>
          <pc:docMk/>
          <pc:sldMk cId="0" sldId="261"/>
        </pc:sldMkLst>
        <pc:spChg chg="mod">
          <ac:chgData name="Crystal Stewart" userId="GKZZVnRSUXtTMPrb39Zri5wg64SiJQpaNi8UeT9rgak=" providerId="None" clId="Web-{14C22112-B325-427A-9952-17B404253078}" dt="2023-03-15T08:02:47.907" v="3" actId="20577"/>
          <ac:spMkLst>
            <pc:docMk/>
            <pc:sldMk cId="0" sldId="261"/>
            <ac:spMk id="22" creationId="{0FD3EE44-01CB-29EB-839E-F6CF9E2254BD}"/>
          </ac:spMkLst>
        </pc:spChg>
      </pc:sldChg>
      <pc:sldChg chg="modSp modNotes">
        <pc:chgData name="Crystal Stewart" userId="GKZZVnRSUXtTMPrb39Zri5wg64SiJQpaNi8UeT9rgak=" providerId="None" clId="Web-{14C22112-B325-427A-9952-17B404253078}" dt="2023-03-15T08:06:08.110" v="18"/>
        <pc:sldMkLst>
          <pc:docMk/>
          <pc:sldMk cId="2018768779" sldId="329"/>
        </pc:sldMkLst>
        <pc:spChg chg="mod">
          <ac:chgData name="Crystal Stewart" userId="GKZZVnRSUXtTMPrb39Zri5wg64SiJQpaNi8UeT9rgak=" providerId="None" clId="Web-{14C22112-B325-427A-9952-17B404253078}" dt="2023-03-15T08:05:41.248" v="10" actId="20577"/>
          <ac:spMkLst>
            <pc:docMk/>
            <pc:sldMk cId="2018768779" sldId="329"/>
            <ac:spMk id="2" creationId="{E2923B6A-6BD3-C2D1-7152-35DDFDD87BB2}"/>
          </ac:spMkLst>
        </pc:spChg>
      </pc:sldChg>
      <pc:sldChg chg="modSp modNotes">
        <pc:chgData name="Crystal Stewart" userId="GKZZVnRSUXtTMPrb39Zri5wg64SiJQpaNi8UeT9rgak=" providerId="None" clId="Web-{14C22112-B325-427A-9952-17B404253078}" dt="2023-03-15T08:06:54.676" v="41"/>
        <pc:sldMkLst>
          <pc:docMk/>
          <pc:sldMk cId="1051665360" sldId="736"/>
        </pc:sldMkLst>
        <pc:spChg chg="mod">
          <ac:chgData name="Crystal Stewart" userId="GKZZVnRSUXtTMPrb39Zri5wg64SiJQpaNi8UeT9rgak=" providerId="None" clId="Web-{14C22112-B325-427A-9952-17B404253078}" dt="2023-03-15T08:06:24.955" v="24" actId="20577"/>
          <ac:spMkLst>
            <pc:docMk/>
            <pc:sldMk cId="1051665360" sldId="736"/>
            <ac:spMk id="2" creationId="{F319D67D-F56A-B6A9-CD33-A302C73F6585}"/>
          </ac:spMkLst>
        </pc:spChg>
      </pc:sldChg>
      <pc:sldChg chg="modSp">
        <pc:chgData name="Crystal Stewart" userId="GKZZVnRSUXtTMPrb39Zri5wg64SiJQpaNi8UeT9rgak=" providerId="None" clId="Web-{14C22112-B325-427A-9952-17B404253078}" dt="2023-03-15T08:15:16.138" v="80" actId="20577"/>
        <pc:sldMkLst>
          <pc:docMk/>
          <pc:sldMk cId="2925639568" sldId="2859"/>
        </pc:sldMkLst>
        <pc:spChg chg="mod">
          <ac:chgData name="Crystal Stewart" userId="GKZZVnRSUXtTMPrb39Zri5wg64SiJQpaNi8UeT9rgak=" providerId="None" clId="Web-{14C22112-B325-427A-9952-17B404253078}" dt="2023-03-15T08:15:16.138" v="80" actId="20577"/>
          <ac:spMkLst>
            <pc:docMk/>
            <pc:sldMk cId="2925639568" sldId="2859"/>
            <ac:spMk id="9" creationId="{6708FDE7-ADA7-3D85-8B03-6AD240E111EA}"/>
          </ac:spMkLst>
        </pc:spChg>
      </pc:sldChg>
      <pc:sldChg chg="modSp">
        <pc:chgData name="Crystal Stewart" userId="GKZZVnRSUXtTMPrb39Zri5wg64SiJQpaNi8UeT9rgak=" providerId="None" clId="Web-{14C22112-B325-427A-9952-17B404253078}" dt="2023-03-15T08:15:55.001" v="85" actId="20577"/>
        <pc:sldMkLst>
          <pc:docMk/>
          <pc:sldMk cId="1222155541" sldId="2873"/>
        </pc:sldMkLst>
        <pc:spChg chg="mod">
          <ac:chgData name="Crystal Stewart" userId="GKZZVnRSUXtTMPrb39Zri5wg64SiJQpaNi8UeT9rgak=" providerId="None" clId="Web-{14C22112-B325-427A-9952-17B404253078}" dt="2023-03-15T08:15:55.001" v="85" actId="20577"/>
          <ac:spMkLst>
            <pc:docMk/>
            <pc:sldMk cId="1222155541" sldId="2873"/>
            <ac:spMk id="2" creationId="{9C0E3A1D-D215-892F-37A5-CCD0743B6298}"/>
          </ac:spMkLst>
        </pc:spChg>
      </pc:sldChg>
      <pc:sldChg chg="modSp modNotes">
        <pc:chgData name="Crystal Stewart" userId="GKZZVnRSUXtTMPrb39Zri5wg64SiJQpaNi8UeT9rgak=" providerId="None" clId="Web-{14C22112-B325-427A-9952-17B404253078}" dt="2023-03-15T08:05:10.183" v="8"/>
        <pc:sldMkLst>
          <pc:docMk/>
          <pc:sldMk cId="416314818" sldId="2878"/>
        </pc:sldMkLst>
        <pc:spChg chg="mod">
          <ac:chgData name="Crystal Stewart" userId="GKZZVnRSUXtTMPrb39Zri5wg64SiJQpaNi8UeT9rgak=" providerId="None" clId="Web-{14C22112-B325-427A-9952-17B404253078}" dt="2023-03-15T08:05:02.261" v="6" actId="20577"/>
          <ac:spMkLst>
            <pc:docMk/>
            <pc:sldMk cId="416314818" sldId="2878"/>
            <ac:spMk id="7" creationId="{CBB33B4D-E5F0-FFD3-33DD-E89255F3D748}"/>
          </ac:spMkLst>
        </pc:spChg>
      </pc:sldChg>
      <pc:sldChg chg="modSp modNotes">
        <pc:chgData name="Crystal Stewart" userId="GKZZVnRSUXtTMPrb39Zri5wg64SiJQpaNi8UeT9rgak=" providerId="None" clId="Web-{14C22112-B325-427A-9952-17B404253078}" dt="2023-03-15T08:07:16.256" v="50" actId="20577"/>
        <pc:sldMkLst>
          <pc:docMk/>
          <pc:sldMk cId="2311960513" sldId="2882"/>
        </pc:sldMkLst>
        <pc:spChg chg="mod">
          <ac:chgData name="Crystal Stewart" userId="GKZZVnRSUXtTMPrb39Zri5wg64SiJQpaNi8UeT9rgak=" providerId="None" clId="Web-{14C22112-B325-427A-9952-17B404253078}" dt="2023-03-15T08:07:16.256" v="50" actId="20577"/>
          <ac:spMkLst>
            <pc:docMk/>
            <pc:sldMk cId="2311960513" sldId="2882"/>
            <ac:spMk id="2" creationId="{21CFEE53-D7A1-8820-570B-69AAAF148BD7}"/>
          </ac:spMkLst>
        </pc:spChg>
      </pc:sldChg>
      <pc:sldChg chg="modSp">
        <pc:chgData name="Crystal Stewart" userId="GKZZVnRSUXtTMPrb39Zri5wg64SiJQpaNi8UeT9rgak=" providerId="None" clId="Web-{14C22112-B325-427A-9952-17B404253078}" dt="2023-03-15T08:15:24.513" v="81" actId="20577"/>
        <pc:sldMkLst>
          <pc:docMk/>
          <pc:sldMk cId="670540444" sldId="2883"/>
        </pc:sldMkLst>
        <pc:spChg chg="mod">
          <ac:chgData name="Crystal Stewart" userId="GKZZVnRSUXtTMPrb39Zri5wg64SiJQpaNi8UeT9rgak=" providerId="None" clId="Web-{14C22112-B325-427A-9952-17B404253078}" dt="2023-03-15T08:15:24.513" v="81" actId="20577"/>
          <ac:spMkLst>
            <pc:docMk/>
            <pc:sldMk cId="670540444" sldId="2883"/>
            <ac:spMk id="2" creationId="{BBD51579-5FEB-DB6A-6A05-DEA89293B76B}"/>
          </ac:spMkLst>
        </pc:spChg>
        <pc:spChg chg="mod">
          <ac:chgData name="Crystal Stewart" userId="GKZZVnRSUXtTMPrb39Zri5wg64SiJQpaNi8UeT9rgak=" providerId="None" clId="Web-{14C22112-B325-427A-9952-17B404253078}" dt="2023-03-15T08:09:47.096" v="76" actId="20577"/>
          <ac:spMkLst>
            <pc:docMk/>
            <pc:sldMk cId="670540444" sldId="2883"/>
            <ac:spMk id="25" creationId="{377FA4CF-DCF2-7106-2FEA-E725BD69F5D9}"/>
          </ac:spMkLst>
        </pc:spChg>
      </pc:sldChg>
      <pc:sldChg chg="modSp">
        <pc:chgData name="Crystal Stewart" userId="GKZZVnRSUXtTMPrb39Zri5wg64SiJQpaNi8UeT9rgak=" providerId="None" clId="Web-{14C22112-B325-427A-9952-17B404253078}" dt="2023-03-15T08:16:00.282" v="95" actId="20577"/>
        <pc:sldMkLst>
          <pc:docMk/>
          <pc:sldMk cId="2168789501" sldId="2884"/>
        </pc:sldMkLst>
        <pc:spChg chg="mod">
          <ac:chgData name="Crystal Stewart" userId="GKZZVnRSUXtTMPrb39Zri5wg64SiJQpaNi8UeT9rgak=" providerId="None" clId="Web-{14C22112-B325-427A-9952-17B404253078}" dt="2023-03-15T08:16:00.282" v="95" actId="20577"/>
          <ac:spMkLst>
            <pc:docMk/>
            <pc:sldMk cId="2168789501" sldId="2884"/>
            <ac:spMk id="2" creationId="{C261AABB-A50E-92DF-C2A5-A93571881635}"/>
          </ac:spMkLst>
        </pc:spChg>
      </pc:sldChg>
      <pc:sldChg chg="modSp">
        <pc:chgData name="Crystal Stewart" userId="GKZZVnRSUXtTMPrb39Zri5wg64SiJQpaNi8UeT9rgak=" providerId="None" clId="Web-{14C22112-B325-427A-9952-17B404253078}" dt="2023-03-15T08:16:06.454" v="96" actId="20577"/>
        <pc:sldMkLst>
          <pc:docMk/>
          <pc:sldMk cId="840727245" sldId="2885"/>
        </pc:sldMkLst>
        <pc:spChg chg="mod">
          <ac:chgData name="Crystal Stewart" userId="GKZZVnRSUXtTMPrb39Zri5wg64SiJQpaNi8UeT9rgak=" providerId="None" clId="Web-{14C22112-B325-427A-9952-17B404253078}" dt="2023-03-15T08:16:06.454" v="96" actId="20577"/>
          <ac:spMkLst>
            <pc:docMk/>
            <pc:sldMk cId="840727245" sldId="2885"/>
            <ac:spMk id="2" creationId="{955D54B6-7DDB-C0A9-C09A-16B3D07AC8C8}"/>
          </ac:spMkLst>
        </pc:spChg>
      </pc:sldChg>
      <pc:sldChg chg="modSp">
        <pc:chgData name="Crystal Stewart" userId="GKZZVnRSUXtTMPrb39Zri5wg64SiJQpaNi8UeT9rgak=" providerId="None" clId="Web-{14C22112-B325-427A-9952-17B404253078}" dt="2023-03-15T08:16:12.939" v="97" actId="20577"/>
        <pc:sldMkLst>
          <pc:docMk/>
          <pc:sldMk cId="2945174052" sldId="2886"/>
        </pc:sldMkLst>
        <pc:spChg chg="mod">
          <ac:chgData name="Crystal Stewart" userId="GKZZVnRSUXtTMPrb39Zri5wg64SiJQpaNi8UeT9rgak=" providerId="None" clId="Web-{14C22112-B325-427A-9952-17B404253078}" dt="2023-03-15T08:16:12.939" v="97" actId="20577"/>
          <ac:spMkLst>
            <pc:docMk/>
            <pc:sldMk cId="2945174052" sldId="2886"/>
            <ac:spMk id="2" creationId="{BBD51579-5FEB-DB6A-6A05-DEA89293B76B}"/>
          </ac:spMkLst>
        </pc:spChg>
      </pc:sldChg>
      <pc:sldChg chg="modSp">
        <pc:chgData name="Crystal Stewart" userId="GKZZVnRSUXtTMPrb39Zri5wg64SiJQpaNi8UeT9rgak=" providerId="None" clId="Web-{14C22112-B325-427A-9952-17B404253078}" dt="2023-03-15T08:16:18.939" v="104" actId="20577"/>
        <pc:sldMkLst>
          <pc:docMk/>
          <pc:sldMk cId="1713230467" sldId="2903"/>
        </pc:sldMkLst>
        <pc:spChg chg="mod">
          <ac:chgData name="Crystal Stewart" userId="GKZZVnRSUXtTMPrb39Zri5wg64SiJQpaNi8UeT9rgak=" providerId="None" clId="Web-{14C22112-B325-427A-9952-17B404253078}" dt="2023-03-15T08:16:18.939" v="104" actId="20577"/>
          <ac:spMkLst>
            <pc:docMk/>
            <pc:sldMk cId="1713230467" sldId="2903"/>
            <ac:spMk id="2" creationId="{59475245-AB95-58D6-E129-A5498D49EFCC}"/>
          </ac:spMkLst>
        </pc:spChg>
      </pc:sldChg>
      <pc:sldChg chg="modSp">
        <pc:chgData name="Crystal Stewart" userId="GKZZVnRSUXtTMPrb39Zri5wg64SiJQpaNi8UeT9rgak=" providerId="None" clId="Web-{14C22112-B325-427A-9952-17B404253078}" dt="2023-03-15T08:16:24.049" v="107" actId="20577"/>
        <pc:sldMkLst>
          <pc:docMk/>
          <pc:sldMk cId="3327958278" sldId="2904"/>
        </pc:sldMkLst>
        <pc:spChg chg="mod">
          <ac:chgData name="Crystal Stewart" userId="GKZZVnRSUXtTMPrb39Zri5wg64SiJQpaNi8UeT9rgak=" providerId="None" clId="Web-{14C22112-B325-427A-9952-17B404253078}" dt="2023-03-15T08:16:24.049" v="107" actId="20577"/>
          <ac:spMkLst>
            <pc:docMk/>
            <pc:sldMk cId="3327958278" sldId="2904"/>
            <ac:spMk id="2" creationId="{C261AABB-A50E-92DF-C2A5-A93571881635}"/>
          </ac:spMkLst>
        </pc:spChg>
      </pc:sldChg>
      <pc:sldChg chg="modSp modNotes">
        <pc:chgData name="Crystal Stewart" userId="GKZZVnRSUXtTMPrb39Zri5wg64SiJQpaNi8UeT9rgak=" providerId="None" clId="Web-{14C22112-B325-427A-9952-17B404253078}" dt="2023-03-15T08:08:54.279" v="65"/>
        <pc:sldMkLst>
          <pc:docMk/>
          <pc:sldMk cId="1755242393" sldId="2917"/>
        </pc:sldMkLst>
        <pc:spChg chg="mod">
          <ac:chgData name="Crystal Stewart" userId="GKZZVnRSUXtTMPrb39Zri5wg64SiJQpaNi8UeT9rgak=" providerId="None" clId="Web-{14C22112-B325-427A-9952-17B404253078}" dt="2023-03-15T08:08:33.403" v="57" actId="20577"/>
          <ac:spMkLst>
            <pc:docMk/>
            <pc:sldMk cId="1755242393" sldId="2917"/>
            <ac:spMk id="3" creationId="{AEB6FA1B-A100-2FE3-8C61-CB5FC48EA17B}"/>
          </ac:spMkLst>
        </pc:spChg>
      </pc:sldChg>
    </pc:docChg>
  </pc:docChgLst>
  <pc:docChgLst>
    <pc:chgData name="Justina Ojom" userId="cbdaed7d-8d45-4372-a16a-f3f8900c2f45" providerId="ADAL" clId="{5D26440A-06E9-4682-9B8A-D8E9BA5AC9FC}"/>
    <pc:docChg chg="undo custSel addSld delSld modSld modMainMaster addSection modSection modNotesMaster">
      <pc:chgData name="Justina Ojom" userId="cbdaed7d-8d45-4372-a16a-f3f8900c2f45" providerId="ADAL" clId="{5D26440A-06E9-4682-9B8A-D8E9BA5AC9FC}" dt="2023-03-10T01:38:32.220" v="8149" actId="790"/>
      <pc:docMkLst>
        <pc:docMk/>
      </pc:docMkLst>
      <pc:sldChg chg="addSp delSp modSp mod setBg modClrScheme chgLayout modNotes modNotesTx">
        <pc:chgData name="Justina Ojom" userId="cbdaed7d-8d45-4372-a16a-f3f8900c2f45" providerId="ADAL" clId="{5D26440A-06E9-4682-9B8A-D8E9BA5AC9FC}" dt="2023-03-09T09:58:16.307" v="5377" actId="207"/>
        <pc:sldMkLst>
          <pc:docMk/>
          <pc:sldMk cId="0" sldId="260"/>
        </pc:sldMkLst>
        <pc:spChg chg="add mod">
          <ac:chgData name="Justina Ojom" userId="cbdaed7d-8d45-4372-a16a-f3f8900c2f45" providerId="ADAL" clId="{5D26440A-06E9-4682-9B8A-D8E9BA5AC9FC}" dt="2023-03-09T09:58:16.307" v="5377" actId="207"/>
          <ac:spMkLst>
            <pc:docMk/>
            <pc:sldMk cId="0" sldId="260"/>
            <ac:spMk id="2" creationId="{05220485-12E6-F987-0E06-7004289B536B}"/>
          </ac:spMkLst>
        </pc:spChg>
        <pc:spChg chg="del">
          <ac:chgData name="Justina Ojom" userId="cbdaed7d-8d45-4372-a16a-f3f8900c2f45" providerId="ADAL" clId="{5D26440A-06E9-4682-9B8A-D8E9BA5AC9FC}" dt="2023-03-09T09:57:49.223" v="5372" actId="478"/>
          <ac:spMkLst>
            <pc:docMk/>
            <pc:sldMk cId="0" sldId="260"/>
            <ac:spMk id="291" creationId="{00000000-0000-0000-0000-000000000000}"/>
          </ac:spMkLst>
        </pc:spChg>
        <pc:spChg chg="del mod ord">
          <ac:chgData name="Justina Ojom" userId="cbdaed7d-8d45-4372-a16a-f3f8900c2f45" providerId="ADAL" clId="{5D26440A-06E9-4682-9B8A-D8E9BA5AC9FC}" dt="2023-03-09T09:58:12.607" v="5375" actId="478"/>
          <ac:spMkLst>
            <pc:docMk/>
            <pc:sldMk cId="0" sldId="260"/>
            <ac:spMk id="293" creationId="{00000000-0000-0000-0000-000000000000}"/>
          </ac:spMkLst>
        </pc:spChg>
      </pc:sldChg>
      <pc:sldChg chg="addSp delSp modSp mod modNotes modNotesTx">
        <pc:chgData name="Justina Ojom" userId="cbdaed7d-8d45-4372-a16a-f3f8900c2f45" providerId="ADAL" clId="{5D26440A-06E9-4682-9B8A-D8E9BA5AC9FC}" dt="2023-03-10T01:37:19.597" v="8144" actId="313"/>
        <pc:sldMkLst>
          <pc:docMk/>
          <pc:sldMk cId="0" sldId="261"/>
        </pc:sldMkLst>
        <pc:spChg chg="del mod">
          <ac:chgData name="Justina Ojom" userId="cbdaed7d-8d45-4372-a16a-f3f8900c2f45" providerId="ADAL" clId="{5D26440A-06E9-4682-9B8A-D8E9BA5AC9FC}" dt="2023-03-09T10:17:57.852" v="5683" actId="478"/>
          <ac:spMkLst>
            <pc:docMk/>
            <pc:sldMk cId="0" sldId="261"/>
            <ac:spMk id="2" creationId="{2192B6FE-9EF1-0D2B-90E4-AD547EEDE45C}"/>
          </ac:spMkLst>
        </pc:spChg>
        <pc:spChg chg="del">
          <ac:chgData name="Justina Ojom" userId="cbdaed7d-8d45-4372-a16a-f3f8900c2f45" providerId="ADAL" clId="{5D26440A-06E9-4682-9B8A-D8E9BA5AC9FC}" dt="2023-03-09T10:01:12.224" v="5444" actId="478"/>
          <ac:spMkLst>
            <pc:docMk/>
            <pc:sldMk cId="0" sldId="261"/>
            <ac:spMk id="3" creationId="{9E1D5C01-45B7-7116-5FD7-9209FEBB7AD6}"/>
          </ac:spMkLst>
        </pc:spChg>
        <pc:spChg chg="del mod">
          <ac:chgData name="Justina Ojom" userId="cbdaed7d-8d45-4372-a16a-f3f8900c2f45" providerId="ADAL" clId="{5D26440A-06E9-4682-9B8A-D8E9BA5AC9FC}" dt="2023-03-09T10:18:15.652" v="5688" actId="478"/>
          <ac:spMkLst>
            <pc:docMk/>
            <pc:sldMk cId="0" sldId="261"/>
            <ac:spMk id="8" creationId="{7E113061-06D3-1CC5-9209-5F52CD87EDA5}"/>
          </ac:spMkLst>
        </pc:spChg>
        <pc:spChg chg="del mod">
          <ac:chgData name="Justina Ojom" userId="cbdaed7d-8d45-4372-a16a-f3f8900c2f45" providerId="ADAL" clId="{5D26440A-06E9-4682-9B8A-D8E9BA5AC9FC}" dt="2023-03-09T10:18:15.652" v="5688" actId="478"/>
          <ac:spMkLst>
            <pc:docMk/>
            <pc:sldMk cId="0" sldId="261"/>
            <ac:spMk id="9" creationId="{1589685B-1670-EB3B-96EA-AC4CE043CE12}"/>
          </ac:spMkLst>
        </pc:spChg>
        <pc:spChg chg="del mod">
          <ac:chgData name="Justina Ojom" userId="cbdaed7d-8d45-4372-a16a-f3f8900c2f45" providerId="ADAL" clId="{5D26440A-06E9-4682-9B8A-D8E9BA5AC9FC}" dt="2023-03-09T10:17:57.852" v="5683" actId="478"/>
          <ac:spMkLst>
            <pc:docMk/>
            <pc:sldMk cId="0" sldId="261"/>
            <ac:spMk id="10" creationId="{4E0A6D6B-5A07-273D-1AC6-9BAAFAEAF81F}"/>
          </ac:spMkLst>
        </pc:spChg>
        <pc:spChg chg="del mod">
          <ac:chgData name="Justina Ojom" userId="cbdaed7d-8d45-4372-a16a-f3f8900c2f45" providerId="ADAL" clId="{5D26440A-06E9-4682-9B8A-D8E9BA5AC9FC}" dt="2023-03-09T10:17:57.852" v="5683" actId="478"/>
          <ac:spMkLst>
            <pc:docMk/>
            <pc:sldMk cId="0" sldId="261"/>
            <ac:spMk id="11" creationId="{7CFB6913-912A-BAD2-0DC7-55966EE6C6AF}"/>
          </ac:spMkLst>
        </pc:spChg>
        <pc:spChg chg="mod">
          <ac:chgData name="Justina Ojom" userId="cbdaed7d-8d45-4372-a16a-f3f8900c2f45" providerId="ADAL" clId="{5D26440A-06E9-4682-9B8A-D8E9BA5AC9FC}" dt="2023-03-09T10:04:22.855" v="5492" actId="2711"/>
          <ac:spMkLst>
            <pc:docMk/>
            <pc:sldMk cId="0" sldId="261"/>
            <ac:spMk id="15" creationId="{37DA2109-739D-0086-402C-0C26A50A4F73}"/>
          </ac:spMkLst>
        </pc:spChg>
        <pc:spChg chg="mod">
          <ac:chgData name="Justina Ojom" userId="cbdaed7d-8d45-4372-a16a-f3f8900c2f45" providerId="ADAL" clId="{5D26440A-06E9-4682-9B8A-D8E9BA5AC9FC}" dt="2023-03-09T10:04:22.855" v="5492" actId="2711"/>
          <ac:spMkLst>
            <pc:docMk/>
            <pc:sldMk cId="0" sldId="261"/>
            <ac:spMk id="18" creationId="{EA78E191-4819-90B1-B934-C0C8812FDBC0}"/>
          </ac:spMkLst>
        </pc:spChg>
        <pc:spChg chg="mod">
          <ac:chgData name="Justina Ojom" userId="cbdaed7d-8d45-4372-a16a-f3f8900c2f45" providerId="ADAL" clId="{5D26440A-06E9-4682-9B8A-D8E9BA5AC9FC}" dt="2023-03-09T10:04:22.855" v="5492" actId="2711"/>
          <ac:spMkLst>
            <pc:docMk/>
            <pc:sldMk cId="0" sldId="261"/>
            <ac:spMk id="19" creationId="{9D3AD7D2-FB80-48BF-C15B-53D749BA34D6}"/>
          </ac:spMkLst>
        </pc:spChg>
        <pc:spChg chg="mod">
          <ac:chgData name="Justina Ojom" userId="cbdaed7d-8d45-4372-a16a-f3f8900c2f45" providerId="ADAL" clId="{5D26440A-06E9-4682-9B8A-D8E9BA5AC9FC}" dt="2023-03-10T00:24:20.315" v="7375" actId="3064"/>
          <ac:spMkLst>
            <pc:docMk/>
            <pc:sldMk cId="0" sldId="261"/>
            <ac:spMk id="20" creationId="{CFE51F5F-2647-CFD7-4A79-840A079CFBF3}"/>
          </ac:spMkLst>
        </pc:spChg>
        <pc:spChg chg="mod">
          <ac:chgData name="Justina Ojom" userId="cbdaed7d-8d45-4372-a16a-f3f8900c2f45" providerId="ADAL" clId="{5D26440A-06E9-4682-9B8A-D8E9BA5AC9FC}" dt="2023-03-09T10:04:22.855" v="5492" actId="2711"/>
          <ac:spMkLst>
            <pc:docMk/>
            <pc:sldMk cId="0" sldId="261"/>
            <ac:spMk id="21" creationId="{D6710EA8-5C87-9E2B-EB30-D03D351F2178}"/>
          </ac:spMkLst>
        </pc:spChg>
        <pc:spChg chg="add mod">
          <ac:chgData name="Justina Ojom" userId="cbdaed7d-8d45-4372-a16a-f3f8900c2f45" providerId="ADAL" clId="{5D26440A-06E9-4682-9B8A-D8E9BA5AC9FC}" dt="2023-03-09T10:25:13.624" v="5844" actId="1076"/>
          <ac:spMkLst>
            <pc:docMk/>
            <pc:sldMk cId="0" sldId="261"/>
            <ac:spMk id="22" creationId="{0FD3EE44-01CB-29EB-839E-F6CF9E2254BD}"/>
          </ac:spMkLst>
        </pc:spChg>
        <pc:spChg chg="add del mod">
          <ac:chgData name="Justina Ojom" userId="cbdaed7d-8d45-4372-a16a-f3f8900c2f45" providerId="ADAL" clId="{5D26440A-06E9-4682-9B8A-D8E9BA5AC9FC}" dt="2023-03-09T10:24:55.912" v="5837"/>
          <ac:spMkLst>
            <pc:docMk/>
            <pc:sldMk cId="0" sldId="261"/>
            <ac:spMk id="23" creationId="{CF98A178-3DDD-C9F1-B058-C81601AF5F83}"/>
          </ac:spMkLst>
        </pc:spChg>
        <pc:spChg chg="add mod">
          <ac:chgData name="Justina Ojom" userId="cbdaed7d-8d45-4372-a16a-f3f8900c2f45" providerId="ADAL" clId="{5D26440A-06E9-4682-9B8A-D8E9BA5AC9FC}" dt="2023-03-09T10:24:59.241" v="5839" actId="164"/>
          <ac:spMkLst>
            <pc:docMk/>
            <pc:sldMk cId="0" sldId="261"/>
            <ac:spMk id="24" creationId="{57C6891C-2470-E8B0-3CDB-9A7DA3AE065C}"/>
          </ac:spMkLst>
        </pc:spChg>
        <pc:spChg chg="mod">
          <ac:chgData name="Justina Ojom" userId="cbdaed7d-8d45-4372-a16a-f3f8900c2f45" providerId="ADAL" clId="{5D26440A-06E9-4682-9B8A-D8E9BA5AC9FC}" dt="2023-03-09T10:24:58.071" v="5838"/>
          <ac:spMkLst>
            <pc:docMk/>
            <pc:sldMk cId="0" sldId="261"/>
            <ac:spMk id="26" creationId="{581CE84F-8EA8-0E80-3FE0-0AB70A7A6459}"/>
          </ac:spMkLst>
        </pc:spChg>
        <pc:spChg chg="mod">
          <ac:chgData name="Justina Ojom" userId="cbdaed7d-8d45-4372-a16a-f3f8900c2f45" providerId="ADAL" clId="{5D26440A-06E9-4682-9B8A-D8E9BA5AC9FC}" dt="2023-03-09T10:24:58.071" v="5838"/>
          <ac:spMkLst>
            <pc:docMk/>
            <pc:sldMk cId="0" sldId="261"/>
            <ac:spMk id="27" creationId="{1B1E121A-AF78-CB8E-D9FC-7CC2B97D3075}"/>
          </ac:spMkLst>
        </pc:spChg>
        <pc:spChg chg="mod">
          <ac:chgData name="Justina Ojom" userId="cbdaed7d-8d45-4372-a16a-f3f8900c2f45" providerId="ADAL" clId="{5D26440A-06E9-4682-9B8A-D8E9BA5AC9FC}" dt="2023-03-09T10:24:58.071" v="5838"/>
          <ac:spMkLst>
            <pc:docMk/>
            <pc:sldMk cId="0" sldId="261"/>
            <ac:spMk id="28" creationId="{2D744522-DA8B-9A4E-0E81-C59E716BC6C1}"/>
          </ac:spMkLst>
        </pc:spChg>
        <pc:spChg chg="mod">
          <ac:chgData name="Justina Ojom" userId="cbdaed7d-8d45-4372-a16a-f3f8900c2f45" providerId="ADAL" clId="{5D26440A-06E9-4682-9B8A-D8E9BA5AC9FC}" dt="2023-03-09T10:24:58.071" v="5838"/>
          <ac:spMkLst>
            <pc:docMk/>
            <pc:sldMk cId="0" sldId="261"/>
            <ac:spMk id="29" creationId="{015A77E0-AF5D-E8BA-4B1E-2239628B20B6}"/>
          </ac:spMkLst>
        </pc:spChg>
        <pc:spChg chg="mod">
          <ac:chgData name="Justina Ojom" userId="cbdaed7d-8d45-4372-a16a-f3f8900c2f45" providerId="ADAL" clId="{5D26440A-06E9-4682-9B8A-D8E9BA5AC9FC}" dt="2023-03-09T10:24:58.071" v="5838"/>
          <ac:spMkLst>
            <pc:docMk/>
            <pc:sldMk cId="0" sldId="261"/>
            <ac:spMk id="30" creationId="{433B2E97-5402-38E1-EE16-645F37B56AF2}"/>
          </ac:spMkLst>
        </pc:spChg>
        <pc:spChg chg="mod">
          <ac:chgData name="Justina Ojom" userId="cbdaed7d-8d45-4372-a16a-f3f8900c2f45" providerId="ADAL" clId="{5D26440A-06E9-4682-9B8A-D8E9BA5AC9FC}" dt="2023-03-09T10:04:22.855" v="5492" actId="2711"/>
          <ac:spMkLst>
            <pc:docMk/>
            <pc:sldMk cId="0" sldId="261"/>
            <ac:spMk id="307" creationId="{00000000-0000-0000-0000-000000000000}"/>
          </ac:spMkLst>
        </pc:spChg>
        <pc:grpChg chg="del">
          <ac:chgData name="Justina Ojom" userId="cbdaed7d-8d45-4372-a16a-f3f8900c2f45" providerId="ADAL" clId="{5D26440A-06E9-4682-9B8A-D8E9BA5AC9FC}" dt="2023-03-09T10:01:12.224" v="5444" actId="478"/>
          <ac:grpSpMkLst>
            <pc:docMk/>
            <pc:sldMk cId="0" sldId="261"/>
            <ac:grpSpMk id="4" creationId="{8E990073-E1B9-3274-E95D-60DD532F54C2}"/>
          </ac:grpSpMkLst>
        </pc:grpChg>
        <pc:grpChg chg="del">
          <ac:chgData name="Justina Ojom" userId="cbdaed7d-8d45-4372-a16a-f3f8900c2f45" providerId="ADAL" clId="{5D26440A-06E9-4682-9B8A-D8E9BA5AC9FC}" dt="2023-03-09T10:01:12.224" v="5444" actId="478"/>
          <ac:grpSpMkLst>
            <pc:docMk/>
            <pc:sldMk cId="0" sldId="261"/>
            <ac:grpSpMk id="7" creationId="{9B9FD2E9-8E76-7FBE-C7FC-075B97C0FE56}"/>
          </ac:grpSpMkLst>
        </pc:grpChg>
        <pc:grpChg chg="add mod">
          <ac:chgData name="Justina Ojom" userId="cbdaed7d-8d45-4372-a16a-f3f8900c2f45" providerId="ADAL" clId="{5D26440A-06E9-4682-9B8A-D8E9BA5AC9FC}" dt="2023-03-09T10:01:12.469" v="5445"/>
          <ac:grpSpMkLst>
            <pc:docMk/>
            <pc:sldMk cId="0" sldId="261"/>
            <ac:grpSpMk id="14" creationId="{D77FB932-F9DA-05EB-ED45-511DBDC1CC49}"/>
          </ac:grpSpMkLst>
        </pc:grpChg>
        <pc:grpChg chg="mod">
          <ac:chgData name="Justina Ojom" userId="cbdaed7d-8d45-4372-a16a-f3f8900c2f45" providerId="ADAL" clId="{5D26440A-06E9-4682-9B8A-D8E9BA5AC9FC}" dt="2023-03-09T10:01:12.469" v="5445"/>
          <ac:grpSpMkLst>
            <pc:docMk/>
            <pc:sldMk cId="0" sldId="261"/>
            <ac:grpSpMk id="16" creationId="{D9A1303C-C1C9-DE52-1081-3E97EC5D8A23}"/>
          </ac:grpSpMkLst>
        </pc:grpChg>
        <pc:grpChg chg="mod">
          <ac:chgData name="Justina Ojom" userId="cbdaed7d-8d45-4372-a16a-f3f8900c2f45" providerId="ADAL" clId="{5D26440A-06E9-4682-9B8A-D8E9BA5AC9FC}" dt="2023-03-09T10:01:12.469" v="5445"/>
          <ac:grpSpMkLst>
            <pc:docMk/>
            <pc:sldMk cId="0" sldId="261"/>
            <ac:grpSpMk id="17" creationId="{3851BCA9-A1CF-9EC1-FA64-84BF12E6EF42}"/>
          </ac:grpSpMkLst>
        </pc:grpChg>
        <pc:grpChg chg="add mod">
          <ac:chgData name="Justina Ojom" userId="cbdaed7d-8d45-4372-a16a-f3f8900c2f45" providerId="ADAL" clId="{5D26440A-06E9-4682-9B8A-D8E9BA5AC9FC}" dt="2023-03-09T10:24:59.241" v="5839" actId="164"/>
          <ac:grpSpMkLst>
            <pc:docMk/>
            <pc:sldMk cId="0" sldId="261"/>
            <ac:grpSpMk id="25" creationId="{348CA228-0D51-1583-3B1C-4AB1E405B471}"/>
          </ac:grpSpMkLst>
        </pc:grpChg>
        <pc:grpChg chg="add mod">
          <ac:chgData name="Justina Ojom" userId="cbdaed7d-8d45-4372-a16a-f3f8900c2f45" providerId="ADAL" clId="{5D26440A-06E9-4682-9B8A-D8E9BA5AC9FC}" dt="2023-03-09T10:25:13.624" v="5844" actId="1076"/>
          <ac:grpSpMkLst>
            <pc:docMk/>
            <pc:sldMk cId="0" sldId="261"/>
            <ac:grpSpMk id="31" creationId="{0019DB66-6D2E-32FF-1727-9D06A1C03FAC}"/>
          </ac:grpSpMkLst>
        </pc:grpChg>
      </pc:sldChg>
      <pc:sldChg chg="addSp delSp modSp mod modNotes modNotesTx">
        <pc:chgData name="Justina Ojom" userId="cbdaed7d-8d45-4372-a16a-f3f8900c2f45" providerId="ADAL" clId="{5D26440A-06E9-4682-9B8A-D8E9BA5AC9FC}" dt="2023-03-10T00:25:18.433" v="7516" actId="113"/>
        <pc:sldMkLst>
          <pc:docMk/>
          <pc:sldMk cId="0" sldId="262"/>
        </pc:sldMkLst>
        <pc:spChg chg="mod">
          <ac:chgData name="Justina Ojom" userId="cbdaed7d-8d45-4372-a16a-f3f8900c2f45" providerId="ADAL" clId="{5D26440A-06E9-4682-9B8A-D8E9BA5AC9FC}" dt="2023-03-09T10:17:03.232" v="5663" actId="207"/>
          <ac:spMkLst>
            <pc:docMk/>
            <pc:sldMk cId="0" sldId="262"/>
            <ac:spMk id="5" creationId="{56A333BA-E1A7-0F0A-F1A3-F2C714B3BFE6}"/>
          </ac:spMkLst>
        </pc:spChg>
        <pc:spChg chg="mod">
          <ac:chgData name="Justina Ojom" userId="cbdaed7d-8d45-4372-a16a-f3f8900c2f45" providerId="ADAL" clId="{5D26440A-06E9-4682-9B8A-D8E9BA5AC9FC}" dt="2023-03-09T10:17:03.232" v="5663" actId="207"/>
          <ac:spMkLst>
            <pc:docMk/>
            <pc:sldMk cId="0" sldId="262"/>
            <ac:spMk id="6" creationId="{24F5734F-A85D-1A6A-B498-84C30CD71827}"/>
          </ac:spMkLst>
        </pc:spChg>
        <pc:spChg chg="mod">
          <ac:chgData name="Justina Ojom" userId="cbdaed7d-8d45-4372-a16a-f3f8900c2f45" providerId="ADAL" clId="{5D26440A-06E9-4682-9B8A-D8E9BA5AC9FC}" dt="2023-03-09T10:17:03.232" v="5663" actId="207"/>
          <ac:spMkLst>
            <pc:docMk/>
            <pc:sldMk cId="0" sldId="262"/>
            <ac:spMk id="7" creationId="{D9A37904-0799-1C4B-9282-AD96A45AF241}"/>
          </ac:spMkLst>
        </pc:spChg>
        <pc:spChg chg="mod">
          <ac:chgData name="Justina Ojom" userId="cbdaed7d-8d45-4372-a16a-f3f8900c2f45" providerId="ADAL" clId="{5D26440A-06E9-4682-9B8A-D8E9BA5AC9FC}" dt="2023-03-09T10:17:03.232" v="5663" actId="207"/>
          <ac:spMkLst>
            <pc:docMk/>
            <pc:sldMk cId="0" sldId="262"/>
            <ac:spMk id="8" creationId="{834049D0-A73A-07BB-789B-D1F83CD848D5}"/>
          </ac:spMkLst>
        </pc:spChg>
        <pc:spChg chg="mod">
          <ac:chgData name="Justina Ojom" userId="cbdaed7d-8d45-4372-a16a-f3f8900c2f45" providerId="ADAL" clId="{5D26440A-06E9-4682-9B8A-D8E9BA5AC9FC}" dt="2023-03-09T10:17:41.707" v="5680" actId="1076"/>
          <ac:spMkLst>
            <pc:docMk/>
            <pc:sldMk cId="0" sldId="262"/>
            <ac:spMk id="9" creationId="{E44EE6F4-6BBA-35C5-731F-C86E5ABE6C0F}"/>
          </ac:spMkLst>
        </pc:spChg>
        <pc:spChg chg="mod">
          <ac:chgData name="Justina Ojom" userId="cbdaed7d-8d45-4372-a16a-f3f8900c2f45" providerId="ADAL" clId="{5D26440A-06E9-4682-9B8A-D8E9BA5AC9FC}" dt="2023-03-09T10:17:41.707" v="5680" actId="1076"/>
          <ac:spMkLst>
            <pc:docMk/>
            <pc:sldMk cId="0" sldId="262"/>
            <ac:spMk id="10" creationId="{14EF1C24-C78A-BFD8-532A-49EBFCA4350C}"/>
          </ac:spMkLst>
        </pc:spChg>
        <pc:spChg chg="mod">
          <ac:chgData name="Justina Ojom" userId="cbdaed7d-8d45-4372-a16a-f3f8900c2f45" providerId="ADAL" clId="{5D26440A-06E9-4682-9B8A-D8E9BA5AC9FC}" dt="2023-03-09T10:17:48.958" v="5682" actId="1076"/>
          <ac:spMkLst>
            <pc:docMk/>
            <pc:sldMk cId="0" sldId="262"/>
            <ac:spMk id="11" creationId="{B428B677-5F88-D1C5-184E-66992F246FBF}"/>
          </ac:spMkLst>
        </pc:spChg>
        <pc:spChg chg="mod">
          <ac:chgData name="Justina Ojom" userId="cbdaed7d-8d45-4372-a16a-f3f8900c2f45" providerId="ADAL" clId="{5D26440A-06E9-4682-9B8A-D8E9BA5AC9FC}" dt="2023-03-09T10:17:41.707" v="5680" actId="1076"/>
          <ac:spMkLst>
            <pc:docMk/>
            <pc:sldMk cId="0" sldId="262"/>
            <ac:spMk id="12" creationId="{B381C290-C669-1AC3-F168-4A2DE7974F78}"/>
          </ac:spMkLst>
        </pc:spChg>
        <pc:spChg chg="mod">
          <ac:chgData name="Justina Ojom" userId="cbdaed7d-8d45-4372-a16a-f3f8900c2f45" providerId="ADAL" clId="{5D26440A-06E9-4682-9B8A-D8E9BA5AC9FC}" dt="2023-03-10T00:24:48.192" v="7422"/>
          <ac:spMkLst>
            <pc:docMk/>
            <pc:sldMk cId="0" sldId="262"/>
            <ac:spMk id="13" creationId="{3AC978D5-9494-3BF1-4CF0-85AB328E03C0}"/>
          </ac:spMkLst>
        </pc:spChg>
        <pc:spChg chg="mod">
          <ac:chgData name="Justina Ojom" userId="cbdaed7d-8d45-4372-a16a-f3f8900c2f45" providerId="ADAL" clId="{5D26440A-06E9-4682-9B8A-D8E9BA5AC9FC}" dt="2023-03-10T00:25:01.452" v="7427" actId="3064"/>
          <ac:spMkLst>
            <pc:docMk/>
            <pc:sldMk cId="0" sldId="262"/>
            <ac:spMk id="15" creationId="{FC045E5D-4CD9-4204-0F46-48AFF9E1D5DA}"/>
          </ac:spMkLst>
        </pc:spChg>
        <pc:spChg chg="mod">
          <ac:chgData name="Justina Ojom" userId="cbdaed7d-8d45-4372-a16a-f3f8900c2f45" providerId="ADAL" clId="{5D26440A-06E9-4682-9B8A-D8E9BA5AC9FC}" dt="2023-03-10T00:24:48.192" v="7422"/>
          <ac:spMkLst>
            <pc:docMk/>
            <pc:sldMk cId="0" sldId="262"/>
            <ac:spMk id="16" creationId="{4B7C6B02-2D4D-6664-9E6E-515DD8F2354F}"/>
          </ac:spMkLst>
        </pc:spChg>
        <pc:spChg chg="mod">
          <ac:chgData name="Justina Ojom" userId="cbdaed7d-8d45-4372-a16a-f3f8900c2f45" providerId="ADAL" clId="{5D26440A-06E9-4682-9B8A-D8E9BA5AC9FC}" dt="2023-03-09T10:04:29.888" v="5494" actId="2711"/>
          <ac:spMkLst>
            <pc:docMk/>
            <pc:sldMk cId="0" sldId="262"/>
            <ac:spMk id="335" creationId="{00000000-0000-0000-0000-000000000000}"/>
          </ac:spMkLst>
        </pc:spChg>
        <pc:spChg chg="del mod">
          <ac:chgData name="Justina Ojom" userId="cbdaed7d-8d45-4372-a16a-f3f8900c2f45" providerId="ADAL" clId="{5D26440A-06E9-4682-9B8A-D8E9BA5AC9FC}" dt="2023-03-09T10:17:06.780" v="5664" actId="478"/>
          <ac:spMkLst>
            <pc:docMk/>
            <pc:sldMk cId="0" sldId="262"/>
            <ac:spMk id="337" creationId="{00000000-0000-0000-0000-000000000000}"/>
          </ac:spMkLst>
        </pc:spChg>
        <pc:spChg chg="mod">
          <ac:chgData name="Justina Ojom" userId="cbdaed7d-8d45-4372-a16a-f3f8900c2f45" providerId="ADAL" clId="{5D26440A-06E9-4682-9B8A-D8E9BA5AC9FC}" dt="2023-03-09T10:17:03.232" v="5663" actId="207"/>
          <ac:spMkLst>
            <pc:docMk/>
            <pc:sldMk cId="0" sldId="262"/>
            <ac:spMk id="339" creationId="{00000000-0000-0000-0000-000000000000}"/>
          </ac:spMkLst>
        </pc:spChg>
        <pc:spChg chg="mod">
          <ac:chgData name="Justina Ojom" userId="cbdaed7d-8d45-4372-a16a-f3f8900c2f45" providerId="ADAL" clId="{5D26440A-06E9-4682-9B8A-D8E9BA5AC9FC}" dt="2023-03-09T10:17:03.232" v="5663" actId="207"/>
          <ac:spMkLst>
            <pc:docMk/>
            <pc:sldMk cId="0" sldId="262"/>
            <ac:spMk id="340" creationId="{00000000-0000-0000-0000-000000000000}"/>
          </ac:spMkLst>
        </pc:spChg>
        <pc:spChg chg="mod">
          <ac:chgData name="Justina Ojom" userId="cbdaed7d-8d45-4372-a16a-f3f8900c2f45" providerId="ADAL" clId="{5D26440A-06E9-4682-9B8A-D8E9BA5AC9FC}" dt="2023-03-09T10:17:03.232" v="5663" actId="207"/>
          <ac:spMkLst>
            <pc:docMk/>
            <pc:sldMk cId="0" sldId="262"/>
            <ac:spMk id="352" creationId="{00000000-0000-0000-0000-000000000000}"/>
          </ac:spMkLst>
        </pc:spChg>
        <pc:spChg chg="mod">
          <ac:chgData name="Justina Ojom" userId="cbdaed7d-8d45-4372-a16a-f3f8900c2f45" providerId="ADAL" clId="{5D26440A-06E9-4682-9B8A-D8E9BA5AC9FC}" dt="2023-03-09T10:17:03.232" v="5663" actId="207"/>
          <ac:spMkLst>
            <pc:docMk/>
            <pc:sldMk cId="0" sldId="262"/>
            <ac:spMk id="353" creationId="{00000000-0000-0000-0000-000000000000}"/>
          </ac:spMkLst>
        </pc:spChg>
        <pc:spChg chg="mod">
          <ac:chgData name="Justina Ojom" userId="cbdaed7d-8d45-4372-a16a-f3f8900c2f45" providerId="ADAL" clId="{5D26440A-06E9-4682-9B8A-D8E9BA5AC9FC}" dt="2023-03-09T10:17:03.232" v="5663" actId="207"/>
          <ac:spMkLst>
            <pc:docMk/>
            <pc:sldMk cId="0" sldId="262"/>
            <ac:spMk id="354" creationId="{00000000-0000-0000-0000-000000000000}"/>
          </ac:spMkLst>
        </pc:spChg>
        <pc:spChg chg="mod">
          <ac:chgData name="Justina Ojom" userId="cbdaed7d-8d45-4372-a16a-f3f8900c2f45" providerId="ADAL" clId="{5D26440A-06E9-4682-9B8A-D8E9BA5AC9FC}" dt="2023-03-09T10:17:03.232" v="5663" actId="207"/>
          <ac:spMkLst>
            <pc:docMk/>
            <pc:sldMk cId="0" sldId="262"/>
            <ac:spMk id="355" creationId="{00000000-0000-0000-0000-000000000000}"/>
          </ac:spMkLst>
        </pc:spChg>
        <pc:spChg chg="mod">
          <ac:chgData name="Justina Ojom" userId="cbdaed7d-8d45-4372-a16a-f3f8900c2f45" providerId="ADAL" clId="{5D26440A-06E9-4682-9B8A-D8E9BA5AC9FC}" dt="2023-03-09T10:17:03.232" v="5663" actId="207"/>
          <ac:spMkLst>
            <pc:docMk/>
            <pc:sldMk cId="0" sldId="262"/>
            <ac:spMk id="358" creationId="{00000000-0000-0000-0000-000000000000}"/>
          </ac:spMkLst>
        </pc:spChg>
        <pc:spChg chg="mod">
          <ac:chgData name="Justina Ojom" userId="cbdaed7d-8d45-4372-a16a-f3f8900c2f45" providerId="ADAL" clId="{5D26440A-06E9-4682-9B8A-D8E9BA5AC9FC}" dt="2023-03-09T10:17:03.232" v="5663" actId="207"/>
          <ac:spMkLst>
            <pc:docMk/>
            <pc:sldMk cId="0" sldId="262"/>
            <ac:spMk id="359" creationId="{00000000-0000-0000-0000-000000000000}"/>
          </ac:spMkLst>
        </pc:spChg>
        <pc:spChg chg="mod">
          <ac:chgData name="Justina Ojom" userId="cbdaed7d-8d45-4372-a16a-f3f8900c2f45" providerId="ADAL" clId="{5D26440A-06E9-4682-9B8A-D8E9BA5AC9FC}" dt="2023-03-09T10:17:03.232" v="5663" actId="207"/>
          <ac:spMkLst>
            <pc:docMk/>
            <pc:sldMk cId="0" sldId="262"/>
            <ac:spMk id="360" creationId="{00000000-0000-0000-0000-000000000000}"/>
          </ac:spMkLst>
        </pc:spChg>
        <pc:spChg chg="mod">
          <ac:chgData name="Justina Ojom" userId="cbdaed7d-8d45-4372-a16a-f3f8900c2f45" providerId="ADAL" clId="{5D26440A-06E9-4682-9B8A-D8E9BA5AC9FC}" dt="2023-03-09T10:17:03.232" v="5663" actId="207"/>
          <ac:spMkLst>
            <pc:docMk/>
            <pc:sldMk cId="0" sldId="262"/>
            <ac:spMk id="361" creationId="{00000000-0000-0000-0000-000000000000}"/>
          </ac:spMkLst>
        </pc:spChg>
        <pc:spChg chg="mod">
          <ac:chgData name="Justina Ojom" userId="cbdaed7d-8d45-4372-a16a-f3f8900c2f45" providerId="ADAL" clId="{5D26440A-06E9-4682-9B8A-D8E9BA5AC9FC}" dt="2023-03-09T10:17:03.232" v="5663" actId="207"/>
          <ac:spMkLst>
            <pc:docMk/>
            <pc:sldMk cId="0" sldId="262"/>
            <ac:spMk id="364" creationId="{00000000-0000-0000-0000-000000000000}"/>
          </ac:spMkLst>
        </pc:spChg>
        <pc:spChg chg="mod">
          <ac:chgData name="Justina Ojom" userId="cbdaed7d-8d45-4372-a16a-f3f8900c2f45" providerId="ADAL" clId="{5D26440A-06E9-4682-9B8A-D8E9BA5AC9FC}" dt="2023-03-09T10:17:03.232" v="5663" actId="207"/>
          <ac:spMkLst>
            <pc:docMk/>
            <pc:sldMk cId="0" sldId="262"/>
            <ac:spMk id="365" creationId="{00000000-0000-0000-0000-000000000000}"/>
          </ac:spMkLst>
        </pc:spChg>
        <pc:spChg chg="mod">
          <ac:chgData name="Justina Ojom" userId="cbdaed7d-8d45-4372-a16a-f3f8900c2f45" providerId="ADAL" clId="{5D26440A-06E9-4682-9B8A-D8E9BA5AC9FC}" dt="2023-03-09T10:17:03.232" v="5663" actId="207"/>
          <ac:spMkLst>
            <pc:docMk/>
            <pc:sldMk cId="0" sldId="262"/>
            <ac:spMk id="366" creationId="{00000000-0000-0000-0000-000000000000}"/>
          </ac:spMkLst>
        </pc:spChg>
        <pc:spChg chg="mod">
          <ac:chgData name="Justina Ojom" userId="cbdaed7d-8d45-4372-a16a-f3f8900c2f45" providerId="ADAL" clId="{5D26440A-06E9-4682-9B8A-D8E9BA5AC9FC}" dt="2023-03-09T10:17:03.232" v="5663" actId="207"/>
          <ac:spMkLst>
            <pc:docMk/>
            <pc:sldMk cId="0" sldId="262"/>
            <ac:spMk id="367" creationId="{00000000-0000-0000-0000-000000000000}"/>
          </ac:spMkLst>
        </pc:spChg>
        <pc:grpChg chg="add mod">
          <ac:chgData name="Justina Ojom" userId="cbdaed7d-8d45-4372-a16a-f3f8900c2f45" providerId="ADAL" clId="{5D26440A-06E9-4682-9B8A-D8E9BA5AC9FC}" dt="2023-03-10T00:24:48.192" v="7422"/>
          <ac:grpSpMkLst>
            <pc:docMk/>
            <pc:sldMk cId="0" sldId="262"/>
            <ac:grpSpMk id="2" creationId="{F72EB933-7F53-EFF7-3BA3-26EEDE87EAAE}"/>
          </ac:grpSpMkLst>
        </pc:grpChg>
        <pc:grpChg chg="mod">
          <ac:chgData name="Justina Ojom" userId="cbdaed7d-8d45-4372-a16a-f3f8900c2f45" providerId="ADAL" clId="{5D26440A-06E9-4682-9B8A-D8E9BA5AC9FC}" dt="2023-03-09T10:17:36.457" v="5678" actId="1076"/>
          <ac:grpSpMkLst>
            <pc:docMk/>
            <pc:sldMk cId="0" sldId="262"/>
            <ac:grpSpMk id="3" creationId="{C544C3AC-01A4-ADE8-FEC0-52B0E14CE41D}"/>
          </ac:grpSpMkLst>
        </pc:grpChg>
        <pc:grpChg chg="mod">
          <ac:chgData name="Justina Ojom" userId="cbdaed7d-8d45-4372-a16a-f3f8900c2f45" providerId="ADAL" clId="{5D26440A-06E9-4682-9B8A-D8E9BA5AC9FC}" dt="2023-03-09T10:17:03.232" v="5663" actId="207"/>
          <ac:grpSpMkLst>
            <pc:docMk/>
            <pc:sldMk cId="0" sldId="262"/>
            <ac:grpSpMk id="4" creationId="{5848C106-6FC7-CD44-E2D1-B328D4EB80F9}"/>
          </ac:grpSpMkLst>
        </pc:grpChg>
        <pc:grpChg chg="mod">
          <ac:chgData name="Justina Ojom" userId="cbdaed7d-8d45-4372-a16a-f3f8900c2f45" providerId="ADAL" clId="{5D26440A-06E9-4682-9B8A-D8E9BA5AC9FC}" dt="2023-03-10T00:24:48.192" v="7422"/>
          <ac:grpSpMkLst>
            <pc:docMk/>
            <pc:sldMk cId="0" sldId="262"/>
            <ac:grpSpMk id="14" creationId="{4895BFAB-B16E-9003-174F-CD15B04A4F20}"/>
          </ac:grpSpMkLst>
        </pc:grpChg>
        <pc:grpChg chg="del mod">
          <ac:chgData name="Justina Ojom" userId="cbdaed7d-8d45-4372-a16a-f3f8900c2f45" providerId="ADAL" clId="{5D26440A-06E9-4682-9B8A-D8E9BA5AC9FC}" dt="2023-03-09T10:17:06.780" v="5664" actId="478"/>
          <ac:grpSpMkLst>
            <pc:docMk/>
            <pc:sldMk cId="0" sldId="262"/>
            <ac:grpSpMk id="338" creationId="{00000000-0000-0000-0000-000000000000}"/>
          </ac:grpSpMkLst>
        </pc:grpChg>
        <pc:grpChg chg="mod">
          <ac:chgData name="Justina Ojom" userId="cbdaed7d-8d45-4372-a16a-f3f8900c2f45" providerId="ADAL" clId="{5D26440A-06E9-4682-9B8A-D8E9BA5AC9FC}" dt="2023-03-09T10:17:08.604" v="5665" actId="1076"/>
          <ac:grpSpMkLst>
            <pc:docMk/>
            <pc:sldMk cId="0" sldId="262"/>
            <ac:grpSpMk id="350" creationId="{00000000-0000-0000-0000-000000000000}"/>
          </ac:grpSpMkLst>
        </pc:grpChg>
        <pc:grpChg chg="mod">
          <ac:chgData name="Justina Ojom" userId="cbdaed7d-8d45-4372-a16a-f3f8900c2f45" providerId="ADAL" clId="{5D26440A-06E9-4682-9B8A-D8E9BA5AC9FC}" dt="2023-03-09T10:17:03.232" v="5663" actId="207"/>
          <ac:grpSpMkLst>
            <pc:docMk/>
            <pc:sldMk cId="0" sldId="262"/>
            <ac:grpSpMk id="351" creationId="{00000000-0000-0000-0000-000000000000}"/>
          </ac:grpSpMkLst>
        </pc:grpChg>
        <pc:grpChg chg="mod">
          <ac:chgData name="Justina Ojom" userId="cbdaed7d-8d45-4372-a16a-f3f8900c2f45" providerId="ADAL" clId="{5D26440A-06E9-4682-9B8A-D8E9BA5AC9FC}" dt="2023-03-09T10:17:45.827" v="5681" actId="408"/>
          <ac:grpSpMkLst>
            <pc:docMk/>
            <pc:sldMk cId="0" sldId="262"/>
            <ac:grpSpMk id="356" creationId="{00000000-0000-0000-0000-000000000000}"/>
          </ac:grpSpMkLst>
        </pc:grpChg>
        <pc:grpChg chg="mod">
          <ac:chgData name="Justina Ojom" userId="cbdaed7d-8d45-4372-a16a-f3f8900c2f45" providerId="ADAL" clId="{5D26440A-06E9-4682-9B8A-D8E9BA5AC9FC}" dt="2023-03-09T10:17:03.232" v="5663" actId="207"/>
          <ac:grpSpMkLst>
            <pc:docMk/>
            <pc:sldMk cId="0" sldId="262"/>
            <ac:grpSpMk id="357" creationId="{00000000-0000-0000-0000-000000000000}"/>
          </ac:grpSpMkLst>
        </pc:grpChg>
        <pc:grpChg chg="mod">
          <ac:chgData name="Justina Ojom" userId="cbdaed7d-8d45-4372-a16a-f3f8900c2f45" providerId="ADAL" clId="{5D26440A-06E9-4682-9B8A-D8E9BA5AC9FC}" dt="2023-03-09T10:17:45.827" v="5681" actId="408"/>
          <ac:grpSpMkLst>
            <pc:docMk/>
            <pc:sldMk cId="0" sldId="262"/>
            <ac:grpSpMk id="362" creationId="{00000000-0000-0000-0000-000000000000}"/>
          </ac:grpSpMkLst>
        </pc:grpChg>
        <pc:grpChg chg="mod">
          <ac:chgData name="Justina Ojom" userId="cbdaed7d-8d45-4372-a16a-f3f8900c2f45" providerId="ADAL" clId="{5D26440A-06E9-4682-9B8A-D8E9BA5AC9FC}" dt="2023-03-09T10:17:03.232" v="5663" actId="207"/>
          <ac:grpSpMkLst>
            <pc:docMk/>
            <pc:sldMk cId="0" sldId="262"/>
            <ac:grpSpMk id="363" creationId="{00000000-0000-0000-0000-000000000000}"/>
          </ac:grpSpMkLst>
        </pc:grpChg>
      </pc:sldChg>
      <pc:sldChg chg="addSp delSp modSp mod modNotes modNotesTx">
        <pc:chgData name="Justina Ojom" userId="cbdaed7d-8d45-4372-a16a-f3f8900c2f45" providerId="ADAL" clId="{5D26440A-06E9-4682-9B8A-D8E9BA5AC9FC}" dt="2023-03-09T10:16:56.880" v="5662" actId="207"/>
        <pc:sldMkLst>
          <pc:docMk/>
          <pc:sldMk cId="0" sldId="266"/>
        </pc:sldMkLst>
        <pc:spChg chg="add mod">
          <ac:chgData name="Justina Ojom" userId="cbdaed7d-8d45-4372-a16a-f3f8900c2f45" providerId="ADAL" clId="{5D26440A-06E9-4682-9B8A-D8E9BA5AC9FC}" dt="2023-03-09T10:16:56.880" v="5662" actId="207"/>
          <ac:spMkLst>
            <pc:docMk/>
            <pc:sldMk cId="0" sldId="266"/>
            <ac:spMk id="2" creationId="{64AACF30-10A3-51F2-ADF2-F6927DBCF0B2}"/>
          </ac:spMkLst>
        </pc:spChg>
        <pc:spChg chg="add mod">
          <ac:chgData name="Justina Ojom" userId="cbdaed7d-8d45-4372-a16a-f3f8900c2f45" providerId="ADAL" clId="{5D26440A-06E9-4682-9B8A-D8E9BA5AC9FC}" dt="2023-03-09T10:14:36.925" v="5654" actId="207"/>
          <ac:spMkLst>
            <pc:docMk/>
            <pc:sldMk cId="0" sldId="266"/>
            <ac:spMk id="3" creationId="{C4CB0E71-DFF5-8808-1CEE-2491D7BCCB2C}"/>
          </ac:spMkLst>
        </pc:spChg>
        <pc:spChg chg="add mod">
          <ac:chgData name="Justina Ojom" userId="cbdaed7d-8d45-4372-a16a-f3f8900c2f45" providerId="ADAL" clId="{5D26440A-06E9-4682-9B8A-D8E9BA5AC9FC}" dt="2023-03-09T10:16:56.880" v="5662" actId="207"/>
          <ac:spMkLst>
            <pc:docMk/>
            <pc:sldMk cId="0" sldId="266"/>
            <ac:spMk id="4" creationId="{CFD6A348-23E3-370B-6EC5-5A5E0CF0C595}"/>
          </ac:spMkLst>
        </pc:spChg>
        <pc:spChg chg="add mod">
          <ac:chgData name="Justina Ojom" userId="cbdaed7d-8d45-4372-a16a-f3f8900c2f45" providerId="ADAL" clId="{5D26440A-06E9-4682-9B8A-D8E9BA5AC9FC}" dt="2023-03-09T10:14:36.925" v="5654" actId="207"/>
          <ac:spMkLst>
            <pc:docMk/>
            <pc:sldMk cId="0" sldId="266"/>
            <ac:spMk id="5" creationId="{D26B784F-82ED-4643-5CC1-FD0855CE10B9}"/>
          </ac:spMkLst>
        </pc:spChg>
        <pc:spChg chg="add mod">
          <ac:chgData name="Justina Ojom" userId="cbdaed7d-8d45-4372-a16a-f3f8900c2f45" providerId="ADAL" clId="{5D26440A-06E9-4682-9B8A-D8E9BA5AC9FC}" dt="2023-03-09T10:16:56.880" v="5662" actId="207"/>
          <ac:spMkLst>
            <pc:docMk/>
            <pc:sldMk cId="0" sldId="266"/>
            <ac:spMk id="6" creationId="{ABBF9EB1-B61F-29DD-C933-8B02D01F027A}"/>
          </ac:spMkLst>
        </pc:spChg>
        <pc:spChg chg="add mod">
          <ac:chgData name="Justina Ojom" userId="cbdaed7d-8d45-4372-a16a-f3f8900c2f45" providerId="ADAL" clId="{5D26440A-06E9-4682-9B8A-D8E9BA5AC9FC}" dt="2023-03-09T10:14:36.925" v="5654" actId="207"/>
          <ac:spMkLst>
            <pc:docMk/>
            <pc:sldMk cId="0" sldId="266"/>
            <ac:spMk id="7" creationId="{C4D13F76-A247-A7B5-1D57-9F17A8804194}"/>
          </ac:spMkLst>
        </pc:spChg>
        <pc:spChg chg="add mod">
          <ac:chgData name="Justina Ojom" userId="cbdaed7d-8d45-4372-a16a-f3f8900c2f45" providerId="ADAL" clId="{5D26440A-06E9-4682-9B8A-D8E9BA5AC9FC}" dt="2023-03-09T10:16:56.880" v="5662" actId="207"/>
          <ac:spMkLst>
            <pc:docMk/>
            <pc:sldMk cId="0" sldId="266"/>
            <ac:spMk id="8" creationId="{8071E684-C51A-F577-E559-DB6B25D82EF9}"/>
          </ac:spMkLst>
        </pc:spChg>
        <pc:spChg chg="add mod">
          <ac:chgData name="Justina Ojom" userId="cbdaed7d-8d45-4372-a16a-f3f8900c2f45" providerId="ADAL" clId="{5D26440A-06E9-4682-9B8A-D8E9BA5AC9FC}" dt="2023-03-09T10:14:36.925" v="5654" actId="207"/>
          <ac:spMkLst>
            <pc:docMk/>
            <pc:sldMk cId="0" sldId="266"/>
            <ac:spMk id="9" creationId="{6C96DEE7-3BE6-C870-D03C-693E4568160A}"/>
          </ac:spMkLst>
        </pc:spChg>
        <pc:spChg chg="add mod">
          <ac:chgData name="Justina Ojom" userId="cbdaed7d-8d45-4372-a16a-f3f8900c2f45" providerId="ADAL" clId="{5D26440A-06E9-4682-9B8A-D8E9BA5AC9FC}" dt="2023-03-09T10:16:56.880" v="5662" actId="207"/>
          <ac:spMkLst>
            <pc:docMk/>
            <pc:sldMk cId="0" sldId="266"/>
            <ac:spMk id="10" creationId="{E53FEEC8-DE73-3293-A7F2-EEBE2650F9DA}"/>
          </ac:spMkLst>
        </pc:spChg>
        <pc:spChg chg="add mod">
          <ac:chgData name="Justina Ojom" userId="cbdaed7d-8d45-4372-a16a-f3f8900c2f45" providerId="ADAL" clId="{5D26440A-06E9-4682-9B8A-D8E9BA5AC9FC}" dt="2023-03-09T10:14:36.925" v="5654" actId="207"/>
          <ac:spMkLst>
            <pc:docMk/>
            <pc:sldMk cId="0" sldId="266"/>
            <ac:spMk id="11" creationId="{25909E5F-5FE8-829D-F15D-FE4655604FF6}"/>
          </ac:spMkLst>
        </pc:spChg>
        <pc:spChg chg="add mod">
          <ac:chgData name="Justina Ojom" userId="cbdaed7d-8d45-4372-a16a-f3f8900c2f45" providerId="ADAL" clId="{5D26440A-06E9-4682-9B8A-D8E9BA5AC9FC}" dt="2023-03-09T10:14:59.652" v="5658" actId="207"/>
          <ac:spMkLst>
            <pc:docMk/>
            <pc:sldMk cId="0" sldId="266"/>
            <ac:spMk id="12" creationId="{35949464-6A87-15C0-EF66-1CEAFF591CCA}"/>
          </ac:spMkLst>
        </pc:spChg>
        <pc:spChg chg="add mod">
          <ac:chgData name="Justina Ojom" userId="cbdaed7d-8d45-4372-a16a-f3f8900c2f45" providerId="ADAL" clId="{5D26440A-06E9-4682-9B8A-D8E9BA5AC9FC}" dt="2023-03-09T10:14:36.925" v="5654" actId="207"/>
          <ac:spMkLst>
            <pc:docMk/>
            <pc:sldMk cId="0" sldId="266"/>
            <ac:spMk id="13" creationId="{5B0D8886-E310-E267-5B9C-FD401E7EF6E7}"/>
          </ac:spMkLst>
        </pc:spChg>
        <pc:spChg chg="add del mod">
          <ac:chgData name="Justina Ojom" userId="cbdaed7d-8d45-4372-a16a-f3f8900c2f45" providerId="ADAL" clId="{5D26440A-06E9-4682-9B8A-D8E9BA5AC9FC}" dt="2023-03-09T10:14:23.088" v="5652"/>
          <ac:spMkLst>
            <pc:docMk/>
            <pc:sldMk cId="0" sldId="266"/>
            <ac:spMk id="21" creationId="{DAE583B6-1972-E623-8038-7A4732BC8DED}"/>
          </ac:spMkLst>
        </pc:spChg>
        <pc:spChg chg="mod">
          <ac:chgData name="Justina Ojom" userId="cbdaed7d-8d45-4372-a16a-f3f8900c2f45" providerId="ADAL" clId="{5D26440A-06E9-4682-9B8A-D8E9BA5AC9FC}" dt="2023-03-09T10:14:23.088" v="5652"/>
          <ac:spMkLst>
            <pc:docMk/>
            <pc:sldMk cId="0" sldId="266"/>
            <ac:spMk id="455" creationId="{00000000-0000-0000-0000-000000000000}"/>
          </ac:spMkLst>
        </pc:spChg>
        <pc:spChg chg="del mod">
          <ac:chgData name="Justina Ojom" userId="cbdaed7d-8d45-4372-a16a-f3f8900c2f45" providerId="ADAL" clId="{5D26440A-06E9-4682-9B8A-D8E9BA5AC9FC}" dt="2023-03-09T10:14:20.851" v="5650" actId="478"/>
          <ac:spMkLst>
            <pc:docMk/>
            <pc:sldMk cId="0" sldId="266"/>
            <ac:spMk id="456" creationId="{00000000-0000-0000-0000-000000000000}"/>
          </ac:spMkLst>
        </pc:spChg>
        <pc:spChg chg="del mod">
          <ac:chgData name="Justina Ojom" userId="cbdaed7d-8d45-4372-a16a-f3f8900c2f45" providerId="ADAL" clId="{5D26440A-06E9-4682-9B8A-D8E9BA5AC9FC}" dt="2023-03-09T10:14:20.851" v="5650" actId="478"/>
          <ac:spMkLst>
            <pc:docMk/>
            <pc:sldMk cId="0" sldId="266"/>
            <ac:spMk id="457" creationId="{00000000-0000-0000-0000-000000000000}"/>
          </ac:spMkLst>
        </pc:spChg>
        <pc:spChg chg="del mod">
          <ac:chgData name="Justina Ojom" userId="cbdaed7d-8d45-4372-a16a-f3f8900c2f45" providerId="ADAL" clId="{5D26440A-06E9-4682-9B8A-D8E9BA5AC9FC}" dt="2023-03-09T10:14:20.851" v="5650" actId="478"/>
          <ac:spMkLst>
            <pc:docMk/>
            <pc:sldMk cId="0" sldId="266"/>
            <ac:spMk id="458" creationId="{00000000-0000-0000-0000-000000000000}"/>
          </ac:spMkLst>
        </pc:spChg>
        <pc:spChg chg="del mod">
          <ac:chgData name="Justina Ojom" userId="cbdaed7d-8d45-4372-a16a-f3f8900c2f45" providerId="ADAL" clId="{5D26440A-06E9-4682-9B8A-D8E9BA5AC9FC}" dt="2023-03-09T10:14:20.851" v="5650" actId="478"/>
          <ac:spMkLst>
            <pc:docMk/>
            <pc:sldMk cId="0" sldId="266"/>
            <ac:spMk id="459" creationId="{00000000-0000-0000-0000-000000000000}"/>
          </ac:spMkLst>
        </pc:spChg>
        <pc:spChg chg="del mod">
          <ac:chgData name="Justina Ojom" userId="cbdaed7d-8d45-4372-a16a-f3f8900c2f45" providerId="ADAL" clId="{5D26440A-06E9-4682-9B8A-D8E9BA5AC9FC}" dt="2023-03-09T10:14:20.851" v="5650" actId="478"/>
          <ac:spMkLst>
            <pc:docMk/>
            <pc:sldMk cId="0" sldId="266"/>
            <ac:spMk id="460" creationId="{00000000-0000-0000-0000-000000000000}"/>
          </ac:spMkLst>
        </pc:spChg>
        <pc:spChg chg="del mod">
          <ac:chgData name="Justina Ojom" userId="cbdaed7d-8d45-4372-a16a-f3f8900c2f45" providerId="ADAL" clId="{5D26440A-06E9-4682-9B8A-D8E9BA5AC9FC}" dt="2023-03-09T10:14:20.851" v="5650" actId="478"/>
          <ac:spMkLst>
            <pc:docMk/>
            <pc:sldMk cId="0" sldId="266"/>
            <ac:spMk id="463" creationId="{00000000-0000-0000-0000-000000000000}"/>
          </ac:spMkLst>
        </pc:spChg>
        <pc:spChg chg="del mod">
          <ac:chgData name="Justina Ojom" userId="cbdaed7d-8d45-4372-a16a-f3f8900c2f45" providerId="ADAL" clId="{5D26440A-06E9-4682-9B8A-D8E9BA5AC9FC}" dt="2023-03-09T10:14:20.851" v="5650" actId="478"/>
          <ac:spMkLst>
            <pc:docMk/>
            <pc:sldMk cId="0" sldId="266"/>
            <ac:spMk id="469" creationId="{00000000-0000-0000-0000-000000000000}"/>
          </ac:spMkLst>
        </pc:spChg>
        <pc:spChg chg="del mod">
          <ac:chgData name="Justina Ojom" userId="cbdaed7d-8d45-4372-a16a-f3f8900c2f45" providerId="ADAL" clId="{5D26440A-06E9-4682-9B8A-D8E9BA5AC9FC}" dt="2023-03-09T10:14:20.851" v="5650" actId="478"/>
          <ac:spMkLst>
            <pc:docMk/>
            <pc:sldMk cId="0" sldId="266"/>
            <ac:spMk id="470" creationId="{00000000-0000-0000-0000-000000000000}"/>
          </ac:spMkLst>
        </pc:spChg>
        <pc:spChg chg="del mod">
          <ac:chgData name="Justina Ojom" userId="cbdaed7d-8d45-4372-a16a-f3f8900c2f45" providerId="ADAL" clId="{5D26440A-06E9-4682-9B8A-D8E9BA5AC9FC}" dt="2023-03-09T10:14:20.851" v="5650" actId="478"/>
          <ac:spMkLst>
            <pc:docMk/>
            <pc:sldMk cId="0" sldId="266"/>
            <ac:spMk id="471" creationId="{00000000-0000-0000-0000-000000000000}"/>
          </ac:spMkLst>
        </pc:spChg>
        <pc:spChg chg="del mod">
          <ac:chgData name="Justina Ojom" userId="cbdaed7d-8d45-4372-a16a-f3f8900c2f45" providerId="ADAL" clId="{5D26440A-06E9-4682-9B8A-D8E9BA5AC9FC}" dt="2023-03-09T10:14:20.851" v="5650" actId="478"/>
          <ac:spMkLst>
            <pc:docMk/>
            <pc:sldMk cId="0" sldId="266"/>
            <ac:spMk id="472" creationId="{00000000-0000-0000-0000-000000000000}"/>
          </ac:spMkLst>
        </pc:spChg>
        <pc:spChg chg="del mod">
          <ac:chgData name="Justina Ojom" userId="cbdaed7d-8d45-4372-a16a-f3f8900c2f45" providerId="ADAL" clId="{5D26440A-06E9-4682-9B8A-D8E9BA5AC9FC}" dt="2023-03-09T10:14:20.851" v="5650" actId="478"/>
          <ac:spMkLst>
            <pc:docMk/>
            <pc:sldMk cId="0" sldId="266"/>
            <ac:spMk id="473" creationId="{00000000-0000-0000-0000-000000000000}"/>
          </ac:spMkLst>
        </pc:spChg>
        <pc:spChg chg="del mod">
          <ac:chgData name="Justina Ojom" userId="cbdaed7d-8d45-4372-a16a-f3f8900c2f45" providerId="ADAL" clId="{5D26440A-06E9-4682-9B8A-D8E9BA5AC9FC}" dt="2023-03-09T10:14:20.851" v="5650" actId="478"/>
          <ac:spMkLst>
            <pc:docMk/>
            <pc:sldMk cId="0" sldId="266"/>
            <ac:spMk id="474" creationId="{00000000-0000-0000-0000-000000000000}"/>
          </ac:spMkLst>
        </pc:spChg>
        <pc:spChg chg="del mod">
          <ac:chgData name="Justina Ojom" userId="cbdaed7d-8d45-4372-a16a-f3f8900c2f45" providerId="ADAL" clId="{5D26440A-06E9-4682-9B8A-D8E9BA5AC9FC}" dt="2023-03-09T10:14:20.851" v="5650" actId="478"/>
          <ac:spMkLst>
            <pc:docMk/>
            <pc:sldMk cId="0" sldId="266"/>
            <ac:spMk id="475" creationId="{00000000-0000-0000-0000-000000000000}"/>
          </ac:spMkLst>
        </pc:spChg>
        <pc:spChg chg="del mod">
          <ac:chgData name="Justina Ojom" userId="cbdaed7d-8d45-4372-a16a-f3f8900c2f45" providerId="ADAL" clId="{5D26440A-06E9-4682-9B8A-D8E9BA5AC9FC}" dt="2023-03-09T10:14:20.851" v="5650" actId="478"/>
          <ac:spMkLst>
            <pc:docMk/>
            <pc:sldMk cId="0" sldId="266"/>
            <ac:spMk id="476" creationId="{00000000-0000-0000-0000-000000000000}"/>
          </ac:spMkLst>
        </pc:spChg>
        <pc:cxnChg chg="add mod">
          <ac:chgData name="Justina Ojom" userId="cbdaed7d-8d45-4372-a16a-f3f8900c2f45" providerId="ADAL" clId="{5D26440A-06E9-4682-9B8A-D8E9BA5AC9FC}" dt="2023-03-09T10:14:43.861" v="5655" actId="208"/>
          <ac:cxnSpMkLst>
            <pc:docMk/>
            <pc:sldMk cId="0" sldId="266"/>
            <ac:cxnSpMk id="14" creationId="{D00EF374-B1D5-1AA6-5D1B-D3657B9B673B}"/>
          </ac:cxnSpMkLst>
        </pc:cxnChg>
        <pc:cxnChg chg="add mod">
          <ac:chgData name="Justina Ojom" userId="cbdaed7d-8d45-4372-a16a-f3f8900c2f45" providerId="ADAL" clId="{5D26440A-06E9-4682-9B8A-D8E9BA5AC9FC}" dt="2023-03-09T10:14:43.861" v="5655" actId="208"/>
          <ac:cxnSpMkLst>
            <pc:docMk/>
            <pc:sldMk cId="0" sldId="266"/>
            <ac:cxnSpMk id="15" creationId="{A9296100-728A-55B2-6D7F-95C071F2C5C7}"/>
          </ac:cxnSpMkLst>
        </pc:cxnChg>
        <pc:cxnChg chg="add mod">
          <ac:chgData name="Justina Ojom" userId="cbdaed7d-8d45-4372-a16a-f3f8900c2f45" providerId="ADAL" clId="{5D26440A-06E9-4682-9B8A-D8E9BA5AC9FC}" dt="2023-03-09T10:14:43.861" v="5655" actId="208"/>
          <ac:cxnSpMkLst>
            <pc:docMk/>
            <pc:sldMk cId="0" sldId="266"/>
            <ac:cxnSpMk id="16" creationId="{3DEF88EB-EF1B-AFFB-228E-90BCAB1A4CC7}"/>
          </ac:cxnSpMkLst>
        </pc:cxnChg>
        <pc:cxnChg chg="add mod">
          <ac:chgData name="Justina Ojom" userId="cbdaed7d-8d45-4372-a16a-f3f8900c2f45" providerId="ADAL" clId="{5D26440A-06E9-4682-9B8A-D8E9BA5AC9FC}" dt="2023-03-09T10:14:43.861" v="5655" actId="208"/>
          <ac:cxnSpMkLst>
            <pc:docMk/>
            <pc:sldMk cId="0" sldId="266"/>
            <ac:cxnSpMk id="17" creationId="{16EE91ED-5A58-1EDD-6A79-6F620DE8CAC6}"/>
          </ac:cxnSpMkLst>
        </pc:cxnChg>
        <pc:cxnChg chg="add mod">
          <ac:chgData name="Justina Ojom" userId="cbdaed7d-8d45-4372-a16a-f3f8900c2f45" providerId="ADAL" clId="{5D26440A-06E9-4682-9B8A-D8E9BA5AC9FC}" dt="2023-03-09T10:14:43.861" v="5655" actId="208"/>
          <ac:cxnSpMkLst>
            <pc:docMk/>
            <pc:sldMk cId="0" sldId="266"/>
            <ac:cxnSpMk id="18" creationId="{FADCA1C4-6892-7BE0-3ABF-91CB4B51E6EB}"/>
          </ac:cxnSpMkLst>
        </pc:cxnChg>
        <pc:cxnChg chg="add mod">
          <ac:chgData name="Justina Ojom" userId="cbdaed7d-8d45-4372-a16a-f3f8900c2f45" providerId="ADAL" clId="{5D26440A-06E9-4682-9B8A-D8E9BA5AC9FC}" dt="2023-03-09T10:14:43.861" v="5655" actId="208"/>
          <ac:cxnSpMkLst>
            <pc:docMk/>
            <pc:sldMk cId="0" sldId="266"/>
            <ac:cxnSpMk id="19" creationId="{DCC90B4B-4070-DF4C-2DE0-4C4015129273}"/>
          </ac:cxnSpMkLst>
        </pc:cxnChg>
        <pc:cxnChg chg="add mod">
          <ac:chgData name="Justina Ojom" userId="cbdaed7d-8d45-4372-a16a-f3f8900c2f45" providerId="ADAL" clId="{5D26440A-06E9-4682-9B8A-D8E9BA5AC9FC}" dt="2023-03-09T10:14:43.861" v="5655" actId="208"/>
          <ac:cxnSpMkLst>
            <pc:docMk/>
            <pc:sldMk cId="0" sldId="266"/>
            <ac:cxnSpMk id="20" creationId="{0AC38B72-0FF1-1C60-64E7-3FFD66BEB308}"/>
          </ac:cxnSpMkLst>
        </pc:cxnChg>
        <pc:cxnChg chg="del mod">
          <ac:chgData name="Justina Ojom" userId="cbdaed7d-8d45-4372-a16a-f3f8900c2f45" providerId="ADAL" clId="{5D26440A-06E9-4682-9B8A-D8E9BA5AC9FC}" dt="2023-03-09T10:14:20.851" v="5650" actId="478"/>
          <ac:cxnSpMkLst>
            <pc:docMk/>
            <pc:sldMk cId="0" sldId="266"/>
            <ac:cxnSpMk id="461" creationId="{00000000-0000-0000-0000-000000000000}"/>
          </ac:cxnSpMkLst>
        </pc:cxnChg>
        <pc:cxnChg chg="del mod">
          <ac:chgData name="Justina Ojom" userId="cbdaed7d-8d45-4372-a16a-f3f8900c2f45" providerId="ADAL" clId="{5D26440A-06E9-4682-9B8A-D8E9BA5AC9FC}" dt="2023-03-09T10:14:20.851" v="5650" actId="478"/>
          <ac:cxnSpMkLst>
            <pc:docMk/>
            <pc:sldMk cId="0" sldId="266"/>
            <ac:cxnSpMk id="462" creationId="{00000000-0000-0000-0000-000000000000}"/>
          </ac:cxnSpMkLst>
        </pc:cxnChg>
        <pc:cxnChg chg="del mod">
          <ac:chgData name="Justina Ojom" userId="cbdaed7d-8d45-4372-a16a-f3f8900c2f45" providerId="ADAL" clId="{5D26440A-06E9-4682-9B8A-D8E9BA5AC9FC}" dt="2023-03-09T10:14:20.851" v="5650" actId="478"/>
          <ac:cxnSpMkLst>
            <pc:docMk/>
            <pc:sldMk cId="0" sldId="266"/>
            <ac:cxnSpMk id="464" creationId="{00000000-0000-0000-0000-000000000000}"/>
          </ac:cxnSpMkLst>
        </pc:cxnChg>
        <pc:cxnChg chg="del mod">
          <ac:chgData name="Justina Ojom" userId="cbdaed7d-8d45-4372-a16a-f3f8900c2f45" providerId="ADAL" clId="{5D26440A-06E9-4682-9B8A-D8E9BA5AC9FC}" dt="2023-03-09T10:14:20.851" v="5650" actId="478"/>
          <ac:cxnSpMkLst>
            <pc:docMk/>
            <pc:sldMk cId="0" sldId="266"/>
            <ac:cxnSpMk id="465" creationId="{00000000-0000-0000-0000-000000000000}"/>
          </ac:cxnSpMkLst>
        </pc:cxnChg>
        <pc:cxnChg chg="del mod">
          <ac:chgData name="Justina Ojom" userId="cbdaed7d-8d45-4372-a16a-f3f8900c2f45" providerId="ADAL" clId="{5D26440A-06E9-4682-9B8A-D8E9BA5AC9FC}" dt="2023-03-09T10:14:20.851" v="5650" actId="478"/>
          <ac:cxnSpMkLst>
            <pc:docMk/>
            <pc:sldMk cId="0" sldId="266"/>
            <ac:cxnSpMk id="466" creationId="{00000000-0000-0000-0000-000000000000}"/>
          </ac:cxnSpMkLst>
        </pc:cxnChg>
        <pc:cxnChg chg="del mod">
          <ac:chgData name="Justina Ojom" userId="cbdaed7d-8d45-4372-a16a-f3f8900c2f45" providerId="ADAL" clId="{5D26440A-06E9-4682-9B8A-D8E9BA5AC9FC}" dt="2023-03-09T10:14:20.851" v="5650" actId="478"/>
          <ac:cxnSpMkLst>
            <pc:docMk/>
            <pc:sldMk cId="0" sldId="266"/>
            <ac:cxnSpMk id="467" creationId="{00000000-0000-0000-0000-000000000000}"/>
          </ac:cxnSpMkLst>
        </pc:cxnChg>
        <pc:cxnChg chg="del mod">
          <ac:chgData name="Justina Ojom" userId="cbdaed7d-8d45-4372-a16a-f3f8900c2f45" providerId="ADAL" clId="{5D26440A-06E9-4682-9B8A-D8E9BA5AC9FC}" dt="2023-03-09T10:14:20.851" v="5650" actId="478"/>
          <ac:cxnSpMkLst>
            <pc:docMk/>
            <pc:sldMk cId="0" sldId="266"/>
            <ac:cxnSpMk id="468" creationId="{00000000-0000-0000-0000-000000000000}"/>
          </ac:cxnSpMkLst>
        </pc:cxnChg>
      </pc:sldChg>
      <pc:sldChg chg="addSp delSp modSp mod setBg modClrScheme chgLayout modNotes modNotesTx">
        <pc:chgData name="Justina Ojom" userId="cbdaed7d-8d45-4372-a16a-f3f8900c2f45" providerId="ADAL" clId="{5D26440A-06E9-4682-9B8A-D8E9BA5AC9FC}" dt="2023-03-09T10:00:09.327" v="5428" actId="478"/>
        <pc:sldMkLst>
          <pc:docMk/>
          <pc:sldMk cId="0" sldId="284"/>
        </pc:sldMkLst>
        <pc:spChg chg="add mod">
          <ac:chgData name="Justina Ojom" userId="cbdaed7d-8d45-4372-a16a-f3f8900c2f45" providerId="ADAL" clId="{5D26440A-06E9-4682-9B8A-D8E9BA5AC9FC}" dt="2023-03-09T10:00:06.744" v="5427" actId="20577"/>
          <ac:spMkLst>
            <pc:docMk/>
            <pc:sldMk cId="0" sldId="284"/>
            <ac:spMk id="2" creationId="{5B0FDEA0-EB56-C6C9-2A18-D6375E9B0B0A}"/>
          </ac:spMkLst>
        </pc:spChg>
        <pc:spChg chg="del mod ord">
          <ac:chgData name="Justina Ojom" userId="cbdaed7d-8d45-4372-a16a-f3f8900c2f45" providerId="ADAL" clId="{5D26440A-06E9-4682-9B8A-D8E9BA5AC9FC}" dt="2023-03-09T10:00:09.327" v="5428" actId="478"/>
          <ac:spMkLst>
            <pc:docMk/>
            <pc:sldMk cId="0" sldId="284"/>
            <ac:spMk id="679" creationId="{00000000-0000-0000-0000-000000000000}"/>
          </ac:spMkLst>
        </pc:spChg>
      </pc:sldChg>
      <pc:sldChg chg="addSp delSp modSp mod modNotes modNotesTx">
        <pc:chgData name="Justina Ojom" userId="cbdaed7d-8d45-4372-a16a-f3f8900c2f45" providerId="ADAL" clId="{5D26440A-06E9-4682-9B8A-D8E9BA5AC9FC}" dt="2023-03-09T22:56:40.407" v="7334" actId="207"/>
        <pc:sldMkLst>
          <pc:docMk/>
          <pc:sldMk cId="779927683" sldId="326"/>
        </pc:sldMkLst>
        <pc:spChg chg="del mod topLvl">
          <ac:chgData name="Justina Ojom" userId="cbdaed7d-8d45-4372-a16a-f3f8900c2f45" providerId="ADAL" clId="{5D26440A-06E9-4682-9B8A-D8E9BA5AC9FC}" dt="2023-03-09T09:51:09.872" v="5339" actId="478"/>
          <ac:spMkLst>
            <pc:docMk/>
            <pc:sldMk cId="779927683" sldId="326"/>
            <ac:spMk id="3" creationId="{F81BC68D-888C-D896-AAA2-5FDC9E48F51E}"/>
          </ac:spMkLst>
        </pc:spChg>
        <pc:spChg chg="del">
          <ac:chgData name="Justina Ojom" userId="cbdaed7d-8d45-4372-a16a-f3f8900c2f45" providerId="ADAL" clId="{5D26440A-06E9-4682-9B8A-D8E9BA5AC9FC}" dt="2023-03-09T09:50:33.314" v="5314" actId="478"/>
          <ac:spMkLst>
            <pc:docMk/>
            <pc:sldMk cId="779927683" sldId="326"/>
            <ac:spMk id="6" creationId="{AE2CCD03-0155-444D-8CCE-EDF980311FE0}"/>
          </ac:spMkLst>
        </pc:spChg>
        <pc:spChg chg="mod">
          <ac:chgData name="Justina Ojom" userId="cbdaed7d-8d45-4372-a16a-f3f8900c2f45" providerId="ADAL" clId="{5D26440A-06E9-4682-9B8A-D8E9BA5AC9FC}" dt="2023-03-09T09:50:46.933" v="5319" actId="165"/>
          <ac:spMkLst>
            <pc:docMk/>
            <pc:sldMk cId="779927683" sldId="326"/>
            <ac:spMk id="9" creationId="{DB92AC61-AF86-39C7-FDF6-50E6BB1037F7}"/>
          </ac:spMkLst>
        </pc:spChg>
        <pc:spChg chg="mod">
          <ac:chgData name="Justina Ojom" userId="cbdaed7d-8d45-4372-a16a-f3f8900c2f45" providerId="ADAL" clId="{5D26440A-06E9-4682-9B8A-D8E9BA5AC9FC}" dt="2023-03-09T09:50:46.933" v="5319" actId="165"/>
          <ac:spMkLst>
            <pc:docMk/>
            <pc:sldMk cId="779927683" sldId="326"/>
            <ac:spMk id="10" creationId="{000DB8E5-8CDE-1B88-3AA2-4A1131D60A6F}"/>
          </ac:spMkLst>
        </pc:spChg>
        <pc:spChg chg="mod">
          <ac:chgData name="Justina Ojom" userId="cbdaed7d-8d45-4372-a16a-f3f8900c2f45" providerId="ADAL" clId="{5D26440A-06E9-4682-9B8A-D8E9BA5AC9FC}" dt="2023-03-09T09:50:46.933" v="5319" actId="165"/>
          <ac:spMkLst>
            <pc:docMk/>
            <pc:sldMk cId="779927683" sldId="326"/>
            <ac:spMk id="11" creationId="{177F300E-FF5A-CD0F-E2A0-F0F8241B43BE}"/>
          </ac:spMkLst>
        </pc:spChg>
        <pc:spChg chg="mod">
          <ac:chgData name="Justina Ojom" userId="cbdaed7d-8d45-4372-a16a-f3f8900c2f45" providerId="ADAL" clId="{5D26440A-06E9-4682-9B8A-D8E9BA5AC9FC}" dt="2023-03-09T09:50:46.933" v="5319" actId="165"/>
          <ac:spMkLst>
            <pc:docMk/>
            <pc:sldMk cId="779927683" sldId="326"/>
            <ac:spMk id="12" creationId="{8F104A74-C493-EC5B-4E39-3918F27D74F1}"/>
          </ac:spMkLst>
        </pc:spChg>
        <pc:spChg chg="mod">
          <ac:chgData name="Justina Ojom" userId="cbdaed7d-8d45-4372-a16a-f3f8900c2f45" providerId="ADAL" clId="{5D26440A-06E9-4682-9B8A-D8E9BA5AC9FC}" dt="2023-03-09T09:50:46.933" v="5319" actId="165"/>
          <ac:spMkLst>
            <pc:docMk/>
            <pc:sldMk cId="779927683" sldId="326"/>
            <ac:spMk id="13" creationId="{C7571BF6-7D23-A383-969A-3C40CFA50EDD}"/>
          </ac:spMkLst>
        </pc:spChg>
        <pc:spChg chg="mod">
          <ac:chgData name="Justina Ojom" userId="cbdaed7d-8d45-4372-a16a-f3f8900c2f45" providerId="ADAL" clId="{5D26440A-06E9-4682-9B8A-D8E9BA5AC9FC}" dt="2023-03-09T09:50:46.933" v="5319" actId="165"/>
          <ac:spMkLst>
            <pc:docMk/>
            <pc:sldMk cId="779927683" sldId="326"/>
            <ac:spMk id="14" creationId="{DC75B0FE-E9BC-C315-5FFE-7A1A779F8B27}"/>
          </ac:spMkLst>
        </pc:spChg>
        <pc:spChg chg="add mod">
          <ac:chgData name="Justina Ojom" userId="cbdaed7d-8d45-4372-a16a-f3f8900c2f45" providerId="ADAL" clId="{5D26440A-06E9-4682-9B8A-D8E9BA5AC9FC}" dt="2023-03-09T22:56:40.407" v="7334" actId="207"/>
          <ac:spMkLst>
            <pc:docMk/>
            <pc:sldMk cId="779927683" sldId="326"/>
            <ac:spMk id="15" creationId="{1A90F689-2A9F-0055-0F48-E2BE681E1B39}"/>
          </ac:spMkLst>
        </pc:spChg>
        <pc:spChg chg="add mod">
          <ac:chgData name="Justina Ojom" userId="cbdaed7d-8d45-4372-a16a-f3f8900c2f45" providerId="ADAL" clId="{5D26440A-06E9-4682-9B8A-D8E9BA5AC9FC}" dt="2023-03-09T09:50:40.949" v="5316" actId="207"/>
          <ac:spMkLst>
            <pc:docMk/>
            <pc:sldMk cId="779927683" sldId="326"/>
            <ac:spMk id="18" creationId="{F7AB8900-2423-9B56-663A-87FCB55E340C}"/>
          </ac:spMkLst>
        </pc:spChg>
        <pc:spChg chg="mod">
          <ac:chgData name="Justina Ojom" userId="cbdaed7d-8d45-4372-a16a-f3f8900c2f45" providerId="ADAL" clId="{5D26440A-06E9-4682-9B8A-D8E9BA5AC9FC}" dt="2023-03-09T09:50:33.618" v="5315"/>
          <ac:spMkLst>
            <pc:docMk/>
            <pc:sldMk cId="779927683" sldId="326"/>
            <ac:spMk id="20" creationId="{C55C4863-5B37-D378-F4A3-D9C60FF586BD}"/>
          </ac:spMkLst>
        </pc:spChg>
        <pc:spChg chg="mod">
          <ac:chgData name="Justina Ojom" userId="cbdaed7d-8d45-4372-a16a-f3f8900c2f45" providerId="ADAL" clId="{5D26440A-06E9-4682-9B8A-D8E9BA5AC9FC}" dt="2023-03-09T09:50:33.618" v="5315"/>
          <ac:spMkLst>
            <pc:docMk/>
            <pc:sldMk cId="779927683" sldId="326"/>
            <ac:spMk id="22" creationId="{1DC78F82-976D-9163-BB7E-CFD60878A5B2}"/>
          </ac:spMkLst>
        </pc:spChg>
        <pc:spChg chg="mod">
          <ac:chgData name="Justina Ojom" userId="cbdaed7d-8d45-4372-a16a-f3f8900c2f45" providerId="ADAL" clId="{5D26440A-06E9-4682-9B8A-D8E9BA5AC9FC}" dt="2023-03-09T09:50:33.618" v="5315"/>
          <ac:spMkLst>
            <pc:docMk/>
            <pc:sldMk cId="779927683" sldId="326"/>
            <ac:spMk id="23" creationId="{10300A0B-3E95-838A-BF72-7930F5AEE561}"/>
          </ac:spMkLst>
        </pc:spChg>
        <pc:grpChg chg="add del mod">
          <ac:chgData name="Justina Ojom" userId="cbdaed7d-8d45-4372-a16a-f3f8900c2f45" providerId="ADAL" clId="{5D26440A-06E9-4682-9B8A-D8E9BA5AC9FC}" dt="2023-03-09T09:50:46.933" v="5319" actId="165"/>
          <ac:grpSpMkLst>
            <pc:docMk/>
            <pc:sldMk cId="779927683" sldId="326"/>
            <ac:grpSpMk id="2" creationId="{73C4E151-77EE-DED9-09D3-29075A9AE02B}"/>
          </ac:grpSpMkLst>
        </pc:grpChg>
        <pc:grpChg chg="mod ord topLvl">
          <ac:chgData name="Justina Ojom" userId="cbdaed7d-8d45-4372-a16a-f3f8900c2f45" providerId="ADAL" clId="{5D26440A-06E9-4682-9B8A-D8E9BA5AC9FC}" dt="2023-03-09T09:50:53.254" v="5322" actId="1076"/>
          <ac:grpSpMkLst>
            <pc:docMk/>
            <pc:sldMk cId="779927683" sldId="326"/>
            <ac:grpSpMk id="5" creationId="{1EEF6D0C-A769-1155-0DD5-EC435C4EA9F0}"/>
          </ac:grpSpMkLst>
        </pc:grpChg>
        <pc:grpChg chg="mod">
          <ac:chgData name="Justina Ojom" userId="cbdaed7d-8d45-4372-a16a-f3f8900c2f45" providerId="ADAL" clId="{5D26440A-06E9-4682-9B8A-D8E9BA5AC9FC}" dt="2023-03-09T09:50:46.933" v="5319" actId="165"/>
          <ac:grpSpMkLst>
            <pc:docMk/>
            <pc:sldMk cId="779927683" sldId="326"/>
            <ac:grpSpMk id="8" creationId="{776A3EAA-124F-E27D-19B0-526A4B3AC2B5}"/>
          </ac:grpSpMkLst>
        </pc:grpChg>
        <pc:grpChg chg="add del mod">
          <ac:chgData name="Justina Ojom" userId="cbdaed7d-8d45-4372-a16a-f3f8900c2f45" providerId="ADAL" clId="{5D26440A-06E9-4682-9B8A-D8E9BA5AC9FC}" dt="2023-03-09T09:50:42.509" v="5317" actId="478"/>
          <ac:grpSpMkLst>
            <pc:docMk/>
            <pc:sldMk cId="779927683" sldId="326"/>
            <ac:grpSpMk id="19" creationId="{A564544A-ADC2-BF16-4A54-9314D9F0A4E2}"/>
          </ac:grpSpMkLst>
        </pc:grpChg>
        <pc:grpChg chg="mod">
          <ac:chgData name="Justina Ojom" userId="cbdaed7d-8d45-4372-a16a-f3f8900c2f45" providerId="ADAL" clId="{5D26440A-06E9-4682-9B8A-D8E9BA5AC9FC}" dt="2023-03-09T09:50:33.618" v="5315"/>
          <ac:grpSpMkLst>
            <pc:docMk/>
            <pc:sldMk cId="779927683" sldId="326"/>
            <ac:grpSpMk id="21" creationId="{C82E5686-4560-9976-FB8D-DC9903D7055D}"/>
          </ac:grpSpMkLst>
        </pc:grpChg>
        <pc:picChg chg="del">
          <ac:chgData name="Justina Ojom" userId="cbdaed7d-8d45-4372-a16a-f3f8900c2f45" providerId="ADAL" clId="{5D26440A-06E9-4682-9B8A-D8E9BA5AC9FC}" dt="2023-03-09T09:50:33.314" v="5314" actId="478"/>
          <ac:picMkLst>
            <pc:docMk/>
            <pc:sldMk cId="779927683" sldId="326"/>
            <ac:picMk id="4" creationId="{08A51368-930F-4175-9C9E-236EDF11D5E8}"/>
          </ac:picMkLst>
        </pc:picChg>
        <pc:picChg chg="del">
          <ac:chgData name="Justina Ojom" userId="cbdaed7d-8d45-4372-a16a-f3f8900c2f45" providerId="ADAL" clId="{5D26440A-06E9-4682-9B8A-D8E9BA5AC9FC}" dt="2023-03-09T09:50:33.314" v="5314" actId="478"/>
          <ac:picMkLst>
            <pc:docMk/>
            <pc:sldMk cId="779927683" sldId="326"/>
            <ac:picMk id="7" creationId="{8EF92A37-B762-4A84-B90A-C3B64EC61330}"/>
          </ac:picMkLst>
        </pc:picChg>
        <pc:picChg chg="add mod">
          <ac:chgData name="Justina Ojom" userId="cbdaed7d-8d45-4372-a16a-f3f8900c2f45" providerId="ADAL" clId="{5D26440A-06E9-4682-9B8A-D8E9BA5AC9FC}" dt="2023-03-09T09:50:33.618" v="5315"/>
          <ac:picMkLst>
            <pc:docMk/>
            <pc:sldMk cId="779927683" sldId="326"/>
            <ac:picMk id="16" creationId="{77E471B3-DB7B-93C2-DF95-59CE08E78CDD}"/>
          </ac:picMkLst>
        </pc:picChg>
        <pc:picChg chg="add mod">
          <ac:chgData name="Justina Ojom" userId="cbdaed7d-8d45-4372-a16a-f3f8900c2f45" providerId="ADAL" clId="{5D26440A-06E9-4682-9B8A-D8E9BA5AC9FC}" dt="2023-03-09T09:50:33.618" v="5315"/>
          <ac:picMkLst>
            <pc:docMk/>
            <pc:sldMk cId="779927683" sldId="326"/>
            <ac:picMk id="17" creationId="{E729CDBF-8F4A-7C8B-1C84-B7E500B35460}"/>
          </ac:picMkLst>
        </pc:picChg>
      </pc:sldChg>
      <pc:sldChg chg="addSp delSp modSp mod setBg modClrScheme chgLayout modNotes modNotesTx">
        <pc:chgData name="Justina Ojom" userId="cbdaed7d-8d45-4372-a16a-f3f8900c2f45" providerId="ADAL" clId="{5D26440A-06E9-4682-9B8A-D8E9BA5AC9FC}" dt="2023-03-09T09:58:59.854" v="5387" actId="478"/>
        <pc:sldMkLst>
          <pc:docMk/>
          <pc:sldMk cId="2018768779" sldId="329"/>
        </pc:sldMkLst>
        <pc:spChg chg="add mod">
          <ac:chgData name="Justina Ojom" userId="cbdaed7d-8d45-4372-a16a-f3f8900c2f45" providerId="ADAL" clId="{5D26440A-06E9-4682-9B8A-D8E9BA5AC9FC}" dt="2023-03-09T09:58:57.184" v="5386" actId="6549"/>
          <ac:spMkLst>
            <pc:docMk/>
            <pc:sldMk cId="2018768779" sldId="329"/>
            <ac:spMk id="2" creationId="{E2923B6A-6BD3-C2D1-7152-35DDFDD87BB2}"/>
          </ac:spMkLst>
        </pc:spChg>
        <pc:spChg chg="del mod ord">
          <ac:chgData name="Justina Ojom" userId="cbdaed7d-8d45-4372-a16a-f3f8900c2f45" providerId="ADAL" clId="{5D26440A-06E9-4682-9B8A-D8E9BA5AC9FC}" dt="2023-03-09T09:58:59.854" v="5387" actId="478"/>
          <ac:spMkLst>
            <pc:docMk/>
            <pc:sldMk cId="2018768779" sldId="329"/>
            <ac:spMk id="73" creationId="{564A277F-794B-4856-ADCA-B3D3341CBECB}"/>
          </ac:spMkLst>
        </pc:spChg>
      </pc:sldChg>
      <pc:sldChg chg="modSp mod modNotes modNotesTx">
        <pc:chgData name="Justina Ojom" userId="cbdaed7d-8d45-4372-a16a-f3f8900c2f45" providerId="ADAL" clId="{5D26440A-06E9-4682-9B8A-D8E9BA5AC9FC}" dt="2023-03-10T01:37:00.692" v="8136" actId="20577"/>
        <pc:sldMkLst>
          <pc:docMk/>
          <pc:sldMk cId="1935077404" sldId="333"/>
        </pc:sldMkLst>
        <pc:spChg chg="mod">
          <ac:chgData name="Justina Ojom" userId="cbdaed7d-8d45-4372-a16a-f3f8900c2f45" providerId="ADAL" clId="{5D26440A-06E9-4682-9B8A-D8E9BA5AC9FC}" dt="2023-03-09T10:29:55.606" v="5887" actId="1076"/>
          <ac:spMkLst>
            <pc:docMk/>
            <pc:sldMk cId="1935077404" sldId="333"/>
            <ac:spMk id="2" creationId="{DC661DE9-4CC8-3900-F430-E64BC8F0FA95}"/>
          </ac:spMkLst>
        </pc:spChg>
        <pc:spChg chg="mod">
          <ac:chgData name="Justina Ojom" userId="cbdaed7d-8d45-4372-a16a-f3f8900c2f45" providerId="ADAL" clId="{5D26440A-06E9-4682-9B8A-D8E9BA5AC9FC}" dt="2023-03-09T10:29:55.606" v="5887" actId="1076"/>
          <ac:spMkLst>
            <pc:docMk/>
            <pc:sldMk cId="1935077404" sldId="333"/>
            <ac:spMk id="3" creationId="{BB4E2E70-0631-9288-07BD-F0710EA5B0BF}"/>
          </ac:spMkLst>
        </pc:spChg>
        <pc:spChg chg="mod">
          <ac:chgData name="Justina Ojom" userId="cbdaed7d-8d45-4372-a16a-f3f8900c2f45" providerId="ADAL" clId="{5D26440A-06E9-4682-9B8A-D8E9BA5AC9FC}" dt="2023-03-09T10:29:55.606" v="5887" actId="1076"/>
          <ac:spMkLst>
            <pc:docMk/>
            <pc:sldMk cId="1935077404" sldId="333"/>
            <ac:spMk id="4" creationId="{87AF5443-2EAB-E3AB-C331-C908525D1BB1}"/>
          </ac:spMkLst>
        </pc:spChg>
        <pc:spChg chg="mod">
          <ac:chgData name="Justina Ojom" userId="cbdaed7d-8d45-4372-a16a-f3f8900c2f45" providerId="ADAL" clId="{5D26440A-06E9-4682-9B8A-D8E9BA5AC9FC}" dt="2023-03-10T01:37:00.692" v="8136" actId="20577"/>
          <ac:spMkLst>
            <pc:docMk/>
            <pc:sldMk cId="1935077404" sldId="333"/>
            <ac:spMk id="14" creationId="{77426308-FC57-4621-A22C-EE55960FBD64}"/>
          </ac:spMkLst>
        </pc:spChg>
        <pc:spChg chg="mod">
          <ac:chgData name="Justina Ojom" userId="cbdaed7d-8d45-4372-a16a-f3f8900c2f45" providerId="ADAL" clId="{5D26440A-06E9-4682-9B8A-D8E9BA5AC9FC}" dt="2023-03-09T10:29:55.606" v="5887" actId="1076"/>
          <ac:spMkLst>
            <pc:docMk/>
            <pc:sldMk cId="1935077404" sldId="333"/>
            <ac:spMk id="60" creationId="{CA51DE7D-C4EB-4482-B9BD-8251CB38B67D}"/>
          </ac:spMkLst>
        </pc:spChg>
        <pc:spChg chg="mod">
          <ac:chgData name="Justina Ojom" userId="cbdaed7d-8d45-4372-a16a-f3f8900c2f45" providerId="ADAL" clId="{5D26440A-06E9-4682-9B8A-D8E9BA5AC9FC}" dt="2023-03-09T10:29:55.606" v="5887" actId="1076"/>
          <ac:spMkLst>
            <pc:docMk/>
            <pc:sldMk cId="1935077404" sldId="333"/>
            <ac:spMk id="61" creationId="{ABD8A883-982A-4318-B4F5-7858ABDA3C3D}"/>
          </ac:spMkLst>
        </pc:spChg>
        <pc:spChg chg="mod">
          <ac:chgData name="Justina Ojom" userId="cbdaed7d-8d45-4372-a16a-f3f8900c2f45" providerId="ADAL" clId="{5D26440A-06E9-4682-9B8A-D8E9BA5AC9FC}" dt="2023-03-09T10:29:55.606" v="5887" actId="1076"/>
          <ac:spMkLst>
            <pc:docMk/>
            <pc:sldMk cId="1935077404" sldId="333"/>
            <ac:spMk id="62" creationId="{F0DA2569-FB86-4902-B70A-F4F49A979B6B}"/>
          </ac:spMkLst>
        </pc:spChg>
      </pc:sldChg>
      <pc:sldChg chg="addSp delSp modSp mod modNotes modNotesTx">
        <pc:chgData name="Justina Ojom" userId="cbdaed7d-8d45-4372-a16a-f3f8900c2f45" providerId="ADAL" clId="{5D26440A-06E9-4682-9B8A-D8E9BA5AC9FC}" dt="2023-03-09T10:20:16.556" v="5744" actId="1076"/>
        <pc:sldMkLst>
          <pc:docMk/>
          <pc:sldMk cId="3991118468" sldId="337"/>
        </pc:sldMkLst>
        <pc:spChg chg="del">
          <ac:chgData name="Justina Ojom" userId="cbdaed7d-8d45-4372-a16a-f3f8900c2f45" providerId="ADAL" clId="{5D26440A-06E9-4682-9B8A-D8E9BA5AC9FC}" dt="2023-03-09T10:19:21.322" v="5719" actId="478"/>
          <ac:spMkLst>
            <pc:docMk/>
            <pc:sldMk cId="3991118468" sldId="337"/>
            <ac:spMk id="2" creationId="{844181A5-21C9-4BB0-A90B-B2EB79EC0455}"/>
          </ac:spMkLst>
        </pc:spChg>
        <pc:spChg chg="mod ord">
          <ac:chgData name="Justina Ojom" userId="cbdaed7d-8d45-4372-a16a-f3f8900c2f45" providerId="ADAL" clId="{5D26440A-06E9-4682-9B8A-D8E9BA5AC9FC}" dt="2023-03-09T10:20:16.556" v="5744" actId="1076"/>
          <ac:spMkLst>
            <pc:docMk/>
            <pc:sldMk cId="3991118468" sldId="337"/>
            <ac:spMk id="3" creationId="{72304A98-1D02-C136-625A-757CEE03A2B1}"/>
          </ac:spMkLst>
        </pc:spChg>
        <pc:spChg chg="mod">
          <ac:chgData name="Justina Ojom" userId="cbdaed7d-8d45-4372-a16a-f3f8900c2f45" providerId="ADAL" clId="{5D26440A-06E9-4682-9B8A-D8E9BA5AC9FC}" dt="2023-03-09T10:18:56.252" v="5706"/>
          <ac:spMkLst>
            <pc:docMk/>
            <pc:sldMk cId="3991118468" sldId="337"/>
            <ac:spMk id="7" creationId="{2EF511DA-F6D2-E626-3A8A-ACAB1C9806A2}"/>
          </ac:spMkLst>
        </pc:spChg>
        <pc:spChg chg="mod">
          <ac:chgData name="Justina Ojom" userId="cbdaed7d-8d45-4372-a16a-f3f8900c2f45" providerId="ADAL" clId="{5D26440A-06E9-4682-9B8A-D8E9BA5AC9FC}" dt="2023-03-09T10:18:56.252" v="5706"/>
          <ac:spMkLst>
            <pc:docMk/>
            <pc:sldMk cId="3991118468" sldId="337"/>
            <ac:spMk id="8" creationId="{708A1EBF-767A-5940-30D6-662D91937D7B}"/>
          </ac:spMkLst>
        </pc:spChg>
        <pc:spChg chg="mod">
          <ac:chgData name="Justina Ojom" userId="cbdaed7d-8d45-4372-a16a-f3f8900c2f45" providerId="ADAL" clId="{5D26440A-06E9-4682-9B8A-D8E9BA5AC9FC}" dt="2023-03-09T10:18:56.252" v="5706"/>
          <ac:spMkLst>
            <pc:docMk/>
            <pc:sldMk cId="3991118468" sldId="337"/>
            <ac:spMk id="9" creationId="{BCD882D4-FE0F-6B8F-0280-C331333F840D}"/>
          </ac:spMkLst>
        </pc:spChg>
        <pc:spChg chg="mod">
          <ac:chgData name="Justina Ojom" userId="cbdaed7d-8d45-4372-a16a-f3f8900c2f45" providerId="ADAL" clId="{5D26440A-06E9-4682-9B8A-D8E9BA5AC9FC}" dt="2023-03-09T10:18:56.252" v="5706"/>
          <ac:spMkLst>
            <pc:docMk/>
            <pc:sldMk cId="3991118468" sldId="337"/>
            <ac:spMk id="10" creationId="{A6A6D97A-9DCD-A032-84A6-79E64A0D963B}"/>
          </ac:spMkLst>
        </pc:spChg>
        <pc:spChg chg="mod ord">
          <ac:chgData name="Justina Ojom" userId="cbdaed7d-8d45-4372-a16a-f3f8900c2f45" providerId="ADAL" clId="{5D26440A-06E9-4682-9B8A-D8E9BA5AC9FC}" dt="2023-03-09T10:20:16.556" v="5744" actId="1076"/>
          <ac:spMkLst>
            <pc:docMk/>
            <pc:sldMk cId="3991118468" sldId="337"/>
            <ac:spMk id="11" creationId="{E24EEE1C-BE7F-4B6C-BA92-E8B3F36132B2}"/>
          </ac:spMkLst>
        </pc:spChg>
        <pc:spChg chg="mod">
          <ac:chgData name="Justina Ojom" userId="cbdaed7d-8d45-4372-a16a-f3f8900c2f45" providerId="ADAL" clId="{5D26440A-06E9-4682-9B8A-D8E9BA5AC9FC}" dt="2023-03-09T10:18:56.252" v="5706"/>
          <ac:spMkLst>
            <pc:docMk/>
            <pc:sldMk cId="3991118468" sldId="337"/>
            <ac:spMk id="12" creationId="{8A20A502-F061-F8CE-6522-4190D7903911}"/>
          </ac:spMkLst>
        </pc:spChg>
        <pc:spChg chg="mod">
          <ac:chgData name="Justina Ojom" userId="cbdaed7d-8d45-4372-a16a-f3f8900c2f45" providerId="ADAL" clId="{5D26440A-06E9-4682-9B8A-D8E9BA5AC9FC}" dt="2023-03-09T10:18:56.252" v="5706"/>
          <ac:spMkLst>
            <pc:docMk/>
            <pc:sldMk cId="3991118468" sldId="337"/>
            <ac:spMk id="13" creationId="{56759924-2787-FF99-474D-143CE255BC0C}"/>
          </ac:spMkLst>
        </pc:spChg>
        <pc:spChg chg="add del mod ord">
          <ac:chgData name="Justina Ojom" userId="cbdaed7d-8d45-4372-a16a-f3f8900c2f45" providerId="ADAL" clId="{5D26440A-06E9-4682-9B8A-D8E9BA5AC9FC}" dt="2023-03-09T10:19:43.357" v="5725" actId="478"/>
          <ac:spMkLst>
            <pc:docMk/>
            <pc:sldMk cId="3991118468" sldId="337"/>
            <ac:spMk id="14" creationId="{81E846D2-87A0-AF00-8F32-F64769D89A26}"/>
          </ac:spMkLst>
        </pc:spChg>
        <pc:spChg chg="add mod">
          <ac:chgData name="Justina Ojom" userId="cbdaed7d-8d45-4372-a16a-f3f8900c2f45" providerId="ADAL" clId="{5D26440A-06E9-4682-9B8A-D8E9BA5AC9FC}" dt="2023-03-09T10:19:56.931" v="5733" actId="571"/>
          <ac:spMkLst>
            <pc:docMk/>
            <pc:sldMk cId="3991118468" sldId="337"/>
            <ac:spMk id="15" creationId="{2A355DDC-7573-5625-45BC-17CB6FA56A23}"/>
          </ac:spMkLst>
        </pc:spChg>
        <pc:spChg chg="add mod ord">
          <ac:chgData name="Justina Ojom" userId="cbdaed7d-8d45-4372-a16a-f3f8900c2f45" providerId="ADAL" clId="{5D26440A-06E9-4682-9B8A-D8E9BA5AC9FC}" dt="2023-03-09T10:20:16.556" v="5744" actId="1076"/>
          <ac:spMkLst>
            <pc:docMk/>
            <pc:sldMk cId="3991118468" sldId="337"/>
            <ac:spMk id="16" creationId="{CA78399A-BDC0-CC2D-1CFD-51062572ACFC}"/>
          </ac:spMkLst>
        </pc:spChg>
        <pc:grpChg chg="add mod">
          <ac:chgData name="Justina Ojom" userId="cbdaed7d-8d45-4372-a16a-f3f8900c2f45" providerId="ADAL" clId="{5D26440A-06E9-4682-9B8A-D8E9BA5AC9FC}" dt="2023-03-09T10:18:59.684" v="5708" actId="1076"/>
          <ac:grpSpMkLst>
            <pc:docMk/>
            <pc:sldMk cId="3991118468" sldId="337"/>
            <ac:grpSpMk id="5" creationId="{9F2B1F52-A651-99A9-D20F-542EB3DF9E8B}"/>
          </ac:grpSpMkLst>
        </pc:grpChg>
        <pc:grpChg chg="mod">
          <ac:chgData name="Justina Ojom" userId="cbdaed7d-8d45-4372-a16a-f3f8900c2f45" providerId="ADAL" clId="{5D26440A-06E9-4682-9B8A-D8E9BA5AC9FC}" dt="2023-03-09T10:18:56.252" v="5706"/>
          <ac:grpSpMkLst>
            <pc:docMk/>
            <pc:sldMk cId="3991118468" sldId="337"/>
            <ac:grpSpMk id="6" creationId="{E58FA794-7D60-BCE0-A54C-446FB5B22CFF}"/>
          </ac:grpSpMkLst>
        </pc:grpChg>
        <pc:grpChg chg="del">
          <ac:chgData name="Justina Ojom" userId="cbdaed7d-8d45-4372-a16a-f3f8900c2f45" providerId="ADAL" clId="{5D26440A-06E9-4682-9B8A-D8E9BA5AC9FC}" dt="2023-03-09T10:18:49.419" v="5705" actId="478"/>
          <ac:grpSpMkLst>
            <pc:docMk/>
            <pc:sldMk cId="3991118468" sldId="337"/>
            <ac:grpSpMk id="79" creationId="{9A8973E7-837F-4916-A240-A7C83473C34F}"/>
          </ac:grpSpMkLst>
        </pc:grpChg>
      </pc:sldChg>
      <pc:sldChg chg="addSp delSp modSp mod modNotes modNotesTx">
        <pc:chgData name="Justina Ojom" userId="cbdaed7d-8d45-4372-a16a-f3f8900c2f45" providerId="ADAL" clId="{5D26440A-06E9-4682-9B8A-D8E9BA5AC9FC}" dt="2023-03-09T10:22:26.652" v="5809" actId="20577"/>
        <pc:sldMkLst>
          <pc:docMk/>
          <pc:sldMk cId="3090556468" sldId="339"/>
        </pc:sldMkLst>
        <pc:spChg chg="add mod">
          <ac:chgData name="Justina Ojom" userId="cbdaed7d-8d45-4372-a16a-f3f8900c2f45" providerId="ADAL" clId="{5D26440A-06E9-4682-9B8A-D8E9BA5AC9FC}" dt="2023-03-09T10:22:17.837" v="5801" actId="1076"/>
          <ac:spMkLst>
            <pc:docMk/>
            <pc:sldMk cId="3090556468" sldId="339"/>
            <ac:spMk id="2" creationId="{89EDB0ED-7EDE-F9DA-BFF8-6CF9D4340D26}"/>
          </ac:spMkLst>
        </pc:spChg>
        <pc:spChg chg="mod">
          <ac:chgData name="Justina Ojom" userId="cbdaed7d-8d45-4372-a16a-f3f8900c2f45" providerId="ADAL" clId="{5D26440A-06E9-4682-9B8A-D8E9BA5AC9FC}" dt="2023-03-09T10:22:17.837" v="5801" actId="1076"/>
          <ac:spMkLst>
            <pc:docMk/>
            <pc:sldMk cId="3090556468" sldId="339"/>
            <ac:spMk id="7" creationId="{B305687C-62F9-7AEB-18D7-B27339E2CE0C}"/>
          </ac:spMkLst>
        </pc:spChg>
        <pc:spChg chg="mod">
          <ac:chgData name="Justina Ojom" userId="cbdaed7d-8d45-4372-a16a-f3f8900c2f45" providerId="ADAL" clId="{5D26440A-06E9-4682-9B8A-D8E9BA5AC9FC}" dt="2023-03-09T10:04:14.148" v="5491" actId="403"/>
          <ac:spMkLst>
            <pc:docMk/>
            <pc:sldMk cId="3090556468" sldId="339"/>
            <ac:spMk id="10" creationId="{C9F12A12-33F9-440D-9B94-7A07623AD3C3}"/>
          </ac:spMkLst>
        </pc:spChg>
        <pc:spChg chg="mod">
          <ac:chgData name="Justina Ojom" userId="cbdaed7d-8d45-4372-a16a-f3f8900c2f45" providerId="ADAL" clId="{5D26440A-06E9-4682-9B8A-D8E9BA5AC9FC}" dt="2023-03-09T10:22:26.652" v="5809" actId="20577"/>
          <ac:spMkLst>
            <pc:docMk/>
            <pc:sldMk cId="3090556468" sldId="339"/>
            <ac:spMk id="11" creationId="{E24EEE1C-BE7F-4B6C-BA92-E8B3F36132B2}"/>
          </ac:spMkLst>
        </pc:spChg>
        <pc:spChg chg="mod">
          <ac:chgData name="Justina Ojom" userId="cbdaed7d-8d45-4372-a16a-f3f8900c2f45" providerId="ADAL" clId="{5D26440A-06E9-4682-9B8A-D8E9BA5AC9FC}" dt="2023-03-09T10:22:17.837" v="5801" actId="1076"/>
          <ac:spMkLst>
            <pc:docMk/>
            <pc:sldMk cId="3090556468" sldId="339"/>
            <ac:spMk id="16" creationId="{BBFB386E-6551-4A1A-A6BB-9382E7E7FF5C}"/>
          </ac:spMkLst>
        </pc:spChg>
        <pc:spChg chg="mod">
          <ac:chgData name="Justina Ojom" userId="cbdaed7d-8d45-4372-a16a-f3f8900c2f45" providerId="ADAL" clId="{5D26440A-06E9-4682-9B8A-D8E9BA5AC9FC}" dt="2023-03-09T10:22:17.837" v="5801" actId="1076"/>
          <ac:spMkLst>
            <pc:docMk/>
            <pc:sldMk cId="3090556468" sldId="339"/>
            <ac:spMk id="17" creationId="{733F3946-B216-415C-9730-A510A95A13CA}"/>
          </ac:spMkLst>
        </pc:spChg>
        <pc:spChg chg="mod">
          <ac:chgData name="Justina Ojom" userId="cbdaed7d-8d45-4372-a16a-f3f8900c2f45" providerId="ADAL" clId="{5D26440A-06E9-4682-9B8A-D8E9BA5AC9FC}" dt="2023-03-09T10:22:17.837" v="5801" actId="1076"/>
          <ac:spMkLst>
            <pc:docMk/>
            <pc:sldMk cId="3090556468" sldId="339"/>
            <ac:spMk id="18" creationId="{176BB8F9-C123-4183-92A9-C60157A708DC}"/>
          </ac:spMkLst>
        </pc:spChg>
        <pc:spChg chg="mod">
          <ac:chgData name="Justina Ojom" userId="cbdaed7d-8d45-4372-a16a-f3f8900c2f45" providerId="ADAL" clId="{5D26440A-06E9-4682-9B8A-D8E9BA5AC9FC}" dt="2023-03-09T10:22:17.837" v="5801" actId="1076"/>
          <ac:spMkLst>
            <pc:docMk/>
            <pc:sldMk cId="3090556468" sldId="339"/>
            <ac:spMk id="19" creationId="{E1ED7D59-DD7D-4D01-8768-ED10E5D40571}"/>
          </ac:spMkLst>
        </pc:spChg>
        <pc:spChg chg="mod">
          <ac:chgData name="Justina Ojom" userId="cbdaed7d-8d45-4372-a16a-f3f8900c2f45" providerId="ADAL" clId="{5D26440A-06E9-4682-9B8A-D8E9BA5AC9FC}" dt="2023-03-09T10:22:17.837" v="5801" actId="1076"/>
          <ac:spMkLst>
            <pc:docMk/>
            <pc:sldMk cId="3090556468" sldId="339"/>
            <ac:spMk id="20" creationId="{D7CB6E16-976A-46E5-817B-4B58ED997934}"/>
          </ac:spMkLst>
        </pc:spChg>
        <pc:spChg chg="del mod">
          <ac:chgData name="Justina Ojom" userId="cbdaed7d-8d45-4372-a16a-f3f8900c2f45" providerId="ADAL" clId="{5D26440A-06E9-4682-9B8A-D8E9BA5AC9FC}" dt="2023-03-09T10:21:25.597" v="5789" actId="478"/>
          <ac:spMkLst>
            <pc:docMk/>
            <pc:sldMk cId="3090556468" sldId="339"/>
            <ac:spMk id="21" creationId="{9638F6D1-0A37-4F47-96E4-AEF2CAFF1F80}"/>
          </ac:spMkLst>
        </pc:spChg>
        <pc:spChg chg="mod">
          <ac:chgData name="Justina Ojom" userId="cbdaed7d-8d45-4372-a16a-f3f8900c2f45" providerId="ADAL" clId="{5D26440A-06E9-4682-9B8A-D8E9BA5AC9FC}" dt="2023-03-09T10:22:17.837" v="5801" actId="1076"/>
          <ac:spMkLst>
            <pc:docMk/>
            <pc:sldMk cId="3090556468" sldId="339"/>
            <ac:spMk id="24" creationId="{AE311838-E39D-459A-A218-83E02F1EE356}"/>
          </ac:spMkLst>
        </pc:spChg>
        <pc:spChg chg="mod">
          <ac:chgData name="Justina Ojom" userId="cbdaed7d-8d45-4372-a16a-f3f8900c2f45" providerId="ADAL" clId="{5D26440A-06E9-4682-9B8A-D8E9BA5AC9FC}" dt="2023-03-09T10:22:17.837" v="5801" actId="1076"/>
          <ac:spMkLst>
            <pc:docMk/>
            <pc:sldMk cId="3090556468" sldId="339"/>
            <ac:spMk id="25" creationId="{37D81114-568C-4AAA-9976-2EB696817307}"/>
          </ac:spMkLst>
        </pc:spChg>
        <pc:spChg chg="mod">
          <ac:chgData name="Justina Ojom" userId="cbdaed7d-8d45-4372-a16a-f3f8900c2f45" providerId="ADAL" clId="{5D26440A-06E9-4682-9B8A-D8E9BA5AC9FC}" dt="2023-03-09T10:22:17.837" v="5801" actId="1076"/>
          <ac:spMkLst>
            <pc:docMk/>
            <pc:sldMk cId="3090556468" sldId="339"/>
            <ac:spMk id="26" creationId="{F0ED0933-38E5-4291-92C0-36AAF9EA44E0}"/>
          </ac:spMkLst>
        </pc:spChg>
        <pc:spChg chg="mod">
          <ac:chgData name="Justina Ojom" userId="cbdaed7d-8d45-4372-a16a-f3f8900c2f45" providerId="ADAL" clId="{5D26440A-06E9-4682-9B8A-D8E9BA5AC9FC}" dt="2023-03-09T10:22:17.837" v="5801" actId="1076"/>
          <ac:spMkLst>
            <pc:docMk/>
            <pc:sldMk cId="3090556468" sldId="339"/>
            <ac:spMk id="27" creationId="{5CC97698-DC01-431C-AEDD-1668768F0EEE}"/>
          </ac:spMkLst>
        </pc:spChg>
        <pc:spChg chg="mod">
          <ac:chgData name="Justina Ojom" userId="cbdaed7d-8d45-4372-a16a-f3f8900c2f45" providerId="ADAL" clId="{5D26440A-06E9-4682-9B8A-D8E9BA5AC9FC}" dt="2023-03-09T10:22:17.837" v="5801" actId="1076"/>
          <ac:spMkLst>
            <pc:docMk/>
            <pc:sldMk cId="3090556468" sldId="339"/>
            <ac:spMk id="28" creationId="{BA5B85DC-E1FF-4A6D-8A92-F746BD9463B7}"/>
          </ac:spMkLst>
        </pc:spChg>
        <pc:spChg chg="mod">
          <ac:chgData name="Justina Ojom" userId="cbdaed7d-8d45-4372-a16a-f3f8900c2f45" providerId="ADAL" clId="{5D26440A-06E9-4682-9B8A-D8E9BA5AC9FC}" dt="2023-03-09T10:22:17.837" v="5801" actId="1076"/>
          <ac:spMkLst>
            <pc:docMk/>
            <pc:sldMk cId="3090556468" sldId="339"/>
            <ac:spMk id="29" creationId="{6E790813-CBBC-4F6E-8474-FED90FEA223A}"/>
          </ac:spMkLst>
        </pc:spChg>
        <pc:spChg chg="mod">
          <ac:chgData name="Justina Ojom" userId="cbdaed7d-8d45-4372-a16a-f3f8900c2f45" providerId="ADAL" clId="{5D26440A-06E9-4682-9B8A-D8E9BA5AC9FC}" dt="2023-03-09T10:22:17.837" v="5801" actId="1076"/>
          <ac:spMkLst>
            <pc:docMk/>
            <pc:sldMk cId="3090556468" sldId="339"/>
            <ac:spMk id="30" creationId="{23D8AA94-FFBD-4F15-A021-C7F67B4A9317}"/>
          </ac:spMkLst>
        </pc:spChg>
        <pc:spChg chg="del mod">
          <ac:chgData name="Justina Ojom" userId="cbdaed7d-8d45-4372-a16a-f3f8900c2f45" providerId="ADAL" clId="{5D26440A-06E9-4682-9B8A-D8E9BA5AC9FC}" dt="2023-03-09T10:21:26.612" v="5790" actId="478"/>
          <ac:spMkLst>
            <pc:docMk/>
            <pc:sldMk cId="3090556468" sldId="339"/>
            <ac:spMk id="31" creationId="{1A21B561-6CC5-4F29-9E34-644CC16CF189}"/>
          </ac:spMkLst>
        </pc:spChg>
        <pc:spChg chg="mod">
          <ac:chgData name="Justina Ojom" userId="cbdaed7d-8d45-4372-a16a-f3f8900c2f45" providerId="ADAL" clId="{5D26440A-06E9-4682-9B8A-D8E9BA5AC9FC}" dt="2023-03-09T10:22:17.837" v="5801" actId="1076"/>
          <ac:spMkLst>
            <pc:docMk/>
            <pc:sldMk cId="3090556468" sldId="339"/>
            <ac:spMk id="33" creationId="{7FB9D514-CF6E-41F3-A7D1-DE079B808ACA}"/>
          </ac:spMkLst>
        </pc:spChg>
        <pc:cxnChg chg="mod">
          <ac:chgData name="Justina Ojom" userId="cbdaed7d-8d45-4372-a16a-f3f8900c2f45" providerId="ADAL" clId="{5D26440A-06E9-4682-9B8A-D8E9BA5AC9FC}" dt="2023-03-09T10:22:17.837" v="5801" actId="1076"/>
          <ac:cxnSpMkLst>
            <pc:docMk/>
            <pc:sldMk cId="3090556468" sldId="339"/>
            <ac:cxnSpMk id="4" creationId="{1F5A7A33-2FD4-47B8-9BFB-7E6E4EA30D87}"/>
          </ac:cxnSpMkLst>
        </pc:cxnChg>
      </pc:sldChg>
      <pc:sldChg chg="addSp delSp modSp mod modNotes modNotesTx">
        <pc:chgData name="Justina Ojom" userId="cbdaed7d-8d45-4372-a16a-f3f8900c2f45" providerId="ADAL" clId="{5D26440A-06E9-4682-9B8A-D8E9BA5AC9FC}" dt="2023-03-09T10:23:54.629" v="5825" actId="208"/>
        <pc:sldMkLst>
          <pc:docMk/>
          <pc:sldMk cId="2077005604" sldId="341"/>
        </pc:sldMkLst>
        <pc:spChg chg="mod">
          <ac:chgData name="Justina Ojom" userId="cbdaed7d-8d45-4372-a16a-f3f8900c2f45" providerId="ADAL" clId="{5D26440A-06E9-4682-9B8A-D8E9BA5AC9FC}" dt="2023-03-09T10:23:13.133" v="5814" actId="20577"/>
          <ac:spMkLst>
            <pc:docMk/>
            <pc:sldMk cId="2077005604" sldId="341"/>
            <ac:spMk id="2" creationId="{264F34D2-FA98-44F5-8D5A-F2E3ED689ADC}"/>
          </ac:spMkLst>
        </pc:spChg>
        <pc:spChg chg="add mod">
          <ac:chgData name="Justina Ojom" userId="cbdaed7d-8d45-4372-a16a-f3f8900c2f45" providerId="ADAL" clId="{5D26440A-06E9-4682-9B8A-D8E9BA5AC9FC}" dt="2023-03-09T10:23:48.622" v="5824" actId="207"/>
          <ac:spMkLst>
            <pc:docMk/>
            <pc:sldMk cId="2077005604" sldId="341"/>
            <ac:spMk id="4" creationId="{CCDE8F52-8FF9-15F7-8838-D716808D486D}"/>
          </ac:spMkLst>
        </pc:spChg>
        <pc:spChg chg="add mod">
          <ac:chgData name="Justina Ojom" userId="cbdaed7d-8d45-4372-a16a-f3f8900c2f45" providerId="ADAL" clId="{5D26440A-06E9-4682-9B8A-D8E9BA5AC9FC}" dt="2023-03-09T10:23:41.660" v="5823" actId="255"/>
          <ac:spMkLst>
            <pc:docMk/>
            <pc:sldMk cId="2077005604" sldId="341"/>
            <ac:spMk id="5" creationId="{C2DE43CD-140E-90AA-82FA-7584B7BE0ADA}"/>
          </ac:spMkLst>
        </pc:spChg>
        <pc:spChg chg="del mod">
          <ac:chgData name="Justina Ojom" userId="cbdaed7d-8d45-4372-a16a-f3f8900c2f45" providerId="ADAL" clId="{5D26440A-06E9-4682-9B8A-D8E9BA5AC9FC}" dt="2023-03-09T10:23:02.884" v="5812" actId="478"/>
          <ac:spMkLst>
            <pc:docMk/>
            <pc:sldMk cId="2077005604" sldId="341"/>
            <ac:spMk id="6" creationId="{CB37E410-BF52-4DC4-B5F5-479D15E5C22C}"/>
          </ac:spMkLst>
        </pc:spChg>
        <pc:spChg chg="del mod">
          <ac:chgData name="Justina Ojom" userId="cbdaed7d-8d45-4372-a16a-f3f8900c2f45" providerId="ADAL" clId="{5D26440A-06E9-4682-9B8A-D8E9BA5AC9FC}" dt="2023-03-09T10:23:37.787" v="5822" actId="478"/>
          <ac:spMkLst>
            <pc:docMk/>
            <pc:sldMk cId="2077005604" sldId="341"/>
            <ac:spMk id="7" creationId="{8662B252-6A70-4F3E-B65F-5AC068D90541}"/>
          </ac:spMkLst>
        </pc:spChg>
        <pc:spChg chg="add del mod">
          <ac:chgData name="Justina Ojom" userId="cbdaed7d-8d45-4372-a16a-f3f8900c2f45" providerId="ADAL" clId="{5D26440A-06E9-4682-9B8A-D8E9BA5AC9FC}" dt="2023-03-09T10:23:17.377" v="5816" actId="478"/>
          <ac:spMkLst>
            <pc:docMk/>
            <pc:sldMk cId="2077005604" sldId="341"/>
            <ac:spMk id="9" creationId="{1183C47C-312A-6FEC-CAE7-06F260C4FCB0}"/>
          </ac:spMkLst>
        </pc:spChg>
        <pc:picChg chg="del">
          <ac:chgData name="Justina Ojom" userId="cbdaed7d-8d45-4372-a16a-f3f8900c2f45" providerId="ADAL" clId="{5D26440A-06E9-4682-9B8A-D8E9BA5AC9FC}" dt="2023-03-09T10:23:02.884" v="5812" actId="478"/>
          <ac:picMkLst>
            <pc:docMk/>
            <pc:sldMk cId="2077005604" sldId="341"/>
            <ac:picMk id="3" creationId="{C1B6E15D-96AF-ECF8-7ECE-0939B143B80B}"/>
          </ac:picMkLst>
        </pc:picChg>
        <pc:picChg chg="add mod">
          <ac:chgData name="Justina Ojom" userId="cbdaed7d-8d45-4372-a16a-f3f8900c2f45" providerId="ADAL" clId="{5D26440A-06E9-4682-9B8A-D8E9BA5AC9FC}" dt="2023-03-09T10:23:54.629" v="5825" actId="208"/>
          <ac:picMkLst>
            <pc:docMk/>
            <pc:sldMk cId="2077005604" sldId="341"/>
            <ac:picMk id="8" creationId="{26F66468-2975-F120-941F-B1163BCF8E88}"/>
          </ac:picMkLst>
        </pc:picChg>
      </pc:sldChg>
      <pc:sldChg chg="addSp delSp modSp mod setBg modClrScheme chgLayout modNotes modNotesTx">
        <pc:chgData name="Justina Ojom" userId="cbdaed7d-8d45-4372-a16a-f3f8900c2f45" providerId="ADAL" clId="{5D26440A-06E9-4682-9B8A-D8E9BA5AC9FC}" dt="2023-03-09T09:59:42.974" v="5402" actId="478"/>
        <pc:sldMkLst>
          <pc:docMk/>
          <pc:sldMk cId="910467805" sldId="345"/>
        </pc:sldMkLst>
        <pc:spChg chg="add mod">
          <ac:chgData name="Justina Ojom" userId="cbdaed7d-8d45-4372-a16a-f3f8900c2f45" providerId="ADAL" clId="{5D26440A-06E9-4682-9B8A-D8E9BA5AC9FC}" dt="2023-03-09T09:59:42.008" v="5401"/>
          <ac:spMkLst>
            <pc:docMk/>
            <pc:sldMk cId="910467805" sldId="345"/>
            <ac:spMk id="2" creationId="{3AE3B00F-B35F-1F5C-DDF4-425E1893CB68}"/>
          </ac:spMkLst>
        </pc:spChg>
        <pc:spChg chg="del mod ord">
          <ac:chgData name="Justina Ojom" userId="cbdaed7d-8d45-4372-a16a-f3f8900c2f45" providerId="ADAL" clId="{5D26440A-06E9-4682-9B8A-D8E9BA5AC9FC}" dt="2023-03-09T09:59:42.974" v="5402" actId="478"/>
          <ac:spMkLst>
            <pc:docMk/>
            <pc:sldMk cId="910467805" sldId="345"/>
            <ac:spMk id="73" creationId="{564A277F-794B-4856-ADCA-B3D3341CBECB}"/>
          </ac:spMkLst>
        </pc:spChg>
      </pc:sldChg>
      <pc:sldChg chg="addSp delSp modSp mod delCm modNotes modNotesTx">
        <pc:chgData name="Justina Ojom" userId="cbdaed7d-8d45-4372-a16a-f3f8900c2f45" providerId="ADAL" clId="{5D26440A-06E9-4682-9B8A-D8E9BA5AC9FC}" dt="2023-03-09T11:33:46.968" v="6746" actId="207"/>
        <pc:sldMkLst>
          <pc:docMk/>
          <pc:sldMk cId="2099754843" sldId="348"/>
        </pc:sldMkLst>
        <pc:spChg chg="mod">
          <ac:chgData name="Justina Ojom" userId="cbdaed7d-8d45-4372-a16a-f3f8900c2f45" providerId="ADAL" clId="{5D26440A-06E9-4682-9B8A-D8E9BA5AC9FC}" dt="2023-03-09T11:33:00.278" v="6718" actId="1076"/>
          <ac:spMkLst>
            <pc:docMk/>
            <pc:sldMk cId="2099754843" sldId="348"/>
            <ac:spMk id="2" creationId="{A731C90E-5FE8-0535-5B52-CF4BAA4766B1}"/>
          </ac:spMkLst>
        </pc:spChg>
        <pc:spChg chg="mod">
          <ac:chgData name="Justina Ojom" userId="cbdaed7d-8d45-4372-a16a-f3f8900c2f45" providerId="ADAL" clId="{5D26440A-06E9-4682-9B8A-D8E9BA5AC9FC}" dt="2023-03-09T10:11:38.441" v="5531" actId="2711"/>
          <ac:spMkLst>
            <pc:docMk/>
            <pc:sldMk cId="2099754843" sldId="348"/>
            <ac:spMk id="6" creationId="{6F75E52B-27D7-F9A1-07A7-92E7460B9D0B}"/>
          </ac:spMkLst>
        </pc:spChg>
        <pc:spChg chg="mod">
          <ac:chgData name="Justina Ojom" userId="cbdaed7d-8d45-4372-a16a-f3f8900c2f45" providerId="ADAL" clId="{5D26440A-06E9-4682-9B8A-D8E9BA5AC9FC}" dt="2023-03-09T10:11:38.441" v="5531" actId="2711"/>
          <ac:spMkLst>
            <pc:docMk/>
            <pc:sldMk cId="2099754843" sldId="348"/>
            <ac:spMk id="7" creationId="{EC7BEA5F-3C06-7433-3B9E-4C33AA22B349}"/>
          </ac:spMkLst>
        </pc:spChg>
        <pc:spChg chg="mod">
          <ac:chgData name="Justina Ojom" userId="cbdaed7d-8d45-4372-a16a-f3f8900c2f45" providerId="ADAL" clId="{5D26440A-06E9-4682-9B8A-D8E9BA5AC9FC}" dt="2023-03-09T10:11:38.441" v="5531" actId="2711"/>
          <ac:spMkLst>
            <pc:docMk/>
            <pc:sldMk cId="2099754843" sldId="348"/>
            <ac:spMk id="8" creationId="{A08577B5-9C31-1D5A-F309-549D92B56AD1}"/>
          </ac:spMkLst>
        </pc:spChg>
        <pc:spChg chg="mod">
          <ac:chgData name="Justina Ojom" userId="cbdaed7d-8d45-4372-a16a-f3f8900c2f45" providerId="ADAL" clId="{5D26440A-06E9-4682-9B8A-D8E9BA5AC9FC}" dt="2023-03-09T10:11:38.441" v="5531" actId="2711"/>
          <ac:spMkLst>
            <pc:docMk/>
            <pc:sldMk cId="2099754843" sldId="348"/>
            <ac:spMk id="9" creationId="{492F7D30-BE83-FCA5-3289-5BFCD38FF517}"/>
          </ac:spMkLst>
        </pc:spChg>
        <pc:spChg chg="mod">
          <ac:chgData name="Justina Ojom" userId="cbdaed7d-8d45-4372-a16a-f3f8900c2f45" providerId="ADAL" clId="{5D26440A-06E9-4682-9B8A-D8E9BA5AC9FC}" dt="2023-03-09T11:33:46.968" v="6746" actId="207"/>
          <ac:spMkLst>
            <pc:docMk/>
            <pc:sldMk cId="2099754843" sldId="348"/>
            <ac:spMk id="13" creationId="{FE4693CB-452B-0BC7-F7A6-33D13138E371}"/>
          </ac:spMkLst>
        </pc:spChg>
        <pc:spChg chg="mod">
          <ac:chgData name="Justina Ojom" userId="cbdaed7d-8d45-4372-a16a-f3f8900c2f45" providerId="ADAL" clId="{5D26440A-06E9-4682-9B8A-D8E9BA5AC9FC}" dt="2023-03-09T11:32:14.820" v="6699" actId="165"/>
          <ac:spMkLst>
            <pc:docMk/>
            <pc:sldMk cId="2099754843" sldId="348"/>
            <ac:spMk id="14" creationId="{DB46DD97-6E61-5CE1-3D2A-889BC5A6CF9D}"/>
          </ac:spMkLst>
        </pc:spChg>
        <pc:spChg chg="mod">
          <ac:chgData name="Justina Ojom" userId="cbdaed7d-8d45-4372-a16a-f3f8900c2f45" providerId="ADAL" clId="{5D26440A-06E9-4682-9B8A-D8E9BA5AC9FC}" dt="2023-03-09T11:33:45.151" v="6745" actId="207"/>
          <ac:spMkLst>
            <pc:docMk/>
            <pc:sldMk cId="2099754843" sldId="348"/>
            <ac:spMk id="15" creationId="{DE78DFAE-494F-05B9-8FFE-7E5716C99A12}"/>
          </ac:spMkLst>
        </pc:spChg>
        <pc:spChg chg="mod">
          <ac:chgData name="Justina Ojom" userId="cbdaed7d-8d45-4372-a16a-f3f8900c2f45" providerId="ADAL" clId="{5D26440A-06E9-4682-9B8A-D8E9BA5AC9FC}" dt="2023-03-09T11:32:14.820" v="6699" actId="165"/>
          <ac:spMkLst>
            <pc:docMk/>
            <pc:sldMk cId="2099754843" sldId="348"/>
            <ac:spMk id="16" creationId="{A3BE57EC-2BD0-9507-DC22-1CAFC9646644}"/>
          </ac:spMkLst>
        </pc:spChg>
        <pc:spChg chg="add mod">
          <ac:chgData name="Justina Ojom" userId="cbdaed7d-8d45-4372-a16a-f3f8900c2f45" providerId="ADAL" clId="{5D26440A-06E9-4682-9B8A-D8E9BA5AC9FC}" dt="2023-03-09T11:33:00.278" v="6718" actId="1076"/>
          <ac:spMkLst>
            <pc:docMk/>
            <pc:sldMk cId="2099754843" sldId="348"/>
            <ac:spMk id="17" creationId="{C58D370D-3BAB-4546-1604-0A2EF19AC3E9}"/>
          </ac:spMkLst>
        </pc:spChg>
        <pc:spChg chg="add mod">
          <ac:chgData name="Justina Ojom" userId="cbdaed7d-8d45-4372-a16a-f3f8900c2f45" providerId="ADAL" clId="{5D26440A-06E9-4682-9B8A-D8E9BA5AC9FC}" dt="2023-03-09T11:33:00.278" v="6718" actId="1076"/>
          <ac:spMkLst>
            <pc:docMk/>
            <pc:sldMk cId="2099754843" sldId="348"/>
            <ac:spMk id="18" creationId="{BE6BF0AA-C9B3-ED65-CC9C-AE493008D048}"/>
          </ac:spMkLst>
        </pc:spChg>
        <pc:spChg chg="mod">
          <ac:chgData name="Justina Ojom" userId="cbdaed7d-8d45-4372-a16a-f3f8900c2f45" providerId="ADAL" clId="{5D26440A-06E9-4682-9B8A-D8E9BA5AC9FC}" dt="2023-03-09T11:31:03.041" v="6662" actId="20577"/>
          <ac:spMkLst>
            <pc:docMk/>
            <pc:sldMk cId="2099754843" sldId="348"/>
            <ac:spMk id="32" creationId="{018DEDA9-988A-4F70-B2DE-A423BE94BAA4}"/>
          </ac:spMkLst>
        </pc:spChg>
        <pc:grpChg chg="del">
          <ac:chgData name="Justina Ojom" userId="cbdaed7d-8d45-4372-a16a-f3f8900c2f45" providerId="ADAL" clId="{5D26440A-06E9-4682-9B8A-D8E9BA5AC9FC}" dt="2023-03-09T11:30:42.507" v="6658" actId="478"/>
          <ac:grpSpMkLst>
            <pc:docMk/>
            <pc:sldMk cId="2099754843" sldId="348"/>
            <ac:grpSpMk id="3" creationId="{92D1F2DD-138A-4FD3-63C3-FBC9509B4630}"/>
          </ac:grpSpMkLst>
        </pc:grpChg>
        <pc:grpChg chg="add del mod ord">
          <ac:chgData name="Justina Ojom" userId="cbdaed7d-8d45-4372-a16a-f3f8900c2f45" providerId="ADAL" clId="{5D26440A-06E9-4682-9B8A-D8E9BA5AC9FC}" dt="2023-03-09T11:32:14.820" v="6699" actId="165"/>
          <ac:grpSpMkLst>
            <pc:docMk/>
            <pc:sldMk cId="2099754843" sldId="348"/>
            <ac:grpSpMk id="10" creationId="{4643487F-D77B-1229-640F-5FD43ED24E24}"/>
          </ac:grpSpMkLst>
        </pc:grpChg>
        <pc:grpChg chg="mod topLvl">
          <ac:chgData name="Justina Ojom" userId="cbdaed7d-8d45-4372-a16a-f3f8900c2f45" providerId="ADAL" clId="{5D26440A-06E9-4682-9B8A-D8E9BA5AC9FC}" dt="2023-03-09T11:33:42.510" v="6744" actId="1076"/>
          <ac:grpSpMkLst>
            <pc:docMk/>
            <pc:sldMk cId="2099754843" sldId="348"/>
            <ac:grpSpMk id="11" creationId="{FA8DA357-9FDB-D9AC-5214-A6D26C9FA89A}"/>
          </ac:grpSpMkLst>
        </pc:grpChg>
        <pc:grpChg chg="mod topLvl">
          <ac:chgData name="Justina Ojom" userId="cbdaed7d-8d45-4372-a16a-f3f8900c2f45" providerId="ADAL" clId="{5D26440A-06E9-4682-9B8A-D8E9BA5AC9FC}" dt="2023-03-09T11:33:41.970" v="6743" actId="1076"/>
          <ac:grpSpMkLst>
            <pc:docMk/>
            <pc:sldMk cId="2099754843" sldId="348"/>
            <ac:grpSpMk id="12" creationId="{AE93AD24-43F2-AC65-8CA8-D1613D1BED67}"/>
          </ac:grpSpMkLst>
        </pc:grp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5D26440A-06E9-4682-9B8A-D8E9BA5AC9FC}" dt="2023-03-09T11:31:06.072" v="6663"/>
              <pc2:cmMkLst xmlns:pc2="http://schemas.microsoft.com/office/powerpoint/2019/9/main/command">
                <pc:docMk/>
                <pc:sldMk cId="2099754843" sldId="348"/>
                <pc2:cmMk id="{628F2913-A56A-4F75-B8C4-B4785B8D3877}"/>
              </pc2:cmMkLst>
            </pc226:cmChg>
          </p:ext>
        </pc:extLst>
      </pc:sldChg>
      <pc:sldChg chg="addSp delSp modSp mod modNotes modNotesTx">
        <pc:chgData name="Justina Ojom" userId="cbdaed7d-8d45-4372-a16a-f3f8900c2f45" providerId="ADAL" clId="{5D26440A-06E9-4682-9B8A-D8E9BA5AC9FC}" dt="2023-03-09T11:25:57.849" v="6587" actId="1076"/>
        <pc:sldMkLst>
          <pc:docMk/>
          <pc:sldMk cId="2469671373" sldId="350"/>
        </pc:sldMkLst>
        <pc:spChg chg="mod">
          <ac:chgData name="Justina Ojom" userId="cbdaed7d-8d45-4372-a16a-f3f8900c2f45" providerId="ADAL" clId="{5D26440A-06E9-4682-9B8A-D8E9BA5AC9FC}" dt="2023-03-09T11:24:58.804" v="6559" actId="14100"/>
          <ac:spMkLst>
            <pc:docMk/>
            <pc:sldMk cId="2469671373" sldId="350"/>
            <ac:spMk id="2" creationId="{A731C90E-5FE8-0535-5B52-CF4BAA4766B1}"/>
          </ac:spMkLst>
        </pc:spChg>
        <pc:spChg chg="mod">
          <ac:chgData name="Justina Ojom" userId="cbdaed7d-8d45-4372-a16a-f3f8900c2f45" providerId="ADAL" clId="{5D26440A-06E9-4682-9B8A-D8E9BA5AC9FC}" dt="2023-03-09T11:25:44.801" v="6584" actId="1076"/>
          <ac:spMkLst>
            <pc:docMk/>
            <pc:sldMk cId="2469671373" sldId="350"/>
            <ac:spMk id="3" creationId="{422F3FC3-5275-76CA-728E-2C8E3663A8D4}"/>
          </ac:spMkLst>
        </pc:spChg>
        <pc:spChg chg="add mod ord">
          <ac:chgData name="Justina Ojom" userId="cbdaed7d-8d45-4372-a16a-f3f8900c2f45" providerId="ADAL" clId="{5D26440A-06E9-4682-9B8A-D8E9BA5AC9FC}" dt="2023-03-09T11:25:44.801" v="6584" actId="1076"/>
          <ac:spMkLst>
            <pc:docMk/>
            <pc:sldMk cId="2469671373" sldId="350"/>
            <ac:spMk id="6" creationId="{E9930312-8F4B-698F-0EB2-4BCC9C411657}"/>
          </ac:spMkLst>
        </pc:spChg>
        <pc:spChg chg="del mod">
          <ac:chgData name="Justina Ojom" userId="cbdaed7d-8d45-4372-a16a-f3f8900c2f45" providerId="ADAL" clId="{5D26440A-06E9-4682-9B8A-D8E9BA5AC9FC}" dt="2023-03-09T11:25:38.798" v="6581"/>
          <ac:spMkLst>
            <pc:docMk/>
            <pc:sldMk cId="2469671373" sldId="350"/>
            <ac:spMk id="8" creationId="{71C97332-F9D3-27CE-FD08-743B3A8CF91D}"/>
          </ac:spMkLst>
        </pc:spChg>
        <pc:spChg chg="add mod">
          <ac:chgData name="Justina Ojom" userId="cbdaed7d-8d45-4372-a16a-f3f8900c2f45" providerId="ADAL" clId="{5D26440A-06E9-4682-9B8A-D8E9BA5AC9FC}" dt="2023-03-09T11:25:44.801" v="6584" actId="1076"/>
          <ac:spMkLst>
            <pc:docMk/>
            <pc:sldMk cId="2469671373" sldId="350"/>
            <ac:spMk id="9" creationId="{6CEC9A6D-EA82-84C1-E648-3BD884CD5942}"/>
          </ac:spMkLst>
        </pc:spChg>
        <pc:spChg chg="add mod">
          <ac:chgData name="Justina Ojom" userId="cbdaed7d-8d45-4372-a16a-f3f8900c2f45" providerId="ADAL" clId="{5D26440A-06E9-4682-9B8A-D8E9BA5AC9FC}" dt="2023-03-09T11:25:57.849" v="6587" actId="1076"/>
          <ac:spMkLst>
            <pc:docMk/>
            <pc:sldMk cId="2469671373" sldId="350"/>
            <ac:spMk id="10" creationId="{BD6CBD1E-1DCC-D7C0-7BD5-DA51F4E4F3EB}"/>
          </ac:spMkLst>
        </pc:spChg>
        <pc:spChg chg="add mod">
          <ac:chgData name="Justina Ojom" userId="cbdaed7d-8d45-4372-a16a-f3f8900c2f45" providerId="ADAL" clId="{5D26440A-06E9-4682-9B8A-D8E9BA5AC9FC}" dt="2023-03-09T11:25:56.314" v="6586" actId="1076"/>
          <ac:spMkLst>
            <pc:docMk/>
            <pc:sldMk cId="2469671373" sldId="350"/>
            <ac:spMk id="11" creationId="{A7432AFB-9A0A-E9F6-B952-A448F6858961}"/>
          </ac:spMkLst>
        </pc:spChg>
        <pc:spChg chg="mod">
          <ac:chgData name="Justina Ojom" userId="cbdaed7d-8d45-4372-a16a-f3f8900c2f45" providerId="ADAL" clId="{5D26440A-06E9-4682-9B8A-D8E9BA5AC9FC}" dt="2023-03-09T10:11:33.649" v="5529" actId="2711"/>
          <ac:spMkLst>
            <pc:docMk/>
            <pc:sldMk cId="2469671373" sldId="350"/>
            <ac:spMk id="32" creationId="{018DEDA9-988A-4F70-B2DE-A423BE94BAA4}"/>
          </ac:spMkLst>
        </pc:spChg>
        <pc:picChg chg="add mod">
          <ac:chgData name="Justina Ojom" userId="cbdaed7d-8d45-4372-a16a-f3f8900c2f45" providerId="ADAL" clId="{5D26440A-06E9-4682-9B8A-D8E9BA5AC9FC}" dt="2023-03-09T11:25:44.801" v="6584" actId="1076"/>
          <ac:picMkLst>
            <pc:docMk/>
            <pc:sldMk cId="2469671373" sldId="350"/>
            <ac:picMk id="4" creationId="{214C7260-BE8C-D885-6BA0-2EA755F605A6}"/>
          </ac:picMkLst>
        </pc:picChg>
        <pc:picChg chg="del mod">
          <ac:chgData name="Justina Ojom" userId="cbdaed7d-8d45-4372-a16a-f3f8900c2f45" providerId="ADAL" clId="{5D26440A-06E9-4682-9B8A-D8E9BA5AC9FC}" dt="2023-03-09T11:23:26.339" v="6524" actId="478"/>
          <ac:picMkLst>
            <pc:docMk/>
            <pc:sldMk cId="2469671373" sldId="350"/>
            <ac:picMk id="5" creationId="{144948AB-A1CF-DB41-1F87-E513E8026223}"/>
          </ac:picMkLst>
        </pc:picChg>
        <pc:picChg chg="del mod">
          <ac:chgData name="Justina Ojom" userId="cbdaed7d-8d45-4372-a16a-f3f8900c2f45" providerId="ADAL" clId="{5D26440A-06E9-4682-9B8A-D8E9BA5AC9FC}" dt="2023-03-09T11:24:42.907" v="6553" actId="478"/>
          <ac:picMkLst>
            <pc:docMk/>
            <pc:sldMk cId="2469671373" sldId="350"/>
            <ac:picMk id="7" creationId="{90B87AA7-67D7-6BC7-3557-6D071C35359F}"/>
          </ac:picMkLst>
        </pc:picChg>
      </pc:sldChg>
      <pc:sldChg chg="addSp delSp modSp mod modNotes modNotesTx">
        <pc:chgData name="Justina Ojom" userId="cbdaed7d-8d45-4372-a16a-f3f8900c2f45" providerId="ADAL" clId="{5D26440A-06E9-4682-9B8A-D8E9BA5AC9FC}" dt="2023-03-10T01:37:49.126" v="8145"/>
        <pc:sldMkLst>
          <pc:docMk/>
          <pc:sldMk cId="547141904" sldId="357"/>
        </pc:sldMkLst>
        <pc:spChg chg="mod">
          <ac:chgData name="Justina Ojom" userId="cbdaed7d-8d45-4372-a16a-f3f8900c2f45" providerId="ADAL" clId="{5D26440A-06E9-4682-9B8A-D8E9BA5AC9FC}" dt="2023-03-09T11:34:07.080" v="6752" actId="1076"/>
          <ac:spMkLst>
            <pc:docMk/>
            <pc:sldMk cId="547141904" sldId="357"/>
            <ac:spMk id="2" creationId="{A731C90E-5FE8-0535-5B52-CF4BAA4766B1}"/>
          </ac:spMkLst>
        </pc:spChg>
        <pc:spChg chg="mod">
          <ac:chgData name="Justina Ojom" userId="cbdaed7d-8d45-4372-a16a-f3f8900c2f45" providerId="ADAL" clId="{5D26440A-06E9-4682-9B8A-D8E9BA5AC9FC}" dt="2023-03-09T10:11:41.025" v="5532" actId="2711"/>
          <ac:spMkLst>
            <pc:docMk/>
            <pc:sldMk cId="547141904" sldId="357"/>
            <ac:spMk id="4" creationId="{5988B52E-CD33-288F-D8D8-BA82C1CC8CEC}"/>
          </ac:spMkLst>
        </pc:spChg>
        <pc:spChg chg="mod">
          <ac:chgData name="Justina Ojom" userId="cbdaed7d-8d45-4372-a16a-f3f8900c2f45" providerId="ADAL" clId="{5D26440A-06E9-4682-9B8A-D8E9BA5AC9FC}" dt="2023-03-09T10:11:41.025" v="5532" actId="2711"/>
          <ac:spMkLst>
            <pc:docMk/>
            <pc:sldMk cId="547141904" sldId="357"/>
            <ac:spMk id="5" creationId="{5FFA5E96-5A39-D241-F4EF-3F772212E195}"/>
          </ac:spMkLst>
        </pc:spChg>
        <pc:spChg chg="mod">
          <ac:chgData name="Justina Ojom" userId="cbdaed7d-8d45-4372-a16a-f3f8900c2f45" providerId="ADAL" clId="{5D26440A-06E9-4682-9B8A-D8E9BA5AC9FC}" dt="2023-03-09T11:33:13.840" v="6723"/>
          <ac:spMkLst>
            <pc:docMk/>
            <pc:sldMk cId="547141904" sldId="357"/>
            <ac:spMk id="10" creationId="{B0EE8C58-E5DC-397B-6A2B-E2B0680B20DC}"/>
          </ac:spMkLst>
        </pc:spChg>
        <pc:spChg chg="mod">
          <ac:chgData name="Justina Ojom" userId="cbdaed7d-8d45-4372-a16a-f3f8900c2f45" providerId="ADAL" clId="{5D26440A-06E9-4682-9B8A-D8E9BA5AC9FC}" dt="2023-03-09T11:33:57.498" v="6749" actId="1582"/>
          <ac:spMkLst>
            <pc:docMk/>
            <pc:sldMk cId="547141904" sldId="357"/>
            <ac:spMk id="11" creationId="{F3937AEF-3260-9288-90B1-F3CD0CDD1E0B}"/>
          </ac:spMkLst>
        </pc:spChg>
        <pc:spChg chg="mod">
          <ac:chgData name="Justina Ojom" userId="cbdaed7d-8d45-4372-a16a-f3f8900c2f45" providerId="ADAL" clId="{5D26440A-06E9-4682-9B8A-D8E9BA5AC9FC}" dt="2023-03-09T11:33:13.840" v="6723"/>
          <ac:spMkLst>
            <pc:docMk/>
            <pc:sldMk cId="547141904" sldId="357"/>
            <ac:spMk id="13" creationId="{744C558F-4292-A319-91DF-85AE01B84FCE}"/>
          </ac:spMkLst>
        </pc:spChg>
        <pc:spChg chg="add mod">
          <ac:chgData name="Justina Ojom" userId="cbdaed7d-8d45-4372-a16a-f3f8900c2f45" providerId="ADAL" clId="{5D26440A-06E9-4682-9B8A-D8E9BA5AC9FC}" dt="2023-03-09T11:33:32.812" v="6736" actId="255"/>
          <ac:spMkLst>
            <pc:docMk/>
            <pc:sldMk cId="547141904" sldId="357"/>
            <ac:spMk id="14" creationId="{03BA219F-DB94-0491-97F2-9F7CA2DD0F09}"/>
          </ac:spMkLst>
        </pc:spChg>
        <pc:spChg chg="mod">
          <ac:chgData name="Justina Ojom" userId="cbdaed7d-8d45-4372-a16a-f3f8900c2f45" providerId="ADAL" clId="{5D26440A-06E9-4682-9B8A-D8E9BA5AC9FC}" dt="2023-03-10T01:37:49.126" v="8145"/>
          <ac:spMkLst>
            <pc:docMk/>
            <pc:sldMk cId="547141904" sldId="357"/>
            <ac:spMk id="32" creationId="{018DEDA9-988A-4F70-B2DE-A423BE94BAA4}"/>
          </ac:spMkLst>
        </pc:spChg>
        <pc:grpChg chg="del">
          <ac:chgData name="Justina Ojom" userId="cbdaed7d-8d45-4372-a16a-f3f8900c2f45" providerId="ADAL" clId="{5D26440A-06E9-4682-9B8A-D8E9BA5AC9FC}" dt="2023-03-09T11:33:06.642" v="6721" actId="478"/>
          <ac:grpSpMkLst>
            <pc:docMk/>
            <pc:sldMk cId="547141904" sldId="357"/>
            <ac:grpSpMk id="3" creationId="{6C4E61A7-BCB9-95CA-72AB-77EF0557F587}"/>
          </ac:grpSpMkLst>
        </pc:grpChg>
        <pc:grpChg chg="add mod">
          <ac:chgData name="Justina Ojom" userId="cbdaed7d-8d45-4372-a16a-f3f8900c2f45" providerId="ADAL" clId="{5D26440A-06E9-4682-9B8A-D8E9BA5AC9FC}" dt="2023-03-09T11:33:52.569" v="6748" actId="14100"/>
          <ac:grpSpMkLst>
            <pc:docMk/>
            <pc:sldMk cId="547141904" sldId="357"/>
            <ac:grpSpMk id="8" creationId="{C57A2B37-1B98-25AC-55F5-703C93AC4500}"/>
          </ac:grpSpMkLst>
        </pc:grpChg>
        <pc:grpChg chg="mod">
          <ac:chgData name="Justina Ojom" userId="cbdaed7d-8d45-4372-a16a-f3f8900c2f45" providerId="ADAL" clId="{5D26440A-06E9-4682-9B8A-D8E9BA5AC9FC}" dt="2023-03-09T11:33:13.840" v="6723"/>
          <ac:grpSpMkLst>
            <pc:docMk/>
            <pc:sldMk cId="547141904" sldId="357"/>
            <ac:grpSpMk id="9" creationId="{854E2B55-C899-7809-0B34-6E79177DE949}"/>
          </ac:grpSpMkLst>
        </pc:grpChg>
        <pc:picChg chg="del">
          <ac:chgData name="Justina Ojom" userId="cbdaed7d-8d45-4372-a16a-f3f8900c2f45" providerId="ADAL" clId="{5D26440A-06E9-4682-9B8A-D8E9BA5AC9FC}" dt="2023-03-09T11:33:06.275" v="6720" actId="478"/>
          <ac:picMkLst>
            <pc:docMk/>
            <pc:sldMk cId="547141904" sldId="357"/>
            <ac:picMk id="6" creationId="{AC25F515-2A09-3708-E0DD-1C7E53E7FBEA}"/>
          </ac:picMkLst>
        </pc:picChg>
        <pc:picChg chg="mod">
          <ac:chgData name="Justina Ojom" userId="cbdaed7d-8d45-4372-a16a-f3f8900c2f45" providerId="ADAL" clId="{5D26440A-06E9-4682-9B8A-D8E9BA5AC9FC}" dt="2023-03-09T11:33:13.840" v="6723"/>
          <ac:picMkLst>
            <pc:docMk/>
            <pc:sldMk cId="547141904" sldId="357"/>
            <ac:picMk id="12" creationId="{4CF12880-7B70-AAC8-CE37-A08DA0C42F82}"/>
          </ac:picMkLst>
        </pc:picChg>
        <pc:cxnChg chg="del">
          <ac:chgData name="Justina Ojom" userId="cbdaed7d-8d45-4372-a16a-f3f8900c2f45" providerId="ADAL" clId="{5D26440A-06E9-4682-9B8A-D8E9BA5AC9FC}" dt="2023-03-09T11:33:06.275" v="6720" actId="478"/>
          <ac:cxnSpMkLst>
            <pc:docMk/>
            <pc:sldMk cId="547141904" sldId="357"/>
            <ac:cxnSpMk id="7" creationId="{7A70E1CC-B484-2C92-A15E-611AEB077B18}"/>
          </ac:cxnSpMkLst>
        </pc:cxnChg>
      </pc:sldChg>
      <pc:sldChg chg="modSp mod modNotes modNotesTx">
        <pc:chgData name="Justina Ojom" userId="cbdaed7d-8d45-4372-a16a-f3f8900c2f45" providerId="ADAL" clId="{5D26440A-06E9-4682-9B8A-D8E9BA5AC9FC}" dt="2023-03-09T11:01:10.890" v="6140" actId="1076"/>
        <pc:sldMkLst>
          <pc:docMk/>
          <pc:sldMk cId="3740938255" sldId="374"/>
        </pc:sldMkLst>
        <pc:spChg chg="mod">
          <ac:chgData name="Justina Ojom" userId="cbdaed7d-8d45-4372-a16a-f3f8900c2f45" providerId="ADAL" clId="{5D26440A-06E9-4682-9B8A-D8E9BA5AC9FC}" dt="2023-03-09T10:04:59.353" v="5503" actId="2711"/>
          <ac:spMkLst>
            <pc:docMk/>
            <pc:sldMk cId="3740938255" sldId="374"/>
            <ac:spMk id="2" creationId="{59241BF8-0E28-455A-7B36-F5A99AEA3AC9}"/>
          </ac:spMkLst>
        </pc:spChg>
        <pc:spChg chg="mod">
          <ac:chgData name="Justina Ojom" userId="cbdaed7d-8d45-4372-a16a-f3f8900c2f45" providerId="ADAL" clId="{5D26440A-06E9-4682-9B8A-D8E9BA5AC9FC}" dt="2023-03-09T10:24:15.119" v="5828" actId="207"/>
          <ac:spMkLst>
            <pc:docMk/>
            <pc:sldMk cId="3740938255" sldId="374"/>
            <ac:spMk id="4" creationId="{AEF73E6E-F2A4-7AAB-5562-6BD6D72CFBC6}"/>
          </ac:spMkLst>
        </pc:spChg>
        <pc:spChg chg="mod">
          <ac:chgData name="Justina Ojom" userId="cbdaed7d-8d45-4372-a16a-f3f8900c2f45" providerId="ADAL" clId="{5D26440A-06E9-4682-9B8A-D8E9BA5AC9FC}" dt="2023-03-09T10:24:15.119" v="5828" actId="207"/>
          <ac:spMkLst>
            <pc:docMk/>
            <pc:sldMk cId="3740938255" sldId="374"/>
            <ac:spMk id="5" creationId="{C8FBC22E-62FF-F73C-3F7C-1225363D3536}"/>
          </ac:spMkLst>
        </pc:spChg>
        <pc:spChg chg="mod">
          <ac:chgData name="Justina Ojom" userId="cbdaed7d-8d45-4372-a16a-f3f8900c2f45" providerId="ADAL" clId="{5D26440A-06E9-4682-9B8A-D8E9BA5AC9FC}" dt="2023-03-09T10:24:15.119" v="5828" actId="207"/>
          <ac:spMkLst>
            <pc:docMk/>
            <pc:sldMk cId="3740938255" sldId="374"/>
            <ac:spMk id="6" creationId="{0FC86BE0-9C79-AD89-2778-15BEEF39B1EB}"/>
          </ac:spMkLst>
        </pc:spChg>
        <pc:spChg chg="mod">
          <ac:chgData name="Justina Ojom" userId="cbdaed7d-8d45-4372-a16a-f3f8900c2f45" providerId="ADAL" clId="{5D26440A-06E9-4682-9B8A-D8E9BA5AC9FC}" dt="2023-03-09T10:24:21.537" v="5832" actId="1076"/>
          <ac:spMkLst>
            <pc:docMk/>
            <pc:sldMk cId="3740938255" sldId="374"/>
            <ac:spMk id="7" creationId="{9C3195B9-67CF-7302-C263-FC18610EDB59}"/>
          </ac:spMkLst>
        </pc:spChg>
        <pc:grpChg chg="mod">
          <ac:chgData name="Justina Ojom" userId="cbdaed7d-8d45-4372-a16a-f3f8900c2f45" providerId="ADAL" clId="{5D26440A-06E9-4682-9B8A-D8E9BA5AC9FC}" dt="2023-03-09T11:01:10.890" v="6140" actId="1076"/>
          <ac:grpSpMkLst>
            <pc:docMk/>
            <pc:sldMk cId="3740938255" sldId="374"/>
            <ac:grpSpMk id="3" creationId="{5A0C9019-1779-6AE4-AA18-BCC9D99E6A9C}"/>
          </ac:grpSpMkLst>
        </pc:grpChg>
      </pc:sldChg>
      <pc:sldChg chg="addSp delSp modSp mod modNotes modNotesTx">
        <pc:chgData name="Justina Ojom" userId="cbdaed7d-8d45-4372-a16a-f3f8900c2f45" providerId="ADAL" clId="{5D26440A-06E9-4682-9B8A-D8E9BA5AC9FC}" dt="2023-03-10T01:35:07.858" v="8114" actId="1076"/>
        <pc:sldMkLst>
          <pc:docMk/>
          <pc:sldMk cId="1751468654" sldId="375"/>
        </pc:sldMkLst>
        <pc:spChg chg="mod">
          <ac:chgData name="Justina Ojom" userId="cbdaed7d-8d45-4372-a16a-f3f8900c2f45" providerId="ADAL" clId="{5D26440A-06E9-4682-9B8A-D8E9BA5AC9FC}" dt="2023-03-10T01:34:50.698" v="8102" actId="13926"/>
          <ac:spMkLst>
            <pc:docMk/>
            <pc:sldMk cId="1751468654" sldId="375"/>
            <ac:spMk id="2" creationId="{8DD1401F-3D37-49FB-A426-4EBE8127118E}"/>
          </ac:spMkLst>
        </pc:spChg>
        <pc:spChg chg="del mod">
          <ac:chgData name="Justina Ojom" userId="cbdaed7d-8d45-4372-a16a-f3f8900c2f45" providerId="ADAL" clId="{5D26440A-06E9-4682-9B8A-D8E9BA5AC9FC}" dt="2023-03-09T10:52:01.025" v="6048" actId="478"/>
          <ac:spMkLst>
            <pc:docMk/>
            <pc:sldMk cId="1751468654" sldId="375"/>
            <ac:spMk id="3" creationId="{8A4A7E7F-9875-B9A9-9394-C2D7BB393BCC}"/>
          </ac:spMkLst>
        </pc:spChg>
        <pc:spChg chg="add mod">
          <ac:chgData name="Justina Ojom" userId="cbdaed7d-8d45-4372-a16a-f3f8900c2f45" providerId="ADAL" clId="{5D26440A-06E9-4682-9B8A-D8E9BA5AC9FC}" dt="2023-03-10T01:35:07.858" v="8114" actId="1076"/>
          <ac:spMkLst>
            <pc:docMk/>
            <pc:sldMk cId="1751468654" sldId="375"/>
            <ac:spMk id="3" creationId="{F0D21B63-C2DC-D374-BFFC-857D279CEB48}"/>
          </ac:spMkLst>
        </pc:spChg>
        <pc:spChg chg="mod">
          <ac:chgData name="Justina Ojom" userId="cbdaed7d-8d45-4372-a16a-f3f8900c2f45" providerId="ADAL" clId="{5D26440A-06E9-4682-9B8A-D8E9BA5AC9FC}" dt="2023-03-09T10:55:11.670" v="6089" actId="1076"/>
          <ac:spMkLst>
            <pc:docMk/>
            <pc:sldMk cId="1751468654" sldId="375"/>
            <ac:spMk id="6" creationId="{CC4F16F9-58C2-9310-72FE-63029D7F8EEB}"/>
          </ac:spMkLst>
        </pc:spChg>
        <pc:spChg chg="del mod">
          <ac:chgData name="Justina Ojom" userId="cbdaed7d-8d45-4372-a16a-f3f8900c2f45" providerId="ADAL" clId="{5D26440A-06E9-4682-9B8A-D8E9BA5AC9FC}" dt="2023-03-09T10:52:05.830" v="6049" actId="478"/>
          <ac:spMkLst>
            <pc:docMk/>
            <pc:sldMk cId="1751468654" sldId="375"/>
            <ac:spMk id="7" creationId="{572E098F-EE65-494F-9AF1-2844382A2C9C}"/>
          </ac:spMkLst>
        </pc:spChg>
        <pc:spChg chg="mod">
          <ac:chgData name="Justina Ojom" userId="cbdaed7d-8d45-4372-a16a-f3f8900c2f45" providerId="ADAL" clId="{5D26440A-06E9-4682-9B8A-D8E9BA5AC9FC}" dt="2023-03-09T10:53:22.704" v="6064" actId="14100"/>
          <ac:spMkLst>
            <pc:docMk/>
            <pc:sldMk cId="1751468654" sldId="375"/>
            <ac:spMk id="10" creationId="{4E7830DF-A062-980D-B059-ACA50C9782A1}"/>
          </ac:spMkLst>
        </pc:spChg>
        <pc:spChg chg="mod">
          <ac:chgData name="Justina Ojom" userId="cbdaed7d-8d45-4372-a16a-f3f8900c2f45" providerId="ADAL" clId="{5D26440A-06E9-4682-9B8A-D8E9BA5AC9FC}" dt="2023-03-09T10:53:22.704" v="6064" actId="14100"/>
          <ac:spMkLst>
            <pc:docMk/>
            <pc:sldMk cId="1751468654" sldId="375"/>
            <ac:spMk id="15" creationId="{288A1F47-9593-DB74-CAF8-2EDDB08D04ED}"/>
          </ac:spMkLst>
        </pc:spChg>
        <pc:spChg chg="del mod">
          <ac:chgData name="Justina Ojom" userId="cbdaed7d-8d45-4372-a16a-f3f8900c2f45" providerId="ADAL" clId="{5D26440A-06E9-4682-9B8A-D8E9BA5AC9FC}" dt="2023-03-09T10:52:06.514" v="6050" actId="478"/>
          <ac:spMkLst>
            <pc:docMk/>
            <pc:sldMk cId="1751468654" sldId="375"/>
            <ac:spMk id="16" creationId="{68100FF9-970F-C590-20BF-F0B392484C31}"/>
          </ac:spMkLst>
        </pc:spChg>
        <pc:spChg chg="mod">
          <ac:chgData name="Justina Ojom" userId="cbdaed7d-8d45-4372-a16a-f3f8900c2f45" providerId="ADAL" clId="{5D26440A-06E9-4682-9B8A-D8E9BA5AC9FC}" dt="2023-03-09T10:53:22.704" v="6064" actId="14100"/>
          <ac:spMkLst>
            <pc:docMk/>
            <pc:sldMk cId="1751468654" sldId="375"/>
            <ac:spMk id="17" creationId="{A4D15803-B447-C65F-4784-F261A57A7BB1}"/>
          </ac:spMkLst>
        </pc:spChg>
        <pc:spChg chg="mod">
          <ac:chgData name="Justina Ojom" userId="cbdaed7d-8d45-4372-a16a-f3f8900c2f45" providerId="ADAL" clId="{5D26440A-06E9-4682-9B8A-D8E9BA5AC9FC}" dt="2023-03-09T10:53:22.704" v="6064" actId="14100"/>
          <ac:spMkLst>
            <pc:docMk/>
            <pc:sldMk cId="1751468654" sldId="375"/>
            <ac:spMk id="18" creationId="{DC6609E9-C9A9-A12B-8C34-0F90B0A43D76}"/>
          </ac:spMkLst>
        </pc:spChg>
        <pc:spChg chg="mod">
          <ac:chgData name="Justina Ojom" userId="cbdaed7d-8d45-4372-a16a-f3f8900c2f45" providerId="ADAL" clId="{5D26440A-06E9-4682-9B8A-D8E9BA5AC9FC}" dt="2023-03-09T10:55:11.670" v="6089" actId="1076"/>
          <ac:spMkLst>
            <pc:docMk/>
            <pc:sldMk cId="1751468654" sldId="375"/>
            <ac:spMk id="19" creationId="{F0725DE7-6C81-617A-B7CE-10A4B776D154}"/>
          </ac:spMkLst>
        </pc:spChg>
        <pc:spChg chg="add del">
          <ac:chgData name="Justina Ojom" userId="cbdaed7d-8d45-4372-a16a-f3f8900c2f45" providerId="ADAL" clId="{5D26440A-06E9-4682-9B8A-D8E9BA5AC9FC}" dt="2023-03-09T10:04:33.622" v="5496" actId="22"/>
          <ac:spMkLst>
            <pc:docMk/>
            <pc:sldMk cId="1751468654" sldId="375"/>
            <ac:spMk id="22" creationId="{CB1BE184-3CA8-3D37-9169-AF727C6A2C29}"/>
          </ac:spMkLst>
        </pc:spChg>
        <pc:spChg chg="mod">
          <ac:chgData name="Justina Ojom" userId="cbdaed7d-8d45-4372-a16a-f3f8900c2f45" providerId="ADAL" clId="{5D26440A-06E9-4682-9B8A-D8E9BA5AC9FC}" dt="2023-03-09T10:52:10.579" v="6052" actId="207"/>
          <ac:spMkLst>
            <pc:docMk/>
            <pc:sldMk cId="1751468654" sldId="375"/>
            <ac:spMk id="25" creationId="{D4919E12-FCD9-AD35-DD59-A1B5512DCC52}"/>
          </ac:spMkLst>
        </pc:spChg>
        <pc:spChg chg="mod">
          <ac:chgData name="Justina Ojom" userId="cbdaed7d-8d45-4372-a16a-f3f8900c2f45" providerId="ADAL" clId="{5D26440A-06E9-4682-9B8A-D8E9BA5AC9FC}" dt="2023-03-09T10:26:30.445" v="5853"/>
          <ac:spMkLst>
            <pc:docMk/>
            <pc:sldMk cId="1751468654" sldId="375"/>
            <ac:spMk id="30" creationId="{5B988D1E-F73E-E9FF-81A4-274A421E0D0E}"/>
          </ac:spMkLst>
        </pc:spChg>
        <pc:spChg chg="mod">
          <ac:chgData name="Justina Ojom" userId="cbdaed7d-8d45-4372-a16a-f3f8900c2f45" providerId="ADAL" clId="{5D26440A-06E9-4682-9B8A-D8E9BA5AC9FC}" dt="2023-03-09T10:26:30.445" v="5853"/>
          <ac:spMkLst>
            <pc:docMk/>
            <pc:sldMk cId="1751468654" sldId="375"/>
            <ac:spMk id="31" creationId="{56AD9DEA-2314-3B90-0AFE-D71EA0150AB6}"/>
          </ac:spMkLst>
        </pc:spChg>
        <pc:spChg chg="mod">
          <ac:chgData name="Justina Ojom" userId="cbdaed7d-8d45-4372-a16a-f3f8900c2f45" providerId="ADAL" clId="{5D26440A-06E9-4682-9B8A-D8E9BA5AC9FC}" dt="2023-03-09T10:26:30.445" v="5853"/>
          <ac:spMkLst>
            <pc:docMk/>
            <pc:sldMk cId="1751468654" sldId="375"/>
            <ac:spMk id="33" creationId="{78D3CF41-C863-24C7-BC70-92719FAD88E4}"/>
          </ac:spMkLst>
        </pc:spChg>
        <pc:spChg chg="mod">
          <ac:chgData name="Justina Ojom" userId="cbdaed7d-8d45-4372-a16a-f3f8900c2f45" providerId="ADAL" clId="{5D26440A-06E9-4682-9B8A-D8E9BA5AC9FC}" dt="2023-03-09T10:26:30.445" v="5853"/>
          <ac:spMkLst>
            <pc:docMk/>
            <pc:sldMk cId="1751468654" sldId="375"/>
            <ac:spMk id="34" creationId="{D16A1938-C633-45C2-FBC5-89D8718CFAC6}"/>
          </ac:spMkLst>
        </pc:spChg>
        <pc:spChg chg="mod">
          <ac:chgData name="Justina Ojom" userId="cbdaed7d-8d45-4372-a16a-f3f8900c2f45" providerId="ADAL" clId="{5D26440A-06E9-4682-9B8A-D8E9BA5AC9FC}" dt="2023-03-09T10:26:30.445" v="5853"/>
          <ac:spMkLst>
            <pc:docMk/>
            <pc:sldMk cId="1751468654" sldId="375"/>
            <ac:spMk id="36" creationId="{7A1389A5-2D44-2616-2C8D-A08E49B1B4A1}"/>
          </ac:spMkLst>
        </pc:spChg>
        <pc:spChg chg="mod">
          <ac:chgData name="Justina Ojom" userId="cbdaed7d-8d45-4372-a16a-f3f8900c2f45" providerId="ADAL" clId="{5D26440A-06E9-4682-9B8A-D8E9BA5AC9FC}" dt="2023-03-09T10:26:30.445" v="5853"/>
          <ac:spMkLst>
            <pc:docMk/>
            <pc:sldMk cId="1751468654" sldId="375"/>
            <ac:spMk id="37" creationId="{5E104AA5-F89D-E429-93F8-78F154A5A9A3}"/>
          </ac:spMkLst>
        </pc:spChg>
        <pc:spChg chg="mod">
          <ac:chgData name="Justina Ojom" userId="cbdaed7d-8d45-4372-a16a-f3f8900c2f45" providerId="ADAL" clId="{5D26440A-06E9-4682-9B8A-D8E9BA5AC9FC}" dt="2023-03-09T10:26:30.445" v="5853"/>
          <ac:spMkLst>
            <pc:docMk/>
            <pc:sldMk cId="1751468654" sldId="375"/>
            <ac:spMk id="39" creationId="{51234D64-7641-E608-C267-0EBBFE14754D}"/>
          </ac:spMkLst>
        </pc:spChg>
        <pc:spChg chg="mod">
          <ac:chgData name="Justina Ojom" userId="cbdaed7d-8d45-4372-a16a-f3f8900c2f45" providerId="ADAL" clId="{5D26440A-06E9-4682-9B8A-D8E9BA5AC9FC}" dt="2023-03-09T10:26:30.445" v="5853"/>
          <ac:spMkLst>
            <pc:docMk/>
            <pc:sldMk cId="1751468654" sldId="375"/>
            <ac:spMk id="41" creationId="{7279D7BC-2DFF-24DE-0807-CA999B4E639B}"/>
          </ac:spMkLst>
        </pc:spChg>
        <pc:spChg chg="mod">
          <ac:chgData name="Justina Ojom" userId="cbdaed7d-8d45-4372-a16a-f3f8900c2f45" providerId="ADAL" clId="{5D26440A-06E9-4682-9B8A-D8E9BA5AC9FC}" dt="2023-03-09T10:26:30.445" v="5853"/>
          <ac:spMkLst>
            <pc:docMk/>
            <pc:sldMk cId="1751468654" sldId="375"/>
            <ac:spMk id="42" creationId="{A4EE9A93-26B7-C3F6-2BAF-5CB382760B7D}"/>
          </ac:spMkLst>
        </pc:spChg>
        <pc:spChg chg="mod">
          <ac:chgData name="Justina Ojom" userId="cbdaed7d-8d45-4372-a16a-f3f8900c2f45" providerId="ADAL" clId="{5D26440A-06E9-4682-9B8A-D8E9BA5AC9FC}" dt="2023-03-09T10:26:30.445" v="5853"/>
          <ac:spMkLst>
            <pc:docMk/>
            <pc:sldMk cId="1751468654" sldId="375"/>
            <ac:spMk id="43" creationId="{A60C7318-958A-A284-D412-29BAE4107EEB}"/>
          </ac:spMkLst>
        </pc:spChg>
        <pc:spChg chg="mod">
          <ac:chgData name="Justina Ojom" userId="cbdaed7d-8d45-4372-a16a-f3f8900c2f45" providerId="ADAL" clId="{5D26440A-06E9-4682-9B8A-D8E9BA5AC9FC}" dt="2023-03-09T10:26:30.445" v="5853"/>
          <ac:spMkLst>
            <pc:docMk/>
            <pc:sldMk cId="1751468654" sldId="375"/>
            <ac:spMk id="44" creationId="{60A4C321-B07F-6842-0AAD-EAE36A073C9B}"/>
          </ac:spMkLst>
        </pc:spChg>
        <pc:spChg chg="mod">
          <ac:chgData name="Justina Ojom" userId="cbdaed7d-8d45-4372-a16a-f3f8900c2f45" providerId="ADAL" clId="{5D26440A-06E9-4682-9B8A-D8E9BA5AC9FC}" dt="2023-03-09T10:26:30.445" v="5853"/>
          <ac:spMkLst>
            <pc:docMk/>
            <pc:sldMk cId="1751468654" sldId="375"/>
            <ac:spMk id="45" creationId="{8CC3E136-75F5-B72E-5FAB-EC4F2133D514}"/>
          </ac:spMkLst>
        </pc:spChg>
        <pc:spChg chg="mod topLvl">
          <ac:chgData name="Justina Ojom" userId="cbdaed7d-8d45-4372-a16a-f3f8900c2f45" providerId="ADAL" clId="{5D26440A-06E9-4682-9B8A-D8E9BA5AC9FC}" dt="2023-03-09T10:57:07.453" v="6121" actId="164"/>
          <ac:spMkLst>
            <pc:docMk/>
            <pc:sldMk cId="1751468654" sldId="375"/>
            <ac:spMk id="47" creationId="{A1A33230-6181-07A9-38E3-B66301A71D31}"/>
          </ac:spMkLst>
        </pc:spChg>
        <pc:spChg chg="mod">
          <ac:chgData name="Justina Ojom" userId="cbdaed7d-8d45-4372-a16a-f3f8900c2f45" providerId="ADAL" clId="{5D26440A-06E9-4682-9B8A-D8E9BA5AC9FC}" dt="2023-03-09T10:57:03.784" v="6119" actId="165"/>
          <ac:spMkLst>
            <pc:docMk/>
            <pc:sldMk cId="1751468654" sldId="375"/>
            <ac:spMk id="49" creationId="{0313BF8A-4462-AA85-FB0C-68B23C13D7ED}"/>
          </ac:spMkLst>
        </pc:spChg>
        <pc:spChg chg="mod">
          <ac:chgData name="Justina Ojom" userId="cbdaed7d-8d45-4372-a16a-f3f8900c2f45" providerId="ADAL" clId="{5D26440A-06E9-4682-9B8A-D8E9BA5AC9FC}" dt="2023-03-09T10:57:03.784" v="6119" actId="165"/>
          <ac:spMkLst>
            <pc:docMk/>
            <pc:sldMk cId="1751468654" sldId="375"/>
            <ac:spMk id="50" creationId="{018BF9B4-FFDC-1946-C873-6AF306555C94}"/>
          </ac:spMkLst>
        </pc:spChg>
        <pc:spChg chg="mod">
          <ac:chgData name="Justina Ojom" userId="cbdaed7d-8d45-4372-a16a-f3f8900c2f45" providerId="ADAL" clId="{5D26440A-06E9-4682-9B8A-D8E9BA5AC9FC}" dt="2023-03-09T10:57:03.784" v="6119" actId="165"/>
          <ac:spMkLst>
            <pc:docMk/>
            <pc:sldMk cId="1751468654" sldId="375"/>
            <ac:spMk id="51" creationId="{0EA58F55-D79C-0F54-35F6-567CA305DEA5}"/>
          </ac:spMkLst>
        </pc:spChg>
        <pc:spChg chg="mod">
          <ac:chgData name="Justina Ojom" userId="cbdaed7d-8d45-4372-a16a-f3f8900c2f45" providerId="ADAL" clId="{5D26440A-06E9-4682-9B8A-D8E9BA5AC9FC}" dt="2023-03-09T10:57:03.784" v="6119" actId="165"/>
          <ac:spMkLst>
            <pc:docMk/>
            <pc:sldMk cId="1751468654" sldId="375"/>
            <ac:spMk id="52" creationId="{F4A0AE74-6C32-B6AC-0DFA-31ABD63E242E}"/>
          </ac:spMkLst>
        </pc:spChg>
        <pc:grpChg chg="del mod">
          <ac:chgData name="Justina Ojom" userId="cbdaed7d-8d45-4372-a16a-f3f8900c2f45" providerId="ADAL" clId="{5D26440A-06E9-4682-9B8A-D8E9BA5AC9FC}" dt="2023-03-09T10:51:54.578" v="6047" actId="478"/>
          <ac:grpSpMkLst>
            <pc:docMk/>
            <pc:sldMk cId="1751468654" sldId="375"/>
            <ac:grpSpMk id="4" creationId="{F760D5C0-58EB-E1D5-8BD6-CF09F8DAE718}"/>
          </ac:grpSpMkLst>
        </pc:grpChg>
        <pc:grpChg chg="add mod">
          <ac:chgData name="Justina Ojom" userId="cbdaed7d-8d45-4372-a16a-f3f8900c2f45" providerId="ADAL" clId="{5D26440A-06E9-4682-9B8A-D8E9BA5AC9FC}" dt="2023-03-09T10:52:40.876" v="6054" actId="1076"/>
          <ac:grpSpMkLst>
            <pc:docMk/>
            <pc:sldMk cId="1751468654" sldId="375"/>
            <ac:grpSpMk id="24" creationId="{D9A6FC48-3CE1-52FF-D0EB-6B56EA2C5709}"/>
          </ac:grpSpMkLst>
        </pc:grpChg>
        <pc:grpChg chg="mod">
          <ac:chgData name="Justina Ojom" userId="cbdaed7d-8d45-4372-a16a-f3f8900c2f45" providerId="ADAL" clId="{5D26440A-06E9-4682-9B8A-D8E9BA5AC9FC}" dt="2023-03-09T10:26:30.445" v="5853"/>
          <ac:grpSpMkLst>
            <pc:docMk/>
            <pc:sldMk cId="1751468654" sldId="375"/>
            <ac:grpSpMk id="27" creationId="{0416C830-18C2-8350-F6A5-8523D28E34A7}"/>
          </ac:grpSpMkLst>
        </pc:grpChg>
        <pc:grpChg chg="mod">
          <ac:chgData name="Justina Ojom" userId="cbdaed7d-8d45-4372-a16a-f3f8900c2f45" providerId="ADAL" clId="{5D26440A-06E9-4682-9B8A-D8E9BA5AC9FC}" dt="2023-03-09T10:26:30.445" v="5853"/>
          <ac:grpSpMkLst>
            <pc:docMk/>
            <pc:sldMk cId="1751468654" sldId="375"/>
            <ac:grpSpMk id="28" creationId="{42030B5B-A7D9-712A-886C-F2BD5D8A89A1}"/>
          </ac:grpSpMkLst>
        </pc:grpChg>
        <pc:grpChg chg="add del mod">
          <ac:chgData name="Justina Ojom" userId="cbdaed7d-8d45-4372-a16a-f3f8900c2f45" providerId="ADAL" clId="{5D26440A-06E9-4682-9B8A-D8E9BA5AC9FC}" dt="2023-03-09T10:55:17.612" v="6090" actId="21"/>
          <ac:grpSpMkLst>
            <pc:docMk/>
            <pc:sldMk cId="1751468654" sldId="375"/>
            <ac:grpSpMk id="38" creationId="{5DF6D146-3D99-6A63-7BFB-E87A38930074}"/>
          </ac:grpSpMkLst>
        </pc:grpChg>
        <pc:grpChg chg="mod">
          <ac:chgData name="Justina Ojom" userId="cbdaed7d-8d45-4372-a16a-f3f8900c2f45" providerId="ADAL" clId="{5D26440A-06E9-4682-9B8A-D8E9BA5AC9FC}" dt="2023-03-09T10:26:30.445" v="5853"/>
          <ac:grpSpMkLst>
            <pc:docMk/>
            <pc:sldMk cId="1751468654" sldId="375"/>
            <ac:grpSpMk id="40" creationId="{CA6F1405-361E-4316-F6D4-94DD581D28DD}"/>
          </ac:grpSpMkLst>
        </pc:grpChg>
        <pc:grpChg chg="add del mod">
          <ac:chgData name="Justina Ojom" userId="cbdaed7d-8d45-4372-a16a-f3f8900c2f45" providerId="ADAL" clId="{5D26440A-06E9-4682-9B8A-D8E9BA5AC9FC}" dt="2023-03-09T10:57:03.784" v="6119" actId="165"/>
          <ac:grpSpMkLst>
            <pc:docMk/>
            <pc:sldMk cId="1751468654" sldId="375"/>
            <ac:grpSpMk id="46" creationId="{61C28084-1AE9-7B18-2DF6-2695E35B4939}"/>
          </ac:grpSpMkLst>
        </pc:grpChg>
        <pc:grpChg chg="mod topLvl">
          <ac:chgData name="Justina Ojom" userId="cbdaed7d-8d45-4372-a16a-f3f8900c2f45" providerId="ADAL" clId="{5D26440A-06E9-4682-9B8A-D8E9BA5AC9FC}" dt="2023-03-09T10:57:07.453" v="6121" actId="164"/>
          <ac:grpSpMkLst>
            <pc:docMk/>
            <pc:sldMk cId="1751468654" sldId="375"/>
            <ac:grpSpMk id="48" creationId="{6F4EA578-93F1-AC63-752C-BD7BC026E9AD}"/>
          </ac:grpSpMkLst>
        </pc:grpChg>
        <pc:grpChg chg="add del mod">
          <ac:chgData name="Justina Ojom" userId="cbdaed7d-8d45-4372-a16a-f3f8900c2f45" providerId="ADAL" clId="{5D26440A-06E9-4682-9B8A-D8E9BA5AC9FC}" dt="2023-03-09T10:57:08.552" v="6122" actId="21"/>
          <ac:grpSpMkLst>
            <pc:docMk/>
            <pc:sldMk cId="1751468654" sldId="375"/>
            <ac:grpSpMk id="76" creationId="{7B7B8FB5-684E-9142-49EE-6CD804BBDFD1}"/>
          </ac:grpSpMkLst>
        </pc:grpChg>
        <pc:cxnChg chg="mod">
          <ac:chgData name="Justina Ojom" userId="cbdaed7d-8d45-4372-a16a-f3f8900c2f45" providerId="ADAL" clId="{5D26440A-06E9-4682-9B8A-D8E9BA5AC9FC}" dt="2023-03-09T10:55:11.670" v="6089" actId="1076"/>
          <ac:cxnSpMkLst>
            <pc:docMk/>
            <pc:sldMk cId="1751468654" sldId="375"/>
            <ac:cxnSpMk id="21" creationId="{7289F89E-AE91-1019-51C9-6E29636EB358}"/>
          </ac:cxnSpMkLst>
        </pc:cxnChg>
        <pc:cxnChg chg="mod">
          <ac:chgData name="Justina Ojom" userId="cbdaed7d-8d45-4372-a16a-f3f8900c2f45" providerId="ADAL" clId="{5D26440A-06E9-4682-9B8A-D8E9BA5AC9FC}" dt="2023-03-09T10:55:11.670" v="6089" actId="1076"/>
          <ac:cxnSpMkLst>
            <pc:docMk/>
            <pc:sldMk cId="1751468654" sldId="375"/>
            <ac:cxnSpMk id="23" creationId="{BC57B3CB-6114-A056-7BBA-F96CC10B275A}"/>
          </ac:cxnSpMkLst>
        </pc:cxnChg>
        <pc:cxnChg chg="mod">
          <ac:chgData name="Justina Ojom" userId="cbdaed7d-8d45-4372-a16a-f3f8900c2f45" providerId="ADAL" clId="{5D26440A-06E9-4682-9B8A-D8E9BA5AC9FC}" dt="2023-03-09T10:54:41.969" v="6082" actId="14100"/>
          <ac:cxnSpMkLst>
            <pc:docMk/>
            <pc:sldMk cId="1751468654" sldId="375"/>
            <ac:cxnSpMk id="26" creationId="{B081C46F-73AF-39A3-AEA7-1C89FB5E15B9}"/>
          </ac:cxnSpMkLst>
        </pc:cxnChg>
        <pc:cxnChg chg="mod">
          <ac:chgData name="Justina Ojom" userId="cbdaed7d-8d45-4372-a16a-f3f8900c2f45" providerId="ADAL" clId="{5D26440A-06E9-4682-9B8A-D8E9BA5AC9FC}" dt="2023-03-09T10:54:53.608" v="6086" actId="14100"/>
          <ac:cxnSpMkLst>
            <pc:docMk/>
            <pc:sldMk cId="1751468654" sldId="375"/>
            <ac:cxnSpMk id="29" creationId="{91E81B17-5D35-A621-4C85-29C4A4C062EC}"/>
          </ac:cxnSpMkLst>
        </pc:cxnChg>
        <pc:cxnChg chg="mod">
          <ac:chgData name="Justina Ojom" userId="cbdaed7d-8d45-4372-a16a-f3f8900c2f45" providerId="ADAL" clId="{5D26440A-06E9-4682-9B8A-D8E9BA5AC9FC}" dt="2023-03-09T10:54:48.336" v="6084" actId="14100"/>
          <ac:cxnSpMkLst>
            <pc:docMk/>
            <pc:sldMk cId="1751468654" sldId="375"/>
            <ac:cxnSpMk id="32" creationId="{6FB53FF0-9486-7E30-A4CA-5303D3AC73CE}"/>
          </ac:cxnSpMkLst>
        </pc:cxnChg>
        <pc:cxnChg chg="mod">
          <ac:chgData name="Justina Ojom" userId="cbdaed7d-8d45-4372-a16a-f3f8900c2f45" providerId="ADAL" clId="{5D26440A-06E9-4682-9B8A-D8E9BA5AC9FC}" dt="2023-03-09T10:54:50.727" v="6085" actId="14100"/>
          <ac:cxnSpMkLst>
            <pc:docMk/>
            <pc:sldMk cId="1751468654" sldId="375"/>
            <ac:cxnSpMk id="35" creationId="{78A0A4E3-C7F7-6FB1-6A25-13B9611CC035}"/>
          </ac:cxnSpMkLst>
        </pc:cxnChg>
      </pc:sldChg>
      <pc:sldChg chg="addSp delSp modSp mod modNotes modNotesTx">
        <pc:chgData name="Justina Ojom" userId="cbdaed7d-8d45-4372-a16a-f3f8900c2f45" providerId="ADAL" clId="{5D26440A-06E9-4682-9B8A-D8E9BA5AC9FC}" dt="2023-03-09T11:10:25.940" v="6410" actId="1076"/>
        <pc:sldMkLst>
          <pc:docMk/>
          <pc:sldMk cId="2659323470" sldId="376"/>
        </pc:sldMkLst>
        <pc:spChg chg="mod">
          <ac:chgData name="Justina Ojom" userId="cbdaed7d-8d45-4372-a16a-f3f8900c2f45" providerId="ADAL" clId="{5D26440A-06E9-4682-9B8A-D8E9BA5AC9FC}" dt="2023-03-09T10:05:06.427" v="5505" actId="2711"/>
          <ac:spMkLst>
            <pc:docMk/>
            <pc:sldMk cId="2659323470" sldId="376"/>
            <ac:spMk id="2" creationId="{15E289A1-E023-D9D2-A562-3ED792241763}"/>
          </ac:spMkLst>
        </pc:spChg>
        <pc:spChg chg="mod">
          <ac:chgData name="Justina Ojom" userId="cbdaed7d-8d45-4372-a16a-f3f8900c2f45" providerId="ADAL" clId="{5D26440A-06E9-4682-9B8A-D8E9BA5AC9FC}" dt="2023-03-09T11:10:21.378" v="6409" actId="1076"/>
          <ac:spMkLst>
            <pc:docMk/>
            <pc:sldMk cId="2659323470" sldId="376"/>
            <ac:spMk id="4" creationId="{407B360D-9683-A039-3919-11A1C27528F6}"/>
          </ac:spMkLst>
        </pc:spChg>
        <pc:spChg chg="mod">
          <ac:chgData name="Justina Ojom" userId="cbdaed7d-8d45-4372-a16a-f3f8900c2f45" providerId="ADAL" clId="{5D26440A-06E9-4682-9B8A-D8E9BA5AC9FC}" dt="2023-03-09T11:07:24.586" v="6279" actId="207"/>
          <ac:spMkLst>
            <pc:docMk/>
            <pc:sldMk cId="2659323470" sldId="376"/>
            <ac:spMk id="6" creationId="{9E52317C-2DE1-F0B9-EA64-89289DCA468A}"/>
          </ac:spMkLst>
        </pc:spChg>
        <pc:spChg chg="mod">
          <ac:chgData name="Justina Ojom" userId="cbdaed7d-8d45-4372-a16a-f3f8900c2f45" providerId="ADAL" clId="{5D26440A-06E9-4682-9B8A-D8E9BA5AC9FC}" dt="2023-03-09T11:07:24.586" v="6279" actId="207"/>
          <ac:spMkLst>
            <pc:docMk/>
            <pc:sldMk cId="2659323470" sldId="376"/>
            <ac:spMk id="7" creationId="{8509E6C3-05AF-E0E9-2ACC-7A14CCA322B5}"/>
          </ac:spMkLst>
        </pc:spChg>
        <pc:spChg chg="mod">
          <ac:chgData name="Justina Ojom" userId="cbdaed7d-8d45-4372-a16a-f3f8900c2f45" providerId="ADAL" clId="{5D26440A-06E9-4682-9B8A-D8E9BA5AC9FC}" dt="2023-03-09T11:07:29.782" v="6281" actId="208"/>
          <ac:spMkLst>
            <pc:docMk/>
            <pc:sldMk cId="2659323470" sldId="376"/>
            <ac:spMk id="8" creationId="{D88BF9BF-1891-00B9-9225-A12D78C03A1E}"/>
          </ac:spMkLst>
        </pc:spChg>
        <pc:spChg chg="mod">
          <ac:chgData name="Justina Ojom" userId="cbdaed7d-8d45-4372-a16a-f3f8900c2f45" providerId="ADAL" clId="{5D26440A-06E9-4682-9B8A-D8E9BA5AC9FC}" dt="2023-03-09T11:07:29.782" v="6281" actId="208"/>
          <ac:spMkLst>
            <pc:docMk/>
            <pc:sldMk cId="2659323470" sldId="376"/>
            <ac:spMk id="9" creationId="{D5FDDC47-0D69-D8F0-F61A-1FFFD577E961}"/>
          </ac:spMkLst>
        </pc:spChg>
        <pc:spChg chg="mod">
          <ac:chgData name="Justina Ojom" userId="cbdaed7d-8d45-4372-a16a-f3f8900c2f45" providerId="ADAL" clId="{5D26440A-06E9-4682-9B8A-D8E9BA5AC9FC}" dt="2023-03-09T10:05:06.427" v="5505" actId="2711"/>
          <ac:spMkLst>
            <pc:docMk/>
            <pc:sldMk cId="2659323470" sldId="376"/>
            <ac:spMk id="11" creationId="{6DB0CD9D-6343-6A24-9E4E-85594A1AD95D}"/>
          </ac:spMkLst>
        </pc:spChg>
        <pc:spChg chg="mod">
          <ac:chgData name="Justina Ojom" userId="cbdaed7d-8d45-4372-a16a-f3f8900c2f45" providerId="ADAL" clId="{5D26440A-06E9-4682-9B8A-D8E9BA5AC9FC}" dt="2023-03-09T10:05:06.427" v="5505" actId="2711"/>
          <ac:spMkLst>
            <pc:docMk/>
            <pc:sldMk cId="2659323470" sldId="376"/>
            <ac:spMk id="12" creationId="{CCD8CF13-12CB-067C-DE7B-F0FD4FEEF2E8}"/>
          </ac:spMkLst>
        </pc:spChg>
        <pc:spChg chg="mod">
          <ac:chgData name="Justina Ojom" userId="cbdaed7d-8d45-4372-a16a-f3f8900c2f45" providerId="ADAL" clId="{5D26440A-06E9-4682-9B8A-D8E9BA5AC9FC}" dt="2023-03-09T10:05:06.427" v="5505" actId="2711"/>
          <ac:spMkLst>
            <pc:docMk/>
            <pc:sldMk cId="2659323470" sldId="376"/>
            <ac:spMk id="13" creationId="{1AA787C6-FBE3-59F9-4609-E76E1DE82DE8}"/>
          </ac:spMkLst>
        </pc:spChg>
        <pc:spChg chg="mod">
          <ac:chgData name="Justina Ojom" userId="cbdaed7d-8d45-4372-a16a-f3f8900c2f45" providerId="ADAL" clId="{5D26440A-06E9-4682-9B8A-D8E9BA5AC9FC}" dt="2023-03-09T10:05:06.427" v="5505" actId="2711"/>
          <ac:spMkLst>
            <pc:docMk/>
            <pc:sldMk cId="2659323470" sldId="376"/>
            <ac:spMk id="14" creationId="{01F5F880-B973-2B90-E704-74DC6D7C5F32}"/>
          </ac:spMkLst>
        </pc:spChg>
        <pc:spChg chg="mod">
          <ac:chgData name="Justina Ojom" userId="cbdaed7d-8d45-4372-a16a-f3f8900c2f45" providerId="ADAL" clId="{5D26440A-06E9-4682-9B8A-D8E9BA5AC9FC}" dt="2023-03-09T10:05:06.427" v="5505" actId="2711"/>
          <ac:spMkLst>
            <pc:docMk/>
            <pc:sldMk cId="2659323470" sldId="376"/>
            <ac:spMk id="15" creationId="{9A9FEA97-F73D-F76D-309A-127157786A53}"/>
          </ac:spMkLst>
        </pc:spChg>
        <pc:spChg chg="mod">
          <ac:chgData name="Justina Ojom" userId="cbdaed7d-8d45-4372-a16a-f3f8900c2f45" providerId="ADAL" clId="{5D26440A-06E9-4682-9B8A-D8E9BA5AC9FC}" dt="2023-03-09T10:05:06.427" v="5505" actId="2711"/>
          <ac:spMkLst>
            <pc:docMk/>
            <pc:sldMk cId="2659323470" sldId="376"/>
            <ac:spMk id="16" creationId="{BC158501-64AD-1A13-A4A8-E10BE33C5E7E}"/>
          </ac:spMkLst>
        </pc:spChg>
        <pc:spChg chg="del mod">
          <ac:chgData name="Justina Ojom" userId="cbdaed7d-8d45-4372-a16a-f3f8900c2f45" providerId="ADAL" clId="{5D26440A-06E9-4682-9B8A-D8E9BA5AC9FC}" dt="2023-03-09T11:08:23.638" v="6361" actId="478"/>
          <ac:spMkLst>
            <pc:docMk/>
            <pc:sldMk cId="2659323470" sldId="376"/>
            <ac:spMk id="17" creationId="{74EB3B35-2B20-8F8A-FEC1-F050117DE86D}"/>
          </ac:spMkLst>
        </pc:spChg>
        <pc:spChg chg="add mod">
          <ac:chgData name="Justina Ojom" userId="cbdaed7d-8d45-4372-a16a-f3f8900c2f45" providerId="ADAL" clId="{5D26440A-06E9-4682-9B8A-D8E9BA5AC9FC}" dt="2023-03-09T11:10:25.940" v="6410" actId="1076"/>
          <ac:spMkLst>
            <pc:docMk/>
            <pc:sldMk cId="2659323470" sldId="376"/>
            <ac:spMk id="18" creationId="{E4D6C885-A0B1-F865-5D65-38F6D7D0DECF}"/>
          </ac:spMkLst>
        </pc:spChg>
        <pc:spChg chg="add mod ord">
          <ac:chgData name="Justina Ojom" userId="cbdaed7d-8d45-4372-a16a-f3f8900c2f45" providerId="ADAL" clId="{5D26440A-06E9-4682-9B8A-D8E9BA5AC9FC}" dt="2023-03-09T11:10:25.940" v="6410" actId="1076"/>
          <ac:spMkLst>
            <pc:docMk/>
            <pc:sldMk cId="2659323470" sldId="376"/>
            <ac:spMk id="19" creationId="{D7C20E72-5E90-CBE3-A337-D2B00A7F1E40}"/>
          </ac:spMkLst>
        </pc:spChg>
        <pc:spChg chg="add del mod">
          <ac:chgData name="Justina Ojom" userId="cbdaed7d-8d45-4372-a16a-f3f8900c2f45" providerId="ADAL" clId="{5D26440A-06E9-4682-9B8A-D8E9BA5AC9FC}" dt="2023-03-09T11:08:51.086" v="6374" actId="478"/>
          <ac:spMkLst>
            <pc:docMk/>
            <pc:sldMk cId="2659323470" sldId="376"/>
            <ac:spMk id="21" creationId="{CE4ED7AC-5382-2CCC-291D-2C16168C8068}"/>
          </ac:spMkLst>
        </pc:spChg>
        <pc:spChg chg="add mod ord">
          <ac:chgData name="Justina Ojom" userId="cbdaed7d-8d45-4372-a16a-f3f8900c2f45" providerId="ADAL" clId="{5D26440A-06E9-4682-9B8A-D8E9BA5AC9FC}" dt="2023-03-09T11:10:21.378" v="6409" actId="1076"/>
          <ac:spMkLst>
            <pc:docMk/>
            <pc:sldMk cId="2659323470" sldId="376"/>
            <ac:spMk id="22" creationId="{2955A3A0-9919-5CDE-76B8-9CC2C98B5AF4}"/>
          </ac:spMkLst>
        </pc:spChg>
        <pc:grpChg chg="mod">
          <ac:chgData name="Justina Ojom" userId="cbdaed7d-8d45-4372-a16a-f3f8900c2f45" providerId="ADAL" clId="{5D26440A-06E9-4682-9B8A-D8E9BA5AC9FC}" dt="2023-03-09T11:10:25.940" v="6410" actId="1076"/>
          <ac:grpSpMkLst>
            <pc:docMk/>
            <pc:sldMk cId="2659323470" sldId="376"/>
            <ac:grpSpMk id="5" creationId="{10B8C148-C187-7C07-7EE5-44AB947428BD}"/>
          </ac:grpSpMkLst>
        </pc:grpChg>
        <pc:grpChg chg="del mod">
          <ac:chgData name="Justina Ojom" userId="cbdaed7d-8d45-4372-a16a-f3f8900c2f45" providerId="ADAL" clId="{5D26440A-06E9-4682-9B8A-D8E9BA5AC9FC}" dt="2023-03-09T11:09:11.365" v="6382" actId="478"/>
          <ac:grpSpMkLst>
            <pc:docMk/>
            <pc:sldMk cId="2659323470" sldId="376"/>
            <ac:grpSpMk id="10" creationId="{1E45D994-F6EB-0554-6F70-CB8B16825407}"/>
          </ac:grpSpMkLst>
        </pc:grpChg>
      </pc:sldChg>
      <pc:sldChg chg="addSp delSp modSp mod delCm modNotes modNotesTx">
        <pc:chgData name="Justina Ojom" userId="cbdaed7d-8d45-4372-a16a-f3f8900c2f45" providerId="ADAL" clId="{5D26440A-06E9-4682-9B8A-D8E9BA5AC9FC}" dt="2023-03-09T11:05:09.444" v="6223" actId="14100"/>
        <pc:sldMkLst>
          <pc:docMk/>
          <pc:sldMk cId="3121552901" sldId="377"/>
        </pc:sldMkLst>
        <pc:spChg chg="mod">
          <ac:chgData name="Justina Ojom" userId="cbdaed7d-8d45-4372-a16a-f3f8900c2f45" providerId="ADAL" clId="{5D26440A-06E9-4682-9B8A-D8E9BA5AC9FC}" dt="2023-03-09T10:05:03.559" v="5504" actId="2711"/>
          <ac:spMkLst>
            <pc:docMk/>
            <pc:sldMk cId="3121552901" sldId="377"/>
            <ac:spMk id="2" creationId="{9B4D2FB4-18D8-042E-5B8E-70DD5C0C9D9E}"/>
          </ac:spMkLst>
        </pc:spChg>
        <pc:spChg chg="del mod">
          <ac:chgData name="Justina Ojom" userId="cbdaed7d-8d45-4372-a16a-f3f8900c2f45" providerId="ADAL" clId="{5D26440A-06E9-4682-9B8A-D8E9BA5AC9FC}" dt="2023-03-09T11:02:04.279" v="6152" actId="478"/>
          <ac:spMkLst>
            <pc:docMk/>
            <pc:sldMk cId="3121552901" sldId="377"/>
            <ac:spMk id="3" creationId="{1A00AA45-B06A-DA41-E303-542D9E55636B}"/>
          </ac:spMkLst>
        </pc:spChg>
        <pc:spChg chg="del mod">
          <ac:chgData name="Justina Ojom" userId="cbdaed7d-8d45-4372-a16a-f3f8900c2f45" providerId="ADAL" clId="{5D26440A-06E9-4682-9B8A-D8E9BA5AC9FC}" dt="2023-03-09T11:02:04.279" v="6152" actId="478"/>
          <ac:spMkLst>
            <pc:docMk/>
            <pc:sldMk cId="3121552901" sldId="377"/>
            <ac:spMk id="4" creationId="{730CFAC1-E674-1989-B988-A005309EBA92}"/>
          </ac:spMkLst>
        </pc:spChg>
        <pc:spChg chg="del mod">
          <ac:chgData name="Justina Ojom" userId="cbdaed7d-8d45-4372-a16a-f3f8900c2f45" providerId="ADAL" clId="{5D26440A-06E9-4682-9B8A-D8E9BA5AC9FC}" dt="2023-03-09T11:02:04.279" v="6152" actId="478"/>
          <ac:spMkLst>
            <pc:docMk/>
            <pc:sldMk cId="3121552901" sldId="377"/>
            <ac:spMk id="7" creationId="{130E8B25-4E59-3158-A9B6-D00E9DBFE2CB}"/>
          </ac:spMkLst>
        </pc:spChg>
        <pc:spChg chg="add mod">
          <ac:chgData name="Justina Ojom" userId="cbdaed7d-8d45-4372-a16a-f3f8900c2f45" providerId="ADAL" clId="{5D26440A-06E9-4682-9B8A-D8E9BA5AC9FC}" dt="2023-03-09T11:04:36.543" v="6213" actId="1076"/>
          <ac:spMkLst>
            <pc:docMk/>
            <pc:sldMk cId="3121552901" sldId="377"/>
            <ac:spMk id="8" creationId="{225D45F2-EBFF-8572-AF03-032201EE835A}"/>
          </ac:spMkLst>
        </pc:spChg>
        <pc:spChg chg="add mod">
          <ac:chgData name="Justina Ojom" userId="cbdaed7d-8d45-4372-a16a-f3f8900c2f45" providerId="ADAL" clId="{5D26440A-06E9-4682-9B8A-D8E9BA5AC9FC}" dt="2023-03-09T11:04:44.379" v="6216" actId="1076"/>
          <ac:spMkLst>
            <pc:docMk/>
            <pc:sldMk cId="3121552901" sldId="377"/>
            <ac:spMk id="9" creationId="{B165F4B9-F2FC-0F3C-24CA-0A5D9AF28A7C}"/>
          </ac:spMkLst>
        </pc:spChg>
        <pc:spChg chg="add mod">
          <ac:chgData name="Justina Ojom" userId="cbdaed7d-8d45-4372-a16a-f3f8900c2f45" providerId="ADAL" clId="{5D26440A-06E9-4682-9B8A-D8E9BA5AC9FC}" dt="2023-03-09T11:04:36.543" v="6213" actId="1076"/>
          <ac:spMkLst>
            <pc:docMk/>
            <pc:sldMk cId="3121552901" sldId="377"/>
            <ac:spMk id="10" creationId="{A818F613-2573-288E-3E31-15D669BCDDC7}"/>
          </ac:spMkLst>
        </pc:spChg>
        <pc:spChg chg="add mod">
          <ac:chgData name="Justina Ojom" userId="cbdaed7d-8d45-4372-a16a-f3f8900c2f45" providerId="ADAL" clId="{5D26440A-06E9-4682-9B8A-D8E9BA5AC9FC}" dt="2023-03-09T11:04:36.543" v="6213" actId="1076"/>
          <ac:spMkLst>
            <pc:docMk/>
            <pc:sldMk cId="3121552901" sldId="377"/>
            <ac:spMk id="11" creationId="{36BF4EE8-8198-B939-45ED-C4EA867EA379}"/>
          </ac:spMkLst>
        </pc:spChg>
        <pc:spChg chg="add mod">
          <ac:chgData name="Justina Ojom" userId="cbdaed7d-8d45-4372-a16a-f3f8900c2f45" providerId="ADAL" clId="{5D26440A-06E9-4682-9B8A-D8E9BA5AC9FC}" dt="2023-03-09T11:04:44.379" v="6216" actId="1076"/>
          <ac:spMkLst>
            <pc:docMk/>
            <pc:sldMk cId="3121552901" sldId="377"/>
            <ac:spMk id="12" creationId="{11128F0E-BFB8-9923-308C-7614FB736974}"/>
          </ac:spMkLst>
        </pc:spChg>
        <pc:spChg chg="add mod">
          <ac:chgData name="Justina Ojom" userId="cbdaed7d-8d45-4372-a16a-f3f8900c2f45" providerId="ADAL" clId="{5D26440A-06E9-4682-9B8A-D8E9BA5AC9FC}" dt="2023-03-09T11:04:36.543" v="6213" actId="1076"/>
          <ac:spMkLst>
            <pc:docMk/>
            <pc:sldMk cId="3121552901" sldId="377"/>
            <ac:spMk id="13" creationId="{707419F1-2FE7-9556-2A80-828D2C2EE1BE}"/>
          </ac:spMkLst>
        </pc:spChg>
        <pc:spChg chg="add mod ord">
          <ac:chgData name="Justina Ojom" userId="cbdaed7d-8d45-4372-a16a-f3f8900c2f45" providerId="ADAL" clId="{5D26440A-06E9-4682-9B8A-D8E9BA5AC9FC}" dt="2023-03-09T11:04:10.212" v="6205" actId="2085"/>
          <ac:spMkLst>
            <pc:docMk/>
            <pc:sldMk cId="3121552901" sldId="377"/>
            <ac:spMk id="14" creationId="{7DE3B8D4-9447-3251-B072-1DAEBBF83352}"/>
          </ac:spMkLst>
        </pc:spChg>
        <pc:picChg chg="mod ord">
          <ac:chgData name="Justina Ojom" userId="cbdaed7d-8d45-4372-a16a-f3f8900c2f45" providerId="ADAL" clId="{5D26440A-06E9-4682-9B8A-D8E9BA5AC9FC}" dt="2023-03-09T11:04:49" v="6217" actId="1076"/>
          <ac:picMkLst>
            <pc:docMk/>
            <pc:sldMk cId="3121552901" sldId="377"/>
            <ac:picMk id="6" creationId="{8154DAF1-5495-26C0-808A-C54841852CC2}"/>
          </ac:picMkLst>
        </pc:picChg>
        <pc:cxnChg chg="add mod ord">
          <ac:chgData name="Justina Ojom" userId="cbdaed7d-8d45-4372-a16a-f3f8900c2f45" providerId="ADAL" clId="{5D26440A-06E9-4682-9B8A-D8E9BA5AC9FC}" dt="2023-03-09T11:05:09.444" v="6223" actId="14100"/>
          <ac:cxnSpMkLst>
            <pc:docMk/>
            <pc:sldMk cId="3121552901" sldId="377"/>
            <ac:cxnSpMk id="16" creationId="{B2BA712A-4821-84CC-A4A1-27BF16599FD3}"/>
          </ac:cxnSpMkLst>
        </pc:cxn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5D26440A-06E9-4682-9B8A-D8E9BA5AC9FC}" dt="2023-03-09T11:04:51.409" v="6218"/>
              <pc2:cmMkLst xmlns:pc2="http://schemas.microsoft.com/office/powerpoint/2019/9/main/command">
                <pc:docMk/>
                <pc:sldMk cId="3121552901" sldId="377"/>
                <pc2:cmMk id="{9E8E086C-6900-418D-88AD-2373BB551B3F}"/>
              </pc2:cmMkLst>
            </pc226:cmChg>
          </p:ext>
        </pc:extLst>
      </pc:sldChg>
      <pc:sldChg chg="modSp mod modNotes modNotesTx">
        <pc:chgData name="Justina Ojom" userId="cbdaed7d-8d45-4372-a16a-f3f8900c2f45" providerId="ADAL" clId="{5D26440A-06E9-4682-9B8A-D8E9BA5AC9FC}" dt="2023-03-09T11:05:40.960" v="6232" actId="1076"/>
        <pc:sldMkLst>
          <pc:docMk/>
          <pc:sldMk cId="1741977298" sldId="378"/>
        </pc:sldMkLst>
        <pc:spChg chg="mod">
          <ac:chgData name="Justina Ojom" userId="cbdaed7d-8d45-4372-a16a-f3f8900c2f45" providerId="ADAL" clId="{5D26440A-06E9-4682-9B8A-D8E9BA5AC9FC}" dt="2023-03-09T10:05:10.130" v="5506" actId="2711"/>
          <ac:spMkLst>
            <pc:docMk/>
            <pc:sldMk cId="1741977298" sldId="378"/>
            <ac:spMk id="2" creationId="{5B614B56-5A28-36B6-D2CB-288A4FC931F3}"/>
          </ac:spMkLst>
        </pc:spChg>
        <pc:spChg chg="mod">
          <ac:chgData name="Justina Ojom" userId="cbdaed7d-8d45-4372-a16a-f3f8900c2f45" providerId="ADAL" clId="{5D26440A-06E9-4682-9B8A-D8E9BA5AC9FC}" dt="2023-03-09T11:05:21.348" v="6224" actId="207"/>
          <ac:spMkLst>
            <pc:docMk/>
            <pc:sldMk cId="1741977298" sldId="378"/>
            <ac:spMk id="4" creationId="{F22CBA98-B770-89B8-2903-5A0BFE005A6B}"/>
          </ac:spMkLst>
        </pc:spChg>
        <pc:spChg chg="mod">
          <ac:chgData name="Justina Ojom" userId="cbdaed7d-8d45-4372-a16a-f3f8900c2f45" providerId="ADAL" clId="{5D26440A-06E9-4682-9B8A-D8E9BA5AC9FC}" dt="2023-03-09T11:05:21.348" v="6224" actId="207"/>
          <ac:spMkLst>
            <pc:docMk/>
            <pc:sldMk cId="1741977298" sldId="378"/>
            <ac:spMk id="5" creationId="{3D477C2B-8F98-A171-B0C0-4C08220277D3}"/>
          </ac:spMkLst>
        </pc:spChg>
        <pc:spChg chg="mod">
          <ac:chgData name="Justina Ojom" userId="cbdaed7d-8d45-4372-a16a-f3f8900c2f45" providerId="ADAL" clId="{5D26440A-06E9-4682-9B8A-D8E9BA5AC9FC}" dt="2023-03-09T11:05:21.348" v="6224" actId="207"/>
          <ac:spMkLst>
            <pc:docMk/>
            <pc:sldMk cId="1741977298" sldId="378"/>
            <ac:spMk id="6" creationId="{393CE2DF-53F8-7A6D-653B-7E773C884562}"/>
          </ac:spMkLst>
        </pc:spChg>
        <pc:spChg chg="mod">
          <ac:chgData name="Justina Ojom" userId="cbdaed7d-8d45-4372-a16a-f3f8900c2f45" providerId="ADAL" clId="{5D26440A-06E9-4682-9B8A-D8E9BA5AC9FC}" dt="2023-03-09T11:05:40.960" v="6232" actId="1076"/>
          <ac:spMkLst>
            <pc:docMk/>
            <pc:sldMk cId="1741977298" sldId="378"/>
            <ac:spMk id="7" creationId="{EAEBBAAB-A4DE-36FF-0797-C6F4119D56F9}"/>
          </ac:spMkLst>
        </pc:spChg>
        <pc:grpChg chg="mod">
          <ac:chgData name="Justina Ojom" userId="cbdaed7d-8d45-4372-a16a-f3f8900c2f45" providerId="ADAL" clId="{5D26440A-06E9-4682-9B8A-D8E9BA5AC9FC}" dt="2023-03-09T11:05:40.960" v="6232" actId="1076"/>
          <ac:grpSpMkLst>
            <pc:docMk/>
            <pc:sldMk cId="1741977298" sldId="378"/>
            <ac:grpSpMk id="3" creationId="{72B89AE1-19F1-2707-D1A8-1A2742F65270}"/>
          </ac:grpSpMkLst>
        </pc:grpChg>
      </pc:sldChg>
      <pc:sldChg chg="addSp delSp modSp mod modNotes modNotesTx">
        <pc:chgData name="Justina Ojom" userId="cbdaed7d-8d45-4372-a16a-f3f8900c2f45" providerId="ADAL" clId="{5D26440A-06E9-4682-9B8A-D8E9BA5AC9FC}" dt="2023-03-10T00:26:31.742" v="7611" actId="20577"/>
        <pc:sldMkLst>
          <pc:docMk/>
          <pc:sldMk cId="1843532783" sldId="379"/>
        </pc:sldMkLst>
        <pc:spChg chg="mod">
          <ac:chgData name="Justina Ojom" userId="cbdaed7d-8d45-4372-a16a-f3f8900c2f45" providerId="ADAL" clId="{5D26440A-06E9-4682-9B8A-D8E9BA5AC9FC}" dt="2023-03-09T10:05:12.914" v="5507" actId="2711"/>
          <ac:spMkLst>
            <pc:docMk/>
            <pc:sldMk cId="1843532783" sldId="379"/>
            <ac:spMk id="2" creationId="{5278029F-102B-ADAD-3568-D6952C464FEB}"/>
          </ac:spMkLst>
        </pc:spChg>
        <pc:spChg chg="mod">
          <ac:chgData name="Justina Ojom" userId="cbdaed7d-8d45-4372-a16a-f3f8900c2f45" providerId="ADAL" clId="{5D26440A-06E9-4682-9B8A-D8E9BA5AC9FC}" dt="2023-03-09T11:05:48.648" v="6233" actId="207"/>
          <ac:spMkLst>
            <pc:docMk/>
            <pc:sldMk cId="1843532783" sldId="379"/>
            <ac:spMk id="3" creationId="{3C004C39-C328-C752-3BA5-3BBDCE592EB4}"/>
          </ac:spMkLst>
        </pc:spChg>
        <pc:spChg chg="mod">
          <ac:chgData name="Justina Ojom" userId="cbdaed7d-8d45-4372-a16a-f3f8900c2f45" providerId="ADAL" clId="{5D26440A-06E9-4682-9B8A-D8E9BA5AC9FC}" dt="2023-03-09T11:05:48.648" v="6233" actId="207"/>
          <ac:spMkLst>
            <pc:docMk/>
            <pc:sldMk cId="1843532783" sldId="379"/>
            <ac:spMk id="4" creationId="{188E3F69-9A1E-A3EB-627D-2425E8ADC61A}"/>
          </ac:spMkLst>
        </pc:spChg>
        <pc:spChg chg="mod">
          <ac:chgData name="Justina Ojom" userId="cbdaed7d-8d45-4372-a16a-f3f8900c2f45" providerId="ADAL" clId="{5D26440A-06E9-4682-9B8A-D8E9BA5AC9FC}" dt="2023-03-09T11:05:48.648" v="6233" actId="207"/>
          <ac:spMkLst>
            <pc:docMk/>
            <pc:sldMk cId="1843532783" sldId="379"/>
            <ac:spMk id="5" creationId="{B0FB5107-6380-3ED4-6135-8ADB8356F67D}"/>
          </ac:spMkLst>
        </pc:spChg>
        <pc:spChg chg="mod">
          <ac:chgData name="Justina Ojom" userId="cbdaed7d-8d45-4372-a16a-f3f8900c2f45" providerId="ADAL" clId="{5D26440A-06E9-4682-9B8A-D8E9BA5AC9FC}" dt="2023-03-09T11:05:48.648" v="6233" actId="207"/>
          <ac:spMkLst>
            <pc:docMk/>
            <pc:sldMk cId="1843532783" sldId="379"/>
            <ac:spMk id="6" creationId="{22BF9324-B538-23C1-8E87-4B07BD79314C}"/>
          </ac:spMkLst>
        </pc:spChg>
        <pc:spChg chg="mod">
          <ac:chgData name="Justina Ojom" userId="cbdaed7d-8d45-4372-a16a-f3f8900c2f45" providerId="ADAL" clId="{5D26440A-06E9-4682-9B8A-D8E9BA5AC9FC}" dt="2023-03-09T10:05:12.914" v="5507" actId="2711"/>
          <ac:spMkLst>
            <pc:docMk/>
            <pc:sldMk cId="1843532783" sldId="379"/>
            <ac:spMk id="7" creationId="{F7D7EB15-D3F9-2B4D-540C-3E93E66B8D2E}"/>
          </ac:spMkLst>
        </pc:spChg>
        <pc:spChg chg="mod">
          <ac:chgData name="Justina Ojom" userId="cbdaed7d-8d45-4372-a16a-f3f8900c2f45" providerId="ADAL" clId="{5D26440A-06E9-4682-9B8A-D8E9BA5AC9FC}" dt="2023-03-09T10:05:12.914" v="5507" actId="2711"/>
          <ac:spMkLst>
            <pc:docMk/>
            <pc:sldMk cId="1843532783" sldId="379"/>
            <ac:spMk id="8" creationId="{1802D779-B6B7-22E2-617F-8460330DD8AD}"/>
          </ac:spMkLst>
        </pc:spChg>
        <pc:spChg chg="mod">
          <ac:chgData name="Justina Ojom" userId="cbdaed7d-8d45-4372-a16a-f3f8900c2f45" providerId="ADAL" clId="{5D26440A-06E9-4682-9B8A-D8E9BA5AC9FC}" dt="2023-03-09T11:05:54.346" v="6236" actId="1076"/>
          <ac:spMkLst>
            <pc:docMk/>
            <pc:sldMk cId="1843532783" sldId="379"/>
            <ac:spMk id="9" creationId="{779C82B9-DA51-E23D-C150-7364FF518705}"/>
          </ac:spMkLst>
        </pc:spChg>
        <pc:spChg chg="del">
          <ac:chgData name="Justina Ojom" userId="cbdaed7d-8d45-4372-a16a-f3f8900c2f45" providerId="ADAL" clId="{5D26440A-06E9-4682-9B8A-D8E9BA5AC9FC}" dt="2023-03-09T10:01:05.277" v="5442" actId="478"/>
          <ac:spMkLst>
            <pc:docMk/>
            <pc:sldMk cId="1843532783" sldId="379"/>
            <ac:spMk id="10" creationId="{D22897FE-2728-A1A9-84B0-27AF1C9AD21D}"/>
          </ac:spMkLst>
        </pc:spChg>
        <pc:spChg chg="mod">
          <ac:chgData name="Justina Ojom" userId="cbdaed7d-8d45-4372-a16a-f3f8900c2f45" providerId="ADAL" clId="{5D26440A-06E9-4682-9B8A-D8E9BA5AC9FC}" dt="2023-03-10T00:25:35.535" v="7518"/>
          <ac:spMkLst>
            <pc:docMk/>
            <pc:sldMk cId="1843532783" sldId="379"/>
            <ac:spMk id="11" creationId="{CB411169-A33C-FE82-E309-A8B33EB0F234}"/>
          </ac:spMkLst>
        </pc:spChg>
        <pc:spChg chg="mod">
          <ac:chgData name="Justina Ojom" userId="cbdaed7d-8d45-4372-a16a-f3f8900c2f45" providerId="ADAL" clId="{5D26440A-06E9-4682-9B8A-D8E9BA5AC9FC}" dt="2023-03-10T00:25:35.535" v="7518"/>
          <ac:spMkLst>
            <pc:docMk/>
            <pc:sldMk cId="1843532783" sldId="379"/>
            <ac:spMk id="14" creationId="{666F2927-155F-8DAF-4627-76400874DD38}"/>
          </ac:spMkLst>
        </pc:spChg>
        <pc:spChg chg="mod">
          <ac:chgData name="Justina Ojom" userId="cbdaed7d-8d45-4372-a16a-f3f8900c2f45" providerId="ADAL" clId="{5D26440A-06E9-4682-9B8A-D8E9BA5AC9FC}" dt="2023-03-10T00:25:35.535" v="7518"/>
          <ac:spMkLst>
            <pc:docMk/>
            <pc:sldMk cId="1843532783" sldId="379"/>
            <ac:spMk id="15" creationId="{04DF646C-45D4-058E-C075-0117D3DF6509}"/>
          </ac:spMkLst>
        </pc:spChg>
        <pc:spChg chg="mod">
          <ac:chgData name="Justina Ojom" userId="cbdaed7d-8d45-4372-a16a-f3f8900c2f45" providerId="ADAL" clId="{5D26440A-06E9-4682-9B8A-D8E9BA5AC9FC}" dt="2023-03-10T00:25:35.535" v="7518"/>
          <ac:spMkLst>
            <pc:docMk/>
            <pc:sldMk cId="1843532783" sldId="379"/>
            <ac:spMk id="16" creationId="{32365393-401C-02D0-C089-0E24EE444284}"/>
          </ac:spMkLst>
        </pc:spChg>
        <pc:spChg chg="mod">
          <ac:chgData name="Justina Ojom" userId="cbdaed7d-8d45-4372-a16a-f3f8900c2f45" providerId="ADAL" clId="{5D26440A-06E9-4682-9B8A-D8E9BA5AC9FC}" dt="2023-03-09T10:05:12.914" v="5507" actId="2711"/>
          <ac:spMkLst>
            <pc:docMk/>
            <pc:sldMk cId="1843532783" sldId="379"/>
            <ac:spMk id="18" creationId="{88B96D62-3375-F443-E644-05AD8CE50197}"/>
          </ac:spMkLst>
        </pc:spChg>
        <pc:spChg chg="mod">
          <ac:chgData name="Justina Ojom" userId="cbdaed7d-8d45-4372-a16a-f3f8900c2f45" providerId="ADAL" clId="{5D26440A-06E9-4682-9B8A-D8E9BA5AC9FC}" dt="2023-03-09T10:05:12.914" v="5507" actId="2711"/>
          <ac:spMkLst>
            <pc:docMk/>
            <pc:sldMk cId="1843532783" sldId="379"/>
            <ac:spMk id="21" creationId="{32A4E334-C12B-7DEC-ABC1-232BDF770CDC}"/>
          </ac:spMkLst>
        </pc:spChg>
        <pc:spChg chg="mod">
          <ac:chgData name="Justina Ojom" userId="cbdaed7d-8d45-4372-a16a-f3f8900c2f45" providerId="ADAL" clId="{5D26440A-06E9-4682-9B8A-D8E9BA5AC9FC}" dt="2023-03-09T10:05:12.914" v="5507" actId="2711"/>
          <ac:spMkLst>
            <pc:docMk/>
            <pc:sldMk cId="1843532783" sldId="379"/>
            <ac:spMk id="22" creationId="{E238971D-22E9-2DDD-5BC2-3FBFAAB0DDF7}"/>
          </ac:spMkLst>
        </pc:spChg>
        <pc:spChg chg="mod">
          <ac:chgData name="Justina Ojom" userId="cbdaed7d-8d45-4372-a16a-f3f8900c2f45" providerId="ADAL" clId="{5D26440A-06E9-4682-9B8A-D8E9BA5AC9FC}" dt="2023-03-09T10:05:12.914" v="5507" actId="2711"/>
          <ac:spMkLst>
            <pc:docMk/>
            <pc:sldMk cId="1843532783" sldId="379"/>
            <ac:spMk id="23" creationId="{18FFC9B0-FF25-E574-CFA8-37998D05D186}"/>
          </ac:spMkLst>
        </pc:spChg>
        <pc:spChg chg="mod">
          <ac:chgData name="Justina Ojom" userId="cbdaed7d-8d45-4372-a16a-f3f8900c2f45" providerId="ADAL" clId="{5D26440A-06E9-4682-9B8A-D8E9BA5AC9FC}" dt="2023-03-09T10:05:12.914" v="5507" actId="2711"/>
          <ac:spMkLst>
            <pc:docMk/>
            <pc:sldMk cId="1843532783" sldId="379"/>
            <ac:spMk id="24" creationId="{D75458AF-1666-3F4F-A4DC-627EE849A1DF}"/>
          </ac:spMkLst>
        </pc:spChg>
        <pc:spChg chg="mod">
          <ac:chgData name="Justina Ojom" userId="cbdaed7d-8d45-4372-a16a-f3f8900c2f45" providerId="ADAL" clId="{5D26440A-06E9-4682-9B8A-D8E9BA5AC9FC}" dt="2023-03-10T00:25:35.535" v="7518"/>
          <ac:spMkLst>
            <pc:docMk/>
            <pc:sldMk cId="1843532783" sldId="379"/>
            <ac:spMk id="25" creationId="{E8486AD7-584E-5511-1565-5CAC18C3A220}"/>
          </ac:spMkLst>
        </pc:spChg>
        <pc:grpChg chg="add mod">
          <ac:chgData name="Justina Ojom" userId="cbdaed7d-8d45-4372-a16a-f3f8900c2f45" providerId="ADAL" clId="{5D26440A-06E9-4682-9B8A-D8E9BA5AC9FC}" dt="2023-03-10T00:25:35.535" v="7518"/>
          <ac:grpSpMkLst>
            <pc:docMk/>
            <pc:sldMk cId="1843532783" sldId="379"/>
            <ac:grpSpMk id="10" creationId="{828E897C-638F-958F-D42E-EEAC014C5B35}"/>
          </ac:grpSpMkLst>
        </pc:grpChg>
        <pc:grpChg chg="del">
          <ac:chgData name="Justina Ojom" userId="cbdaed7d-8d45-4372-a16a-f3f8900c2f45" providerId="ADAL" clId="{5D26440A-06E9-4682-9B8A-D8E9BA5AC9FC}" dt="2023-03-09T10:01:05.277" v="5442" actId="478"/>
          <ac:grpSpMkLst>
            <pc:docMk/>
            <pc:sldMk cId="1843532783" sldId="379"/>
            <ac:grpSpMk id="11" creationId="{07F97666-CCCD-5087-E3CE-CED608C5988F}"/>
          </ac:grpSpMkLst>
        </pc:grpChg>
        <pc:grpChg chg="mod">
          <ac:chgData name="Justina Ojom" userId="cbdaed7d-8d45-4372-a16a-f3f8900c2f45" providerId="ADAL" clId="{5D26440A-06E9-4682-9B8A-D8E9BA5AC9FC}" dt="2023-03-10T00:25:35.535" v="7518"/>
          <ac:grpSpMkLst>
            <pc:docMk/>
            <pc:sldMk cId="1843532783" sldId="379"/>
            <ac:grpSpMk id="12" creationId="{5F171DA0-791A-A9DE-E863-3089453E940A}"/>
          </ac:grpSpMkLst>
        </pc:grpChg>
        <pc:grpChg chg="mod">
          <ac:chgData name="Justina Ojom" userId="cbdaed7d-8d45-4372-a16a-f3f8900c2f45" providerId="ADAL" clId="{5D26440A-06E9-4682-9B8A-D8E9BA5AC9FC}" dt="2023-03-10T00:25:35.535" v="7518"/>
          <ac:grpSpMkLst>
            <pc:docMk/>
            <pc:sldMk cId="1843532783" sldId="379"/>
            <ac:grpSpMk id="13" creationId="{8384EEC6-B055-2E5E-FE2A-777BD8E55C33}"/>
          </ac:grpSpMkLst>
        </pc:grpChg>
        <pc:grpChg chg="del">
          <ac:chgData name="Justina Ojom" userId="cbdaed7d-8d45-4372-a16a-f3f8900c2f45" providerId="ADAL" clId="{5D26440A-06E9-4682-9B8A-D8E9BA5AC9FC}" dt="2023-03-09T10:01:05.277" v="5442" actId="478"/>
          <ac:grpSpMkLst>
            <pc:docMk/>
            <pc:sldMk cId="1843532783" sldId="379"/>
            <ac:grpSpMk id="14" creationId="{AAD66681-CA1F-7C5A-8A8A-EF5C8F891AB1}"/>
          </ac:grpSpMkLst>
        </pc:grpChg>
        <pc:grpChg chg="add del mod">
          <ac:chgData name="Justina Ojom" userId="cbdaed7d-8d45-4372-a16a-f3f8900c2f45" providerId="ADAL" clId="{5D26440A-06E9-4682-9B8A-D8E9BA5AC9FC}" dt="2023-03-10T00:25:35.271" v="7517" actId="478"/>
          <ac:grpSpMkLst>
            <pc:docMk/>
            <pc:sldMk cId="1843532783" sldId="379"/>
            <ac:grpSpMk id="17" creationId="{C7CBA91E-9E2B-3D61-361F-ACD19E2592C9}"/>
          </ac:grpSpMkLst>
        </pc:grpChg>
        <pc:grpChg chg="mod">
          <ac:chgData name="Justina Ojom" userId="cbdaed7d-8d45-4372-a16a-f3f8900c2f45" providerId="ADAL" clId="{5D26440A-06E9-4682-9B8A-D8E9BA5AC9FC}" dt="2023-03-09T10:01:05.614" v="5443"/>
          <ac:grpSpMkLst>
            <pc:docMk/>
            <pc:sldMk cId="1843532783" sldId="379"/>
            <ac:grpSpMk id="19" creationId="{D0DC57E3-845C-69AA-C47B-FB4E68E19EB1}"/>
          </ac:grpSpMkLst>
        </pc:grpChg>
        <pc:grpChg chg="mod">
          <ac:chgData name="Justina Ojom" userId="cbdaed7d-8d45-4372-a16a-f3f8900c2f45" providerId="ADAL" clId="{5D26440A-06E9-4682-9B8A-D8E9BA5AC9FC}" dt="2023-03-09T10:01:05.614" v="5443"/>
          <ac:grpSpMkLst>
            <pc:docMk/>
            <pc:sldMk cId="1843532783" sldId="379"/>
            <ac:grpSpMk id="20" creationId="{E721D3F8-2EEA-F2A9-E11F-61A51E9AD47D}"/>
          </ac:grpSpMkLst>
        </pc:grpChg>
      </pc:sldChg>
      <pc:sldChg chg="modSp mod modNotes modNotesTx">
        <pc:chgData name="Justina Ojom" userId="cbdaed7d-8d45-4372-a16a-f3f8900c2f45" providerId="ADAL" clId="{5D26440A-06E9-4682-9B8A-D8E9BA5AC9FC}" dt="2023-03-10T01:37:05.708" v="8142" actId="20577"/>
        <pc:sldMkLst>
          <pc:docMk/>
          <pc:sldMk cId="3110081842" sldId="380"/>
        </pc:sldMkLst>
        <pc:spChg chg="mod">
          <ac:chgData name="Justina Ojom" userId="cbdaed7d-8d45-4372-a16a-f3f8900c2f45" providerId="ADAL" clId="{5D26440A-06E9-4682-9B8A-D8E9BA5AC9FC}" dt="2023-03-09T10:26:50.426" v="5857" actId="1076"/>
          <ac:spMkLst>
            <pc:docMk/>
            <pc:sldMk cId="3110081842" sldId="380"/>
            <ac:spMk id="2" creationId="{C831DDCE-945F-53D8-3A59-FF5EC4173E17}"/>
          </ac:spMkLst>
        </pc:spChg>
        <pc:spChg chg="mod">
          <ac:chgData name="Justina Ojom" userId="cbdaed7d-8d45-4372-a16a-f3f8900c2f45" providerId="ADAL" clId="{5D26440A-06E9-4682-9B8A-D8E9BA5AC9FC}" dt="2023-03-09T10:26:50.426" v="5857" actId="1076"/>
          <ac:spMkLst>
            <pc:docMk/>
            <pc:sldMk cId="3110081842" sldId="380"/>
            <ac:spMk id="3" creationId="{8F6D4578-2F46-879A-1848-AD4405979F73}"/>
          </ac:spMkLst>
        </pc:spChg>
        <pc:spChg chg="mod">
          <ac:chgData name="Justina Ojom" userId="cbdaed7d-8d45-4372-a16a-f3f8900c2f45" providerId="ADAL" clId="{5D26440A-06E9-4682-9B8A-D8E9BA5AC9FC}" dt="2023-03-09T10:26:50.426" v="5857" actId="1076"/>
          <ac:spMkLst>
            <pc:docMk/>
            <pc:sldMk cId="3110081842" sldId="380"/>
            <ac:spMk id="4" creationId="{A025199E-5AFF-7169-3988-F0E11682057C}"/>
          </ac:spMkLst>
        </pc:spChg>
        <pc:spChg chg="mod">
          <ac:chgData name="Justina Ojom" userId="cbdaed7d-8d45-4372-a16a-f3f8900c2f45" providerId="ADAL" clId="{5D26440A-06E9-4682-9B8A-D8E9BA5AC9FC}" dt="2023-03-10T01:37:05.708" v="8142" actId="20577"/>
          <ac:spMkLst>
            <pc:docMk/>
            <pc:sldMk cId="3110081842" sldId="380"/>
            <ac:spMk id="14" creationId="{77426308-FC57-4621-A22C-EE55960FBD64}"/>
          </ac:spMkLst>
        </pc:spChg>
        <pc:spChg chg="mod">
          <ac:chgData name="Justina Ojom" userId="cbdaed7d-8d45-4372-a16a-f3f8900c2f45" providerId="ADAL" clId="{5D26440A-06E9-4682-9B8A-D8E9BA5AC9FC}" dt="2023-03-09T10:26:50.426" v="5857" actId="1076"/>
          <ac:spMkLst>
            <pc:docMk/>
            <pc:sldMk cId="3110081842" sldId="380"/>
            <ac:spMk id="60" creationId="{CA51DE7D-C4EB-4482-B9BD-8251CB38B67D}"/>
          </ac:spMkLst>
        </pc:spChg>
        <pc:spChg chg="mod">
          <ac:chgData name="Justina Ojom" userId="cbdaed7d-8d45-4372-a16a-f3f8900c2f45" providerId="ADAL" clId="{5D26440A-06E9-4682-9B8A-D8E9BA5AC9FC}" dt="2023-03-09T10:26:50.426" v="5857" actId="1076"/>
          <ac:spMkLst>
            <pc:docMk/>
            <pc:sldMk cId="3110081842" sldId="380"/>
            <ac:spMk id="61" creationId="{ABD8A883-982A-4318-B4F5-7858ABDA3C3D}"/>
          </ac:spMkLst>
        </pc:spChg>
        <pc:spChg chg="mod">
          <ac:chgData name="Justina Ojom" userId="cbdaed7d-8d45-4372-a16a-f3f8900c2f45" providerId="ADAL" clId="{5D26440A-06E9-4682-9B8A-D8E9BA5AC9FC}" dt="2023-03-09T10:26:50.426" v="5857" actId="1076"/>
          <ac:spMkLst>
            <pc:docMk/>
            <pc:sldMk cId="3110081842" sldId="380"/>
            <ac:spMk id="62" creationId="{F0DA2569-FB86-4902-B70A-F4F49A979B6B}"/>
          </ac:spMkLst>
        </pc:spChg>
      </pc:sldChg>
      <pc:sldChg chg="addSp delSp modSp mod modNotes modNotesTx">
        <pc:chgData name="Justina Ojom" userId="cbdaed7d-8d45-4372-a16a-f3f8900c2f45" providerId="ADAL" clId="{5D26440A-06E9-4682-9B8A-D8E9BA5AC9FC}" dt="2023-03-09T23:05:31.111" v="7339" actId="478"/>
        <pc:sldMkLst>
          <pc:docMk/>
          <pc:sldMk cId="1315107335" sldId="384"/>
        </pc:sldMkLst>
        <pc:spChg chg="mod">
          <ac:chgData name="Justina Ojom" userId="cbdaed7d-8d45-4372-a16a-f3f8900c2f45" providerId="ADAL" clId="{5D26440A-06E9-4682-9B8A-D8E9BA5AC9FC}" dt="2023-03-09T11:28:03.569" v="6653" actId="1076"/>
          <ac:spMkLst>
            <pc:docMk/>
            <pc:sldMk cId="1315107335" sldId="384"/>
            <ac:spMk id="2" creationId="{A731C90E-5FE8-0535-5B52-CF4BAA4766B1}"/>
          </ac:spMkLst>
        </pc:spChg>
        <pc:spChg chg="del mod">
          <ac:chgData name="Justina Ojom" userId="cbdaed7d-8d45-4372-a16a-f3f8900c2f45" providerId="ADAL" clId="{5D26440A-06E9-4682-9B8A-D8E9BA5AC9FC}" dt="2023-03-09T11:27:00.819" v="6625" actId="478"/>
          <ac:spMkLst>
            <pc:docMk/>
            <pc:sldMk cId="1315107335" sldId="384"/>
            <ac:spMk id="3" creationId="{99F76D86-7169-8ED1-CDA3-25C01C20860B}"/>
          </ac:spMkLst>
        </pc:spChg>
        <pc:spChg chg="mod">
          <ac:chgData name="Justina Ojom" userId="cbdaed7d-8d45-4372-a16a-f3f8900c2f45" providerId="ADAL" clId="{5D26440A-06E9-4682-9B8A-D8E9BA5AC9FC}" dt="2023-03-09T11:28:03.569" v="6653" actId="1076"/>
          <ac:spMkLst>
            <pc:docMk/>
            <pc:sldMk cId="1315107335" sldId="384"/>
            <ac:spMk id="4" creationId="{0106B1AB-DFD1-7A7C-CD07-6FF7E3DC321C}"/>
          </ac:spMkLst>
        </pc:spChg>
        <pc:spChg chg="mod">
          <ac:chgData name="Justina Ojom" userId="cbdaed7d-8d45-4372-a16a-f3f8900c2f45" providerId="ADAL" clId="{5D26440A-06E9-4682-9B8A-D8E9BA5AC9FC}" dt="2023-03-09T10:11:36.090" v="5530" actId="2711"/>
          <ac:spMkLst>
            <pc:docMk/>
            <pc:sldMk cId="1315107335" sldId="384"/>
            <ac:spMk id="6" creationId="{F875E902-089E-722D-B54D-AD301BA64250}"/>
          </ac:spMkLst>
        </pc:spChg>
        <pc:spChg chg="mod">
          <ac:chgData name="Justina Ojom" userId="cbdaed7d-8d45-4372-a16a-f3f8900c2f45" providerId="ADAL" clId="{5D26440A-06E9-4682-9B8A-D8E9BA5AC9FC}" dt="2023-03-09T10:11:36.090" v="5530" actId="2711"/>
          <ac:spMkLst>
            <pc:docMk/>
            <pc:sldMk cId="1315107335" sldId="384"/>
            <ac:spMk id="7" creationId="{B3DB5ADE-9FAA-DE4D-B630-B4FB21D40455}"/>
          </ac:spMkLst>
        </pc:spChg>
        <pc:spChg chg="mod">
          <ac:chgData name="Justina Ojom" userId="cbdaed7d-8d45-4372-a16a-f3f8900c2f45" providerId="ADAL" clId="{5D26440A-06E9-4682-9B8A-D8E9BA5AC9FC}" dt="2023-03-09T10:11:36.090" v="5530" actId="2711"/>
          <ac:spMkLst>
            <pc:docMk/>
            <pc:sldMk cId="1315107335" sldId="384"/>
            <ac:spMk id="8" creationId="{28DB4A97-1156-A749-1292-E27D70E25649}"/>
          </ac:spMkLst>
        </pc:spChg>
        <pc:spChg chg="mod">
          <ac:chgData name="Justina Ojom" userId="cbdaed7d-8d45-4372-a16a-f3f8900c2f45" providerId="ADAL" clId="{5D26440A-06E9-4682-9B8A-D8E9BA5AC9FC}" dt="2023-03-09T10:11:36.090" v="5530" actId="2711"/>
          <ac:spMkLst>
            <pc:docMk/>
            <pc:sldMk cId="1315107335" sldId="384"/>
            <ac:spMk id="9" creationId="{5215D9D1-8507-055A-2841-0A64C50946BC}"/>
          </ac:spMkLst>
        </pc:spChg>
        <pc:spChg chg="mod">
          <ac:chgData name="Justina Ojom" userId="cbdaed7d-8d45-4372-a16a-f3f8900c2f45" providerId="ADAL" clId="{5D26440A-06E9-4682-9B8A-D8E9BA5AC9FC}" dt="2023-03-09T10:11:36.090" v="5530" actId="2711"/>
          <ac:spMkLst>
            <pc:docMk/>
            <pc:sldMk cId="1315107335" sldId="384"/>
            <ac:spMk id="10" creationId="{F1868431-F791-3FD7-8333-B02E9C92BEC2}"/>
          </ac:spMkLst>
        </pc:spChg>
        <pc:spChg chg="mod">
          <ac:chgData name="Justina Ojom" userId="cbdaed7d-8d45-4372-a16a-f3f8900c2f45" providerId="ADAL" clId="{5D26440A-06E9-4682-9B8A-D8E9BA5AC9FC}" dt="2023-03-09T10:11:36.090" v="5530" actId="2711"/>
          <ac:spMkLst>
            <pc:docMk/>
            <pc:sldMk cId="1315107335" sldId="384"/>
            <ac:spMk id="11" creationId="{E353813A-103F-5B88-832E-0E0290FAB418}"/>
          </ac:spMkLst>
        </pc:spChg>
        <pc:spChg chg="mod">
          <ac:chgData name="Justina Ojom" userId="cbdaed7d-8d45-4372-a16a-f3f8900c2f45" providerId="ADAL" clId="{5D26440A-06E9-4682-9B8A-D8E9BA5AC9FC}" dt="2023-03-09T10:11:36.090" v="5530" actId="2711"/>
          <ac:spMkLst>
            <pc:docMk/>
            <pc:sldMk cId="1315107335" sldId="384"/>
            <ac:spMk id="12" creationId="{56E84D4B-AC64-4586-78BB-F501EE0EDF3F}"/>
          </ac:spMkLst>
        </pc:spChg>
        <pc:spChg chg="mod">
          <ac:chgData name="Justina Ojom" userId="cbdaed7d-8d45-4372-a16a-f3f8900c2f45" providerId="ADAL" clId="{5D26440A-06E9-4682-9B8A-D8E9BA5AC9FC}" dt="2023-03-09T10:11:36.090" v="5530" actId="2711"/>
          <ac:spMkLst>
            <pc:docMk/>
            <pc:sldMk cId="1315107335" sldId="384"/>
            <ac:spMk id="13" creationId="{CDCE1CE3-FFFB-2A0F-3509-C96E13B55275}"/>
          </ac:spMkLst>
        </pc:spChg>
        <pc:spChg chg="add del mod">
          <ac:chgData name="Justina Ojom" userId="cbdaed7d-8d45-4372-a16a-f3f8900c2f45" providerId="ADAL" clId="{5D26440A-06E9-4682-9B8A-D8E9BA5AC9FC}" dt="2023-03-09T11:20:30.705" v="6475"/>
          <ac:spMkLst>
            <pc:docMk/>
            <pc:sldMk cId="1315107335" sldId="384"/>
            <ac:spMk id="14" creationId="{422374FA-2FE2-EFE0-11F2-4C65BB5167BE}"/>
          </ac:spMkLst>
        </pc:spChg>
        <pc:spChg chg="del mod topLvl">
          <ac:chgData name="Justina Ojom" userId="cbdaed7d-8d45-4372-a16a-f3f8900c2f45" providerId="ADAL" clId="{5D26440A-06E9-4682-9B8A-D8E9BA5AC9FC}" dt="2023-03-09T11:26:23.939" v="6593" actId="478"/>
          <ac:spMkLst>
            <pc:docMk/>
            <pc:sldMk cId="1315107335" sldId="384"/>
            <ac:spMk id="17" creationId="{0EE496E9-B502-91C4-7C43-6FDA3BBD6E24}"/>
          </ac:spMkLst>
        </pc:spChg>
        <pc:spChg chg="del mod topLvl">
          <ac:chgData name="Justina Ojom" userId="cbdaed7d-8d45-4372-a16a-f3f8900c2f45" providerId="ADAL" clId="{5D26440A-06E9-4682-9B8A-D8E9BA5AC9FC}" dt="2023-03-09T11:26:23.939" v="6593" actId="478"/>
          <ac:spMkLst>
            <pc:docMk/>
            <pc:sldMk cId="1315107335" sldId="384"/>
            <ac:spMk id="18" creationId="{FFC6DF8D-D38B-9A5E-5458-33D5742FF2FF}"/>
          </ac:spMkLst>
        </pc:spChg>
        <pc:spChg chg="mod">
          <ac:chgData name="Justina Ojom" userId="cbdaed7d-8d45-4372-a16a-f3f8900c2f45" providerId="ADAL" clId="{5D26440A-06E9-4682-9B8A-D8E9BA5AC9FC}" dt="2023-03-09T11:26:21.982" v="6592" actId="165"/>
          <ac:spMkLst>
            <pc:docMk/>
            <pc:sldMk cId="1315107335" sldId="384"/>
            <ac:spMk id="19" creationId="{45EB456C-818D-0166-7F64-3EA670AE8EA3}"/>
          </ac:spMkLst>
        </pc:spChg>
        <pc:spChg chg="mod">
          <ac:chgData name="Justina Ojom" userId="cbdaed7d-8d45-4372-a16a-f3f8900c2f45" providerId="ADAL" clId="{5D26440A-06E9-4682-9B8A-D8E9BA5AC9FC}" dt="2023-03-09T11:26:21.982" v="6592" actId="165"/>
          <ac:spMkLst>
            <pc:docMk/>
            <pc:sldMk cId="1315107335" sldId="384"/>
            <ac:spMk id="20" creationId="{6DE19C3A-FAF0-44D7-F681-33094739F562}"/>
          </ac:spMkLst>
        </pc:spChg>
        <pc:spChg chg="mod">
          <ac:chgData name="Justina Ojom" userId="cbdaed7d-8d45-4372-a16a-f3f8900c2f45" providerId="ADAL" clId="{5D26440A-06E9-4682-9B8A-D8E9BA5AC9FC}" dt="2023-03-09T11:27:07.234" v="6628"/>
          <ac:spMkLst>
            <pc:docMk/>
            <pc:sldMk cId="1315107335" sldId="384"/>
            <ac:spMk id="23" creationId="{3FB2663F-E10E-AC08-06F7-6862F19C9176}"/>
          </ac:spMkLst>
        </pc:spChg>
        <pc:spChg chg="mod">
          <ac:chgData name="Justina Ojom" userId="cbdaed7d-8d45-4372-a16a-f3f8900c2f45" providerId="ADAL" clId="{5D26440A-06E9-4682-9B8A-D8E9BA5AC9FC}" dt="2023-03-09T11:27:07.234" v="6628"/>
          <ac:spMkLst>
            <pc:docMk/>
            <pc:sldMk cId="1315107335" sldId="384"/>
            <ac:spMk id="24" creationId="{620B7E93-23A4-3767-7591-1F9A82EB483F}"/>
          </ac:spMkLst>
        </pc:spChg>
        <pc:spChg chg="mod">
          <ac:chgData name="Justina Ojom" userId="cbdaed7d-8d45-4372-a16a-f3f8900c2f45" providerId="ADAL" clId="{5D26440A-06E9-4682-9B8A-D8E9BA5AC9FC}" dt="2023-03-09T11:27:07.234" v="6628"/>
          <ac:spMkLst>
            <pc:docMk/>
            <pc:sldMk cId="1315107335" sldId="384"/>
            <ac:spMk id="25" creationId="{B24F667B-3D9E-4C10-7F9C-BED4BCF5E695}"/>
          </ac:spMkLst>
        </pc:spChg>
        <pc:spChg chg="mod">
          <ac:chgData name="Justina Ojom" userId="cbdaed7d-8d45-4372-a16a-f3f8900c2f45" providerId="ADAL" clId="{5D26440A-06E9-4682-9B8A-D8E9BA5AC9FC}" dt="2023-03-09T11:27:07.234" v="6628"/>
          <ac:spMkLst>
            <pc:docMk/>
            <pc:sldMk cId="1315107335" sldId="384"/>
            <ac:spMk id="26" creationId="{141F09E5-4A9D-0589-6C5E-580AFD2DFCAD}"/>
          </ac:spMkLst>
        </pc:spChg>
        <pc:spChg chg="add del mod">
          <ac:chgData name="Justina Ojom" userId="cbdaed7d-8d45-4372-a16a-f3f8900c2f45" providerId="ADAL" clId="{5D26440A-06E9-4682-9B8A-D8E9BA5AC9FC}" dt="2023-03-09T23:05:31.111" v="7339" actId="478"/>
          <ac:spMkLst>
            <pc:docMk/>
            <pc:sldMk cId="1315107335" sldId="384"/>
            <ac:spMk id="27" creationId="{B7A314B2-CB40-9F62-13AF-3F767355EA91}"/>
          </ac:spMkLst>
        </pc:spChg>
        <pc:spChg chg="mod">
          <ac:chgData name="Justina Ojom" userId="cbdaed7d-8d45-4372-a16a-f3f8900c2f45" providerId="ADAL" clId="{5D26440A-06E9-4682-9B8A-D8E9BA5AC9FC}" dt="2023-03-09T10:11:36.090" v="5530" actId="2711"/>
          <ac:spMkLst>
            <pc:docMk/>
            <pc:sldMk cId="1315107335" sldId="384"/>
            <ac:spMk id="32" creationId="{018DEDA9-988A-4F70-B2DE-A423BE94BAA4}"/>
          </ac:spMkLst>
        </pc:spChg>
        <pc:grpChg chg="del">
          <ac:chgData name="Justina Ojom" userId="cbdaed7d-8d45-4372-a16a-f3f8900c2f45" providerId="ADAL" clId="{5D26440A-06E9-4682-9B8A-D8E9BA5AC9FC}" dt="2023-03-09T11:26:03.538" v="6588" actId="478"/>
          <ac:grpSpMkLst>
            <pc:docMk/>
            <pc:sldMk cId="1315107335" sldId="384"/>
            <ac:grpSpMk id="5" creationId="{76898909-F6DB-E83F-7974-3F63D611DB84}"/>
          </ac:grpSpMkLst>
        </pc:grpChg>
        <pc:grpChg chg="add del mod">
          <ac:chgData name="Justina Ojom" userId="cbdaed7d-8d45-4372-a16a-f3f8900c2f45" providerId="ADAL" clId="{5D26440A-06E9-4682-9B8A-D8E9BA5AC9FC}" dt="2023-03-09T11:26:21.982" v="6592" actId="165"/>
          <ac:grpSpMkLst>
            <pc:docMk/>
            <pc:sldMk cId="1315107335" sldId="384"/>
            <ac:grpSpMk id="15" creationId="{4D151972-4AFC-0CB5-44A3-EE3C8BA0A616}"/>
          </ac:grpSpMkLst>
        </pc:grpChg>
        <pc:grpChg chg="mod topLvl">
          <ac:chgData name="Justina Ojom" userId="cbdaed7d-8d45-4372-a16a-f3f8900c2f45" providerId="ADAL" clId="{5D26440A-06E9-4682-9B8A-D8E9BA5AC9FC}" dt="2023-03-09T11:30:18.898" v="6655" actId="1076"/>
          <ac:grpSpMkLst>
            <pc:docMk/>
            <pc:sldMk cId="1315107335" sldId="384"/>
            <ac:grpSpMk id="16" creationId="{EB218263-E5B0-8B2D-DCF1-A15B1459B74B}"/>
          </ac:grpSpMkLst>
        </pc:grpChg>
        <pc:grpChg chg="add del mod">
          <ac:chgData name="Justina Ojom" userId="cbdaed7d-8d45-4372-a16a-f3f8900c2f45" providerId="ADAL" clId="{5D26440A-06E9-4682-9B8A-D8E9BA5AC9FC}" dt="2023-03-09T11:27:08.387" v="6629"/>
          <ac:grpSpMkLst>
            <pc:docMk/>
            <pc:sldMk cId="1315107335" sldId="384"/>
            <ac:grpSpMk id="21" creationId="{3B8A573D-1CA8-3123-28F6-F5065A71E3D5}"/>
          </ac:grpSpMkLst>
        </pc:grpChg>
        <pc:grpChg chg="mod">
          <ac:chgData name="Justina Ojom" userId="cbdaed7d-8d45-4372-a16a-f3f8900c2f45" providerId="ADAL" clId="{5D26440A-06E9-4682-9B8A-D8E9BA5AC9FC}" dt="2023-03-09T11:27:07.234" v="6628"/>
          <ac:grpSpMkLst>
            <pc:docMk/>
            <pc:sldMk cId="1315107335" sldId="384"/>
            <ac:grpSpMk id="22" creationId="{5E0618D2-FCE4-455A-70A1-10D0ACEFB549}"/>
          </ac:grpSpMkLst>
        </pc:grpChg>
      </pc:sldChg>
      <pc:sldChg chg="addSp delSp modSp mod modNotes modNotesTx">
        <pc:chgData name="Justina Ojom" userId="cbdaed7d-8d45-4372-a16a-f3f8900c2f45" providerId="ADAL" clId="{5D26440A-06E9-4682-9B8A-D8E9BA5AC9FC}" dt="2023-03-10T00:32:58.366" v="8099" actId="20577"/>
        <pc:sldMkLst>
          <pc:docMk/>
          <pc:sldMk cId="1221736062" sldId="387"/>
        </pc:sldMkLst>
        <pc:spChg chg="del">
          <ac:chgData name="Justina Ojom" userId="cbdaed7d-8d45-4372-a16a-f3f8900c2f45" providerId="ADAL" clId="{5D26440A-06E9-4682-9B8A-D8E9BA5AC9FC}" dt="2023-03-09T10:01:24.151" v="5446" actId="478"/>
          <ac:spMkLst>
            <pc:docMk/>
            <pc:sldMk cId="1221736062" sldId="387"/>
            <ac:spMk id="3" creationId="{1FE0EE38-7CA8-B874-5613-B01AE998734F}"/>
          </ac:spMkLst>
        </pc:spChg>
        <pc:spChg chg="del">
          <ac:chgData name="Justina Ojom" userId="cbdaed7d-8d45-4372-a16a-f3f8900c2f45" providerId="ADAL" clId="{5D26440A-06E9-4682-9B8A-D8E9BA5AC9FC}" dt="2023-03-09T10:10:30.599" v="5521" actId="478"/>
          <ac:spMkLst>
            <pc:docMk/>
            <pc:sldMk cId="1221736062" sldId="387"/>
            <ac:spMk id="4" creationId="{1700D139-B0B0-4E4A-88BB-998B6070EC4A}"/>
          </ac:spMkLst>
        </pc:spChg>
        <pc:spChg chg="mod">
          <ac:chgData name="Justina Ojom" userId="cbdaed7d-8d45-4372-a16a-f3f8900c2f45" providerId="ADAL" clId="{5D26440A-06E9-4682-9B8A-D8E9BA5AC9FC}" dt="2023-03-10T00:32:55.446" v="8096"/>
          <ac:spMkLst>
            <pc:docMk/>
            <pc:sldMk cId="1221736062" sldId="387"/>
            <ac:spMk id="4" creationId="{D258546C-7BB5-D6EC-9406-2EA65BD263D4}"/>
          </ac:spMkLst>
        </pc:spChg>
        <pc:spChg chg="del">
          <ac:chgData name="Justina Ojom" userId="cbdaed7d-8d45-4372-a16a-f3f8900c2f45" providerId="ADAL" clId="{5D26440A-06E9-4682-9B8A-D8E9BA5AC9FC}" dt="2023-03-09T10:10:30.599" v="5521" actId="478"/>
          <ac:spMkLst>
            <pc:docMk/>
            <pc:sldMk cId="1221736062" sldId="387"/>
            <ac:spMk id="5" creationId="{3B6194EF-B0B4-447F-906C-A0C21B8F1E5B}"/>
          </ac:spMkLst>
        </pc:spChg>
        <pc:spChg chg="del">
          <ac:chgData name="Justina Ojom" userId="cbdaed7d-8d45-4372-a16a-f3f8900c2f45" providerId="ADAL" clId="{5D26440A-06E9-4682-9B8A-D8E9BA5AC9FC}" dt="2023-03-09T10:10:30.599" v="5521" actId="478"/>
          <ac:spMkLst>
            <pc:docMk/>
            <pc:sldMk cId="1221736062" sldId="387"/>
            <ac:spMk id="6" creationId="{F1075244-453A-4068-AC78-81A8866099D5}"/>
          </ac:spMkLst>
        </pc:spChg>
        <pc:spChg chg="mod">
          <ac:chgData name="Justina Ojom" userId="cbdaed7d-8d45-4372-a16a-f3f8900c2f45" providerId="ADAL" clId="{5D26440A-06E9-4682-9B8A-D8E9BA5AC9FC}" dt="2023-03-10T00:32:55.446" v="8096"/>
          <ac:spMkLst>
            <pc:docMk/>
            <pc:sldMk cId="1221736062" sldId="387"/>
            <ac:spMk id="7" creationId="{12AFFCFB-37D5-6B07-A416-FD17C8BED05A}"/>
          </ac:spMkLst>
        </pc:spChg>
        <pc:spChg chg="mod">
          <ac:chgData name="Justina Ojom" userId="cbdaed7d-8d45-4372-a16a-f3f8900c2f45" providerId="ADAL" clId="{5D26440A-06E9-4682-9B8A-D8E9BA5AC9FC}" dt="2023-03-10T00:32:55.446" v="8096"/>
          <ac:spMkLst>
            <pc:docMk/>
            <pc:sldMk cId="1221736062" sldId="387"/>
            <ac:spMk id="8" creationId="{3BF7CF6A-0EC3-31FD-764B-FCB42832EC8A}"/>
          </ac:spMkLst>
        </pc:spChg>
        <pc:spChg chg="del">
          <ac:chgData name="Justina Ojom" userId="cbdaed7d-8d45-4372-a16a-f3f8900c2f45" providerId="ADAL" clId="{5D26440A-06E9-4682-9B8A-D8E9BA5AC9FC}" dt="2023-03-09T10:10:30.599" v="5521" actId="478"/>
          <ac:spMkLst>
            <pc:docMk/>
            <pc:sldMk cId="1221736062" sldId="387"/>
            <ac:spMk id="8" creationId="{AC9EB034-2845-4F12-A17B-8528E8E741B8}"/>
          </ac:spMkLst>
        </pc:spChg>
        <pc:spChg chg="del">
          <ac:chgData name="Justina Ojom" userId="cbdaed7d-8d45-4372-a16a-f3f8900c2f45" providerId="ADAL" clId="{5D26440A-06E9-4682-9B8A-D8E9BA5AC9FC}" dt="2023-03-09T10:10:30.599" v="5521" actId="478"/>
          <ac:spMkLst>
            <pc:docMk/>
            <pc:sldMk cId="1221736062" sldId="387"/>
            <ac:spMk id="9" creationId="{B3AD8D08-8BD0-4760-8982-19A2FBC328D1}"/>
          </ac:spMkLst>
        </pc:spChg>
        <pc:spChg chg="mod">
          <ac:chgData name="Justina Ojom" userId="cbdaed7d-8d45-4372-a16a-f3f8900c2f45" providerId="ADAL" clId="{5D26440A-06E9-4682-9B8A-D8E9BA5AC9FC}" dt="2023-03-10T00:32:58.366" v="8099" actId="20577"/>
          <ac:spMkLst>
            <pc:docMk/>
            <pc:sldMk cId="1221736062" sldId="387"/>
            <ac:spMk id="9" creationId="{C5B26B7A-BF88-C51D-A881-56E858E52A39}"/>
          </ac:spMkLst>
        </pc:spChg>
        <pc:spChg chg="mod">
          <ac:chgData name="Justina Ojom" userId="cbdaed7d-8d45-4372-a16a-f3f8900c2f45" providerId="ADAL" clId="{5D26440A-06E9-4682-9B8A-D8E9BA5AC9FC}" dt="2023-03-10T00:32:55.446" v="8096"/>
          <ac:spMkLst>
            <pc:docMk/>
            <pc:sldMk cId="1221736062" sldId="387"/>
            <ac:spMk id="10" creationId="{A2BEC414-34EC-9E55-9469-2F583B38DE47}"/>
          </ac:spMkLst>
        </pc:spChg>
        <pc:spChg chg="del">
          <ac:chgData name="Justina Ojom" userId="cbdaed7d-8d45-4372-a16a-f3f8900c2f45" providerId="ADAL" clId="{5D26440A-06E9-4682-9B8A-D8E9BA5AC9FC}" dt="2023-03-09T10:10:30.599" v="5521" actId="478"/>
          <ac:spMkLst>
            <pc:docMk/>
            <pc:sldMk cId="1221736062" sldId="387"/>
            <ac:spMk id="10" creationId="{B997A2DA-9E1C-49BD-A05F-5D20A697ED05}"/>
          </ac:spMkLst>
        </pc:spChg>
        <pc:spChg chg="mod">
          <ac:chgData name="Justina Ojom" userId="cbdaed7d-8d45-4372-a16a-f3f8900c2f45" providerId="ADAL" clId="{5D26440A-06E9-4682-9B8A-D8E9BA5AC9FC}" dt="2023-03-09T10:01:24.453" v="5447"/>
          <ac:spMkLst>
            <pc:docMk/>
            <pc:sldMk cId="1221736062" sldId="387"/>
            <ac:spMk id="17" creationId="{97F59DCF-C467-07B2-1A7F-69117B92A612}"/>
          </ac:spMkLst>
        </pc:spChg>
        <pc:spChg chg="mod">
          <ac:chgData name="Justina Ojom" userId="cbdaed7d-8d45-4372-a16a-f3f8900c2f45" providerId="ADAL" clId="{5D26440A-06E9-4682-9B8A-D8E9BA5AC9FC}" dt="2023-03-09T10:01:24.453" v="5447"/>
          <ac:spMkLst>
            <pc:docMk/>
            <pc:sldMk cId="1221736062" sldId="387"/>
            <ac:spMk id="20" creationId="{4B4B8150-1E94-FBF2-4B1C-248303169336}"/>
          </ac:spMkLst>
        </pc:spChg>
        <pc:spChg chg="mod">
          <ac:chgData name="Justina Ojom" userId="cbdaed7d-8d45-4372-a16a-f3f8900c2f45" providerId="ADAL" clId="{5D26440A-06E9-4682-9B8A-D8E9BA5AC9FC}" dt="2023-03-09T10:01:24.453" v="5447"/>
          <ac:spMkLst>
            <pc:docMk/>
            <pc:sldMk cId="1221736062" sldId="387"/>
            <ac:spMk id="21" creationId="{17535733-C2C5-D24E-5232-99F7F4680AD9}"/>
          </ac:spMkLst>
        </pc:spChg>
        <pc:spChg chg="mod">
          <ac:chgData name="Justina Ojom" userId="cbdaed7d-8d45-4372-a16a-f3f8900c2f45" providerId="ADAL" clId="{5D26440A-06E9-4682-9B8A-D8E9BA5AC9FC}" dt="2023-03-09T10:01:38.816" v="5453" actId="20577"/>
          <ac:spMkLst>
            <pc:docMk/>
            <pc:sldMk cId="1221736062" sldId="387"/>
            <ac:spMk id="22" creationId="{F36C7C25-9ADE-AC7B-843D-E2E72782D63C}"/>
          </ac:spMkLst>
        </pc:spChg>
        <pc:spChg chg="mod">
          <ac:chgData name="Justina Ojom" userId="cbdaed7d-8d45-4372-a16a-f3f8900c2f45" providerId="ADAL" clId="{5D26440A-06E9-4682-9B8A-D8E9BA5AC9FC}" dt="2023-03-09T10:01:24.453" v="5447"/>
          <ac:spMkLst>
            <pc:docMk/>
            <pc:sldMk cId="1221736062" sldId="387"/>
            <ac:spMk id="23" creationId="{D8832E68-0F33-DFC6-AD58-194BC57229AD}"/>
          </ac:spMkLst>
        </pc:spChg>
        <pc:spChg chg="add mod">
          <ac:chgData name="Justina Ojom" userId="cbdaed7d-8d45-4372-a16a-f3f8900c2f45" providerId="ADAL" clId="{5D26440A-06E9-4682-9B8A-D8E9BA5AC9FC}" dt="2023-03-09T12:36:25.849" v="7290" actId="207"/>
          <ac:spMkLst>
            <pc:docMk/>
            <pc:sldMk cId="1221736062" sldId="387"/>
            <ac:spMk id="24" creationId="{19391A06-F762-B9C0-8982-08A6A3CDC717}"/>
          </ac:spMkLst>
        </pc:spChg>
        <pc:spChg chg="add mod">
          <ac:chgData name="Justina Ojom" userId="cbdaed7d-8d45-4372-a16a-f3f8900c2f45" providerId="ADAL" clId="{5D26440A-06E9-4682-9B8A-D8E9BA5AC9FC}" dt="2023-03-09T12:36:25.849" v="7290" actId="207"/>
          <ac:spMkLst>
            <pc:docMk/>
            <pc:sldMk cId="1221736062" sldId="387"/>
            <ac:spMk id="25" creationId="{E1F9695B-6C2F-333F-EA58-56FC69882BF6}"/>
          </ac:spMkLst>
        </pc:spChg>
        <pc:spChg chg="add mod">
          <ac:chgData name="Justina Ojom" userId="cbdaed7d-8d45-4372-a16a-f3f8900c2f45" providerId="ADAL" clId="{5D26440A-06E9-4682-9B8A-D8E9BA5AC9FC}" dt="2023-03-09T12:36:25.849" v="7290" actId="207"/>
          <ac:spMkLst>
            <pc:docMk/>
            <pc:sldMk cId="1221736062" sldId="387"/>
            <ac:spMk id="26" creationId="{0A29315A-9584-3E17-41A1-6C54AC185812}"/>
          </ac:spMkLst>
        </pc:spChg>
        <pc:grpChg chg="add mod">
          <ac:chgData name="Justina Ojom" userId="cbdaed7d-8d45-4372-a16a-f3f8900c2f45" providerId="ADAL" clId="{5D26440A-06E9-4682-9B8A-D8E9BA5AC9FC}" dt="2023-03-10T00:32:55.446" v="8096"/>
          <ac:grpSpMkLst>
            <pc:docMk/>
            <pc:sldMk cId="1221736062" sldId="387"/>
            <ac:grpSpMk id="3" creationId="{2016E104-0F14-4458-3602-4799E5930819}"/>
          </ac:grpSpMkLst>
        </pc:grpChg>
        <pc:grpChg chg="mod">
          <ac:chgData name="Justina Ojom" userId="cbdaed7d-8d45-4372-a16a-f3f8900c2f45" providerId="ADAL" clId="{5D26440A-06E9-4682-9B8A-D8E9BA5AC9FC}" dt="2023-03-10T00:32:55.446" v="8096"/>
          <ac:grpSpMkLst>
            <pc:docMk/>
            <pc:sldMk cId="1221736062" sldId="387"/>
            <ac:grpSpMk id="5" creationId="{103CE9B0-401B-A926-8350-47B8C1C020E2}"/>
          </ac:grpSpMkLst>
        </pc:grpChg>
        <pc:grpChg chg="mod">
          <ac:chgData name="Justina Ojom" userId="cbdaed7d-8d45-4372-a16a-f3f8900c2f45" providerId="ADAL" clId="{5D26440A-06E9-4682-9B8A-D8E9BA5AC9FC}" dt="2023-03-10T00:32:55.446" v="8096"/>
          <ac:grpSpMkLst>
            <pc:docMk/>
            <pc:sldMk cId="1221736062" sldId="387"/>
            <ac:grpSpMk id="6" creationId="{B44B2E28-6B21-716A-0F11-9F5175FC9EF1}"/>
          </ac:grpSpMkLst>
        </pc:grpChg>
        <pc:grpChg chg="del">
          <ac:chgData name="Justina Ojom" userId="cbdaed7d-8d45-4372-a16a-f3f8900c2f45" providerId="ADAL" clId="{5D26440A-06E9-4682-9B8A-D8E9BA5AC9FC}" dt="2023-03-09T10:01:24.151" v="5446" actId="478"/>
          <ac:grpSpMkLst>
            <pc:docMk/>
            <pc:sldMk cId="1221736062" sldId="387"/>
            <ac:grpSpMk id="7" creationId="{08A62176-7471-0FA2-E1AA-5A2304A13FC8}"/>
          </ac:grpSpMkLst>
        </pc:grpChg>
        <pc:grpChg chg="del">
          <ac:chgData name="Justina Ojom" userId="cbdaed7d-8d45-4372-a16a-f3f8900c2f45" providerId="ADAL" clId="{5D26440A-06E9-4682-9B8A-D8E9BA5AC9FC}" dt="2023-03-09T10:01:24.151" v="5446" actId="478"/>
          <ac:grpSpMkLst>
            <pc:docMk/>
            <pc:sldMk cId="1221736062" sldId="387"/>
            <ac:grpSpMk id="13" creationId="{A58D008F-19DD-28FC-9388-65957F38F9E9}"/>
          </ac:grpSpMkLst>
        </pc:grpChg>
        <pc:grpChg chg="add del mod">
          <ac:chgData name="Justina Ojom" userId="cbdaed7d-8d45-4372-a16a-f3f8900c2f45" providerId="ADAL" clId="{5D26440A-06E9-4682-9B8A-D8E9BA5AC9FC}" dt="2023-03-10T00:32:55.207" v="8095" actId="478"/>
          <ac:grpSpMkLst>
            <pc:docMk/>
            <pc:sldMk cId="1221736062" sldId="387"/>
            <ac:grpSpMk id="16" creationId="{7827DA4A-7475-EDA7-A205-961968FD6B38}"/>
          </ac:grpSpMkLst>
        </pc:grpChg>
        <pc:grpChg chg="mod">
          <ac:chgData name="Justina Ojom" userId="cbdaed7d-8d45-4372-a16a-f3f8900c2f45" providerId="ADAL" clId="{5D26440A-06E9-4682-9B8A-D8E9BA5AC9FC}" dt="2023-03-09T10:01:24.453" v="5447"/>
          <ac:grpSpMkLst>
            <pc:docMk/>
            <pc:sldMk cId="1221736062" sldId="387"/>
            <ac:grpSpMk id="18" creationId="{6FB2A6F4-1608-2540-3CA5-EE147F7A1C81}"/>
          </ac:grpSpMkLst>
        </pc:grpChg>
        <pc:grpChg chg="mod">
          <ac:chgData name="Justina Ojom" userId="cbdaed7d-8d45-4372-a16a-f3f8900c2f45" providerId="ADAL" clId="{5D26440A-06E9-4682-9B8A-D8E9BA5AC9FC}" dt="2023-03-09T10:01:24.453" v="5447"/>
          <ac:grpSpMkLst>
            <pc:docMk/>
            <pc:sldMk cId="1221736062" sldId="387"/>
            <ac:grpSpMk id="19" creationId="{2C9F8515-9F2B-66D1-F324-E663D83E74F2}"/>
          </ac:grpSpMkLst>
        </pc:grpChg>
      </pc:sldChg>
      <pc:sldChg chg="addSp delSp modSp mod modNotes modNotesTx">
        <pc:chgData name="Justina Ojom" userId="cbdaed7d-8d45-4372-a16a-f3f8900c2f45" providerId="ADAL" clId="{5D26440A-06E9-4682-9B8A-D8E9BA5AC9FC}" dt="2023-03-10T00:32:52.999" v="8094"/>
        <pc:sldMkLst>
          <pc:docMk/>
          <pc:sldMk cId="1447942558" sldId="725"/>
        </pc:sldMkLst>
        <pc:spChg chg="mod">
          <ac:chgData name="Justina Ojom" userId="cbdaed7d-8d45-4372-a16a-f3f8900c2f45" providerId="ADAL" clId="{5D26440A-06E9-4682-9B8A-D8E9BA5AC9FC}" dt="2023-03-10T00:32:52.304" v="8093"/>
          <ac:spMkLst>
            <pc:docMk/>
            <pc:sldMk cId="1447942558" sldId="725"/>
            <ac:spMk id="4" creationId="{2C3CFE0B-1B56-798B-931F-7CA4F22D09F0}"/>
          </ac:spMkLst>
        </pc:spChg>
        <pc:spChg chg="add mod">
          <ac:chgData name="Justina Ojom" userId="cbdaed7d-8d45-4372-a16a-f3f8900c2f45" providerId="ADAL" clId="{5D26440A-06E9-4682-9B8A-D8E9BA5AC9FC}" dt="2023-03-09T10:10:46.667" v="5526" actId="207"/>
          <ac:spMkLst>
            <pc:docMk/>
            <pc:sldMk cId="1447942558" sldId="725"/>
            <ac:spMk id="6" creationId="{EF8EABC5-752B-841E-7926-DDF79CE5C0EF}"/>
          </ac:spMkLst>
        </pc:spChg>
        <pc:spChg chg="add mod">
          <ac:chgData name="Justina Ojom" userId="cbdaed7d-8d45-4372-a16a-f3f8900c2f45" providerId="ADAL" clId="{5D26440A-06E9-4682-9B8A-D8E9BA5AC9FC}" dt="2023-03-09T10:10:43.508" v="5525"/>
          <ac:spMkLst>
            <pc:docMk/>
            <pc:sldMk cId="1447942558" sldId="725"/>
            <ac:spMk id="7" creationId="{7D6FCC3A-5D3A-9ABA-73B6-91BE5FDC98AD}"/>
          </ac:spMkLst>
        </pc:spChg>
        <pc:spChg chg="mod">
          <ac:chgData name="Justina Ojom" userId="cbdaed7d-8d45-4372-a16a-f3f8900c2f45" providerId="ADAL" clId="{5D26440A-06E9-4682-9B8A-D8E9BA5AC9FC}" dt="2023-03-10T00:32:52.304" v="8093"/>
          <ac:spMkLst>
            <pc:docMk/>
            <pc:sldMk cId="1447942558" sldId="725"/>
            <ac:spMk id="9" creationId="{A57CBDB4-4478-7023-0E38-F4E78616A78E}"/>
          </ac:spMkLst>
        </pc:spChg>
        <pc:spChg chg="mod">
          <ac:chgData name="Justina Ojom" userId="cbdaed7d-8d45-4372-a16a-f3f8900c2f45" providerId="ADAL" clId="{5D26440A-06E9-4682-9B8A-D8E9BA5AC9FC}" dt="2023-03-10T00:32:52.304" v="8093"/>
          <ac:spMkLst>
            <pc:docMk/>
            <pc:sldMk cId="1447942558" sldId="725"/>
            <ac:spMk id="10" creationId="{76BF4730-A2BE-F29C-19FD-6B9805737017}"/>
          </ac:spMkLst>
        </pc:spChg>
        <pc:spChg chg="mod">
          <ac:chgData name="Justina Ojom" userId="cbdaed7d-8d45-4372-a16a-f3f8900c2f45" providerId="ADAL" clId="{5D26440A-06E9-4682-9B8A-D8E9BA5AC9FC}" dt="2023-03-10T00:32:52.304" v="8093"/>
          <ac:spMkLst>
            <pc:docMk/>
            <pc:sldMk cId="1447942558" sldId="725"/>
            <ac:spMk id="11" creationId="{E435792D-BE17-1328-F4EA-555B18B535FF}"/>
          </ac:spMkLst>
        </pc:spChg>
        <pc:spChg chg="mod">
          <ac:chgData name="Justina Ojom" userId="cbdaed7d-8d45-4372-a16a-f3f8900c2f45" providerId="ADAL" clId="{5D26440A-06E9-4682-9B8A-D8E9BA5AC9FC}" dt="2023-03-10T00:32:52.304" v="8093"/>
          <ac:spMkLst>
            <pc:docMk/>
            <pc:sldMk cId="1447942558" sldId="725"/>
            <ac:spMk id="12" creationId="{D1A87DD9-37EF-2D39-42EC-70DC942B7DFC}"/>
          </ac:spMkLst>
        </pc:spChg>
        <pc:grpChg chg="del">
          <ac:chgData name="Justina Ojom" userId="cbdaed7d-8d45-4372-a16a-f3f8900c2f45" providerId="ADAL" clId="{5D26440A-06E9-4682-9B8A-D8E9BA5AC9FC}" dt="2023-03-09T10:10:39.899" v="5524" actId="478"/>
          <ac:grpSpMkLst>
            <pc:docMk/>
            <pc:sldMk cId="1447942558" sldId="725"/>
            <ac:grpSpMk id="3" creationId="{03DBB9A1-C95E-8D6E-9D17-B01CFD2F04AA}"/>
          </ac:grpSpMkLst>
        </pc:grpChg>
        <pc:grpChg chg="add del mod">
          <ac:chgData name="Justina Ojom" userId="cbdaed7d-8d45-4372-a16a-f3f8900c2f45" providerId="ADAL" clId="{5D26440A-06E9-4682-9B8A-D8E9BA5AC9FC}" dt="2023-03-10T00:32:52.999" v="8094"/>
          <ac:grpSpMkLst>
            <pc:docMk/>
            <pc:sldMk cId="1447942558" sldId="725"/>
            <ac:grpSpMk id="3" creationId="{04B9F0CF-FE2C-E1ED-D6B9-B0B6E4F2A64F}"/>
          </ac:grpSpMkLst>
        </pc:grpChg>
        <pc:grpChg chg="mod">
          <ac:chgData name="Justina Ojom" userId="cbdaed7d-8d45-4372-a16a-f3f8900c2f45" providerId="ADAL" clId="{5D26440A-06E9-4682-9B8A-D8E9BA5AC9FC}" dt="2023-03-10T00:32:52.304" v="8093"/>
          <ac:grpSpMkLst>
            <pc:docMk/>
            <pc:sldMk cId="1447942558" sldId="725"/>
            <ac:grpSpMk id="5" creationId="{4D56B13B-8584-6B25-902B-55C82FB6FD9B}"/>
          </ac:grpSpMkLst>
        </pc:grpChg>
        <pc:grpChg chg="mod">
          <ac:chgData name="Justina Ojom" userId="cbdaed7d-8d45-4372-a16a-f3f8900c2f45" providerId="ADAL" clId="{5D26440A-06E9-4682-9B8A-D8E9BA5AC9FC}" dt="2023-03-10T00:32:52.304" v="8093"/>
          <ac:grpSpMkLst>
            <pc:docMk/>
            <pc:sldMk cId="1447942558" sldId="725"/>
            <ac:grpSpMk id="8" creationId="{9A909AD1-3C14-8302-2F1E-C1D40C612E00}"/>
          </ac:grpSpMkLst>
        </pc:grpChg>
      </pc:sldChg>
      <pc:sldChg chg="addSp delSp modSp mod modNotes modNotesTx">
        <pc:chgData name="Justina Ojom" userId="cbdaed7d-8d45-4372-a16a-f3f8900c2f45" providerId="ADAL" clId="{5D26440A-06E9-4682-9B8A-D8E9BA5AC9FC}" dt="2023-03-10T00:27:28.703" v="7680" actId="20577"/>
        <pc:sldMkLst>
          <pc:docMk/>
          <pc:sldMk cId="1051665360" sldId="736"/>
        </pc:sldMkLst>
        <pc:spChg chg="mod">
          <ac:chgData name="Justina Ojom" userId="cbdaed7d-8d45-4372-a16a-f3f8900c2f45" providerId="ADAL" clId="{5D26440A-06E9-4682-9B8A-D8E9BA5AC9FC}" dt="2023-03-09T10:30:50.513" v="5893" actId="120"/>
          <ac:spMkLst>
            <pc:docMk/>
            <pc:sldMk cId="1051665360" sldId="736"/>
            <ac:spMk id="2" creationId="{F319D67D-F56A-B6A9-CD33-A302C73F6585}"/>
          </ac:spMkLst>
        </pc:spChg>
        <pc:spChg chg="del mod">
          <ac:chgData name="Justina Ojom" userId="cbdaed7d-8d45-4372-a16a-f3f8900c2f45" providerId="ADAL" clId="{5D26440A-06E9-4682-9B8A-D8E9BA5AC9FC}" dt="2023-03-09T10:30:30.619" v="5888" actId="478"/>
          <ac:spMkLst>
            <pc:docMk/>
            <pc:sldMk cId="1051665360" sldId="736"/>
            <ac:spMk id="3" creationId="{5CFA88BE-4268-08B8-AE88-80BC069A77D8}"/>
          </ac:spMkLst>
        </pc:spChg>
        <pc:spChg chg="mod">
          <ac:chgData name="Justina Ojom" userId="cbdaed7d-8d45-4372-a16a-f3f8900c2f45" providerId="ADAL" clId="{5D26440A-06E9-4682-9B8A-D8E9BA5AC9FC}" dt="2023-03-10T00:27:13.997" v="7613"/>
          <ac:spMkLst>
            <pc:docMk/>
            <pc:sldMk cId="1051665360" sldId="736"/>
            <ac:spMk id="4" creationId="{462E363C-AE16-27E5-D866-CB993DB6DA49}"/>
          </ac:spMkLst>
        </pc:spChg>
        <pc:spChg chg="del mod">
          <ac:chgData name="Justina Ojom" userId="cbdaed7d-8d45-4372-a16a-f3f8900c2f45" providerId="ADAL" clId="{5D26440A-06E9-4682-9B8A-D8E9BA5AC9FC}" dt="2023-03-09T10:30:30.619" v="5888" actId="478"/>
          <ac:spMkLst>
            <pc:docMk/>
            <pc:sldMk cId="1051665360" sldId="736"/>
            <ac:spMk id="4" creationId="{E2B07F52-064E-E765-376B-D4213E371C6D}"/>
          </ac:spMkLst>
        </pc:spChg>
        <pc:spChg chg="del mod">
          <ac:chgData name="Justina Ojom" userId="cbdaed7d-8d45-4372-a16a-f3f8900c2f45" providerId="ADAL" clId="{5D26440A-06E9-4682-9B8A-D8E9BA5AC9FC}" dt="2023-03-09T10:30:30.619" v="5888" actId="478"/>
          <ac:spMkLst>
            <pc:docMk/>
            <pc:sldMk cId="1051665360" sldId="736"/>
            <ac:spMk id="5" creationId="{296831E4-2273-B67E-9EBD-8542E97937F5}"/>
          </ac:spMkLst>
        </pc:spChg>
        <pc:spChg chg="del mod">
          <ac:chgData name="Justina Ojom" userId="cbdaed7d-8d45-4372-a16a-f3f8900c2f45" providerId="ADAL" clId="{5D26440A-06E9-4682-9B8A-D8E9BA5AC9FC}" dt="2023-03-09T10:30:30.619" v="5888" actId="478"/>
          <ac:spMkLst>
            <pc:docMk/>
            <pc:sldMk cId="1051665360" sldId="736"/>
            <ac:spMk id="6" creationId="{179B9527-1644-9EE1-E662-2FD01FB904AF}"/>
          </ac:spMkLst>
        </pc:spChg>
        <pc:spChg chg="mod">
          <ac:chgData name="Justina Ojom" userId="cbdaed7d-8d45-4372-a16a-f3f8900c2f45" providerId="ADAL" clId="{5D26440A-06E9-4682-9B8A-D8E9BA5AC9FC}" dt="2023-03-10T00:27:16.102" v="7616" actId="20577"/>
          <ac:spMkLst>
            <pc:docMk/>
            <pc:sldMk cId="1051665360" sldId="736"/>
            <ac:spMk id="6" creationId="{DF39C479-BC59-3D52-9DE1-AF272853CFBA}"/>
          </ac:spMkLst>
        </pc:spChg>
        <pc:spChg chg="del mod">
          <ac:chgData name="Justina Ojom" userId="cbdaed7d-8d45-4372-a16a-f3f8900c2f45" providerId="ADAL" clId="{5D26440A-06E9-4682-9B8A-D8E9BA5AC9FC}" dt="2023-03-09T10:30:30.619" v="5888" actId="478"/>
          <ac:spMkLst>
            <pc:docMk/>
            <pc:sldMk cId="1051665360" sldId="736"/>
            <ac:spMk id="7" creationId="{4FD2D2F5-67A5-F12D-7441-FBA3899F3CC6}"/>
          </ac:spMkLst>
        </pc:spChg>
        <pc:spChg chg="mod">
          <ac:chgData name="Justina Ojom" userId="cbdaed7d-8d45-4372-a16a-f3f8900c2f45" providerId="ADAL" clId="{5D26440A-06E9-4682-9B8A-D8E9BA5AC9FC}" dt="2023-03-10T00:27:13.997" v="7613"/>
          <ac:spMkLst>
            <pc:docMk/>
            <pc:sldMk cId="1051665360" sldId="736"/>
            <ac:spMk id="7" creationId="{DC24AAF5-9BF3-1915-F5DC-A8715C677BE3}"/>
          </ac:spMkLst>
        </pc:spChg>
        <pc:spChg chg="del mod">
          <ac:chgData name="Justina Ojom" userId="cbdaed7d-8d45-4372-a16a-f3f8900c2f45" providerId="ADAL" clId="{5D26440A-06E9-4682-9B8A-D8E9BA5AC9FC}" dt="2023-03-09T10:30:30.619" v="5888" actId="478"/>
          <ac:spMkLst>
            <pc:docMk/>
            <pc:sldMk cId="1051665360" sldId="736"/>
            <ac:spMk id="8" creationId="{316C9CAD-2B5D-0A3C-2CB6-C0F740630A5F}"/>
          </ac:spMkLst>
        </pc:spChg>
        <pc:spChg chg="del mod">
          <ac:chgData name="Justina Ojom" userId="cbdaed7d-8d45-4372-a16a-f3f8900c2f45" providerId="ADAL" clId="{5D26440A-06E9-4682-9B8A-D8E9BA5AC9FC}" dt="2023-03-09T10:30:30.619" v="5888" actId="478"/>
          <ac:spMkLst>
            <pc:docMk/>
            <pc:sldMk cId="1051665360" sldId="736"/>
            <ac:spMk id="10" creationId="{09891494-2700-8F8E-8177-B783043E420E}"/>
          </ac:spMkLst>
        </pc:spChg>
        <pc:spChg chg="del mod">
          <ac:chgData name="Justina Ojom" userId="cbdaed7d-8d45-4372-a16a-f3f8900c2f45" providerId="ADAL" clId="{5D26440A-06E9-4682-9B8A-D8E9BA5AC9FC}" dt="2023-03-09T10:09:45.702" v="5511" actId="478"/>
          <ac:spMkLst>
            <pc:docMk/>
            <pc:sldMk cId="1051665360" sldId="736"/>
            <ac:spMk id="12" creationId="{2539B26E-ED33-E7AF-6A79-4D448CA54083}"/>
          </ac:spMkLst>
        </pc:spChg>
        <pc:spChg chg="mod">
          <ac:chgData name="Justina Ojom" userId="cbdaed7d-8d45-4372-a16a-f3f8900c2f45" providerId="ADAL" clId="{5D26440A-06E9-4682-9B8A-D8E9BA5AC9FC}" dt="2023-03-09T10:05:24.079" v="5510" actId="2711"/>
          <ac:spMkLst>
            <pc:docMk/>
            <pc:sldMk cId="1051665360" sldId="736"/>
            <ac:spMk id="14" creationId="{571234F7-FEDE-F163-0EA5-A397654709AD}"/>
          </ac:spMkLst>
        </pc:spChg>
        <pc:spChg chg="mod">
          <ac:chgData name="Justina Ojom" userId="cbdaed7d-8d45-4372-a16a-f3f8900c2f45" providerId="ADAL" clId="{5D26440A-06E9-4682-9B8A-D8E9BA5AC9FC}" dt="2023-03-09T10:05:24.079" v="5510" actId="2711"/>
          <ac:spMkLst>
            <pc:docMk/>
            <pc:sldMk cId="1051665360" sldId="736"/>
            <ac:spMk id="15" creationId="{83F5289D-5739-69A8-E1C1-A0CE0DEBD703}"/>
          </ac:spMkLst>
        </pc:spChg>
        <pc:spChg chg="mod">
          <ac:chgData name="Justina Ojom" userId="cbdaed7d-8d45-4372-a16a-f3f8900c2f45" providerId="ADAL" clId="{5D26440A-06E9-4682-9B8A-D8E9BA5AC9FC}" dt="2023-03-09T10:11:26.652" v="5527" actId="2711"/>
          <ac:spMkLst>
            <pc:docMk/>
            <pc:sldMk cId="1051665360" sldId="736"/>
            <ac:spMk id="17" creationId="{3D3C4FE6-44AE-7292-6190-339568048DA9}"/>
          </ac:spMkLst>
        </pc:spChg>
        <pc:spChg chg="mod">
          <ac:chgData name="Justina Ojom" userId="cbdaed7d-8d45-4372-a16a-f3f8900c2f45" providerId="ADAL" clId="{5D26440A-06E9-4682-9B8A-D8E9BA5AC9FC}" dt="2023-03-09T10:11:26.652" v="5527" actId="2711"/>
          <ac:spMkLst>
            <pc:docMk/>
            <pc:sldMk cId="1051665360" sldId="736"/>
            <ac:spMk id="19" creationId="{9EA77EAF-A4FD-DC99-7961-EE57DACB6762}"/>
          </ac:spMkLst>
        </pc:spChg>
        <pc:spChg chg="mod">
          <ac:chgData name="Justina Ojom" userId="cbdaed7d-8d45-4372-a16a-f3f8900c2f45" providerId="ADAL" clId="{5D26440A-06E9-4682-9B8A-D8E9BA5AC9FC}" dt="2023-03-09T10:11:26.652" v="5527" actId="2711"/>
          <ac:spMkLst>
            <pc:docMk/>
            <pc:sldMk cId="1051665360" sldId="736"/>
            <ac:spMk id="20" creationId="{8A9FDB15-17A9-2817-0D75-110F79020566}"/>
          </ac:spMkLst>
        </pc:spChg>
        <pc:spChg chg="add mod">
          <ac:chgData name="Justina Ojom" userId="cbdaed7d-8d45-4372-a16a-f3f8900c2f45" providerId="ADAL" clId="{5D26440A-06E9-4682-9B8A-D8E9BA5AC9FC}" dt="2023-03-09T10:30:32.586" v="5890" actId="1076"/>
          <ac:spMkLst>
            <pc:docMk/>
            <pc:sldMk cId="1051665360" sldId="736"/>
            <ac:spMk id="21" creationId="{296728C2-4B05-F01A-596B-B55C4287E3A5}"/>
          </ac:spMkLst>
        </pc:spChg>
        <pc:spChg chg="add mod">
          <ac:chgData name="Justina Ojom" userId="cbdaed7d-8d45-4372-a16a-f3f8900c2f45" providerId="ADAL" clId="{5D26440A-06E9-4682-9B8A-D8E9BA5AC9FC}" dt="2023-03-09T11:34:28.736" v="6757" actId="1076"/>
          <ac:spMkLst>
            <pc:docMk/>
            <pc:sldMk cId="1051665360" sldId="736"/>
            <ac:spMk id="22" creationId="{0803DC5F-1417-0949-46B5-82DCBC7D297F}"/>
          </ac:spMkLst>
        </pc:spChg>
        <pc:spChg chg="mod">
          <ac:chgData name="Justina Ojom" userId="cbdaed7d-8d45-4372-a16a-f3f8900c2f45" providerId="ADAL" clId="{5D26440A-06E9-4682-9B8A-D8E9BA5AC9FC}" dt="2023-03-09T10:30:36.367" v="5891" actId="207"/>
          <ac:spMkLst>
            <pc:docMk/>
            <pc:sldMk cId="1051665360" sldId="736"/>
            <ac:spMk id="24" creationId="{19347EA0-E8C7-4469-58DB-1C9C2A066565}"/>
          </ac:spMkLst>
        </pc:spChg>
        <pc:spChg chg="mod">
          <ac:chgData name="Justina Ojom" userId="cbdaed7d-8d45-4372-a16a-f3f8900c2f45" providerId="ADAL" clId="{5D26440A-06E9-4682-9B8A-D8E9BA5AC9FC}" dt="2023-03-09T10:30:36.367" v="5891" actId="207"/>
          <ac:spMkLst>
            <pc:docMk/>
            <pc:sldMk cId="1051665360" sldId="736"/>
            <ac:spMk id="25" creationId="{D624F65E-DE79-DA32-AE63-637427B38174}"/>
          </ac:spMkLst>
        </pc:spChg>
        <pc:spChg chg="mod">
          <ac:chgData name="Justina Ojom" userId="cbdaed7d-8d45-4372-a16a-f3f8900c2f45" providerId="ADAL" clId="{5D26440A-06E9-4682-9B8A-D8E9BA5AC9FC}" dt="2023-03-09T10:30:36.367" v="5891" actId="207"/>
          <ac:spMkLst>
            <pc:docMk/>
            <pc:sldMk cId="1051665360" sldId="736"/>
            <ac:spMk id="26" creationId="{F774BB53-5856-F0D1-B712-8EEC0FC23B43}"/>
          </ac:spMkLst>
        </pc:spChg>
        <pc:spChg chg="mod">
          <ac:chgData name="Justina Ojom" userId="cbdaed7d-8d45-4372-a16a-f3f8900c2f45" providerId="ADAL" clId="{5D26440A-06E9-4682-9B8A-D8E9BA5AC9FC}" dt="2023-03-09T10:30:36.367" v="5891" actId="207"/>
          <ac:spMkLst>
            <pc:docMk/>
            <pc:sldMk cId="1051665360" sldId="736"/>
            <ac:spMk id="28" creationId="{FC0106AA-B223-BB8B-3E08-C1436C37440B}"/>
          </ac:spMkLst>
        </pc:spChg>
        <pc:spChg chg="mod">
          <ac:chgData name="Justina Ojom" userId="cbdaed7d-8d45-4372-a16a-f3f8900c2f45" providerId="ADAL" clId="{5D26440A-06E9-4682-9B8A-D8E9BA5AC9FC}" dt="2023-03-09T10:30:36.367" v="5891" actId="207"/>
          <ac:spMkLst>
            <pc:docMk/>
            <pc:sldMk cId="1051665360" sldId="736"/>
            <ac:spMk id="29" creationId="{084A02CE-80DA-CFDA-5FD2-D5DD8BD1838A}"/>
          </ac:spMkLst>
        </pc:spChg>
        <pc:spChg chg="mod">
          <ac:chgData name="Justina Ojom" userId="cbdaed7d-8d45-4372-a16a-f3f8900c2f45" providerId="ADAL" clId="{5D26440A-06E9-4682-9B8A-D8E9BA5AC9FC}" dt="2023-03-09T10:30:36.367" v="5891" actId="207"/>
          <ac:spMkLst>
            <pc:docMk/>
            <pc:sldMk cId="1051665360" sldId="736"/>
            <ac:spMk id="32" creationId="{F2A2EDC1-D4DA-F8EA-167B-CF9EBD4B336C}"/>
          </ac:spMkLst>
        </pc:spChg>
        <pc:spChg chg="mod">
          <ac:chgData name="Justina Ojom" userId="cbdaed7d-8d45-4372-a16a-f3f8900c2f45" providerId="ADAL" clId="{5D26440A-06E9-4682-9B8A-D8E9BA5AC9FC}" dt="2023-03-09T10:30:36.367" v="5891" actId="207"/>
          <ac:spMkLst>
            <pc:docMk/>
            <pc:sldMk cId="1051665360" sldId="736"/>
            <ac:spMk id="33" creationId="{FA631365-5483-CF4E-76BC-0E56A1269190}"/>
          </ac:spMkLst>
        </pc:spChg>
        <pc:spChg chg="mod">
          <ac:chgData name="Justina Ojom" userId="cbdaed7d-8d45-4372-a16a-f3f8900c2f45" providerId="ADAL" clId="{5D26440A-06E9-4682-9B8A-D8E9BA5AC9FC}" dt="2023-03-09T10:30:36.367" v="5891" actId="207"/>
          <ac:spMkLst>
            <pc:docMk/>
            <pc:sldMk cId="1051665360" sldId="736"/>
            <ac:spMk id="34" creationId="{A5DB9EA3-A1BF-D767-1CAA-1A25DBBC8E27}"/>
          </ac:spMkLst>
        </pc:spChg>
        <pc:spChg chg="mod">
          <ac:chgData name="Justina Ojom" userId="cbdaed7d-8d45-4372-a16a-f3f8900c2f45" providerId="ADAL" clId="{5D26440A-06E9-4682-9B8A-D8E9BA5AC9FC}" dt="2023-03-09T10:30:36.367" v="5891" actId="207"/>
          <ac:spMkLst>
            <pc:docMk/>
            <pc:sldMk cId="1051665360" sldId="736"/>
            <ac:spMk id="36" creationId="{27DF163C-8749-1A43-6530-304C03BA3C51}"/>
          </ac:spMkLst>
        </pc:spChg>
        <pc:spChg chg="mod">
          <ac:chgData name="Justina Ojom" userId="cbdaed7d-8d45-4372-a16a-f3f8900c2f45" providerId="ADAL" clId="{5D26440A-06E9-4682-9B8A-D8E9BA5AC9FC}" dt="2023-03-09T10:30:36.367" v="5891" actId="207"/>
          <ac:spMkLst>
            <pc:docMk/>
            <pc:sldMk cId="1051665360" sldId="736"/>
            <ac:spMk id="37" creationId="{00FEE5A3-0C9D-A3B4-19D5-27A32814CFEA}"/>
          </ac:spMkLst>
        </pc:spChg>
        <pc:grpChg chg="add mod">
          <ac:chgData name="Justina Ojom" userId="cbdaed7d-8d45-4372-a16a-f3f8900c2f45" providerId="ADAL" clId="{5D26440A-06E9-4682-9B8A-D8E9BA5AC9FC}" dt="2023-03-10T00:27:13.997" v="7613"/>
          <ac:grpSpMkLst>
            <pc:docMk/>
            <pc:sldMk cId="1051665360" sldId="736"/>
            <ac:grpSpMk id="3" creationId="{B751292C-6E02-9EB0-126B-23E82D252B68}"/>
          </ac:grpSpMkLst>
        </pc:grpChg>
        <pc:grpChg chg="mod">
          <ac:chgData name="Justina Ojom" userId="cbdaed7d-8d45-4372-a16a-f3f8900c2f45" providerId="ADAL" clId="{5D26440A-06E9-4682-9B8A-D8E9BA5AC9FC}" dt="2023-03-10T00:27:13.997" v="7613"/>
          <ac:grpSpMkLst>
            <pc:docMk/>
            <pc:sldMk cId="1051665360" sldId="736"/>
            <ac:grpSpMk id="5" creationId="{1D194C46-B9E0-5ED0-398E-65AE9E793C3A}"/>
          </ac:grpSpMkLst>
        </pc:grpChg>
        <pc:grpChg chg="del">
          <ac:chgData name="Justina Ojom" userId="cbdaed7d-8d45-4372-a16a-f3f8900c2f45" providerId="ADAL" clId="{5D26440A-06E9-4682-9B8A-D8E9BA5AC9FC}" dt="2023-03-09T10:09:45.702" v="5511" actId="478"/>
          <ac:grpSpMkLst>
            <pc:docMk/>
            <pc:sldMk cId="1051665360" sldId="736"/>
            <ac:grpSpMk id="13" creationId="{A2818DC8-6B86-D0B9-09C9-52B51844CB16}"/>
          </ac:grpSpMkLst>
        </pc:grpChg>
        <pc:grpChg chg="add del mod">
          <ac:chgData name="Justina Ojom" userId="cbdaed7d-8d45-4372-a16a-f3f8900c2f45" providerId="ADAL" clId="{5D26440A-06E9-4682-9B8A-D8E9BA5AC9FC}" dt="2023-03-10T00:27:13.671" v="7612" actId="478"/>
          <ac:grpSpMkLst>
            <pc:docMk/>
            <pc:sldMk cId="1051665360" sldId="736"/>
            <ac:grpSpMk id="16" creationId="{91D7E611-20B5-4379-16A3-2BF460EE4D29}"/>
          </ac:grpSpMkLst>
        </pc:grpChg>
        <pc:grpChg chg="mod">
          <ac:chgData name="Justina Ojom" userId="cbdaed7d-8d45-4372-a16a-f3f8900c2f45" providerId="ADAL" clId="{5D26440A-06E9-4682-9B8A-D8E9BA5AC9FC}" dt="2023-03-09T10:09:45.961" v="5512"/>
          <ac:grpSpMkLst>
            <pc:docMk/>
            <pc:sldMk cId="1051665360" sldId="736"/>
            <ac:grpSpMk id="18" creationId="{A6DB435E-72AE-1F22-3CC4-F48AA39002CC}"/>
          </ac:grpSpMkLst>
        </pc:grpChg>
        <pc:grpChg chg="add mod">
          <ac:chgData name="Justina Ojom" userId="cbdaed7d-8d45-4372-a16a-f3f8900c2f45" providerId="ADAL" clId="{5D26440A-06E9-4682-9B8A-D8E9BA5AC9FC}" dt="2023-03-09T10:30:36.367" v="5891" actId="207"/>
          <ac:grpSpMkLst>
            <pc:docMk/>
            <pc:sldMk cId="1051665360" sldId="736"/>
            <ac:grpSpMk id="23" creationId="{DC987875-16C5-AF46-78C1-FFB2F5F429F8}"/>
          </ac:grpSpMkLst>
        </pc:grpChg>
        <pc:grpChg chg="add mod">
          <ac:chgData name="Justina Ojom" userId="cbdaed7d-8d45-4372-a16a-f3f8900c2f45" providerId="ADAL" clId="{5D26440A-06E9-4682-9B8A-D8E9BA5AC9FC}" dt="2023-03-09T10:30:36.367" v="5891" actId="207"/>
          <ac:grpSpMkLst>
            <pc:docMk/>
            <pc:sldMk cId="1051665360" sldId="736"/>
            <ac:grpSpMk id="27" creationId="{19DD1DEF-D129-5784-74C6-7607E8092AC1}"/>
          </ac:grpSpMkLst>
        </pc:grpChg>
        <pc:grpChg chg="add mod">
          <ac:chgData name="Justina Ojom" userId="cbdaed7d-8d45-4372-a16a-f3f8900c2f45" providerId="ADAL" clId="{5D26440A-06E9-4682-9B8A-D8E9BA5AC9FC}" dt="2023-03-09T10:30:36.367" v="5891" actId="207"/>
          <ac:grpSpMkLst>
            <pc:docMk/>
            <pc:sldMk cId="1051665360" sldId="736"/>
            <ac:grpSpMk id="31" creationId="{5B88AD86-7858-0003-C83C-B8553A57CCE7}"/>
          </ac:grpSpMkLst>
        </pc:grpChg>
        <pc:grpChg chg="add mod">
          <ac:chgData name="Justina Ojom" userId="cbdaed7d-8d45-4372-a16a-f3f8900c2f45" providerId="ADAL" clId="{5D26440A-06E9-4682-9B8A-D8E9BA5AC9FC}" dt="2023-03-09T10:30:36.367" v="5891" actId="207"/>
          <ac:grpSpMkLst>
            <pc:docMk/>
            <pc:sldMk cId="1051665360" sldId="736"/>
            <ac:grpSpMk id="35" creationId="{EA409AF7-C4C1-DF74-D677-44B827F63CED}"/>
          </ac:grpSpMkLst>
        </pc:grpChg>
        <pc:picChg chg="del">
          <ac:chgData name="Justina Ojom" userId="cbdaed7d-8d45-4372-a16a-f3f8900c2f45" providerId="ADAL" clId="{5D26440A-06E9-4682-9B8A-D8E9BA5AC9FC}" dt="2023-03-09T10:30:30.619" v="5888" actId="478"/>
          <ac:picMkLst>
            <pc:docMk/>
            <pc:sldMk cId="1051665360" sldId="736"/>
            <ac:picMk id="9" creationId="{E5F82CC8-293B-32B6-A6C2-FD23A28F0EC4}"/>
          </ac:picMkLst>
        </pc:picChg>
        <pc:picChg chg="del">
          <ac:chgData name="Justina Ojom" userId="cbdaed7d-8d45-4372-a16a-f3f8900c2f45" providerId="ADAL" clId="{5D26440A-06E9-4682-9B8A-D8E9BA5AC9FC}" dt="2023-03-09T10:30:30.619" v="5888" actId="478"/>
          <ac:picMkLst>
            <pc:docMk/>
            <pc:sldMk cId="1051665360" sldId="736"/>
            <ac:picMk id="11" creationId="{8DE90F69-F0D8-2536-B89D-674C0B1D119C}"/>
          </ac:picMkLst>
        </pc:picChg>
        <pc:cxnChg chg="add mod">
          <ac:chgData name="Justina Ojom" userId="cbdaed7d-8d45-4372-a16a-f3f8900c2f45" providerId="ADAL" clId="{5D26440A-06E9-4682-9B8A-D8E9BA5AC9FC}" dt="2023-03-09T10:30:39.060" v="5892" actId="208"/>
          <ac:cxnSpMkLst>
            <pc:docMk/>
            <pc:sldMk cId="1051665360" sldId="736"/>
            <ac:cxnSpMk id="30" creationId="{49938C62-F78F-B9DD-1A68-F27460A772D3}"/>
          </ac:cxnSpMkLst>
        </pc:cxnChg>
        <pc:cxnChg chg="add mod">
          <ac:chgData name="Justina Ojom" userId="cbdaed7d-8d45-4372-a16a-f3f8900c2f45" providerId="ADAL" clId="{5D26440A-06E9-4682-9B8A-D8E9BA5AC9FC}" dt="2023-03-09T10:30:39.060" v="5892" actId="208"/>
          <ac:cxnSpMkLst>
            <pc:docMk/>
            <pc:sldMk cId="1051665360" sldId="736"/>
            <ac:cxnSpMk id="38" creationId="{3892D52E-E983-0C9B-5AEB-947BEF28B7F2}"/>
          </ac:cxnSpMkLst>
        </pc:cxnChg>
      </pc:sldChg>
      <pc:sldChg chg="addSp delSp modSp del mod modNotes modNotesTx">
        <pc:chgData name="Justina Ojom" userId="cbdaed7d-8d45-4372-a16a-f3f8900c2f45" providerId="ADAL" clId="{5D26440A-06E9-4682-9B8A-D8E9BA5AC9FC}" dt="2023-03-09T11:40:18.384" v="6911" actId="47"/>
        <pc:sldMkLst>
          <pc:docMk/>
          <pc:sldMk cId="862484093" sldId="738"/>
        </pc:sldMkLst>
        <pc:spChg chg="mod">
          <ac:chgData name="Justina Ojom" userId="cbdaed7d-8d45-4372-a16a-f3f8900c2f45" providerId="ADAL" clId="{5D26440A-06E9-4682-9B8A-D8E9BA5AC9FC}" dt="2023-03-09T10:11:43.446" v="5533" actId="2711"/>
          <ac:spMkLst>
            <pc:docMk/>
            <pc:sldMk cId="862484093" sldId="738"/>
            <ac:spMk id="2" creationId="{F319D67D-F56A-B6A9-CD33-A302C73F6585}"/>
          </ac:spMkLst>
        </pc:spChg>
        <pc:spChg chg="add mod">
          <ac:chgData name="Justina Ojom" userId="cbdaed7d-8d45-4372-a16a-f3f8900c2f45" providerId="ADAL" clId="{5D26440A-06E9-4682-9B8A-D8E9BA5AC9FC}" dt="2023-03-09T11:37:32.993" v="6844" actId="1076"/>
          <ac:spMkLst>
            <pc:docMk/>
            <pc:sldMk cId="862484093" sldId="738"/>
            <ac:spMk id="3" creationId="{AEB6FA1B-A100-2FE3-8C61-CB5FC48EA17B}"/>
          </ac:spMkLst>
        </pc:spChg>
        <pc:spChg chg="del mod">
          <ac:chgData name="Justina Ojom" userId="cbdaed7d-8d45-4372-a16a-f3f8900c2f45" providerId="ADAL" clId="{5D26440A-06E9-4682-9B8A-D8E9BA5AC9FC}" dt="2023-03-09T11:34:33.514" v="6758" actId="478"/>
          <ac:spMkLst>
            <pc:docMk/>
            <pc:sldMk cId="862484093" sldId="738"/>
            <ac:spMk id="4" creationId="{E2B07F52-064E-E765-376B-D4213E371C6D}"/>
          </ac:spMkLst>
        </pc:spChg>
        <pc:spChg chg="del mod">
          <ac:chgData name="Justina Ojom" userId="cbdaed7d-8d45-4372-a16a-f3f8900c2f45" providerId="ADAL" clId="{5D26440A-06E9-4682-9B8A-D8E9BA5AC9FC}" dt="2023-03-09T11:37:23.705" v="6842" actId="478"/>
          <ac:spMkLst>
            <pc:docMk/>
            <pc:sldMk cId="862484093" sldId="738"/>
            <ac:spMk id="6" creationId="{179B9527-1644-9EE1-E662-2FD01FB904AF}"/>
          </ac:spMkLst>
        </pc:spChg>
        <pc:spChg chg="mod">
          <ac:chgData name="Justina Ojom" userId="cbdaed7d-8d45-4372-a16a-f3f8900c2f45" providerId="ADAL" clId="{5D26440A-06E9-4682-9B8A-D8E9BA5AC9FC}" dt="2023-03-09T11:34:36.987" v="6760"/>
          <ac:spMkLst>
            <pc:docMk/>
            <pc:sldMk cId="862484093" sldId="738"/>
            <ac:spMk id="7" creationId="{8439D912-BA24-6EA7-13D0-B0C03C837027}"/>
          </ac:spMkLst>
        </pc:spChg>
        <pc:spChg chg="del mod">
          <ac:chgData name="Justina Ojom" userId="cbdaed7d-8d45-4372-a16a-f3f8900c2f45" providerId="ADAL" clId="{5D26440A-06E9-4682-9B8A-D8E9BA5AC9FC}" dt="2023-03-09T11:34:20.737" v="6755" actId="478"/>
          <ac:spMkLst>
            <pc:docMk/>
            <pc:sldMk cId="862484093" sldId="738"/>
            <ac:spMk id="8" creationId="{316C9CAD-2B5D-0A3C-2CB6-C0F740630A5F}"/>
          </ac:spMkLst>
        </pc:spChg>
        <pc:spChg chg="mod">
          <ac:chgData name="Justina Ojom" userId="cbdaed7d-8d45-4372-a16a-f3f8900c2f45" providerId="ADAL" clId="{5D26440A-06E9-4682-9B8A-D8E9BA5AC9FC}" dt="2023-03-09T11:34:36.987" v="6760"/>
          <ac:spMkLst>
            <pc:docMk/>
            <pc:sldMk cId="862484093" sldId="738"/>
            <ac:spMk id="11" creationId="{ED069A57-B332-3D88-7EA1-5E37F12E4A9B}"/>
          </ac:spMkLst>
        </pc:spChg>
        <pc:spChg chg="mod">
          <ac:chgData name="Justina Ojom" userId="cbdaed7d-8d45-4372-a16a-f3f8900c2f45" providerId="ADAL" clId="{5D26440A-06E9-4682-9B8A-D8E9BA5AC9FC}" dt="2023-03-09T10:11:43.446" v="5533" actId="2711"/>
          <ac:spMkLst>
            <pc:docMk/>
            <pc:sldMk cId="862484093" sldId="738"/>
            <ac:spMk id="12" creationId="{66C08674-BEC7-B0D3-6518-A84B942D9012}"/>
          </ac:spMkLst>
        </pc:spChg>
        <pc:spChg chg="mod">
          <ac:chgData name="Justina Ojom" userId="cbdaed7d-8d45-4372-a16a-f3f8900c2f45" providerId="ADAL" clId="{5D26440A-06E9-4682-9B8A-D8E9BA5AC9FC}" dt="2023-03-09T10:11:43.446" v="5533" actId="2711"/>
          <ac:spMkLst>
            <pc:docMk/>
            <pc:sldMk cId="862484093" sldId="738"/>
            <ac:spMk id="13" creationId="{3870ED8D-A0ED-41C1-6049-D2CD5A2520D6}"/>
          </ac:spMkLst>
        </pc:spChg>
        <pc:spChg chg="mod">
          <ac:chgData name="Justina Ojom" userId="cbdaed7d-8d45-4372-a16a-f3f8900c2f45" providerId="ADAL" clId="{5D26440A-06E9-4682-9B8A-D8E9BA5AC9FC}" dt="2023-03-09T10:11:43.446" v="5533" actId="2711"/>
          <ac:spMkLst>
            <pc:docMk/>
            <pc:sldMk cId="862484093" sldId="738"/>
            <ac:spMk id="14" creationId="{E6F2ACF5-EEC6-6E76-B5A2-7C0233D57E66}"/>
          </ac:spMkLst>
        </pc:spChg>
        <pc:spChg chg="mod">
          <ac:chgData name="Justina Ojom" userId="cbdaed7d-8d45-4372-a16a-f3f8900c2f45" providerId="ADAL" clId="{5D26440A-06E9-4682-9B8A-D8E9BA5AC9FC}" dt="2023-03-09T10:11:43.446" v="5533" actId="2711"/>
          <ac:spMkLst>
            <pc:docMk/>
            <pc:sldMk cId="862484093" sldId="738"/>
            <ac:spMk id="15" creationId="{A4E2440A-55DA-1943-F676-9B5044981C8A}"/>
          </ac:spMkLst>
        </pc:spChg>
        <pc:spChg chg="mod">
          <ac:chgData name="Justina Ojom" userId="cbdaed7d-8d45-4372-a16a-f3f8900c2f45" providerId="ADAL" clId="{5D26440A-06E9-4682-9B8A-D8E9BA5AC9FC}" dt="2023-03-09T10:11:43.446" v="5533" actId="2711"/>
          <ac:spMkLst>
            <pc:docMk/>
            <pc:sldMk cId="862484093" sldId="738"/>
            <ac:spMk id="16" creationId="{A4ECDE16-2C30-15F0-095F-C25F665D8FE5}"/>
          </ac:spMkLst>
        </pc:spChg>
        <pc:spChg chg="mod">
          <ac:chgData name="Justina Ojom" userId="cbdaed7d-8d45-4372-a16a-f3f8900c2f45" providerId="ADAL" clId="{5D26440A-06E9-4682-9B8A-D8E9BA5AC9FC}" dt="2023-03-09T10:11:43.446" v="5533" actId="2711"/>
          <ac:spMkLst>
            <pc:docMk/>
            <pc:sldMk cId="862484093" sldId="738"/>
            <ac:spMk id="17" creationId="{D970CCC4-F662-234D-3BBD-D76786FAF6CD}"/>
          </ac:spMkLst>
        </pc:spChg>
        <pc:spChg chg="mod">
          <ac:chgData name="Justina Ojom" userId="cbdaed7d-8d45-4372-a16a-f3f8900c2f45" providerId="ADAL" clId="{5D26440A-06E9-4682-9B8A-D8E9BA5AC9FC}" dt="2023-03-09T10:11:43.446" v="5533" actId="2711"/>
          <ac:spMkLst>
            <pc:docMk/>
            <pc:sldMk cId="862484093" sldId="738"/>
            <ac:spMk id="18" creationId="{D521CC20-ECB8-5153-402B-64320F5022F1}"/>
          </ac:spMkLst>
        </pc:spChg>
        <pc:spChg chg="mod">
          <ac:chgData name="Justina Ojom" userId="cbdaed7d-8d45-4372-a16a-f3f8900c2f45" providerId="ADAL" clId="{5D26440A-06E9-4682-9B8A-D8E9BA5AC9FC}" dt="2023-03-09T10:11:43.446" v="5533" actId="2711"/>
          <ac:spMkLst>
            <pc:docMk/>
            <pc:sldMk cId="862484093" sldId="738"/>
            <ac:spMk id="19" creationId="{CA4D237F-830B-1A45-EBFA-148E08AFF3A5}"/>
          </ac:spMkLst>
        </pc:spChg>
        <pc:spChg chg="mod">
          <ac:chgData name="Justina Ojom" userId="cbdaed7d-8d45-4372-a16a-f3f8900c2f45" providerId="ADAL" clId="{5D26440A-06E9-4682-9B8A-D8E9BA5AC9FC}" dt="2023-03-09T10:11:43.446" v="5533" actId="2711"/>
          <ac:spMkLst>
            <pc:docMk/>
            <pc:sldMk cId="862484093" sldId="738"/>
            <ac:spMk id="23" creationId="{A59383C3-B752-3636-C0F4-AC8C1D219D96}"/>
          </ac:spMkLst>
        </pc:spChg>
        <pc:spChg chg="mod">
          <ac:chgData name="Justina Ojom" userId="cbdaed7d-8d45-4372-a16a-f3f8900c2f45" providerId="ADAL" clId="{5D26440A-06E9-4682-9B8A-D8E9BA5AC9FC}" dt="2023-03-09T10:11:43.446" v="5533" actId="2711"/>
          <ac:spMkLst>
            <pc:docMk/>
            <pc:sldMk cId="862484093" sldId="738"/>
            <ac:spMk id="24" creationId="{485426D1-604F-FEF9-33CD-B046B9AF008B}"/>
          </ac:spMkLst>
        </pc:spChg>
        <pc:spChg chg="mod">
          <ac:chgData name="Justina Ojom" userId="cbdaed7d-8d45-4372-a16a-f3f8900c2f45" providerId="ADAL" clId="{5D26440A-06E9-4682-9B8A-D8E9BA5AC9FC}" dt="2023-03-09T10:11:43.446" v="5533" actId="2711"/>
          <ac:spMkLst>
            <pc:docMk/>
            <pc:sldMk cId="862484093" sldId="738"/>
            <ac:spMk id="25" creationId="{7DB5B275-9080-8C3E-CEED-0157D1A3B449}"/>
          </ac:spMkLst>
        </pc:spChg>
        <pc:spChg chg="mod">
          <ac:chgData name="Justina Ojom" userId="cbdaed7d-8d45-4372-a16a-f3f8900c2f45" providerId="ADAL" clId="{5D26440A-06E9-4682-9B8A-D8E9BA5AC9FC}" dt="2023-03-09T10:11:43.446" v="5533" actId="2711"/>
          <ac:spMkLst>
            <pc:docMk/>
            <pc:sldMk cId="862484093" sldId="738"/>
            <ac:spMk id="26" creationId="{E718CD95-4BB7-0114-C192-42961ECB44C8}"/>
          </ac:spMkLst>
        </pc:spChg>
        <pc:spChg chg="mod">
          <ac:chgData name="Justina Ojom" userId="cbdaed7d-8d45-4372-a16a-f3f8900c2f45" providerId="ADAL" clId="{5D26440A-06E9-4682-9B8A-D8E9BA5AC9FC}" dt="2023-03-09T10:11:43.446" v="5533" actId="2711"/>
          <ac:spMkLst>
            <pc:docMk/>
            <pc:sldMk cId="862484093" sldId="738"/>
            <ac:spMk id="28" creationId="{D5E93D7F-7752-45F6-8106-B2039D8F54FC}"/>
          </ac:spMkLst>
        </pc:spChg>
        <pc:spChg chg="mod">
          <ac:chgData name="Justina Ojom" userId="cbdaed7d-8d45-4372-a16a-f3f8900c2f45" providerId="ADAL" clId="{5D26440A-06E9-4682-9B8A-D8E9BA5AC9FC}" dt="2023-03-09T10:11:43.446" v="5533" actId="2711"/>
          <ac:spMkLst>
            <pc:docMk/>
            <pc:sldMk cId="862484093" sldId="738"/>
            <ac:spMk id="29" creationId="{380EEAD9-D579-51B8-2151-6C87E05FAA5A}"/>
          </ac:spMkLst>
        </pc:spChg>
        <pc:spChg chg="mod">
          <ac:chgData name="Justina Ojom" userId="cbdaed7d-8d45-4372-a16a-f3f8900c2f45" providerId="ADAL" clId="{5D26440A-06E9-4682-9B8A-D8E9BA5AC9FC}" dt="2023-03-09T11:34:36.987" v="6760"/>
          <ac:spMkLst>
            <pc:docMk/>
            <pc:sldMk cId="862484093" sldId="738"/>
            <ac:spMk id="32" creationId="{8453C019-301E-0AAB-35A2-1CE49D55CC97}"/>
          </ac:spMkLst>
        </pc:spChg>
        <pc:spChg chg="mod">
          <ac:chgData name="Justina Ojom" userId="cbdaed7d-8d45-4372-a16a-f3f8900c2f45" providerId="ADAL" clId="{5D26440A-06E9-4682-9B8A-D8E9BA5AC9FC}" dt="2023-03-09T11:34:36.987" v="6760"/>
          <ac:spMkLst>
            <pc:docMk/>
            <pc:sldMk cId="862484093" sldId="738"/>
            <ac:spMk id="34" creationId="{8237358D-C68C-FDE7-FC1F-3FFE92C1592C}"/>
          </ac:spMkLst>
        </pc:spChg>
        <pc:spChg chg="mod">
          <ac:chgData name="Justina Ojom" userId="cbdaed7d-8d45-4372-a16a-f3f8900c2f45" providerId="ADAL" clId="{5D26440A-06E9-4682-9B8A-D8E9BA5AC9FC}" dt="2023-03-09T11:34:36.987" v="6760"/>
          <ac:spMkLst>
            <pc:docMk/>
            <pc:sldMk cId="862484093" sldId="738"/>
            <ac:spMk id="35" creationId="{83B63EFF-FE84-247C-4CA4-72390D2330FD}"/>
          </ac:spMkLst>
        </pc:spChg>
        <pc:spChg chg="mod">
          <ac:chgData name="Justina Ojom" userId="cbdaed7d-8d45-4372-a16a-f3f8900c2f45" providerId="ADAL" clId="{5D26440A-06E9-4682-9B8A-D8E9BA5AC9FC}" dt="2023-03-09T11:35:26.955" v="6780"/>
          <ac:spMkLst>
            <pc:docMk/>
            <pc:sldMk cId="862484093" sldId="738"/>
            <ac:spMk id="39" creationId="{9769BCC0-1CAA-0CB1-0D27-C37FFDFDDD42}"/>
          </ac:spMkLst>
        </pc:spChg>
        <pc:spChg chg="mod">
          <ac:chgData name="Justina Ojom" userId="cbdaed7d-8d45-4372-a16a-f3f8900c2f45" providerId="ADAL" clId="{5D26440A-06E9-4682-9B8A-D8E9BA5AC9FC}" dt="2023-03-09T11:35:26.955" v="6780"/>
          <ac:spMkLst>
            <pc:docMk/>
            <pc:sldMk cId="862484093" sldId="738"/>
            <ac:spMk id="40" creationId="{2CA72533-E93C-27AA-CED9-213401C7791C}"/>
          </ac:spMkLst>
        </pc:spChg>
        <pc:spChg chg="mod">
          <ac:chgData name="Justina Ojom" userId="cbdaed7d-8d45-4372-a16a-f3f8900c2f45" providerId="ADAL" clId="{5D26440A-06E9-4682-9B8A-D8E9BA5AC9FC}" dt="2023-03-09T11:35:26.955" v="6780"/>
          <ac:spMkLst>
            <pc:docMk/>
            <pc:sldMk cId="862484093" sldId="738"/>
            <ac:spMk id="42" creationId="{F022ACB9-CB1F-F1D5-64F5-849659642711}"/>
          </ac:spMkLst>
        </pc:spChg>
        <pc:spChg chg="mod">
          <ac:chgData name="Justina Ojom" userId="cbdaed7d-8d45-4372-a16a-f3f8900c2f45" providerId="ADAL" clId="{5D26440A-06E9-4682-9B8A-D8E9BA5AC9FC}" dt="2023-03-09T11:35:26.955" v="6780"/>
          <ac:spMkLst>
            <pc:docMk/>
            <pc:sldMk cId="862484093" sldId="738"/>
            <ac:spMk id="43" creationId="{5FADA611-9034-D74B-5761-B82795E13492}"/>
          </ac:spMkLst>
        </pc:spChg>
        <pc:spChg chg="mod">
          <ac:chgData name="Justina Ojom" userId="cbdaed7d-8d45-4372-a16a-f3f8900c2f45" providerId="ADAL" clId="{5D26440A-06E9-4682-9B8A-D8E9BA5AC9FC}" dt="2023-03-09T11:35:31.889" v="6784" actId="571"/>
          <ac:spMkLst>
            <pc:docMk/>
            <pc:sldMk cId="862484093" sldId="738"/>
            <ac:spMk id="48" creationId="{7765A288-F841-8BF4-FF1A-C9073D887A24}"/>
          </ac:spMkLst>
        </pc:spChg>
        <pc:spChg chg="mod">
          <ac:chgData name="Justina Ojom" userId="cbdaed7d-8d45-4372-a16a-f3f8900c2f45" providerId="ADAL" clId="{5D26440A-06E9-4682-9B8A-D8E9BA5AC9FC}" dt="2023-03-09T11:35:31.889" v="6784" actId="571"/>
          <ac:spMkLst>
            <pc:docMk/>
            <pc:sldMk cId="862484093" sldId="738"/>
            <ac:spMk id="49" creationId="{1B07EF5F-B136-CD1D-8E91-D548DA16EB3A}"/>
          </ac:spMkLst>
        </pc:spChg>
        <pc:spChg chg="mod">
          <ac:chgData name="Justina Ojom" userId="cbdaed7d-8d45-4372-a16a-f3f8900c2f45" providerId="ADAL" clId="{5D26440A-06E9-4682-9B8A-D8E9BA5AC9FC}" dt="2023-03-09T11:35:31.889" v="6784" actId="571"/>
          <ac:spMkLst>
            <pc:docMk/>
            <pc:sldMk cId="862484093" sldId="738"/>
            <ac:spMk id="50" creationId="{78A94E5C-4D27-22EA-51D1-63DA7629FA27}"/>
          </ac:spMkLst>
        </pc:spChg>
        <pc:spChg chg="mod">
          <ac:chgData name="Justina Ojom" userId="cbdaed7d-8d45-4372-a16a-f3f8900c2f45" providerId="ADAL" clId="{5D26440A-06E9-4682-9B8A-D8E9BA5AC9FC}" dt="2023-03-09T11:35:31.889" v="6784" actId="571"/>
          <ac:spMkLst>
            <pc:docMk/>
            <pc:sldMk cId="862484093" sldId="738"/>
            <ac:spMk id="51" creationId="{1BE34F33-EF43-2F19-39EB-66F631A9098B}"/>
          </ac:spMkLst>
        </pc:spChg>
        <pc:spChg chg="mod">
          <ac:chgData name="Justina Ojom" userId="cbdaed7d-8d45-4372-a16a-f3f8900c2f45" providerId="ADAL" clId="{5D26440A-06E9-4682-9B8A-D8E9BA5AC9FC}" dt="2023-03-09T11:35:33.210" v="6785" actId="571"/>
          <ac:spMkLst>
            <pc:docMk/>
            <pc:sldMk cId="862484093" sldId="738"/>
            <ac:spMk id="55" creationId="{07312457-83D2-178A-BCF3-DFF22769001A}"/>
          </ac:spMkLst>
        </pc:spChg>
        <pc:spChg chg="mod">
          <ac:chgData name="Justina Ojom" userId="cbdaed7d-8d45-4372-a16a-f3f8900c2f45" providerId="ADAL" clId="{5D26440A-06E9-4682-9B8A-D8E9BA5AC9FC}" dt="2023-03-09T11:35:33.210" v="6785" actId="571"/>
          <ac:spMkLst>
            <pc:docMk/>
            <pc:sldMk cId="862484093" sldId="738"/>
            <ac:spMk id="56" creationId="{FDBFA3A0-BC24-54AF-FF2C-3915CF3135AB}"/>
          </ac:spMkLst>
        </pc:spChg>
        <pc:spChg chg="mod">
          <ac:chgData name="Justina Ojom" userId="cbdaed7d-8d45-4372-a16a-f3f8900c2f45" providerId="ADAL" clId="{5D26440A-06E9-4682-9B8A-D8E9BA5AC9FC}" dt="2023-03-09T11:35:33.210" v="6785" actId="571"/>
          <ac:spMkLst>
            <pc:docMk/>
            <pc:sldMk cId="862484093" sldId="738"/>
            <ac:spMk id="57" creationId="{5158E8FA-BA95-9212-1D3C-8A92FE7640CD}"/>
          </ac:spMkLst>
        </pc:spChg>
        <pc:spChg chg="mod">
          <ac:chgData name="Justina Ojom" userId="cbdaed7d-8d45-4372-a16a-f3f8900c2f45" providerId="ADAL" clId="{5D26440A-06E9-4682-9B8A-D8E9BA5AC9FC}" dt="2023-03-09T11:35:33.210" v="6785" actId="571"/>
          <ac:spMkLst>
            <pc:docMk/>
            <pc:sldMk cId="862484093" sldId="738"/>
            <ac:spMk id="58" creationId="{D4A7E69C-3F06-7F2F-6064-7530328F5787}"/>
          </ac:spMkLst>
        </pc:spChg>
        <pc:spChg chg="add mod">
          <ac:chgData name="Justina Ojom" userId="cbdaed7d-8d45-4372-a16a-f3f8900c2f45" providerId="ADAL" clId="{5D26440A-06E9-4682-9B8A-D8E9BA5AC9FC}" dt="2023-03-09T11:37:30.124" v="6843" actId="1076"/>
          <ac:spMkLst>
            <pc:docMk/>
            <pc:sldMk cId="862484093" sldId="738"/>
            <ac:spMk id="59" creationId="{365E28F8-55FA-E4B2-2A60-E06E5C766FDD}"/>
          </ac:spMkLst>
        </pc:spChg>
        <pc:spChg chg="mod">
          <ac:chgData name="Justina Ojom" userId="cbdaed7d-8d45-4372-a16a-f3f8900c2f45" providerId="ADAL" clId="{5D26440A-06E9-4682-9B8A-D8E9BA5AC9FC}" dt="2023-03-09T11:36:16.851" v="6809" actId="571"/>
          <ac:spMkLst>
            <pc:docMk/>
            <pc:sldMk cId="862484093" sldId="738"/>
            <ac:spMk id="63" creationId="{A2E5480C-53A5-6E14-BC3E-8D6AD50DB42C}"/>
          </ac:spMkLst>
        </pc:spChg>
        <pc:spChg chg="mod">
          <ac:chgData name="Justina Ojom" userId="cbdaed7d-8d45-4372-a16a-f3f8900c2f45" providerId="ADAL" clId="{5D26440A-06E9-4682-9B8A-D8E9BA5AC9FC}" dt="2023-03-09T11:36:16.851" v="6809" actId="571"/>
          <ac:spMkLst>
            <pc:docMk/>
            <pc:sldMk cId="862484093" sldId="738"/>
            <ac:spMk id="64" creationId="{A8C18C81-D874-D0E3-1356-3D026C6D63A6}"/>
          </ac:spMkLst>
        </pc:spChg>
        <pc:spChg chg="mod">
          <ac:chgData name="Justina Ojom" userId="cbdaed7d-8d45-4372-a16a-f3f8900c2f45" providerId="ADAL" clId="{5D26440A-06E9-4682-9B8A-D8E9BA5AC9FC}" dt="2023-03-09T11:36:16.851" v="6809" actId="571"/>
          <ac:spMkLst>
            <pc:docMk/>
            <pc:sldMk cId="862484093" sldId="738"/>
            <ac:spMk id="65" creationId="{49F7330B-52F3-53A0-BE16-1C71AAA1B793}"/>
          </ac:spMkLst>
        </pc:spChg>
        <pc:spChg chg="mod">
          <ac:chgData name="Justina Ojom" userId="cbdaed7d-8d45-4372-a16a-f3f8900c2f45" providerId="ADAL" clId="{5D26440A-06E9-4682-9B8A-D8E9BA5AC9FC}" dt="2023-03-09T11:36:16.851" v="6809" actId="571"/>
          <ac:spMkLst>
            <pc:docMk/>
            <pc:sldMk cId="862484093" sldId="738"/>
            <ac:spMk id="66" creationId="{BB922FFA-493B-37E8-0C80-3F8963121AD2}"/>
          </ac:spMkLst>
        </pc:spChg>
        <pc:spChg chg="mod">
          <ac:chgData name="Justina Ojom" userId="cbdaed7d-8d45-4372-a16a-f3f8900c2f45" providerId="ADAL" clId="{5D26440A-06E9-4682-9B8A-D8E9BA5AC9FC}" dt="2023-03-09T11:36:16.851" v="6809" actId="571"/>
          <ac:spMkLst>
            <pc:docMk/>
            <pc:sldMk cId="862484093" sldId="738"/>
            <ac:spMk id="70" creationId="{9F20BBB1-FC20-801C-C773-E603FC5A039B}"/>
          </ac:spMkLst>
        </pc:spChg>
        <pc:spChg chg="mod">
          <ac:chgData name="Justina Ojom" userId="cbdaed7d-8d45-4372-a16a-f3f8900c2f45" providerId="ADAL" clId="{5D26440A-06E9-4682-9B8A-D8E9BA5AC9FC}" dt="2023-03-09T11:36:16.851" v="6809" actId="571"/>
          <ac:spMkLst>
            <pc:docMk/>
            <pc:sldMk cId="862484093" sldId="738"/>
            <ac:spMk id="71" creationId="{A6DDF674-C23B-6AAF-826D-0B81E2C917CD}"/>
          </ac:spMkLst>
        </pc:spChg>
        <pc:spChg chg="mod">
          <ac:chgData name="Justina Ojom" userId="cbdaed7d-8d45-4372-a16a-f3f8900c2f45" providerId="ADAL" clId="{5D26440A-06E9-4682-9B8A-D8E9BA5AC9FC}" dt="2023-03-09T11:36:16.851" v="6809" actId="571"/>
          <ac:spMkLst>
            <pc:docMk/>
            <pc:sldMk cId="862484093" sldId="738"/>
            <ac:spMk id="72" creationId="{F6606B49-6D26-CD8F-BD92-6D96D4DC7362}"/>
          </ac:spMkLst>
        </pc:spChg>
        <pc:spChg chg="mod">
          <ac:chgData name="Justina Ojom" userId="cbdaed7d-8d45-4372-a16a-f3f8900c2f45" providerId="ADAL" clId="{5D26440A-06E9-4682-9B8A-D8E9BA5AC9FC}" dt="2023-03-09T11:36:16.851" v="6809" actId="571"/>
          <ac:spMkLst>
            <pc:docMk/>
            <pc:sldMk cId="862484093" sldId="738"/>
            <ac:spMk id="73" creationId="{A0F900A5-AB0F-B71A-D459-DDB64429CC92}"/>
          </ac:spMkLst>
        </pc:spChg>
        <pc:spChg chg="mod">
          <ac:chgData name="Justina Ojom" userId="cbdaed7d-8d45-4372-a16a-f3f8900c2f45" providerId="ADAL" clId="{5D26440A-06E9-4682-9B8A-D8E9BA5AC9FC}" dt="2023-03-09T11:36:16.851" v="6809" actId="571"/>
          <ac:spMkLst>
            <pc:docMk/>
            <pc:sldMk cId="862484093" sldId="738"/>
            <ac:spMk id="77" creationId="{07EE2E21-B29A-FBF7-2CBD-FD1DE2A95CA6}"/>
          </ac:spMkLst>
        </pc:spChg>
        <pc:spChg chg="mod">
          <ac:chgData name="Justina Ojom" userId="cbdaed7d-8d45-4372-a16a-f3f8900c2f45" providerId="ADAL" clId="{5D26440A-06E9-4682-9B8A-D8E9BA5AC9FC}" dt="2023-03-09T11:36:16.851" v="6809" actId="571"/>
          <ac:spMkLst>
            <pc:docMk/>
            <pc:sldMk cId="862484093" sldId="738"/>
            <ac:spMk id="78" creationId="{B472A566-0F48-A9B9-68A8-E5136FF9FAE8}"/>
          </ac:spMkLst>
        </pc:spChg>
        <pc:spChg chg="mod">
          <ac:chgData name="Justina Ojom" userId="cbdaed7d-8d45-4372-a16a-f3f8900c2f45" providerId="ADAL" clId="{5D26440A-06E9-4682-9B8A-D8E9BA5AC9FC}" dt="2023-03-09T11:36:16.851" v="6809" actId="571"/>
          <ac:spMkLst>
            <pc:docMk/>
            <pc:sldMk cId="862484093" sldId="738"/>
            <ac:spMk id="79" creationId="{1E1019A2-DB3C-292D-D9D7-E283B454CD41}"/>
          </ac:spMkLst>
        </pc:spChg>
        <pc:spChg chg="mod">
          <ac:chgData name="Justina Ojom" userId="cbdaed7d-8d45-4372-a16a-f3f8900c2f45" providerId="ADAL" clId="{5D26440A-06E9-4682-9B8A-D8E9BA5AC9FC}" dt="2023-03-09T11:36:16.851" v="6809" actId="571"/>
          <ac:spMkLst>
            <pc:docMk/>
            <pc:sldMk cId="862484093" sldId="738"/>
            <ac:spMk id="80" creationId="{138529E6-801C-C4C7-4259-CDB1CC0934FF}"/>
          </ac:spMkLst>
        </pc:spChg>
        <pc:spChg chg="mod">
          <ac:chgData name="Justina Ojom" userId="cbdaed7d-8d45-4372-a16a-f3f8900c2f45" providerId="ADAL" clId="{5D26440A-06E9-4682-9B8A-D8E9BA5AC9FC}" dt="2023-03-09T11:37:07.824" v="6834"/>
          <ac:spMkLst>
            <pc:docMk/>
            <pc:sldMk cId="862484093" sldId="738"/>
            <ac:spMk id="85" creationId="{547DA336-9869-EEB8-4AE8-A75318294543}"/>
          </ac:spMkLst>
        </pc:spChg>
        <pc:spChg chg="mod">
          <ac:chgData name="Justina Ojom" userId="cbdaed7d-8d45-4372-a16a-f3f8900c2f45" providerId="ADAL" clId="{5D26440A-06E9-4682-9B8A-D8E9BA5AC9FC}" dt="2023-03-09T11:37:14.411" v="6836" actId="1582"/>
          <ac:spMkLst>
            <pc:docMk/>
            <pc:sldMk cId="862484093" sldId="738"/>
            <ac:spMk id="86" creationId="{92D19855-5731-722E-006D-8692E053EAA8}"/>
          </ac:spMkLst>
        </pc:spChg>
        <pc:spChg chg="mod">
          <ac:chgData name="Justina Ojom" userId="cbdaed7d-8d45-4372-a16a-f3f8900c2f45" providerId="ADAL" clId="{5D26440A-06E9-4682-9B8A-D8E9BA5AC9FC}" dt="2023-03-09T11:37:07.824" v="6834"/>
          <ac:spMkLst>
            <pc:docMk/>
            <pc:sldMk cId="862484093" sldId="738"/>
            <ac:spMk id="88" creationId="{880B1346-ECF8-0B1B-18EC-EB54F485735A}"/>
          </ac:spMkLst>
        </pc:spChg>
        <pc:spChg chg="mod">
          <ac:chgData name="Justina Ojom" userId="cbdaed7d-8d45-4372-a16a-f3f8900c2f45" providerId="ADAL" clId="{5D26440A-06E9-4682-9B8A-D8E9BA5AC9FC}" dt="2023-03-09T11:37:22.198" v="6841" actId="571"/>
          <ac:spMkLst>
            <pc:docMk/>
            <pc:sldMk cId="862484093" sldId="738"/>
            <ac:spMk id="91" creationId="{EE5C4523-D054-0D56-E629-ED4EADB8C7C7}"/>
          </ac:spMkLst>
        </pc:spChg>
        <pc:spChg chg="mod">
          <ac:chgData name="Justina Ojom" userId="cbdaed7d-8d45-4372-a16a-f3f8900c2f45" providerId="ADAL" clId="{5D26440A-06E9-4682-9B8A-D8E9BA5AC9FC}" dt="2023-03-09T11:37:22.198" v="6841" actId="571"/>
          <ac:spMkLst>
            <pc:docMk/>
            <pc:sldMk cId="862484093" sldId="738"/>
            <ac:spMk id="92" creationId="{08D23937-0912-4DB8-91C5-70F8F9BD37FA}"/>
          </ac:spMkLst>
        </pc:spChg>
        <pc:spChg chg="mod">
          <ac:chgData name="Justina Ojom" userId="cbdaed7d-8d45-4372-a16a-f3f8900c2f45" providerId="ADAL" clId="{5D26440A-06E9-4682-9B8A-D8E9BA5AC9FC}" dt="2023-03-09T11:37:22.198" v="6841" actId="571"/>
          <ac:spMkLst>
            <pc:docMk/>
            <pc:sldMk cId="862484093" sldId="738"/>
            <ac:spMk id="94" creationId="{CEFC5F97-4EC8-6E5D-FCDC-039908502B13}"/>
          </ac:spMkLst>
        </pc:spChg>
        <pc:grpChg chg="add mod">
          <ac:chgData name="Justina Ojom" userId="cbdaed7d-8d45-4372-a16a-f3f8900c2f45" providerId="ADAL" clId="{5D26440A-06E9-4682-9B8A-D8E9BA5AC9FC}" dt="2023-03-09T11:35:00.410" v="6768" actId="164"/>
          <ac:grpSpMkLst>
            <pc:docMk/>
            <pc:sldMk cId="862484093" sldId="738"/>
            <ac:grpSpMk id="5" creationId="{FB904F27-C7E3-484D-C88B-90DCB95E1B0D}"/>
          </ac:grpSpMkLst>
        </pc:grpChg>
        <pc:grpChg chg="del">
          <ac:chgData name="Justina Ojom" userId="cbdaed7d-8d45-4372-a16a-f3f8900c2f45" providerId="ADAL" clId="{5D26440A-06E9-4682-9B8A-D8E9BA5AC9FC}" dt="2023-03-09T11:34:13.242" v="6753" actId="478"/>
          <ac:grpSpMkLst>
            <pc:docMk/>
            <pc:sldMk cId="862484093" sldId="738"/>
            <ac:grpSpMk id="10" creationId="{7A7285E5-B807-E21E-361B-095790694FB7}"/>
          </ac:grpSpMkLst>
        </pc:grpChg>
        <pc:grpChg chg="del">
          <ac:chgData name="Justina Ojom" userId="cbdaed7d-8d45-4372-a16a-f3f8900c2f45" providerId="ADAL" clId="{5D26440A-06E9-4682-9B8A-D8E9BA5AC9FC}" dt="2023-03-09T11:34:13.242" v="6753" actId="478"/>
          <ac:grpSpMkLst>
            <pc:docMk/>
            <pc:sldMk cId="862484093" sldId="738"/>
            <ac:grpSpMk id="20" creationId="{6D4EF88D-436D-8146-A189-814CC1B19539}"/>
          </ac:grpSpMkLst>
        </pc:grpChg>
        <pc:grpChg chg="del">
          <ac:chgData name="Justina Ojom" userId="cbdaed7d-8d45-4372-a16a-f3f8900c2f45" providerId="ADAL" clId="{5D26440A-06E9-4682-9B8A-D8E9BA5AC9FC}" dt="2023-03-09T11:34:13.242" v="6753" actId="478"/>
          <ac:grpSpMkLst>
            <pc:docMk/>
            <pc:sldMk cId="862484093" sldId="738"/>
            <ac:grpSpMk id="27" creationId="{F068BAEC-F634-3B1F-352E-49FFB22763DE}"/>
          </ac:grpSpMkLst>
        </pc:grpChg>
        <pc:grpChg chg="add mod">
          <ac:chgData name="Justina Ojom" userId="cbdaed7d-8d45-4372-a16a-f3f8900c2f45" providerId="ADAL" clId="{5D26440A-06E9-4682-9B8A-D8E9BA5AC9FC}" dt="2023-03-09T11:35:00.410" v="6768" actId="164"/>
          <ac:grpSpMkLst>
            <pc:docMk/>
            <pc:sldMk cId="862484093" sldId="738"/>
            <ac:grpSpMk id="33" creationId="{A7D62C7A-FC3C-5F65-F539-FBF1A73CD437}"/>
          </ac:grpSpMkLst>
        </pc:grpChg>
        <pc:grpChg chg="add del mod">
          <ac:chgData name="Justina Ojom" userId="cbdaed7d-8d45-4372-a16a-f3f8900c2f45" providerId="ADAL" clId="{5D26440A-06E9-4682-9B8A-D8E9BA5AC9FC}" dt="2023-03-09T11:37:35.060" v="6845" actId="478"/>
          <ac:grpSpMkLst>
            <pc:docMk/>
            <pc:sldMk cId="862484093" sldId="738"/>
            <ac:grpSpMk id="37" creationId="{E376DCD4-E537-9E13-5E6A-0F7738A832EF}"/>
          </ac:grpSpMkLst>
        </pc:grpChg>
        <pc:grpChg chg="add mod">
          <ac:chgData name="Justina Ojom" userId="cbdaed7d-8d45-4372-a16a-f3f8900c2f45" providerId="ADAL" clId="{5D26440A-06E9-4682-9B8A-D8E9BA5AC9FC}" dt="2023-03-09T11:35:27.577" v="6781" actId="164"/>
          <ac:grpSpMkLst>
            <pc:docMk/>
            <pc:sldMk cId="862484093" sldId="738"/>
            <ac:grpSpMk id="38" creationId="{8FC22A45-E734-9BE4-88FD-CEE367113ECD}"/>
          </ac:grpSpMkLst>
        </pc:grpChg>
        <pc:grpChg chg="add mod">
          <ac:chgData name="Justina Ojom" userId="cbdaed7d-8d45-4372-a16a-f3f8900c2f45" providerId="ADAL" clId="{5D26440A-06E9-4682-9B8A-D8E9BA5AC9FC}" dt="2023-03-09T11:35:27.577" v="6781" actId="164"/>
          <ac:grpSpMkLst>
            <pc:docMk/>
            <pc:sldMk cId="862484093" sldId="738"/>
            <ac:grpSpMk id="41" creationId="{A1D72DA0-7955-6FE1-E27F-C6619D0A0D17}"/>
          </ac:grpSpMkLst>
        </pc:grpChg>
        <pc:grpChg chg="add mod">
          <ac:chgData name="Justina Ojom" userId="cbdaed7d-8d45-4372-a16a-f3f8900c2f45" providerId="ADAL" clId="{5D26440A-06E9-4682-9B8A-D8E9BA5AC9FC}" dt="2023-03-09T11:37:32.993" v="6844" actId="1076"/>
          <ac:grpSpMkLst>
            <pc:docMk/>
            <pc:sldMk cId="862484093" sldId="738"/>
            <ac:grpSpMk id="44" creationId="{53C49E9E-AB2C-1EE6-C2A2-39EE4463D700}"/>
          </ac:grpSpMkLst>
        </pc:grpChg>
        <pc:grpChg chg="add mod">
          <ac:chgData name="Justina Ojom" userId="cbdaed7d-8d45-4372-a16a-f3f8900c2f45" providerId="ADAL" clId="{5D26440A-06E9-4682-9B8A-D8E9BA5AC9FC}" dt="2023-03-09T11:37:32.993" v="6844" actId="1076"/>
          <ac:grpSpMkLst>
            <pc:docMk/>
            <pc:sldMk cId="862484093" sldId="738"/>
            <ac:grpSpMk id="45" creationId="{58E994F5-8444-C086-7A3D-B8B425A0AB09}"/>
          </ac:grpSpMkLst>
        </pc:grpChg>
        <pc:grpChg chg="mod">
          <ac:chgData name="Justina Ojom" userId="cbdaed7d-8d45-4372-a16a-f3f8900c2f45" providerId="ADAL" clId="{5D26440A-06E9-4682-9B8A-D8E9BA5AC9FC}" dt="2023-03-09T11:35:31.889" v="6784" actId="571"/>
          <ac:grpSpMkLst>
            <pc:docMk/>
            <pc:sldMk cId="862484093" sldId="738"/>
            <ac:grpSpMk id="46" creationId="{1AB812DA-08E4-0F51-B079-CE095F9A4247}"/>
          </ac:grpSpMkLst>
        </pc:grpChg>
        <pc:grpChg chg="mod">
          <ac:chgData name="Justina Ojom" userId="cbdaed7d-8d45-4372-a16a-f3f8900c2f45" providerId="ADAL" clId="{5D26440A-06E9-4682-9B8A-D8E9BA5AC9FC}" dt="2023-03-09T11:35:31.889" v="6784" actId="571"/>
          <ac:grpSpMkLst>
            <pc:docMk/>
            <pc:sldMk cId="862484093" sldId="738"/>
            <ac:grpSpMk id="47" creationId="{1FCDF025-70A3-E9D5-8620-C75D85FFF206}"/>
          </ac:grpSpMkLst>
        </pc:grpChg>
        <pc:grpChg chg="add mod">
          <ac:chgData name="Justina Ojom" userId="cbdaed7d-8d45-4372-a16a-f3f8900c2f45" providerId="ADAL" clId="{5D26440A-06E9-4682-9B8A-D8E9BA5AC9FC}" dt="2023-03-09T11:37:32.993" v="6844" actId="1076"/>
          <ac:grpSpMkLst>
            <pc:docMk/>
            <pc:sldMk cId="862484093" sldId="738"/>
            <ac:grpSpMk id="52" creationId="{3CF433CF-40CD-16C7-AC07-905195B7DFE5}"/>
          </ac:grpSpMkLst>
        </pc:grpChg>
        <pc:grpChg chg="mod">
          <ac:chgData name="Justina Ojom" userId="cbdaed7d-8d45-4372-a16a-f3f8900c2f45" providerId="ADAL" clId="{5D26440A-06E9-4682-9B8A-D8E9BA5AC9FC}" dt="2023-03-09T11:35:33.210" v="6785" actId="571"/>
          <ac:grpSpMkLst>
            <pc:docMk/>
            <pc:sldMk cId="862484093" sldId="738"/>
            <ac:grpSpMk id="53" creationId="{9CCD9A86-0C0B-0379-E8F5-C20A3177653F}"/>
          </ac:grpSpMkLst>
        </pc:grpChg>
        <pc:grpChg chg="mod">
          <ac:chgData name="Justina Ojom" userId="cbdaed7d-8d45-4372-a16a-f3f8900c2f45" providerId="ADAL" clId="{5D26440A-06E9-4682-9B8A-D8E9BA5AC9FC}" dt="2023-03-09T11:35:33.210" v="6785" actId="571"/>
          <ac:grpSpMkLst>
            <pc:docMk/>
            <pc:sldMk cId="862484093" sldId="738"/>
            <ac:grpSpMk id="54" creationId="{33A22999-135E-685A-C072-0B7961E0A46F}"/>
          </ac:grpSpMkLst>
        </pc:grpChg>
        <pc:grpChg chg="add del mod">
          <ac:chgData name="Justina Ojom" userId="cbdaed7d-8d45-4372-a16a-f3f8900c2f45" providerId="ADAL" clId="{5D26440A-06E9-4682-9B8A-D8E9BA5AC9FC}" dt="2023-03-09T11:36:52.125" v="6827" actId="478"/>
          <ac:grpSpMkLst>
            <pc:docMk/>
            <pc:sldMk cId="862484093" sldId="738"/>
            <ac:grpSpMk id="60" creationId="{32B91901-A52E-5FA4-292A-AA6DAF0F14D2}"/>
          </ac:grpSpMkLst>
        </pc:grpChg>
        <pc:grpChg chg="mod">
          <ac:chgData name="Justina Ojom" userId="cbdaed7d-8d45-4372-a16a-f3f8900c2f45" providerId="ADAL" clId="{5D26440A-06E9-4682-9B8A-D8E9BA5AC9FC}" dt="2023-03-09T11:36:16.851" v="6809" actId="571"/>
          <ac:grpSpMkLst>
            <pc:docMk/>
            <pc:sldMk cId="862484093" sldId="738"/>
            <ac:grpSpMk id="61" creationId="{C38B169C-F7A9-C39D-35F3-4A3DA5135960}"/>
          </ac:grpSpMkLst>
        </pc:grpChg>
        <pc:grpChg chg="mod">
          <ac:chgData name="Justina Ojom" userId="cbdaed7d-8d45-4372-a16a-f3f8900c2f45" providerId="ADAL" clId="{5D26440A-06E9-4682-9B8A-D8E9BA5AC9FC}" dt="2023-03-09T11:36:16.851" v="6809" actId="571"/>
          <ac:grpSpMkLst>
            <pc:docMk/>
            <pc:sldMk cId="862484093" sldId="738"/>
            <ac:grpSpMk id="62" creationId="{C1A1B787-695E-ED19-094C-6684A994A3C9}"/>
          </ac:grpSpMkLst>
        </pc:grpChg>
        <pc:grpChg chg="add del mod">
          <ac:chgData name="Justina Ojom" userId="cbdaed7d-8d45-4372-a16a-f3f8900c2f45" providerId="ADAL" clId="{5D26440A-06E9-4682-9B8A-D8E9BA5AC9FC}" dt="2023-03-09T11:36:52.125" v="6827" actId="478"/>
          <ac:grpSpMkLst>
            <pc:docMk/>
            <pc:sldMk cId="862484093" sldId="738"/>
            <ac:grpSpMk id="67" creationId="{FADFDAB0-C263-4675-6001-E3E910F1EE9C}"/>
          </ac:grpSpMkLst>
        </pc:grpChg>
        <pc:grpChg chg="mod">
          <ac:chgData name="Justina Ojom" userId="cbdaed7d-8d45-4372-a16a-f3f8900c2f45" providerId="ADAL" clId="{5D26440A-06E9-4682-9B8A-D8E9BA5AC9FC}" dt="2023-03-09T11:36:16.851" v="6809" actId="571"/>
          <ac:grpSpMkLst>
            <pc:docMk/>
            <pc:sldMk cId="862484093" sldId="738"/>
            <ac:grpSpMk id="68" creationId="{00E164CB-9B6F-66AA-5BFA-EA0411E9E18C}"/>
          </ac:grpSpMkLst>
        </pc:grpChg>
        <pc:grpChg chg="mod">
          <ac:chgData name="Justina Ojom" userId="cbdaed7d-8d45-4372-a16a-f3f8900c2f45" providerId="ADAL" clId="{5D26440A-06E9-4682-9B8A-D8E9BA5AC9FC}" dt="2023-03-09T11:36:16.851" v="6809" actId="571"/>
          <ac:grpSpMkLst>
            <pc:docMk/>
            <pc:sldMk cId="862484093" sldId="738"/>
            <ac:grpSpMk id="69" creationId="{63ABF8D1-5D3D-63BF-0750-FC6A06F9648B}"/>
          </ac:grpSpMkLst>
        </pc:grpChg>
        <pc:grpChg chg="add del mod">
          <ac:chgData name="Justina Ojom" userId="cbdaed7d-8d45-4372-a16a-f3f8900c2f45" providerId="ADAL" clId="{5D26440A-06E9-4682-9B8A-D8E9BA5AC9FC}" dt="2023-03-09T11:36:52.125" v="6827" actId="478"/>
          <ac:grpSpMkLst>
            <pc:docMk/>
            <pc:sldMk cId="862484093" sldId="738"/>
            <ac:grpSpMk id="74" creationId="{C6E02126-BED0-8A07-6370-56F67E40272E}"/>
          </ac:grpSpMkLst>
        </pc:grpChg>
        <pc:grpChg chg="mod">
          <ac:chgData name="Justina Ojom" userId="cbdaed7d-8d45-4372-a16a-f3f8900c2f45" providerId="ADAL" clId="{5D26440A-06E9-4682-9B8A-D8E9BA5AC9FC}" dt="2023-03-09T11:36:16.851" v="6809" actId="571"/>
          <ac:grpSpMkLst>
            <pc:docMk/>
            <pc:sldMk cId="862484093" sldId="738"/>
            <ac:grpSpMk id="75" creationId="{C839A623-8EC3-C988-041F-6C711C640017}"/>
          </ac:grpSpMkLst>
        </pc:grpChg>
        <pc:grpChg chg="mod">
          <ac:chgData name="Justina Ojom" userId="cbdaed7d-8d45-4372-a16a-f3f8900c2f45" providerId="ADAL" clId="{5D26440A-06E9-4682-9B8A-D8E9BA5AC9FC}" dt="2023-03-09T11:36:16.851" v="6809" actId="571"/>
          <ac:grpSpMkLst>
            <pc:docMk/>
            <pc:sldMk cId="862484093" sldId="738"/>
            <ac:grpSpMk id="76" creationId="{1E0CFFED-B738-D960-3EE2-043E779BD569}"/>
          </ac:grpSpMkLst>
        </pc:grpChg>
        <pc:grpChg chg="add mod">
          <ac:chgData name="Justina Ojom" userId="cbdaed7d-8d45-4372-a16a-f3f8900c2f45" providerId="ADAL" clId="{5D26440A-06E9-4682-9B8A-D8E9BA5AC9FC}" dt="2023-03-09T11:37:30.124" v="6843" actId="1076"/>
          <ac:grpSpMkLst>
            <pc:docMk/>
            <pc:sldMk cId="862484093" sldId="738"/>
            <ac:grpSpMk id="83" creationId="{3D712119-1845-D45E-A408-FDEB1114A8BA}"/>
          </ac:grpSpMkLst>
        </pc:grpChg>
        <pc:grpChg chg="mod">
          <ac:chgData name="Justina Ojom" userId="cbdaed7d-8d45-4372-a16a-f3f8900c2f45" providerId="ADAL" clId="{5D26440A-06E9-4682-9B8A-D8E9BA5AC9FC}" dt="2023-03-09T11:37:07.824" v="6834"/>
          <ac:grpSpMkLst>
            <pc:docMk/>
            <pc:sldMk cId="862484093" sldId="738"/>
            <ac:grpSpMk id="84" creationId="{43A6A480-1B2E-AE81-C55A-8476165551A1}"/>
          </ac:grpSpMkLst>
        </pc:grpChg>
        <pc:grpChg chg="add mod">
          <ac:chgData name="Justina Ojom" userId="cbdaed7d-8d45-4372-a16a-f3f8900c2f45" providerId="ADAL" clId="{5D26440A-06E9-4682-9B8A-D8E9BA5AC9FC}" dt="2023-03-09T11:37:30.124" v="6843" actId="1076"/>
          <ac:grpSpMkLst>
            <pc:docMk/>
            <pc:sldMk cId="862484093" sldId="738"/>
            <ac:grpSpMk id="89" creationId="{8BAB7A0D-8024-4AD5-9F06-DC0E8EE445F6}"/>
          </ac:grpSpMkLst>
        </pc:grpChg>
        <pc:grpChg chg="mod">
          <ac:chgData name="Justina Ojom" userId="cbdaed7d-8d45-4372-a16a-f3f8900c2f45" providerId="ADAL" clId="{5D26440A-06E9-4682-9B8A-D8E9BA5AC9FC}" dt="2023-03-09T11:37:22.198" v="6841" actId="571"/>
          <ac:grpSpMkLst>
            <pc:docMk/>
            <pc:sldMk cId="862484093" sldId="738"/>
            <ac:grpSpMk id="90" creationId="{A5BA7B55-A3ED-CD5D-5DA5-6351E2B99ED5}"/>
          </ac:grpSpMkLst>
        </pc:grpChg>
        <pc:picChg chg="del">
          <ac:chgData name="Justina Ojom" userId="cbdaed7d-8d45-4372-a16a-f3f8900c2f45" providerId="ADAL" clId="{5D26440A-06E9-4682-9B8A-D8E9BA5AC9FC}" dt="2023-03-09T11:34:14.039" v="6754" actId="478"/>
          <ac:picMkLst>
            <pc:docMk/>
            <pc:sldMk cId="862484093" sldId="738"/>
            <ac:picMk id="9" creationId="{E5F82CC8-293B-32B6-A6C2-FD23A28F0EC4}"/>
          </ac:picMkLst>
        </pc:picChg>
        <pc:picChg chg="del">
          <ac:chgData name="Justina Ojom" userId="cbdaed7d-8d45-4372-a16a-f3f8900c2f45" providerId="ADAL" clId="{5D26440A-06E9-4682-9B8A-D8E9BA5AC9FC}" dt="2023-03-09T11:34:13.242" v="6753" actId="478"/>
          <ac:picMkLst>
            <pc:docMk/>
            <pc:sldMk cId="862484093" sldId="738"/>
            <ac:picMk id="30" creationId="{85D4F078-1DCA-95FB-DE97-FFD0703DBE44}"/>
          </ac:picMkLst>
        </pc:picChg>
        <pc:picChg chg="add mod">
          <ac:chgData name="Justina Ojom" userId="cbdaed7d-8d45-4372-a16a-f3f8900c2f45" providerId="ADAL" clId="{5D26440A-06E9-4682-9B8A-D8E9BA5AC9FC}" dt="2023-03-09T11:37:30.124" v="6843" actId="1076"/>
          <ac:picMkLst>
            <pc:docMk/>
            <pc:sldMk cId="862484093" sldId="738"/>
            <ac:picMk id="81" creationId="{DADEF45C-9B0A-C9F8-C9E2-1CA4B48BA2DF}"/>
          </ac:picMkLst>
        </pc:picChg>
        <pc:picChg chg="add mod">
          <ac:chgData name="Justina Ojom" userId="cbdaed7d-8d45-4372-a16a-f3f8900c2f45" providerId="ADAL" clId="{5D26440A-06E9-4682-9B8A-D8E9BA5AC9FC}" dt="2023-03-09T11:37:30.124" v="6843" actId="1076"/>
          <ac:picMkLst>
            <pc:docMk/>
            <pc:sldMk cId="862484093" sldId="738"/>
            <ac:picMk id="82" creationId="{B1006A8D-81CB-D777-E467-3B33F217156E}"/>
          </ac:picMkLst>
        </pc:picChg>
        <pc:picChg chg="mod">
          <ac:chgData name="Justina Ojom" userId="cbdaed7d-8d45-4372-a16a-f3f8900c2f45" providerId="ADAL" clId="{5D26440A-06E9-4682-9B8A-D8E9BA5AC9FC}" dt="2023-03-09T11:37:07.824" v="6834"/>
          <ac:picMkLst>
            <pc:docMk/>
            <pc:sldMk cId="862484093" sldId="738"/>
            <ac:picMk id="87" creationId="{DA636D59-6D0C-4B10-3AA1-4A09F97293AD}"/>
          </ac:picMkLst>
        </pc:picChg>
        <pc:picChg chg="mod">
          <ac:chgData name="Justina Ojom" userId="cbdaed7d-8d45-4372-a16a-f3f8900c2f45" providerId="ADAL" clId="{5D26440A-06E9-4682-9B8A-D8E9BA5AC9FC}" dt="2023-03-09T11:37:22.198" v="6841" actId="571"/>
          <ac:picMkLst>
            <pc:docMk/>
            <pc:sldMk cId="862484093" sldId="738"/>
            <ac:picMk id="93" creationId="{8E51858A-262B-955B-FFDF-B61A8C007C0F}"/>
          </ac:picMkLst>
        </pc:picChg>
        <pc:cxnChg chg="del">
          <ac:chgData name="Justina Ojom" userId="cbdaed7d-8d45-4372-a16a-f3f8900c2f45" providerId="ADAL" clId="{5D26440A-06E9-4682-9B8A-D8E9BA5AC9FC}" dt="2023-03-09T11:34:13.242" v="6753" actId="478"/>
          <ac:cxnSpMkLst>
            <pc:docMk/>
            <pc:sldMk cId="862484093" sldId="738"/>
            <ac:cxnSpMk id="31" creationId="{DF222F93-307F-284E-E8D2-001E1D333B13}"/>
          </ac:cxnSpMkLst>
        </pc:cxnChg>
        <pc:cxnChg chg="add mod">
          <ac:chgData name="Justina Ojom" userId="cbdaed7d-8d45-4372-a16a-f3f8900c2f45" providerId="ADAL" clId="{5D26440A-06E9-4682-9B8A-D8E9BA5AC9FC}" dt="2023-03-09T11:35:00.410" v="6768" actId="164"/>
          <ac:cxnSpMkLst>
            <pc:docMk/>
            <pc:sldMk cId="862484093" sldId="738"/>
            <ac:cxnSpMk id="36" creationId="{D585D451-3CA4-D1DA-D6A7-D5D870F6BB75}"/>
          </ac:cxnSpMkLst>
        </pc:cxnChg>
      </pc:sldChg>
      <pc:sldChg chg="modSp mod modNotes modNotesTx">
        <pc:chgData name="Justina Ojom" userId="cbdaed7d-8d45-4372-a16a-f3f8900c2f45" providerId="ADAL" clId="{5D26440A-06E9-4682-9B8A-D8E9BA5AC9FC}" dt="2023-03-10T01:38:08.483" v="8146" actId="20577"/>
        <pc:sldMkLst>
          <pc:docMk/>
          <pc:sldMk cId="2925639568" sldId="2859"/>
        </pc:sldMkLst>
        <pc:spChg chg="mod">
          <ac:chgData name="Justina Ojom" userId="cbdaed7d-8d45-4372-a16a-f3f8900c2f45" providerId="ADAL" clId="{5D26440A-06E9-4682-9B8A-D8E9BA5AC9FC}" dt="2023-03-09T10:30:55.484" v="5894" actId="207"/>
          <ac:spMkLst>
            <pc:docMk/>
            <pc:sldMk cId="2925639568" sldId="2859"/>
            <ac:spMk id="4" creationId="{23A08616-D233-95FA-DF68-D784AD09BE06}"/>
          </ac:spMkLst>
        </pc:spChg>
        <pc:spChg chg="mod">
          <ac:chgData name="Justina Ojom" userId="cbdaed7d-8d45-4372-a16a-f3f8900c2f45" providerId="ADAL" clId="{5D26440A-06E9-4682-9B8A-D8E9BA5AC9FC}" dt="2023-03-09T10:30:55.484" v="5894" actId="207"/>
          <ac:spMkLst>
            <pc:docMk/>
            <pc:sldMk cId="2925639568" sldId="2859"/>
            <ac:spMk id="5" creationId="{9A90F7C8-0938-A6DA-89E9-375E5D4AE6BC}"/>
          </ac:spMkLst>
        </pc:spChg>
        <pc:spChg chg="mod">
          <ac:chgData name="Justina Ojom" userId="cbdaed7d-8d45-4372-a16a-f3f8900c2f45" providerId="ADAL" clId="{5D26440A-06E9-4682-9B8A-D8E9BA5AC9FC}" dt="2023-03-09T10:30:55.484" v="5894" actId="207"/>
          <ac:spMkLst>
            <pc:docMk/>
            <pc:sldMk cId="2925639568" sldId="2859"/>
            <ac:spMk id="6" creationId="{284F6697-49BE-FF57-665B-D5B1D682B6C6}"/>
          </ac:spMkLst>
        </pc:spChg>
        <pc:spChg chg="mod">
          <ac:chgData name="Justina Ojom" userId="cbdaed7d-8d45-4372-a16a-f3f8900c2f45" providerId="ADAL" clId="{5D26440A-06E9-4682-9B8A-D8E9BA5AC9FC}" dt="2023-03-09T10:11:46.142" v="5534" actId="2711"/>
          <ac:spMkLst>
            <pc:docMk/>
            <pc:sldMk cId="2925639568" sldId="2859"/>
            <ac:spMk id="7" creationId="{CBB33B4D-E5F0-FFD3-33DD-E89255F3D748}"/>
          </ac:spMkLst>
        </pc:spChg>
        <pc:spChg chg="mod">
          <ac:chgData name="Justina Ojom" userId="cbdaed7d-8d45-4372-a16a-f3f8900c2f45" providerId="ADAL" clId="{5D26440A-06E9-4682-9B8A-D8E9BA5AC9FC}" dt="2023-03-10T01:38:08.483" v="8146" actId="20577"/>
          <ac:spMkLst>
            <pc:docMk/>
            <pc:sldMk cId="2925639568" sldId="2859"/>
            <ac:spMk id="9" creationId="{6708FDE7-ADA7-3D85-8B03-6AD240E111EA}"/>
          </ac:spMkLst>
        </pc:spChg>
        <pc:grpChg chg="mod">
          <ac:chgData name="Justina Ojom" userId="cbdaed7d-8d45-4372-a16a-f3f8900c2f45" providerId="ADAL" clId="{5D26440A-06E9-4682-9B8A-D8E9BA5AC9FC}" dt="2023-03-09T10:30:55.484" v="5894" actId="207"/>
          <ac:grpSpMkLst>
            <pc:docMk/>
            <pc:sldMk cId="2925639568" sldId="2859"/>
            <ac:grpSpMk id="3" creationId="{92DF5130-12FC-8C52-59F3-EE9AC6D7743F}"/>
          </ac:grpSpMkLst>
        </pc:grpChg>
      </pc:sldChg>
      <pc:sldChg chg="addSp delSp modSp mod modNotes modNotesTx">
        <pc:chgData name="Justina Ojom" userId="cbdaed7d-8d45-4372-a16a-f3f8900c2f45" providerId="ADAL" clId="{5D26440A-06E9-4682-9B8A-D8E9BA5AC9FC}" dt="2023-03-10T00:30:04.127" v="7900" actId="20577"/>
        <pc:sldMkLst>
          <pc:docMk/>
          <pc:sldMk cId="102398055" sldId="2860"/>
        </pc:sldMkLst>
        <pc:spChg chg="mod">
          <ac:chgData name="Justina Ojom" userId="cbdaed7d-8d45-4372-a16a-f3f8900c2f45" providerId="ADAL" clId="{5D26440A-06E9-4682-9B8A-D8E9BA5AC9FC}" dt="2023-03-09T10:12:15.737" v="5544" actId="2711"/>
          <ac:spMkLst>
            <pc:docMk/>
            <pc:sldMk cId="102398055" sldId="2860"/>
            <ac:spMk id="2" creationId="{B4E0B8EB-71B3-B2B8-815A-DBFB17114644}"/>
          </ac:spMkLst>
        </pc:spChg>
        <pc:spChg chg="del">
          <ac:chgData name="Justina Ojom" userId="cbdaed7d-8d45-4372-a16a-f3f8900c2f45" providerId="ADAL" clId="{5D26440A-06E9-4682-9B8A-D8E9BA5AC9FC}" dt="2023-03-09T10:00:37.871" v="5436" actId="478"/>
          <ac:spMkLst>
            <pc:docMk/>
            <pc:sldMk cId="102398055" sldId="2860"/>
            <ac:spMk id="4" creationId="{23DA9F5C-2284-CAE7-993B-4D9349A535FE}"/>
          </ac:spMkLst>
        </pc:spChg>
        <pc:spChg chg="mod">
          <ac:chgData name="Justina Ojom" userId="cbdaed7d-8d45-4372-a16a-f3f8900c2f45" providerId="ADAL" clId="{5D26440A-06E9-4682-9B8A-D8E9BA5AC9FC}" dt="2023-03-10T00:30:02.242" v="7897"/>
          <ac:spMkLst>
            <pc:docMk/>
            <pc:sldMk cId="102398055" sldId="2860"/>
            <ac:spMk id="4" creationId="{3BDF5308-EA19-58EE-C4DF-8D5F88083CA7}"/>
          </ac:spMkLst>
        </pc:spChg>
        <pc:spChg chg="mod">
          <ac:chgData name="Justina Ojom" userId="cbdaed7d-8d45-4372-a16a-f3f8900c2f45" providerId="ADAL" clId="{5D26440A-06E9-4682-9B8A-D8E9BA5AC9FC}" dt="2023-03-10T00:30:04.127" v="7900" actId="20577"/>
          <ac:spMkLst>
            <pc:docMk/>
            <pc:sldMk cId="102398055" sldId="2860"/>
            <ac:spMk id="6" creationId="{BB2F88FF-6B2E-36DB-8A0C-B5AD9AA0C612}"/>
          </ac:spMkLst>
        </pc:spChg>
        <pc:spChg chg="mod">
          <ac:chgData name="Justina Ojom" userId="cbdaed7d-8d45-4372-a16a-f3f8900c2f45" providerId="ADAL" clId="{5D26440A-06E9-4682-9B8A-D8E9BA5AC9FC}" dt="2023-03-10T00:30:02.242" v="7897"/>
          <ac:spMkLst>
            <pc:docMk/>
            <pc:sldMk cId="102398055" sldId="2860"/>
            <ac:spMk id="7" creationId="{6B7D4A21-04AB-39E2-32FF-2087D64E0B2C}"/>
          </ac:spMkLst>
        </pc:spChg>
        <pc:spChg chg="mod">
          <ac:chgData name="Justina Ojom" userId="cbdaed7d-8d45-4372-a16a-f3f8900c2f45" providerId="ADAL" clId="{5D26440A-06E9-4682-9B8A-D8E9BA5AC9FC}" dt="2023-03-09T10:00:43.730" v="5438" actId="208"/>
          <ac:spMkLst>
            <pc:docMk/>
            <pc:sldMk cId="102398055" sldId="2860"/>
            <ac:spMk id="11" creationId="{2EE09574-8030-2A9A-37AA-8C8BC77D49C4}"/>
          </ac:spMkLst>
        </pc:spChg>
        <pc:spChg chg="del mod">
          <ac:chgData name="Justina Ojom" userId="cbdaed7d-8d45-4372-a16a-f3f8900c2f45" providerId="ADAL" clId="{5D26440A-06E9-4682-9B8A-D8E9BA5AC9FC}" dt="2023-03-09T10:50:45.799" v="6032"/>
          <ac:spMkLst>
            <pc:docMk/>
            <pc:sldMk cId="102398055" sldId="2860"/>
            <ac:spMk id="12" creationId="{F3C9031D-D156-D21A-5B45-BE4D2C30B5C4}"/>
          </ac:spMkLst>
        </pc:spChg>
        <pc:spChg chg="mod">
          <ac:chgData name="Justina Ojom" userId="cbdaed7d-8d45-4372-a16a-f3f8900c2f45" providerId="ADAL" clId="{5D26440A-06E9-4682-9B8A-D8E9BA5AC9FC}" dt="2023-03-09T10:00:53.842" v="5440" actId="207"/>
          <ac:spMkLst>
            <pc:docMk/>
            <pc:sldMk cId="102398055" sldId="2860"/>
            <ac:spMk id="16" creationId="{A28FAFF3-648E-A962-050B-4969AAB87813}"/>
          </ac:spMkLst>
        </pc:spChg>
        <pc:spChg chg="mod">
          <ac:chgData name="Justina Ojom" userId="cbdaed7d-8d45-4372-a16a-f3f8900c2f45" providerId="ADAL" clId="{5D26440A-06E9-4682-9B8A-D8E9BA5AC9FC}" dt="2023-03-09T10:00:48.260" v="5439" actId="207"/>
          <ac:spMkLst>
            <pc:docMk/>
            <pc:sldMk cId="102398055" sldId="2860"/>
            <ac:spMk id="17" creationId="{6F2045E9-6539-7C8B-F42F-FC40023B3653}"/>
          </ac:spMkLst>
        </pc:spChg>
        <pc:spChg chg="mod">
          <ac:chgData name="Justina Ojom" userId="cbdaed7d-8d45-4372-a16a-f3f8900c2f45" providerId="ADAL" clId="{5D26440A-06E9-4682-9B8A-D8E9BA5AC9FC}" dt="2023-03-09T10:02:03.156" v="5456" actId="20577"/>
          <ac:spMkLst>
            <pc:docMk/>
            <pc:sldMk cId="102398055" sldId="2860"/>
            <ac:spMk id="18" creationId="{F1108589-F212-267B-E118-3E3B12B8EA91}"/>
          </ac:spMkLst>
        </pc:spChg>
        <pc:spChg chg="mod">
          <ac:chgData name="Justina Ojom" userId="cbdaed7d-8d45-4372-a16a-f3f8900c2f45" providerId="ADAL" clId="{5D26440A-06E9-4682-9B8A-D8E9BA5AC9FC}" dt="2023-03-09T10:00:53.842" v="5440" actId="207"/>
          <ac:spMkLst>
            <pc:docMk/>
            <pc:sldMk cId="102398055" sldId="2860"/>
            <ac:spMk id="19" creationId="{88F47099-80F2-30BE-2215-C074628B9900}"/>
          </ac:spMkLst>
        </pc:spChg>
        <pc:spChg chg="mod">
          <ac:chgData name="Justina Ojom" userId="cbdaed7d-8d45-4372-a16a-f3f8900c2f45" providerId="ADAL" clId="{5D26440A-06E9-4682-9B8A-D8E9BA5AC9FC}" dt="2023-03-09T10:12:15.737" v="5544" actId="2711"/>
          <ac:spMkLst>
            <pc:docMk/>
            <pc:sldMk cId="102398055" sldId="2860"/>
            <ac:spMk id="21" creationId="{62E59525-8047-2ACD-1D2F-F36FCDCB8B9F}"/>
          </ac:spMkLst>
        </pc:spChg>
        <pc:spChg chg="mod">
          <ac:chgData name="Justina Ojom" userId="cbdaed7d-8d45-4372-a16a-f3f8900c2f45" providerId="ADAL" clId="{5D26440A-06E9-4682-9B8A-D8E9BA5AC9FC}" dt="2023-03-09T10:12:15.737" v="5544" actId="2711"/>
          <ac:spMkLst>
            <pc:docMk/>
            <pc:sldMk cId="102398055" sldId="2860"/>
            <ac:spMk id="23" creationId="{09444562-3017-4BAB-322B-BACB46917771}"/>
          </ac:spMkLst>
        </pc:spChg>
        <pc:spChg chg="mod">
          <ac:chgData name="Justina Ojom" userId="cbdaed7d-8d45-4372-a16a-f3f8900c2f45" providerId="ADAL" clId="{5D26440A-06E9-4682-9B8A-D8E9BA5AC9FC}" dt="2023-03-09T10:12:15.737" v="5544" actId="2711"/>
          <ac:spMkLst>
            <pc:docMk/>
            <pc:sldMk cId="102398055" sldId="2860"/>
            <ac:spMk id="24" creationId="{CC964724-6EF2-9A43-C4EF-DE2373A3FD49}"/>
          </ac:spMkLst>
        </pc:spChg>
        <pc:spChg chg="mod">
          <ac:chgData name="Justina Ojom" userId="cbdaed7d-8d45-4372-a16a-f3f8900c2f45" providerId="ADAL" clId="{5D26440A-06E9-4682-9B8A-D8E9BA5AC9FC}" dt="2023-03-09T10:50:13.007" v="6010" actId="207"/>
          <ac:spMkLst>
            <pc:docMk/>
            <pc:sldMk cId="102398055" sldId="2860"/>
            <ac:spMk id="26" creationId="{810390F9-3B17-1D60-A434-F671C752B231}"/>
          </ac:spMkLst>
        </pc:spChg>
        <pc:spChg chg="mod">
          <ac:chgData name="Justina Ojom" userId="cbdaed7d-8d45-4372-a16a-f3f8900c2f45" providerId="ADAL" clId="{5D26440A-06E9-4682-9B8A-D8E9BA5AC9FC}" dt="2023-03-09T10:50:07.053" v="6009"/>
          <ac:spMkLst>
            <pc:docMk/>
            <pc:sldMk cId="102398055" sldId="2860"/>
            <ac:spMk id="27" creationId="{B5DB3D96-177A-F2DD-D317-9B2198B0E522}"/>
          </ac:spMkLst>
        </pc:spChg>
        <pc:spChg chg="add mod">
          <ac:chgData name="Justina Ojom" userId="cbdaed7d-8d45-4372-a16a-f3f8900c2f45" providerId="ADAL" clId="{5D26440A-06E9-4682-9B8A-D8E9BA5AC9FC}" dt="2023-03-09T10:50:54.109" v="6036" actId="1076"/>
          <ac:spMkLst>
            <pc:docMk/>
            <pc:sldMk cId="102398055" sldId="2860"/>
            <ac:spMk id="29" creationId="{3F2FA974-024C-1ADC-F338-606D9D472011}"/>
          </ac:spMkLst>
        </pc:spChg>
        <pc:spChg chg="mod">
          <ac:chgData name="Justina Ojom" userId="cbdaed7d-8d45-4372-a16a-f3f8900c2f45" providerId="ADAL" clId="{5D26440A-06E9-4682-9B8A-D8E9BA5AC9FC}" dt="2023-03-09T10:50:26.116" v="6019" actId="571"/>
          <ac:spMkLst>
            <pc:docMk/>
            <pc:sldMk cId="102398055" sldId="2860"/>
            <ac:spMk id="31" creationId="{D7CCF61F-B1EF-29DB-BF8C-58E8015602DE}"/>
          </ac:spMkLst>
        </pc:spChg>
        <pc:spChg chg="mod">
          <ac:chgData name="Justina Ojom" userId="cbdaed7d-8d45-4372-a16a-f3f8900c2f45" providerId="ADAL" clId="{5D26440A-06E9-4682-9B8A-D8E9BA5AC9FC}" dt="2023-03-09T10:50:26.116" v="6019" actId="571"/>
          <ac:spMkLst>
            <pc:docMk/>
            <pc:sldMk cId="102398055" sldId="2860"/>
            <ac:spMk id="32" creationId="{79F96D29-2FA6-C63B-D037-2630F1357F62}"/>
          </ac:spMkLst>
        </pc:spChg>
        <pc:spChg chg="add mod">
          <ac:chgData name="Justina Ojom" userId="cbdaed7d-8d45-4372-a16a-f3f8900c2f45" providerId="ADAL" clId="{5D26440A-06E9-4682-9B8A-D8E9BA5AC9FC}" dt="2023-03-09T10:50:54.109" v="6036" actId="1076"/>
          <ac:spMkLst>
            <pc:docMk/>
            <pc:sldMk cId="102398055" sldId="2860"/>
            <ac:spMk id="33" creationId="{7951B245-15BC-6220-E325-9F93898426AE}"/>
          </ac:spMkLst>
        </pc:spChg>
        <pc:spChg chg="mod">
          <ac:chgData name="Justina Ojom" userId="cbdaed7d-8d45-4372-a16a-f3f8900c2f45" providerId="ADAL" clId="{5D26440A-06E9-4682-9B8A-D8E9BA5AC9FC}" dt="2023-03-09T10:50:38.059" v="6026" actId="571"/>
          <ac:spMkLst>
            <pc:docMk/>
            <pc:sldMk cId="102398055" sldId="2860"/>
            <ac:spMk id="35" creationId="{B1B0297A-241B-411D-E5C3-89E4EF08A4F9}"/>
          </ac:spMkLst>
        </pc:spChg>
        <pc:spChg chg="mod">
          <ac:chgData name="Justina Ojom" userId="cbdaed7d-8d45-4372-a16a-f3f8900c2f45" providerId="ADAL" clId="{5D26440A-06E9-4682-9B8A-D8E9BA5AC9FC}" dt="2023-03-09T10:50:38.059" v="6026" actId="571"/>
          <ac:spMkLst>
            <pc:docMk/>
            <pc:sldMk cId="102398055" sldId="2860"/>
            <ac:spMk id="36" creationId="{2F5FEB7E-A58B-84C6-AEE0-09DAA118A214}"/>
          </ac:spMkLst>
        </pc:spChg>
        <pc:spChg chg="add mod">
          <ac:chgData name="Justina Ojom" userId="cbdaed7d-8d45-4372-a16a-f3f8900c2f45" providerId="ADAL" clId="{5D26440A-06E9-4682-9B8A-D8E9BA5AC9FC}" dt="2023-03-09T10:50:54.109" v="6036" actId="1076"/>
          <ac:spMkLst>
            <pc:docMk/>
            <pc:sldMk cId="102398055" sldId="2860"/>
            <ac:spMk id="37" creationId="{5A72078E-0D22-0125-0218-DF8C16318CB9}"/>
          </ac:spMkLst>
        </pc:spChg>
        <pc:spChg chg="mod">
          <ac:chgData name="Justina Ojom" userId="cbdaed7d-8d45-4372-a16a-f3f8900c2f45" providerId="ADAL" clId="{5D26440A-06E9-4682-9B8A-D8E9BA5AC9FC}" dt="2023-03-09T10:50:38.059" v="6026" actId="571"/>
          <ac:spMkLst>
            <pc:docMk/>
            <pc:sldMk cId="102398055" sldId="2860"/>
            <ac:spMk id="39" creationId="{09636D58-A443-065C-FC2E-443E8CA695C9}"/>
          </ac:spMkLst>
        </pc:spChg>
        <pc:spChg chg="mod">
          <ac:chgData name="Justina Ojom" userId="cbdaed7d-8d45-4372-a16a-f3f8900c2f45" providerId="ADAL" clId="{5D26440A-06E9-4682-9B8A-D8E9BA5AC9FC}" dt="2023-03-09T10:50:38.059" v="6026" actId="571"/>
          <ac:spMkLst>
            <pc:docMk/>
            <pc:sldMk cId="102398055" sldId="2860"/>
            <ac:spMk id="40" creationId="{590D8344-88D6-0AD4-368A-65149DAFC183}"/>
          </ac:spMkLst>
        </pc:spChg>
        <pc:spChg chg="add mod">
          <ac:chgData name="Justina Ojom" userId="cbdaed7d-8d45-4372-a16a-f3f8900c2f45" providerId="ADAL" clId="{5D26440A-06E9-4682-9B8A-D8E9BA5AC9FC}" dt="2023-03-09T10:50:54.109" v="6036" actId="1076"/>
          <ac:spMkLst>
            <pc:docMk/>
            <pc:sldMk cId="102398055" sldId="2860"/>
            <ac:spMk id="41" creationId="{3300D501-9D7C-1AA1-F071-F06A0D26CDC6}"/>
          </ac:spMkLst>
        </pc:spChg>
        <pc:grpChg chg="add mod">
          <ac:chgData name="Justina Ojom" userId="cbdaed7d-8d45-4372-a16a-f3f8900c2f45" providerId="ADAL" clId="{5D26440A-06E9-4682-9B8A-D8E9BA5AC9FC}" dt="2023-03-10T00:30:02.242" v="7897"/>
          <ac:grpSpMkLst>
            <pc:docMk/>
            <pc:sldMk cId="102398055" sldId="2860"/>
            <ac:grpSpMk id="3" creationId="{6B556D48-EDB8-CFC3-84ED-571710E63347}"/>
          </ac:grpSpMkLst>
        </pc:grpChg>
        <pc:grpChg chg="add del mod">
          <ac:chgData name="Justina Ojom" userId="cbdaed7d-8d45-4372-a16a-f3f8900c2f45" providerId="ADAL" clId="{5D26440A-06E9-4682-9B8A-D8E9BA5AC9FC}" dt="2023-03-09T10:02:39.511" v="5467" actId="478"/>
          <ac:grpSpMkLst>
            <pc:docMk/>
            <pc:sldMk cId="102398055" sldId="2860"/>
            <ac:grpSpMk id="3" creationId="{AF8E6DC3-272D-7B53-4B06-460988BF9B0B}"/>
          </ac:grpSpMkLst>
        </pc:grpChg>
        <pc:grpChg chg="mod">
          <ac:chgData name="Justina Ojom" userId="cbdaed7d-8d45-4372-a16a-f3f8900c2f45" providerId="ADAL" clId="{5D26440A-06E9-4682-9B8A-D8E9BA5AC9FC}" dt="2023-03-10T00:30:02.242" v="7897"/>
          <ac:grpSpMkLst>
            <pc:docMk/>
            <pc:sldMk cId="102398055" sldId="2860"/>
            <ac:grpSpMk id="5" creationId="{5263AEF2-ADAE-02D6-1722-1554F3236FDD}"/>
          </ac:grpSpMkLst>
        </pc:grpChg>
        <pc:grpChg chg="del">
          <ac:chgData name="Justina Ojom" userId="cbdaed7d-8d45-4372-a16a-f3f8900c2f45" providerId="ADAL" clId="{5D26440A-06E9-4682-9B8A-D8E9BA5AC9FC}" dt="2023-03-09T10:00:37.871" v="5436" actId="478"/>
          <ac:grpSpMkLst>
            <pc:docMk/>
            <pc:sldMk cId="102398055" sldId="2860"/>
            <ac:grpSpMk id="5" creationId="{CA30EB45-98EC-E178-A46C-EA1DE8082BFF}"/>
          </ac:grpSpMkLst>
        </pc:grpChg>
        <pc:grpChg chg="del">
          <ac:chgData name="Justina Ojom" userId="cbdaed7d-8d45-4372-a16a-f3f8900c2f45" providerId="ADAL" clId="{5D26440A-06E9-4682-9B8A-D8E9BA5AC9FC}" dt="2023-03-09T10:00:37.871" v="5436" actId="478"/>
          <ac:grpSpMkLst>
            <pc:docMk/>
            <pc:sldMk cId="102398055" sldId="2860"/>
            <ac:grpSpMk id="8" creationId="{6D92F4B0-5C48-CC3A-9E67-A55A4040F092}"/>
          </ac:grpSpMkLst>
        </pc:grpChg>
        <pc:grpChg chg="mod">
          <ac:chgData name="Justina Ojom" userId="cbdaed7d-8d45-4372-a16a-f3f8900c2f45" providerId="ADAL" clId="{5D26440A-06E9-4682-9B8A-D8E9BA5AC9FC}" dt="2023-03-09T10:00:38.203" v="5437"/>
          <ac:grpSpMkLst>
            <pc:docMk/>
            <pc:sldMk cId="102398055" sldId="2860"/>
            <ac:grpSpMk id="14" creationId="{A68847BD-30A7-96F3-034E-AA9CA280F779}"/>
          </ac:grpSpMkLst>
        </pc:grpChg>
        <pc:grpChg chg="mod">
          <ac:chgData name="Justina Ojom" userId="cbdaed7d-8d45-4372-a16a-f3f8900c2f45" providerId="ADAL" clId="{5D26440A-06E9-4682-9B8A-D8E9BA5AC9FC}" dt="2023-03-09T10:00:38.203" v="5437"/>
          <ac:grpSpMkLst>
            <pc:docMk/>
            <pc:sldMk cId="102398055" sldId="2860"/>
            <ac:grpSpMk id="15" creationId="{E40B5E9B-97B6-241A-E592-1C2B59C719AB}"/>
          </ac:grpSpMkLst>
        </pc:grpChg>
        <pc:grpChg chg="add del mod">
          <ac:chgData name="Justina Ojom" userId="cbdaed7d-8d45-4372-a16a-f3f8900c2f45" providerId="ADAL" clId="{5D26440A-06E9-4682-9B8A-D8E9BA5AC9FC}" dt="2023-03-10T00:30:02.030" v="7896" actId="478"/>
          <ac:grpSpMkLst>
            <pc:docMk/>
            <pc:sldMk cId="102398055" sldId="2860"/>
            <ac:grpSpMk id="20" creationId="{95185105-D91E-6F71-B89D-441F7BB778EA}"/>
          </ac:grpSpMkLst>
        </pc:grpChg>
        <pc:grpChg chg="mod">
          <ac:chgData name="Justina Ojom" userId="cbdaed7d-8d45-4372-a16a-f3f8900c2f45" providerId="ADAL" clId="{5D26440A-06E9-4682-9B8A-D8E9BA5AC9FC}" dt="2023-03-09T10:02:39.710" v="5468"/>
          <ac:grpSpMkLst>
            <pc:docMk/>
            <pc:sldMk cId="102398055" sldId="2860"/>
            <ac:grpSpMk id="22" creationId="{EFC8530E-91D5-DB6B-E62C-A20B65E47CE8}"/>
          </ac:grpSpMkLst>
        </pc:grpChg>
        <pc:grpChg chg="add mod">
          <ac:chgData name="Justina Ojom" userId="cbdaed7d-8d45-4372-a16a-f3f8900c2f45" providerId="ADAL" clId="{5D26440A-06E9-4682-9B8A-D8E9BA5AC9FC}" dt="2023-03-09T10:50:54.109" v="6036" actId="1076"/>
          <ac:grpSpMkLst>
            <pc:docMk/>
            <pc:sldMk cId="102398055" sldId="2860"/>
            <ac:grpSpMk id="25" creationId="{8FAB79EF-43B1-F027-109E-83C8C9D2162F}"/>
          </ac:grpSpMkLst>
        </pc:grpChg>
        <pc:grpChg chg="add mod">
          <ac:chgData name="Justina Ojom" userId="cbdaed7d-8d45-4372-a16a-f3f8900c2f45" providerId="ADAL" clId="{5D26440A-06E9-4682-9B8A-D8E9BA5AC9FC}" dt="2023-03-09T10:50:54.109" v="6036" actId="1076"/>
          <ac:grpSpMkLst>
            <pc:docMk/>
            <pc:sldMk cId="102398055" sldId="2860"/>
            <ac:grpSpMk id="30" creationId="{1F5938BC-1092-C2E9-084F-65D091480870}"/>
          </ac:grpSpMkLst>
        </pc:grpChg>
        <pc:grpChg chg="add mod">
          <ac:chgData name="Justina Ojom" userId="cbdaed7d-8d45-4372-a16a-f3f8900c2f45" providerId="ADAL" clId="{5D26440A-06E9-4682-9B8A-D8E9BA5AC9FC}" dt="2023-03-09T10:50:54.109" v="6036" actId="1076"/>
          <ac:grpSpMkLst>
            <pc:docMk/>
            <pc:sldMk cId="102398055" sldId="2860"/>
            <ac:grpSpMk id="34" creationId="{D48974C7-9F2B-7AF1-D208-44EAD3D9C565}"/>
          </ac:grpSpMkLst>
        </pc:grpChg>
        <pc:grpChg chg="add mod">
          <ac:chgData name="Justina Ojom" userId="cbdaed7d-8d45-4372-a16a-f3f8900c2f45" providerId="ADAL" clId="{5D26440A-06E9-4682-9B8A-D8E9BA5AC9FC}" dt="2023-03-09T10:50:54.109" v="6036" actId="1076"/>
          <ac:grpSpMkLst>
            <pc:docMk/>
            <pc:sldMk cId="102398055" sldId="2860"/>
            <ac:grpSpMk id="38" creationId="{8FCF07D6-ABC0-773D-987E-FE8E2D63A245}"/>
          </ac:grpSpMkLst>
        </pc:grpChg>
        <pc:graphicFrameChg chg="del">
          <ac:chgData name="Justina Ojom" userId="cbdaed7d-8d45-4372-a16a-f3f8900c2f45" providerId="ADAL" clId="{5D26440A-06E9-4682-9B8A-D8E9BA5AC9FC}" dt="2023-03-09T10:49:34.097" v="6008" actId="478"/>
          <ac:graphicFrameMkLst>
            <pc:docMk/>
            <pc:sldMk cId="102398055" sldId="2860"/>
            <ac:graphicFrameMk id="13" creationId="{9455674F-9777-98B8-1011-B36E278061E8}"/>
          </ac:graphicFrameMkLst>
        </pc:graphicFrameChg>
      </pc:sldChg>
      <pc:sldChg chg="addSp delSp modSp mod setBg modClrScheme chgLayout modNotes modNotesTx">
        <pc:chgData name="Justina Ojom" userId="cbdaed7d-8d45-4372-a16a-f3f8900c2f45" providerId="ADAL" clId="{5D26440A-06E9-4682-9B8A-D8E9BA5AC9FC}" dt="2023-03-09T10:00:27.633" v="5435" actId="478"/>
        <pc:sldMkLst>
          <pc:docMk/>
          <pc:sldMk cId="4149179903" sldId="2862"/>
        </pc:sldMkLst>
        <pc:spChg chg="add mod">
          <ac:chgData name="Justina Ojom" userId="cbdaed7d-8d45-4372-a16a-f3f8900c2f45" providerId="ADAL" clId="{5D26440A-06E9-4682-9B8A-D8E9BA5AC9FC}" dt="2023-03-09T10:00:25.911" v="5434"/>
          <ac:spMkLst>
            <pc:docMk/>
            <pc:sldMk cId="4149179903" sldId="2862"/>
            <ac:spMk id="2" creationId="{F8941402-1B4E-0124-D28B-E62DB461327C}"/>
          </ac:spMkLst>
        </pc:spChg>
        <pc:spChg chg="del mod ord">
          <ac:chgData name="Justina Ojom" userId="cbdaed7d-8d45-4372-a16a-f3f8900c2f45" providerId="ADAL" clId="{5D26440A-06E9-4682-9B8A-D8E9BA5AC9FC}" dt="2023-03-09T10:00:27.633" v="5435" actId="478"/>
          <ac:spMkLst>
            <pc:docMk/>
            <pc:sldMk cId="4149179903" sldId="2862"/>
            <ac:spMk id="73" creationId="{564A277F-794B-4856-ADCA-B3D3341CBECB}"/>
          </ac:spMkLst>
        </pc:spChg>
      </pc:sldChg>
      <pc:sldChg chg="modSp mod modNotes modNotesTx">
        <pc:chgData name="Justina Ojom" userId="cbdaed7d-8d45-4372-a16a-f3f8900c2f45" providerId="ADAL" clId="{5D26440A-06E9-4682-9B8A-D8E9BA5AC9FC}" dt="2023-03-10T01:36:56.365" v="8130" actId="20577"/>
        <pc:sldMkLst>
          <pc:docMk/>
          <pc:sldMk cId="3702080125" sldId="2865"/>
        </pc:sldMkLst>
        <pc:spChg chg="mod">
          <ac:chgData name="Justina Ojom" userId="cbdaed7d-8d45-4372-a16a-f3f8900c2f45" providerId="ADAL" clId="{5D26440A-06E9-4682-9B8A-D8E9BA5AC9FC}" dt="2023-03-09T10:13:24.620" v="5576" actId="1076"/>
          <ac:spMkLst>
            <pc:docMk/>
            <pc:sldMk cId="3702080125" sldId="2865"/>
            <ac:spMk id="2" creationId="{E25ACA3A-AA11-3F58-B2C3-81E82E6BF4F5}"/>
          </ac:spMkLst>
        </pc:spChg>
        <pc:spChg chg="mod">
          <ac:chgData name="Justina Ojom" userId="cbdaed7d-8d45-4372-a16a-f3f8900c2f45" providerId="ADAL" clId="{5D26440A-06E9-4682-9B8A-D8E9BA5AC9FC}" dt="2023-03-09T10:13:24.620" v="5576" actId="1076"/>
          <ac:spMkLst>
            <pc:docMk/>
            <pc:sldMk cId="3702080125" sldId="2865"/>
            <ac:spMk id="3" creationId="{5044BDFA-C1DC-E33F-F8A9-0505A54A8E1B}"/>
          </ac:spMkLst>
        </pc:spChg>
        <pc:spChg chg="mod">
          <ac:chgData name="Justina Ojom" userId="cbdaed7d-8d45-4372-a16a-f3f8900c2f45" providerId="ADAL" clId="{5D26440A-06E9-4682-9B8A-D8E9BA5AC9FC}" dt="2023-03-09T10:13:24.620" v="5576" actId="1076"/>
          <ac:spMkLst>
            <pc:docMk/>
            <pc:sldMk cId="3702080125" sldId="2865"/>
            <ac:spMk id="4" creationId="{C2920DB2-E7FC-8E76-22FD-0537B705FCFA}"/>
          </ac:spMkLst>
        </pc:spChg>
        <pc:spChg chg="mod">
          <ac:chgData name="Justina Ojom" userId="cbdaed7d-8d45-4372-a16a-f3f8900c2f45" providerId="ADAL" clId="{5D26440A-06E9-4682-9B8A-D8E9BA5AC9FC}" dt="2023-03-10T01:36:56.365" v="8130" actId="20577"/>
          <ac:spMkLst>
            <pc:docMk/>
            <pc:sldMk cId="3702080125" sldId="2865"/>
            <ac:spMk id="14" creationId="{77426308-FC57-4621-A22C-EE55960FBD64}"/>
          </ac:spMkLst>
        </pc:spChg>
        <pc:spChg chg="mod">
          <ac:chgData name="Justina Ojom" userId="cbdaed7d-8d45-4372-a16a-f3f8900c2f45" providerId="ADAL" clId="{5D26440A-06E9-4682-9B8A-D8E9BA5AC9FC}" dt="2023-03-09T10:13:24.620" v="5576" actId="1076"/>
          <ac:spMkLst>
            <pc:docMk/>
            <pc:sldMk cId="3702080125" sldId="2865"/>
            <ac:spMk id="60" creationId="{CA51DE7D-C4EB-4482-B9BD-8251CB38B67D}"/>
          </ac:spMkLst>
        </pc:spChg>
        <pc:spChg chg="mod">
          <ac:chgData name="Justina Ojom" userId="cbdaed7d-8d45-4372-a16a-f3f8900c2f45" providerId="ADAL" clId="{5D26440A-06E9-4682-9B8A-D8E9BA5AC9FC}" dt="2023-03-09T10:13:24.620" v="5576" actId="1076"/>
          <ac:spMkLst>
            <pc:docMk/>
            <pc:sldMk cId="3702080125" sldId="2865"/>
            <ac:spMk id="61" creationId="{ABD8A883-982A-4318-B4F5-7858ABDA3C3D}"/>
          </ac:spMkLst>
        </pc:spChg>
        <pc:spChg chg="mod">
          <ac:chgData name="Justina Ojom" userId="cbdaed7d-8d45-4372-a16a-f3f8900c2f45" providerId="ADAL" clId="{5D26440A-06E9-4682-9B8A-D8E9BA5AC9FC}" dt="2023-03-09T10:13:24.620" v="5576" actId="1076"/>
          <ac:spMkLst>
            <pc:docMk/>
            <pc:sldMk cId="3702080125" sldId="2865"/>
            <ac:spMk id="62" creationId="{F0DA2569-FB86-4902-B70A-F4F49A979B6B}"/>
          </ac:spMkLst>
        </pc:spChg>
      </pc:sldChg>
      <pc:sldChg chg="addSp delSp modSp mod modNotes modNotesTx">
        <pc:chgData name="Justina Ojom" userId="cbdaed7d-8d45-4372-a16a-f3f8900c2f45" providerId="ADAL" clId="{5D26440A-06E9-4682-9B8A-D8E9BA5AC9FC}" dt="2023-03-09T10:29:22.319" v="5875" actId="208"/>
        <pc:sldMkLst>
          <pc:docMk/>
          <pc:sldMk cId="2200297066" sldId="2869"/>
        </pc:sldMkLst>
        <pc:spChg chg="mod">
          <ac:chgData name="Justina Ojom" userId="cbdaed7d-8d45-4372-a16a-f3f8900c2f45" providerId="ADAL" clId="{5D26440A-06E9-4682-9B8A-D8E9BA5AC9FC}" dt="2023-03-09T10:12:28.239" v="5548" actId="2711"/>
          <ac:spMkLst>
            <pc:docMk/>
            <pc:sldMk cId="2200297066" sldId="2869"/>
            <ac:spMk id="2" creationId="{DE7D5FD8-D062-2FC4-72E1-9F9624A93464}"/>
          </ac:spMkLst>
        </pc:spChg>
        <pc:spChg chg="del mod">
          <ac:chgData name="Justina Ojom" userId="cbdaed7d-8d45-4372-a16a-f3f8900c2f45" providerId="ADAL" clId="{5D26440A-06E9-4682-9B8A-D8E9BA5AC9FC}" dt="2023-03-09T10:27:28.292" v="5860" actId="478"/>
          <ac:spMkLst>
            <pc:docMk/>
            <pc:sldMk cId="2200297066" sldId="2869"/>
            <ac:spMk id="3" creationId="{BE1FCD44-95F0-69F0-B503-93BD93F1035D}"/>
          </ac:spMkLst>
        </pc:spChg>
        <pc:spChg chg="mod">
          <ac:chgData name="Justina Ojom" userId="cbdaed7d-8d45-4372-a16a-f3f8900c2f45" providerId="ADAL" clId="{5D26440A-06E9-4682-9B8A-D8E9BA5AC9FC}" dt="2023-03-09T10:12:28.239" v="5548" actId="2711"/>
          <ac:spMkLst>
            <pc:docMk/>
            <pc:sldMk cId="2200297066" sldId="2869"/>
            <ac:spMk id="5" creationId="{DABE553D-2A7A-D266-B6CC-D9A45BDFF4B4}"/>
          </ac:spMkLst>
        </pc:spChg>
        <pc:spChg chg="mod">
          <ac:chgData name="Justina Ojom" userId="cbdaed7d-8d45-4372-a16a-f3f8900c2f45" providerId="ADAL" clId="{5D26440A-06E9-4682-9B8A-D8E9BA5AC9FC}" dt="2023-03-09T10:12:28.239" v="5548" actId="2711"/>
          <ac:spMkLst>
            <pc:docMk/>
            <pc:sldMk cId="2200297066" sldId="2869"/>
            <ac:spMk id="6" creationId="{BEBA40F1-B9FB-5202-FCEB-6DB2750298D3}"/>
          </ac:spMkLst>
        </pc:spChg>
        <pc:spChg chg="del mod">
          <ac:chgData name="Justina Ojom" userId="cbdaed7d-8d45-4372-a16a-f3f8900c2f45" providerId="ADAL" clId="{5D26440A-06E9-4682-9B8A-D8E9BA5AC9FC}" dt="2023-03-09T10:27:28.292" v="5860" actId="478"/>
          <ac:spMkLst>
            <pc:docMk/>
            <pc:sldMk cId="2200297066" sldId="2869"/>
            <ac:spMk id="7" creationId="{0634F414-FFD7-9D19-5E41-2DB7BDD5C13B}"/>
          </ac:spMkLst>
        </pc:spChg>
        <pc:spChg chg="mod">
          <ac:chgData name="Justina Ojom" userId="cbdaed7d-8d45-4372-a16a-f3f8900c2f45" providerId="ADAL" clId="{5D26440A-06E9-4682-9B8A-D8E9BA5AC9FC}" dt="2023-03-09T10:29:16.409" v="5873" actId="207"/>
          <ac:spMkLst>
            <pc:docMk/>
            <pc:sldMk cId="2200297066" sldId="2869"/>
            <ac:spMk id="9" creationId="{11B0FB15-B650-9F1B-BA6B-E094D5E4F7F6}"/>
          </ac:spMkLst>
        </pc:spChg>
        <pc:spChg chg="mod">
          <ac:chgData name="Justina Ojom" userId="cbdaed7d-8d45-4372-a16a-f3f8900c2f45" providerId="ADAL" clId="{5D26440A-06E9-4682-9B8A-D8E9BA5AC9FC}" dt="2023-03-09T10:27:28.564" v="5861"/>
          <ac:spMkLst>
            <pc:docMk/>
            <pc:sldMk cId="2200297066" sldId="2869"/>
            <ac:spMk id="10" creationId="{5408698E-BB5A-39B7-CF05-E10ED11B8E00}"/>
          </ac:spMkLst>
        </pc:spChg>
        <pc:spChg chg="mod">
          <ac:chgData name="Justina Ojom" userId="cbdaed7d-8d45-4372-a16a-f3f8900c2f45" providerId="ADAL" clId="{5D26440A-06E9-4682-9B8A-D8E9BA5AC9FC}" dt="2023-03-09T10:27:28.564" v="5861"/>
          <ac:spMkLst>
            <pc:docMk/>
            <pc:sldMk cId="2200297066" sldId="2869"/>
            <ac:spMk id="11" creationId="{D5A51754-909A-E2A5-B5CC-B71EEEDF685A}"/>
          </ac:spMkLst>
        </pc:spChg>
        <pc:spChg chg="mod">
          <ac:chgData name="Justina Ojom" userId="cbdaed7d-8d45-4372-a16a-f3f8900c2f45" providerId="ADAL" clId="{5D26440A-06E9-4682-9B8A-D8E9BA5AC9FC}" dt="2023-03-09T10:29:19.453" v="5874" actId="207"/>
          <ac:spMkLst>
            <pc:docMk/>
            <pc:sldMk cId="2200297066" sldId="2869"/>
            <ac:spMk id="14" creationId="{E0CAC9F8-5B8D-A72C-0105-233873E0E60E}"/>
          </ac:spMkLst>
        </pc:spChg>
        <pc:spChg chg="mod">
          <ac:chgData name="Justina Ojom" userId="cbdaed7d-8d45-4372-a16a-f3f8900c2f45" providerId="ADAL" clId="{5D26440A-06E9-4682-9B8A-D8E9BA5AC9FC}" dt="2023-03-09T10:12:28.239" v="5548" actId="2711"/>
          <ac:spMkLst>
            <pc:docMk/>
            <pc:sldMk cId="2200297066" sldId="2869"/>
            <ac:spMk id="15" creationId="{DF69962F-68AA-13E5-2C5A-2A6CADA384DC}"/>
          </ac:spMkLst>
        </pc:spChg>
        <pc:spChg chg="mod">
          <ac:chgData name="Justina Ojom" userId="cbdaed7d-8d45-4372-a16a-f3f8900c2f45" providerId="ADAL" clId="{5D26440A-06E9-4682-9B8A-D8E9BA5AC9FC}" dt="2023-03-09T10:29:19.453" v="5874" actId="207"/>
          <ac:spMkLst>
            <pc:docMk/>
            <pc:sldMk cId="2200297066" sldId="2869"/>
            <ac:spMk id="16" creationId="{95CDD15D-4ACB-3C65-7239-04AFFA2B717D}"/>
          </ac:spMkLst>
        </pc:spChg>
        <pc:spChg chg="mod">
          <ac:chgData name="Justina Ojom" userId="cbdaed7d-8d45-4372-a16a-f3f8900c2f45" providerId="ADAL" clId="{5D26440A-06E9-4682-9B8A-D8E9BA5AC9FC}" dt="2023-03-09T10:29:19.453" v="5874" actId="207"/>
          <ac:spMkLst>
            <pc:docMk/>
            <pc:sldMk cId="2200297066" sldId="2869"/>
            <ac:spMk id="19" creationId="{BD7034F1-26EA-A1EE-1C54-BDCB51C7D895}"/>
          </ac:spMkLst>
        </pc:spChg>
        <pc:spChg chg="mod">
          <ac:chgData name="Justina Ojom" userId="cbdaed7d-8d45-4372-a16a-f3f8900c2f45" providerId="ADAL" clId="{5D26440A-06E9-4682-9B8A-D8E9BA5AC9FC}" dt="2023-03-09T10:29:19.453" v="5874" actId="207"/>
          <ac:spMkLst>
            <pc:docMk/>
            <pc:sldMk cId="2200297066" sldId="2869"/>
            <ac:spMk id="20" creationId="{2438D498-A1E0-8B7E-3D6C-05733CA2F3F6}"/>
          </ac:spMkLst>
        </pc:spChg>
        <pc:spChg chg="mod">
          <ac:chgData name="Justina Ojom" userId="cbdaed7d-8d45-4372-a16a-f3f8900c2f45" providerId="ADAL" clId="{5D26440A-06E9-4682-9B8A-D8E9BA5AC9FC}" dt="2023-03-09T10:29:19.453" v="5874" actId="207"/>
          <ac:spMkLst>
            <pc:docMk/>
            <pc:sldMk cId="2200297066" sldId="2869"/>
            <ac:spMk id="21" creationId="{2EDFB330-8E36-15B4-CE2E-2E80681118C8}"/>
          </ac:spMkLst>
        </pc:spChg>
        <pc:spChg chg="mod">
          <ac:chgData name="Justina Ojom" userId="cbdaed7d-8d45-4372-a16a-f3f8900c2f45" providerId="ADAL" clId="{5D26440A-06E9-4682-9B8A-D8E9BA5AC9FC}" dt="2023-03-09T10:29:19.453" v="5874" actId="207"/>
          <ac:spMkLst>
            <pc:docMk/>
            <pc:sldMk cId="2200297066" sldId="2869"/>
            <ac:spMk id="22" creationId="{1D1C9C10-D30F-5275-5B20-B771163F99BE}"/>
          </ac:spMkLst>
        </pc:spChg>
        <pc:spChg chg="mod">
          <ac:chgData name="Justina Ojom" userId="cbdaed7d-8d45-4372-a16a-f3f8900c2f45" providerId="ADAL" clId="{5D26440A-06E9-4682-9B8A-D8E9BA5AC9FC}" dt="2023-03-09T10:29:19.453" v="5874" actId="207"/>
          <ac:spMkLst>
            <pc:docMk/>
            <pc:sldMk cId="2200297066" sldId="2869"/>
            <ac:spMk id="23" creationId="{B9CFEBCF-B688-0031-EFAE-3C14EABAC55D}"/>
          </ac:spMkLst>
        </pc:spChg>
        <pc:grpChg chg="del">
          <ac:chgData name="Justina Ojom" userId="cbdaed7d-8d45-4372-a16a-f3f8900c2f45" providerId="ADAL" clId="{5D26440A-06E9-4682-9B8A-D8E9BA5AC9FC}" dt="2023-03-09T10:27:28.292" v="5860" actId="478"/>
          <ac:grpSpMkLst>
            <pc:docMk/>
            <pc:sldMk cId="2200297066" sldId="2869"/>
            <ac:grpSpMk id="4" creationId="{F5CD7A39-C6B5-69B2-0F30-E9D4C1E36B78}"/>
          </ac:grpSpMkLst>
        </pc:grpChg>
        <pc:grpChg chg="add mod">
          <ac:chgData name="Justina Ojom" userId="cbdaed7d-8d45-4372-a16a-f3f8900c2f45" providerId="ADAL" clId="{5D26440A-06E9-4682-9B8A-D8E9BA5AC9FC}" dt="2023-03-09T10:27:30.444" v="5862" actId="1076"/>
          <ac:grpSpMkLst>
            <pc:docMk/>
            <pc:sldMk cId="2200297066" sldId="2869"/>
            <ac:grpSpMk id="8" creationId="{2B8A815A-81C0-44B8-7D50-6B1BC1EA6EB7}"/>
          </ac:grpSpMkLst>
        </pc:grpChg>
        <pc:grpChg chg="add mod">
          <ac:chgData name="Justina Ojom" userId="cbdaed7d-8d45-4372-a16a-f3f8900c2f45" providerId="ADAL" clId="{5D26440A-06E9-4682-9B8A-D8E9BA5AC9FC}" dt="2023-03-09T10:29:19.453" v="5874" actId="207"/>
          <ac:grpSpMkLst>
            <pc:docMk/>
            <pc:sldMk cId="2200297066" sldId="2869"/>
            <ac:grpSpMk id="12" creationId="{784A5CA5-0353-9E9B-9674-E979D82CE4C7}"/>
          </ac:grpSpMkLst>
        </pc:grpChg>
        <pc:grpChg chg="mod">
          <ac:chgData name="Justina Ojom" userId="cbdaed7d-8d45-4372-a16a-f3f8900c2f45" providerId="ADAL" clId="{5D26440A-06E9-4682-9B8A-D8E9BA5AC9FC}" dt="2023-03-09T10:29:19.453" v="5874" actId="207"/>
          <ac:grpSpMkLst>
            <pc:docMk/>
            <pc:sldMk cId="2200297066" sldId="2869"/>
            <ac:grpSpMk id="13" creationId="{647B5F28-1643-BF29-CBFF-161CC8240C51}"/>
          </ac:grpSpMkLst>
        </pc:grpChg>
        <pc:grpChg chg="mod">
          <ac:chgData name="Justina Ojom" userId="cbdaed7d-8d45-4372-a16a-f3f8900c2f45" providerId="ADAL" clId="{5D26440A-06E9-4682-9B8A-D8E9BA5AC9FC}" dt="2023-03-09T10:29:19.453" v="5874" actId="207"/>
          <ac:grpSpMkLst>
            <pc:docMk/>
            <pc:sldMk cId="2200297066" sldId="2869"/>
            <ac:grpSpMk id="18" creationId="{6D0A0488-9065-4DF4-50E9-994F55A08438}"/>
          </ac:grpSpMkLst>
        </pc:grpChg>
        <pc:cxnChg chg="mod">
          <ac:chgData name="Justina Ojom" userId="cbdaed7d-8d45-4372-a16a-f3f8900c2f45" providerId="ADAL" clId="{5D26440A-06E9-4682-9B8A-D8E9BA5AC9FC}" dt="2023-03-09T10:29:22.319" v="5875" actId="208"/>
          <ac:cxnSpMkLst>
            <pc:docMk/>
            <pc:sldMk cId="2200297066" sldId="2869"/>
            <ac:cxnSpMk id="17" creationId="{44492C21-1CE7-EC8F-D908-8F5F74621848}"/>
          </ac:cxnSpMkLst>
        </pc:cxnChg>
      </pc:sldChg>
      <pc:sldChg chg="addSp delSp modSp mod modNotes modNotesTx">
        <pc:chgData name="Justina Ojom" userId="cbdaed7d-8d45-4372-a16a-f3f8900c2f45" providerId="ADAL" clId="{5D26440A-06E9-4682-9B8A-D8E9BA5AC9FC}" dt="2023-03-10T01:38:11.509" v="8148" actId="20577"/>
        <pc:sldMkLst>
          <pc:docMk/>
          <pc:sldMk cId="1222155541" sldId="2873"/>
        </pc:sldMkLst>
        <pc:spChg chg="mod">
          <ac:chgData name="Justina Ojom" userId="cbdaed7d-8d45-4372-a16a-f3f8900c2f45" providerId="ADAL" clId="{5D26440A-06E9-4682-9B8A-D8E9BA5AC9FC}" dt="2023-03-10T01:38:11.509" v="8148" actId="20577"/>
          <ac:spMkLst>
            <pc:docMk/>
            <pc:sldMk cId="1222155541" sldId="2873"/>
            <ac:spMk id="2" creationId="{9C0E3A1D-D215-892F-37A5-CCD0743B6298}"/>
          </ac:spMkLst>
        </pc:spChg>
        <pc:spChg chg="mod">
          <ac:chgData name="Justina Ojom" userId="cbdaed7d-8d45-4372-a16a-f3f8900c2f45" providerId="ADAL" clId="{5D26440A-06E9-4682-9B8A-D8E9BA5AC9FC}" dt="2023-03-09T12:25:17.267" v="7039" actId="1076"/>
          <ac:spMkLst>
            <pc:docMk/>
            <pc:sldMk cId="1222155541" sldId="2873"/>
            <ac:spMk id="16" creationId="{7B52C166-BAD9-8932-06AD-41505797B19D}"/>
          </ac:spMkLst>
        </pc:spChg>
        <pc:picChg chg="del mod">
          <ac:chgData name="Justina Ojom" userId="cbdaed7d-8d45-4372-a16a-f3f8900c2f45" providerId="ADAL" clId="{5D26440A-06E9-4682-9B8A-D8E9BA5AC9FC}" dt="2023-03-09T12:22:36.847" v="7016" actId="478"/>
          <ac:picMkLst>
            <pc:docMk/>
            <pc:sldMk cId="1222155541" sldId="2873"/>
            <ac:picMk id="6" creationId="{CE77AFCF-2D88-65ED-7811-B2B7AE20CA30}"/>
          </ac:picMkLst>
        </pc:picChg>
        <pc:picChg chg="add mod">
          <ac:chgData name="Justina Ojom" userId="cbdaed7d-8d45-4372-a16a-f3f8900c2f45" providerId="ADAL" clId="{5D26440A-06E9-4682-9B8A-D8E9BA5AC9FC}" dt="2023-03-10T01:34:32.069" v="8100" actId="14100"/>
          <ac:picMkLst>
            <pc:docMk/>
            <pc:sldMk cId="1222155541" sldId="2873"/>
            <ac:picMk id="1026" creationId="{D4FD41F6-41E2-E10C-F0F5-69DE6A3950B9}"/>
          </ac:picMkLst>
        </pc:picChg>
      </pc:sldChg>
      <pc:sldChg chg="modSp mod modNotes modNotesTx">
        <pc:chgData name="Justina Ojom" userId="cbdaed7d-8d45-4372-a16a-f3f8900c2f45" providerId="ADAL" clId="{5D26440A-06E9-4682-9B8A-D8E9BA5AC9FC}" dt="2023-03-09T11:14:07.134" v="6412" actId="1076"/>
        <pc:sldMkLst>
          <pc:docMk/>
          <pc:sldMk cId="416314818" sldId="2878"/>
        </pc:sldMkLst>
        <pc:spChg chg="mod">
          <ac:chgData name="Justina Ojom" userId="cbdaed7d-8d45-4372-a16a-f3f8900c2f45" providerId="ADAL" clId="{5D26440A-06E9-4682-9B8A-D8E9BA5AC9FC}" dt="2023-03-09T10:05:19.288" v="5509" actId="2711"/>
          <ac:spMkLst>
            <pc:docMk/>
            <pc:sldMk cId="416314818" sldId="2878"/>
            <ac:spMk id="2" creationId="{6F8E6150-D58C-CFFC-10C7-860F4AD6B0E7}"/>
          </ac:spMkLst>
        </pc:spChg>
        <pc:spChg chg="mod">
          <ac:chgData name="Justina Ojom" userId="cbdaed7d-8d45-4372-a16a-f3f8900c2f45" providerId="ADAL" clId="{5D26440A-06E9-4682-9B8A-D8E9BA5AC9FC}" dt="2023-03-09T10:26:54.785" v="5858" actId="207"/>
          <ac:spMkLst>
            <pc:docMk/>
            <pc:sldMk cId="416314818" sldId="2878"/>
            <ac:spMk id="4" creationId="{23A08616-D233-95FA-DF68-D784AD09BE06}"/>
          </ac:spMkLst>
        </pc:spChg>
        <pc:spChg chg="mod">
          <ac:chgData name="Justina Ojom" userId="cbdaed7d-8d45-4372-a16a-f3f8900c2f45" providerId="ADAL" clId="{5D26440A-06E9-4682-9B8A-D8E9BA5AC9FC}" dt="2023-03-09T10:26:54.785" v="5858" actId="207"/>
          <ac:spMkLst>
            <pc:docMk/>
            <pc:sldMk cId="416314818" sldId="2878"/>
            <ac:spMk id="5" creationId="{9A90F7C8-0938-A6DA-89E9-375E5D4AE6BC}"/>
          </ac:spMkLst>
        </pc:spChg>
        <pc:spChg chg="mod">
          <ac:chgData name="Justina Ojom" userId="cbdaed7d-8d45-4372-a16a-f3f8900c2f45" providerId="ADAL" clId="{5D26440A-06E9-4682-9B8A-D8E9BA5AC9FC}" dt="2023-03-09T10:26:54.785" v="5858" actId="207"/>
          <ac:spMkLst>
            <pc:docMk/>
            <pc:sldMk cId="416314818" sldId="2878"/>
            <ac:spMk id="6" creationId="{284F6697-49BE-FF57-665B-D5B1D682B6C6}"/>
          </ac:spMkLst>
        </pc:spChg>
        <pc:spChg chg="mod">
          <ac:chgData name="Justina Ojom" userId="cbdaed7d-8d45-4372-a16a-f3f8900c2f45" providerId="ADAL" clId="{5D26440A-06E9-4682-9B8A-D8E9BA5AC9FC}" dt="2023-03-09T11:14:07.134" v="6412" actId="1076"/>
          <ac:spMkLst>
            <pc:docMk/>
            <pc:sldMk cId="416314818" sldId="2878"/>
            <ac:spMk id="7" creationId="{CBB33B4D-E5F0-FFD3-33DD-E89255F3D748}"/>
          </ac:spMkLst>
        </pc:spChg>
        <pc:grpChg chg="mod">
          <ac:chgData name="Justina Ojom" userId="cbdaed7d-8d45-4372-a16a-f3f8900c2f45" providerId="ADAL" clId="{5D26440A-06E9-4682-9B8A-D8E9BA5AC9FC}" dt="2023-03-09T11:14:07.134" v="6412" actId="1076"/>
          <ac:grpSpMkLst>
            <pc:docMk/>
            <pc:sldMk cId="416314818" sldId="2878"/>
            <ac:grpSpMk id="3" creationId="{92DF5130-12FC-8C52-59F3-EE9AC6D7743F}"/>
          </ac:grpSpMkLst>
        </pc:grpChg>
      </pc:sldChg>
      <pc:sldChg chg="addSp delSp modSp mod modNotes modNotesTx">
        <pc:chgData name="Justina Ojom" userId="cbdaed7d-8d45-4372-a16a-f3f8900c2f45" providerId="ADAL" clId="{5D26440A-06E9-4682-9B8A-D8E9BA5AC9FC}" dt="2023-03-10T01:35:12.124" v="8116"/>
        <pc:sldMkLst>
          <pc:docMk/>
          <pc:sldMk cId="3059653158" sldId="2881"/>
        </pc:sldMkLst>
        <pc:spChg chg="mod">
          <ac:chgData name="Justina Ojom" userId="cbdaed7d-8d45-4372-a16a-f3f8900c2f45" providerId="ADAL" clId="{5D26440A-06E9-4682-9B8A-D8E9BA5AC9FC}" dt="2023-03-09T10:04:44.440" v="5499" actId="2711"/>
          <ac:spMkLst>
            <pc:docMk/>
            <pc:sldMk cId="3059653158" sldId="2881"/>
            <ac:spMk id="2" creationId="{8DD1401F-3D37-49FB-A426-4EBE8127118E}"/>
          </ac:spMkLst>
        </pc:spChg>
        <pc:spChg chg="add mod">
          <ac:chgData name="Justina Ojom" userId="cbdaed7d-8d45-4372-a16a-f3f8900c2f45" providerId="ADAL" clId="{5D26440A-06E9-4682-9B8A-D8E9BA5AC9FC}" dt="2023-03-10T01:35:12.124" v="8116"/>
          <ac:spMkLst>
            <pc:docMk/>
            <pc:sldMk cId="3059653158" sldId="2881"/>
            <ac:spMk id="3" creationId="{64A6C28A-1F7E-E619-78C7-F85036A11BB0}"/>
          </ac:spMkLst>
        </pc:spChg>
        <pc:spChg chg="del mod">
          <ac:chgData name="Justina Ojom" userId="cbdaed7d-8d45-4372-a16a-f3f8900c2f45" providerId="ADAL" clId="{5D26440A-06E9-4682-9B8A-D8E9BA5AC9FC}" dt="2023-03-09T10:55:22.095" v="6093" actId="478"/>
          <ac:spMkLst>
            <pc:docMk/>
            <pc:sldMk cId="3059653158" sldId="2881"/>
            <ac:spMk id="3" creationId="{8A4A7E7F-9875-B9A9-9394-C2D7BB393BCC}"/>
          </ac:spMkLst>
        </pc:spChg>
        <pc:spChg chg="del mod">
          <ac:chgData name="Justina Ojom" userId="cbdaed7d-8d45-4372-a16a-f3f8900c2f45" providerId="ADAL" clId="{5D26440A-06E9-4682-9B8A-D8E9BA5AC9FC}" dt="2023-03-09T10:56:24.140" v="6118" actId="478"/>
          <ac:spMkLst>
            <pc:docMk/>
            <pc:sldMk cId="3059653158" sldId="2881"/>
            <ac:spMk id="4" creationId="{DF7AA794-1DB1-7C93-8A56-842BA08E172E}"/>
          </ac:spMkLst>
        </pc:spChg>
        <pc:spChg chg="mod">
          <ac:chgData name="Justina Ojom" userId="cbdaed7d-8d45-4372-a16a-f3f8900c2f45" providerId="ADAL" clId="{5D26440A-06E9-4682-9B8A-D8E9BA5AC9FC}" dt="2023-03-09T10:56:16.279" v="6115" actId="1076"/>
          <ac:spMkLst>
            <pc:docMk/>
            <pc:sldMk cId="3059653158" sldId="2881"/>
            <ac:spMk id="6" creationId="{CC4F16F9-58C2-9310-72FE-63029D7F8EEB}"/>
          </ac:spMkLst>
        </pc:spChg>
        <pc:spChg chg="del">
          <ac:chgData name="Justina Ojom" userId="cbdaed7d-8d45-4372-a16a-f3f8900c2f45" providerId="ADAL" clId="{5D26440A-06E9-4682-9B8A-D8E9BA5AC9FC}" dt="2023-03-09T10:04:41.233" v="5498" actId="478"/>
          <ac:spMkLst>
            <pc:docMk/>
            <pc:sldMk cId="3059653158" sldId="2881"/>
            <ac:spMk id="7" creationId="{572E098F-EE65-494F-9AF1-2844382A2C9C}"/>
          </ac:spMkLst>
        </pc:spChg>
        <pc:spChg chg="mod">
          <ac:chgData name="Justina Ojom" userId="cbdaed7d-8d45-4372-a16a-f3f8900c2f45" providerId="ADAL" clId="{5D26440A-06E9-4682-9B8A-D8E9BA5AC9FC}" dt="2023-03-09T10:55:25.950" v="6094" actId="207"/>
          <ac:spMkLst>
            <pc:docMk/>
            <pc:sldMk cId="3059653158" sldId="2881"/>
            <ac:spMk id="8" creationId="{F9B7ACCB-AD80-48FC-394D-1C4528766F15}"/>
          </ac:spMkLst>
        </pc:spChg>
        <pc:spChg chg="mod">
          <ac:chgData name="Justina Ojom" userId="cbdaed7d-8d45-4372-a16a-f3f8900c2f45" providerId="ADAL" clId="{5D26440A-06E9-4682-9B8A-D8E9BA5AC9FC}" dt="2023-03-09T10:56:13.378" v="6114" actId="14100"/>
          <ac:spMkLst>
            <pc:docMk/>
            <pc:sldMk cId="3059653158" sldId="2881"/>
            <ac:spMk id="10" creationId="{4E7830DF-A062-980D-B059-ACA50C9782A1}"/>
          </ac:spMkLst>
        </pc:spChg>
        <pc:spChg chg="mod">
          <ac:chgData name="Justina Ojom" userId="cbdaed7d-8d45-4372-a16a-f3f8900c2f45" providerId="ADAL" clId="{5D26440A-06E9-4682-9B8A-D8E9BA5AC9FC}" dt="2023-03-09T10:55:18.934" v="6091"/>
          <ac:spMkLst>
            <pc:docMk/>
            <pc:sldMk cId="3059653158" sldId="2881"/>
            <ac:spMk id="11" creationId="{3C714BD9-B277-0BB0-7243-E0703ED2353A}"/>
          </ac:spMkLst>
        </pc:spChg>
        <pc:spChg chg="mod">
          <ac:chgData name="Justina Ojom" userId="cbdaed7d-8d45-4372-a16a-f3f8900c2f45" providerId="ADAL" clId="{5D26440A-06E9-4682-9B8A-D8E9BA5AC9FC}" dt="2023-03-09T10:55:18.934" v="6091"/>
          <ac:spMkLst>
            <pc:docMk/>
            <pc:sldMk cId="3059653158" sldId="2881"/>
            <ac:spMk id="12" creationId="{625BA98B-E198-959B-BAA1-ABDEC6A4A4A6}"/>
          </ac:spMkLst>
        </pc:spChg>
        <pc:spChg chg="mod">
          <ac:chgData name="Justina Ojom" userId="cbdaed7d-8d45-4372-a16a-f3f8900c2f45" providerId="ADAL" clId="{5D26440A-06E9-4682-9B8A-D8E9BA5AC9FC}" dt="2023-03-09T10:55:18.934" v="6091"/>
          <ac:spMkLst>
            <pc:docMk/>
            <pc:sldMk cId="3059653158" sldId="2881"/>
            <ac:spMk id="13" creationId="{997AF130-3068-E172-72DA-1DBAFBD6BBB3}"/>
          </ac:spMkLst>
        </pc:spChg>
        <pc:spChg chg="mod">
          <ac:chgData name="Justina Ojom" userId="cbdaed7d-8d45-4372-a16a-f3f8900c2f45" providerId="ADAL" clId="{5D26440A-06E9-4682-9B8A-D8E9BA5AC9FC}" dt="2023-03-09T10:55:18.934" v="6091"/>
          <ac:spMkLst>
            <pc:docMk/>
            <pc:sldMk cId="3059653158" sldId="2881"/>
            <ac:spMk id="14" creationId="{52D10143-5BB2-DDF4-F465-BF822CD301C9}"/>
          </ac:spMkLst>
        </pc:spChg>
        <pc:spChg chg="mod">
          <ac:chgData name="Justina Ojom" userId="cbdaed7d-8d45-4372-a16a-f3f8900c2f45" providerId="ADAL" clId="{5D26440A-06E9-4682-9B8A-D8E9BA5AC9FC}" dt="2023-03-09T10:56:13.378" v="6114" actId="14100"/>
          <ac:spMkLst>
            <pc:docMk/>
            <pc:sldMk cId="3059653158" sldId="2881"/>
            <ac:spMk id="15" creationId="{288A1F47-9593-DB74-CAF8-2EDDB08D04ED}"/>
          </ac:spMkLst>
        </pc:spChg>
        <pc:spChg chg="mod">
          <ac:chgData name="Justina Ojom" userId="cbdaed7d-8d45-4372-a16a-f3f8900c2f45" providerId="ADAL" clId="{5D26440A-06E9-4682-9B8A-D8E9BA5AC9FC}" dt="2023-03-09T10:55:18.934" v="6091"/>
          <ac:spMkLst>
            <pc:docMk/>
            <pc:sldMk cId="3059653158" sldId="2881"/>
            <ac:spMk id="17" creationId="{19B8C759-DAA9-15C1-D737-7F08053906B9}"/>
          </ac:spMkLst>
        </pc:spChg>
        <pc:spChg chg="mod">
          <ac:chgData name="Justina Ojom" userId="cbdaed7d-8d45-4372-a16a-f3f8900c2f45" providerId="ADAL" clId="{5D26440A-06E9-4682-9B8A-D8E9BA5AC9FC}" dt="2023-03-09T10:04:44.440" v="5499" actId="2711"/>
          <ac:spMkLst>
            <pc:docMk/>
            <pc:sldMk cId="3059653158" sldId="2881"/>
            <ac:spMk id="20" creationId="{861DDB90-41D7-6276-99F6-67C540ABE50C}"/>
          </ac:spMkLst>
        </pc:spChg>
        <pc:spChg chg="mod">
          <ac:chgData name="Justina Ojom" userId="cbdaed7d-8d45-4372-a16a-f3f8900c2f45" providerId="ADAL" clId="{5D26440A-06E9-4682-9B8A-D8E9BA5AC9FC}" dt="2023-03-09T10:04:44.440" v="5499" actId="2711"/>
          <ac:spMkLst>
            <pc:docMk/>
            <pc:sldMk cId="3059653158" sldId="2881"/>
            <ac:spMk id="22" creationId="{6001C3EC-F3D7-2412-B66B-0539BEDC9003}"/>
          </ac:spMkLst>
        </pc:spChg>
        <pc:spChg chg="mod">
          <ac:chgData name="Justina Ojom" userId="cbdaed7d-8d45-4372-a16a-f3f8900c2f45" providerId="ADAL" clId="{5D26440A-06E9-4682-9B8A-D8E9BA5AC9FC}" dt="2023-03-09T10:04:44.440" v="5499" actId="2711"/>
          <ac:spMkLst>
            <pc:docMk/>
            <pc:sldMk cId="3059653158" sldId="2881"/>
            <ac:spMk id="24" creationId="{DDF1EC12-5F52-3AC0-71E3-E37A5BFA8AD1}"/>
          </ac:spMkLst>
        </pc:spChg>
        <pc:spChg chg="mod">
          <ac:chgData name="Justina Ojom" userId="cbdaed7d-8d45-4372-a16a-f3f8900c2f45" providerId="ADAL" clId="{5D26440A-06E9-4682-9B8A-D8E9BA5AC9FC}" dt="2023-03-09T10:04:44.440" v="5499" actId="2711"/>
          <ac:spMkLst>
            <pc:docMk/>
            <pc:sldMk cId="3059653158" sldId="2881"/>
            <ac:spMk id="25" creationId="{B29EAB8F-53FA-C9E0-EB3C-2D235867B4C0}"/>
          </ac:spMkLst>
        </pc:spChg>
        <pc:spChg chg="mod">
          <ac:chgData name="Justina Ojom" userId="cbdaed7d-8d45-4372-a16a-f3f8900c2f45" providerId="ADAL" clId="{5D26440A-06E9-4682-9B8A-D8E9BA5AC9FC}" dt="2023-03-09T10:04:44.440" v="5499" actId="2711"/>
          <ac:spMkLst>
            <pc:docMk/>
            <pc:sldMk cId="3059653158" sldId="2881"/>
            <ac:spMk id="27" creationId="{2C1EAE51-7772-A3AE-4398-08B17A6EC497}"/>
          </ac:spMkLst>
        </pc:spChg>
        <pc:grpChg chg="add mod">
          <ac:chgData name="Justina Ojom" userId="cbdaed7d-8d45-4372-a16a-f3f8900c2f45" providerId="ADAL" clId="{5D26440A-06E9-4682-9B8A-D8E9BA5AC9FC}" dt="2023-03-09T10:56:19.685" v="6116" actId="1076"/>
          <ac:grpSpMkLst>
            <pc:docMk/>
            <pc:sldMk cId="3059653158" sldId="2881"/>
            <ac:grpSpMk id="5" creationId="{2AF0D250-7646-4276-5586-F3235280FFD8}"/>
          </ac:grpSpMkLst>
        </pc:grpChg>
        <pc:grpChg chg="mod">
          <ac:chgData name="Justina Ojom" userId="cbdaed7d-8d45-4372-a16a-f3f8900c2f45" providerId="ADAL" clId="{5D26440A-06E9-4682-9B8A-D8E9BA5AC9FC}" dt="2023-03-09T10:55:18.934" v="6091"/>
          <ac:grpSpMkLst>
            <pc:docMk/>
            <pc:sldMk cId="3059653158" sldId="2881"/>
            <ac:grpSpMk id="9" creationId="{ED85C0BA-31A6-396D-1236-442E93D9DEAD}"/>
          </ac:grpSpMkLst>
        </pc:grpChg>
        <pc:grpChg chg="del">
          <ac:chgData name="Justina Ojom" userId="cbdaed7d-8d45-4372-a16a-f3f8900c2f45" providerId="ADAL" clId="{5D26440A-06E9-4682-9B8A-D8E9BA5AC9FC}" dt="2023-03-09T10:56:21.535" v="6117" actId="478"/>
          <ac:grpSpMkLst>
            <pc:docMk/>
            <pc:sldMk cId="3059653158" sldId="2881"/>
            <ac:grpSpMk id="16" creationId="{E81082FE-44A5-137C-BE1D-EE083F6F4655}"/>
          </ac:grpSpMkLst>
        </pc:grpChg>
        <pc:cxnChg chg="mod">
          <ac:chgData name="Justina Ojom" userId="cbdaed7d-8d45-4372-a16a-f3f8900c2f45" providerId="ADAL" clId="{5D26440A-06E9-4682-9B8A-D8E9BA5AC9FC}" dt="2023-03-09T10:56:19.685" v="6116" actId="1076"/>
          <ac:cxnSpMkLst>
            <pc:docMk/>
            <pc:sldMk cId="3059653158" sldId="2881"/>
            <ac:cxnSpMk id="21" creationId="{7289F89E-AE91-1019-51C9-6E29636EB358}"/>
          </ac:cxnSpMkLst>
        </pc:cxnChg>
        <pc:cxnChg chg="mod">
          <ac:chgData name="Justina Ojom" userId="cbdaed7d-8d45-4372-a16a-f3f8900c2f45" providerId="ADAL" clId="{5D26440A-06E9-4682-9B8A-D8E9BA5AC9FC}" dt="2023-03-09T10:56:19.685" v="6116" actId="1076"/>
          <ac:cxnSpMkLst>
            <pc:docMk/>
            <pc:sldMk cId="3059653158" sldId="2881"/>
            <ac:cxnSpMk id="26" creationId="{B081C46F-73AF-39A3-AEA7-1C89FB5E15B9}"/>
          </ac:cxnSpMkLst>
        </pc:cxnChg>
        <pc:cxnChg chg="mod">
          <ac:chgData name="Justina Ojom" userId="cbdaed7d-8d45-4372-a16a-f3f8900c2f45" providerId="ADAL" clId="{5D26440A-06E9-4682-9B8A-D8E9BA5AC9FC}" dt="2023-03-09T10:56:19.685" v="6116" actId="1076"/>
          <ac:cxnSpMkLst>
            <pc:docMk/>
            <pc:sldMk cId="3059653158" sldId="2881"/>
            <ac:cxnSpMk id="32" creationId="{6FB53FF0-9486-7E30-A4CA-5303D3AC73CE}"/>
          </ac:cxnSpMkLst>
        </pc:cxnChg>
      </pc:sldChg>
      <pc:sldChg chg="addSp delSp modSp mod delCm modNotes modNotesTx">
        <pc:chgData name="Justina Ojom" userId="cbdaed7d-8d45-4372-a16a-f3f8900c2f45" providerId="ADAL" clId="{5D26440A-06E9-4682-9B8A-D8E9BA5AC9FC}" dt="2023-03-09T11:33:12.308" v="6722" actId="164"/>
        <pc:sldMkLst>
          <pc:docMk/>
          <pc:sldMk cId="2311960513" sldId="2882"/>
        </pc:sldMkLst>
        <pc:spChg chg="mod">
          <ac:chgData name="Justina Ojom" userId="cbdaed7d-8d45-4372-a16a-f3f8900c2f45" providerId="ADAL" clId="{5D26440A-06E9-4682-9B8A-D8E9BA5AC9FC}" dt="2023-03-09T10:11:31.275" v="5528" actId="2711"/>
          <ac:spMkLst>
            <pc:docMk/>
            <pc:sldMk cId="2311960513" sldId="2882"/>
            <ac:spMk id="2" creationId="{21CFEE53-D7A1-8820-570B-69AAAF148BD7}"/>
          </ac:spMkLst>
        </pc:spChg>
        <pc:spChg chg="del mod topLvl">
          <ac:chgData name="Justina Ojom" userId="cbdaed7d-8d45-4372-a16a-f3f8900c2f45" providerId="ADAL" clId="{5D26440A-06E9-4682-9B8A-D8E9BA5AC9FC}" dt="2023-03-09T11:16:46.735" v="6422" actId="478"/>
          <ac:spMkLst>
            <pc:docMk/>
            <pc:sldMk cId="2311960513" sldId="2882"/>
            <ac:spMk id="5" creationId="{3213CE0B-742A-544B-A2C3-D1A37C6EC46D}"/>
          </ac:spMkLst>
        </pc:spChg>
        <pc:spChg chg="del mod topLvl">
          <ac:chgData name="Justina Ojom" userId="cbdaed7d-8d45-4372-a16a-f3f8900c2f45" providerId="ADAL" clId="{5D26440A-06E9-4682-9B8A-D8E9BA5AC9FC}" dt="2023-03-09T11:16:46.735" v="6422" actId="478"/>
          <ac:spMkLst>
            <pc:docMk/>
            <pc:sldMk cId="2311960513" sldId="2882"/>
            <ac:spMk id="6" creationId="{8AB8B112-EABF-64F9-1B76-0729DAB85905}"/>
          </ac:spMkLst>
        </pc:spChg>
        <pc:spChg chg="del mod topLvl">
          <ac:chgData name="Justina Ojom" userId="cbdaed7d-8d45-4372-a16a-f3f8900c2f45" providerId="ADAL" clId="{5D26440A-06E9-4682-9B8A-D8E9BA5AC9FC}" dt="2023-03-09T11:16:46.735" v="6422" actId="478"/>
          <ac:spMkLst>
            <pc:docMk/>
            <pc:sldMk cId="2311960513" sldId="2882"/>
            <ac:spMk id="7" creationId="{F872A781-918F-A4E5-A0AC-1A89F2211B48}"/>
          </ac:spMkLst>
        </pc:spChg>
        <pc:spChg chg="del mod topLvl">
          <ac:chgData name="Justina Ojom" userId="cbdaed7d-8d45-4372-a16a-f3f8900c2f45" providerId="ADAL" clId="{5D26440A-06E9-4682-9B8A-D8E9BA5AC9FC}" dt="2023-03-09T11:16:46.735" v="6422" actId="478"/>
          <ac:spMkLst>
            <pc:docMk/>
            <pc:sldMk cId="2311960513" sldId="2882"/>
            <ac:spMk id="8" creationId="{A318E7A4-0567-0207-B7FD-442FA538D97D}"/>
          </ac:spMkLst>
        </pc:spChg>
        <pc:spChg chg="del mod topLvl">
          <ac:chgData name="Justina Ojom" userId="cbdaed7d-8d45-4372-a16a-f3f8900c2f45" providerId="ADAL" clId="{5D26440A-06E9-4682-9B8A-D8E9BA5AC9FC}" dt="2023-03-09T11:16:46.735" v="6422" actId="478"/>
          <ac:spMkLst>
            <pc:docMk/>
            <pc:sldMk cId="2311960513" sldId="2882"/>
            <ac:spMk id="9" creationId="{C0117349-C076-A6E5-665F-30520D4E9BC8}"/>
          </ac:spMkLst>
        </pc:spChg>
        <pc:spChg chg="del mod topLvl">
          <ac:chgData name="Justina Ojom" userId="cbdaed7d-8d45-4372-a16a-f3f8900c2f45" providerId="ADAL" clId="{5D26440A-06E9-4682-9B8A-D8E9BA5AC9FC}" dt="2023-03-09T11:16:46.735" v="6422" actId="478"/>
          <ac:spMkLst>
            <pc:docMk/>
            <pc:sldMk cId="2311960513" sldId="2882"/>
            <ac:spMk id="10" creationId="{B2717F49-EBD4-029F-F376-4BB69198DCD3}"/>
          </ac:spMkLst>
        </pc:spChg>
        <pc:spChg chg="del mod topLvl">
          <ac:chgData name="Justina Ojom" userId="cbdaed7d-8d45-4372-a16a-f3f8900c2f45" providerId="ADAL" clId="{5D26440A-06E9-4682-9B8A-D8E9BA5AC9FC}" dt="2023-03-09T11:16:46.735" v="6422" actId="478"/>
          <ac:spMkLst>
            <pc:docMk/>
            <pc:sldMk cId="2311960513" sldId="2882"/>
            <ac:spMk id="11" creationId="{6BAAA7A5-4112-EA5B-4A9E-68AE3B3D00AB}"/>
          </ac:spMkLst>
        </pc:spChg>
        <pc:spChg chg="del mod topLvl">
          <ac:chgData name="Justina Ojom" userId="cbdaed7d-8d45-4372-a16a-f3f8900c2f45" providerId="ADAL" clId="{5D26440A-06E9-4682-9B8A-D8E9BA5AC9FC}" dt="2023-03-09T11:16:46.735" v="6422" actId="478"/>
          <ac:spMkLst>
            <pc:docMk/>
            <pc:sldMk cId="2311960513" sldId="2882"/>
            <ac:spMk id="12" creationId="{4BBB657B-4457-BFBA-4880-871F1A388684}"/>
          </ac:spMkLst>
        </pc:spChg>
        <pc:spChg chg="mod">
          <ac:chgData name="Justina Ojom" userId="cbdaed7d-8d45-4372-a16a-f3f8900c2f45" providerId="ADAL" clId="{5D26440A-06E9-4682-9B8A-D8E9BA5AC9FC}" dt="2023-03-09T11:17:41.046" v="6433" actId="1076"/>
          <ac:spMkLst>
            <pc:docMk/>
            <pc:sldMk cId="2311960513" sldId="2882"/>
            <ac:spMk id="13" creationId="{A080C2F4-2935-C6BF-4340-5C316A23D34D}"/>
          </ac:spMkLst>
        </pc:spChg>
        <pc:spChg chg="mod">
          <ac:chgData name="Justina Ojom" userId="cbdaed7d-8d45-4372-a16a-f3f8900c2f45" providerId="ADAL" clId="{5D26440A-06E9-4682-9B8A-D8E9BA5AC9FC}" dt="2023-03-09T11:17:27.390" v="6427" actId="207"/>
          <ac:spMkLst>
            <pc:docMk/>
            <pc:sldMk cId="2311960513" sldId="2882"/>
            <ac:spMk id="17" creationId="{D9E94D18-B95A-2038-52D5-E6CF6F58F2D8}"/>
          </ac:spMkLst>
        </pc:spChg>
        <pc:spChg chg="mod">
          <ac:chgData name="Justina Ojom" userId="cbdaed7d-8d45-4372-a16a-f3f8900c2f45" providerId="ADAL" clId="{5D26440A-06E9-4682-9B8A-D8E9BA5AC9FC}" dt="2023-03-09T10:11:31.275" v="5528" actId="2711"/>
          <ac:spMkLst>
            <pc:docMk/>
            <pc:sldMk cId="2311960513" sldId="2882"/>
            <ac:spMk id="18" creationId="{7813D937-BF60-CDCD-2684-A74525E85638}"/>
          </ac:spMkLst>
        </pc:spChg>
        <pc:spChg chg="mod">
          <ac:chgData name="Justina Ojom" userId="cbdaed7d-8d45-4372-a16a-f3f8900c2f45" providerId="ADAL" clId="{5D26440A-06E9-4682-9B8A-D8E9BA5AC9FC}" dt="2023-03-09T11:17:27.390" v="6427" actId="207"/>
          <ac:spMkLst>
            <pc:docMk/>
            <pc:sldMk cId="2311960513" sldId="2882"/>
            <ac:spMk id="19" creationId="{BF7DDCF2-87FA-4432-332C-9B2771557FB8}"/>
          </ac:spMkLst>
        </pc:spChg>
        <pc:spChg chg="mod">
          <ac:chgData name="Justina Ojom" userId="cbdaed7d-8d45-4372-a16a-f3f8900c2f45" providerId="ADAL" clId="{5D26440A-06E9-4682-9B8A-D8E9BA5AC9FC}" dt="2023-03-09T10:11:31.275" v="5528" actId="2711"/>
          <ac:spMkLst>
            <pc:docMk/>
            <pc:sldMk cId="2311960513" sldId="2882"/>
            <ac:spMk id="20" creationId="{CE2C9944-9A75-750D-9A18-90296825E4C4}"/>
          </ac:spMkLst>
        </pc:spChg>
        <pc:spChg chg="mod">
          <ac:chgData name="Justina Ojom" userId="cbdaed7d-8d45-4372-a16a-f3f8900c2f45" providerId="ADAL" clId="{5D26440A-06E9-4682-9B8A-D8E9BA5AC9FC}" dt="2023-03-09T11:17:41.046" v="6433" actId="1076"/>
          <ac:spMkLst>
            <pc:docMk/>
            <pc:sldMk cId="2311960513" sldId="2882"/>
            <ac:spMk id="21" creationId="{1966737A-7A40-6361-7592-99C8F88991A6}"/>
          </ac:spMkLst>
        </pc:spChg>
        <pc:spChg chg="mod">
          <ac:chgData name="Justina Ojom" userId="cbdaed7d-8d45-4372-a16a-f3f8900c2f45" providerId="ADAL" clId="{5D26440A-06E9-4682-9B8A-D8E9BA5AC9FC}" dt="2023-03-09T10:11:31.275" v="5528" actId="2711"/>
          <ac:spMkLst>
            <pc:docMk/>
            <pc:sldMk cId="2311960513" sldId="2882"/>
            <ac:spMk id="24" creationId="{C628B10C-8873-9A07-18A7-DEAAA6572D57}"/>
          </ac:spMkLst>
        </pc:spChg>
        <pc:spChg chg="mod">
          <ac:chgData name="Justina Ojom" userId="cbdaed7d-8d45-4372-a16a-f3f8900c2f45" providerId="ADAL" clId="{5D26440A-06E9-4682-9B8A-D8E9BA5AC9FC}" dt="2023-03-09T10:11:31.275" v="5528" actId="2711"/>
          <ac:spMkLst>
            <pc:docMk/>
            <pc:sldMk cId="2311960513" sldId="2882"/>
            <ac:spMk id="25" creationId="{D4700DEC-BE79-AB11-2FC0-37628CC8B5FC}"/>
          </ac:spMkLst>
        </pc:spChg>
        <pc:spChg chg="mod">
          <ac:chgData name="Justina Ojom" userId="cbdaed7d-8d45-4372-a16a-f3f8900c2f45" providerId="ADAL" clId="{5D26440A-06E9-4682-9B8A-D8E9BA5AC9FC}" dt="2023-03-09T11:17:41.046" v="6433" actId="1076"/>
          <ac:spMkLst>
            <pc:docMk/>
            <pc:sldMk cId="2311960513" sldId="2882"/>
            <ac:spMk id="27" creationId="{B4937B7B-458C-CC9C-2371-56B0F0193315}"/>
          </ac:spMkLst>
        </pc:spChg>
        <pc:spChg chg="add mod">
          <ac:chgData name="Justina Ojom" userId="cbdaed7d-8d45-4372-a16a-f3f8900c2f45" providerId="ADAL" clId="{5D26440A-06E9-4682-9B8A-D8E9BA5AC9FC}" dt="2023-03-09T11:20:17.245" v="6470" actId="164"/>
          <ac:spMkLst>
            <pc:docMk/>
            <pc:sldMk cId="2311960513" sldId="2882"/>
            <ac:spMk id="33" creationId="{9458EBC6-891E-1BA3-373E-CD5E0CD70B04}"/>
          </ac:spMkLst>
        </pc:spChg>
        <pc:spChg chg="add mod">
          <ac:chgData name="Justina Ojom" userId="cbdaed7d-8d45-4372-a16a-f3f8900c2f45" providerId="ADAL" clId="{5D26440A-06E9-4682-9B8A-D8E9BA5AC9FC}" dt="2023-03-09T11:33:12.308" v="6722" actId="164"/>
          <ac:spMkLst>
            <pc:docMk/>
            <pc:sldMk cId="2311960513" sldId="2882"/>
            <ac:spMk id="37" creationId="{3D017AB1-30D2-CC45-4DE3-62B6FC98AAD4}"/>
          </ac:spMkLst>
        </pc:spChg>
        <pc:spChg chg="add del">
          <ac:chgData name="Justina Ojom" userId="cbdaed7d-8d45-4372-a16a-f3f8900c2f45" providerId="ADAL" clId="{5D26440A-06E9-4682-9B8A-D8E9BA5AC9FC}" dt="2023-03-09T11:20:46.068" v="6482" actId="478"/>
          <ac:spMkLst>
            <pc:docMk/>
            <pc:sldMk cId="2311960513" sldId="2882"/>
            <ac:spMk id="38" creationId="{5F030938-2DFF-21AB-4C62-9068CD1435C9}"/>
          </ac:spMkLst>
        </pc:spChg>
        <pc:spChg chg="add del">
          <ac:chgData name="Justina Ojom" userId="cbdaed7d-8d45-4372-a16a-f3f8900c2f45" providerId="ADAL" clId="{5D26440A-06E9-4682-9B8A-D8E9BA5AC9FC}" dt="2023-03-09T11:20:56.387" v="6484" actId="478"/>
          <ac:spMkLst>
            <pc:docMk/>
            <pc:sldMk cId="2311960513" sldId="2882"/>
            <ac:spMk id="39" creationId="{AF249540-0C55-E412-FC6A-7FC69F512DA0}"/>
          </ac:spMkLst>
        </pc:spChg>
        <pc:spChg chg="add mod">
          <ac:chgData name="Justina Ojom" userId="cbdaed7d-8d45-4372-a16a-f3f8900c2f45" providerId="ADAL" clId="{5D26440A-06E9-4682-9B8A-D8E9BA5AC9FC}" dt="2023-03-09T11:33:12.308" v="6722" actId="164"/>
          <ac:spMkLst>
            <pc:docMk/>
            <pc:sldMk cId="2311960513" sldId="2882"/>
            <ac:spMk id="40" creationId="{E9324C49-EA88-CE80-409D-BB4CFB59A4D0}"/>
          </ac:spMkLst>
        </pc:spChg>
        <pc:grpChg chg="del">
          <ac:chgData name="Justina Ojom" userId="cbdaed7d-8d45-4372-a16a-f3f8900c2f45" providerId="ADAL" clId="{5D26440A-06E9-4682-9B8A-D8E9BA5AC9FC}" dt="2023-03-09T11:15:27.820" v="6413" actId="165"/>
          <ac:grpSpMkLst>
            <pc:docMk/>
            <pc:sldMk cId="2311960513" sldId="2882"/>
            <ac:grpSpMk id="4" creationId="{DB0A68AB-FC80-D70F-BF86-263684AAE3D6}"/>
          </ac:grpSpMkLst>
        </pc:grpChg>
        <pc:grpChg chg="mod">
          <ac:chgData name="Justina Ojom" userId="cbdaed7d-8d45-4372-a16a-f3f8900c2f45" providerId="ADAL" clId="{5D26440A-06E9-4682-9B8A-D8E9BA5AC9FC}" dt="2023-03-09T11:19:18.656" v="6463" actId="1076"/>
          <ac:grpSpMkLst>
            <pc:docMk/>
            <pc:sldMk cId="2311960513" sldId="2882"/>
            <ac:grpSpMk id="14" creationId="{EFEAB67A-9310-ED0D-13DE-AF57F5F4CA89}"/>
          </ac:grpSpMkLst>
        </pc:grpChg>
        <pc:grpChg chg="del mod">
          <ac:chgData name="Justina Ojom" userId="cbdaed7d-8d45-4372-a16a-f3f8900c2f45" providerId="ADAL" clId="{5D26440A-06E9-4682-9B8A-D8E9BA5AC9FC}" dt="2023-03-09T11:20:14.915" v="6467" actId="478"/>
          <ac:grpSpMkLst>
            <pc:docMk/>
            <pc:sldMk cId="2311960513" sldId="2882"/>
            <ac:grpSpMk id="22" creationId="{610F4012-2C16-594D-E4DD-AFEAC00DB3C0}"/>
          </ac:grpSpMkLst>
        </pc:grpChg>
        <pc:grpChg chg="add mod">
          <ac:chgData name="Justina Ojom" userId="cbdaed7d-8d45-4372-a16a-f3f8900c2f45" providerId="ADAL" clId="{5D26440A-06E9-4682-9B8A-D8E9BA5AC9FC}" dt="2023-03-09T11:33:12.308" v="6722" actId="164"/>
          <ac:grpSpMkLst>
            <pc:docMk/>
            <pc:sldMk cId="2311960513" sldId="2882"/>
            <ac:grpSpMk id="36" creationId="{2C65BC90-AAA8-D879-03DB-D80F3E39C3C2}"/>
          </ac:grpSpMkLst>
        </pc:grpChg>
        <pc:grpChg chg="add mod">
          <ac:chgData name="Justina Ojom" userId="cbdaed7d-8d45-4372-a16a-f3f8900c2f45" providerId="ADAL" clId="{5D26440A-06E9-4682-9B8A-D8E9BA5AC9FC}" dt="2023-03-09T11:33:12.308" v="6722" actId="164"/>
          <ac:grpSpMkLst>
            <pc:docMk/>
            <pc:sldMk cId="2311960513" sldId="2882"/>
            <ac:grpSpMk id="41" creationId="{012990F0-E6DF-C8DD-3D0C-A16A71A3AD6B}"/>
          </ac:grpSpMkLst>
        </pc:grpChg>
        <pc:picChg chg="add mod">
          <ac:chgData name="Justina Ojom" userId="cbdaed7d-8d45-4372-a16a-f3f8900c2f45" providerId="ADAL" clId="{5D26440A-06E9-4682-9B8A-D8E9BA5AC9FC}" dt="2023-03-09T11:19:15.408" v="6461" actId="1076"/>
          <ac:picMkLst>
            <pc:docMk/>
            <pc:sldMk cId="2311960513" sldId="2882"/>
            <ac:picMk id="23" creationId="{72A9C049-C520-446C-9710-70C77D014CA2}"/>
          </ac:picMkLst>
        </pc:picChg>
        <pc:picChg chg="add del mod">
          <ac:chgData name="Justina Ojom" userId="cbdaed7d-8d45-4372-a16a-f3f8900c2f45" providerId="ADAL" clId="{5D26440A-06E9-4682-9B8A-D8E9BA5AC9FC}" dt="2023-03-09T11:20:13.284" v="6465" actId="478"/>
          <ac:picMkLst>
            <pc:docMk/>
            <pc:sldMk cId="2311960513" sldId="2882"/>
            <ac:picMk id="28" creationId="{839199A0-97FA-98C0-ABF2-436BA549B056}"/>
          </ac:picMkLst>
        </pc:picChg>
        <pc:picChg chg="del mod">
          <ac:chgData name="Justina Ojom" userId="cbdaed7d-8d45-4372-a16a-f3f8900c2f45" providerId="ADAL" clId="{5D26440A-06E9-4682-9B8A-D8E9BA5AC9FC}" dt="2023-03-09T11:20:14.323" v="6466" actId="478"/>
          <ac:picMkLst>
            <pc:docMk/>
            <pc:sldMk cId="2311960513" sldId="2882"/>
            <ac:picMk id="29" creationId="{43EB5CAB-62E2-54BD-061C-36AAC476440E}"/>
          </ac:picMkLst>
        </pc:picChg>
        <pc:picChg chg="add mod">
          <ac:chgData name="Justina Ojom" userId="cbdaed7d-8d45-4372-a16a-f3f8900c2f45" providerId="ADAL" clId="{5D26440A-06E9-4682-9B8A-D8E9BA5AC9FC}" dt="2023-03-09T11:20:17.245" v="6470" actId="164"/>
          <ac:picMkLst>
            <pc:docMk/>
            <pc:sldMk cId="2311960513" sldId="2882"/>
            <ac:picMk id="31" creationId="{EAFAE725-D5F1-25B9-A003-AED3E780BBB7}"/>
          </ac:picMkLst>
        </pc:picChg>
        <pc:picChg chg="add del mod">
          <ac:chgData name="Justina Ojom" userId="cbdaed7d-8d45-4372-a16a-f3f8900c2f45" providerId="ADAL" clId="{5D26440A-06E9-4682-9B8A-D8E9BA5AC9FC}" dt="2023-03-09T11:20:12.412" v="6464" actId="478"/>
          <ac:picMkLst>
            <pc:docMk/>
            <pc:sldMk cId="2311960513" sldId="2882"/>
            <ac:picMk id="35" creationId="{8F3EEC81-3856-32FF-9B87-7BD6C8905910}"/>
          </ac:picMkLst>
        </pc:picChg>
        <pc:cxnChg chg="del mod">
          <ac:chgData name="Justina Ojom" userId="cbdaed7d-8d45-4372-a16a-f3f8900c2f45" providerId="ADAL" clId="{5D26440A-06E9-4682-9B8A-D8E9BA5AC9FC}" dt="2023-03-09T11:20:14.323" v="6466" actId="478"/>
          <ac:cxnSpMkLst>
            <pc:docMk/>
            <pc:sldMk cId="2311960513" sldId="2882"/>
            <ac:cxnSpMk id="32" creationId="{720C93E7-9667-66C5-1C81-A9D99E2C1407}"/>
          </ac:cxnSpMkLst>
        </pc:cxn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5D26440A-06E9-4682-9B8A-D8E9BA5AC9FC}" dt="2023-03-09T11:19:10.960" v="6458"/>
              <pc2:cmMkLst xmlns:pc2="http://schemas.microsoft.com/office/powerpoint/2019/9/main/command">
                <pc:docMk/>
                <pc:sldMk cId="2311960513" sldId="2882"/>
                <pc2:cmMk id="{4FB269F0-0F68-419B-804D-2BDF65ECFC9B}"/>
              </pc2:cmMkLst>
            </pc226:cmChg>
          </p:ext>
        </pc:extLst>
      </pc:sldChg>
      <pc:sldChg chg="addSp delSp modSp mod delCm modNotes modNotesTx">
        <pc:chgData name="Justina Ojom" userId="cbdaed7d-8d45-4372-a16a-f3f8900c2f45" providerId="ADAL" clId="{5D26440A-06E9-4682-9B8A-D8E9BA5AC9FC}" dt="2023-03-10T01:38:10.006" v="8147" actId="20577"/>
        <pc:sldMkLst>
          <pc:docMk/>
          <pc:sldMk cId="670540444" sldId="2883"/>
        </pc:sldMkLst>
        <pc:spChg chg="mod">
          <ac:chgData name="Justina Ojom" userId="cbdaed7d-8d45-4372-a16a-f3f8900c2f45" providerId="ADAL" clId="{5D26440A-06E9-4682-9B8A-D8E9BA5AC9FC}" dt="2023-03-10T01:38:10.006" v="8147" actId="20577"/>
          <ac:spMkLst>
            <pc:docMk/>
            <pc:sldMk cId="670540444" sldId="2883"/>
            <ac:spMk id="2" creationId="{BBD51579-5FEB-DB6A-6A05-DEA89293B76B}"/>
          </ac:spMkLst>
        </pc:spChg>
        <pc:spChg chg="mod">
          <ac:chgData name="Justina Ojom" userId="cbdaed7d-8d45-4372-a16a-f3f8900c2f45" providerId="ADAL" clId="{5D26440A-06E9-4682-9B8A-D8E9BA5AC9FC}" dt="2023-03-09T10:11:48.765" v="5535" actId="2711"/>
          <ac:spMkLst>
            <pc:docMk/>
            <pc:sldMk cId="670540444" sldId="2883"/>
            <ac:spMk id="4" creationId="{607C0109-0093-E44D-EB01-FF56CEBA32FD}"/>
          </ac:spMkLst>
        </pc:spChg>
        <pc:spChg chg="mod">
          <ac:chgData name="Justina Ojom" userId="cbdaed7d-8d45-4372-a16a-f3f8900c2f45" providerId="ADAL" clId="{5D26440A-06E9-4682-9B8A-D8E9BA5AC9FC}" dt="2023-03-10T00:27:43.679" v="7682"/>
          <ac:spMkLst>
            <pc:docMk/>
            <pc:sldMk cId="670540444" sldId="2883"/>
            <ac:spMk id="4" creationId="{6C83391D-B37C-4CC5-1C76-4A9B619789CB}"/>
          </ac:spMkLst>
        </pc:spChg>
        <pc:spChg chg="mod">
          <ac:chgData name="Justina Ojom" userId="cbdaed7d-8d45-4372-a16a-f3f8900c2f45" providerId="ADAL" clId="{5D26440A-06E9-4682-9B8A-D8E9BA5AC9FC}" dt="2023-03-09T10:11:48.765" v="5535" actId="2711"/>
          <ac:spMkLst>
            <pc:docMk/>
            <pc:sldMk cId="670540444" sldId="2883"/>
            <ac:spMk id="5" creationId="{907C3157-DCA5-BB99-53D6-CF3AAF37C8E4}"/>
          </ac:spMkLst>
        </pc:spChg>
        <pc:spChg chg="mod">
          <ac:chgData name="Justina Ojom" userId="cbdaed7d-8d45-4372-a16a-f3f8900c2f45" providerId="ADAL" clId="{5D26440A-06E9-4682-9B8A-D8E9BA5AC9FC}" dt="2023-03-10T00:27:50.341" v="7690" actId="20577"/>
          <ac:spMkLst>
            <pc:docMk/>
            <pc:sldMk cId="670540444" sldId="2883"/>
            <ac:spMk id="6" creationId="{2975259B-B089-C339-904C-8E574DC826C0}"/>
          </ac:spMkLst>
        </pc:spChg>
        <pc:spChg chg="mod">
          <ac:chgData name="Justina Ojom" userId="cbdaed7d-8d45-4372-a16a-f3f8900c2f45" providerId="ADAL" clId="{5D26440A-06E9-4682-9B8A-D8E9BA5AC9FC}" dt="2023-03-09T10:11:48.765" v="5535" actId="2711"/>
          <ac:spMkLst>
            <pc:docMk/>
            <pc:sldMk cId="670540444" sldId="2883"/>
            <ac:spMk id="6" creationId="{46C5EB50-DE9F-8081-182E-288E05AB3C68}"/>
          </ac:spMkLst>
        </pc:spChg>
        <pc:spChg chg="mod">
          <ac:chgData name="Justina Ojom" userId="cbdaed7d-8d45-4372-a16a-f3f8900c2f45" providerId="ADAL" clId="{5D26440A-06E9-4682-9B8A-D8E9BA5AC9FC}" dt="2023-03-09T10:11:48.765" v="5535" actId="2711"/>
          <ac:spMkLst>
            <pc:docMk/>
            <pc:sldMk cId="670540444" sldId="2883"/>
            <ac:spMk id="7" creationId="{DF82F3A4-08AB-610B-4AA5-FB0294E7C24A}"/>
          </ac:spMkLst>
        </pc:spChg>
        <pc:spChg chg="mod">
          <ac:chgData name="Justina Ojom" userId="cbdaed7d-8d45-4372-a16a-f3f8900c2f45" providerId="ADAL" clId="{5D26440A-06E9-4682-9B8A-D8E9BA5AC9FC}" dt="2023-03-10T00:27:43.679" v="7682"/>
          <ac:spMkLst>
            <pc:docMk/>
            <pc:sldMk cId="670540444" sldId="2883"/>
            <ac:spMk id="7" creationId="{FAEB885B-85E1-2E7F-25C5-26AF57263AA2}"/>
          </ac:spMkLst>
        </pc:spChg>
        <pc:spChg chg="mod">
          <ac:chgData name="Justina Ojom" userId="cbdaed7d-8d45-4372-a16a-f3f8900c2f45" providerId="ADAL" clId="{5D26440A-06E9-4682-9B8A-D8E9BA5AC9FC}" dt="2023-03-09T10:11:48.765" v="5535" actId="2711"/>
          <ac:spMkLst>
            <pc:docMk/>
            <pc:sldMk cId="670540444" sldId="2883"/>
            <ac:spMk id="8" creationId="{C958F7AF-AB27-F511-86F8-3EE470CB5CD2}"/>
          </ac:spMkLst>
        </pc:spChg>
        <pc:spChg chg="mod">
          <ac:chgData name="Justina Ojom" userId="cbdaed7d-8d45-4372-a16a-f3f8900c2f45" providerId="ADAL" clId="{5D26440A-06E9-4682-9B8A-D8E9BA5AC9FC}" dt="2023-03-09T10:11:48.765" v="5535" actId="2711"/>
          <ac:spMkLst>
            <pc:docMk/>
            <pc:sldMk cId="670540444" sldId="2883"/>
            <ac:spMk id="9" creationId="{789FD60D-3694-EAF6-756A-A4F66047AECB}"/>
          </ac:spMkLst>
        </pc:spChg>
        <pc:spChg chg="mod">
          <ac:chgData name="Justina Ojom" userId="cbdaed7d-8d45-4372-a16a-f3f8900c2f45" providerId="ADAL" clId="{5D26440A-06E9-4682-9B8A-D8E9BA5AC9FC}" dt="2023-03-09T10:11:48.765" v="5535" actId="2711"/>
          <ac:spMkLst>
            <pc:docMk/>
            <pc:sldMk cId="670540444" sldId="2883"/>
            <ac:spMk id="10" creationId="{99FCB65F-F4E4-261A-CD38-250169A13FB4}"/>
          </ac:spMkLst>
        </pc:spChg>
        <pc:spChg chg="mod">
          <ac:chgData name="Justina Ojom" userId="cbdaed7d-8d45-4372-a16a-f3f8900c2f45" providerId="ADAL" clId="{5D26440A-06E9-4682-9B8A-D8E9BA5AC9FC}" dt="2023-03-09T10:11:48.765" v="5535" actId="2711"/>
          <ac:spMkLst>
            <pc:docMk/>
            <pc:sldMk cId="670540444" sldId="2883"/>
            <ac:spMk id="11" creationId="{8AFA3F8D-3277-5498-EB80-4C1E2CDD614E}"/>
          </ac:spMkLst>
        </pc:spChg>
        <pc:spChg chg="mod">
          <ac:chgData name="Justina Ojom" userId="cbdaed7d-8d45-4372-a16a-f3f8900c2f45" providerId="ADAL" clId="{5D26440A-06E9-4682-9B8A-D8E9BA5AC9FC}" dt="2023-03-09T11:42:24.144" v="6963" actId="1076"/>
          <ac:spMkLst>
            <pc:docMk/>
            <pc:sldMk cId="670540444" sldId="2883"/>
            <ac:spMk id="12" creationId="{B5F01426-3AE9-D14C-48F6-B1EBB51F8121}"/>
          </ac:spMkLst>
        </pc:spChg>
        <pc:spChg chg="del mod">
          <ac:chgData name="Justina Ojom" userId="cbdaed7d-8d45-4372-a16a-f3f8900c2f45" providerId="ADAL" clId="{5D26440A-06E9-4682-9B8A-D8E9BA5AC9FC}" dt="2023-03-09T11:41:20.827" v="6929" actId="478"/>
          <ac:spMkLst>
            <pc:docMk/>
            <pc:sldMk cId="670540444" sldId="2883"/>
            <ac:spMk id="13" creationId="{7A5CEF23-DE8D-425C-778F-27AF188570E5}"/>
          </ac:spMkLst>
        </pc:spChg>
        <pc:spChg chg="del mod">
          <ac:chgData name="Justina Ojom" userId="cbdaed7d-8d45-4372-a16a-f3f8900c2f45" providerId="ADAL" clId="{5D26440A-06E9-4682-9B8A-D8E9BA5AC9FC}" dt="2023-03-09T10:31:45.771" v="5922" actId="478"/>
          <ac:spMkLst>
            <pc:docMk/>
            <pc:sldMk cId="670540444" sldId="2883"/>
            <ac:spMk id="15" creationId="{2D28ECAD-B4F3-5A00-FE6D-4BF21F474F25}"/>
          </ac:spMkLst>
        </pc:spChg>
        <pc:spChg chg="del">
          <ac:chgData name="Justina Ojom" userId="cbdaed7d-8d45-4372-a16a-f3f8900c2f45" providerId="ADAL" clId="{5D26440A-06E9-4682-9B8A-D8E9BA5AC9FC}" dt="2023-03-09T10:03:23.879" v="5485" actId="478"/>
          <ac:spMkLst>
            <pc:docMk/>
            <pc:sldMk cId="670540444" sldId="2883"/>
            <ac:spMk id="16" creationId="{E802E650-035E-F1BB-1C39-D7B0CD48C0D7}"/>
          </ac:spMkLst>
        </pc:spChg>
        <pc:spChg chg="mod">
          <ac:chgData name="Justina Ojom" userId="cbdaed7d-8d45-4372-a16a-f3f8900c2f45" providerId="ADAL" clId="{5D26440A-06E9-4682-9B8A-D8E9BA5AC9FC}" dt="2023-03-09T10:11:48.765" v="5535" actId="2711"/>
          <ac:spMkLst>
            <pc:docMk/>
            <pc:sldMk cId="670540444" sldId="2883"/>
            <ac:spMk id="20" creationId="{0DE68B49-1E39-04DD-4CA8-BA82E23EF5BD}"/>
          </ac:spMkLst>
        </pc:spChg>
        <pc:spChg chg="mod">
          <ac:chgData name="Justina Ojom" userId="cbdaed7d-8d45-4372-a16a-f3f8900c2f45" providerId="ADAL" clId="{5D26440A-06E9-4682-9B8A-D8E9BA5AC9FC}" dt="2023-03-09T10:11:48.765" v="5535" actId="2711"/>
          <ac:spMkLst>
            <pc:docMk/>
            <pc:sldMk cId="670540444" sldId="2883"/>
            <ac:spMk id="22" creationId="{57564953-7586-449A-4F5B-05E1AEDA8562}"/>
          </ac:spMkLst>
        </pc:spChg>
        <pc:spChg chg="mod">
          <ac:chgData name="Justina Ojom" userId="cbdaed7d-8d45-4372-a16a-f3f8900c2f45" providerId="ADAL" clId="{5D26440A-06E9-4682-9B8A-D8E9BA5AC9FC}" dt="2023-03-09T10:11:48.765" v="5535" actId="2711"/>
          <ac:spMkLst>
            <pc:docMk/>
            <pc:sldMk cId="670540444" sldId="2883"/>
            <ac:spMk id="23" creationId="{6480B679-467B-E2C4-B1B5-C0112026BB89}"/>
          </ac:spMkLst>
        </pc:spChg>
        <pc:spChg chg="add mod">
          <ac:chgData name="Justina Ojom" userId="cbdaed7d-8d45-4372-a16a-f3f8900c2f45" providerId="ADAL" clId="{5D26440A-06E9-4682-9B8A-D8E9BA5AC9FC}" dt="2023-03-09T10:32:09.282" v="5929" actId="14100"/>
          <ac:spMkLst>
            <pc:docMk/>
            <pc:sldMk cId="670540444" sldId="2883"/>
            <ac:spMk id="24" creationId="{8C5FDA2E-A99D-772E-98AA-052CFF5B6B65}"/>
          </ac:spMkLst>
        </pc:spChg>
        <pc:spChg chg="add mod">
          <ac:chgData name="Justina Ojom" userId="cbdaed7d-8d45-4372-a16a-f3f8900c2f45" providerId="ADAL" clId="{5D26440A-06E9-4682-9B8A-D8E9BA5AC9FC}" dt="2023-03-09T10:31:28.719" v="5902"/>
          <ac:spMkLst>
            <pc:docMk/>
            <pc:sldMk cId="670540444" sldId="2883"/>
            <ac:spMk id="25" creationId="{377FA4CF-DCF2-7106-2FEA-E725BD69F5D9}"/>
          </ac:spMkLst>
        </pc:spChg>
        <pc:spChg chg="add mod">
          <ac:chgData name="Justina Ojom" userId="cbdaed7d-8d45-4372-a16a-f3f8900c2f45" providerId="ADAL" clId="{5D26440A-06E9-4682-9B8A-D8E9BA5AC9FC}" dt="2023-03-09T11:42:24.144" v="6963" actId="1076"/>
          <ac:spMkLst>
            <pc:docMk/>
            <pc:sldMk cId="670540444" sldId="2883"/>
            <ac:spMk id="26" creationId="{37B3E359-7EB8-A0C3-736F-3368764D1643}"/>
          </ac:spMkLst>
        </pc:spChg>
        <pc:spChg chg="add mod ord">
          <ac:chgData name="Justina Ojom" userId="cbdaed7d-8d45-4372-a16a-f3f8900c2f45" providerId="ADAL" clId="{5D26440A-06E9-4682-9B8A-D8E9BA5AC9FC}" dt="2023-03-09T11:42:24.144" v="6963" actId="1076"/>
          <ac:spMkLst>
            <pc:docMk/>
            <pc:sldMk cId="670540444" sldId="2883"/>
            <ac:spMk id="28" creationId="{53ED19F3-6563-1D67-7873-65B9F32E5CCD}"/>
          </ac:spMkLst>
        </pc:spChg>
        <pc:grpChg chg="add mod">
          <ac:chgData name="Justina Ojom" userId="cbdaed7d-8d45-4372-a16a-f3f8900c2f45" providerId="ADAL" clId="{5D26440A-06E9-4682-9B8A-D8E9BA5AC9FC}" dt="2023-03-10T00:27:43.679" v="7682"/>
          <ac:grpSpMkLst>
            <pc:docMk/>
            <pc:sldMk cId="670540444" sldId="2883"/>
            <ac:grpSpMk id="3" creationId="{7C4F9F02-CC10-4252-7D81-D04C3DE18196}"/>
          </ac:grpSpMkLst>
        </pc:grpChg>
        <pc:grpChg chg="del mod">
          <ac:chgData name="Justina Ojom" userId="cbdaed7d-8d45-4372-a16a-f3f8900c2f45" providerId="ADAL" clId="{5D26440A-06E9-4682-9B8A-D8E9BA5AC9FC}" dt="2023-03-09T11:41:22.492" v="6930" actId="478"/>
          <ac:grpSpMkLst>
            <pc:docMk/>
            <pc:sldMk cId="670540444" sldId="2883"/>
            <ac:grpSpMk id="3" creationId="{E969FC0C-2882-F78F-BE76-357DABDFA819}"/>
          </ac:grpSpMkLst>
        </pc:grpChg>
        <pc:grpChg chg="mod">
          <ac:chgData name="Justina Ojom" userId="cbdaed7d-8d45-4372-a16a-f3f8900c2f45" providerId="ADAL" clId="{5D26440A-06E9-4682-9B8A-D8E9BA5AC9FC}" dt="2023-03-10T00:27:43.679" v="7682"/>
          <ac:grpSpMkLst>
            <pc:docMk/>
            <pc:sldMk cId="670540444" sldId="2883"/>
            <ac:grpSpMk id="5" creationId="{93ECAE5A-3DF7-F198-A4A0-0234E5F66256}"/>
          </ac:grpSpMkLst>
        </pc:grpChg>
        <pc:grpChg chg="add del mod">
          <ac:chgData name="Justina Ojom" userId="cbdaed7d-8d45-4372-a16a-f3f8900c2f45" providerId="ADAL" clId="{5D26440A-06E9-4682-9B8A-D8E9BA5AC9FC}" dt="2023-03-10T00:27:43.414" v="7681" actId="478"/>
          <ac:grpSpMkLst>
            <pc:docMk/>
            <pc:sldMk cId="670540444" sldId="2883"/>
            <ac:grpSpMk id="14" creationId="{9AEF1F5F-8417-1F18-AEBF-C1B8BDE5D9D4}"/>
          </ac:grpSpMkLst>
        </pc:grpChg>
        <pc:grpChg chg="del">
          <ac:chgData name="Justina Ojom" userId="cbdaed7d-8d45-4372-a16a-f3f8900c2f45" providerId="ADAL" clId="{5D26440A-06E9-4682-9B8A-D8E9BA5AC9FC}" dt="2023-03-09T10:03:23.879" v="5485" actId="478"/>
          <ac:grpSpMkLst>
            <pc:docMk/>
            <pc:sldMk cId="670540444" sldId="2883"/>
            <ac:grpSpMk id="17" creationId="{64D3AD8B-80F0-3EBA-7A0C-E93CFBDFDC3C}"/>
          </ac:grpSpMkLst>
        </pc:grpChg>
        <pc:grpChg chg="mod">
          <ac:chgData name="Justina Ojom" userId="cbdaed7d-8d45-4372-a16a-f3f8900c2f45" providerId="ADAL" clId="{5D26440A-06E9-4682-9B8A-D8E9BA5AC9FC}" dt="2023-03-09T10:03:24.076" v="5486"/>
          <ac:grpSpMkLst>
            <pc:docMk/>
            <pc:sldMk cId="670540444" sldId="2883"/>
            <ac:grpSpMk id="21" creationId="{0AB7299D-F5EB-5C99-9D75-9AC6DFD214FD}"/>
          </ac:grpSpMkLst>
        </pc:grpChg>
        <pc:picChg chg="add mod">
          <ac:chgData name="Justina Ojom" userId="cbdaed7d-8d45-4372-a16a-f3f8900c2f45" providerId="ADAL" clId="{5D26440A-06E9-4682-9B8A-D8E9BA5AC9FC}" dt="2023-03-09T11:42:24.144" v="6963" actId="1076"/>
          <ac:picMkLst>
            <pc:docMk/>
            <pc:sldMk cId="670540444" sldId="2883"/>
            <ac:picMk id="27" creationId="{CC53F40E-4332-96BE-1F9D-1255A464DDE3}"/>
          </ac:picMkLst>
        </pc:pic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5D26440A-06E9-4682-9B8A-D8E9BA5AC9FC}" dt="2023-03-09T11:41:19.204" v="6928"/>
              <pc2:cmMkLst xmlns:pc2="http://schemas.microsoft.com/office/powerpoint/2019/9/main/command">
                <pc:docMk/>
                <pc:sldMk cId="670540444" sldId="2883"/>
                <pc2:cmMk id="{15B85061-55FF-46DA-BA5A-4B545CB2E19B}"/>
              </pc2:cmMkLst>
            </pc226:cmChg>
          </p:ext>
        </pc:extLst>
      </pc:sldChg>
      <pc:sldChg chg="addSp delSp modSp mod modNotes modNotesTx">
        <pc:chgData name="Justina Ojom" userId="cbdaed7d-8d45-4372-a16a-f3f8900c2f45" providerId="ADAL" clId="{5D26440A-06E9-4682-9B8A-D8E9BA5AC9FC}" dt="2023-03-10T00:28:58.278" v="7806" actId="20577"/>
        <pc:sldMkLst>
          <pc:docMk/>
          <pc:sldMk cId="2168789501" sldId="2884"/>
        </pc:sldMkLst>
        <pc:spChg chg="mod">
          <ac:chgData name="Justina Ojom" userId="cbdaed7d-8d45-4372-a16a-f3f8900c2f45" providerId="ADAL" clId="{5D26440A-06E9-4682-9B8A-D8E9BA5AC9FC}" dt="2023-03-09T10:11:54.543" v="5537" actId="2711"/>
          <ac:spMkLst>
            <pc:docMk/>
            <pc:sldMk cId="2168789501" sldId="2884"/>
            <ac:spMk id="2" creationId="{C261AABB-A50E-92DF-C2A5-A93571881635}"/>
          </ac:spMkLst>
        </pc:spChg>
        <pc:spChg chg="del mod">
          <ac:chgData name="Justina Ojom" userId="cbdaed7d-8d45-4372-a16a-f3f8900c2f45" providerId="ADAL" clId="{5D26440A-06E9-4682-9B8A-D8E9BA5AC9FC}" dt="2023-03-09T10:32:43.137" v="5970" actId="478"/>
          <ac:spMkLst>
            <pc:docMk/>
            <pc:sldMk cId="2168789501" sldId="2884"/>
            <ac:spMk id="3" creationId="{CEC87690-89D4-3F1D-AB7E-D5FAC8BEBDAB}"/>
          </ac:spMkLst>
        </pc:spChg>
        <pc:spChg chg="mod">
          <ac:chgData name="Justina Ojom" userId="cbdaed7d-8d45-4372-a16a-f3f8900c2f45" providerId="ADAL" clId="{5D26440A-06E9-4682-9B8A-D8E9BA5AC9FC}" dt="2023-03-10T00:28:07.551" v="7735"/>
          <ac:spMkLst>
            <pc:docMk/>
            <pc:sldMk cId="2168789501" sldId="2884"/>
            <ac:spMk id="4" creationId="{2C1F3DA8-AEBC-AFC3-8244-8146B52A6BEC}"/>
          </ac:spMkLst>
        </pc:spChg>
        <pc:spChg chg="del mod">
          <ac:chgData name="Justina Ojom" userId="cbdaed7d-8d45-4372-a16a-f3f8900c2f45" providerId="ADAL" clId="{5D26440A-06E9-4682-9B8A-D8E9BA5AC9FC}" dt="2023-03-09T11:42:44.419" v="6968" actId="478"/>
          <ac:spMkLst>
            <pc:docMk/>
            <pc:sldMk cId="2168789501" sldId="2884"/>
            <ac:spMk id="4" creationId="{74948D09-0C95-03DC-7F32-C78BB90D1C9E}"/>
          </ac:spMkLst>
        </pc:spChg>
        <pc:spChg chg="mod">
          <ac:chgData name="Justina Ojom" userId="cbdaed7d-8d45-4372-a16a-f3f8900c2f45" providerId="ADAL" clId="{5D26440A-06E9-4682-9B8A-D8E9BA5AC9FC}" dt="2023-03-10T00:28:58.278" v="7806" actId="20577"/>
          <ac:spMkLst>
            <pc:docMk/>
            <pc:sldMk cId="2168789501" sldId="2884"/>
            <ac:spMk id="6" creationId="{33A43CAA-8244-942F-EB86-61D2CE4950B3}"/>
          </ac:spMkLst>
        </pc:spChg>
        <pc:spChg chg="mod">
          <ac:chgData name="Justina Ojom" userId="cbdaed7d-8d45-4372-a16a-f3f8900c2f45" providerId="ADAL" clId="{5D26440A-06E9-4682-9B8A-D8E9BA5AC9FC}" dt="2023-03-10T00:28:07.551" v="7735"/>
          <ac:spMkLst>
            <pc:docMk/>
            <pc:sldMk cId="2168789501" sldId="2884"/>
            <ac:spMk id="7" creationId="{ADA84148-CE5B-EFC3-ACFC-8329E22A933B}"/>
          </ac:spMkLst>
        </pc:spChg>
        <pc:spChg chg="mod">
          <ac:chgData name="Justina Ojom" userId="cbdaed7d-8d45-4372-a16a-f3f8900c2f45" providerId="ADAL" clId="{5D26440A-06E9-4682-9B8A-D8E9BA5AC9FC}" dt="2023-03-09T10:11:54.543" v="5537" actId="2711"/>
          <ac:spMkLst>
            <pc:docMk/>
            <pc:sldMk cId="2168789501" sldId="2884"/>
            <ac:spMk id="8" creationId="{C83C9EC2-816C-45ED-237B-3CBB7E1DB431}"/>
          </ac:spMkLst>
        </pc:spChg>
        <pc:spChg chg="mod">
          <ac:chgData name="Justina Ojom" userId="cbdaed7d-8d45-4372-a16a-f3f8900c2f45" providerId="ADAL" clId="{5D26440A-06E9-4682-9B8A-D8E9BA5AC9FC}" dt="2023-03-09T10:11:54.543" v="5537" actId="2711"/>
          <ac:spMkLst>
            <pc:docMk/>
            <pc:sldMk cId="2168789501" sldId="2884"/>
            <ac:spMk id="9" creationId="{AEDE3A8B-0EAB-F5AF-3158-B37150473D48}"/>
          </ac:spMkLst>
        </pc:spChg>
        <pc:spChg chg="mod">
          <ac:chgData name="Justina Ojom" userId="cbdaed7d-8d45-4372-a16a-f3f8900c2f45" providerId="ADAL" clId="{5D26440A-06E9-4682-9B8A-D8E9BA5AC9FC}" dt="2023-03-09T10:11:54.543" v="5537" actId="2711"/>
          <ac:spMkLst>
            <pc:docMk/>
            <pc:sldMk cId="2168789501" sldId="2884"/>
            <ac:spMk id="10" creationId="{BD07DF1C-5414-9E63-185F-009E79AAA8DD}"/>
          </ac:spMkLst>
        </pc:spChg>
        <pc:spChg chg="mod">
          <ac:chgData name="Justina Ojom" userId="cbdaed7d-8d45-4372-a16a-f3f8900c2f45" providerId="ADAL" clId="{5D26440A-06E9-4682-9B8A-D8E9BA5AC9FC}" dt="2023-03-09T10:11:54.543" v="5537" actId="2711"/>
          <ac:spMkLst>
            <pc:docMk/>
            <pc:sldMk cId="2168789501" sldId="2884"/>
            <ac:spMk id="11" creationId="{B55372D1-70E0-5612-CC1A-91C9B1FDB02A}"/>
          </ac:spMkLst>
        </pc:spChg>
        <pc:spChg chg="del mod">
          <ac:chgData name="Justina Ojom" userId="cbdaed7d-8d45-4372-a16a-f3f8900c2f45" providerId="ADAL" clId="{5D26440A-06E9-4682-9B8A-D8E9BA5AC9FC}" dt="2023-03-09T11:42:44.419" v="6968" actId="478"/>
          <ac:spMkLst>
            <pc:docMk/>
            <pc:sldMk cId="2168789501" sldId="2884"/>
            <ac:spMk id="12" creationId="{9C50D7BB-5579-30FE-09BA-F4F2DDE7E93D}"/>
          </ac:spMkLst>
        </pc:spChg>
        <pc:spChg chg="del">
          <ac:chgData name="Justina Ojom" userId="cbdaed7d-8d45-4372-a16a-f3f8900c2f45" providerId="ADAL" clId="{5D26440A-06E9-4682-9B8A-D8E9BA5AC9FC}" dt="2023-03-09T10:03:21.295" v="5483" actId="478"/>
          <ac:spMkLst>
            <pc:docMk/>
            <pc:sldMk cId="2168789501" sldId="2884"/>
            <ac:spMk id="13" creationId="{4BFC992D-0EAB-8DFB-6A1B-EC291F86C98A}"/>
          </ac:spMkLst>
        </pc:spChg>
        <pc:spChg chg="mod">
          <ac:chgData name="Justina Ojom" userId="cbdaed7d-8d45-4372-a16a-f3f8900c2f45" providerId="ADAL" clId="{5D26440A-06E9-4682-9B8A-D8E9BA5AC9FC}" dt="2023-03-09T10:11:54.543" v="5537" actId="2711"/>
          <ac:spMkLst>
            <pc:docMk/>
            <pc:sldMk cId="2168789501" sldId="2884"/>
            <ac:spMk id="18" creationId="{5A4D4CD2-C398-35A6-51EA-2834C79C31E8}"/>
          </ac:spMkLst>
        </pc:spChg>
        <pc:spChg chg="mod">
          <ac:chgData name="Justina Ojom" userId="cbdaed7d-8d45-4372-a16a-f3f8900c2f45" providerId="ADAL" clId="{5D26440A-06E9-4682-9B8A-D8E9BA5AC9FC}" dt="2023-03-09T10:11:54.543" v="5537" actId="2711"/>
          <ac:spMkLst>
            <pc:docMk/>
            <pc:sldMk cId="2168789501" sldId="2884"/>
            <ac:spMk id="20" creationId="{28C33307-5080-50E7-553D-F752AC346358}"/>
          </ac:spMkLst>
        </pc:spChg>
        <pc:spChg chg="mod">
          <ac:chgData name="Justina Ojom" userId="cbdaed7d-8d45-4372-a16a-f3f8900c2f45" providerId="ADAL" clId="{5D26440A-06E9-4682-9B8A-D8E9BA5AC9FC}" dt="2023-03-09T10:11:54.543" v="5537" actId="2711"/>
          <ac:spMkLst>
            <pc:docMk/>
            <pc:sldMk cId="2168789501" sldId="2884"/>
            <ac:spMk id="21" creationId="{E4659031-0B02-D86B-ED12-53030AF1DCB7}"/>
          </ac:spMkLst>
        </pc:spChg>
        <pc:spChg chg="add del mod">
          <ac:chgData name="Justina Ojom" userId="cbdaed7d-8d45-4372-a16a-f3f8900c2f45" providerId="ADAL" clId="{5D26440A-06E9-4682-9B8A-D8E9BA5AC9FC}" dt="2023-03-09T10:32:51.699" v="5975" actId="478"/>
          <ac:spMkLst>
            <pc:docMk/>
            <pc:sldMk cId="2168789501" sldId="2884"/>
            <ac:spMk id="22" creationId="{A6CEC50E-66C6-6836-B777-486AD89F5846}"/>
          </ac:spMkLst>
        </pc:spChg>
        <pc:spChg chg="mod">
          <ac:chgData name="Justina Ojom" userId="cbdaed7d-8d45-4372-a16a-f3f8900c2f45" providerId="ADAL" clId="{5D26440A-06E9-4682-9B8A-D8E9BA5AC9FC}" dt="2023-03-09T10:32:13.386" v="5930"/>
          <ac:spMkLst>
            <pc:docMk/>
            <pc:sldMk cId="2168789501" sldId="2884"/>
            <ac:spMk id="24" creationId="{1BF9AB7D-79F3-5259-157F-9A1C7CA704C6}"/>
          </ac:spMkLst>
        </pc:spChg>
        <pc:spChg chg="mod">
          <ac:chgData name="Justina Ojom" userId="cbdaed7d-8d45-4372-a16a-f3f8900c2f45" providerId="ADAL" clId="{5D26440A-06E9-4682-9B8A-D8E9BA5AC9FC}" dt="2023-03-09T10:32:13.386" v="5930"/>
          <ac:spMkLst>
            <pc:docMk/>
            <pc:sldMk cId="2168789501" sldId="2884"/>
            <ac:spMk id="25" creationId="{3B4F1F74-59E8-FBB0-758F-BC81E0C6FD3B}"/>
          </ac:spMkLst>
        </pc:spChg>
        <pc:spChg chg="mod">
          <ac:chgData name="Justina Ojom" userId="cbdaed7d-8d45-4372-a16a-f3f8900c2f45" providerId="ADAL" clId="{5D26440A-06E9-4682-9B8A-D8E9BA5AC9FC}" dt="2023-03-09T10:32:13.386" v="5930"/>
          <ac:spMkLst>
            <pc:docMk/>
            <pc:sldMk cId="2168789501" sldId="2884"/>
            <ac:spMk id="26" creationId="{7595DFFA-33E5-025A-F0BF-15EE8B1FB8DD}"/>
          </ac:spMkLst>
        </pc:spChg>
        <pc:spChg chg="mod">
          <ac:chgData name="Justina Ojom" userId="cbdaed7d-8d45-4372-a16a-f3f8900c2f45" providerId="ADAL" clId="{5D26440A-06E9-4682-9B8A-D8E9BA5AC9FC}" dt="2023-03-09T10:32:13.386" v="5930"/>
          <ac:spMkLst>
            <pc:docMk/>
            <pc:sldMk cId="2168789501" sldId="2884"/>
            <ac:spMk id="27" creationId="{E2607C6A-2018-DE4F-C06E-616FD8FFD8FD}"/>
          </ac:spMkLst>
        </pc:spChg>
        <pc:spChg chg="mod">
          <ac:chgData name="Justina Ojom" userId="cbdaed7d-8d45-4372-a16a-f3f8900c2f45" providerId="ADAL" clId="{5D26440A-06E9-4682-9B8A-D8E9BA5AC9FC}" dt="2023-03-09T10:32:13.386" v="5930"/>
          <ac:spMkLst>
            <pc:docMk/>
            <pc:sldMk cId="2168789501" sldId="2884"/>
            <ac:spMk id="28" creationId="{5F6F10F5-0A6A-A6DB-B262-193EE5981E58}"/>
          </ac:spMkLst>
        </pc:spChg>
        <pc:spChg chg="mod">
          <ac:chgData name="Justina Ojom" userId="cbdaed7d-8d45-4372-a16a-f3f8900c2f45" providerId="ADAL" clId="{5D26440A-06E9-4682-9B8A-D8E9BA5AC9FC}" dt="2023-03-09T10:32:13.386" v="5930"/>
          <ac:spMkLst>
            <pc:docMk/>
            <pc:sldMk cId="2168789501" sldId="2884"/>
            <ac:spMk id="29" creationId="{CB48743B-325A-B659-D301-1A50CAE3FED5}"/>
          </ac:spMkLst>
        </pc:spChg>
        <pc:spChg chg="mod">
          <ac:chgData name="Justina Ojom" userId="cbdaed7d-8d45-4372-a16a-f3f8900c2f45" providerId="ADAL" clId="{5D26440A-06E9-4682-9B8A-D8E9BA5AC9FC}" dt="2023-03-09T10:32:13.386" v="5930"/>
          <ac:spMkLst>
            <pc:docMk/>
            <pc:sldMk cId="2168789501" sldId="2884"/>
            <ac:spMk id="30" creationId="{FB992358-ABEA-85CB-BD29-06A607048145}"/>
          </ac:spMkLst>
        </pc:spChg>
        <pc:spChg chg="mod">
          <ac:chgData name="Justina Ojom" userId="cbdaed7d-8d45-4372-a16a-f3f8900c2f45" providerId="ADAL" clId="{5D26440A-06E9-4682-9B8A-D8E9BA5AC9FC}" dt="2023-03-09T10:32:13.386" v="5930"/>
          <ac:spMkLst>
            <pc:docMk/>
            <pc:sldMk cId="2168789501" sldId="2884"/>
            <ac:spMk id="31" creationId="{1C5548F4-0391-0D53-202A-512627F46B15}"/>
          </ac:spMkLst>
        </pc:spChg>
        <pc:spChg chg="add del mod">
          <ac:chgData name="Justina Ojom" userId="cbdaed7d-8d45-4372-a16a-f3f8900c2f45" providerId="ADAL" clId="{5D26440A-06E9-4682-9B8A-D8E9BA5AC9FC}" dt="2023-03-09T10:32:51.699" v="5975" actId="478"/>
          <ac:spMkLst>
            <pc:docMk/>
            <pc:sldMk cId="2168789501" sldId="2884"/>
            <ac:spMk id="32" creationId="{705AD25A-1A71-014C-B91E-68316047802D}"/>
          </ac:spMkLst>
        </pc:spChg>
        <pc:spChg chg="add mod">
          <ac:chgData name="Justina Ojom" userId="cbdaed7d-8d45-4372-a16a-f3f8900c2f45" providerId="ADAL" clId="{5D26440A-06E9-4682-9B8A-D8E9BA5AC9FC}" dt="2023-03-09T12:35:15.859" v="7270" actId="14100"/>
          <ac:spMkLst>
            <pc:docMk/>
            <pc:sldMk cId="2168789501" sldId="2884"/>
            <ac:spMk id="33" creationId="{531EF23F-5E0A-CC36-B9CD-178D91016EF5}"/>
          </ac:spMkLst>
        </pc:spChg>
        <pc:spChg chg="add mod">
          <ac:chgData name="Justina Ojom" userId="cbdaed7d-8d45-4372-a16a-f3f8900c2f45" providerId="ADAL" clId="{5D26440A-06E9-4682-9B8A-D8E9BA5AC9FC}" dt="2023-03-09T12:35:20.755" v="7271" actId="11"/>
          <ac:spMkLst>
            <pc:docMk/>
            <pc:sldMk cId="2168789501" sldId="2884"/>
            <ac:spMk id="34" creationId="{691E2A1A-7C9E-B43E-332D-53F1369247F1}"/>
          </ac:spMkLst>
        </pc:spChg>
        <pc:spChg chg="add mod">
          <ac:chgData name="Justina Ojom" userId="cbdaed7d-8d45-4372-a16a-f3f8900c2f45" providerId="ADAL" clId="{5D26440A-06E9-4682-9B8A-D8E9BA5AC9FC}" dt="2023-03-09T10:32:34.276" v="5967" actId="5793"/>
          <ac:spMkLst>
            <pc:docMk/>
            <pc:sldMk cId="2168789501" sldId="2884"/>
            <ac:spMk id="35" creationId="{94C56995-5E62-8E54-D316-DA6A98954D78}"/>
          </ac:spMkLst>
        </pc:spChg>
        <pc:spChg chg="mod">
          <ac:chgData name="Justina Ojom" userId="cbdaed7d-8d45-4372-a16a-f3f8900c2f45" providerId="ADAL" clId="{5D26440A-06E9-4682-9B8A-D8E9BA5AC9FC}" dt="2023-03-09T11:42:44.775" v="6969"/>
          <ac:spMkLst>
            <pc:docMk/>
            <pc:sldMk cId="2168789501" sldId="2884"/>
            <ac:spMk id="38" creationId="{264ADFD3-D175-DBC2-62D5-AFD3917EAF21}"/>
          </ac:spMkLst>
        </pc:spChg>
        <pc:spChg chg="mod">
          <ac:chgData name="Justina Ojom" userId="cbdaed7d-8d45-4372-a16a-f3f8900c2f45" providerId="ADAL" clId="{5D26440A-06E9-4682-9B8A-D8E9BA5AC9FC}" dt="2023-03-09T11:42:44.775" v="6969"/>
          <ac:spMkLst>
            <pc:docMk/>
            <pc:sldMk cId="2168789501" sldId="2884"/>
            <ac:spMk id="39" creationId="{C851A8C1-FEA4-A436-7790-F13D0ADB06FB}"/>
          </ac:spMkLst>
        </pc:spChg>
        <pc:spChg chg="mod">
          <ac:chgData name="Justina Ojom" userId="cbdaed7d-8d45-4372-a16a-f3f8900c2f45" providerId="ADAL" clId="{5D26440A-06E9-4682-9B8A-D8E9BA5AC9FC}" dt="2023-03-09T11:42:44.775" v="6969"/>
          <ac:spMkLst>
            <pc:docMk/>
            <pc:sldMk cId="2168789501" sldId="2884"/>
            <ac:spMk id="41" creationId="{A454F407-1CC5-9B51-09DE-AA8C69D3E9AB}"/>
          </ac:spMkLst>
        </pc:spChg>
        <pc:spChg chg="add mod ord">
          <ac:chgData name="Justina Ojom" userId="cbdaed7d-8d45-4372-a16a-f3f8900c2f45" providerId="ADAL" clId="{5D26440A-06E9-4682-9B8A-D8E9BA5AC9FC}" dt="2023-03-09T11:43:00.163" v="6994" actId="167"/>
          <ac:spMkLst>
            <pc:docMk/>
            <pc:sldMk cId="2168789501" sldId="2884"/>
            <ac:spMk id="42" creationId="{7847B6EA-F788-C82B-CCAD-EA5078BC7E50}"/>
          </ac:spMkLst>
        </pc:spChg>
        <pc:spChg chg="add mod ord">
          <ac:chgData name="Justina Ojom" userId="cbdaed7d-8d45-4372-a16a-f3f8900c2f45" providerId="ADAL" clId="{5D26440A-06E9-4682-9B8A-D8E9BA5AC9FC}" dt="2023-03-09T11:43:00.163" v="6994" actId="167"/>
          <ac:spMkLst>
            <pc:docMk/>
            <pc:sldMk cId="2168789501" sldId="2884"/>
            <ac:spMk id="43" creationId="{E720A816-2300-B3E1-7E98-463E510F84BF}"/>
          </ac:spMkLst>
        </pc:spChg>
        <pc:spChg chg="add del mod">
          <ac:chgData name="Justina Ojom" userId="cbdaed7d-8d45-4372-a16a-f3f8900c2f45" providerId="ADAL" clId="{5D26440A-06E9-4682-9B8A-D8E9BA5AC9FC}" dt="2023-03-09T12:18:47.516" v="7015" actId="478"/>
          <ac:spMkLst>
            <pc:docMk/>
            <pc:sldMk cId="2168789501" sldId="2884"/>
            <ac:spMk id="44" creationId="{75C64B6B-7344-84CA-D1D3-528BDE380C5F}"/>
          </ac:spMkLst>
        </pc:spChg>
        <pc:grpChg chg="add mod">
          <ac:chgData name="Justina Ojom" userId="cbdaed7d-8d45-4372-a16a-f3f8900c2f45" providerId="ADAL" clId="{5D26440A-06E9-4682-9B8A-D8E9BA5AC9FC}" dt="2023-03-10T00:28:07.551" v="7735"/>
          <ac:grpSpMkLst>
            <pc:docMk/>
            <pc:sldMk cId="2168789501" sldId="2884"/>
            <ac:grpSpMk id="3" creationId="{8EF34BF7-80F3-A4FE-B405-E6B8D5998EC5}"/>
          </ac:grpSpMkLst>
        </pc:grpChg>
        <pc:grpChg chg="mod">
          <ac:chgData name="Justina Ojom" userId="cbdaed7d-8d45-4372-a16a-f3f8900c2f45" providerId="ADAL" clId="{5D26440A-06E9-4682-9B8A-D8E9BA5AC9FC}" dt="2023-03-10T00:28:07.551" v="7735"/>
          <ac:grpSpMkLst>
            <pc:docMk/>
            <pc:sldMk cId="2168789501" sldId="2884"/>
            <ac:grpSpMk id="5" creationId="{A761DE52-5A96-ED13-7F59-664D3DC909E0}"/>
          </ac:grpSpMkLst>
        </pc:grpChg>
        <pc:grpChg chg="del mod">
          <ac:chgData name="Justina Ojom" userId="cbdaed7d-8d45-4372-a16a-f3f8900c2f45" providerId="ADAL" clId="{5D26440A-06E9-4682-9B8A-D8E9BA5AC9FC}" dt="2023-03-09T11:42:44.419" v="6968" actId="478"/>
          <ac:grpSpMkLst>
            <pc:docMk/>
            <pc:sldMk cId="2168789501" sldId="2884"/>
            <ac:grpSpMk id="5" creationId="{EF2BAE4A-AD0D-6174-5FB8-E69D7EEC6E26}"/>
          </ac:grpSpMkLst>
        </pc:grpChg>
        <pc:grpChg chg="del">
          <ac:chgData name="Justina Ojom" userId="cbdaed7d-8d45-4372-a16a-f3f8900c2f45" providerId="ADAL" clId="{5D26440A-06E9-4682-9B8A-D8E9BA5AC9FC}" dt="2023-03-09T10:03:19.903" v="5482" actId="478"/>
          <ac:grpSpMkLst>
            <pc:docMk/>
            <pc:sldMk cId="2168789501" sldId="2884"/>
            <ac:grpSpMk id="14" creationId="{B6A2F92F-1DD4-AA43-59D1-FA90EEE2460E}"/>
          </ac:grpSpMkLst>
        </pc:grpChg>
        <pc:grpChg chg="add del mod">
          <ac:chgData name="Justina Ojom" userId="cbdaed7d-8d45-4372-a16a-f3f8900c2f45" providerId="ADAL" clId="{5D26440A-06E9-4682-9B8A-D8E9BA5AC9FC}" dt="2023-03-10T00:28:07.331" v="7734" actId="478"/>
          <ac:grpSpMkLst>
            <pc:docMk/>
            <pc:sldMk cId="2168789501" sldId="2884"/>
            <ac:grpSpMk id="17" creationId="{6A8CB20B-2861-F4C2-4D57-CE9A9716EE51}"/>
          </ac:grpSpMkLst>
        </pc:grpChg>
        <pc:grpChg chg="mod">
          <ac:chgData name="Justina Ojom" userId="cbdaed7d-8d45-4372-a16a-f3f8900c2f45" providerId="ADAL" clId="{5D26440A-06E9-4682-9B8A-D8E9BA5AC9FC}" dt="2023-03-09T10:03:21.506" v="5484"/>
          <ac:grpSpMkLst>
            <pc:docMk/>
            <pc:sldMk cId="2168789501" sldId="2884"/>
            <ac:grpSpMk id="19" creationId="{422E3F5F-0D63-19A9-C773-E85D25703650}"/>
          </ac:grpSpMkLst>
        </pc:grpChg>
        <pc:grpChg chg="add del mod">
          <ac:chgData name="Justina Ojom" userId="cbdaed7d-8d45-4372-a16a-f3f8900c2f45" providerId="ADAL" clId="{5D26440A-06E9-4682-9B8A-D8E9BA5AC9FC}" dt="2023-03-09T10:32:51.699" v="5975" actId="478"/>
          <ac:grpSpMkLst>
            <pc:docMk/>
            <pc:sldMk cId="2168789501" sldId="2884"/>
            <ac:grpSpMk id="23" creationId="{11C56633-2871-8D69-1806-3C65D67BD6E9}"/>
          </ac:grpSpMkLst>
        </pc:grpChg>
        <pc:grpChg chg="add mod">
          <ac:chgData name="Justina Ojom" userId="cbdaed7d-8d45-4372-a16a-f3f8900c2f45" providerId="ADAL" clId="{5D26440A-06E9-4682-9B8A-D8E9BA5AC9FC}" dt="2023-03-09T11:42:49.802" v="6972" actId="1076"/>
          <ac:grpSpMkLst>
            <pc:docMk/>
            <pc:sldMk cId="2168789501" sldId="2884"/>
            <ac:grpSpMk id="36" creationId="{B549895C-327A-0A35-F719-70C4E225224E}"/>
          </ac:grpSpMkLst>
        </pc:grpChg>
        <pc:grpChg chg="mod">
          <ac:chgData name="Justina Ojom" userId="cbdaed7d-8d45-4372-a16a-f3f8900c2f45" providerId="ADAL" clId="{5D26440A-06E9-4682-9B8A-D8E9BA5AC9FC}" dt="2023-03-09T11:42:44.775" v="6969"/>
          <ac:grpSpMkLst>
            <pc:docMk/>
            <pc:sldMk cId="2168789501" sldId="2884"/>
            <ac:grpSpMk id="37" creationId="{21CE0BC5-FC4A-2455-1F20-048797F06FF1}"/>
          </ac:grpSpMkLst>
        </pc:grpChg>
        <pc:picChg chg="mod">
          <ac:chgData name="Justina Ojom" userId="cbdaed7d-8d45-4372-a16a-f3f8900c2f45" providerId="ADAL" clId="{5D26440A-06E9-4682-9B8A-D8E9BA5AC9FC}" dt="2023-03-09T11:42:44.775" v="6969"/>
          <ac:picMkLst>
            <pc:docMk/>
            <pc:sldMk cId="2168789501" sldId="2884"/>
            <ac:picMk id="40" creationId="{02113FFC-B537-D879-428C-2EB65EE2348C}"/>
          </ac:picMkLst>
        </pc:picChg>
      </pc:sldChg>
      <pc:sldChg chg="addSp delSp modSp mod delCm modNotes modNotesTx">
        <pc:chgData name="Justina Ojom" userId="cbdaed7d-8d45-4372-a16a-f3f8900c2f45" providerId="ADAL" clId="{5D26440A-06E9-4682-9B8A-D8E9BA5AC9FC}" dt="2023-03-10T00:29:16.926" v="7816" actId="20577"/>
        <pc:sldMkLst>
          <pc:docMk/>
          <pc:sldMk cId="840727245" sldId="2885"/>
        </pc:sldMkLst>
        <pc:spChg chg="mod">
          <ac:chgData name="Justina Ojom" userId="cbdaed7d-8d45-4372-a16a-f3f8900c2f45" providerId="ADAL" clId="{5D26440A-06E9-4682-9B8A-D8E9BA5AC9FC}" dt="2023-03-09T10:11:57.453" v="5538" actId="2711"/>
          <ac:spMkLst>
            <pc:docMk/>
            <pc:sldMk cId="840727245" sldId="2885"/>
            <ac:spMk id="2" creationId="{955D54B6-7DDB-C0A9-C09A-16B3D07AC8C8}"/>
          </ac:spMkLst>
        </pc:spChg>
        <pc:spChg chg="del mod">
          <ac:chgData name="Justina Ojom" userId="cbdaed7d-8d45-4372-a16a-f3f8900c2f45" providerId="ADAL" clId="{5D26440A-06E9-4682-9B8A-D8E9BA5AC9FC}" dt="2023-03-09T12:26:28.916" v="7042" actId="478"/>
          <ac:spMkLst>
            <pc:docMk/>
            <pc:sldMk cId="840727245" sldId="2885"/>
            <ac:spMk id="3" creationId="{0E90668D-3D00-B22C-9566-13DF097D478F}"/>
          </ac:spMkLst>
        </pc:spChg>
        <pc:spChg chg="del mod">
          <ac:chgData name="Justina Ojom" userId="cbdaed7d-8d45-4372-a16a-f3f8900c2f45" providerId="ADAL" clId="{5D26440A-06E9-4682-9B8A-D8E9BA5AC9FC}" dt="2023-03-09T12:31:54.428" v="7202" actId="478"/>
          <ac:spMkLst>
            <pc:docMk/>
            <pc:sldMk cId="840727245" sldId="2885"/>
            <ac:spMk id="4" creationId="{F4508F21-0C1D-15F3-5D16-93D794EA19B7}"/>
          </ac:spMkLst>
        </pc:spChg>
        <pc:spChg chg="del mod">
          <ac:chgData name="Justina Ojom" userId="cbdaed7d-8d45-4372-a16a-f3f8900c2f45" providerId="ADAL" clId="{5D26440A-06E9-4682-9B8A-D8E9BA5AC9FC}" dt="2023-03-09T12:33:36.083" v="7239" actId="478"/>
          <ac:spMkLst>
            <pc:docMk/>
            <pc:sldMk cId="840727245" sldId="2885"/>
            <ac:spMk id="5" creationId="{2A6C89F6-03F0-9A20-D89B-E0B0640511B5}"/>
          </ac:spMkLst>
        </pc:spChg>
        <pc:spChg chg="mod ord topLvl">
          <ac:chgData name="Justina Ojom" userId="cbdaed7d-8d45-4372-a16a-f3f8900c2f45" providerId="ADAL" clId="{5D26440A-06E9-4682-9B8A-D8E9BA5AC9FC}" dt="2023-03-09T23:29:57.989" v="7364" actId="1076"/>
          <ac:spMkLst>
            <pc:docMk/>
            <pc:sldMk cId="840727245" sldId="2885"/>
            <ac:spMk id="7" creationId="{18A1F2C0-31E7-7B66-2830-5FF3D67ACB7A}"/>
          </ac:spMkLst>
        </pc:spChg>
        <pc:spChg chg="mod topLvl">
          <ac:chgData name="Justina Ojom" userId="cbdaed7d-8d45-4372-a16a-f3f8900c2f45" providerId="ADAL" clId="{5D26440A-06E9-4682-9B8A-D8E9BA5AC9FC}" dt="2023-03-09T23:29:20.566" v="7356" actId="1076"/>
          <ac:spMkLst>
            <pc:docMk/>
            <pc:sldMk cId="840727245" sldId="2885"/>
            <ac:spMk id="8" creationId="{2CB00382-038D-EAE0-7CF8-A6E7AC7D1BA0}"/>
          </ac:spMkLst>
        </pc:spChg>
        <pc:spChg chg="mod topLvl">
          <ac:chgData name="Justina Ojom" userId="cbdaed7d-8d45-4372-a16a-f3f8900c2f45" providerId="ADAL" clId="{5D26440A-06E9-4682-9B8A-D8E9BA5AC9FC}" dt="2023-03-09T23:30:01.710" v="7366" actId="1076"/>
          <ac:spMkLst>
            <pc:docMk/>
            <pc:sldMk cId="840727245" sldId="2885"/>
            <ac:spMk id="9" creationId="{BBE2D27C-CE41-CE88-6D92-BCE10A7DC227}"/>
          </ac:spMkLst>
        </pc:spChg>
        <pc:spChg chg="mod topLvl">
          <ac:chgData name="Justina Ojom" userId="cbdaed7d-8d45-4372-a16a-f3f8900c2f45" providerId="ADAL" clId="{5D26440A-06E9-4682-9B8A-D8E9BA5AC9FC}" dt="2023-03-09T23:29:54.045" v="7362" actId="1076"/>
          <ac:spMkLst>
            <pc:docMk/>
            <pc:sldMk cId="840727245" sldId="2885"/>
            <ac:spMk id="10" creationId="{A38604DE-73A5-2600-FD22-D81164E01EF1}"/>
          </ac:spMkLst>
        </pc:spChg>
        <pc:spChg chg="mod">
          <ac:chgData name="Justina Ojom" userId="cbdaed7d-8d45-4372-a16a-f3f8900c2f45" providerId="ADAL" clId="{5D26440A-06E9-4682-9B8A-D8E9BA5AC9FC}" dt="2023-03-10T00:29:10.858" v="7808"/>
          <ac:spMkLst>
            <pc:docMk/>
            <pc:sldMk cId="840727245" sldId="2885"/>
            <ac:spMk id="11" creationId="{20D70072-D6A1-63EB-39C8-443B7D770AFF}"/>
          </ac:spMkLst>
        </pc:spChg>
        <pc:spChg chg="del">
          <ac:chgData name="Justina Ojom" userId="cbdaed7d-8d45-4372-a16a-f3f8900c2f45" providerId="ADAL" clId="{5D26440A-06E9-4682-9B8A-D8E9BA5AC9FC}" dt="2023-03-09T10:03:17.755" v="5480" actId="478"/>
          <ac:spMkLst>
            <pc:docMk/>
            <pc:sldMk cId="840727245" sldId="2885"/>
            <ac:spMk id="13" creationId="{07698448-8B37-7EE1-4B31-80C94D3D0B4F}"/>
          </ac:spMkLst>
        </pc:spChg>
        <pc:spChg chg="mod">
          <ac:chgData name="Justina Ojom" userId="cbdaed7d-8d45-4372-a16a-f3f8900c2f45" providerId="ADAL" clId="{5D26440A-06E9-4682-9B8A-D8E9BA5AC9FC}" dt="2023-03-10T00:29:16.926" v="7816" actId="20577"/>
          <ac:spMkLst>
            <pc:docMk/>
            <pc:sldMk cId="840727245" sldId="2885"/>
            <ac:spMk id="14" creationId="{6A8F7025-0792-DC52-91C2-78162940EEA8}"/>
          </ac:spMkLst>
        </pc:spChg>
        <pc:spChg chg="mod">
          <ac:chgData name="Justina Ojom" userId="cbdaed7d-8d45-4372-a16a-f3f8900c2f45" providerId="ADAL" clId="{5D26440A-06E9-4682-9B8A-D8E9BA5AC9FC}" dt="2023-03-10T00:29:10.858" v="7808"/>
          <ac:spMkLst>
            <pc:docMk/>
            <pc:sldMk cId="840727245" sldId="2885"/>
            <ac:spMk id="15" creationId="{0329E082-FE8A-22C2-67A6-3F12855F3C83}"/>
          </ac:spMkLst>
        </pc:spChg>
        <pc:spChg chg="mod">
          <ac:chgData name="Justina Ojom" userId="cbdaed7d-8d45-4372-a16a-f3f8900c2f45" providerId="ADAL" clId="{5D26440A-06E9-4682-9B8A-D8E9BA5AC9FC}" dt="2023-03-09T10:11:57.453" v="5538" actId="2711"/>
          <ac:spMkLst>
            <pc:docMk/>
            <pc:sldMk cId="840727245" sldId="2885"/>
            <ac:spMk id="17" creationId="{A381B42A-C9A3-3D68-8EE2-631D9E84B3FB}"/>
          </ac:spMkLst>
        </pc:spChg>
        <pc:spChg chg="mod">
          <ac:chgData name="Justina Ojom" userId="cbdaed7d-8d45-4372-a16a-f3f8900c2f45" providerId="ADAL" clId="{5D26440A-06E9-4682-9B8A-D8E9BA5AC9FC}" dt="2023-03-09T10:11:57.453" v="5538" actId="2711"/>
          <ac:spMkLst>
            <pc:docMk/>
            <pc:sldMk cId="840727245" sldId="2885"/>
            <ac:spMk id="19" creationId="{E8FA37D8-91D6-7F3D-0469-CB91CB7130C4}"/>
          </ac:spMkLst>
        </pc:spChg>
        <pc:spChg chg="mod">
          <ac:chgData name="Justina Ojom" userId="cbdaed7d-8d45-4372-a16a-f3f8900c2f45" providerId="ADAL" clId="{5D26440A-06E9-4682-9B8A-D8E9BA5AC9FC}" dt="2023-03-09T10:11:57.453" v="5538" actId="2711"/>
          <ac:spMkLst>
            <pc:docMk/>
            <pc:sldMk cId="840727245" sldId="2885"/>
            <ac:spMk id="20" creationId="{D60F07F9-0EFE-1F82-DE10-130AAEB940A9}"/>
          </ac:spMkLst>
        </pc:spChg>
        <pc:spChg chg="add mod">
          <ac:chgData name="Justina Ojom" userId="cbdaed7d-8d45-4372-a16a-f3f8900c2f45" providerId="ADAL" clId="{5D26440A-06E9-4682-9B8A-D8E9BA5AC9FC}" dt="2023-03-09T11:44:37.180" v="7002" actId="164"/>
          <ac:spMkLst>
            <pc:docMk/>
            <pc:sldMk cId="840727245" sldId="2885"/>
            <ac:spMk id="21" creationId="{146A7352-5889-90DD-8F08-AA8289D929FE}"/>
          </ac:spMkLst>
        </pc:spChg>
        <pc:spChg chg="add mod">
          <ac:chgData name="Justina Ojom" userId="cbdaed7d-8d45-4372-a16a-f3f8900c2f45" providerId="ADAL" clId="{5D26440A-06E9-4682-9B8A-D8E9BA5AC9FC}" dt="2023-03-09T11:44:37.180" v="7002" actId="164"/>
          <ac:spMkLst>
            <pc:docMk/>
            <pc:sldMk cId="840727245" sldId="2885"/>
            <ac:spMk id="22" creationId="{05970990-AD87-A76E-BB53-F89DF3FA81C5}"/>
          </ac:spMkLst>
        </pc:spChg>
        <pc:spChg chg="add del mod">
          <ac:chgData name="Justina Ojom" userId="cbdaed7d-8d45-4372-a16a-f3f8900c2f45" providerId="ADAL" clId="{5D26440A-06E9-4682-9B8A-D8E9BA5AC9FC}" dt="2023-03-09T12:27:43.539" v="7077"/>
          <ac:spMkLst>
            <pc:docMk/>
            <pc:sldMk cId="840727245" sldId="2885"/>
            <ac:spMk id="24" creationId="{2B7EA4C7-37E0-761A-C759-1D948BAC83DD}"/>
          </ac:spMkLst>
        </pc:spChg>
        <pc:spChg chg="add del mod">
          <ac:chgData name="Justina Ojom" userId="cbdaed7d-8d45-4372-a16a-f3f8900c2f45" providerId="ADAL" clId="{5D26440A-06E9-4682-9B8A-D8E9BA5AC9FC}" dt="2023-03-09T12:27:43.539" v="7077"/>
          <ac:spMkLst>
            <pc:docMk/>
            <pc:sldMk cId="840727245" sldId="2885"/>
            <ac:spMk id="25" creationId="{D277B20E-6EE6-D0F2-359A-15215E51204A}"/>
          </ac:spMkLst>
        </pc:spChg>
        <pc:spChg chg="add mod topLvl">
          <ac:chgData name="Justina Ojom" userId="cbdaed7d-8d45-4372-a16a-f3f8900c2f45" providerId="ADAL" clId="{5D26440A-06E9-4682-9B8A-D8E9BA5AC9FC}" dt="2023-03-09T23:28:41.891" v="7342" actId="165"/>
          <ac:spMkLst>
            <pc:docMk/>
            <pc:sldMk cId="840727245" sldId="2885"/>
            <ac:spMk id="27" creationId="{68E89C91-ACF3-F432-7674-70C050D864F1}"/>
          </ac:spMkLst>
        </pc:spChg>
        <pc:spChg chg="add del mod topLvl">
          <ac:chgData name="Justina Ojom" userId="cbdaed7d-8d45-4372-a16a-f3f8900c2f45" providerId="ADAL" clId="{5D26440A-06E9-4682-9B8A-D8E9BA5AC9FC}" dt="2023-03-09T23:29:56.500" v="7363" actId="478"/>
          <ac:spMkLst>
            <pc:docMk/>
            <pc:sldMk cId="840727245" sldId="2885"/>
            <ac:spMk id="28" creationId="{700E1A8C-56D5-AEE1-6E6A-6A44BDD09DFE}"/>
          </ac:spMkLst>
        </pc:spChg>
        <pc:spChg chg="add del mod">
          <ac:chgData name="Justina Ojom" userId="cbdaed7d-8d45-4372-a16a-f3f8900c2f45" providerId="ADAL" clId="{5D26440A-06E9-4682-9B8A-D8E9BA5AC9FC}" dt="2023-03-09T12:30:19.372" v="7165" actId="478"/>
          <ac:spMkLst>
            <pc:docMk/>
            <pc:sldMk cId="840727245" sldId="2885"/>
            <ac:spMk id="29" creationId="{6C738463-02E7-1882-D786-5E9539F6047F}"/>
          </ac:spMkLst>
        </pc:spChg>
        <pc:spChg chg="add del mod">
          <ac:chgData name="Justina Ojom" userId="cbdaed7d-8d45-4372-a16a-f3f8900c2f45" providerId="ADAL" clId="{5D26440A-06E9-4682-9B8A-D8E9BA5AC9FC}" dt="2023-03-09T12:30:21.172" v="7166" actId="478"/>
          <ac:spMkLst>
            <pc:docMk/>
            <pc:sldMk cId="840727245" sldId="2885"/>
            <ac:spMk id="30" creationId="{F743058D-C9BA-215B-2298-F0AA9A73553C}"/>
          </ac:spMkLst>
        </pc:spChg>
        <pc:spChg chg="add mod topLvl">
          <ac:chgData name="Justina Ojom" userId="cbdaed7d-8d45-4372-a16a-f3f8900c2f45" providerId="ADAL" clId="{5D26440A-06E9-4682-9B8A-D8E9BA5AC9FC}" dt="2023-03-09T23:30:03.503" v="7367" actId="1076"/>
          <ac:spMkLst>
            <pc:docMk/>
            <pc:sldMk cId="840727245" sldId="2885"/>
            <ac:spMk id="31" creationId="{DC073A2E-4DDE-53CD-0EBF-C5D320E7D8CF}"/>
          </ac:spMkLst>
        </pc:spChg>
        <pc:spChg chg="add del mod">
          <ac:chgData name="Justina Ojom" userId="cbdaed7d-8d45-4372-a16a-f3f8900c2f45" providerId="ADAL" clId="{5D26440A-06E9-4682-9B8A-D8E9BA5AC9FC}" dt="2023-03-09T12:30:29.379" v="7169"/>
          <ac:spMkLst>
            <pc:docMk/>
            <pc:sldMk cId="840727245" sldId="2885"/>
            <ac:spMk id="32" creationId="{3A6C9491-49A3-70F1-2CEB-9D2017F13379}"/>
          </ac:spMkLst>
        </pc:spChg>
        <pc:spChg chg="add del mod">
          <ac:chgData name="Justina Ojom" userId="cbdaed7d-8d45-4372-a16a-f3f8900c2f45" providerId="ADAL" clId="{5D26440A-06E9-4682-9B8A-D8E9BA5AC9FC}" dt="2023-03-09T12:30:29.379" v="7169"/>
          <ac:spMkLst>
            <pc:docMk/>
            <pc:sldMk cId="840727245" sldId="2885"/>
            <ac:spMk id="33" creationId="{EAC2C0B9-B2F4-A91B-8403-58E039166965}"/>
          </ac:spMkLst>
        </pc:spChg>
        <pc:spChg chg="add del mod">
          <ac:chgData name="Justina Ojom" userId="cbdaed7d-8d45-4372-a16a-f3f8900c2f45" providerId="ADAL" clId="{5D26440A-06E9-4682-9B8A-D8E9BA5AC9FC}" dt="2023-03-09T12:31:54.428" v="7202" actId="478"/>
          <ac:spMkLst>
            <pc:docMk/>
            <pc:sldMk cId="840727245" sldId="2885"/>
            <ac:spMk id="34" creationId="{D92B70BD-0583-598A-309D-DDD3F5B4ADC1}"/>
          </ac:spMkLst>
        </pc:spChg>
        <pc:spChg chg="add mod topLvl">
          <ac:chgData name="Justina Ojom" userId="cbdaed7d-8d45-4372-a16a-f3f8900c2f45" providerId="ADAL" clId="{5D26440A-06E9-4682-9B8A-D8E9BA5AC9FC}" dt="2023-03-09T23:29:22.396" v="7357" actId="1076"/>
          <ac:spMkLst>
            <pc:docMk/>
            <pc:sldMk cId="840727245" sldId="2885"/>
            <ac:spMk id="35" creationId="{C0B7D4BC-84A7-2AB5-97A4-EABE72D7975D}"/>
          </ac:spMkLst>
        </pc:spChg>
        <pc:spChg chg="add del mod">
          <ac:chgData name="Justina Ojom" userId="cbdaed7d-8d45-4372-a16a-f3f8900c2f45" providerId="ADAL" clId="{5D26440A-06E9-4682-9B8A-D8E9BA5AC9FC}" dt="2023-03-09T12:33:36.083" v="7239" actId="478"/>
          <ac:spMkLst>
            <pc:docMk/>
            <pc:sldMk cId="840727245" sldId="2885"/>
            <ac:spMk id="36" creationId="{BC930DA2-DBA5-8E05-CF07-B251EF25F59E}"/>
          </ac:spMkLst>
        </pc:spChg>
        <pc:spChg chg="add del mod ord">
          <ac:chgData name="Justina Ojom" userId="cbdaed7d-8d45-4372-a16a-f3f8900c2f45" providerId="ADAL" clId="{5D26440A-06E9-4682-9B8A-D8E9BA5AC9FC}" dt="2023-03-09T12:33:37.260" v="7241" actId="478"/>
          <ac:spMkLst>
            <pc:docMk/>
            <pc:sldMk cId="840727245" sldId="2885"/>
            <ac:spMk id="37" creationId="{76FF6C81-B3DD-C388-91BF-FA1F0705F263}"/>
          </ac:spMkLst>
        </pc:spChg>
        <pc:spChg chg="add del mod ord">
          <ac:chgData name="Justina Ojom" userId="cbdaed7d-8d45-4372-a16a-f3f8900c2f45" providerId="ADAL" clId="{5D26440A-06E9-4682-9B8A-D8E9BA5AC9FC}" dt="2023-03-09T12:33:36.844" v="7240" actId="478"/>
          <ac:spMkLst>
            <pc:docMk/>
            <pc:sldMk cId="840727245" sldId="2885"/>
            <ac:spMk id="38" creationId="{F249CF82-9D62-D074-0F0F-096145E649E0}"/>
          </ac:spMkLst>
        </pc:spChg>
        <pc:spChg chg="add del mod ord">
          <ac:chgData name="Justina Ojom" userId="cbdaed7d-8d45-4372-a16a-f3f8900c2f45" providerId="ADAL" clId="{5D26440A-06E9-4682-9B8A-D8E9BA5AC9FC}" dt="2023-03-09T23:28:38.062" v="7341" actId="478"/>
          <ac:spMkLst>
            <pc:docMk/>
            <pc:sldMk cId="840727245" sldId="2885"/>
            <ac:spMk id="39" creationId="{A165521C-5C36-018D-B021-FCA7A07E6042}"/>
          </ac:spMkLst>
        </pc:spChg>
        <pc:spChg chg="add del mod ord topLvl">
          <ac:chgData name="Justina Ojom" userId="cbdaed7d-8d45-4372-a16a-f3f8900c2f45" providerId="ADAL" clId="{5D26440A-06E9-4682-9B8A-D8E9BA5AC9FC}" dt="2023-03-09T23:28:43.302" v="7343" actId="478"/>
          <ac:spMkLst>
            <pc:docMk/>
            <pc:sldMk cId="840727245" sldId="2885"/>
            <ac:spMk id="40" creationId="{0FC83751-BE22-C3B5-45BD-2E54A30133B4}"/>
          </ac:spMkLst>
        </pc:spChg>
        <pc:spChg chg="add del mod ord">
          <ac:chgData name="Justina Ojom" userId="cbdaed7d-8d45-4372-a16a-f3f8900c2f45" providerId="ADAL" clId="{5D26440A-06E9-4682-9B8A-D8E9BA5AC9FC}" dt="2023-03-09T23:28:38.062" v="7341" actId="478"/>
          <ac:spMkLst>
            <pc:docMk/>
            <pc:sldMk cId="840727245" sldId="2885"/>
            <ac:spMk id="41" creationId="{E0A7641E-33FD-6D85-12EC-625840A95106}"/>
          </ac:spMkLst>
        </pc:spChg>
        <pc:grpChg chg="add mod">
          <ac:chgData name="Justina Ojom" userId="cbdaed7d-8d45-4372-a16a-f3f8900c2f45" providerId="ADAL" clId="{5D26440A-06E9-4682-9B8A-D8E9BA5AC9FC}" dt="2023-03-10T00:29:10.858" v="7808"/>
          <ac:grpSpMkLst>
            <pc:docMk/>
            <pc:sldMk cId="840727245" sldId="2885"/>
            <ac:grpSpMk id="3" creationId="{6D9C893F-2EEF-065D-B03B-47381DB56F78}"/>
          </ac:grpSpMkLst>
        </pc:grpChg>
        <pc:grpChg chg="add del mod">
          <ac:chgData name="Justina Ojom" userId="cbdaed7d-8d45-4372-a16a-f3f8900c2f45" providerId="ADAL" clId="{5D26440A-06E9-4682-9B8A-D8E9BA5AC9FC}" dt="2023-03-10T00:29:10.654" v="7807" actId="478"/>
          <ac:grpSpMkLst>
            <pc:docMk/>
            <pc:sldMk cId="840727245" sldId="2885"/>
            <ac:grpSpMk id="6" creationId="{00BE9A22-ED8C-716B-D636-49DA5C589733}"/>
          </ac:grpSpMkLst>
        </pc:grpChg>
        <pc:grpChg chg="mod">
          <ac:chgData name="Justina Ojom" userId="cbdaed7d-8d45-4372-a16a-f3f8900c2f45" providerId="ADAL" clId="{5D26440A-06E9-4682-9B8A-D8E9BA5AC9FC}" dt="2023-03-10T00:29:10.858" v="7808"/>
          <ac:grpSpMkLst>
            <pc:docMk/>
            <pc:sldMk cId="840727245" sldId="2885"/>
            <ac:grpSpMk id="13" creationId="{0383CF34-29B1-A501-A9E9-B8D8E4FE7685}"/>
          </ac:grpSpMkLst>
        </pc:grpChg>
        <pc:grpChg chg="del">
          <ac:chgData name="Justina Ojom" userId="cbdaed7d-8d45-4372-a16a-f3f8900c2f45" providerId="ADAL" clId="{5D26440A-06E9-4682-9B8A-D8E9BA5AC9FC}" dt="2023-03-09T10:03:17.755" v="5480" actId="478"/>
          <ac:grpSpMkLst>
            <pc:docMk/>
            <pc:sldMk cId="840727245" sldId="2885"/>
            <ac:grpSpMk id="14" creationId="{516C81A6-D216-3C96-7422-8F31EED3FF63}"/>
          </ac:grpSpMkLst>
        </pc:grpChg>
        <pc:grpChg chg="mod">
          <ac:chgData name="Justina Ojom" userId="cbdaed7d-8d45-4372-a16a-f3f8900c2f45" providerId="ADAL" clId="{5D26440A-06E9-4682-9B8A-D8E9BA5AC9FC}" dt="2023-03-09T10:03:17.971" v="5481"/>
          <ac:grpSpMkLst>
            <pc:docMk/>
            <pc:sldMk cId="840727245" sldId="2885"/>
            <ac:grpSpMk id="18" creationId="{211CD4A9-A0B8-46FE-3A2E-38CED2DF4FD6}"/>
          </ac:grpSpMkLst>
        </pc:grpChg>
        <pc:grpChg chg="add del mod">
          <ac:chgData name="Justina Ojom" userId="cbdaed7d-8d45-4372-a16a-f3f8900c2f45" providerId="ADAL" clId="{5D26440A-06E9-4682-9B8A-D8E9BA5AC9FC}" dt="2023-03-09T12:27:47.804" v="7081" actId="478"/>
          <ac:grpSpMkLst>
            <pc:docMk/>
            <pc:sldMk cId="840727245" sldId="2885"/>
            <ac:grpSpMk id="23" creationId="{D74DD709-4E57-5C31-2229-579365D9FD32}"/>
          </ac:grpSpMkLst>
        </pc:grpChg>
        <pc:grpChg chg="add mod">
          <ac:chgData name="Justina Ojom" userId="cbdaed7d-8d45-4372-a16a-f3f8900c2f45" providerId="ADAL" clId="{5D26440A-06E9-4682-9B8A-D8E9BA5AC9FC}" dt="2023-03-09T12:27:41.445" v="7071" actId="164"/>
          <ac:grpSpMkLst>
            <pc:docMk/>
            <pc:sldMk cId="840727245" sldId="2885"/>
            <ac:grpSpMk id="26" creationId="{3EC9F072-2F3B-78A3-645A-FD5C9049565B}"/>
          </ac:grpSpMkLst>
        </pc:grpChg>
        <pc:grpChg chg="add del mod">
          <ac:chgData name="Justina Ojom" userId="cbdaed7d-8d45-4372-a16a-f3f8900c2f45" providerId="ADAL" clId="{5D26440A-06E9-4682-9B8A-D8E9BA5AC9FC}" dt="2023-03-09T23:28:41.891" v="7342" actId="165"/>
          <ac:grpSpMkLst>
            <pc:docMk/>
            <pc:sldMk cId="840727245" sldId="2885"/>
            <ac:grpSpMk id="42" creationId="{589C8ECF-BECF-8ACF-191C-56CDB2DEDA72}"/>
          </ac:grpSpMkLst>
        </pc:grpChg>
        <pc:picChg chg="del mod">
          <ac:chgData name="Justina Ojom" userId="cbdaed7d-8d45-4372-a16a-f3f8900c2f45" providerId="ADAL" clId="{5D26440A-06E9-4682-9B8A-D8E9BA5AC9FC}" dt="2023-03-09T12:29:11.958" v="7147" actId="478"/>
          <ac:picMkLst>
            <pc:docMk/>
            <pc:sldMk cId="840727245" sldId="2885"/>
            <ac:picMk id="11" creationId="{54C0A5F2-5CBD-A710-C126-6244A79F531C}"/>
          </ac:picMkLst>
        </pc:picChg>
        <pc:picChg chg="del">
          <ac:chgData name="Justina Ojom" userId="cbdaed7d-8d45-4372-a16a-f3f8900c2f45" providerId="ADAL" clId="{5D26440A-06E9-4682-9B8A-D8E9BA5AC9FC}" dt="2023-03-09T12:29:11.958" v="7147" actId="478"/>
          <ac:picMkLst>
            <pc:docMk/>
            <pc:sldMk cId="840727245" sldId="2885"/>
            <ac:picMk id="12" creationId="{69591479-7167-50B4-70BF-BC5489CEA280}"/>
          </ac:picMkLst>
        </pc:picChg>
        <pc:cxnChg chg="add mod">
          <ac:chgData name="Justina Ojom" userId="cbdaed7d-8d45-4372-a16a-f3f8900c2f45" providerId="ADAL" clId="{5D26440A-06E9-4682-9B8A-D8E9BA5AC9FC}" dt="2023-03-09T23:31:02.054" v="7368" actId="14100"/>
          <ac:cxnSpMkLst>
            <pc:docMk/>
            <pc:sldMk cId="840727245" sldId="2885"/>
            <ac:cxnSpMk id="4" creationId="{00DF11A2-DDF4-B64D-D959-6732711B5E19}"/>
          </ac:cxnSpMkLst>
        </pc:cxnChg>
        <pc:cxnChg chg="add mod">
          <ac:chgData name="Justina Ojom" userId="cbdaed7d-8d45-4372-a16a-f3f8900c2f45" providerId="ADAL" clId="{5D26440A-06E9-4682-9B8A-D8E9BA5AC9FC}" dt="2023-03-09T23:31:03.592" v="7369" actId="14100"/>
          <ac:cxnSpMkLst>
            <pc:docMk/>
            <pc:sldMk cId="840727245" sldId="2885"/>
            <ac:cxnSpMk id="5" creationId="{5BE74776-04BF-E930-B2E1-4C416EF16802}"/>
          </ac:cxnSpMkLst>
        </pc:cxnChg>
        <pc:cxnChg chg="add mod">
          <ac:chgData name="Justina Ojom" userId="cbdaed7d-8d45-4372-a16a-f3f8900c2f45" providerId="ADAL" clId="{5D26440A-06E9-4682-9B8A-D8E9BA5AC9FC}" dt="2023-03-09T23:31:05.632" v="7370" actId="14100"/>
          <ac:cxnSpMkLst>
            <pc:docMk/>
            <pc:sldMk cId="840727245" sldId="2885"/>
            <ac:cxnSpMk id="12" creationId="{8E349080-C276-DC36-81FF-4D4A25E9BCD5}"/>
          </ac:cxnSpMkLst>
        </pc:cxn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5D26440A-06E9-4682-9B8A-D8E9BA5AC9FC}" dt="2023-03-09T12:29:57.332" v="7154"/>
              <pc2:cmMkLst xmlns:pc2="http://schemas.microsoft.com/office/powerpoint/2019/9/main/command">
                <pc:docMk/>
                <pc:sldMk cId="840727245" sldId="2885"/>
                <pc2:cmMk id="{84F11335-0176-45A3-BD08-6050CE2C4180}"/>
              </pc2:cmMkLst>
            </pc226:cmChg>
          </p:ext>
        </pc:extLst>
      </pc:sldChg>
      <pc:sldChg chg="addSp delSp modSp mod modNotes modNotesTx">
        <pc:chgData name="Justina Ojom" userId="cbdaed7d-8d45-4372-a16a-f3f8900c2f45" providerId="ADAL" clId="{5D26440A-06E9-4682-9B8A-D8E9BA5AC9FC}" dt="2023-03-10T00:29:34.877" v="7862" actId="20577"/>
        <pc:sldMkLst>
          <pc:docMk/>
          <pc:sldMk cId="2945174052" sldId="2886"/>
        </pc:sldMkLst>
        <pc:spChg chg="mod">
          <ac:chgData name="Justina Ojom" userId="cbdaed7d-8d45-4372-a16a-f3f8900c2f45" providerId="ADAL" clId="{5D26440A-06E9-4682-9B8A-D8E9BA5AC9FC}" dt="2023-03-09T10:12:01.840" v="5539" actId="2711"/>
          <ac:spMkLst>
            <pc:docMk/>
            <pc:sldMk cId="2945174052" sldId="2886"/>
            <ac:spMk id="2" creationId="{BBD51579-5FEB-DB6A-6A05-DEA89293B76B}"/>
          </ac:spMkLst>
        </pc:spChg>
        <pc:spChg chg="mod">
          <ac:chgData name="Justina Ojom" userId="cbdaed7d-8d45-4372-a16a-f3f8900c2f45" providerId="ADAL" clId="{5D26440A-06E9-4682-9B8A-D8E9BA5AC9FC}" dt="2023-03-10T00:29:21.229" v="7818"/>
          <ac:spMkLst>
            <pc:docMk/>
            <pc:sldMk cId="2945174052" sldId="2886"/>
            <ac:spMk id="4" creationId="{077C4297-EB5C-71C7-62AD-CC9C2069C4DF}"/>
          </ac:spMkLst>
        </pc:spChg>
        <pc:spChg chg="mod">
          <ac:chgData name="Justina Ojom" userId="cbdaed7d-8d45-4372-a16a-f3f8900c2f45" providerId="ADAL" clId="{5D26440A-06E9-4682-9B8A-D8E9BA5AC9FC}" dt="2023-03-09T10:12:01.840" v="5539" actId="2711"/>
          <ac:spMkLst>
            <pc:docMk/>
            <pc:sldMk cId="2945174052" sldId="2886"/>
            <ac:spMk id="4" creationId="{607C0109-0093-E44D-EB01-FF56CEBA32FD}"/>
          </ac:spMkLst>
        </pc:spChg>
        <pc:spChg chg="mod">
          <ac:chgData name="Justina Ojom" userId="cbdaed7d-8d45-4372-a16a-f3f8900c2f45" providerId="ADAL" clId="{5D26440A-06E9-4682-9B8A-D8E9BA5AC9FC}" dt="2023-03-09T10:12:01.840" v="5539" actId="2711"/>
          <ac:spMkLst>
            <pc:docMk/>
            <pc:sldMk cId="2945174052" sldId="2886"/>
            <ac:spMk id="5" creationId="{907C3157-DCA5-BB99-53D6-CF3AAF37C8E4}"/>
          </ac:spMkLst>
        </pc:spChg>
        <pc:spChg chg="mod">
          <ac:chgData name="Justina Ojom" userId="cbdaed7d-8d45-4372-a16a-f3f8900c2f45" providerId="ADAL" clId="{5D26440A-06E9-4682-9B8A-D8E9BA5AC9FC}" dt="2023-03-09T10:12:01.840" v="5539" actId="2711"/>
          <ac:spMkLst>
            <pc:docMk/>
            <pc:sldMk cId="2945174052" sldId="2886"/>
            <ac:spMk id="6" creationId="{46C5EB50-DE9F-8081-182E-288E05AB3C68}"/>
          </ac:spMkLst>
        </pc:spChg>
        <pc:spChg chg="mod">
          <ac:chgData name="Justina Ojom" userId="cbdaed7d-8d45-4372-a16a-f3f8900c2f45" providerId="ADAL" clId="{5D26440A-06E9-4682-9B8A-D8E9BA5AC9FC}" dt="2023-03-10T00:29:25.222" v="7821" actId="20577"/>
          <ac:spMkLst>
            <pc:docMk/>
            <pc:sldMk cId="2945174052" sldId="2886"/>
            <ac:spMk id="6" creationId="{E6DE5170-46E3-EDAF-BDC2-88B02B0282DB}"/>
          </ac:spMkLst>
        </pc:spChg>
        <pc:spChg chg="mod">
          <ac:chgData name="Justina Ojom" userId="cbdaed7d-8d45-4372-a16a-f3f8900c2f45" providerId="ADAL" clId="{5D26440A-06E9-4682-9B8A-D8E9BA5AC9FC}" dt="2023-03-10T00:29:21.229" v="7818"/>
          <ac:spMkLst>
            <pc:docMk/>
            <pc:sldMk cId="2945174052" sldId="2886"/>
            <ac:spMk id="7" creationId="{7791E767-65CC-D2B1-C2E6-47D73403E24D}"/>
          </ac:spMkLst>
        </pc:spChg>
        <pc:spChg chg="mod">
          <ac:chgData name="Justina Ojom" userId="cbdaed7d-8d45-4372-a16a-f3f8900c2f45" providerId="ADAL" clId="{5D26440A-06E9-4682-9B8A-D8E9BA5AC9FC}" dt="2023-03-09T10:12:01.840" v="5539" actId="2711"/>
          <ac:spMkLst>
            <pc:docMk/>
            <pc:sldMk cId="2945174052" sldId="2886"/>
            <ac:spMk id="7" creationId="{DF82F3A4-08AB-610B-4AA5-FB0294E7C24A}"/>
          </ac:spMkLst>
        </pc:spChg>
        <pc:spChg chg="mod">
          <ac:chgData name="Justina Ojom" userId="cbdaed7d-8d45-4372-a16a-f3f8900c2f45" providerId="ADAL" clId="{5D26440A-06E9-4682-9B8A-D8E9BA5AC9FC}" dt="2023-03-09T10:12:01.840" v="5539" actId="2711"/>
          <ac:spMkLst>
            <pc:docMk/>
            <pc:sldMk cId="2945174052" sldId="2886"/>
            <ac:spMk id="8" creationId="{C958F7AF-AB27-F511-86F8-3EE470CB5CD2}"/>
          </ac:spMkLst>
        </pc:spChg>
        <pc:spChg chg="mod">
          <ac:chgData name="Justina Ojom" userId="cbdaed7d-8d45-4372-a16a-f3f8900c2f45" providerId="ADAL" clId="{5D26440A-06E9-4682-9B8A-D8E9BA5AC9FC}" dt="2023-03-09T10:12:01.840" v="5539" actId="2711"/>
          <ac:spMkLst>
            <pc:docMk/>
            <pc:sldMk cId="2945174052" sldId="2886"/>
            <ac:spMk id="9" creationId="{789FD60D-3694-EAF6-756A-A4F66047AECB}"/>
          </ac:spMkLst>
        </pc:spChg>
        <pc:spChg chg="mod">
          <ac:chgData name="Justina Ojom" userId="cbdaed7d-8d45-4372-a16a-f3f8900c2f45" providerId="ADAL" clId="{5D26440A-06E9-4682-9B8A-D8E9BA5AC9FC}" dt="2023-03-09T10:12:01.840" v="5539" actId="2711"/>
          <ac:spMkLst>
            <pc:docMk/>
            <pc:sldMk cId="2945174052" sldId="2886"/>
            <ac:spMk id="10" creationId="{99FCB65F-F4E4-261A-CD38-250169A13FB4}"/>
          </ac:spMkLst>
        </pc:spChg>
        <pc:spChg chg="mod">
          <ac:chgData name="Justina Ojom" userId="cbdaed7d-8d45-4372-a16a-f3f8900c2f45" providerId="ADAL" clId="{5D26440A-06E9-4682-9B8A-D8E9BA5AC9FC}" dt="2023-03-09T10:12:01.840" v="5539" actId="2711"/>
          <ac:spMkLst>
            <pc:docMk/>
            <pc:sldMk cId="2945174052" sldId="2886"/>
            <ac:spMk id="11" creationId="{8AFA3F8D-3277-5498-EB80-4C1E2CDD614E}"/>
          </ac:spMkLst>
        </pc:spChg>
        <pc:spChg chg="del mod">
          <ac:chgData name="Justina Ojom" userId="cbdaed7d-8d45-4372-a16a-f3f8900c2f45" providerId="ADAL" clId="{5D26440A-06E9-4682-9B8A-D8E9BA5AC9FC}" dt="2023-03-09T10:33:06.859" v="5977" actId="478"/>
          <ac:spMkLst>
            <pc:docMk/>
            <pc:sldMk cId="2945174052" sldId="2886"/>
            <ac:spMk id="12" creationId="{B5F01426-3AE9-D14C-48F6-B1EBB51F8121}"/>
          </ac:spMkLst>
        </pc:spChg>
        <pc:spChg chg="del mod">
          <ac:chgData name="Justina Ojom" userId="cbdaed7d-8d45-4372-a16a-f3f8900c2f45" providerId="ADAL" clId="{5D26440A-06E9-4682-9B8A-D8E9BA5AC9FC}" dt="2023-03-09T10:33:06.859" v="5977" actId="478"/>
          <ac:spMkLst>
            <pc:docMk/>
            <pc:sldMk cId="2945174052" sldId="2886"/>
            <ac:spMk id="13" creationId="{7A5CEF23-DE8D-425C-778F-27AF188570E5}"/>
          </ac:spMkLst>
        </pc:spChg>
        <pc:spChg chg="del mod">
          <ac:chgData name="Justina Ojom" userId="cbdaed7d-8d45-4372-a16a-f3f8900c2f45" providerId="ADAL" clId="{5D26440A-06E9-4682-9B8A-D8E9BA5AC9FC}" dt="2023-03-09T10:33:26.777" v="5985" actId="478"/>
          <ac:spMkLst>
            <pc:docMk/>
            <pc:sldMk cId="2945174052" sldId="2886"/>
            <ac:spMk id="15" creationId="{2D28ECAD-B4F3-5A00-FE6D-4BF21F474F25}"/>
          </ac:spMkLst>
        </pc:spChg>
        <pc:spChg chg="del">
          <ac:chgData name="Justina Ojom" userId="cbdaed7d-8d45-4372-a16a-f3f8900c2f45" providerId="ADAL" clId="{5D26440A-06E9-4682-9B8A-D8E9BA5AC9FC}" dt="2023-03-09T10:02:46.797" v="5471" actId="478"/>
          <ac:spMkLst>
            <pc:docMk/>
            <pc:sldMk cId="2945174052" sldId="2886"/>
            <ac:spMk id="16" creationId="{E802E650-035E-F1BB-1C39-D7B0CD48C0D7}"/>
          </ac:spMkLst>
        </pc:spChg>
        <pc:spChg chg="mod">
          <ac:chgData name="Justina Ojom" userId="cbdaed7d-8d45-4372-a16a-f3f8900c2f45" providerId="ADAL" clId="{5D26440A-06E9-4682-9B8A-D8E9BA5AC9FC}" dt="2023-03-09T10:12:01.840" v="5539" actId="2711"/>
          <ac:spMkLst>
            <pc:docMk/>
            <pc:sldMk cId="2945174052" sldId="2886"/>
            <ac:spMk id="20" creationId="{B93A8D7B-FDEB-C1FD-15FC-0E06A7A6B1B0}"/>
          </ac:spMkLst>
        </pc:spChg>
        <pc:spChg chg="mod">
          <ac:chgData name="Justina Ojom" userId="cbdaed7d-8d45-4372-a16a-f3f8900c2f45" providerId="ADAL" clId="{5D26440A-06E9-4682-9B8A-D8E9BA5AC9FC}" dt="2023-03-09T10:12:01.840" v="5539" actId="2711"/>
          <ac:spMkLst>
            <pc:docMk/>
            <pc:sldMk cId="2945174052" sldId="2886"/>
            <ac:spMk id="22" creationId="{918471F7-C1A7-C02C-B9BF-E0BDC9F4ACA7}"/>
          </ac:spMkLst>
        </pc:spChg>
        <pc:spChg chg="mod">
          <ac:chgData name="Justina Ojom" userId="cbdaed7d-8d45-4372-a16a-f3f8900c2f45" providerId="ADAL" clId="{5D26440A-06E9-4682-9B8A-D8E9BA5AC9FC}" dt="2023-03-09T10:12:01.840" v="5539" actId="2711"/>
          <ac:spMkLst>
            <pc:docMk/>
            <pc:sldMk cId="2945174052" sldId="2886"/>
            <ac:spMk id="23" creationId="{926BFA88-55AC-F8FA-823F-6FDBFC7BF5A1}"/>
          </ac:spMkLst>
        </pc:spChg>
        <pc:spChg chg="add del mod">
          <ac:chgData name="Justina Ojom" userId="cbdaed7d-8d45-4372-a16a-f3f8900c2f45" providerId="ADAL" clId="{5D26440A-06E9-4682-9B8A-D8E9BA5AC9FC}" dt="2023-03-09T11:42:30.420" v="6964" actId="478"/>
          <ac:spMkLst>
            <pc:docMk/>
            <pc:sldMk cId="2945174052" sldId="2886"/>
            <ac:spMk id="24" creationId="{9F3E6582-8924-B92B-926D-C8DF95A80EA0}"/>
          </ac:spMkLst>
        </pc:spChg>
        <pc:spChg chg="mod">
          <ac:chgData name="Justina Ojom" userId="cbdaed7d-8d45-4372-a16a-f3f8900c2f45" providerId="ADAL" clId="{5D26440A-06E9-4682-9B8A-D8E9BA5AC9FC}" dt="2023-03-09T10:33:09.423" v="5979"/>
          <ac:spMkLst>
            <pc:docMk/>
            <pc:sldMk cId="2945174052" sldId="2886"/>
            <ac:spMk id="26" creationId="{7EF43E79-3B6B-9C39-C04D-552ACC14166C}"/>
          </ac:spMkLst>
        </pc:spChg>
        <pc:spChg chg="mod">
          <ac:chgData name="Justina Ojom" userId="cbdaed7d-8d45-4372-a16a-f3f8900c2f45" providerId="ADAL" clId="{5D26440A-06E9-4682-9B8A-D8E9BA5AC9FC}" dt="2023-03-09T10:33:09.423" v="5979"/>
          <ac:spMkLst>
            <pc:docMk/>
            <pc:sldMk cId="2945174052" sldId="2886"/>
            <ac:spMk id="27" creationId="{2DC7A603-73D1-734B-F392-8C9A42A73D60}"/>
          </ac:spMkLst>
        </pc:spChg>
        <pc:spChg chg="mod">
          <ac:chgData name="Justina Ojom" userId="cbdaed7d-8d45-4372-a16a-f3f8900c2f45" providerId="ADAL" clId="{5D26440A-06E9-4682-9B8A-D8E9BA5AC9FC}" dt="2023-03-09T10:33:09.423" v="5979"/>
          <ac:spMkLst>
            <pc:docMk/>
            <pc:sldMk cId="2945174052" sldId="2886"/>
            <ac:spMk id="28" creationId="{306938BF-369D-F86F-4652-F35A9741C40C}"/>
          </ac:spMkLst>
        </pc:spChg>
        <pc:spChg chg="mod">
          <ac:chgData name="Justina Ojom" userId="cbdaed7d-8d45-4372-a16a-f3f8900c2f45" providerId="ADAL" clId="{5D26440A-06E9-4682-9B8A-D8E9BA5AC9FC}" dt="2023-03-09T10:33:09.423" v="5979"/>
          <ac:spMkLst>
            <pc:docMk/>
            <pc:sldMk cId="2945174052" sldId="2886"/>
            <ac:spMk id="29" creationId="{04B17234-D515-20FE-E749-1A01770B6883}"/>
          </ac:spMkLst>
        </pc:spChg>
        <pc:spChg chg="mod">
          <ac:chgData name="Justina Ojom" userId="cbdaed7d-8d45-4372-a16a-f3f8900c2f45" providerId="ADAL" clId="{5D26440A-06E9-4682-9B8A-D8E9BA5AC9FC}" dt="2023-03-09T10:33:09.423" v="5979"/>
          <ac:spMkLst>
            <pc:docMk/>
            <pc:sldMk cId="2945174052" sldId="2886"/>
            <ac:spMk id="30" creationId="{2AD92AD6-1131-4A41-3E44-6F91AEBEA401}"/>
          </ac:spMkLst>
        </pc:spChg>
        <pc:spChg chg="mod">
          <ac:chgData name="Justina Ojom" userId="cbdaed7d-8d45-4372-a16a-f3f8900c2f45" providerId="ADAL" clId="{5D26440A-06E9-4682-9B8A-D8E9BA5AC9FC}" dt="2023-03-09T10:33:09.423" v="5979"/>
          <ac:spMkLst>
            <pc:docMk/>
            <pc:sldMk cId="2945174052" sldId="2886"/>
            <ac:spMk id="31" creationId="{95BF9803-7349-9E38-5366-5D047A89D5C5}"/>
          </ac:spMkLst>
        </pc:spChg>
        <pc:spChg chg="mod">
          <ac:chgData name="Justina Ojom" userId="cbdaed7d-8d45-4372-a16a-f3f8900c2f45" providerId="ADAL" clId="{5D26440A-06E9-4682-9B8A-D8E9BA5AC9FC}" dt="2023-03-09T10:33:09.423" v="5979"/>
          <ac:spMkLst>
            <pc:docMk/>
            <pc:sldMk cId="2945174052" sldId="2886"/>
            <ac:spMk id="32" creationId="{E47EB325-9AC5-9F27-B1FF-A16A594AF596}"/>
          </ac:spMkLst>
        </pc:spChg>
        <pc:spChg chg="mod">
          <ac:chgData name="Justina Ojom" userId="cbdaed7d-8d45-4372-a16a-f3f8900c2f45" providerId="ADAL" clId="{5D26440A-06E9-4682-9B8A-D8E9BA5AC9FC}" dt="2023-03-09T10:33:09.423" v="5979"/>
          <ac:spMkLst>
            <pc:docMk/>
            <pc:sldMk cId="2945174052" sldId="2886"/>
            <ac:spMk id="33" creationId="{A53ECD53-06C8-A012-D200-CC90A91BB35F}"/>
          </ac:spMkLst>
        </pc:spChg>
        <pc:spChg chg="add del mod">
          <ac:chgData name="Justina Ojom" userId="cbdaed7d-8d45-4372-a16a-f3f8900c2f45" providerId="ADAL" clId="{5D26440A-06E9-4682-9B8A-D8E9BA5AC9FC}" dt="2023-03-09T11:42:30.420" v="6964" actId="478"/>
          <ac:spMkLst>
            <pc:docMk/>
            <pc:sldMk cId="2945174052" sldId="2886"/>
            <ac:spMk id="34" creationId="{BA9E1B21-986D-323E-2442-230D65E91ED7}"/>
          </ac:spMkLst>
        </pc:spChg>
        <pc:spChg chg="add mod">
          <ac:chgData name="Justina Ojom" userId="cbdaed7d-8d45-4372-a16a-f3f8900c2f45" providerId="ADAL" clId="{5D26440A-06E9-4682-9B8A-D8E9BA5AC9FC}" dt="2023-03-09T10:33:41.508" v="5989" actId="14100"/>
          <ac:spMkLst>
            <pc:docMk/>
            <pc:sldMk cId="2945174052" sldId="2886"/>
            <ac:spMk id="35" creationId="{98261FD1-618A-9690-E7DB-130A99F490E4}"/>
          </ac:spMkLst>
        </pc:spChg>
        <pc:spChg chg="add mod">
          <ac:chgData name="Justina Ojom" userId="cbdaed7d-8d45-4372-a16a-f3f8900c2f45" providerId="ADAL" clId="{5D26440A-06E9-4682-9B8A-D8E9BA5AC9FC}" dt="2023-03-09T10:33:41.508" v="5989" actId="14100"/>
          <ac:spMkLst>
            <pc:docMk/>
            <pc:sldMk cId="2945174052" sldId="2886"/>
            <ac:spMk id="36" creationId="{37021FBF-3198-E2ED-530D-CF838AB76E72}"/>
          </ac:spMkLst>
        </pc:spChg>
        <pc:spChg chg="add mod">
          <ac:chgData name="Justina Ojom" userId="cbdaed7d-8d45-4372-a16a-f3f8900c2f45" providerId="ADAL" clId="{5D26440A-06E9-4682-9B8A-D8E9BA5AC9FC}" dt="2023-03-09T10:33:37.644" v="5988" actId="14100"/>
          <ac:spMkLst>
            <pc:docMk/>
            <pc:sldMk cId="2945174052" sldId="2886"/>
            <ac:spMk id="37" creationId="{F7F5BEB8-901A-62AF-FCE2-2A7D4934A01C}"/>
          </ac:spMkLst>
        </pc:spChg>
        <pc:spChg chg="add mod">
          <ac:chgData name="Justina Ojom" userId="cbdaed7d-8d45-4372-a16a-f3f8900c2f45" providerId="ADAL" clId="{5D26440A-06E9-4682-9B8A-D8E9BA5AC9FC}" dt="2023-03-09T11:42:34.464" v="6967" actId="1076"/>
          <ac:spMkLst>
            <pc:docMk/>
            <pc:sldMk cId="2945174052" sldId="2886"/>
            <ac:spMk id="38" creationId="{E9D0804C-5F2B-EDE8-14FC-82DD238E2516}"/>
          </ac:spMkLst>
        </pc:spChg>
        <pc:spChg chg="add mod">
          <ac:chgData name="Justina Ojom" userId="cbdaed7d-8d45-4372-a16a-f3f8900c2f45" providerId="ADAL" clId="{5D26440A-06E9-4682-9B8A-D8E9BA5AC9FC}" dt="2023-03-09T11:42:34.464" v="6967" actId="1076"/>
          <ac:spMkLst>
            <pc:docMk/>
            <pc:sldMk cId="2945174052" sldId="2886"/>
            <ac:spMk id="39" creationId="{9C6CB970-358F-5C1C-F6C1-D6C69114058F}"/>
          </ac:spMkLst>
        </pc:spChg>
        <pc:grpChg chg="add mod">
          <ac:chgData name="Justina Ojom" userId="cbdaed7d-8d45-4372-a16a-f3f8900c2f45" providerId="ADAL" clId="{5D26440A-06E9-4682-9B8A-D8E9BA5AC9FC}" dt="2023-03-10T00:29:21.229" v="7818"/>
          <ac:grpSpMkLst>
            <pc:docMk/>
            <pc:sldMk cId="2945174052" sldId="2886"/>
            <ac:grpSpMk id="3" creationId="{3C486084-2F09-D5BD-40E5-B41234C3B1AC}"/>
          </ac:grpSpMkLst>
        </pc:grpChg>
        <pc:grpChg chg="del">
          <ac:chgData name="Justina Ojom" userId="cbdaed7d-8d45-4372-a16a-f3f8900c2f45" providerId="ADAL" clId="{5D26440A-06E9-4682-9B8A-D8E9BA5AC9FC}" dt="2023-03-09T10:33:06.859" v="5977" actId="478"/>
          <ac:grpSpMkLst>
            <pc:docMk/>
            <pc:sldMk cId="2945174052" sldId="2886"/>
            <ac:grpSpMk id="3" creationId="{E969FC0C-2882-F78F-BE76-357DABDFA819}"/>
          </ac:grpSpMkLst>
        </pc:grpChg>
        <pc:grpChg chg="mod">
          <ac:chgData name="Justina Ojom" userId="cbdaed7d-8d45-4372-a16a-f3f8900c2f45" providerId="ADAL" clId="{5D26440A-06E9-4682-9B8A-D8E9BA5AC9FC}" dt="2023-03-10T00:29:21.229" v="7818"/>
          <ac:grpSpMkLst>
            <pc:docMk/>
            <pc:sldMk cId="2945174052" sldId="2886"/>
            <ac:grpSpMk id="5" creationId="{220645EE-6D40-D39C-6CF3-2CD21AA8D3D8}"/>
          </ac:grpSpMkLst>
        </pc:grpChg>
        <pc:grpChg chg="add del mod">
          <ac:chgData name="Justina Ojom" userId="cbdaed7d-8d45-4372-a16a-f3f8900c2f45" providerId="ADAL" clId="{5D26440A-06E9-4682-9B8A-D8E9BA5AC9FC}" dt="2023-03-10T00:29:20.998" v="7817" actId="478"/>
          <ac:grpSpMkLst>
            <pc:docMk/>
            <pc:sldMk cId="2945174052" sldId="2886"/>
            <ac:grpSpMk id="14" creationId="{76617B55-714E-CFC6-DA5A-3569775CCA04}"/>
          </ac:grpSpMkLst>
        </pc:grpChg>
        <pc:grpChg chg="del">
          <ac:chgData name="Justina Ojom" userId="cbdaed7d-8d45-4372-a16a-f3f8900c2f45" providerId="ADAL" clId="{5D26440A-06E9-4682-9B8A-D8E9BA5AC9FC}" dt="2023-03-09T10:02:46.797" v="5471" actId="478"/>
          <ac:grpSpMkLst>
            <pc:docMk/>
            <pc:sldMk cId="2945174052" sldId="2886"/>
            <ac:grpSpMk id="17" creationId="{64D3AD8B-80F0-3EBA-7A0C-E93CFBDFDC3C}"/>
          </ac:grpSpMkLst>
        </pc:grpChg>
        <pc:grpChg chg="mod">
          <ac:chgData name="Justina Ojom" userId="cbdaed7d-8d45-4372-a16a-f3f8900c2f45" providerId="ADAL" clId="{5D26440A-06E9-4682-9B8A-D8E9BA5AC9FC}" dt="2023-03-09T10:02:46.984" v="5472"/>
          <ac:grpSpMkLst>
            <pc:docMk/>
            <pc:sldMk cId="2945174052" sldId="2886"/>
            <ac:grpSpMk id="21" creationId="{38B18CC3-F298-5B49-22DB-40907DF60856}"/>
          </ac:grpSpMkLst>
        </pc:grpChg>
        <pc:grpChg chg="add del mod">
          <ac:chgData name="Justina Ojom" userId="cbdaed7d-8d45-4372-a16a-f3f8900c2f45" providerId="ADAL" clId="{5D26440A-06E9-4682-9B8A-D8E9BA5AC9FC}" dt="2023-03-09T11:42:30.420" v="6964" actId="478"/>
          <ac:grpSpMkLst>
            <pc:docMk/>
            <pc:sldMk cId="2945174052" sldId="2886"/>
            <ac:grpSpMk id="25" creationId="{87E45B1D-1821-9230-723C-818197528B31}"/>
          </ac:grpSpMkLst>
        </pc:grpChg>
        <pc:picChg chg="add mod">
          <ac:chgData name="Justina Ojom" userId="cbdaed7d-8d45-4372-a16a-f3f8900c2f45" providerId="ADAL" clId="{5D26440A-06E9-4682-9B8A-D8E9BA5AC9FC}" dt="2023-03-09T11:42:34.464" v="6967" actId="1076"/>
          <ac:picMkLst>
            <pc:docMk/>
            <pc:sldMk cId="2945174052" sldId="2886"/>
            <ac:picMk id="40" creationId="{6BA75D22-700D-43EF-0C18-3715312221CF}"/>
          </ac:picMkLst>
        </pc:picChg>
      </pc:sldChg>
      <pc:sldChg chg="addSp delSp modSp mod modNotes modNotesTx">
        <pc:chgData name="Justina Ojom" userId="cbdaed7d-8d45-4372-a16a-f3f8900c2f45" providerId="ADAL" clId="{5D26440A-06E9-4682-9B8A-D8E9BA5AC9FC}" dt="2023-03-09T10:35:01.673" v="6007" actId="207"/>
        <pc:sldMkLst>
          <pc:docMk/>
          <pc:sldMk cId="1713230467" sldId="2903"/>
        </pc:sldMkLst>
        <pc:spChg chg="mod">
          <ac:chgData name="Justina Ojom" userId="cbdaed7d-8d45-4372-a16a-f3f8900c2f45" providerId="ADAL" clId="{5D26440A-06E9-4682-9B8A-D8E9BA5AC9FC}" dt="2023-03-09T10:12:04.960" v="5540" actId="2711"/>
          <ac:spMkLst>
            <pc:docMk/>
            <pc:sldMk cId="1713230467" sldId="2903"/>
            <ac:spMk id="2" creationId="{59475245-AB95-58D6-E129-A5498D49EFCC}"/>
          </ac:spMkLst>
        </pc:spChg>
        <pc:spChg chg="del mod">
          <ac:chgData name="Justina Ojom" userId="cbdaed7d-8d45-4372-a16a-f3f8900c2f45" providerId="ADAL" clId="{5D26440A-06E9-4682-9B8A-D8E9BA5AC9FC}" dt="2023-03-09T10:34:12.282" v="5993" actId="478"/>
          <ac:spMkLst>
            <pc:docMk/>
            <pc:sldMk cId="1713230467" sldId="2903"/>
            <ac:spMk id="3" creationId="{B0FBF86B-5C17-D4E2-25BB-16805DDD00AD}"/>
          </ac:spMkLst>
        </pc:spChg>
        <pc:spChg chg="del mod">
          <ac:chgData name="Justina Ojom" userId="cbdaed7d-8d45-4372-a16a-f3f8900c2f45" providerId="ADAL" clId="{5D26440A-06E9-4682-9B8A-D8E9BA5AC9FC}" dt="2023-03-09T10:34:12.282" v="5993" actId="478"/>
          <ac:spMkLst>
            <pc:docMk/>
            <pc:sldMk cId="1713230467" sldId="2903"/>
            <ac:spMk id="4" creationId="{DC1DDACA-EE50-8B41-4BEF-C10371171983}"/>
          </ac:spMkLst>
        </pc:spChg>
        <pc:spChg chg="del mod">
          <ac:chgData name="Justina Ojom" userId="cbdaed7d-8d45-4372-a16a-f3f8900c2f45" providerId="ADAL" clId="{5D26440A-06E9-4682-9B8A-D8E9BA5AC9FC}" dt="2023-03-09T10:34:12.282" v="5993" actId="478"/>
          <ac:spMkLst>
            <pc:docMk/>
            <pc:sldMk cId="1713230467" sldId="2903"/>
            <ac:spMk id="7" creationId="{7449906B-D678-E936-AB8B-97AB03D1E038}"/>
          </ac:spMkLst>
        </pc:spChg>
        <pc:spChg chg="del mod">
          <ac:chgData name="Justina Ojom" userId="cbdaed7d-8d45-4372-a16a-f3f8900c2f45" providerId="ADAL" clId="{5D26440A-06E9-4682-9B8A-D8E9BA5AC9FC}" dt="2023-03-09T10:34:12.282" v="5993" actId="478"/>
          <ac:spMkLst>
            <pc:docMk/>
            <pc:sldMk cId="1713230467" sldId="2903"/>
            <ac:spMk id="8" creationId="{71874D06-5232-72B2-D711-6E10C6CC79FE}"/>
          </ac:spMkLst>
        </pc:spChg>
        <pc:spChg chg="add mod">
          <ac:chgData name="Justina Ojom" userId="cbdaed7d-8d45-4372-a16a-f3f8900c2f45" providerId="ADAL" clId="{5D26440A-06E9-4682-9B8A-D8E9BA5AC9FC}" dt="2023-03-09T10:34:12.487" v="5994"/>
          <ac:spMkLst>
            <pc:docMk/>
            <pc:sldMk cId="1713230467" sldId="2903"/>
            <ac:spMk id="9" creationId="{9EFCD9B7-BED8-114B-32E2-8DE3ED85EC89}"/>
          </ac:spMkLst>
        </pc:spChg>
        <pc:spChg chg="add mod">
          <ac:chgData name="Justina Ojom" userId="cbdaed7d-8d45-4372-a16a-f3f8900c2f45" providerId="ADAL" clId="{5D26440A-06E9-4682-9B8A-D8E9BA5AC9FC}" dt="2023-03-09T10:34:12.487" v="5994"/>
          <ac:spMkLst>
            <pc:docMk/>
            <pc:sldMk cId="1713230467" sldId="2903"/>
            <ac:spMk id="10" creationId="{6F1D5988-6F40-14A3-6907-3CDDACA35379}"/>
          </ac:spMkLst>
        </pc:spChg>
        <pc:spChg chg="add mod">
          <ac:chgData name="Justina Ojom" userId="cbdaed7d-8d45-4372-a16a-f3f8900c2f45" providerId="ADAL" clId="{5D26440A-06E9-4682-9B8A-D8E9BA5AC9FC}" dt="2023-03-09T10:34:53.768" v="6005" actId="207"/>
          <ac:spMkLst>
            <pc:docMk/>
            <pc:sldMk cId="1713230467" sldId="2903"/>
            <ac:spMk id="11" creationId="{14EB4B35-F438-BA17-E8AF-0511BB091C4A}"/>
          </ac:spMkLst>
        </pc:spChg>
        <pc:spChg chg="mod">
          <ac:chgData name="Justina Ojom" userId="cbdaed7d-8d45-4372-a16a-f3f8900c2f45" providerId="ADAL" clId="{5D26440A-06E9-4682-9B8A-D8E9BA5AC9FC}" dt="2023-03-09T10:35:01.673" v="6007" actId="207"/>
          <ac:spMkLst>
            <pc:docMk/>
            <pc:sldMk cId="1713230467" sldId="2903"/>
            <ac:spMk id="13" creationId="{5A4B0BF2-058D-98EF-24EE-370569A2AA7C}"/>
          </ac:spMkLst>
        </pc:spChg>
        <pc:spChg chg="mod">
          <ac:chgData name="Justina Ojom" userId="cbdaed7d-8d45-4372-a16a-f3f8900c2f45" providerId="ADAL" clId="{5D26440A-06E9-4682-9B8A-D8E9BA5AC9FC}" dt="2023-03-09T10:35:01.673" v="6007" actId="207"/>
          <ac:spMkLst>
            <pc:docMk/>
            <pc:sldMk cId="1713230467" sldId="2903"/>
            <ac:spMk id="14" creationId="{03A81C3E-C9AE-646A-6AC8-BEB57B46945C}"/>
          </ac:spMkLst>
        </pc:spChg>
        <pc:spChg chg="mod">
          <ac:chgData name="Justina Ojom" userId="cbdaed7d-8d45-4372-a16a-f3f8900c2f45" providerId="ADAL" clId="{5D26440A-06E9-4682-9B8A-D8E9BA5AC9FC}" dt="2023-03-09T10:35:01.673" v="6007" actId="207"/>
          <ac:spMkLst>
            <pc:docMk/>
            <pc:sldMk cId="1713230467" sldId="2903"/>
            <ac:spMk id="15" creationId="{05BC826C-908B-9FBB-2AEC-F07A3E28AB56}"/>
          </ac:spMkLst>
        </pc:spChg>
        <pc:spChg chg="mod">
          <ac:chgData name="Justina Ojom" userId="cbdaed7d-8d45-4372-a16a-f3f8900c2f45" providerId="ADAL" clId="{5D26440A-06E9-4682-9B8A-D8E9BA5AC9FC}" dt="2023-03-09T10:34:55.794" v="6006" actId="207"/>
          <ac:spMkLst>
            <pc:docMk/>
            <pc:sldMk cId="1713230467" sldId="2903"/>
            <ac:spMk id="16" creationId="{7DE99006-6824-116C-74B9-B0DD699F15FE}"/>
          </ac:spMkLst>
        </pc:spChg>
        <pc:grpChg chg="add mod">
          <ac:chgData name="Justina Ojom" userId="cbdaed7d-8d45-4372-a16a-f3f8900c2f45" providerId="ADAL" clId="{5D26440A-06E9-4682-9B8A-D8E9BA5AC9FC}" dt="2023-03-09T10:34:12.487" v="5994"/>
          <ac:grpSpMkLst>
            <pc:docMk/>
            <pc:sldMk cId="1713230467" sldId="2903"/>
            <ac:grpSpMk id="12" creationId="{0007AB4A-CC07-6DE1-D8C6-8702F8D63B39}"/>
          </ac:grpSpMkLst>
        </pc:grpChg>
        <pc:picChg chg="del">
          <ac:chgData name="Justina Ojom" userId="cbdaed7d-8d45-4372-a16a-f3f8900c2f45" providerId="ADAL" clId="{5D26440A-06E9-4682-9B8A-D8E9BA5AC9FC}" dt="2023-03-09T10:34:12.282" v="5993" actId="478"/>
          <ac:picMkLst>
            <pc:docMk/>
            <pc:sldMk cId="1713230467" sldId="2903"/>
            <ac:picMk id="5" creationId="{24575B32-6255-ACDC-0135-A319CAABC812}"/>
          </ac:picMkLst>
        </pc:picChg>
        <pc:picChg chg="del">
          <ac:chgData name="Justina Ojom" userId="cbdaed7d-8d45-4372-a16a-f3f8900c2f45" providerId="ADAL" clId="{5D26440A-06E9-4682-9B8A-D8E9BA5AC9FC}" dt="2023-03-09T10:34:12.282" v="5993" actId="478"/>
          <ac:picMkLst>
            <pc:docMk/>
            <pc:sldMk cId="1713230467" sldId="2903"/>
            <ac:picMk id="6" creationId="{C3917952-A81B-8127-E123-063892F1943E}"/>
          </ac:picMkLst>
        </pc:picChg>
      </pc:sldChg>
      <pc:sldChg chg="addSp delSp modSp mod modNotes modNotesTx">
        <pc:chgData name="Justina Ojom" userId="cbdaed7d-8d45-4372-a16a-f3f8900c2f45" providerId="ADAL" clId="{5D26440A-06E9-4682-9B8A-D8E9BA5AC9FC}" dt="2023-03-10T00:29:50.470" v="7895" actId="20577"/>
        <pc:sldMkLst>
          <pc:docMk/>
          <pc:sldMk cId="3327958278" sldId="2904"/>
        </pc:sldMkLst>
        <pc:spChg chg="mod">
          <ac:chgData name="Justina Ojom" userId="cbdaed7d-8d45-4372-a16a-f3f8900c2f45" providerId="ADAL" clId="{5D26440A-06E9-4682-9B8A-D8E9BA5AC9FC}" dt="2023-03-09T10:12:07.403" v="5541" actId="2711"/>
          <ac:spMkLst>
            <pc:docMk/>
            <pc:sldMk cId="3327958278" sldId="2904"/>
            <ac:spMk id="2" creationId="{C261AABB-A50E-92DF-C2A5-A93571881635}"/>
          </ac:spMkLst>
        </pc:spChg>
        <pc:spChg chg="del mod">
          <ac:chgData name="Justina Ojom" userId="cbdaed7d-8d45-4372-a16a-f3f8900c2f45" providerId="ADAL" clId="{5D26440A-06E9-4682-9B8A-D8E9BA5AC9FC}" dt="2023-03-09T10:34:43.546" v="6004" actId="478"/>
          <ac:spMkLst>
            <pc:docMk/>
            <pc:sldMk cId="3327958278" sldId="2904"/>
            <ac:spMk id="3" creationId="{CEC87690-89D4-3F1D-AB7E-D5FAC8BEBDAB}"/>
          </ac:spMkLst>
        </pc:spChg>
        <pc:spChg chg="del mod">
          <ac:chgData name="Justina Ojom" userId="cbdaed7d-8d45-4372-a16a-f3f8900c2f45" providerId="ADAL" clId="{5D26440A-06E9-4682-9B8A-D8E9BA5AC9FC}" dt="2023-03-09T10:34:21.858" v="5995" actId="478"/>
          <ac:spMkLst>
            <pc:docMk/>
            <pc:sldMk cId="3327958278" sldId="2904"/>
            <ac:spMk id="4" creationId="{74948D09-0C95-03DC-7F32-C78BB90D1C9E}"/>
          </ac:spMkLst>
        </pc:spChg>
        <pc:spChg chg="mod">
          <ac:chgData name="Justina Ojom" userId="cbdaed7d-8d45-4372-a16a-f3f8900c2f45" providerId="ADAL" clId="{5D26440A-06E9-4682-9B8A-D8E9BA5AC9FC}" dt="2023-03-10T00:29:42.273" v="7864"/>
          <ac:spMkLst>
            <pc:docMk/>
            <pc:sldMk cId="3327958278" sldId="2904"/>
            <ac:spMk id="4" creationId="{A2FDEACA-B2ED-AB6F-D9E3-D385F0CB4342}"/>
          </ac:spMkLst>
        </pc:spChg>
        <pc:spChg chg="mod">
          <ac:chgData name="Justina Ojom" userId="cbdaed7d-8d45-4372-a16a-f3f8900c2f45" providerId="ADAL" clId="{5D26440A-06E9-4682-9B8A-D8E9BA5AC9FC}" dt="2023-03-10T00:29:44.324" v="7867" actId="20577"/>
          <ac:spMkLst>
            <pc:docMk/>
            <pc:sldMk cId="3327958278" sldId="2904"/>
            <ac:spMk id="6" creationId="{B6DCBC9D-180A-5BC2-1731-AE5AF6BE89D2}"/>
          </ac:spMkLst>
        </pc:spChg>
        <pc:spChg chg="mod">
          <ac:chgData name="Justina Ojom" userId="cbdaed7d-8d45-4372-a16a-f3f8900c2f45" providerId="ADAL" clId="{5D26440A-06E9-4682-9B8A-D8E9BA5AC9FC}" dt="2023-03-10T00:29:42.273" v="7864"/>
          <ac:spMkLst>
            <pc:docMk/>
            <pc:sldMk cId="3327958278" sldId="2904"/>
            <ac:spMk id="7" creationId="{3E397EBB-FA7B-911D-AA67-C9B4A4472786}"/>
          </ac:spMkLst>
        </pc:spChg>
        <pc:spChg chg="mod">
          <ac:chgData name="Justina Ojom" userId="cbdaed7d-8d45-4372-a16a-f3f8900c2f45" providerId="ADAL" clId="{5D26440A-06E9-4682-9B8A-D8E9BA5AC9FC}" dt="2023-03-09T10:12:07.403" v="5541" actId="2711"/>
          <ac:spMkLst>
            <pc:docMk/>
            <pc:sldMk cId="3327958278" sldId="2904"/>
            <ac:spMk id="8" creationId="{C83C9EC2-816C-45ED-237B-3CBB7E1DB431}"/>
          </ac:spMkLst>
        </pc:spChg>
        <pc:spChg chg="mod">
          <ac:chgData name="Justina Ojom" userId="cbdaed7d-8d45-4372-a16a-f3f8900c2f45" providerId="ADAL" clId="{5D26440A-06E9-4682-9B8A-D8E9BA5AC9FC}" dt="2023-03-09T10:12:07.403" v="5541" actId="2711"/>
          <ac:spMkLst>
            <pc:docMk/>
            <pc:sldMk cId="3327958278" sldId="2904"/>
            <ac:spMk id="9" creationId="{AEDE3A8B-0EAB-F5AF-3158-B37150473D48}"/>
          </ac:spMkLst>
        </pc:spChg>
        <pc:spChg chg="mod">
          <ac:chgData name="Justina Ojom" userId="cbdaed7d-8d45-4372-a16a-f3f8900c2f45" providerId="ADAL" clId="{5D26440A-06E9-4682-9B8A-D8E9BA5AC9FC}" dt="2023-03-09T10:12:07.403" v="5541" actId="2711"/>
          <ac:spMkLst>
            <pc:docMk/>
            <pc:sldMk cId="3327958278" sldId="2904"/>
            <ac:spMk id="10" creationId="{BD07DF1C-5414-9E63-185F-009E79AAA8DD}"/>
          </ac:spMkLst>
        </pc:spChg>
        <pc:spChg chg="mod">
          <ac:chgData name="Justina Ojom" userId="cbdaed7d-8d45-4372-a16a-f3f8900c2f45" providerId="ADAL" clId="{5D26440A-06E9-4682-9B8A-D8E9BA5AC9FC}" dt="2023-03-09T10:12:07.403" v="5541" actId="2711"/>
          <ac:spMkLst>
            <pc:docMk/>
            <pc:sldMk cId="3327958278" sldId="2904"/>
            <ac:spMk id="11" creationId="{B55372D1-70E0-5612-CC1A-91C9B1FDB02A}"/>
          </ac:spMkLst>
        </pc:spChg>
        <pc:spChg chg="del mod">
          <ac:chgData name="Justina Ojom" userId="cbdaed7d-8d45-4372-a16a-f3f8900c2f45" providerId="ADAL" clId="{5D26440A-06E9-4682-9B8A-D8E9BA5AC9FC}" dt="2023-03-09T10:34:21.858" v="5995" actId="478"/>
          <ac:spMkLst>
            <pc:docMk/>
            <pc:sldMk cId="3327958278" sldId="2904"/>
            <ac:spMk id="12" creationId="{9C50D7BB-5579-30FE-09BA-F4F2DDE7E93D}"/>
          </ac:spMkLst>
        </pc:spChg>
        <pc:spChg chg="del">
          <ac:chgData name="Justina Ojom" userId="cbdaed7d-8d45-4372-a16a-f3f8900c2f45" providerId="ADAL" clId="{5D26440A-06E9-4682-9B8A-D8E9BA5AC9FC}" dt="2023-03-09T10:02:43.367" v="5469" actId="478"/>
          <ac:spMkLst>
            <pc:docMk/>
            <pc:sldMk cId="3327958278" sldId="2904"/>
            <ac:spMk id="13" creationId="{4BFC992D-0EAB-8DFB-6A1B-EC291F86C98A}"/>
          </ac:spMkLst>
        </pc:spChg>
        <pc:spChg chg="mod">
          <ac:chgData name="Justina Ojom" userId="cbdaed7d-8d45-4372-a16a-f3f8900c2f45" providerId="ADAL" clId="{5D26440A-06E9-4682-9B8A-D8E9BA5AC9FC}" dt="2023-03-09T10:12:07.403" v="5541" actId="2711"/>
          <ac:spMkLst>
            <pc:docMk/>
            <pc:sldMk cId="3327958278" sldId="2904"/>
            <ac:spMk id="18" creationId="{958F24F9-0742-7197-98C2-7D42DD1A9313}"/>
          </ac:spMkLst>
        </pc:spChg>
        <pc:spChg chg="mod">
          <ac:chgData name="Justina Ojom" userId="cbdaed7d-8d45-4372-a16a-f3f8900c2f45" providerId="ADAL" clId="{5D26440A-06E9-4682-9B8A-D8E9BA5AC9FC}" dt="2023-03-09T10:12:07.403" v="5541" actId="2711"/>
          <ac:spMkLst>
            <pc:docMk/>
            <pc:sldMk cId="3327958278" sldId="2904"/>
            <ac:spMk id="20" creationId="{566E6FF8-EC07-A7C2-536B-1EF127A836D6}"/>
          </ac:spMkLst>
        </pc:spChg>
        <pc:spChg chg="mod">
          <ac:chgData name="Justina Ojom" userId="cbdaed7d-8d45-4372-a16a-f3f8900c2f45" providerId="ADAL" clId="{5D26440A-06E9-4682-9B8A-D8E9BA5AC9FC}" dt="2023-03-09T10:12:07.403" v="5541" actId="2711"/>
          <ac:spMkLst>
            <pc:docMk/>
            <pc:sldMk cId="3327958278" sldId="2904"/>
            <ac:spMk id="21" creationId="{2703722B-C341-4F50-EC4E-3D2930365ED6}"/>
          </ac:spMkLst>
        </pc:spChg>
        <pc:spChg chg="add del mod">
          <ac:chgData name="Justina Ojom" userId="cbdaed7d-8d45-4372-a16a-f3f8900c2f45" providerId="ADAL" clId="{5D26440A-06E9-4682-9B8A-D8E9BA5AC9FC}" dt="2023-03-09T11:43:07.251" v="6995" actId="478"/>
          <ac:spMkLst>
            <pc:docMk/>
            <pc:sldMk cId="3327958278" sldId="2904"/>
            <ac:spMk id="22" creationId="{E115B4C0-3F36-7F04-9D82-B6C3EF29B7EF}"/>
          </ac:spMkLst>
        </pc:spChg>
        <pc:spChg chg="mod">
          <ac:chgData name="Justina Ojom" userId="cbdaed7d-8d45-4372-a16a-f3f8900c2f45" providerId="ADAL" clId="{5D26440A-06E9-4682-9B8A-D8E9BA5AC9FC}" dt="2023-03-09T10:34:24.719" v="5997"/>
          <ac:spMkLst>
            <pc:docMk/>
            <pc:sldMk cId="3327958278" sldId="2904"/>
            <ac:spMk id="26" creationId="{9F3762F6-E83E-024C-787D-A3A346B38ABA}"/>
          </ac:spMkLst>
        </pc:spChg>
        <pc:spChg chg="mod">
          <ac:chgData name="Justina Ojom" userId="cbdaed7d-8d45-4372-a16a-f3f8900c2f45" providerId="ADAL" clId="{5D26440A-06E9-4682-9B8A-D8E9BA5AC9FC}" dt="2023-03-09T10:34:24.719" v="5997"/>
          <ac:spMkLst>
            <pc:docMk/>
            <pc:sldMk cId="3327958278" sldId="2904"/>
            <ac:spMk id="27" creationId="{027001D2-7EC5-2774-2CA5-BE13C1C136A3}"/>
          </ac:spMkLst>
        </pc:spChg>
        <pc:spChg chg="mod">
          <ac:chgData name="Justina Ojom" userId="cbdaed7d-8d45-4372-a16a-f3f8900c2f45" providerId="ADAL" clId="{5D26440A-06E9-4682-9B8A-D8E9BA5AC9FC}" dt="2023-03-09T10:34:24.719" v="5997"/>
          <ac:spMkLst>
            <pc:docMk/>
            <pc:sldMk cId="3327958278" sldId="2904"/>
            <ac:spMk id="28" creationId="{C72A4DCA-0BB5-09F9-7B2A-EF82EC762AAF}"/>
          </ac:spMkLst>
        </pc:spChg>
        <pc:spChg chg="mod">
          <ac:chgData name="Justina Ojom" userId="cbdaed7d-8d45-4372-a16a-f3f8900c2f45" providerId="ADAL" clId="{5D26440A-06E9-4682-9B8A-D8E9BA5AC9FC}" dt="2023-03-09T10:34:24.719" v="5997"/>
          <ac:spMkLst>
            <pc:docMk/>
            <pc:sldMk cId="3327958278" sldId="2904"/>
            <ac:spMk id="29" creationId="{7F36EFC9-3504-89F0-BDC7-3B97A52268E0}"/>
          </ac:spMkLst>
        </pc:spChg>
        <pc:spChg chg="add del mod">
          <ac:chgData name="Justina Ojom" userId="cbdaed7d-8d45-4372-a16a-f3f8900c2f45" providerId="ADAL" clId="{5D26440A-06E9-4682-9B8A-D8E9BA5AC9FC}" dt="2023-03-09T11:43:07.251" v="6995" actId="478"/>
          <ac:spMkLst>
            <pc:docMk/>
            <pc:sldMk cId="3327958278" sldId="2904"/>
            <ac:spMk id="30" creationId="{C4440445-7A7A-A8FB-4C84-FC772BAEDBC7}"/>
          </ac:spMkLst>
        </pc:spChg>
        <pc:spChg chg="add mod">
          <ac:chgData name="Justina Ojom" userId="cbdaed7d-8d45-4372-a16a-f3f8900c2f45" providerId="ADAL" clId="{5D26440A-06E9-4682-9B8A-D8E9BA5AC9FC}" dt="2023-03-09T10:34:24.719" v="5997"/>
          <ac:spMkLst>
            <pc:docMk/>
            <pc:sldMk cId="3327958278" sldId="2904"/>
            <ac:spMk id="31" creationId="{9C606585-852D-5AD4-518E-161F91C910F0}"/>
          </ac:spMkLst>
        </pc:spChg>
        <pc:spChg chg="add mod">
          <ac:chgData name="Justina Ojom" userId="cbdaed7d-8d45-4372-a16a-f3f8900c2f45" providerId="ADAL" clId="{5D26440A-06E9-4682-9B8A-D8E9BA5AC9FC}" dt="2023-03-09T10:34:41.959" v="6003" actId="403"/>
          <ac:spMkLst>
            <pc:docMk/>
            <pc:sldMk cId="3327958278" sldId="2904"/>
            <ac:spMk id="32" creationId="{B5E96D29-5BC0-B9FB-42CA-C7A8B4F8D3DF}"/>
          </ac:spMkLst>
        </pc:spChg>
        <pc:spChg chg="add mod">
          <ac:chgData name="Justina Ojom" userId="cbdaed7d-8d45-4372-a16a-f3f8900c2f45" providerId="ADAL" clId="{5D26440A-06E9-4682-9B8A-D8E9BA5AC9FC}" dt="2023-03-09T11:43:10.449" v="6997" actId="1076"/>
          <ac:spMkLst>
            <pc:docMk/>
            <pc:sldMk cId="3327958278" sldId="2904"/>
            <ac:spMk id="33" creationId="{AD5F0394-0282-F1F2-C6BA-762B8F56902C}"/>
          </ac:spMkLst>
        </pc:spChg>
        <pc:spChg chg="add mod">
          <ac:chgData name="Justina Ojom" userId="cbdaed7d-8d45-4372-a16a-f3f8900c2f45" providerId="ADAL" clId="{5D26440A-06E9-4682-9B8A-D8E9BA5AC9FC}" dt="2023-03-09T11:43:07.441" v="6996"/>
          <ac:spMkLst>
            <pc:docMk/>
            <pc:sldMk cId="3327958278" sldId="2904"/>
            <ac:spMk id="34" creationId="{50FDA681-5511-63A2-050A-3A4174B5D19E}"/>
          </ac:spMkLst>
        </pc:spChg>
        <pc:spChg chg="add mod">
          <ac:chgData name="Justina Ojom" userId="cbdaed7d-8d45-4372-a16a-f3f8900c2f45" providerId="ADAL" clId="{5D26440A-06E9-4682-9B8A-D8E9BA5AC9FC}" dt="2023-03-09T11:43:07.441" v="6996"/>
          <ac:spMkLst>
            <pc:docMk/>
            <pc:sldMk cId="3327958278" sldId="2904"/>
            <ac:spMk id="35" creationId="{8FF82623-2A40-4741-5824-18721EAA684F}"/>
          </ac:spMkLst>
        </pc:spChg>
        <pc:spChg chg="mod">
          <ac:chgData name="Justina Ojom" userId="cbdaed7d-8d45-4372-a16a-f3f8900c2f45" providerId="ADAL" clId="{5D26440A-06E9-4682-9B8A-D8E9BA5AC9FC}" dt="2023-03-09T11:43:07.441" v="6996"/>
          <ac:spMkLst>
            <pc:docMk/>
            <pc:sldMk cId="3327958278" sldId="2904"/>
            <ac:spMk id="38" creationId="{6A05C059-8B3E-3560-578E-E851507A8A4E}"/>
          </ac:spMkLst>
        </pc:spChg>
        <pc:spChg chg="mod">
          <ac:chgData name="Justina Ojom" userId="cbdaed7d-8d45-4372-a16a-f3f8900c2f45" providerId="ADAL" clId="{5D26440A-06E9-4682-9B8A-D8E9BA5AC9FC}" dt="2023-03-09T11:43:07.441" v="6996"/>
          <ac:spMkLst>
            <pc:docMk/>
            <pc:sldMk cId="3327958278" sldId="2904"/>
            <ac:spMk id="39" creationId="{71E20889-92B2-A0F9-67BF-9CE22C53B7E4}"/>
          </ac:spMkLst>
        </pc:spChg>
        <pc:spChg chg="mod">
          <ac:chgData name="Justina Ojom" userId="cbdaed7d-8d45-4372-a16a-f3f8900c2f45" providerId="ADAL" clId="{5D26440A-06E9-4682-9B8A-D8E9BA5AC9FC}" dt="2023-03-09T11:43:07.441" v="6996"/>
          <ac:spMkLst>
            <pc:docMk/>
            <pc:sldMk cId="3327958278" sldId="2904"/>
            <ac:spMk id="41" creationId="{D55C39FA-FA41-CF57-A5ED-A3712478A035}"/>
          </ac:spMkLst>
        </pc:spChg>
        <pc:grpChg chg="add mod">
          <ac:chgData name="Justina Ojom" userId="cbdaed7d-8d45-4372-a16a-f3f8900c2f45" providerId="ADAL" clId="{5D26440A-06E9-4682-9B8A-D8E9BA5AC9FC}" dt="2023-03-10T00:29:42.273" v="7864"/>
          <ac:grpSpMkLst>
            <pc:docMk/>
            <pc:sldMk cId="3327958278" sldId="2904"/>
            <ac:grpSpMk id="3" creationId="{B030A5B4-BE59-D6D8-01F6-4F01C41EB62D}"/>
          </ac:grpSpMkLst>
        </pc:grpChg>
        <pc:grpChg chg="mod">
          <ac:chgData name="Justina Ojom" userId="cbdaed7d-8d45-4372-a16a-f3f8900c2f45" providerId="ADAL" clId="{5D26440A-06E9-4682-9B8A-D8E9BA5AC9FC}" dt="2023-03-10T00:29:42.273" v="7864"/>
          <ac:grpSpMkLst>
            <pc:docMk/>
            <pc:sldMk cId="3327958278" sldId="2904"/>
            <ac:grpSpMk id="5" creationId="{6A62C957-7EFF-4250-DA0F-68E61E206613}"/>
          </ac:grpSpMkLst>
        </pc:grpChg>
        <pc:grpChg chg="del">
          <ac:chgData name="Justina Ojom" userId="cbdaed7d-8d45-4372-a16a-f3f8900c2f45" providerId="ADAL" clId="{5D26440A-06E9-4682-9B8A-D8E9BA5AC9FC}" dt="2023-03-09T10:34:21.858" v="5995" actId="478"/>
          <ac:grpSpMkLst>
            <pc:docMk/>
            <pc:sldMk cId="3327958278" sldId="2904"/>
            <ac:grpSpMk id="5" creationId="{EF2BAE4A-AD0D-6174-5FB8-E69D7EEC6E26}"/>
          </ac:grpSpMkLst>
        </pc:grpChg>
        <pc:grpChg chg="del">
          <ac:chgData name="Justina Ojom" userId="cbdaed7d-8d45-4372-a16a-f3f8900c2f45" providerId="ADAL" clId="{5D26440A-06E9-4682-9B8A-D8E9BA5AC9FC}" dt="2023-03-09T10:02:43.367" v="5469" actId="478"/>
          <ac:grpSpMkLst>
            <pc:docMk/>
            <pc:sldMk cId="3327958278" sldId="2904"/>
            <ac:grpSpMk id="14" creationId="{B6A2F92F-1DD4-AA43-59D1-FA90EEE2460E}"/>
          </ac:grpSpMkLst>
        </pc:grpChg>
        <pc:grpChg chg="add del mod">
          <ac:chgData name="Justina Ojom" userId="cbdaed7d-8d45-4372-a16a-f3f8900c2f45" providerId="ADAL" clId="{5D26440A-06E9-4682-9B8A-D8E9BA5AC9FC}" dt="2023-03-10T00:29:41.743" v="7863" actId="478"/>
          <ac:grpSpMkLst>
            <pc:docMk/>
            <pc:sldMk cId="3327958278" sldId="2904"/>
            <ac:grpSpMk id="17" creationId="{D9809DB6-B475-5EC0-DD32-33744573808A}"/>
          </ac:grpSpMkLst>
        </pc:grpChg>
        <pc:grpChg chg="mod">
          <ac:chgData name="Justina Ojom" userId="cbdaed7d-8d45-4372-a16a-f3f8900c2f45" providerId="ADAL" clId="{5D26440A-06E9-4682-9B8A-D8E9BA5AC9FC}" dt="2023-03-09T10:02:43.636" v="5470"/>
          <ac:grpSpMkLst>
            <pc:docMk/>
            <pc:sldMk cId="3327958278" sldId="2904"/>
            <ac:grpSpMk id="19" creationId="{BDDF7881-092C-67EA-3EE9-A5A62578716B}"/>
          </ac:grpSpMkLst>
        </pc:grpChg>
        <pc:grpChg chg="add del mod">
          <ac:chgData name="Justina Ojom" userId="cbdaed7d-8d45-4372-a16a-f3f8900c2f45" providerId="ADAL" clId="{5D26440A-06E9-4682-9B8A-D8E9BA5AC9FC}" dt="2023-03-09T11:43:07.251" v="6995" actId="478"/>
          <ac:grpSpMkLst>
            <pc:docMk/>
            <pc:sldMk cId="3327958278" sldId="2904"/>
            <ac:grpSpMk id="23" creationId="{A610ACCD-EC46-E665-EF1D-8B5EEAC9A3CD}"/>
          </ac:grpSpMkLst>
        </pc:grpChg>
        <pc:grpChg chg="mod">
          <ac:chgData name="Justina Ojom" userId="cbdaed7d-8d45-4372-a16a-f3f8900c2f45" providerId="ADAL" clId="{5D26440A-06E9-4682-9B8A-D8E9BA5AC9FC}" dt="2023-03-09T10:34:24.719" v="5997"/>
          <ac:grpSpMkLst>
            <pc:docMk/>
            <pc:sldMk cId="3327958278" sldId="2904"/>
            <ac:grpSpMk id="24" creationId="{F5426B38-2672-2DDB-FF58-73C77FCB09A5}"/>
          </ac:grpSpMkLst>
        </pc:grpChg>
        <pc:grpChg chg="mod">
          <ac:chgData name="Justina Ojom" userId="cbdaed7d-8d45-4372-a16a-f3f8900c2f45" providerId="ADAL" clId="{5D26440A-06E9-4682-9B8A-D8E9BA5AC9FC}" dt="2023-03-09T10:34:24.719" v="5997"/>
          <ac:grpSpMkLst>
            <pc:docMk/>
            <pc:sldMk cId="3327958278" sldId="2904"/>
            <ac:grpSpMk id="25" creationId="{CED6E670-FE27-A8DC-BE4F-EB103D4FDA60}"/>
          </ac:grpSpMkLst>
        </pc:grpChg>
        <pc:grpChg chg="add mod">
          <ac:chgData name="Justina Ojom" userId="cbdaed7d-8d45-4372-a16a-f3f8900c2f45" providerId="ADAL" clId="{5D26440A-06E9-4682-9B8A-D8E9BA5AC9FC}" dt="2023-03-09T11:43:07.441" v="6996"/>
          <ac:grpSpMkLst>
            <pc:docMk/>
            <pc:sldMk cId="3327958278" sldId="2904"/>
            <ac:grpSpMk id="36" creationId="{E08EDC8C-B48E-5392-990B-7A83AC916194}"/>
          </ac:grpSpMkLst>
        </pc:grpChg>
        <pc:grpChg chg="mod">
          <ac:chgData name="Justina Ojom" userId="cbdaed7d-8d45-4372-a16a-f3f8900c2f45" providerId="ADAL" clId="{5D26440A-06E9-4682-9B8A-D8E9BA5AC9FC}" dt="2023-03-09T11:43:07.441" v="6996"/>
          <ac:grpSpMkLst>
            <pc:docMk/>
            <pc:sldMk cId="3327958278" sldId="2904"/>
            <ac:grpSpMk id="37" creationId="{D6DC56CA-06D7-F798-1049-7F8F59ED72BB}"/>
          </ac:grpSpMkLst>
        </pc:grpChg>
        <pc:picChg chg="mod">
          <ac:chgData name="Justina Ojom" userId="cbdaed7d-8d45-4372-a16a-f3f8900c2f45" providerId="ADAL" clId="{5D26440A-06E9-4682-9B8A-D8E9BA5AC9FC}" dt="2023-03-09T11:43:07.441" v="6996"/>
          <ac:picMkLst>
            <pc:docMk/>
            <pc:sldMk cId="3327958278" sldId="2904"/>
            <ac:picMk id="40" creationId="{6C8E4362-1C9C-6EAA-CA7E-F1C0742EDF84}"/>
          </ac:picMkLst>
        </pc:picChg>
      </pc:sldChg>
      <pc:sldChg chg="addSp delSp modSp mod modNotes modNotesTx">
        <pc:chgData name="Justina Ojom" userId="cbdaed7d-8d45-4372-a16a-f3f8900c2f45" providerId="ADAL" clId="{5D26440A-06E9-4682-9B8A-D8E9BA5AC9FC}" dt="2023-03-09T12:37:06.993" v="7308" actId="1076"/>
        <pc:sldMkLst>
          <pc:docMk/>
          <pc:sldMk cId="285444886" sldId="2905"/>
        </pc:sldMkLst>
        <pc:spChg chg="mod">
          <ac:chgData name="Justina Ojom" userId="cbdaed7d-8d45-4372-a16a-f3f8900c2f45" providerId="ADAL" clId="{5D26440A-06E9-4682-9B8A-D8E9BA5AC9FC}" dt="2023-03-09T10:12:22.023" v="5546" actId="2711"/>
          <ac:spMkLst>
            <pc:docMk/>
            <pc:sldMk cId="285444886" sldId="2905"/>
            <ac:spMk id="2" creationId="{0261D6E8-EB56-DE22-B2C9-01382B499821}"/>
          </ac:spMkLst>
        </pc:spChg>
        <pc:spChg chg="del mod">
          <ac:chgData name="Justina Ojom" userId="cbdaed7d-8d45-4372-a16a-f3f8900c2f45" providerId="ADAL" clId="{5D26440A-06E9-4682-9B8A-D8E9BA5AC9FC}" dt="2023-03-09T12:36:00.452" v="7281" actId="478"/>
          <ac:spMkLst>
            <pc:docMk/>
            <pc:sldMk cId="285444886" sldId="2905"/>
            <ac:spMk id="4" creationId="{A91E6E64-E333-7CF9-680D-F2B947A109A6}"/>
          </ac:spMkLst>
        </pc:spChg>
        <pc:spChg chg="add mod">
          <ac:chgData name="Justina Ojom" userId="cbdaed7d-8d45-4372-a16a-f3f8900c2f45" providerId="ADAL" clId="{5D26440A-06E9-4682-9B8A-D8E9BA5AC9FC}" dt="2023-03-09T12:37:06.993" v="7308" actId="1076"/>
          <ac:spMkLst>
            <pc:docMk/>
            <pc:sldMk cId="285444886" sldId="2905"/>
            <ac:spMk id="5" creationId="{B813C3BA-9DB7-D078-06A4-25A1524A8EC3}"/>
          </ac:spMkLst>
        </pc:spChg>
        <pc:spChg chg="add mod">
          <ac:chgData name="Justina Ojom" userId="cbdaed7d-8d45-4372-a16a-f3f8900c2f45" providerId="ADAL" clId="{5D26440A-06E9-4682-9B8A-D8E9BA5AC9FC}" dt="2023-03-09T12:37:06.993" v="7308" actId="1076"/>
          <ac:spMkLst>
            <pc:docMk/>
            <pc:sldMk cId="285444886" sldId="2905"/>
            <ac:spMk id="6" creationId="{436B0F35-24C7-7899-AFEB-3FC83DE7BD58}"/>
          </ac:spMkLst>
        </pc:spChg>
        <pc:spChg chg="add mod">
          <ac:chgData name="Justina Ojom" userId="cbdaed7d-8d45-4372-a16a-f3f8900c2f45" providerId="ADAL" clId="{5D26440A-06E9-4682-9B8A-D8E9BA5AC9FC}" dt="2023-03-09T12:37:06.993" v="7308" actId="1076"/>
          <ac:spMkLst>
            <pc:docMk/>
            <pc:sldMk cId="285444886" sldId="2905"/>
            <ac:spMk id="7" creationId="{FF5610BE-3461-474D-9A98-21B52DC21327}"/>
          </ac:spMkLst>
        </pc:spChg>
        <pc:graphicFrameChg chg="del">
          <ac:chgData name="Justina Ojom" userId="cbdaed7d-8d45-4372-a16a-f3f8900c2f45" providerId="ADAL" clId="{5D26440A-06E9-4682-9B8A-D8E9BA5AC9FC}" dt="2023-03-09T12:35:39.003" v="7273" actId="478"/>
          <ac:graphicFrameMkLst>
            <pc:docMk/>
            <pc:sldMk cId="285444886" sldId="2905"/>
            <ac:graphicFrameMk id="3" creationId="{0A9BA52B-A49F-DF71-6F7F-C1493E716457}"/>
          </ac:graphicFrameMkLst>
        </pc:graphicFrameChg>
      </pc:sldChg>
      <pc:sldChg chg="addSp delSp modSp mod modNotes modNotesTx">
        <pc:chgData name="Justina Ojom" userId="cbdaed7d-8d45-4372-a16a-f3f8900c2f45" providerId="ADAL" clId="{5D26440A-06E9-4682-9B8A-D8E9BA5AC9FC}" dt="2023-03-10T01:38:32.220" v="8149" actId="790"/>
        <pc:sldMkLst>
          <pc:docMk/>
          <pc:sldMk cId="293992657" sldId="2906"/>
        </pc:sldMkLst>
        <pc:spChg chg="mod">
          <ac:chgData name="Justina Ojom" userId="cbdaed7d-8d45-4372-a16a-f3f8900c2f45" providerId="ADAL" clId="{5D26440A-06E9-4682-9B8A-D8E9BA5AC9FC}" dt="2023-03-09T10:12:25.232" v="5547" actId="2711"/>
          <ac:spMkLst>
            <pc:docMk/>
            <pc:sldMk cId="293992657" sldId="2906"/>
            <ac:spMk id="2" creationId="{1E07E26B-AEE7-F582-E67D-2FAE1E00F8C8}"/>
          </ac:spMkLst>
        </pc:spChg>
        <pc:spChg chg="del mod">
          <ac:chgData name="Justina Ojom" userId="cbdaed7d-8d45-4372-a16a-f3f8900c2f45" providerId="ADAL" clId="{5D26440A-06E9-4682-9B8A-D8E9BA5AC9FC}" dt="2023-03-09T12:38:39.453" v="7329" actId="478"/>
          <ac:spMkLst>
            <pc:docMk/>
            <pc:sldMk cId="293992657" sldId="2906"/>
            <ac:spMk id="3" creationId="{1EBF94AC-E4B6-C324-44C7-10A3A62D0070}"/>
          </ac:spMkLst>
        </pc:spChg>
        <pc:spChg chg="mod">
          <ac:chgData name="Justina Ojom" userId="cbdaed7d-8d45-4372-a16a-f3f8900c2f45" providerId="ADAL" clId="{5D26440A-06E9-4682-9B8A-D8E9BA5AC9FC}" dt="2023-03-10T00:30:54.117" v="7998"/>
          <ac:spMkLst>
            <pc:docMk/>
            <pc:sldMk cId="293992657" sldId="2906"/>
            <ac:spMk id="4" creationId="{2B9A9816-57A2-3920-7492-54585A8059A3}"/>
          </ac:spMkLst>
        </pc:spChg>
        <pc:spChg chg="del">
          <ac:chgData name="Justina Ojom" userId="cbdaed7d-8d45-4372-a16a-f3f8900c2f45" providerId="ADAL" clId="{5D26440A-06E9-4682-9B8A-D8E9BA5AC9FC}" dt="2023-03-09T10:02:25.655" v="5462" actId="478"/>
          <ac:spMkLst>
            <pc:docMk/>
            <pc:sldMk cId="293992657" sldId="2906"/>
            <ac:spMk id="4" creationId="{420F438E-488D-EBF2-46EF-A754A7F2BF09}"/>
          </ac:spMkLst>
        </pc:spChg>
        <pc:spChg chg="mod">
          <ac:chgData name="Justina Ojom" userId="cbdaed7d-8d45-4372-a16a-f3f8900c2f45" providerId="ADAL" clId="{5D26440A-06E9-4682-9B8A-D8E9BA5AC9FC}" dt="2023-03-10T00:31:15.493" v="8000" actId="20577"/>
          <ac:spMkLst>
            <pc:docMk/>
            <pc:sldMk cId="293992657" sldId="2906"/>
            <ac:spMk id="6" creationId="{97C05C32-F2D9-8D45-1AB5-929AC589446D}"/>
          </ac:spMkLst>
        </pc:spChg>
        <pc:spChg chg="del mod">
          <ac:chgData name="Justina Ojom" userId="cbdaed7d-8d45-4372-a16a-f3f8900c2f45" providerId="ADAL" clId="{5D26440A-06E9-4682-9B8A-D8E9BA5AC9FC}" dt="2023-03-09T12:38:39.453" v="7329" actId="478"/>
          <ac:spMkLst>
            <pc:docMk/>
            <pc:sldMk cId="293992657" sldId="2906"/>
            <ac:spMk id="7" creationId="{0798C4E5-1DC3-ADC0-070A-E266C4D690A7}"/>
          </ac:spMkLst>
        </pc:spChg>
        <pc:spChg chg="mod">
          <ac:chgData name="Justina Ojom" userId="cbdaed7d-8d45-4372-a16a-f3f8900c2f45" providerId="ADAL" clId="{5D26440A-06E9-4682-9B8A-D8E9BA5AC9FC}" dt="2023-03-10T00:30:54.117" v="7998"/>
          <ac:spMkLst>
            <pc:docMk/>
            <pc:sldMk cId="293992657" sldId="2906"/>
            <ac:spMk id="7" creationId="{98EF481B-31FD-822D-7698-409CB4EB6224}"/>
          </ac:spMkLst>
        </pc:spChg>
        <pc:spChg chg="del mod">
          <ac:chgData name="Justina Ojom" userId="cbdaed7d-8d45-4372-a16a-f3f8900c2f45" providerId="ADAL" clId="{5D26440A-06E9-4682-9B8A-D8E9BA5AC9FC}" dt="2023-03-09T12:38:39.453" v="7329" actId="478"/>
          <ac:spMkLst>
            <pc:docMk/>
            <pc:sldMk cId="293992657" sldId="2906"/>
            <ac:spMk id="8" creationId="{C7AEF346-F4A0-792C-50E8-0098824598EC}"/>
          </ac:spMkLst>
        </pc:spChg>
        <pc:spChg chg="del mod">
          <ac:chgData name="Justina Ojom" userId="cbdaed7d-8d45-4372-a16a-f3f8900c2f45" providerId="ADAL" clId="{5D26440A-06E9-4682-9B8A-D8E9BA5AC9FC}" dt="2023-03-09T12:38:21.062" v="7321" actId="478"/>
          <ac:spMkLst>
            <pc:docMk/>
            <pc:sldMk cId="293992657" sldId="2906"/>
            <ac:spMk id="9" creationId="{602118B3-7CF4-A48D-49CA-F4C4F02D5E2A}"/>
          </ac:spMkLst>
        </pc:spChg>
        <pc:spChg chg="del mod">
          <ac:chgData name="Justina Ojom" userId="cbdaed7d-8d45-4372-a16a-f3f8900c2f45" providerId="ADAL" clId="{5D26440A-06E9-4682-9B8A-D8E9BA5AC9FC}" dt="2023-03-09T12:38:39.453" v="7329" actId="478"/>
          <ac:spMkLst>
            <pc:docMk/>
            <pc:sldMk cId="293992657" sldId="2906"/>
            <ac:spMk id="10" creationId="{DE82DE30-1817-15D3-DEB6-4C445B3071E8}"/>
          </ac:spMkLst>
        </pc:spChg>
        <pc:spChg chg="del mod">
          <ac:chgData name="Justina Ojom" userId="cbdaed7d-8d45-4372-a16a-f3f8900c2f45" providerId="ADAL" clId="{5D26440A-06E9-4682-9B8A-D8E9BA5AC9FC}" dt="2023-03-09T12:38:21.062" v="7321" actId="478"/>
          <ac:spMkLst>
            <pc:docMk/>
            <pc:sldMk cId="293992657" sldId="2906"/>
            <ac:spMk id="11" creationId="{11DC8A97-4D5A-AE34-DF20-2375BD2B04E4}"/>
          </ac:spMkLst>
        </pc:spChg>
        <pc:spChg chg="mod">
          <ac:chgData name="Justina Ojom" userId="cbdaed7d-8d45-4372-a16a-f3f8900c2f45" providerId="ADAL" clId="{5D26440A-06E9-4682-9B8A-D8E9BA5AC9FC}" dt="2023-03-09T10:12:25.232" v="5547" actId="2711"/>
          <ac:spMkLst>
            <pc:docMk/>
            <pc:sldMk cId="293992657" sldId="2906"/>
            <ac:spMk id="14" creationId="{B7E9AC26-AA5E-2592-90EE-48EEAA777B5A}"/>
          </ac:spMkLst>
        </pc:spChg>
        <pc:spChg chg="mod">
          <ac:chgData name="Justina Ojom" userId="cbdaed7d-8d45-4372-a16a-f3f8900c2f45" providerId="ADAL" clId="{5D26440A-06E9-4682-9B8A-D8E9BA5AC9FC}" dt="2023-03-09T10:12:25.232" v="5547" actId="2711"/>
          <ac:spMkLst>
            <pc:docMk/>
            <pc:sldMk cId="293992657" sldId="2906"/>
            <ac:spMk id="16" creationId="{2C5F5363-65E8-749A-DDF5-936965A41536}"/>
          </ac:spMkLst>
        </pc:spChg>
        <pc:spChg chg="mod">
          <ac:chgData name="Justina Ojom" userId="cbdaed7d-8d45-4372-a16a-f3f8900c2f45" providerId="ADAL" clId="{5D26440A-06E9-4682-9B8A-D8E9BA5AC9FC}" dt="2023-03-09T10:12:25.232" v="5547" actId="2711"/>
          <ac:spMkLst>
            <pc:docMk/>
            <pc:sldMk cId="293992657" sldId="2906"/>
            <ac:spMk id="17" creationId="{92721959-4C5A-B721-B2E6-96D4AEAAE280}"/>
          </ac:spMkLst>
        </pc:spChg>
        <pc:spChg chg="mod">
          <ac:chgData name="Justina Ojom" userId="cbdaed7d-8d45-4372-a16a-f3f8900c2f45" providerId="ADAL" clId="{5D26440A-06E9-4682-9B8A-D8E9BA5AC9FC}" dt="2023-03-09T12:38:52.953" v="7333" actId="207"/>
          <ac:spMkLst>
            <pc:docMk/>
            <pc:sldMk cId="293992657" sldId="2906"/>
            <ac:spMk id="19" creationId="{B45E627C-1B0A-5FC0-923E-5466D856F62F}"/>
          </ac:spMkLst>
        </pc:spChg>
        <pc:spChg chg="mod">
          <ac:chgData name="Justina Ojom" userId="cbdaed7d-8d45-4372-a16a-f3f8900c2f45" providerId="ADAL" clId="{5D26440A-06E9-4682-9B8A-D8E9BA5AC9FC}" dt="2023-03-09T12:38:52.953" v="7333" actId="207"/>
          <ac:spMkLst>
            <pc:docMk/>
            <pc:sldMk cId="293992657" sldId="2906"/>
            <ac:spMk id="20" creationId="{4D9FCF45-B013-5E15-C4DB-8C012A1911DE}"/>
          </ac:spMkLst>
        </pc:spChg>
        <pc:spChg chg="mod">
          <ac:chgData name="Justina Ojom" userId="cbdaed7d-8d45-4372-a16a-f3f8900c2f45" providerId="ADAL" clId="{5D26440A-06E9-4682-9B8A-D8E9BA5AC9FC}" dt="2023-03-09T12:38:52.953" v="7333" actId="207"/>
          <ac:spMkLst>
            <pc:docMk/>
            <pc:sldMk cId="293992657" sldId="2906"/>
            <ac:spMk id="21" creationId="{4AECE45B-E26D-D65B-184C-DF38A3690F12}"/>
          </ac:spMkLst>
        </pc:spChg>
        <pc:spChg chg="mod">
          <ac:chgData name="Justina Ojom" userId="cbdaed7d-8d45-4372-a16a-f3f8900c2f45" providerId="ADAL" clId="{5D26440A-06E9-4682-9B8A-D8E9BA5AC9FC}" dt="2023-03-09T12:37:57.421" v="7311"/>
          <ac:spMkLst>
            <pc:docMk/>
            <pc:sldMk cId="293992657" sldId="2906"/>
            <ac:spMk id="22" creationId="{4A87EDF8-99FA-0FF5-958D-512A7A7DFCBC}"/>
          </ac:spMkLst>
        </pc:spChg>
        <pc:spChg chg="mod">
          <ac:chgData name="Justina Ojom" userId="cbdaed7d-8d45-4372-a16a-f3f8900c2f45" providerId="ADAL" clId="{5D26440A-06E9-4682-9B8A-D8E9BA5AC9FC}" dt="2023-03-09T12:38:02.296" v="7314" actId="207"/>
          <ac:spMkLst>
            <pc:docMk/>
            <pc:sldMk cId="293992657" sldId="2906"/>
            <ac:spMk id="24" creationId="{7C4B01BD-6CDD-92DA-B0AF-13CC98D386F3}"/>
          </ac:spMkLst>
        </pc:spChg>
        <pc:spChg chg="mod">
          <ac:chgData name="Justina Ojom" userId="cbdaed7d-8d45-4372-a16a-f3f8900c2f45" providerId="ADAL" clId="{5D26440A-06E9-4682-9B8A-D8E9BA5AC9FC}" dt="2023-03-09T12:37:57.421" v="7311"/>
          <ac:spMkLst>
            <pc:docMk/>
            <pc:sldMk cId="293992657" sldId="2906"/>
            <ac:spMk id="25" creationId="{0B5320EC-83FD-26E6-7721-B842DF75629D}"/>
          </ac:spMkLst>
        </pc:spChg>
        <pc:spChg chg="add mod">
          <ac:chgData name="Justina Ojom" userId="cbdaed7d-8d45-4372-a16a-f3f8900c2f45" providerId="ADAL" clId="{5D26440A-06E9-4682-9B8A-D8E9BA5AC9FC}" dt="2023-03-09T12:38:49.187" v="7332" actId="1076"/>
          <ac:spMkLst>
            <pc:docMk/>
            <pc:sldMk cId="293992657" sldId="2906"/>
            <ac:spMk id="27" creationId="{47F94EEA-C33F-4EF9-39C1-3627BD3C51C8}"/>
          </ac:spMkLst>
        </pc:spChg>
        <pc:spChg chg="mod">
          <ac:chgData name="Justina Ojom" userId="cbdaed7d-8d45-4372-a16a-f3f8900c2f45" providerId="ADAL" clId="{5D26440A-06E9-4682-9B8A-D8E9BA5AC9FC}" dt="2023-03-09T12:38:13.825" v="7319" actId="571"/>
          <ac:spMkLst>
            <pc:docMk/>
            <pc:sldMk cId="293992657" sldId="2906"/>
            <ac:spMk id="29" creationId="{2345325A-495E-C249-6F30-D1C836F51DCE}"/>
          </ac:spMkLst>
        </pc:spChg>
        <pc:spChg chg="mod">
          <ac:chgData name="Justina Ojom" userId="cbdaed7d-8d45-4372-a16a-f3f8900c2f45" providerId="ADAL" clId="{5D26440A-06E9-4682-9B8A-D8E9BA5AC9FC}" dt="2023-03-09T12:38:13.825" v="7319" actId="571"/>
          <ac:spMkLst>
            <pc:docMk/>
            <pc:sldMk cId="293992657" sldId="2906"/>
            <ac:spMk id="30" creationId="{DFA41297-178A-29C1-8D82-9E1B66AD674E}"/>
          </ac:spMkLst>
        </pc:spChg>
        <pc:spChg chg="add mod">
          <ac:chgData name="Justina Ojom" userId="cbdaed7d-8d45-4372-a16a-f3f8900c2f45" providerId="ADAL" clId="{5D26440A-06E9-4682-9B8A-D8E9BA5AC9FC}" dt="2023-03-09T12:38:49.187" v="7332" actId="1076"/>
          <ac:spMkLst>
            <pc:docMk/>
            <pc:sldMk cId="293992657" sldId="2906"/>
            <ac:spMk id="31" creationId="{17C23F9C-1AD0-BDAC-7801-89CAE1988FE1}"/>
          </ac:spMkLst>
        </pc:spChg>
        <pc:spChg chg="mod">
          <ac:chgData name="Justina Ojom" userId="cbdaed7d-8d45-4372-a16a-f3f8900c2f45" providerId="ADAL" clId="{5D26440A-06E9-4682-9B8A-D8E9BA5AC9FC}" dt="2023-03-09T12:38:25.030" v="7322" actId="571"/>
          <ac:spMkLst>
            <pc:docMk/>
            <pc:sldMk cId="293992657" sldId="2906"/>
            <ac:spMk id="33" creationId="{B46C63F4-9AD0-79C5-E36A-7F65417693F7}"/>
          </ac:spMkLst>
        </pc:spChg>
        <pc:spChg chg="mod">
          <ac:chgData name="Justina Ojom" userId="cbdaed7d-8d45-4372-a16a-f3f8900c2f45" providerId="ADAL" clId="{5D26440A-06E9-4682-9B8A-D8E9BA5AC9FC}" dt="2023-03-09T12:38:25.030" v="7322" actId="571"/>
          <ac:spMkLst>
            <pc:docMk/>
            <pc:sldMk cId="293992657" sldId="2906"/>
            <ac:spMk id="34" creationId="{96F08917-E335-7A54-831D-9CECF4B018C9}"/>
          </ac:spMkLst>
        </pc:spChg>
        <pc:spChg chg="add mod">
          <ac:chgData name="Justina Ojom" userId="cbdaed7d-8d45-4372-a16a-f3f8900c2f45" providerId="ADAL" clId="{5D26440A-06E9-4682-9B8A-D8E9BA5AC9FC}" dt="2023-03-09T12:38:49.187" v="7332" actId="1076"/>
          <ac:spMkLst>
            <pc:docMk/>
            <pc:sldMk cId="293992657" sldId="2906"/>
            <ac:spMk id="35" creationId="{9764DBEF-F070-F413-37BD-FF91A2D834E6}"/>
          </ac:spMkLst>
        </pc:spChg>
        <pc:spChg chg="mod">
          <ac:chgData name="Justina Ojom" userId="cbdaed7d-8d45-4372-a16a-f3f8900c2f45" providerId="ADAL" clId="{5D26440A-06E9-4682-9B8A-D8E9BA5AC9FC}" dt="2023-03-09T12:38:32.643" v="7325" actId="571"/>
          <ac:spMkLst>
            <pc:docMk/>
            <pc:sldMk cId="293992657" sldId="2906"/>
            <ac:spMk id="37" creationId="{E7F36403-A9EA-E658-326F-EEFD0FDCA5B5}"/>
          </ac:spMkLst>
        </pc:spChg>
        <pc:spChg chg="mod">
          <ac:chgData name="Justina Ojom" userId="cbdaed7d-8d45-4372-a16a-f3f8900c2f45" providerId="ADAL" clId="{5D26440A-06E9-4682-9B8A-D8E9BA5AC9FC}" dt="2023-03-09T12:38:32.643" v="7325" actId="571"/>
          <ac:spMkLst>
            <pc:docMk/>
            <pc:sldMk cId="293992657" sldId="2906"/>
            <ac:spMk id="38" creationId="{68B1CD08-50E3-957B-E35D-A1B52DAE5797}"/>
          </ac:spMkLst>
        </pc:spChg>
        <pc:spChg chg="add mod">
          <ac:chgData name="Justina Ojom" userId="cbdaed7d-8d45-4372-a16a-f3f8900c2f45" providerId="ADAL" clId="{5D26440A-06E9-4682-9B8A-D8E9BA5AC9FC}" dt="2023-03-09T12:38:49.187" v="7332" actId="1076"/>
          <ac:spMkLst>
            <pc:docMk/>
            <pc:sldMk cId="293992657" sldId="2906"/>
            <ac:spMk id="39" creationId="{6D28439F-4EDB-244E-6269-3CF05E0F94F0}"/>
          </ac:spMkLst>
        </pc:spChg>
        <pc:spChg chg="mod">
          <ac:chgData name="Justina Ojom" userId="cbdaed7d-8d45-4372-a16a-f3f8900c2f45" providerId="ADAL" clId="{5D26440A-06E9-4682-9B8A-D8E9BA5AC9FC}" dt="2023-03-09T12:38:32.643" v="7325" actId="571"/>
          <ac:spMkLst>
            <pc:docMk/>
            <pc:sldMk cId="293992657" sldId="2906"/>
            <ac:spMk id="41" creationId="{26A1F31D-7E24-8FBB-9089-AC5C11688CA1}"/>
          </ac:spMkLst>
        </pc:spChg>
        <pc:spChg chg="mod">
          <ac:chgData name="Justina Ojom" userId="cbdaed7d-8d45-4372-a16a-f3f8900c2f45" providerId="ADAL" clId="{5D26440A-06E9-4682-9B8A-D8E9BA5AC9FC}" dt="2023-03-09T12:38:32.643" v="7325" actId="571"/>
          <ac:spMkLst>
            <pc:docMk/>
            <pc:sldMk cId="293992657" sldId="2906"/>
            <ac:spMk id="42" creationId="{115E23C2-507A-46E6-4490-A2FAAD8D36BC}"/>
          </ac:spMkLst>
        </pc:spChg>
        <pc:spChg chg="add mod">
          <ac:chgData name="Justina Ojom" userId="cbdaed7d-8d45-4372-a16a-f3f8900c2f45" providerId="ADAL" clId="{5D26440A-06E9-4682-9B8A-D8E9BA5AC9FC}" dt="2023-03-10T00:31:34.301" v="8042" actId="20577"/>
          <ac:spMkLst>
            <pc:docMk/>
            <pc:sldMk cId="293992657" sldId="2906"/>
            <ac:spMk id="43" creationId="{8128EBBE-09CD-EB6E-70A9-CD2220792243}"/>
          </ac:spMkLst>
        </pc:spChg>
        <pc:spChg chg="mod">
          <ac:chgData name="Justina Ojom" userId="cbdaed7d-8d45-4372-a16a-f3f8900c2f45" providerId="ADAL" clId="{5D26440A-06E9-4682-9B8A-D8E9BA5AC9FC}" dt="2023-03-09T12:38:32.643" v="7325" actId="571"/>
          <ac:spMkLst>
            <pc:docMk/>
            <pc:sldMk cId="293992657" sldId="2906"/>
            <ac:spMk id="45" creationId="{437FAC87-A464-9B1C-8B31-6AC90D500067}"/>
          </ac:spMkLst>
        </pc:spChg>
        <pc:spChg chg="mod">
          <ac:chgData name="Justina Ojom" userId="cbdaed7d-8d45-4372-a16a-f3f8900c2f45" providerId="ADAL" clId="{5D26440A-06E9-4682-9B8A-D8E9BA5AC9FC}" dt="2023-03-09T12:38:32.643" v="7325" actId="571"/>
          <ac:spMkLst>
            <pc:docMk/>
            <pc:sldMk cId="293992657" sldId="2906"/>
            <ac:spMk id="46" creationId="{7171EF62-FC79-8A59-3171-4D1AD17CFA4F}"/>
          </ac:spMkLst>
        </pc:spChg>
        <pc:spChg chg="add mod">
          <ac:chgData name="Justina Ojom" userId="cbdaed7d-8d45-4372-a16a-f3f8900c2f45" providerId="ADAL" clId="{5D26440A-06E9-4682-9B8A-D8E9BA5AC9FC}" dt="2023-03-09T12:38:49.187" v="7332" actId="1076"/>
          <ac:spMkLst>
            <pc:docMk/>
            <pc:sldMk cId="293992657" sldId="2906"/>
            <ac:spMk id="47" creationId="{6C46489E-7E3F-2720-071B-9F5453DBA938}"/>
          </ac:spMkLst>
        </pc:spChg>
        <pc:grpChg chg="add mod">
          <ac:chgData name="Justina Ojom" userId="cbdaed7d-8d45-4372-a16a-f3f8900c2f45" providerId="ADAL" clId="{5D26440A-06E9-4682-9B8A-D8E9BA5AC9FC}" dt="2023-03-10T00:30:54.117" v="7998"/>
          <ac:grpSpMkLst>
            <pc:docMk/>
            <pc:sldMk cId="293992657" sldId="2906"/>
            <ac:grpSpMk id="3" creationId="{18E00C04-EBE6-2A3F-344E-447332E162F9}"/>
          </ac:grpSpMkLst>
        </pc:grpChg>
        <pc:grpChg chg="mod">
          <ac:chgData name="Justina Ojom" userId="cbdaed7d-8d45-4372-a16a-f3f8900c2f45" providerId="ADAL" clId="{5D26440A-06E9-4682-9B8A-D8E9BA5AC9FC}" dt="2023-03-10T00:30:54.117" v="7998"/>
          <ac:grpSpMkLst>
            <pc:docMk/>
            <pc:sldMk cId="293992657" sldId="2906"/>
            <ac:grpSpMk id="5" creationId="{7CE08E54-812F-4238-8564-48E3487F4A25}"/>
          </ac:grpSpMkLst>
        </pc:grpChg>
        <pc:grpChg chg="del">
          <ac:chgData name="Justina Ojom" userId="cbdaed7d-8d45-4372-a16a-f3f8900c2f45" providerId="ADAL" clId="{5D26440A-06E9-4682-9B8A-D8E9BA5AC9FC}" dt="2023-03-09T10:02:25.655" v="5462" actId="478"/>
          <ac:grpSpMkLst>
            <pc:docMk/>
            <pc:sldMk cId="293992657" sldId="2906"/>
            <ac:grpSpMk id="5" creationId="{B3A2DD5A-125C-E355-11BC-F5F9BA25EA5B}"/>
          </ac:grpSpMkLst>
        </pc:grpChg>
        <pc:grpChg chg="add del mod">
          <ac:chgData name="Justina Ojom" userId="cbdaed7d-8d45-4372-a16a-f3f8900c2f45" providerId="ADAL" clId="{5D26440A-06E9-4682-9B8A-D8E9BA5AC9FC}" dt="2023-03-10T00:30:53.919" v="7997" actId="478"/>
          <ac:grpSpMkLst>
            <pc:docMk/>
            <pc:sldMk cId="293992657" sldId="2906"/>
            <ac:grpSpMk id="13" creationId="{EB9828B9-DF41-218F-8761-5856E4805C54}"/>
          </ac:grpSpMkLst>
        </pc:grpChg>
        <pc:grpChg chg="mod">
          <ac:chgData name="Justina Ojom" userId="cbdaed7d-8d45-4372-a16a-f3f8900c2f45" providerId="ADAL" clId="{5D26440A-06E9-4682-9B8A-D8E9BA5AC9FC}" dt="2023-03-09T10:02:25.876" v="5463"/>
          <ac:grpSpMkLst>
            <pc:docMk/>
            <pc:sldMk cId="293992657" sldId="2906"/>
            <ac:grpSpMk id="15" creationId="{B2584BA0-21A2-C13C-0FD7-8F2CE190E6D3}"/>
          </ac:grpSpMkLst>
        </pc:grpChg>
        <pc:grpChg chg="add mod">
          <ac:chgData name="Justina Ojom" userId="cbdaed7d-8d45-4372-a16a-f3f8900c2f45" providerId="ADAL" clId="{5D26440A-06E9-4682-9B8A-D8E9BA5AC9FC}" dt="2023-03-09T12:37:58.795" v="7312" actId="1076"/>
          <ac:grpSpMkLst>
            <pc:docMk/>
            <pc:sldMk cId="293992657" sldId="2906"/>
            <ac:grpSpMk id="18" creationId="{16AC4204-A706-5394-7672-3DFDA1BB204C}"/>
          </ac:grpSpMkLst>
        </pc:grpChg>
        <pc:grpChg chg="add mod">
          <ac:chgData name="Justina Ojom" userId="cbdaed7d-8d45-4372-a16a-f3f8900c2f45" providerId="ADAL" clId="{5D26440A-06E9-4682-9B8A-D8E9BA5AC9FC}" dt="2023-03-09T12:38:49.187" v="7332" actId="1076"/>
          <ac:grpSpMkLst>
            <pc:docMk/>
            <pc:sldMk cId="293992657" sldId="2906"/>
            <ac:grpSpMk id="23" creationId="{7FC32F4B-A0CF-FB1C-2E12-30EF8A09D1B6}"/>
          </ac:grpSpMkLst>
        </pc:grpChg>
        <pc:grpChg chg="add mod">
          <ac:chgData name="Justina Ojom" userId="cbdaed7d-8d45-4372-a16a-f3f8900c2f45" providerId="ADAL" clId="{5D26440A-06E9-4682-9B8A-D8E9BA5AC9FC}" dt="2023-03-09T12:38:49.187" v="7332" actId="1076"/>
          <ac:grpSpMkLst>
            <pc:docMk/>
            <pc:sldMk cId="293992657" sldId="2906"/>
            <ac:grpSpMk id="28" creationId="{0FD5A6FD-898B-14FD-5F28-109AEAFB7007}"/>
          </ac:grpSpMkLst>
        </pc:grpChg>
        <pc:grpChg chg="add mod">
          <ac:chgData name="Justina Ojom" userId="cbdaed7d-8d45-4372-a16a-f3f8900c2f45" providerId="ADAL" clId="{5D26440A-06E9-4682-9B8A-D8E9BA5AC9FC}" dt="2023-03-09T12:38:49.187" v="7332" actId="1076"/>
          <ac:grpSpMkLst>
            <pc:docMk/>
            <pc:sldMk cId="293992657" sldId="2906"/>
            <ac:grpSpMk id="32" creationId="{A5F89050-2185-FDAE-C667-C5ECE4D00E19}"/>
          </ac:grpSpMkLst>
        </pc:grpChg>
        <pc:grpChg chg="add mod">
          <ac:chgData name="Justina Ojom" userId="cbdaed7d-8d45-4372-a16a-f3f8900c2f45" providerId="ADAL" clId="{5D26440A-06E9-4682-9B8A-D8E9BA5AC9FC}" dt="2023-03-09T12:38:49.187" v="7332" actId="1076"/>
          <ac:grpSpMkLst>
            <pc:docMk/>
            <pc:sldMk cId="293992657" sldId="2906"/>
            <ac:grpSpMk id="36" creationId="{3E1E6586-CF2B-E9A9-0618-1B2E4FF44D42}"/>
          </ac:grpSpMkLst>
        </pc:grpChg>
        <pc:grpChg chg="add mod">
          <ac:chgData name="Justina Ojom" userId="cbdaed7d-8d45-4372-a16a-f3f8900c2f45" providerId="ADAL" clId="{5D26440A-06E9-4682-9B8A-D8E9BA5AC9FC}" dt="2023-03-09T12:38:49.187" v="7332" actId="1076"/>
          <ac:grpSpMkLst>
            <pc:docMk/>
            <pc:sldMk cId="293992657" sldId="2906"/>
            <ac:grpSpMk id="40" creationId="{B5670A1B-F53B-A25A-38C3-FB2DDF390D58}"/>
          </ac:grpSpMkLst>
        </pc:grpChg>
        <pc:grpChg chg="add mod">
          <ac:chgData name="Justina Ojom" userId="cbdaed7d-8d45-4372-a16a-f3f8900c2f45" providerId="ADAL" clId="{5D26440A-06E9-4682-9B8A-D8E9BA5AC9FC}" dt="2023-03-09T12:38:49.187" v="7332" actId="1076"/>
          <ac:grpSpMkLst>
            <pc:docMk/>
            <pc:sldMk cId="293992657" sldId="2906"/>
            <ac:grpSpMk id="44" creationId="{5A4748E8-2521-5B99-0279-DB1E79F97A23}"/>
          </ac:grpSpMkLst>
        </pc:grpChg>
      </pc:sldChg>
      <pc:sldChg chg="addSp delSp modSp mod modNotes modNotesTx">
        <pc:chgData name="Justina Ojom" userId="cbdaed7d-8d45-4372-a16a-f3f8900c2f45" providerId="ADAL" clId="{5D26440A-06E9-4682-9B8A-D8E9BA5AC9FC}" dt="2023-03-10T00:30:48.844" v="7996" actId="20577"/>
        <pc:sldMkLst>
          <pc:docMk/>
          <pc:sldMk cId="2316176214" sldId="2907"/>
        </pc:sldMkLst>
        <pc:spChg chg="del mod">
          <ac:chgData name="Justina Ojom" userId="cbdaed7d-8d45-4372-a16a-f3f8900c2f45" providerId="ADAL" clId="{5D26440A-06E9-4682-9B8A-D8E9BA5AC9FC}" dt="2023-03-09T10:14:11.733" v="5649" actId="478"/>
          <ac:spMkLst>
            <pc:docMk/>
            <pc:sldMk cId="2316176214" sldId="2907"/>
            <ac:spMk id="3" creationId="{932E5FFC-9179-8F39-916E-276030EF47DD}"/>
          </ac:spMkLst>
        </pc:spChg>
        <pc:spChg chg="mod">
          <ac:chgData name="Justina Ojom" userId="cbdaed7d-8d45-4372-a16a-f3f8900c2f45" providerId="ADAL" clId="{5D26440A-06E9-4682-9B8A-D8E9BA5AC9FC}" dt="2023-03-10T00:30:33.934" v="7949"/>
          <ac:spMkLst>
            <pc:docMk/>
            <pc:sldMk cId="2316176214" sldId="2907"/>
            <ac:spMk id="4" creationId="{18BD59E3-1704-E007-854B-0623AF7F54D0}"/>
          </ac:spMkLst>
        </pc:spChg>
        <pc:spChg chg="del">
          <ac:chgData name="Justina Ojom" userId="cbdaed7d-8d45-4372-a16a-f3f8900c2f45" providerId="ADAL" clId="{5D26440A-06E9-4682-9B8A-D8E9BA5AC9FC}" dt="2023-03-09T10:02:32.293" v="5464" actId="478"/>
          <ac:spMkLst>
            <pc:docMk/>
            <pc:sldMk cId="2316176214" sldId="2907"/>
            <ac:spMk id="5" creationId="{781E491B-4DDB-785D-06A9-ACD5CB9183AB}"/>
          </ac:spMkLst>
        </pc:spChg>
        <pc:spChg chg="mod">
          <ac:chgData name="Justina Ojom" userId="cbdaed7d-8d45-4372-a16a-f3f8900c2f45" providerId="ADAL" clId="{5D26440A-06E9-4682-9B8A-D8E9BA5AC9FC}" dt="2023-03-10T00:30:36.974" v="7957" actId="20577"/>
          <ac:spMkLst>
            <pc:docMk/>
            <pc:sldMk cId="2316176214" sldId="2907"/>
            <ac:spMk id="6" creationId="{D2533A3D-AE19-50AE-05B9-FCA786682404}"/>
          </ac:spMkLst>
        </pc:spChg>
        <pc:spChg chg="mod">
          <ac:chgData name="Justina Ojom" userId="cbdaed7d-8d45-4372-a16a-f3f8900c2f45" providerId="ADAL" clId="{5D26440A-06E9-4682-9B8A-D8E9BA5AC9FC}" dt="2023-03-10T00:30:33.934" v="7949"/>
          <ac:spMkLst>
            <pc:docMk/>
            <pc:sldMk cId="2316176214" sldId="2907"/>
            <ac:spMk id="7" creationId="{C353AD67-8D0A-9CCB-2D8E-700E31F91E64}"/>
          </ac:spMkLst>
        </pc:spChg>
        <pc:spChg chg="mod">
          <ac:chgData name="Justina Ojom" userId="cbdaed7d-8d45-4372-a16a-f3f8900c2f45" providerId="ADAL" clId="{5D26440A-06E9-4682-9B8A-D8E9BA5AC9FC}" dt="2023-03-09T10:12:19.143" v="5545" actId="2711"/>
          <ac:spMkLst>
            <pc:docMk/>
            <pc:sldMk cId="2316176214" sldId="2907"/>
            <ac:spMk id="9" creationId="{49BDC499-7A65-04E5-38BB-DABD2AB14D1E}"/>
          </ac:spMkLst>
        </pc:spChg>
        <pc:spChg chg="mod">
          <ac:chgData name="Justina Ojom" userId="cbdaed7d-8d45-4372-a16a-f3f8900c2f45" providerId="ADAL" clId="{5D26440A-06E9-4682-9B8A-D8E9BA5AC9FC}" dt="2023-03-10T00:30:28.526" v="7947" actId="20577"/>
          <ac:spMkLst>
            <pc:docMk/>
            <pc:sldMk cId="2316176214" sldId="2907"/>
            <ac:spMk id="11" creationId="{6BA05A2E-1672-62E5-B52F-7E28D6FDEB24}"/>
          </ac:spMkLst>
        </pc:spChg>
        <pc:spChg chg="mod">
          <ac:chgData name="Justina Ojom" userId="cbdaed7d-8d45-4372-a16a-f3f8900c2f45" providerId="ADAL" clId="{5D26440A-06E9-4682-9B8A-D8E9BA5AC9FC}" dt="2023-03-09T10:12:19.143" v="5545" actId="2711"/>
          <ac:spMkLst>
            <pc:docMk/>
            <pc:sldMk cId="2316176214" sldId="2907"/>
            <ac:spMk id="12" creationId="{22E4243B-00C4-042A-19FE-E4DAD9C359C5}"/>
          </ac:spMkLst>
        </pc:spChg>
        <pc:spChg chg="add mod">
          <ac:chgData name="Justina Ojom" userId="cbdaed7d-8d45-4372-a16a-f3f8900c2f45" providerId="ADAL" clId="{5D26440A-06E9-4682-9B8A-D8E9BA5AC9FC}" dt="2023-03-09T10:14:10.165" v="5648" actId="20577"/>
          <ac:spMkLst>
            <pc:docMk/>
            <pc:sldMk cId="2316176214" sldId="2907"/>
            <ac:spMk id="13" creationId="{4C498587-7DE5-F1F6-2150-A6014760FE48}"/>
          </ac:spMkLst>
        </pc:spChg>
        <pc:spChg chg="mod">
          <ac:chgData name="Justina Ojom" userId="cbdaed7d-8d45-4372-a16a-f3f8900c2f45" providerId="ADAL" clId="{5D26440A-06E9-4682-9B8A-D8E9BA5AC9FC}" dt="2023-03-09T10:51:17.690" v="6038"/>
          <ac:spMkLst>
            <pc:docMk/>
            <pc:sldMk cId="2316176214" sldId="2907"/>
            <ac:spMk id="17" creationId="{79069FBF-434D-CF15-36F1-369EFDAF669A}"/>
          </ac:spMkLst>
        </pc:spChg>
        <pc:spChg chg="mod">
          <ac:chgData name="Justina Ojom" userId="cbdaed7d-8d45-4372-a16a-f3f8900c2f45" providerId="ADAL" clId="{5D26440A-06E9-4682-9B8A-D8E9BA5AC9FC}" dt="2023-03-09T10:51:17.690" v="6038"/>
          <ac:spMkLst>
            <pc:docMk/>
            <pc:sldMk cId="2316176214" sldId="2907"/>
            <ac:spMk id="18" creationId="{6486D184-FB76-3AB1-EABA-45341ACFC60D}"/>
          </ac:spMkLst>
        </pc:spChg>
        <pc:spChg chg="mod">
          <ac:chgData name="Justina Ojom" userId="cbdaed7d-8d45-4372-a16a-f3f8900c2f45" providerId="ADAL" clId="{5D26440A-06E9-4682-9B8A-D8E9BA5AC9FC}" dt="2023-03-09T10:51:25.204" v="6041" actId="207"/>
          <ac:spMkLst>
            <pc:docMk/>
            <pc:sldMk cId="2316176214" sldId="2907"/>
            <ac:spMk id="19" creationId="{BF54FA06-372B-EAC4-C194-B4001DF5AB31}"/>
          </ac:spMkLst>
        </pc:spChg>
        <pc:spChg chg="mod">
          <ac:chgData name="Justina Ojom" userId="cbdaed7d-8d45-4372-a16a-f3f8900c2f45" providerId="ADAL" clId="{5D26440A-06E9-4682-9B8A-D8E9BA5AC9FC}" dt="2023-03-09T10:51:25.204" v="6041" actId="207"/>
          <ac:spMkLst>
            <pc:docMk/>
            <pc:sldMk cId="2316176214" sldId="2907"/>
            <ac:spMk id="20" creationId="{FC0DE6DB-D6CC-8E9F-ABAD-EA0B4A4E3F2E}"/>
          </ac:spMkLst>
        </pc:spChg>
        <pc:spChg chg="mod">
          <ac:chgData name="Justina Ojom" userId="cbdaed7d-8d45-4372-a16a-f3f8900c2f45" providerId="ADAL" clId="{5D26440A-06E9-4682-9B8A-D8E9BA5AC9FC}" dt="2023-03-09T10:51:25.204" v="6041" actId="207"/>
          <ac:spMkLst>
            <pc:docMk/>
            <pc:sldMk cId="2316176214" sldId="2907"/>
            <ac:spMk id="21" creationId="{8B9B3B72-105B-D01D-7C3C-664CC79F6C86}"/>
          </ac:spMkLst>
        </pc:spChg>
        <pc:grpChg chg="add del mod">
          <ac:chgData name="Justina Ojom" userId="cbdaed7d-8d45-4372-a16a-f3f8900c2f45" providerId="ADAL" clId="{5D26440A-06E9-4682-9B8A-D8E9BA5AC9FC}" dt="2023-03-10T00:30:30.526" v="7948" actId="478"/>
          <ac:grpSpMkLst>
            <pc:docMk/>
            <pc:sldMk cId="2316176214" sldId="2907"/>
            <ac:grpSpMk id="2" creationId="{79819910-B44B-14C6-19A4-15348EF1D164}"/>
          </ac:grpSpMkLst>
        </pc:grpChg>
        <pc:grpChg chg="add mod">
          <ac:chgData name="Justina Ojom" userId="cbdaed7d-8d45-4372-a16a-f3f8900c2f45" providerId="ADAL" clId="{5D26440A-06E9-4682-9B8A-D8E9BA5AC9FC}" dt="2023-03-10T00:30:33.934" v="7949"/>
          <ac:grpSpMkLst>
            <pc:docMk/>
            <pc:sldMk cId="2316176214" sldId="2907"/>
            <ac:grpSpMk id="3" creationId="{E78B284A-4748-BE16-362E-FE6FE7D18D77}"/>
          </ac:grpSpMkLst>
        </pc:grpChg>
        <pc:grpChg chg="mod">
          <ac:chgData name="Justina Ojom" userId="cbdaed7d-8d45-4372-a16a-f3f8900c2f45" providerId="ADAL" clId="{5D26440A-06E9-4682-9B8A-D8E9BA5AC9FC}" dt="2023-03-10T00:30:33.934" v="7949"/>
          <ac:grpSpMkLst>
            <pc:docMk/>
            <pc:sldMk cId="2316176214" sldId="2907"/>
            <ac:grpSpMk id="5" creationId="{BA708E89-BF2E-8326-B57A-F5D88F6F7D04}"/>
          </ac:grpSpMkLst>
        </pc:grpChg>
        <pc:grpChg chg="del">
          <ac:chgData name="Justina Ojom" userId="cbdaed7d-8d45-4372-a16a-f3f8900c2f45" providerId="ADAL" clId="{5D26440A-06E9-4682-9B8A-D8E9BA5AC9FC}" dt="2023-03-09T10:02:32.293" v="5464" actId="478"/>
          <ac:grpSpMkLst>
            <pc:docMk/>
            <pc:sldMk cId="2316176214" sldId="2907"/>
            <ac:grpSpMk id="6" creationId="{59103404-0A26-7119-B1B4-FF25C3D9C278}"/>
          </ac:grpSpMkLst>
        </pc:grpChg>
        <pc:grpChg chg="mod">
          <ac:chgData name="Justina Ojom" userId="cbdaed7d-8d45-4372-a16a-f3f8900c2f45" providerId="ADAL" clId="{5D26440A-06E9-4682-9B8A-D8E9BA5AC9FC}" dt="2023-03-09T10:02:32.619" v="5465"/>
          <ac:grpSpMkLst>
            <pc:docMk/>
            <pc:sldMk cId="2316176214" sldId="2907"/>
            <ac:grpSpMk id="10" creationId="{57C39707-FE23-8F33-51A6-D6C31C29C9A6}"/>
          </ac:grpSpMkLst>
        </pc:grpChg>
        <pc:grpChg chg="add mod">
          <ac:chgData name="Justina Ojom" userId="cbdaed7d-8d45-4372-a16a-f3f8900c2f45" providerId="ADAL" clId="{5D26440A-06E9-4682-9B8A-D8E9BA5AC9FC}" dt="2023-03-09T10:51:32.641" v="6042" actId="1076"/>
          <ac:grpSpMkLst>
            <pc:docMk/>
            <pc:sldMk cId="2316176214" sldId="2907"/>
            <ac:grpSpMk id="14" creationId="{20753EB6-8918-1A41-0314-73D798F1C4EA}"/>
          </ac:grpSpMkLst>
        </pc:grpChg>
        <pc:grpChg chg="mod">
          <ac:chgData name="Justina Ojom" userId="cbdaed7d-8d45-4372-a16a-f3f8900c2f45" providerId="ADAL" clId="{5D26440A-06E9-4682-9B8A-D8E9BA5AC9FC}" dt="2023-03-09T10:51:17.690" v="6038"/>
          <ac:grpSpMkLst>
            <pc:docMk/>
            <pc:sldMk cId="2316176214" sldId="2907"/>
            <ac:grpSpMk id="15" creationId="{29FCB743-0F25-6744-A47E-6EABCA9D7D76}"/>
          </ac:grpSpMkLst>
        </pc:grpChg>
        <pc:grpChg chg="mod">
          <ac:chgData name="Justina Ojom" userId="cbdaed7d-8d45-4372-a16a-f3f8900c2f45" providerId="ADAL" clId="{5D26440A-06E9-4682-9B8A-D8E9BA5AC9FC}" dt="2023-03-09T10:51:17.690" v="6038"/>
          <ac:grpSpMkLst>
            <pc:docMk/>
            <pc:sldMk cId="2316176214" sldId="2907"/>
            <ac:grpSpMk id="16" creationId="{B6A815D1-B74B-E390-C6DC-325E70D4E65E}"/>
          </ac:grpSpMkLst>
        </pc:grpChg>
        <pc:picChg chg="del">
          <ac:chgData name="Justina Ojom" userId="cbdaed7d-8d45-4372-a16a-f3f8900c2f45" providerId="ADAL" clId="{5D26440A-06E9-4682-9B8A-D8E9BA5AC9FC}" dt="2023-03-09T10:51:17.407" v="6037" actId="478"/>
          <ac:picMkLst>
            <pc:docMk/>
            <pc:sldMk cId="2316176214" sldId="2907"/>
            <ac:picMk id="4" creationId="{32BC1AF0-C472-50EE-ACE1-474273D3D986}"/>
          </ac:picMkLst>
        </pc:picChg>
      </pc:sldChg>
      <pc:sldChg chg="addSp delSp modSp mod modNotes modNotesTx">
        <pc:chgData name="Justina Ojom" userId="cbdaed7d-8d45-4372-a16a-f3f8900c2f45" providerId="ADAL" clId="{5D26440A-06E9-4682-9B8A-D8E9BA5AC9FC}" dt="2023-03-10T00:32:04.205" v="8080" actId="20577"/>
        <pc:sldMkLst>
          <pc:docMk/>
          <pc:sldMk cId="1199885411" sldId="2909"/>
        </pc:sldMkLst>
        <pc:spChg chg="del mod">
          <ac:chgData name="Justina Ojom" userId="cbdaed7d-8d45-4372-a16a-f3f8900c2f45" providerId="ADAL" clId="{5D26440A-06E9-4682-9B8A-D8E9BA5AC9FC}" dt="2023-03-09T10:13:34.461" v="5577" actId="478"/>
          <ac:spMkLst>
            <pc:docMk/>
            <pc:sldMk cId="1199885411" sldId="2909"/>
            <ac:spMk id="3" creationId="{932E5FFC-9179-8F39-916E-276030EF47DD}"/>
          </ac:spMkLst>
        </pc:spChg>
        <pc:spChg chg="mod">
          <ac:chgData name="Justina Ojom" userId="cbdaed7d-8d45-4372-a16a-f3f8900c2f45" providerId="ADAL" clId="{5D26440A-06E9-4682-9B8A-D8E9BA5AC9FC}" dt="2023-03-10T00:31:40.600" v="8044"/>
          <ac:spMkLst>
            <pc:docMk/>
            <pc:sldMk cId="1199885411" sldId="2909"/>
            <ac:spMk id="4" creationId="{4D146779-4A2E-42EB-1BD5-4A8A2E0FF34D}"/>
          </ac:spMkLst>
        </pc:spChg>
        <pc:spChg chg="del">
          <ac:chgData name="Justina Ojom" userId="cbdaed7d-8d45-4372-a16a-f3f8900c2f45" providerId="ADAL" clId="{5D26440A-06E9-4682-9B8A-D8E9BA5AC9FC}" dt="2023-03-09T10:01:33.276" v="5448" actId="478"/>
          <ac:spMkLst>
            <pc:docMk/>
            <pc:sldMk cId="1199885411" sldId="2909"/>
            <ac:spMk id="5" creationId="{781E491B-4DDB-785D-06A9-ACD5CB9183AB}"/>
          </ac:spMkLst>
        </pc:spChg>
        <pc:spChg chg="mod">
          <ac:chgData name="Justina Ojom" userId="cbdaed7d-8d45-4372-a16a-f3f8900c2f45" providerId="ADAL" clId="{5D26440A-06E9-4682-9B8A-D8E9BA5AC9FC}" dt="2023-03-10T00:31:55.317" v="8052" actId="20577"/>
          <ac:spMkLst>
            <pc:docMk/>
            <pc:sldMk cId="1199885411" sldId="2909"/>
            <ac:spMk id="6" creationId="{1DB1A2B8-6F45-0DD1-3827-C574698FE472}"/>
          </ac:spMkLst>
        </pc:spChg>
        <pc:spChg chg="mod">
          <ac:chgData name="Justina Ojom" userId="cbdaed7d-8d45-4372-a16a-f3f8900c2f45" providerId="ADAL" clId="{5D26440A-06E9-4682-9B8A-D8E9BA5AC9FC}" dt="2023-03-10T00:31:40.600" v="8044"/>
          <ac:spMkLst>
            <pc:docMk/>
            <pc:sldMk cId="1199885411" sldId="2909"/>
            <ac:spMk id="7" creationId="{7E274FCE-7A50-2DC7-E3E6-5880661E054E}"/>
          </ac:spMkLst>
        </pc:spChg>
        <pc:spChg chg="mod">
          <ac:chgData name="Justina Ojom" userId="cbdaed7d-8d45-4372-a16a-f3f8900c2f45" providerId="ADAL" clId="{5D26440A-06E9-4682-9B8A-D8E9BA5AC9FC}" dt="2023-03-09T10:12:30.667" v="5549" actId="2711"/>
          <ac:spMkLst>
            <pc:docMk/>
            <pc:sldMk cId="1199885411" sldId="2909"/>
            <ac:spMk id="9" creationId="{83D39C9E-9220-74C2-2D90-D073546786D3}"/>
          </ac:spMkLst>
        </pc:spChg>
        <pc:spChg chg="mod">
          <ac:chgData name="Justina Ojom" userId="cbdaed7d-8d45-4372-a16a-f3f8900c2f45" providerId="ADAL" clId="{5D26440A-06E9-4682-9B8A-D8E9BA5AC9FC}" dt="2023-03-09T10:12:30.667" v="5549" actId="2711"/>
          <ac:spMkLst>
            <pc:docMk/>
            <pc:sldMk cId="1199885411" sldId="2909"/>
            <ac:spMk id="11" creationId="{E9301706-8DD9-45E1-B303-C256AE15C574}"/>
          </ac:spMkLst>
        </pc:spChg>
        <pc:spChg chg="mod">
          <ac:chgData name="Justina Ojom" userId="cbdaed7d-8d45-4372-a16a-f3f8900c2f45" providerId="ADAL" clId="{5D26440A-06E9-4682-9B8A-D8E9BA5AC9FC}" dt="2023-03-09T10:12:30.667" v="5549" actId="2711"/>
          <ac:spMkLst>
            <pc:docMk/>
            <pc:sldMk cId="1199885411" sldId="2909"/>
            <ac:spMk id="12" creationId="{2601FAF8-C87B-FA68-F964-4BE08687AD41}"/>
          </ac:spMkLst>
        </pc:spChg>
        <pc:spChg chg="add mod">
          <ac:chgData name="Justina Ojom" userId="cbdaed7d-8d45-4372-a16a-f3f8900c2f45" providerId="ADAL" clId="{5D26440A-06E9-4682-9B8A-D8E9BA5AC9FC}" dt="2023-03-09T10:13:42.236" v="5610" actId="20577"/>
          <ac:spMkLst>
            <pc:docMk/>
            <pc:sldMk cId="1199885411" sldId="2909"/>
            <ac:spMk id="13" creationId="{9B6C5BF9-C0F5-6812-E23B-B6E8BE8DF746}"/>
          </ac:spMkLst>
        </pc:spChg>
        <pc:spChg chg="mod">
          <ac:chgData name="Justina Ojom" userId="cbdaed7d-8d45-4372-a16a-f3f8900c2f45" providerId="ADAL" clId="{5D26440A-06E9-4682-9B8A-D8E9BA5AC9FC}" dt="2023-03-09T10:51:34.991" v="6044"/>
          <ac:spMkLst>
            <pc:docMk/>
            <pc:sldMk cId="1199885411" sldId="2909"/>
            <ac:spMk id="17" creationId="{1694E6CA-AF55-F099-2550-B6EB176EAF0E}"/>
          </ac:spMkLst>
        </pc:spChg>
        <pc:spChg chg="mod">
          <ac:chgData name="Justina Ojom" userId="cbdaed7d-8d45-4372-a16a-f3f8900c2f45" providerId="ADAL" clId="{5D26440A-06E9-4682-9B8A-D8E9BA5AC9FC}" dt="2023-03-09T10:51:34.991" v="6044"/>
          <ac:spMkLst>
            <pc:docMk/>
            <pc:sldMk cId="1199885411" sldId="2909"/>
            <ac:spMk id="18" creationId="{13DE145A-5763-FEB9-1E15-0E4AE0D3A448}"/>
          </ac:spMkLst>
        </pc:spChg>
        <pc:spChg chg="mod">
          <ac:chgData name="Justina Ojom" userId="cbdaed7d-8d45-4372-a16a-f3f8900c2f45" providerId="ADAL" clId="{5D26440A-06E9-4682-9B8A-D8E9BA5AC9FC}" dt="2023-03-09T10:51:34.991" v="6044"/>
          <ac:spMkLst>
            <pc:docMk/>
            <pc:sldMk cId="1199885411" sldId="2909"/>
            <ac:spMk id="19" creationId="{837766B6-F349-5852-5C9F-C242BF9440C8}"/>
          </ac:spMkLst>
        </pc:spChg>
        <pc:spChg chg="mod">
          <ac:chgData name="Justina Ojom" userId="cbdaed7d-8d45-4372-a16a-f3f8900c2f45" providerId="ADAL" clId="{5D26440A-06E9-4682-9B8A-D8E9BA5AC9FC}" dt="2023-03-09T10:51:34.991" v="6044"/>
          <ac:spMkLst>
            <pc:docMk/>
            <pc:sldMk cId="1199885411" sldId="2909"/>
            <ac:spMk id="20" creationId="{BA2F7AC2-B04C-6404-A7DC-3E60C430877E}"/>
          </ac:spMkLst>
        </pc:spChg>
        <pc:spChg chg="mod">
          <ac:chgData name="Justina Ojom" userId="cbdaed7d-8d45-4372-a16a-f3f8900c2f45" providerId="ADAL" clId="{5D26440A-06E9-4682-9B8A-D8E9BA5AC9FC}" dt="2023-03-09T10:51:34.991" v="6044"/>
          <ac:spMkLst>
            <pc:docMk/>
            <pc:sldMk cId="1199885411" sldId="2909"/>
            <ac:spMk id="21" creationId="{C12BA940-A3D9-24E3-7258-94EC6F62EE24}"/>
          </ac:spMkLst>
        </pc:spChg>
        <pc:grpChg chg="add del mod">
          <ac:chgData name="Justina Ojom" userId="cbdaed7d-8d45-4372-a16a-f3f8900c2f45" providerId="ADAL" clId="{5D26440A-06E9-4682-9B8A-D8E9BA5AC9FC}" dt="2023-03-10T00:31:40.374" v="8043" actId="478"/>
          <ac:grpSpMkLst>
            <pc:docMk/>
            <pc:sldMk cId="1199885411" sldId="2909"/>
            <ac:grpSpMk id="2" creationId="{84C55243-8ECD-FF7A-2C27-DE110E6797CA}"/>
          </ac:grpSpMkLst>
        </pc:grpChg>
        <pc:grpChg chg="add mod">
          <ac:chgData name="Justina Ojom" userId="cbdaed7d-8d45-4372-a16a-f3f8900c2f45" providerId="ADAL" clId="{5D26440A-06E9-4682-9B8A-D8E9BA5AC9FC}" dt="2023-03-10T00:31:40.600" v="8044"/>
          <ac:grpSpMkLst>
            <pc:docMk/>
            <pc:sldMk cId="1199885411" sldId="2909"/>
            <ac:grpSpMk id="3" creationId="{E720D3C8-5899-E342-5B60-66D1AC8E4F57}"/>
          </ac:grpSpMkLst>
        </pc:grpChg>
        <pc:grpChg chg="mod">
          <ac:chgData name="Justina Ojom" userId="cbdaed7d-8d45-4372-a16a-f3f8900c2f45" providerId="ADAL" clId="{5D26440A-06E9-4682-9B8A-D8E9BA5AC9FC}" dt="2023-03-10T00:31:40.600" v="8044"/>
          <ac:grpSpMkLst>
            <pc:docMk/>
            <pc:sldMk cId="1199885411" sldId="2909"/>
            <ac:grpSpMk id="5" creationId="{10428948-E388-D248-2E33-DA2358EF38F8}"/>
          </ac:grpSpMkLst>
        </pc:grpChg>
        <pc:grpChg chg="del">
          <ac:chgData name="Justina Ojom" userId="cbdaed7d-8d45-4372-a16a-f3f8900c2f45" providerId="ADAL" clId="{5D26440A-06E9-4682-9B8A-D8E9BA5AC9FC}" dt="2023-03-09T10:01:33.276" v="5448" actId="478"/>
          <ac:grpSpMkLst>
            <pc:docMk/>
            <pc:sldMk cId="1199885411" sldId="2909"/>
            <ac:grpSpMk id="6" creationId="{59103404-0A26-7119-B1B4-FF25C3D9C278}"/>
          </ac:grpSpMkLst>
        </pc:grpChg>
        <pc:grpChg chg="mod">
          <ac:chgData name="Justina Ojom" userId="cbdaed7d-8d45-4372-a16a-f3f8900c2f45" providerId="ADAL" clId="{5D26440A-06E9-4682-9B8A-D8E9BA5AC9FC}" dt="2023-03-09T10:01:33.593" v="5449"/>
          <ac:grpSpMkLst>
            <pc:docMk/>
            <pc:sldMk cId="1199885411" sldId="2909"/>
            <ac:grpSpMk id="10" creationId="{644F6A6C-CE34-C412-7F40-E8F89D7CDE2F}"/>
          </ac:grpSpMkLst>
        </pc:grpChg>
        <pc:grpChg chg="add mod">
          <ac:chgData name="Justina Ojom" userId="cbdaed7d-8d45-4372-a16a-f3f8900c2f45" providerId="ADAL" clId="{5D26440A-06E9-4682-9B8A-D8E9BA5AC9FC}" dt="2023-03-09T10:51:34.991" v="6044"/>
          <ac:grpSpMkLst>
            <pc:docMk/>
            <pc:sldMk cId="1199885411" sldId="2909"/>
            <ac:grpSpMk id="14" creationId="{05008295-436F-7DF5-4558-9318631623C1}"/>
          </ac:grpSpMkLst>
        </pc:grpChg>
        <pc:grpChg chg="mod">
          <ac:chgData name="Justina Ojom" userId="cbdaed7d-8d45-4372-a16a-f3f8900c2f45" providerId="ADAL" clId="{5D26440A-06E9-4682-9B8A-D8E9BA5AC9FC}" dt="2023-03-09T10:51:34.991" v="6044"/>
          <ac:grpSpMkLst>
            <pc:docMk/>
            <pc:sldMk cId="1199885411" sldId="2909"/>
            <ac:grpSpMk id="15" creationId="{085B34D9-D410-055B-58DE-8324A945C00F}"/>
          </ac:grpSpMkLst>
        </pc:grpChg>
        <pc:grpChg chg="mod">
          <ac:chgData name="Justina Ojom" userId="cbdaed7d-8d45-4372-a16a-f3f8900c2f45" providerId="ADAL" clId="{5D26440A-06E9-4682-9B8A-D8E9BA5AC9FC}" dt="2023-03-09T10:51:34.991" v="6044"/>
          <ac:grpSpMkLst>
            <pc:docMk/>
            <pc:sldMk cId="1199885411" sldId="2909"/>
            <ac:grpSpMk id="16" creationId="{E0281E1D-389B-0CE5-D183-AA0C0E61E9CB}"/>
          </ac:grpSpMkLst>
        </pc:grpChg>
        <pc:picChg chg="del">
          <ac:chgData name="Justina Ojom" userId="cbdaed7d-8d45-4372-a16a-f3f8900c2f45" providerId="ADAL" clId="{5D26440A-06E9-4682-9B8A-D8E9BA5AC9FC}" dt="2023-03-09T10:51:34.778" v="6043" actId="478"/>
          <ac:picMkLst>
            <pc:docMk/>
            <pc:sldMk cId="1199885411" sldId="2909"/>
            <ac:picMk id="4" creationId="{32BC1AF0-C472-50EE-ACE1-474273D3D986}"/>
          </ac:picMkLst>
        </pc:picChg>
      </pc:sldChg>
      <pc:sldChg chg="addSp delSp modSp mod setBg modClrScheme chgLayout modNotes modNotesTx">
        <pc:chgData name="Justina Ojom" userId="cbdaed7d-8d45-4372-a16a-f3f8900c2f45" providerId="ADAL" clId="{5D26440A-06E9-4682-9B8A-D8E9BA5AC9FC}" dt="2023-03-09T09:59:19.254" v="5395" actId="478"/>
        <pc:sldMkLst>
          <pc:docMk/>
          <pc:sldMk cId="2045804793" sldId="2910"/>
        </pc:sldMkLst>
        <pc:spChg chg="add mod">
          <ac:chgData name="Justina Ojom" userId="cbdaed7d-8d45-4372-a16a-f3f8900c2f45" providerId="ADAL" clId="{5D26440A-06E9-4682-9B8A-D8E9BA5AC9FC}" dt="2023-03-09T09:59:17.747" v="5394"/>
          <ac:spMkLst>
            <pc:docMk/>
            <pc:sldMk cId="2045804793" sldId="2910"/>
            <ac:spMk id="2" creationId="{AACF2A1E-27AF-2E3E-BA9F-22121249464E}"/>
          </ac:spMkLst>
        </pc:spChg>
        <pc:spChg chg="del mod ord">
          <ac:chgData name="Justina Ojom" userId="cbdaed7d-8d45-4372-a16a-f3f8900c2f45" providerId="ADAL" clId="{5D26440A-06E9-4682-9B8A-D8E9BA5AC9FC}" dt="2023-03-09T09:59:19.254" v="5395" actId="478"/>
          <ac:spMkLst>
            <pc:docMk/>
            <pc:sldMk cId="2045804793" sldId="2910"/>
            <ac:spMk id="73" creationId="{564A277F-794B-4856-ADCA-B3D3341CBECB}"/>
          </ac:spMkLst>
        </pc:spChg>
      </pc:sldChg>
      <pc:sldChg chg="addSp delSp modSp mod modNotes modNotesTx">
        <pc:chgData name="Justina Ojom" userId="cbdaed7d-8d45-4372-a16a-f3f8900c2f45" providerId="ADAL" clId="{5D26440A-06E9-4682-9B8A-D8E9BA5AC9FC}" dt="2023-03-10T01:35:08.886" v="8115"/>
        <pc:sldMkLst>
          <pc:docMk/>
          <pc:sldMk cId="161414871" sldId="2911"/>
        </pc:sldMkLst>
        <pc:spChg chg="mod">
          <ac:chgData name="Justina Ojom" userId="cbdaed7d-8d45-4372-a16a-f3f8900c2f45" providerId="ADAL" clId="{5D26440A-06E9-4682-9B8A-D8E9BA5AC9FC}" dt="2023-03-09T10:04:47.282" v="5500" actId="2711"/>
          <ac:spMkLst>
            <pc:docMk/>
            <pc:sldMk cId="161414871" sldId="2911"/>
            <ac:spMk id="2" creationId="{8DD1401F-3D37-49FB-A426-4EBE8127118E}"/>
          </ac:spMkLst>
        </pc:spChg>
        <pc:spChg chg="del mod">
          <ac:chgData name="Justina Ojom" userId="cbdaed7d-8d45-4372-a16a-f3f8900c2f45" providerId="ADAL" clId="{5D26440A-06E9-4682-9B8A-D8E9BA5AC9FC}" dt="2023-03-09T10:57:11.238" v="6123" actId="478"/>
          <ac:spMkLst>
            <pc:docMk/>
            <pc:sldMk cId="161414871" sldId="2911"/>
            <ac:spMk id="3" creationId="{8A4A7E7F-9875-B9A9-9394-C2D7BB393BCC}"/>
          </ac:spMkLst>
        </pc:spChg>
        <pc:spChg chg="add mod">
          <ac:chgData name="Justina Ojom" userId="cbdaed7d-8d45-4372-a16a-f3f8900c2f45" providerId="ADAL" clId="{5D26440A-06E9-4682-9B8A-D8E9BA5AC9FC}" dt="2023-03-10T01:35:08.886" v="8115"/>
          <ac:spMkLst>
            <pc:docMk/>
            <pc:sldMk cId="161414871" sldId="2911"/>
            <ac:spMk id="3" creationId="{9B08ADE8-EC9C-B81F-6ABA-DE6ECA8D2558}"/>
          </ac:spMkLst>
        </pc:spChg>
        <pc:spChg chg="del mod">
          <ac:chgData name="Justina Ojom" userId="cbdaed7d-8d45-4372-a16a-f3f8900c2f45" providerId="ADAL" clId="{5D26440A-06E9-4682-9B8A-D8E9BA5AC9FC}" dt="2023-03-09T10:57:57.573" v="6137" actId="478"/>
          <ac:spMkLst>
            <pc:docMk/>
            <pc:sldMk cId="161414871" sldId="2911"/>
            <ac:spMk id="4" creationId="{DF7AA794-1DB1-7C93-8A56-842BA08E172E}"/>
          </ac:spMkLst>
        </pc:spChg>
        <pc:spChg chg="mod">
          <ac:chgData name="Justina Ojom" userId="cbdaed7d-8d45-4372-a16a-f3f8900c2f45" providerId="ADAL" clId="{5D26440A-06E9-4682-9B8A-D8E9BA5AC9FC}" dt="2023-03-09T10:58:00.378" v="6138" actId="1076"/>
          <ac:spMkLst>
            <pc:docMk/>
            <pc:sldMk cId="161414871" sldId="2911"/>
            <ac:spMk id="6" creationId="{CC4F16F9-58C2-9310-72FE-63029D7F8EEB}"/>
          </ac:spMkLst>
        </pc:spChg>
        <pc:spChg chg="del mod">
          <ac:chgData name="Justina Ojom" userId="cbdaed7d-8d45-4372-a16a-f3f8900c2f45" providerId="ADAL" clId="{5D26440A-06E9-4682-9B8A-D8E9BA5AC9FC}" dt="2023-03-09T10:04:50.870" v="5501" actId="478"/>
          <ac:spMkLst>
            <pc:docMk/>
            <pc:sldMk cId="161414871" sldId="2911"/>
            <ac:spMk id="7" creationId="{572E098F-EE65-494F-9AF1-2844382A2C9C}"/>
          </ac:spMkLst>
        </pc:spChg>
        <pc:spChg chg="del mod">
          <ac:chgData name="Justina Ojom" userId="cbdaed7d-8d45-4372-a16a-f3f8900c2f45" providerId="ADAL" clId="{5D26440A-06E9-4682-9B8A-D8E9BA5AC9FC}" dt="2023-03-09T10:57:13.263" v="6124" actId="478"/>
          <ac:spMkLst>
            <pc:docMk/>
            <pc:sldMk cId="161414871" sldId="2911"/>
            <ac:spMk id="8" creationId="{F5834094-26B8-DB49-EDEA-AD7EA5D534E5}"/>
          </ac:spMkLst>
        </pc:spChg>
        <pc:spChg chg="del mod">
          <ac:chgData name="Justina Ojom" userId="cbdaed7d-8d45-4372-a16a-f3f8900c2f45" providerId="ADAL" clId="{5D26440A-06E9-4682-9B8A-D8E9BA5AC9FC}" dt="2023-03-09T10:57:13.263" v="6124" actId="478"/>
          <ac:spMkLst>
            <pc:docMk/>
            <pc:sldMk cId="161414871" sldId="2911"/>
            <ac:spMk id="9" creationId="{EDC1CEF2-2F87-7E88-F586-01A204641C98}"/>
          </ac:spMkLst>
        </pc:spChg>
        <pc:spChg chg="mod">
          <ac:chgData name="Justina Ojom" userId="cbdaed7d-8d45-4372-a16a-f3f8900c2f45" providerId="ADAL" clId="{5D26440A-06E9-4682-9B8A-D8E9BA5AC9FC}" dt="2023-03-09T10:58:05.119" v="6139" actId="408"/>
          <ac:spMkLst>
            <pc:docMk/>
            <pc:sldMk cId="161414871" sldId="2911"/>
            <ac:spMk id="10" creationId="{4E7830DF-A062-980D-B059-ACA50C9782A1}"/>
          </ac:spMkLst>
        </pc:spChg>
        <pc:spChg chg="del mod">
          <ac:chgData name="Justina Ojom" userId="cbdaed7d-8d45-4372-a16a-f3f8900c2f45" providerId="ADAL" clId="{5D26440A-06E9-4682-9B8A-D8E9BA5AC9FC}" dt="2023-03-09T10:57:11.238" v="6123" actId="478"/>
          <ac:spMkLst>
            <pc:docMk/>
            <pc:sldMk cId="161414871" sldId="2911"/>
            <ac:spMk id="11" creationId="{D2CCE728-6A4F-6C33-9315-E929880EE1B5}"/>
          </ac:spMkLst>
        </pc:spChg>
        <pc:spChg chg="del mod">
          <ac:chgData name="Justina Ojom" userId="cbdaed7d-8d45-4372-a16a-f3f8900c2f45" providerId="ADAL" clId="{5D26440A-06E9-4682-9B8A-D8E9BA5AC9FC}" dt="2023-03-09T10:57:13.263" v="6124" actId="478"/>
          <ac:spMkLst>
            <pc:docMk/>
            <pc:sldMk cId="161414871" sldId="2911"/>
            <ac:spMk id="12" creationId="{4557BF75-C29E-6B15-6553-921EF7489B66}"/>
          </ac:spMkLst>
        </pc:spChg>
        <pc:spChg chg="mod">
          <ac:chgData name="Justina Ojom" userId="cbdaed7d-8d45-4372-a16a-f3f8900c2f45" providerId="ADAL" clId="{5D26440A-06E9-4682-9B8A-D8E9BA5AC9FC}" dt="2023-03-09T10:58:00.378" v="6138" actId="1076"/>
          <ac:spMkLst>
            <pc:docMk/>
            <pc:sldMk cId="161414871" sldId="2911"/>
            <ac:spMk id="13" creationId="{8E80E586-3341-C3F6-3157-ACD04F4B05DC}"/>
          </ac:spMkLst>
        </pc:spChg>
        <pc:spChg chg="mod">
          <ac:chgData name="Justina Ojom" userId="cbdaed7d-8d45-4372-a16a-f3f8900c2f45" providerId="ADAL" clId="{5D26440A-06E9-4682-9B8A-D8E9BA5AC9FC}" dt="2023-03-09T10:57:21.371" v="6127" actId="207"/>
          <ac:spMkLst>
            <pc:docMk/>
            <pc:sldMk cId="161414871" sldId="2911"/>
            <ac:spMk id="14" creationId="{1DB9B133-7777-E1CD-8E69-B9593EC589AE}"/>
          </ac:spMkLst>
        </pc:spChg>
        <pc:spChg chg="mod">
          <ac:chgData name="Justina Ojom" userId="cbdaed7d-8d45-4372-a16a-f3f8900c2f45" providerId="ADAL" clId="{5D26440A-06E9-4682-9B8A-D8E9BA5AC9FC}" dt="2023-03-09T10:58:05.119" v="6139" actId="408"/>
          <ac:spMkLst>
            <pc:docMk/>
            <pc:sldMk cId="161414871" sldId="2911"/>
            <ac:spMk id="15" creationId="{288A1F47-9593-DB74-CAF8-2EDDB08D04ED}"/>
          </ac:spMkLst>
        </pc:spChg>
        <pc:spChg chg="mod">
          <ac:chgData name="Justina Ojom" userId="cbdaed7d-8d45-4372-a16a-f3f8900c2f45" providerId="ADAL" clId="{5D26440A-06E9-4682-9B8A-D8E9BA5AC9FC}" dt="2023-03-09T10:57:27.364" v="6129" actId="208"/>
          <ac:spMkLst>
            <pc:docMk/>
            <pc:sldMk cId="161414871" sldId="2911"/>
            <ac:spMk id="17" creationId="{28301C01-2E67-3F0B-577E-3AB0DECDD7C9}"/>
          </ac:spMkLst>
        </pc:spChg>
        <pc:spChg chg="mod">
          <ac:chgData name="Justina Ojom" userId="cbdaed7d-8d45-4372-a16a-f3f8900c2f45" providerId="ADAL" clId="{5D26440A-06E9-4682-9B8A-D8E9BA5AC9FC}" dt="2023-03-09T10:57:27.364" v="6129" actId="208"/>
          <ac:spMkLst>
            <pc:docMk/>
            <pc:sldMk cId="161414871" sldId="2911"/>
            <ac:spMk id="18" creationId="{F5FDBEF0-7396-2A6D-1F14-89D2CBE07C4C}"/>
          </ac:spMkLst>
        </pc:spChg>
        <pc:spChg chg="mod">
          <ac:chgData name="Justina Ojom" userId="cbdaed7d-8d45-4372-a16a-f3f8900c2f45" providerId="ADAL" clId="{5D26440A-06E9-4682-9B8A-D8E9BA5AC9FC}" dt="2023-03-09T10:57:27.364" v="6129" actId="208"/>
          <ac:spMkLst>
            <pc:docMk/>
            <pc:sldMk cId="161414871" sldId="2911"/>
            <ac:spMk id="19" creationId="{C1157915-970E-F045-14A5-9D2B1DD9C9A2}"/>
          </ac:spMkLst>
        </pc:spChg>
        <pc:spChg chg="mod">
          <ac:chgData name="Justina Ojom" userId="cbdaed7d-8d45-4372-a16a-f3f8900c2f45" providerId="ADAL" clId="{5D26440A-06E9-4682-9B8A-D8E9BA5AC9FC}" dt="2023-03-09T10:57:23.525" v="6128" actId="207"/>
          <ac:spMkLst>
            <pc:docMk/>
            <pc:sldMk cId="161414871" sldId="2911"/>
            <ac:spMk id="20" creationId="{C8921AE3-C764-342B-7B37-85BD08EC4EE4}"/>
          </ac:spMkLst>
        </pc:spChg>
        <pc:grpChg chg="add mod">
          <ac:chgData name="Justina Ojom" userId="cbdaed7d-8d45-4372-a16a-f3f8900c2f45" providerId="ADAL" clId="{5D26440A-06E9-4682-9B8A-D8E9BA5AC9FC}" dt="2023-03-09T10:58:00.378" v="6138" actId="1076"/>
          <ac:grpSpMkLst>
            <pc:docMk/>
            <pc:sldMk cId="161414871" sldId="2911"/>
            <ac:grpSpMk id="5" creationId="{0121DF6F-7C6A-C9BD-B4F9-41B27BC14CC2}"/>
          </ac:grpSpMkLst>
        </pc:grpChg>
        <pc:grpChg chg="mod">
          <ac:chgData name="Justina Ojom" userId="cbdaed7d-8d45-4372-a16a-f3f8900c2f45" providerId="ADAL" clId="{5D26440A-06E9-4682-9B8A-D8E9BA5AC9FC}" dt="2023-03-09T10:57:13.543" v="6125"/>
          <ac:grpSpMkLst>
            <pc:docMk/>
            <pc:sldMk cId="161414871" sldId="2911"/>
            <ac:grpSpMk id="16" creationId="{E34037B9-396A-57D1-4B16-DFA880883DA0}"/>
          </ac:grpSpMkLst>
        </pc:grpChg>
        <pc:cxnChg chg="mod">
          <ac:chgData name="Justina Ojom" userId="cbdaed7d-8d45-4372-a16a-f3f8900c2f45" providerId="ADAL" clId="{5D26440A-06E9-4682-9B8A-D8E9BA5AC9FC}" dt="2023-03-09T10:58:00.378" v="6138" actId="1076"/>
          <ac:cxnSpMkLst>
            <pc:docMk/>
            <pc:sldMk cId="161414871" sldId="2911"/>
            <ac:cxnSpMk id="21" creationId="{7289F89E-AE91-1019-51C9-6E29636EB358}"/>
          </ac:cxnSpMkLst>
        </pc:cxnChg>
        <pc:cxnChg chg="mod">
          <ac:chgData name="Justina Ojom" userId="cbdaed7d-8d45-4372-a16a-f3f8900c2f45" providerId="ADAL" clId="{5D26440A-06E9-4682-9B8A-D8E9BA5AC9FC}" dt="2023-03-09T10:58:00.378" v="6138" actId="1076"/>
          <ac:cxnSpMkLst>
            <pc:docMk/>
            <pc:sldMk cId="161414871" sldId="2911"/>
            <ac:cxnSpMk id="23" creationId="{CFBD34AA-C642-02D0-9EE3-82D2592CDF8F}"/>
          </ac:cxnSpMkLst>
        </pc:cxnChg>
        <pc:cxnChg chg="mod">
          <ac:chgData name="Justina Ojom" userId="cbdaed7d-8d45-4372-a16a-f3f8900c2f45" providerId="ADAL" clId="{5D26440A-06E9-4682-9B8A-D8E9BA5AC9FC}" dt="2023-03-09T10:58:05.119" v="6139" actId="408"/>
          <ac:cxnSpMkLst>
            <pc:docMk/>
            <pc:sldMk cId="161414871" sldId="2911"/>
            <ac:cxnSpMk id="26" creationId="{B081C46F-73AF-39A3-AEA7-1C89FB5E15B9}"/>
          </ac:cxnSpMkLst>
        </pc:cxnChg>
        <pc:cxnChg chg="mod">
          <ac:chgData name="Justina Ojom" userId="cbdaed7d-8d45-4372-a16a-f3f8900c2f45" providerId="ADAL" clId="{5D26440A-06E9-4682-9B8A-D8E9BA5AC9FC}" dt="2023-03-09T10:58:05.119" v="6139" actId="408"/>
          <ac:cxnSpMkLst>
            <pc:docMk/>
            <pc:sldMk cId="161414871" sldId="2911"/>
            <ac:cxnSpMk id="32" creationId="{6FB53FF0-9486-7E30-A4CA-5303D3AC73CE}"/>
          </ac:cxnSpMkLst>
        </pc:cxnChg>
      </pc:sldChg>
      <pc:sldChg chg="addSp delSp modSp mod modNotes modNotesTx">
        <pc:chgData name="Justina Ojom" userId="cbdaed7d-8d45-4372-a16a-f3f8900c2f45" providerId="ADAL" clId="{5D26440A-06E9-4682-9B8A-D8E9BA5AC9FC}" dt="2023-03-09T10:28:54.494" v="5872" actId="1076"/>
        <pc:sldMkLst>
          <pc:docMk/>
          <pc:sldMk cId="1244020529" sldId="2912"/>
        </pc:sldMkLst>
        <pc:spChg chg="mod">
          <ac:chgData name="Justina Ojom" userId="cbdaed7d-8d45-4372-a16a-f3f8900c2f45" providerId="ADAL" clId="{5D26440A-06E9-4682-9B8A-D8E9BA5AC9FC}" dt="2023-03-09T10:12:13.430" v="5543" actId="2711"/>
          <ac:spMkLst>
            <pc:docMk/>
            <pc:sldMk cId="1244020529" sldId="2912"/>
            <ac:spMk id="2" creationId="{7D4DBEE4-1123-A171-C0D7-53CC2FF33BBA}"/>
          </ac:spMkLst>
        </pc:spChg>
        <pc:spChg chg="add mod">
          <ac:chgData name="Justina Ojom" userId="cbdaed7d-8d45-4372-a16a-f3f8900c2f45" providerId="ADAL" clId="{5D26440A-06E9-4682-9B8A-D8E9BA5AC9FC}" dt="2023-03-09T10:28:16.717" v="5866" actId="207"/>
          <ac:spMkLst>
            <pc:docMk/>
            <pc:sldMk cId="1244020529" sldId="2912"/>
            <ac:spMk id="3" creationId="{78C7625B-1583-2806-7BDE-84FDB23CD9E3}"/>
          </ac:spMkLst>
        </pc:spChg>
        <pc:spChg chg="add mod">
          <ac:chgData name="Justina Ojom" userId="cbdaed7d-8d45-4372-a16a-f3f8900c2f45" providerId="ADAL" clId="{5D26440A-06E9-4682-9B8A-D8E9BA5AC9FC}" dt="2023-03-09T10:28:07.601" v="5864"/>
          <ac:spMkLst>
            <pc:docMk/>
            <pc:sldMk cId="1244020529" sldId="2912"/>
            <ac:spMk id="4" creationId="{6FB327C9-69A4-B84A-F42C-9C1D42146F0C}"/>
          </ac:spMkLst>
        </pc:spChg>
        <pc:spChg chg="mod">
          <ac:chgData name="Justina Ojom" userId="cbdaed7d-8d45-4372-a16a-f3f8900c2f45" providerId="ADAL" clId="{5D26440A-06E9-4682-9B8A-D8E9BA5AC9FC}" dt="2023-03-09T10:28:11.065" v="5865" actId="207"/>
          <ac:spMkLst>
            <pc:docMk/>
            <pc:sldMk cId="1244020529" sldId="2912"/>
            <ac:spMk id="6" creationId="{B9374062-1353-7BDA-82EE-5D45D07FE76D}"/>
          </ac:spMkLst>
        </pc:spChg>
        <pc:spChg chg="mod">
          <ac:chgData name="Justina Ojom" userId="cbdaed7d-8d45-4372-a16a-f3f8900c2f45" providerId="ADAL" clId="{5D26440A-06E9-4682-9B8A-D8E9BA5AC9FC}" dt="2023-03-09T10:28:11.065" v="5865" actId="207"/>
          <ac:spMkLst>
            <pc:docMk/>
            <pc:sldMk cId="1244020529" sldId="2912"/>
            <ac:spMk id="7" creationId="{A4A9253F-3382-1253-721B-5EAD390FB1B9}"/>
          </ac:spMkLst>
        </pc:spChg>
        <pc:spChg chg="add mod">
          <ac:chgData name="Justina Ojom" userId="cbdaed7d-8d45-4372-a16a-f3f8900c2f45" providerId="ADAL" clId="{5D26440A-06E9-4682-9B8A-D8E9BA5AC9FC}" dt="2023-03-09T10:28:07.601" v="5864"/>
          <ac:spMkLst>
            <pc:docMk/>
            <pc:sldMk cId="1244020529" sldId="2912"/>
            <ac:spMk id="8" creationId="{4AFEEC01-31A2-ABF1-D0E9-D14C2EBA5205}"/>
          </ac:spMkLst>
        </pc:spChg>
        <pc:spChg chg="add mod">
          <ac:chgData name="Justina Ojom" userId="cbdaed7d-8d45-4372-a16a-f3f8900c2f45" providerId="ADAL" clId="{5D26440A-06E9-4682-9B8A-D8E9BA5AC9FC}" dt="2023-03-09T10:28:07.601" v="5864"/>
          <ac:spMkLst>
            <pc:docMk/>
            <pc:sldMk cId="1244020529" sldId="2912"/>
            <ac:spMk id="9" creationId="{2255D2EE-44C4-6863-81C5-76DBC05430B4}"/>
          </ac:spMkLst>
        </pc:spChg>
        <pc:spChg chg="add mod">
          <ac:chgData name="Justina Ojom" userId="cbdaed7d-8d45-4372-a16a-f3f8900c2f45" providerId="ADAL" clId="{5D26440A-06E9-4682-9B8A-D8E9BA5AC9FC}" dt="2023-03-09T10:28:07.601" v="5864"/>
          <ac:spMkLst>
            <pc:docMk/>
            <pc:sldMk cId="1244020529" sldId="2912"/>
            <ac:spMk id="10" creationId="{B27E90C7-59AE-5FF1-35CF-63672EFEF078}"/>
          </ac:spMkLst>
        </pc:spChg>
        <pc:spChg chg="add mod">
          <ac:chgData name="Justina Ojom" userId="cbdaed7d-8d45-4372-a16a-f3f8900c2f45" providerId="ADAL" clId="{5D26440A-06E9-4682-9B8A-D8E9BA5AC9FC}" dt="2023-03-09T10:28:07.601" v="5864"/>
          <ac:spMkLst>
            <pc:docMk/>
            <pc:sldMk cId="1244020529" sldId="2912"/>
            <ac:spMk id="11" creationId="{2D6FB7D0-55E7-2FCB-556C-F8983AAA9AAF}"/>
          </ac:spMkLst>
        </pc:spChg>
        <pc:spChg chg="del mod">
          <ac:chgData name="Justina Ojom" userId="cbdaed7d-8d45-4372-a16a-f3f8900c2f45" providerId="ADAL" clId="{5D26440A-06E9-4682-9B8A-D8E9BA5AC9FC}" dt="2023-03-09T10:28:01.315" v="5863" actId="478"/>
          <ac:spMkLst>
            <pc:docMk/>
            <pc:sldMk cId="1244020529" sldId="2912"/>
            <ac:spMk id="12" creationId="{DA8516B2-CFC1-7806-7F8A-438859B0F2EF}"/>
          </ac:spMkLst>
        </pc:spChg>
        <pc:spChg chg="del mod">
          <ac:chgData name="Justina Ojom" userId="cbdaed7d-8d45-4372-a16a-f3f8900c2f45" providerId="ADAL" clId="{5D26440A-06E9-4682-9B8A-D8E9BA5AC9FC}" dt="2023-03-09T10:28:01.315" v="5863" actId="478"/>
          <ac:spMkLst>
            <pc:docMk/>
            <pc:sldMk cId="1244020529" sldId="2912"/>
            <ac:spMk id="13" creationId="{D54E8880-992F-3772-B83A-F37800DB0B62}"/>
          </ac:spMkLst>
        </pc:spChg>
        <pc:spChg chg="del mod">
          <ac:chgData name="Justina Ojom" userId="cbdaed7d-8d45-4372-a16a-f3f8900c2f45" providerId="ADAL" clId="{5D26440A-06E9-4682-9B8A-D8E9BA5AC9FC}" dt="2023-03-09T10:28:01.315" v="5863" actId="478"/>
          <ac:spMkLst>
            <pc:docMk/>
            <pc:sldMk cId="1244020529" sldId="2912"/>
            <ac:spMk id="14" creationId="{CF7BE30E-F86A-0E26-938D-3B578AD05C21}"/>
          </ac:spMkLst>
        </pc:spChg>
        <pc:spChg chg="del mod">
          <ac:chgData name="Justina Ojom" userId="cbdaed7d-8d45-4372-a16a-f3f8900c2f45" providerId="ADAL" clId="{5D26440A-06E9-4682-9B8A-D8E9BA5AC9FC}" dt="2023-03-09T10:28:01.315" v="5863" actId="478"/>
          <ac:spMkLst>
            <pc:docMk/>
            <pc:sldMk cId="1244020529" sldId="2912"/>
            <ac:spMk id="15" creationId="{BF99CB15-ECFE-1E1F-FB07-DA17390D4958}"/>
          </ac:spMkLst>
        </pc:spChg>
        <pc:spChg chg="del mod">
          <ac:chgData name="Justina Ojom" userId="cbdaed7d-8d45-4372-a16a-f3f8900c2f45" providerId="ADAL" clId="{5D26440A-06E9-4682-9B8A-D8E9BA5AC9FC}" dt="2023-03-09T10:28:01.315" v="5863" actId="478"/>
          <ac:spMkLst>
            <pc:docMk/>
            <pc:sldMk cId="1244020529" sldId="2912"/>
            <ac:spMk id="16" creationId="{515BEAFC-E56E-2869-A5B9-6FCF992F4662}"/>
          </ac:spMkLst>
        </pc:spChg>
        <pc:spChg chg="add mod">
          <ac:chgData name="Justina Ojom" userId="cbdaed7d-8d45-4372-a16a-f3f8900c2f45" providerId="ADAL" clId="{5D26440A-06E9-4682-9B8A-D8E9BA5AC9FC}" dt="2023-03-09T10:28:07.601" v="5864"/>
          <ac:spMkLst>
            <pc:docMk/>
            <pc:sldMk cId="1244020529" sldId="2912"/>
            <ac:spMk id="17" creationId="{395BBB0A-3DA1-1A99-EFC7-6E9CF4A4E5B5}"/>
          </ac:spMkLst>
        </pc:spChg>
        <pc:spChg chg="del mod">
          <ac:chgData name="Justina Ojom" userId="cbdaed7d-8d45-4372-a16a-f3f8900c2f45" providerId="ADAL" clId="{5D26440A-06E9-4682-9B8A-D8E9BA5AC9FC}" dt="2023-03-09T10:28:01.315" v="5863" actId="478"/>
          <ac:spMkLst>
            <pc:docMk/>
            <pc:sldMk cId="1244020529" sldId="2912"/>
            <ac:spMk id="26" creationId="{81FC586E-12E0-DD07-A670-380365ACD77A}"/>
          </ac:spMkLst>
        </pc:spChg>
        <pc:grpChg chg="add mod">
          <ac:chgData name="Justina Ojom" userId="cbdaed7d-8d45-4372-a16a-f3f8900c2f45" providerId="ADAL" clId="{5D26440A-06E9-4682-9B8A-D8E9BA5AC9FC}" dt="2023-03-09T10:28:11.065" v="5865" actId="207"/>
          <ac:grpSpMkLst>
            <pc:docMk/>
            <pc:sldMk cId="1244020529" sldId="2912"/>
            <ac:grpSpMk id="5" creationId="{1F532B49-4B04-50E4-82C5-E2CA02033C93}"/>
          </ac:grpSpMkLst>
        </pc:grpChg>
        <pc:picChg chg="add mod">
          <ac:chgData name="Justina Ojom" userId="cbdaed7d-8d45-4372-a16a-f3f8900c2f45" providerId="ADAL" clId="{5D26440A-06E9-4682-9B8A-D8E9BA5AC9FC}" dt="2023-03-09T10:28:54.494" v="5872" actId="1076"/>
          <ac:picMkLst>
            <pc:docMk/>
            <pc:sldMk cId="1244020529" sldId="2912"/>
            <ac:picMk id="21" creationId="{0822DA7C-DBCF-DB43-15FB-FBA0B1B59EF6}"/>
          </ac:picMkLst>
        </pc:picChg>
        <pc:cxnChg chg="del mod">
          <ac:chgData name="Justina Ojom" userId="cbdaed7d-8d45-4372-a16a-f3f8900c2f45" providerId="ADAL" clId="{5D26440A-06E9-4682-9B8A-D8E9BA5AC9FC}" dt="2023-03-09T10:28:01.315" v="5863" actId="478"/>
          <ac:cxnSpMkLst>
            <pc:docMk/>
            <pc:sldMk cId="1244020529" sldId="2912"/>
            <ac:cxnSpMk id="18" creationId="{02C4D08F-7D1A-54B6-FA7A-AED83167042B}"/>
          </ac:cxnSpMkLst>
        </pc:cxnChg>
        <pc:cxnChg chg="del mod">
          <ac:chgData name="Justina Ojom" userId="cbdaed7d-8d45-4372-a16a-f3f8900c2f45" providerId="ADAL" clId="{5D26440A-06E9-4682-9B8A-D8E9BA5AC9FC}" dt="2023-03-09T10:28:01.315" v="5863" actId="478"/>
          <ac:cxnSpMkLst>
            <pc:docMk/>
            <pc:sldMk cId="1244020529" sldId="2912"/>
            <ac:cxnSpMk id="20" creationId="{482A21E2-6CE1-3773-4BB8-0DFF4A2F00BB}"/>
          </ac:cxnSpMkLst>
        </pc:cxnChg>
        <pc:cxnChg chg="del mod">
          <ac:chgData name="Justina Ojom" userId="cbdaed7d-8d45-4372-a16a-f3f8900c2f45" providerId="ADAL" clId="{5D26440A-06E9-4682-9B8A-D8E9BA5AC9FC}" dt="2023-03-09T10:28:01.315" v="5863" actId="478"/>
          <ac:cxnSpMkLst>
            <pc:docMk/>
            <pc:sldMk cId="1244020529" sldId="2912"/>
            <ac:cxnSpMk id="22" creationId="{290802A4-F870-4023-7394-2A9EED7E86AB}"/>
          </ac:cxnSpMkLst>
        </pc:cxnChg>
        <pc:cxnChg chg="del mod">
          <ac:chgData name="Justina Ojom" userId="cbdaed7d-8d45-4372-a16a-f3f8900c2f45" providerId="ADAL" clId="{5D26440A-06E9-4682-9B8A-D8E9BA5AC9FC}" dt="2023-03-09T10:28:01.315" v="5863" actId="478"/>
          <ac:cxnSpMkLst>
            <pc:docMk/>
            <pc:sldMk cId="1244020529" sldId="2912"/>
            <ac:cxnSpMk id="24" creationId="{19A64EB6-0402-963D-FB4F-A18D0970BB8D}"/>
          </ac:cxnSpMkLst>
        </pc:cxnChg>
      </pc:sldChg>
      <pc:sldChg chg="addSp delSp modSp add mod modClrScheme modShow chgLayout modNotes">
        <pc:chgData name="Justina Ojom" userId="cbdaed7d-8d45-4372-a16a-f3f8900c2f45" providerId="ADAL" clId="{5D26440A-06E9-4682-9B8A-D8E9BA5AC9FC}" dt="2023-03-09T10:09:58.923" v="5514"/>
        <pc:sldMkLst>
          <pc:docMk/>
          <pc:sldMk cId="1116176907" sldId="2913"/>
        </pc:sldMkLst>
        <pc:spChg chg="del">
          <ac:chgData name="Justina Ojom" userId="cbdaed7d-8d45-4372-a16a-f3f8900c2f45" providerId="ADAL" clId="{5D26440A-06E9-4682-9B8A-D8E9BA5AC9FC}" dt="2023-03-08T07:01:48.694" v="4882" actId="478"/>
          <ac:spMkLst>
            <pc:docMk/>
            <pc:sldMk cId="1116176907" sldId="2913"/>
            <ac:spMk id="2" creationId="{2192B6FE-9EF1-0D2B-90E4-AD547EEDE45C}"/>
          </ac:spMkLst>
        </pc:spChg>
        <pc:spChg chg="add mod">
          <ac:chgData name="Justina Ojom" userId="cbdaed7d-8d45-4372-a16a-f3f8900c2f45" providerId="ADAL" clId="{5D26440A-06E9-4682-9B8A-D8E9BA5AC9FC}" dt="2023-03-09T10:09:58.923" v="5514"/>
          <ac:spMkLst>
            <pc:docMk/>
            <pc:sldMk cId="1116176907" sldId="2913"/>
            <ac:spMk id="2" creationId="{CA364858-95D5-3E7C-5F30-7B29AEA6AD78}"/>
          </ac:spMkLst>
        </pc:spChg>
        <pc:spChg chg="del">
          <ac:chgData name="Justina Ojom" userId="cbdaed7d-8d45-4372-a16a-f3f8900c2f45" providerId="ADAL" clId="{5D26440A-06E9-4682-9B8A-D8E9BA5AC9FC}" dt="2023-03-08T07:01:48.694" v="4882" actId="478"/>
          <ac:spMkLst>
            <pc:docMk/>
            <pc:sldMk cId="1116176907" sldId="2913"/>
            <ac:spMk id="3" creationId="{9E1D5C01-45B7-7116-5FD7-9209FEBB7AD6}"/>
          </ac:spMkLst>
        </pc:spChg>
        <pc:spChg chg="del">
          <ac:chgData name="Justina Ojom" userId="cbdaed7d-8d45-4372-a16a-f3f8900c2f45" providerId="ADAL" clId="{5D26440A-06E9-4682-9B8A-D8E9BA5AC9FC}" dt="2023-03-08T07:01:48.694" v="4882" actId="478"/>
          <ac:spMkLst>
            <pc:docMk/>
            <pc:sldMk cId="1116176907" sldId="2913"/>
            <ac:spMk id="8" creationId="{7E113061-06D3-1CC5-9209-5F52CD87EDA5}"/>
          </ac:spMkLst>
        </pc:spChg>
        <pc:spChg chg="del">
          <ac:chgData name="Justina Ojom" userId="cbdaed7d-8d45-4372-a16a-f3f8900c2f45" providerId="ADAL" clId="{5D26440A-06E9-4682-9B8A-D8E9BA5AC9FC}" dt="2023-03-08T07:01:48.694" v="4882" actId="478"/>
          <ac:spMkLst>
            <pc:docMk/>
            <pc:sldMk cId="1116176907" sldId="2913"/>
            <ac:spMk id="9" creationId="{1589685B-1670-EB3B-96EA-AC4CE043CE12}"/>
          </ac:spMkLst>
        </pc:spChg>
        <pc:spChg chg="del">
          <ac:chgData name="Justina Ojom" userId="cbdaed7d-8d45-4372-a16a-f3f8900c2f45" providerId="ADAL" clId="{5D26440A-06E9-4682-9B8A-D8E9BA5AC9FC}" dt="2023-03-08T07:01:48.694" v="4882" actId="478"/>
          <ac:spMkLst>
            <pc:docMk/>
            <pc:sldMk cId="1116176907" sldId="2913"/>
            <ac:spMk id="10" creationId="{4E0A6D6B-5A07-273D-1AC6-9BAAFAEAF81F}"/>
          </ac:spMkLst>
        </pc:spChg>
        <pc:spChg chg="del">
          <ac:chgData name="Justina Ojom" userId="cbdaed7d-8d45-4372-a16a-f3f8900c2f45" providerId="ADAL" clId="{5D26440A-06E9-4682-9B8A-D8E9BA5AC9FC}" dt="2023-03-08T07:01:48.694" v="4882" actId="478"/>
          <ac:spMkLst>
            <pc:docMk/>
            <pc:sldMk cId="1116176907" sldId="2913"/>
            <ac:spMk id="11" creationId="{7CFB6913-912A-BAD2-0DC7-55966EE6C6AF}"/>
          </ac:spMkLst>
        </pc:spChg>
        <pc:spChg chg="add del mod">
          <ac:chgData name="Justina Ojom" userId="cbdaed7d-8d45-4372-a16a-f3f8900c2f45" providerId="ADAL" clId="{5D26440A-06E9-4682-9B8A-D8E9BA5AC9FC}" dt="2023-03-09T10:09:54.590" v="5513" actId="700"/>
          <ac:spMkLst>
            <pc:docMk/>
            <pc:sldMk cId="1116176907" sldId="2913"/>
            <ac:spMk id="15" creationId="{75EC976D-B502-7FB0-753B-B0C56285EAE3}"/>
          </ac:spMkLst>
        </pc:spChg>
        <pc:spChg chg="del">
          <ac:chgData name="Justina Ojom" userId="cbdaed7d-8d45-4372-a16a-f3f8900c2f45" providerId="ADAL" clId="{5D26440A-06E9-4682-9B8A-D8E9BA5AC9FC}" dt="2023-03-08T07:01:48.694" v="4882" actId="478"/>
          <ac:spMkLst>
            <pc:docMk/>
            <pc:sldMk cId="1116176907" sldId="2913"/>
            <ac:spMk id="307" creationId="{00000000-0000-0000-0000-000000000000}"/>
          </ac:spMkLst>
        </pc:spChg>
        <pc:grpChg chg="del">
          <ac:chgData name="Justina Ojom" userId="cbdaed7d-8d45-4372-a16a-f3f8900c2f45" providerId="ADAL" clId="{5D26440A-06E9-4682-9B8A-D8E9BA5AC9FC}" dt="2023-03-08T07:01:48.694" v="4882" actId="478"/>
          <ac:grpSpMkLst>
            <pc:docMk/>
            <pc:sldMk cId="1116176907" sldId="2913"/>
            <ac:grpSpMk id="4" creationId="{8E990073-E1B9-3274-E95D-60DD532F54C2}"/>
          </ac:grpSpMkLst>
        </pc:grpChg>
        <pc:grpChg chg="del">
          <ac:chgData name="Justina Ojom" userId="cbdaed7d-8d45-4372-a16a-f3f8900c2f45" providerId="ADAL" clId="{5D26440A-06E9-4682-9B8A-D8E9BA5AC9FC}" dt="2023-03-08T07:01:48.694" v="4882" actId="478"/>
          <ac:grpSpMkLst>
            <pc:docMk/>
            <pc:sldMk cId="1116176907" sldId="2913"/>
            <ac:grpSpMk id="7" creationId="{9B9FD2E9-8E76-7FBE-C7FC-075B97C0FE56}"/>
          </ac:grpSpMkLst>
        </pc:grpChg>
      </pc:sldChg>
      <pc:sldChg chg="addSp delSp modSp add mod modClrScheme modShow chgLayout modNotes">
        <pc:chgData name="Justina Ojom" userId="cbdaed7d-8d45-4372-a16a-f3f8900c2f45" providerId="ADAL" clId="{5D26440A-06E9-4682-9B8A-D8E9BA5AC9FC}" dt="2023-03-09T10:10:04.200" v="5516"/>
        <pc:sldMkLst>
          <pc:docMk/>
          <pc:sldMk cId="3757096592" sldId="2914"/>
        </pc:sldMkLst>
        <pc:spChg chg="del">
          <ac:chgData name="Justina Ojom" userId="cbdaed7d-8d45-4372-a16a-f3f8900c2f45" providerId="ADAL" clId="{5D26440A-06E9-4682-9B8A-D8E9BA5AC9FC}" dt="2023-03-08T07:02:17.566" v="4937" actId="478"/>
          <ac:spMkLst>
            <pc:docMk/>
            <pc:sldMk cId="3757096592" sldId="2914"/>
            <ac:spMk id="2" creationId="{59241BF8-0E28-455A-7B36-F5A99AEA3AC9}"/>
          </ac:spMkLst>
        </pc:spChg>
        <pc:spChg chg="add mod">
          <ac:chgData name="Justina Ojom" userId="cbdaed7d-8d45-4372-a16a-f3f8900c2f45" providerId="ADAL" clId="{5D26440A-06E9-4682-9B8A-D8E9BA5AC9FC}" dt="2023-03-09T10:10:04.200" v="5516"/>
          <ac:spMkLst>
            <pc:docMk/>
            <pc:sldMk cId="3757096592" sldId="2914"/>
            <ac:spMk id="2" creationId="{C324F24B-1AA3-F0EE-0436-094E29712764}"/>
          </ac:spMkLst>
        </pc:spChg>
        <pc:spChg chg="del">
          <ac:chgData name="Justina Ojom" userId="cbdaed7d-8d45-4372-a16a-f3f8900c2f45" providerId="ADAL" clId="{5D26440A-06E9-4682-9B8A-D8E9BA5AC9FC}" dt="2023-03-08T07:02:17.566" v="4937" actId="478"/>
          <ac:spMkLst>
            <pc:docMk/>
            <pc:sldMk cId="3757096592" sldId="2914"/>
            <ac:spMk id="7" creationId="{9C3195B9-67CF-7302-C263-FC18610EDB59}"/>
          </ac:spMkLst>
        </pc:spChg>
        <pc:spChg chg="add del mod">
          <ac:chgData name="Justina Ojom" userId="cbdaed7d-8d45-4372-a16a-f3f8900c2f45" providerId="ADAL" clId="{5D26440A-06E9-4682-9B8A-D8E9BA5AC9FC}" dt="2023-03-09T10:10:03.702" v="5515" actId="700"/>
          <ac:spMkLst>
            <pc:docMk/>
            <pc:sldMk cId="3757096592" sldId="2914"/>
            <ac:spMk id="9" creationId="{12484917-393A-83F4-5A33-208EE2D1410F}"/>
          </ac:spMkLst>
        </pc:spChg>
        <pc:grpChg chg="del">
          <ac:chgData name="Justina Ojom" userId="cbdaed7d-8d45-4372-a16a-f3f8900c2f45" providerId="ADAL" clId="{5D26440A-06E9-4682-9B8A-D8E9BA5AC9FC}" dt="2023-03-08T07:02:17.566" v="4937" actId="478"/>
          <ac:grpSpMkLst>
            <pc:docMk/>
            <pc:sldMk cId="3757096592" sldId="2914"/>
            <ac:grpSpMk id="3" creationId="{5A0C9019-1779-6AE4-AA18-BCC9D99E6A9C}"/>
          </ac:grpSpMkLst>
        </pc:grpChg>
      </pc:sldChg>
      <pc:sldChg chg="addSp delSp modSp add mod modClrScheme modShow chgLayout modNotes modNotesTx">
        <pc:chgData name="Justina Ojom" userId="cbdaed7d-8d45-4372-a16a-f3f8900c2f45" providerId="ADAL" clId="{5D26440A-06E9-4682-9B8A-D8E9BA5AC9FC}" dt="2023-03-10T01:37:18.705" v="8143" actId="313"/>
        <pc:sldMkLst>
          <pc:docMk/>
          <pc:sldMk cId="4180931115" sldId="2915"/>
        </pc:sldMkLst>
        <pc:spChg chg="del">
          <ac:chgData name="Justina Ojom" userId="cbdaed7d-8d45-4372-a16a-f3f8900c2f45" providerId="ADAL" clId="{5D26440A-06E9-4682-9B8A-D8E9BA5AC9FC}" dt="2023-03-08T07:04:44.054" v="5051" actId="478"/>
          <ac:spMkLst>
            <pc:docMk/>
            <pc:sldMk cId="4180931115" sldId="2915"/>
            <ac:spMk id="2" creationId="{0261D6E8-EB56-DE22-B2C9-01382B499821}"/>
          </ac:spMkLst>
        </pc:spChg>
        <pc:spChg chg="add mod">
          <ac:chgData name="Justina Ojom" userId="cbdaed7d-8d45-4372-a16a-f3f8900c2f45" providerId="ADAL" clId="{5D26440A-06E9-4682-9B8A-D8E9BA5AC9FC}" dt="2023-03-09T10:10:17.012" v="5520"/>
          <ac:spMkLst>
            <pc:docMk/>
            <pc:sldMk cId="4180931115" sldId="2915"/>
            <ac:spMk id="2" creationId="{C9137DFF-4788-DBE9-7D5B-5AE994D2FD89}"/>
          </ac:spMkLst>
        </pc:spChg>
        <pc:spChg chg="del">
          <ac:chgData name="Justina Ojom" userId="cbdaed7d-8d45-4372-a16a-f3f8900c2f45" providerId="ADAL" clId="{5D26440A-06E9-4682-9B8A-D8E9BA5AC9FC}" dt="2023-03-08T07:04:44.054" v="5051" actId="478"/>
          <ac:spMkLst>
            <pc:docMk/>
            <pc:sldMk cId="4180931115" sldId="2915"/>
            <ac:spMk id="4" creationId="{A91E6E64-E333-7CF9-680D-F2B947A109A6}"/>
          </ac:spMkLst>
        </pc:spChg>
        <pc:spChg chg="add del mod">
          <ac:chgData name="Justina Ojom" userId="cbdaed7d-8d45-4372-a16a-f3f8900c2f45" providerId="ADAL" clId="{5D26440A-06E9-4682-9B8A-D8E9BA5AC9FC}" dt="2023-03-09T10:10:16.273" v="5519" actId="700"/>
          <ac:spMkLst>
            <pc:docMk/>
            <pc:sldMk cId="4180931115" sldId="2915"/>
            <ac:spMk id="6" creationId="{169E5C4E-A382-C97B-F4ED-C4EFDE818677}"/>
          </ac:spMkLst>
        </pc:spChg>
        <pc:graphicFrameChg chg="del">
          <ac:chgData name="Justina Ojom" userId="cbdaed7d-8d45-4372-a16a-f3f8900c2f45" providerId="ADAL" clId="{5D26440A-06E9-4682-9B8A-D8E9BA5AC9FC}" dt="2023-03-08T07:04:44.054" v="5051" actId="478"/>
          <ac:graphicFrameMkLst>
            <pc:docMk/>
            <pc:sldMk cId="4180931115" sldId="2915"/>
            <ac:graphicFrameMk id="3" creationId="{0A9BA52B-A49F-DF71-6F7F-C1493E716457}"/>
          </ac:graphicFrameMkLst>
        </pc:graphicFrameChg>
      </pc:sldChg>
      <pc:sldChg chg="addSp delSp modSp add mod modClrScheme modShow chgLayout modNotes modNotesTx">
        <pc:chgData name="Justina Ojom" userId="cbdaed7d-8d45-4372-a16a-f3f8900c2f45" providerId="ADAL" clId="{5D26440A-06E9-4682-9B8A-D8E9BA5AC9FC}" dt="2023-03-10T00:30:16.214" v="7937" actId="20577"/>
        <pc:sldMkLst>
          <pc:docMk/>
          <pc:sldMk cId="4058084987" sldId="2916"/>
        </pc:sldMkLst>
        <pc:spChg chg="del">
          <ac:chgData name="Justina Ojom" userId="cbdaed7d-8d45-4372-a16a-f3f8900c2f45" providerId="ADAL" clId="{5D26440A-06E9-4682-9B8A-D8E9BA5AC9FC}" dt="2023-03-08T07:08:13.787" v="5222" actId="478"/>
          <ac:spMkLst>
            <pc:docMk/>
            <pc:sldMk cId="4058084987" sldId="2916"/>
            <ac:spMk id="2" creationId="{B4E0B8EB-71B3-B2B8-815A-DBFB17114644}"/>
          </ac:spMkLst>
        </pc:spChg>
        <pc:spChg chg="add mod">
          <ac:chgData name="Justina Ojom" userId="cbdaed7d-8d45-4372-a16a-f3f8900c2f45" providerId="ADAL" clId="{5D26440A-06E9-4682-9B8A-D8E9BA5AC9FC}" dt="2023-03-09T10:10:11.979" v="5518"/>
          <ac:spMkLst>
            <pc:docMk/>
            <pc:sldMk cId="4058084987" sldId="2916"/>
            <ac:spMk id="2" creationId="{D5DB4257-6E43-2981-7C4E-BA0E5EF3A0A9}"/>
          </ac:spMkLst>
        </pc:spChg>
        <pc:spChg chg="del">
          <ac:chgData name="Justina Ojom" userId="cbdaed7d-8d45-4372-a16a-f3f8900c2f45" providerId="ADAL" clId="{5D26440A-06E9-4682-9B8A-D8E9BA5AC9FC}" dt="2023-03-08T07:08:13.787" v="5222" actId="478"/>
          <ac:spMkLst>
            <pc:docMk/>
            <pc:sldMk cId="4058084987" sldId="2916"/>
            <ac:spMk id="4" creationId="{23DA9F5C-2284-CAE7-993B-4D9349A535FE}"/>
          </ac:spMkLst>
        </pc:spChg>
        <pc:spChg chg="add del mod">
          <ac:chgData name="Justina Ojom" userId="cbdaed7d-8d45-4372-a16a-f3f8900c2f45" providerId="ADAL" clId="{5D26440A-06E9-4682-9B8A-D8E9BA5AC9FC}" dt="2023-03-09T10:10:11.425" v="5517" actId="700"/>
          <ac:spMkLst>
            <pc:docMk/>
            <pc:sldMk cId="4058084987" sldId="2916"/>
            <ac:spMk id="11" creationId="{6FC445AD-A919-CFE1-4C21-3878D90D818B}"/>
          </ac:spMkLst>
        </pc:spChg>
        <pc:spChg chg="del">
          <ac:chgData name="Justina Ojom" userId="cbdaed7d-8d45-4372-a16a-f3f8900c2f45" providerId="ADAL" clId="{5D26440A-06E9-4682-9B8A-D8E9BA5AC9FC}" dt="2023-03-08T07:08:13.787" v="5222" actId="478"/>
          <ac:spMkLst>
            <pc:docMk/>
            <pc:sldMk cId="4058084987" sldId="2916"/>
            <ac:spMk id="12" creationId="{F3C9031D-D156-D21A-5B45-BE4D2C30B5C4}"/>
          </ac:spMkLst>
        </pc:spChg>
        <pc:grpChg chg="del">
          <ac:chgData name="Justina Ojom" userId="cbdaed7d-8d45-4372-a16a-f3f8900c2f45" providerId="ADAL" clId="{5D26440A-06E9-4682-9B8A-D8E9BA5AC9FC}" dt="2023-03-08T07:08:13.787" v="5222" actId="478"/>
          <ac:grpSpMkLst>
            <pc:docMk/>
            <pc:sldMk cId="4058084987" sldId="2916"/>
            <ac:grpSpMk id="5" creationId="{CA30EB45-98EC-E178-A46C-EA1DE8082BFF}"/>
          </ac:grpSpMkLst>
        </pc:grpChg>
        <pc:grpChg chg="del">
          <ac:chgData name="Justina Ojom" userId="cbdaed7d-8d45-4372-a16a-f3f8900c2f45" providerId="ADAL" clId="{5D26440A-06E9-4682-9B8A-D8E9BA5AC9FC}" dt="2023-03-08T07:08:13.787" v="5222" actId="478"/>
          <ac:grpSpMkLst>
            <pc:docMk/>
            <pc:sldMk cId="4058084987" sldId="2916"/>
            <ac:grpSpMk id="8" creationId="{6D92F4B0-5C48-CC3A-9E67-A55A4040F092}"/>
          </ac:grpSpMkLst>
        </pc:grpChg>
        <pc:graphicFrameChg chg="del">
          <ac:chgData name="Justina Ojom" userId="cbdaed7d-8d45-4372-a16a-f3f8900c2f45" providerId="ADAL" clId="{5D26440A-06E9-4682-9B8A-D8E9BA5AC9FC}" dt="2023-03-08T07:08:13.787" v="5222" actId="478"/>
          <ac:graphicFrameMkLst>
            <pc:docMk/>
            <pc:sldMk cId="4058084987" sldId="2916"/>
            <ac:graphicFrameMk id="13" creationId="{9455674F-9777-98B8-1011-B36E278061E8}"/>
          </ac:graphicFrameMkLst>
        </pc:graphicFrameChg>
      </pc:sldChg>
      <pc:sldChg chg="addSp delSp modSp add mod">
        <pc:chgData name="Justina Ojom" userId="cbdaed7d-8d45-4372-a16a-f3f8900c2f45" providerId="ADAL" clId="{5D26440A-06E9-4682-9B8A-D8E9BA5AC9FC}" dt="2023-03-09T11:41:04.133" v="6927" actId="1076"/>
        <pc:sldMkLst>
          <pc:docMk/>
          <pc:sldMk cId="1755242393" sldId="2917"/>
        </pc:sldMkLst>
        <pc:spChg chg="mod">
          <ac:chgData name="Justina Ojom" userId="cbdaed7d-8d45-4372-a16a-f3f8900c2f45" providerId="ADAL" clId="{5D26440A-06E9-4682-9B8A-D8E9BA5AC9FC}" dt="2023-03-09T11:41:00.775" v="6926" actId="404"/>
          <ac:spMkLst>
            <pc:docMk/>
            <pc:sldMk cId="1755242393" sldId="2917"/>
            <ac:spMk id="3" creationId="{AEB6FA1B-A100-2FE3-8C61-CB5FC48EA17B}"/>
          </ac:spMkLst>
        </pc:spChg>
        <pc:spChg chg="add mod">
          <ac:chgData name="Justina Ojom" userId="cbdaed7d-8d45-4372-a16a-f3f8900c2f45" providerId="ADAL" clId="{5D26440A-06E9-4682-9B8A-D8E9BA5AC9FC}" dt="2023-03-09T11:41:04.133" v="6927" actId="1076"/>
          <ac:spMkLst>
            <pc:docMk/>
            <pc:sldMk cId="1755242393" sldId="2917"/>
            <ac:spMk id="5" creationId="{A4AC589E-8BA8-4129-75DC-535511D47000}"/>
          </ac:spMkLst>
        </pc:spChg>
        <pc:spChg chg="add mod">
          <ac:chgData name="Justina Ojom" userId="cbdaed7d-8d45-4372-a16a-f3f8900c2f45" providerId="ADAL" clId="{5D26440A-06E9-4682-9B8A-D8E9BA5AC9FC}" dt="2023-03-09T11:41:04.133" v="6927" actId="1076"/>
          <ac:spMkLst>
            <pc:docMk/>
            <pc:sldMk cId="1755242393" sldId="2917"/>
            <ac:spMk id="6" creationId="{4C531D00-99F2-4BB2-DA86-BC063E7C420A}"/>
          </ac:spMkLst>
        </pc:spChg>
        <pc:spChg chg="add mod">
          <ac:chgData name="Justina Ojom" userId="cbdaed7d-8d45-4372-a16a-f3f8900c2f45" providerId="ADAL" clId="{5D26440A-06E9-4682-9B8A-D8E9BA5AC9FC}" dt="2023-03-09T11:41:04.133" v="6927" actId="1076"/>
          <ac:spMkLst>
            <pc:docMk/>
            <pc:sldMk cId="1755242393" sldId="2917"/>
            <ac:spMk id="7" creationId="{C30A7FED-07A9-2C2E-A208-E514551D48A7}"/>
          </ac:spMkLst>
        </pc:spChg>
        <pc:spChg chg="add mod">
          <ac:chgData name="Justina Ojom" userId="cbdaed7d-8d45-4372-a16a-f3f8900c2f45" providerId="ADAL" clId="{5D26440A-06E9-4682-9B8A-D8E9BA5AC9FC}" dt="2023-03-09T11:41:04.133" v="6927" actId="1076"/>
          <ac:spMkLst>
            <pc:docMk/>
            <pc:sldMk cId="1755242393" sldId="2917"/>
            <ac:spMk id="8" creationId="{1F6956CF-DF5E-16A7-525F-5589F89C020C}"/>
          </ac:spMkLst>
        </pc:spChg>
        <pc:spChg chg="add mod">
          <ac:chgData name="Justina Ojom" userId="cbdaed7d-8d45-4372-a16a-f3f8900c2f45" providerId="ADAL" clId="{5D26440A-06E9-4682-9B8A-D8E9BA5AC9FC}" dt="2023-03-09T11:41:04.133" v="6927" actId="1076"/>
          <ac:spMkLst>
            <pc:docMk/>
            <pc:sldMk cId="1755242393" sldId="2917"/>
            <ac:spMk id="9" creationId="{0382C171-68B7-0BC7-C80E-BAA308EEDD0B}"/>
          </ac:spMkLst>
        </pc:spChg>
        <pc:spChg chg="add mod">
          <ac:chgData name="Justina Ojom" userId="cbdaed7d-8d45-4372-a16a-f3f8900c2f45" providerId="ADAL" clId="{5D26440A-06E9-4682-9B8A-D8E9BA5AC9FC}" dt="2023-03-09T11:41:04.133" v="6927" actId="1076"/>
          <ac:spMkLst>
            <pc:docMk/>
            <pc:sldMk cId="1755242393" sldId="2917"/>
            <ac:spMk id="10" creationId="{90C1383E-A4A9-7790-F948-476EA34D0D7B}"/>
          </ac:spMkLst>
        </pc:spChg>
        <pc:spChg chg="add mod">
          <ac:chgData name="Justina Ojom" userId="cbdaed7d-8d45-4372-a16a-f3f8900c2f45" providerId="ADAL" clId="{5D26440A-06E9-4682-9B8A-D8E9BA5AC9FC}" dt="2023-03-09T11:41:04.133" v="6927" actId="1076"/>
          <ac:spMkLst>
            <pc:docMk/>
            <pc:sldMk cId="1755242393" sldId="2917"/>
            <ac:spMk id="11" creationId="{D626117C-139D-D04F-1E80-DC9537A18CF6}"/>
          </ac:spMkLst>
        </pc:spChg>
        <pc:spChg chg="mod">
          <ac:chgData name="Justina Ojom" userId="cbdaed7d-8d45-4372-a16a-f3f8900c2f45" providerId="ADAL" clId="{5D26440A-06E9-4682-9B8A-D8E9BA5AC9FC}" dt="2023-03-09T11:40:01.829" v="6907" actId="571"/>
          <ac:spMkLst>
            <pc:docMk/>
            <pc:sldMk cId="1755242393" sldId="2917"/>
            <ac:spMk id="15" creationId="{95E6109A-7D76-9EC3-7331-D58F07BA2ADA}"/>
          </ac:spMkLst>
        </pc:spChg>
        <pc:spChg chg="mod">
          <ac:chgData name="Justina Ojom" userId="cbdaed7d-8d45-4372-a16a-f3f8900c2f45" providerId="ADAL" clId="{5D26440A-06E9-4682-9B8A-D8E9BA5AC9FC}" dt="2023-03-09T11:40:01.829" v="6907" actId="571"/>
          <ac:spMkLst>
            <pc:docMk/>
            <pc:sldMk cId="1755242393" sldId="2917"/>
            <ac:spMk id="16" creationId="{35C90E74-02AE-23F6-CB74-078E1FB5D321}"/>
          </ac:spMkLst>
        </pc:spChg>
        <pc:spChg chg="mod">
          <ac:chgData name="Justina Ojom" userId="cbdaed7d-8d45-4372-a16a-f3f8900c2f45" providerId="ADAL" clId="{5D26440A-06E9-4682-9B8A-D8E9BA5AC9FC}" dt="2023-03-09T11:40:01.829" v="6907" actId="571"/>
          <ac:spMkLst>
            <pc:docMk/>
            <pc:sldMk cId="1755242393" sldId="2917"/>
            <ac:spMk id="17" creationId="{ADAEB005-A143-A565-BC1F-1FAE2AD38295}"/>
          </ac:spMkLst>
        </pc:spChg>
        <pc:spChg chg="mod">
          <ac:chgData name="Justina Ojom" userId="cbdaed7d-8d45-4372-a16a-f3f8900c2f45" providerId="ADAL" clId="{5D26440A-06E9-4682-9B8A-D8E9BA5AC9FC}" dt="2023-03-09T11:40:01.829" v="6907" actId="571"/>
          <ac:spMkLst>
            <pc:docMk/>
            <pc:sldMk cId="1755242393" sldId="2917"/>
            <ac:spMk id="18" creationId="{70F4A311-3692-EF79-5819-1DD48896A95E}"/>
          </ac:spMkLst>
        </pc:spChg>
        <pc:spChg chg="mod">
          <ac:chgData name="Justina Ojom" userId="cbdaed7d-8d45-4372-a16a-f3f8900c2f45" providerId="ADAL" clId="{5D26440A-06E9-4682-9B8A-D8E9BA5AC9FC}" dt="2023-03-09T11:40:02.895" v="6908" actId="571"/>
          <ac:spMkLst>
            <pc:docMk/>
            <pc:sldMk cId="1755242393" sldId="2917"/>
            <ac:spMk id="22" creationId="{2B362EA4-3049-6B0E-8917-A979542A5495}"/>
          </ac:spMkLst>
        </pc:spChg>
        <pc:spChg chg="mod">
          <ac:chgData name="Justina Ojom" userId="cbdaed7d-8d45-4372-a16a-f3f8900c2f45" providerId="ADAL" clId="{5D26440A-06E9-4682-9B8A-D8E9BA5AC9FC}" dt="2023-03-09T11:40:02.895" v="6908" actId="571"/>
          <ac:spMkLst>
            <pc:docMk/>
            <pc:sldMk cId="1755242393" sldId="2917"/>
            <ac:spMk id="23" creationId="{71F56239-2189-F16D-52D3-67E13731CA3A}"/>
          </ac:spMkLst>
        </pc:spChg>
        <pc:spChg chg="mod">
          <ac:chgData name="Justina Ojom" userId="cbdaed7d-8d45-4372-a16a-f3f8900c2f45" providerId="ADAL" clId="{5D26440A-06E9-4682-9B8A-D8E9BA5AC9FC}" dt="2023-03-09T11:40:02.895" v="6908" actId="571"/>
          <ac:spMkLst>
            <pc:docMk/>
            <pc:sldMk cId="1755242393" sldId="2917"/>
            <ac:spMk id="24" creationId="{3C25553D-5D4E-0BFB-3F26-2AAC87E2D28E}"/>
          </ac:spMkLst>
        </pc:spChg>
        <pc:spChg chg="mod">
          <ac:chgData name="Justina Ojom" userId="cbdaed7d-8d45-4372-a16a-f3f8900c2f45" providerId="ADAL" clId="{5D26440A-06E9-4682-9B8A-D8E9BA5AC9FC}" dt="2023-03-09T11:40:02.895" v="6908" actId="571"/>
          <ac:spMkLst>
            <pc:docMk/>
            <pc:sldMk cId="1755242393" sldId="2917"/>
            <ac:spMk id="25" creationId="{04D5B084-97D3-B479-D9EE-C1083E36F642}"/>
          </ac:spMkLst>
        </pc:spChg>
        <pc:spChg chg="add mod ord">
          <ac:chgData name="Justina Ojom" userId="cbdaed7d-8d45-4372-a16a-f3f8900c2f45" providerId="ADAL" clId="{5D26440A-06E9-4682-9B8A-D8E9BA5AC9FC}" dt="2023-03-09T11:41:04.133" v="6927" actId="1076"/>
          <ac:spMkLst>
            <pc:docMk/>
            <pc:sldMk cId="1755242393" sldId="2917"/>
            <ac:spMk id="26" creationId="{620CBC48-4409-20B3-C451-D3C290FDD50E}"/>
          </ac:spMkLst>
        </pc:spChg>
        <pc:spChg chg="add mod ord">
          <ac:chgData name="Justina Ojom" userId="cbdaed7d-8d45-4372-a16a-f3f8900c2f45" providerId="ADAL" clId="{5D26440A-06E9-4682-9B8A-D8E9BA5AC9FC}" dt="2023-03-09T11:41:04.133" v="6927" actId="1076"/>
          <ac:spMkLst>
            <pc:docMk/>
            <pc:sldMk cId="1755242393" sldId="2917"/>
            <ac:spMk id="27" creationId="{A773D344-767A-82F1-5C84-D943BBC29E72}"/>
          </ac:spMkLst>
        </pc:spChg>
        <pc:spChg chg="mod">
          <ac:chgData name="Justina Ojom" userId="cbdaed7d-8d45-4372-a16a-f3f8900c2f45" providerId="ADAL" clId="{5D26440A-06E9-4682-9B8A-D8E9BA5AC9FC}" dt="2023-03-09T11:41:00.775" v="6926" actId="404"/>
          <ac:spMkLst>
            <pc:docMk/>
            <pc:sldMk cId="1755242393" sldId="2917"/>
            <ac:spMk id="59" creationId="{365E28F8-55FA-E4B2-2A60-E06E5C766FDD}"/>
          </ac:spMkLst>
        </pc:spChg>
        <pc:grpChg chg="add mod">
          <ac:chgData name="Justina Ojom" userId="cbdaed7d-8d45-4372-a16a-f3f8900c2f45" providerId="ADAL" clId="{5D26440A-06E9-4682-9B8A-D8E9BA5AC9FC}" dt="2023-03-09T11:41:04.133" v="6927" actId="1076"/>
          <ac:grpSpMkLst>
            <pc:docMk/>
            <pc:sldMk cId="1755242393" sldId="2917"/>
            <ac:grpSpMk id="12" creationId="{5B4472C5-1EB2-EDDC-73C3-828A9C7334BF}"/>
          </ac:grpSpMkLst>
        </pc:grpChg>
        <pc:grpChg chg="mod">
          <ac:chgData name="Justina Ojom" userId="cbdaed7d-8d45-4372-a16a-f3f8900c2f45" providerId="ADAL" clId="{5D26440A-06E9-4682-9B8A-D8E9BA5AC9FC}" dt="2023-03-09T11:40:01.829" v="6907" actId="571"/>
          <ac:grpSpMkLst>
            <pc:docMk/>
            <pc:sldMk cId="1755242393" sldId="2917"/>
            <ac:grpSpMk id="13" creationId="{B7BE8DEF-A870-363F-E7B8-CE9C982C3921}"/>
          </ac:grpSpMkLst>
        </pc:grpChg>
        <pc:grpChg chg="mod">
          <ac:chgData name="Justina Ojom" userId="cbdaed7d-8d45-4372-a16a-f3f8900c2f45" providerId="ADAL" clId="{5D26440A-06E9-4682-9B8A-D8E9BA5AC9FC}" dt="2023-03-09T11:40:01.829" v="6907" actId="571"/>
          <ac:grpSpMkLst>
            <pc:docMk/>
            <pc:sldMk cId="1755242393" sldId="2917"/>
            <ac:grpSpMk id="14" creationId="{4DFC07E0-CE79-9AA4-FD82-8291D00894F4}"/>
          </ac:grpSpMkLst>
        </pc:grpChg>
        <pc:grpChg chg="add mod">
          <ac:chgData name="Justina Ojom" userId="cbdaed7d-8d45-4372-a16a-f3f8900c2f45" providerId="ADAL" clId="{5D26440A-06E9-4682-9B8A-D8E9BA5AC9FC}" dt="2023-03-09T11:41:04.133" v="6927" actId="1076"/>
          <ac:grpSpMkLst>
            <pc:docMk/>
            <pc:sldMk cId="1755242393" sldId="2917"/>
            <ac:grpSpMk id="19" creationId="{729BDAE0-0F71-84B6-7D3D-86403592F683}"/>
          </ac:grpSpMkLst>
        </pc:grpChg>
        <pc:grpChg chg="mod">
          <ac:chgData name="Justina Ojom" userId="cbdaed7d-8d45-4372-a16a-f3f8900c2f45" providerId="ADAL" clId="{5D26440A-06E9-4682-9B8A-D8E9BA5AC9FC}" dt="2023-03-09T11:40:02.895" v="6908" actId="571"/>
          <ac:grpSpMkLst>
            <pc:docMk/>
            <pc:sldMk cId="1755242393" sldId="2917"/>
            <ac:grpSpMk id="20" creationId="{F54A76E8-3587-B161-5554-7F73CA80D054}"/>
          </ac:grpSpMkLst>
        </pc:grpChg>
        <pc:grpChg chg="mod">
          <ac:chgData name="Justina Ojom" userId="cbdaed7d-8d45-4372-a16a-f3f8900c2f45" providerId="ADAL" clId="{5D26440A-06E9-4682-9B8A-D8E9BA5AC9FC}" dt="2023-03-09T11:40:02.895" v="6908" actId="571"/>
          <ac:grpSpMkLst>
            <pc:docMk/>
            <pc:sldMk cId="1755242393" sldId="2917"/>
            <ac:grpSpMk id="21" creationId="{54ABF71A-86DD-A397-BE47-4861FE4F36A6}"/>
          </ac:grpSpMkLst>
        </pc:grpChg>
        <pc:grpChg chg="mod">
          <ac:chgData name="Justina Ojom" userId="cbdaed7d-8d45-4372-a16a-f3f8900c2f45" providerId="ADAL" clId="{5D26440A-06E9-4682-9B8A-D8E9BA5AC9FC}" dt="2023-03-09T11:41:04.133" v="6927" actId="1076"/>
          <ac:grpSpMkLst>
            <pc:docMk/>
            <pc:sldMk cId="1755242393" sldId="2917"/>
            <ac:grpSpMk id="44" creationId="{53C49E9E-AB2C-1EE6-C2A2-39EE4463D700}"/>
          </ac:grpSpMkLst>
        </pc:grpChg>
        <pc:grpChg chg="del">
          <ac:chgData name="Justina Ojom" userId="cbdaed7d-8d45-4372-a16a-f3f8900c2f45" providerId="ADAL" clId="{5D26440A-06E9-4682-9B8A-D8E9BA5AC9FC}" dt="2023-03-09T11:39:41.164" v="6897" actId="478"/>
          <ac:grpSpMkLst>
            <pc:docMk/>
            <pc:sldMk cId="1755242393" sldId="2917"/>
            <ac:grpSpMk id="45" creationId="{58E994F5-8444-C086-7A3D-B8B425A0AB09}"/>
          </ac:grpSpMkLst>
        </pc:grpChg>
        <pc:grpChg chg="del">
          <ac:chgData name="Justina Ojom" userId="cbdaed7d-8d45-4372-a16a-f3f8900c2f45" providerId="ADAL" clId="{5D26440A-06E9-4682-9B8A-D8E9BA5AC9FC}" dt="2023-03-09T11:39:41.434" v="6898" actId="478"/>
          <ac:grpSpMkLst>
            <pc:docMk/>
            <pc:sldMk cId="1755242393" sldId="2917"/>
            <ac:grpSpMk id="52" creationId="{3CF433CF-40CD-16C7-AC07-905195B7DFE5}"/>
          </ac:grpSpMkLst>
        </pc:grpChg>
        <pc:grpChg chg="mod">
          <ac:chgData name="Justina Ojom" userId="cbdaed7d-8d45-4372-a16a-f3f8900c2f45" providerId="ADAL" clId="{5D26440A-06E9-4682-9B8A-D8E9BA5AC9FC}" dt="2023-03-09T11:41:04.133" v="6927" actId="1076"/>
          <ac:grpSpMkLst>
            <pc:docMk/>
            <pc:sldMk cId="1755242393" sldId="2917"/>
            <ac:grpSpMk id="83" creationId="{3D712119-1845-D45E-A408-FDEB1114A8BA}"/>
          </ac:grpSpMkLst>
        </pc:grpChg>
        <pc:grpChg chg="mod">
          <ac:chgData name="Justina Ojom" userId="cbdaed7d-8d45-4372-a16a-f3f8900c2f45" providerId="ADAL" clId="{5D26440A-06E9-4682-9B8A-D8E9BA5AC9FC}" dt="2023-03-09T11:41:04.133" v="6927" actId="1076"/>
          <ac:grpSpMkLst>
            <pc:docMk/>
            <pc:sldMk cId="1755242393" sldId="2917"/>
            <ac:grpSpMk id="89" creationId="{8BAB7A0D-8024-4AD5-9F06-DC0E8EE445F6}"/>
          </ac:grpSpMkLst>
        </pc:grpChg>
        <pc:picChg chg="mod">
          <ac:chgData name="Justina Ojom" userId="cbdaed7d-8d45-4372-a16a-f3f8900c2f45" providerId="ADAL" clId="{5D26440A-06E9-4682-9B8A-D8E9BA5AC9FC}" dt="2023-03-09T11:41:04.133" v="6927" actId="1076"/>
          <ac:picMkLst>
            <pc:docMk/>
            <pc:sldMk cId="1755242393" sldId="2917"/>
            <ac:picMk id="81" creationId="{DADEF45C-9B0A-C9F8-C9E2-1CA4B48BA2DF}"/>
          </ac:picMkLst>
        </pc:picChg>
        <pc:picChg chg="mod">
          <ac:chgData name="Justina Ojom" userId="cbdaed7d-8d45-4372-a16a-f3f8900c2f45" providerId="ADAL" clId="{5D26440A-06E9-4682-9B8A-D8E9BA5AC9FC}" dt="2023-03-09T11:41:04.133" v="6927" actId="1076"/>
          <ac:picMkLst>
            <pc:docMk/>
            <pc:sldMk cId="1755242393" sldId="2917"/>
            <ac:picMk id="82" creationId="{B1006A8D-81CB-D777-E467-3B33F217156E}"/>
          </ac:picMkLst>
        </pc:picChg>
      </pc:sldChg>
      <pc:sldMasterChg chg="modSldLayout">
        <pc:chgData name="Justina Ojom" userId="cbdaed7d-8d45-4372-a16a-f3f8900c2f45" providerId="ADAL" clId="{5D26440A-06E9-4682-9B8A-D8E9BA5AC9FC}" dt="2023-03-09T10:24:08.947" v="5827" actId="20577"/>
        <pc:sldMasterMkLst>
          <pc:docMk/>
          <pc:sldMasterMk cId="3234044259" sldId="2147483648"/>
        </pc:sldMasterMkLst>
        <pc:sldLayoutChg chg="modSp mod setBg">
          <pc:chgData name="Justina Ojom" userId="cbdaed7d-8d45-4372-a16a-f3f8900c2f45" providerId="ADAL" clId="{5D26440A-06E9-4682-9B8A-D8E9BA5AC9FC}" dt="2023-03-09T09:56:43.570" v="5343" actId="207"/>
          <pc:sldLayoutMkLst>
            <pc:docMk/>
            <pc:sldMasterMk cId="3234044259" sldId="2147483648"/>
            <pc:sldLayoutMk cId="335893266" sldId="2147483660"/>
          </pc:sldLayoutMkLst>
          <pc:spChg chg="mod">
            <ac:chgData name="Justina Ojom" userId="cbdaed7d-8d45-4372-a16a-f3f8900c2f45" providerId="ADAL" clId="{5D26440A-06E9-4682-9B8A-D8E9BA5AC9FC}" dt="2023-03-09T09:56:39.020" v="5342" actId="207"/>
            <ac:spMkLst>
              <pc:docMk/>
              <pc:sldMasterMk cId="3234044259" sldId="2147483648"/>
              <pc:sldLayoutMk cId="335893266" sldId="2147483660"/>
              <ac:spMk id="3" creationId="{A8BE9D00-E3B6-4C8A-9850-E680BFE2727A}"/>
            </ac:spMkLst>
          </pc:spChg>
          <pc:spChg chg="mod">
            <ac:chgData name="Justina Ojom" userId="cbdaed7d-8d45-4372-a16a-f3f8900c2f45" providerId="ADAL" clId="{5D26440A-06E9-4682-9B8A-D8E9BA5AC9FC}" dt="2023-03-09T09:56:43.570" v="5343" actId="207"/>
            <ac:spMkLst>
              <pc:docMk/>
              <pc:sldMasterMk cId="3234044259" sldId="2147483648"/>
              <pc:sldLayoutMk cId="335893266" sldId="2147483660"/>
              <ac:spMk id="62" creationId="{D0172625-8E54-4F58-8621-F7FE15D63AD5}"/>
            </ac:spMkLst>
          </pc:spChg>
        </pc:sldLayoutChg>
        <pc:sldLayoutChg chg="modSp mod setBg">
          <pc:chgData name="Justina Ojom" userId="cbdaed7d-8d45-4372-a16a-f3f8900c2f45" providerId="ADAL" clId="{5D26440A-06E9-4682-9B8A-D8E9BA5AC9FC}" dt="2023-03-09T09:57:01.406" v="5347" actId="207"/>
          <pc:sldLayoutMkLst>
            <pc:docMk/>
            <pc:sldMasterMk cId="3234044259" sldId="2147483648"/>
            <pc:sldLayoutMk cId="1894723926" sldId="2147483661"/>
          </pc:sldLayoutMkLst>
          <pc:spChg chg="mod">
            <ac:chgData name="Justina Ojom" userId="cbdaed7d-8d45-4372-a16a-f3f8900c2f45" providerId="ADAL" clId="{5D26440A-06E9-4682-9B8A-D8E9BA5AC9FC}" dt="2023-03-09T09:57:01.406" v="5347" actId="207"/>
            <ac:spMkLst>
              <pc:docMk/>
              <pc:sldMasterMk cId="3234044259" sldId="2147483648"/>
              <pc:sldLayoutMk cId="1894723926" sldId="2147483661"/>
              <ac:spMk id="5" creationId="{917F4B93-D5FC-4BC1-ACC8-42A00E6E8C14}"/>
            </ac:spMkLst>
          </pc:spChg>
          <pc:spChg chg="mod">
            <ac:chgData name="Justina Ojom" userId="cbdaed7d-8d45-4372-a16a-f3f8900c2f45" providerId="ADAL" clId="{5D26440A-06E9-4682-9B8A-D8E9BA5AC9FC}" dt="2023-03-09T09:56:57.354" v="5346" actId="207"/>
            <ac:spMkLst>
              <pc:docMk/>
              <pc:sldMasterMk cId="3234044259" sldId="2147483648"/>
              <pc:sldLayoutMk cId="1894723926" sldId="2147483661"/>
              <ac:spMk id="6" creationId="{B44FDF81-8ADA-496B-B92F-CF22EC5DCC7F}"/>
            </ac:spMkLst>
          </pc:spChg>
        </pc:sldLayoutChg>
        <pc:sldLayoutChg chg="addSp delSp modSp mod">
          <pc:chgData name="Justina Ojom" userId="cbdaed7d-8d45-4372-a16a-f3f8900c2f45" providerId="ADAL" clId="{5D26440A-06E9-4682-9B8A-D8E9BA5AC9FC}" dt="2023-03-09T10:24:08.947" v="5827" actId="20577"/>
          <pc:sldLayoutMkLst>
            <pc:docMk/>
            <pc:sldMasterMk cId="3234044259" sldId="2147483648"/>
            <pc:sldLayoutMk cId="972195319" sldId="2147483662"/>
          </pc:sldLayoutMkLst>
          <pc:spChg chg="mod">
            <ac:chgData name="Justina Ojom" userId="cbdaed7d-8d45-4372-a16a-f3f8900c2f45" providerId="ADAL" clId="{5D26440A-06E9-4682-9B8A-D8E9BA5AC9FC}" dt="2023-03-09T09:57:21.386" v="5351" actId="207"/>
            <ac:spMkLst>
              <pc:docMk/>
              <pc:sldMasterMk cId="3234044259" sldId="2147483648"/>
              <pc:sldLayoutMk cId="972195319" sldId="2147483662"/>
              <ac:spMk id="2" creationId="{BFF5FD31-A1B4-42BF-B5CB-087E7BAA2337}"/>
            </ac:spMkLst>
          </pc:spChg>
          <pc:spChg chg="mod">
            <ac:chgData name="Justina Ojom" userId="cbdaed7d-8d45-4372-a16a-f3f8900c2f45" providerId="ADAL" clId="{5D26440A-06E9-4682-9B8A-D8E9BA5AC9FC}" dt="2023-03-09T09:57:14.326" v="5350" actId="207"/>
            <ac:spMkLst>
              <pc:docMk/>
              <pc:sldMasterMk cId="3234044259" sldId="2147483648"/>
              <pc:sldLayoutMk cId="972195319" sldId="2147483662"/>
              <ac:spMk id="3" creationId="{7E0BEFEC-EC87-4309-BFFA-7F010E02C918}"/>
            </ac:spMkLst>
          </pc:spChg>
          <pc:spChg chg="del mod">
            <ac:chgData name="Justina Ojom" userId="cbdaed7d-8d45-4372-a16a-f3f8900c2f45" providerId="ADAL" clId="{5D26440A-06E9-4682-9B8A-D8E9BA5AC9FC}" dt="2023-03-09T09:57:39.489" v="5371" actId="478"/>
            <ac:spMkLst>
              <pc:docMk/>
              <pc:sldMasterMk cId="3234044259" sldId="2147483648"/>
              <pc:sldLayoutMk cId="972195319" sldId="2147483662"/>
              <ac:spMk id="5" creationId="{8D558F4F-F02F-4C45-8C27-F7DD99B0F780}"/>
            </ac:spMkLst>
          </pc:spChg>
          <pc:spChg chg="add mod">
            <ac:chgData name="Justina Ojom" userId="cbdaed7d-8d45-4372-a16a-f3f8900c2f45" providerId="ADAL" clId="{5D26440A-06E9-4682-9B8A-D8E9BA5AC9FC}" dt="2023-03-09T10:24:08.947" v="5827" actId="20577"/>
            <ac:spMkLst>
              <pc:docMk/>
              <pc:sldMasterMk cId="3234044259" sldId="2147483648"/>
              <pc:sldLayoutMk cId="972195319" sldId="2147483662"/>
              <ac:spMk id="7" creationId="{0837F990-E49E-A402-90F2-D349DCA46159}"/>
            </ac:spMkLst>
          </pc:spChg>
          <pc:picChg chg="del mod">
            <ac:chgData name="Justina Ojom" userId="cbdaed7d-8d45-4372-a16a-f3f8900c2f45" providerId="ADAL" clId="{5D26440A-06E9-4682-9B8A-D8E9BA5AC9FC}" dt="2023-03-09T09:57:39.489" v="5371" actId="478"/>
            <ac:picMkLst>
              <pc:docMk/>
              <pc:sldMasterMk cId="3234044259" sldId="2147483648"/>
              <pc:sldLayoutMk cId="972195319" sldId="2147483662"/>
              <ac:picMk id="4" creationId="{B95C4430-545B-43B4-8F97-B99486693A1C}"/>
            </ac:picMkLst>
          </pc:picChg>
          <pc:picChg chg="add mod">
            <ac:chgData name="Justina Ojom" userId="cbdaed7d-8d45-4372-a16a-f3f8900c2f45" providerId="ADAL" clId="{5D26440A-06E9-4682-9B8A-D8E9BA5AC9FC}" dt="2023-03-09T09:57:32.628" v="5353"/>
            <ac:picMkLst>
              <pc:docMk/>
              <pc:sldMasterMk cId="3234044259" sldId="2147483648"/>
              <pc:sldLayoutMk cId="972195319" sldId="2147483662"/>
              <ac:picMk id="6" creationId="{80AF5C67-A94F-756F-4408-55753555BDCF}"/>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477838" y="4229101"/>
            <a:ext cx="6143624" cy="5442608"/>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9" name="Slide Image Placeholder 4">
            <a:extLst>
              <a:ext uri="{FF2B5EF4-FFF2-40B4-BE49-F238E27FC236}">
                <a16:creationId xmlns:a16="http://schemas.microsoft.com/office/drawing/2014/main" id="{0FD2B434-45FC-6669-50A4-FD549CB222AF}"/>
              </a:ext>
            </a:extLst>
          </p:cNvPr>
          <p:cNvSpPr>
            <a:spLocks noGrp="1" noRot="1" noChangeAspect="1"/>
          </p:cNvSpPr>
          <p:nvPr>
            <p:ph type="sldImg" idx="2"/>
          </p:nvPr>
        </p:nvSpPr>
        <p:spPr>
          <a:xfrm>
            <a:off x="477838" y="460375"/>
            <a:ext cx="6143625" cy="3455988"/>
          </a:xfrm>
          <a:prstGeom prst="rect">
            <a:avLst/>
          </a:prstGeom>
          <a:noFill/>
          <a:ln w="12700">
            <a:solidFill>
              <a:prstClr val="black"/>
            </a:solidFill>
          </a:ln>
        </p:spPr>
        <p:txBody>
          <a:bodyPr vert="horz" lIns="99048" tIns="49524" rIns="99048" bIns="49524" rtlCol="0" anchor="ctr"/>
          <a:lstStyle/>
          <a:p>
            <a:endParaRPr lang="en-CA" dirty="0"/>
          </a:p>
        </p:txBody>
      </p:sp>
    </p:spTree>
    <p:extLst>
      <p:ext uri="{BB962C8B-B14F-4D97-AF65-F5344CB8AC3E}">
        <p14:creationId xmlns:p14="http://schemas.microsoft.com/office/powerpoint/2010/main" val="3607559870"/>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WELCOME</a:t>
            </a:r>
          </a:p>
          <a:p>
            <a:r>
              <a:rPr lang="en-GB" dirty="0"/>
              <a:t>Welcome the participants</a:t>
            </a:r>
            <a:endParaRPr lang="en-BE" dirty="0"/>
          </a:p>
          <a:p>
            <a:endParaRPr lang="en-BE" dirty="0"/>
          </a:p>
        </p:txBody>
      </p:sp>
      <p:sp>
        <p:nvSpPr>
          <p:cNvPr id="6" name="Slide Image Placeholder 5">
            <a:extLst>
              <a:ext uri="{FF2B5EF4-FFF2-40B4-BE49-F238E27FC236}">
                <a16:creationId xmlns:a16="http://schemas.microsoft.com/office/drawing/2014/main" id="{1BA6F6C4-5C31-CEF0-7BC1-3C930B379D6F}"/>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935295E-64FA-8E14-F795-BA8758B6E8F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a:t>
            </a:fld>
            <a:endParaRPr lang="en-US" sz="1200" dirty="0">
              <a:latin typeface="+mn-lt"/>
            </a:endParaRPr>
          </a:p>
        </p:txBody>
      </p:sp>
    </p:spTree>
    <p:extLst>
      <p:ext uri="{BB962C8B-B14F-4D97-AF65-F5344CB8AC3E}">
        <p14:creationId xmlns:p14="http://schemas.microsoft.com/office/powerpoint/2010/main" val="302634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sym typeface="Arial"/>
              </a:rPr>
              <a:t>ADAPT FOR CONTEXT</a:t>
            </a:r>
          </a:p>
          <a:p>
            <a:pPr marL="171450" marR="0" lvl="0" indent="-171450" algn="l" defTabSz="914400" rtl="0" eaLnBrk="1" fontAlgn="auto" latinLnBrk="0" hangingPunct="1">
              <a:lnSpc>
                <a:spcPct val="100000"/>
              </a:lnSpc>
              <a:spcBef>
                <a:spcPts val="0"/>
              </a:spcBef>
              <a:spcAft>
                <a:spcPts val="0"/>
              </a:spcAft>
              <a:buClrTx/>
              <a:buSzTx/>
              <a:tabLst/>
              <a:defRPr/>
            </a:pPr>
            <a:r>
              <a:rPr lang="en-GB" i="0" dirty="0"/>
              <a:t>When explaining the support function, make sure it aligns with what local SOPs say about:</a:t>
            </a:r>
          </a:p>
          <a:p>
            <a:pPr marL="628650" marR="0" lvl="1" indent="-171450" algn="l" defTabSz="914400" rtl="0" eaLnBrk="1" fontAlgn="auto" latinLnBrk="0" hangingPunct="1">
              <a:lnSpc>
                <a:spcPct val="100000"/>
              </a:lnSpc>
              <a:spcBef>
                <a:spcPts val="0"/>
              </a:spcBef>
              <a:spcAft>
                <a:spcPts val="0"/>
              </a:spcAft>
              <a:buClrTx/>
              <a:buSzTx/>
              <a:tabLst/>
              <a:defRPr/>
            </a:pPr>
            <a:r>
              <a:rPr lang="en-GB" i="0" dirty="0"/>
              <a:t>Roles and responsibilities of caseworkers</a:t>
            </a:r>
          </a:p>
          <a:p>
            <a:pPr marL="628650" marR="0" lvl="1" indent="-171450" algn="l" defTabSz="914400" rtl="0" eaLnBrk="1" fontAlgn="auto" latinLnBrk="0" hangingPunct="1">
              <a:lnSpc>
                <a:spcPct val="100000"/>
              </a:lnSpc>
              <a:spcBef>
                <a:spcPts val="0"/>
              </a:spcBef>
              <a:spcAft>
                <a:spcPts val="0"/>
              </a:spcAft>
              <a:buClrTx/>
              <a:buSzTx/>
              <a:tabLst/>
              <a:defRPr/>
            </a:pPr>
            <a:r>
              <a:rPr lang="en-GB" i="0" dirty="0"/>
              <a:t>The specific services that caseworkers should (and should not) provide in the context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Arial"/>
              </a:rPr>
              <a:t>______________________________________________________________________________</a:t>
            </a:r>
          </a:p>
          <a:p>
            <a:pPr marL="0" indent="0">
              <a:buNone/>
            </a:pPr>
            <a:endParaRPr lang="en-US" b="1" dirty="0">
              <a:sym typeface="Arial"/>
            </a:endParaRPr>
          </a:p>
          <a:p>
            <a:pPr marL="0" indent="0">
              <a:buNone/>
            </a:pPr>
            <a:r>
              <a:rPr lang="en-US" b="1" dirty="0">
                <a:sym typeface="Arial"/>
              </a:rPr>
              <a:t>EXPLANATION</a:t>
            </a:r>
          </a:p>
          <a:p>
            <a:r>
              <a:rPr lang="en-US" i="1" dirty="0"/>
              <a:t>Recall the supportive function</a:t>
            </a:r>
          </a:p>
          <a:p>
            <a:pPr lvl="1"/>
            <a:r>
              <a:rPr lang="en-US" i="1" dirty="0"/>
              <a:t>We discussed it during Module 2 Foundations of Case Management </a:t>
            </a:r>
          </a:p>
          <a:p>
            <a:pPr lvl="1"/>
            <a:r>
              <a:rPr lang="en-US" i="1" dirty="0"/>
              <a:t>We reviewed it in Module 8 Case Planning</a:t>
            </a:r>
          </a:p>
          <a:p>
            <a:r>
              <a:rPr lang="en-GB" dirty="0"/>
              <a:t>Present the slide</a:t>
            </a:r>
          </a:p>
          <a:p>
            <a:pPr lvl="1"/>
            <a:r>
              <a:rPr lang="en-GB" i="1" dirty="0"/>
              <a:t>Providing basic emotional support which refers to applying basic PSS skills was discussed in Module 4 (Psychosocial support)</a:t>
            </a:r>
          </a:p>
          <a:p>
            <a:pPr lvl="1"/>
            <a:r>
              <a:rPr lang="en-GB" i="1" dirty="0"/>
              <a:t>We also learned what is focused non-specialized support in Module 4 and we practices few activities in Module 7 (Assessment)</a:t>
            </a:r>
          </a:p>
          <a:p>
            <a:pPr lvl="1"/>
            <a:r>
              <a:rPr lang="en-GB" i="1" dirty="0"/>
              <a:t>Providing information and advocating on behalf of the child was not yet discussed, and so we will start learning about these two responsibilities during the next session</a:t>
            </a:r>
          </a:p>
          <a:p>
            <a:pPr lvl="1"/>
            <a:r>
              <a:rPr lang="en-GB" i="1" dirty="0"/>
              <a:t>Ensuring safety for the child was discussed in Module 5 (Immediate support), this for examples includes safety planning. </a:t>
            </a:r>
          </a:p>
          <a:p>
            <a:pPr lvl="1"/>
            <a:r>
              <a:rPr lang="en-GB" i="1" dirty="0"/>
              <a:t>Lastly, making safe care placements and supporting family tracing was also discussed in Module 5 (Immediate support). </a:t>
            </a:r>
          </a:p>
        </p:txBody>
      </p:sp>
      <p:sp>
        <p:nvSpPr>
          <p:cNvPr id="6" name="Slide Image Placeholder 5">
            <a:extLst>
              <a:ext uri="{FF2B5EF4-FFF2-40B4-BE49-F238E27FC236}">
                <a16:creationId xmlns:a16="http://schemas.microsoft.com/office/drawing/2014/main" id="{6E9FA4B6-B420-DD68-14E3-EA47E1C4484E}"/>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7A1A75B-7D11-AAA7-7976-3630E5F985E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10</a:t>
            </a:fld>
            <a:endParaRPr lang="en-US" sz="1200" dirty="0">
              <a:latin typeface="+mn-lt"/>
            </a:endParaRPr>
          </a:p>
        </p:txBody>
      </p:sp>
    </p:spTree>
    <p:extLst>
      <p:ext uri="{BB962C8B-B14F-4D97-AF65-F5344CB8AC3E}">
        <p14:creationId xmlns:p14="http://schemas.microsoft.com/office/powerpoint/2010/main" val="598377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sym typeface="Arial"/>
              </a:rPr>
              <a:t>ADAPT FOR CONTEXT</a:t>
            </a:r>
          </a:p>
          <a:p>
            <a:pPr marL="171450" marR="0" lvl="0" indent="-171450" algn="l" defTabSz="914400" rtl="0" eaLnBrk="1" fontAlgn="auto" latinLnBrk="0" hangingPunct="1">
              <a:lnSpc>
                <a:spcPct val="100000"/>
              </a:lnSpc>
              <a:spcBef>
                <a:spcPts val="0"/>
              </a:spcBef>
              <a:spcAft>
                <a:spcPts val="0"/>
              </a:spcAft>
              <a:buClrTx/>
              <a:buSzTx/>
              <a:tabLst/>
              <a:defRPr/>
            </a:pPr>
            <a:r>
              <a:rPr lang="en-GB" i="0" dirty="0"/>
              <a:t>When explaining the coordination function, make sure it aligns with what local SOPs say about:</a:t>
            </a:r>
          </a:p>
          <a:p>
            <a:pPr marL="628650" marR="0" lvl="1" indent="-171450" algn="l" defTabSz="914400" rtl="0" eaLnBrk="1" fontAlgn="auto" latinLnBrk="0" hangingPunct="1">
              <a:lnSpc>
                <a:spcPct val="100000"/>
              </a:lnSpc>
              <a:spcBef>
                <a:spcPts val="0"/>
              </a:spcBef>
              <a:spcAft>
                <a:spcPts val="0"/>
              </a:spcAft>
              <a:buClrTx/>
              <a:buSzTx/>
              <a:tabLst/>
              <a:defRPr/>
            </a:pPr>
            <a:r>
              <a:rPr lang="en-GB" i="0" dirty="0"/>
              <a:t>Roles and responsibilities of caseworkers</a:t>
            </a:r>
          </a:p>
          <a:p>
            <a:pPr marL="628650" marR="0" lvl="1" indent="-171450" algn="l" defTabSz="914400" rtl="0" eaLnBrk="1" fontAlgn="auto" latinLnBrk="0" hangingPunct="1">
              <a:lnSpc>
                <a:spcPct val="100000"/>
              </a:lnSpc>
              <a:spcBef>
                <a:spcPts val="0"/>
              </a:spcBef>
              <a:spcAft>
                <a:spcPts val="0"/>
              </a:spcAft>
              <a:buClrTx/>
              <a:buSzTx/>
              <a:tabLst/>
              <a:defRPr/>
            </a:pPr>
            <a:r>
              <a:rPr lang="en-GB" i="0" dirty="0"/>
              <a:t>The specific services that caseworkers should (and should not) provide in the context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Arial"/>
              </a:rPr>
              <a:t>______________________________________________________________________________</a:t>
            </a:r>
          </a:p>
          <a:p>
            <a:pPr marL="0" indent="0">
              <a:buNone/>
            </a:pPr>
            <a:endParaRPr lang="en-US" b="1" dirty="0">
              <a:sym typeface="Arial"/>
            </a:endParaRPr>
          </a:p>
          <a:p>
            <a:pPr marL="0" indent="0">
              <a:buNone/>
            </a:pPr>
            <a:r>
              <a:rPr lang="en-US" b="1" dirty="0">
                <a:sym typeface="Arial"/>
              </a:rPr>
              <a:t>EXPLANATION</a:t>
            </a:r>
          </a:p>
          <a:p>
            <a:r>
              <a:rPr lang="en-US" i="1" dirty="0"/>
              <a:t>Recall the coordination function</a:t>
            </a:r>
          </a:p>
          <a:p>
            <a:pPr lvl="1"/>
            <a:r>
              <a:rPr lang="en-US" i="1" dirty="0"/>
              <a:t>We discussed it during Module 2 Foundations of Case Management </a:t>
            </a:r>
          </a:p>
          <a:p>
            <a:pPr lvl="1"/>
            <a:r>
              <a:rPr lang="en-US" i="1" dirty="0"/>
              <a:t>We reviewed it in Module 8 Case Planning</a:t>
            </a:r>
          </a:p>
          <a:p>
            <a:r>
              <a:rPr lang="en-GB" dirty="0"/>
              <a:t>Present the slide</a:t>
            </a:r>
            <a:endParaRPr lang="en-GB" dirty="0">
              <a:sym typeface="Arial"/>
            </a:endParaRPr>
          </a:p>
          <a:p>
            <a:pPr lvl="1"/>
            <a:r>
              <a:rPr lang="en-GB" i="1" dirty="0"/>
              <a:t>Mapping and locating services was discussed during Module 8 on Case Planning, when looking at the different types of support.</a:t>
            </a:r>
          </a:p>
          <a:p>
            <a:pPr lvl="1"/>
            <a:r>
              <a:rPr lang="en-GB" i="1" dirty="0"/>
              <a:t>We will learn more on how to strengthen referrals during today’s module. </a:t>
            </a:r>
          </a:p>
          <a:p>
            <a:pPr lvl="1"/>
            <a:r>
              <a:rPr lang="en-GB" i="1" dirty="0"/>
              <a:t>We also learned about advocating for accessible, child-friendly and inclusive services today. </a:t>
            </a:r>
          </a:p>
          <a:p>
            <a:endParaRPr lang="en-GB" dirty="0"/>
          </a:p>
        </p:txBody>
      </p:sp>
      <p:sp>
        <p:nvSpPr>
          <p:cNvPr id="6" name="Slide Image Placeholder 5">
            <a:extLst>
              <a:ext uri="{FF2B5EF4-FFF2-40B4-BE49-F238E27FC236}">
                <a16:creationId xmlns:a16="http://schemas.microsoft.com/office/drawing/2014/main" id="{ED54FB99-C099-8DA4-5268-7924D481E08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AEB54E3-CBB4-C0D8-8B96-942B4B60C68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11</a:t>
            </a:fld>
            <a:endParaRPr lang="en-US" sz="1200" dirty="0">
              <a:latin typeface="+mn-lt"/>
            </a:endParaRPr>
          </a:p>
        </p:txBody>
      </p:sp>
    </p:spTree>
    <p:extLst>
      <p:ext uri="{BB962C8B-B14F-4D97-AF65-F5344CB8AC3E}">
        <p14:creationId xmlns:p14="http://schemas.microsoft.com/office/powerpoint/2010/main" val="2713864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sym typeface="Arial"/>
              </a:rPr>
              <a:t>ADAPT FOR CONTEXT</a:t>
            </a:r>
          </a:p>
          <a:p>
            <a:pPr marL="171450" marR="0" lvl="0" indent="-171450" algn="l" defTabSz="914400" rtl="0" eaLnBrk="1" fontAlgn="auto" latinLnBrk="0" hangingPunct="1">
              <a:lnSpc>
                <a:spcPct val="100000"/>
              </a:lnSpc>
              <a:spcBef>
                <a:spcPts val="0"/>
              </a:spcBef>
              <a:spcAft>
                <a:spcPts val="0"/>
              </a:spcAft>
              <a:buClrTx/>
              <a:buSzTx/>
              <a:tabLst/>
              <a:defRPr/>
            </a:pPr>
            <a:r>
              <a:rPr lang="en-GB" i="0" dirty="0"/>
              <a:t>When explaining the information management function, make sure it aligns with </a:t>
            </a:r>
            <a:r>
              <a:rPr lang="en-GB" dirty="0"/>
              <a:t>the Data Protection and Information Sharing Protocol</a:t>
            </a:r>
            <a:endParaRPr lang="en-GB"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Arial"/>
              </a:rPr>
              <a:t>______________________________________________________________________________</a:t>
            </a:r>
          </a:p>
          <a:p>
            <a:pPr marL="0" indent="0">
              <a:buNone/>
            </a:pPr>
            <a:endParaRPr lang="en-US" b="1" dirty="0">
              <a:sym typeface="Arial"/>
            </a:endParaRPr>
          </a:p>
          <a:p>
            <a:pPr marL="0" indent="0">
              <a:buNone/>
            </a:pPr>
            <a:r>
              <a:rPr lang="en-US" b="1" dirty="0">
                <a:sym typeface="Arial"/>
              </a:rPr>
              <a:t>EXPLANATION</a:t>
            </a:r>
          </a:p>
          <a:p>
            <a:r>
              <a:rPr lang="en-US" i="1" dirty="0"/>
              <a:t>Recall the coordination function</a:t>
            </a:r>
          </a:p>
          <a:p>
            <a:pPr lvl="1"/>
            <a:r>
              <a:rPr lang="en-US" i="1" dirty="0"/>
              <a:t>We discussed it during Module 2 Foundations of Case Management </a:t>
            </a:r>
          </a:p>
          <a:p>
            <a:pPr lvl="1"/>
            <a:r>
              <a:rPr lang="en-US" i="1" dirty="0"/>
              <a:t>We reviewed it in Module 8 Case Planning</a:t>
            </a:r>
          </a:p>
          <a:p>
            <a:r>
              <a:rPr lang="en-GB" dirty="0"/>
              <a:t>Present the slide</a:t>
            </a:r>
            <a:endParaRPr lang="en-GB" dirty="0">
              <a:sym typeface="Arial"/>
            </a:endParaRPr>
          </a:p>
          <a:p>
            <a:r>
              <a:rPr lang="en-GB" i="1" dirty="0"/>
              <a:t>During the coming sessions we will focus on:</a:t>
            </a:r>
          </a:p>
          <a:p>
            <a:pPr lvl="1"/>
            <a:r>
              <a:rPr lang="en-GB" i="1" dirty="0"/>
              <a:t>Sharing information and advocating on the child’s behalf (Supportive function)</a:t>
            </a:r>
          </a:p>
          <a:p>
            <a:pPr lvl="1"/>
            <a:r>
              <a:rPr lang="en-GB" i="1" dirty="0"/>
              <a:t>Providing MHPSS (Supportive function)</a:t>
            </a:r>
          </a:p>
          <a:p>
            <a:pPr lvl="1"/>
            <a:r>
              <a:rPr lang="en-GB" i="1" dirty="0"/>
              <a:t>Making referrals (Coordination function + IM function)</a:t>
            </a:r>
          </a:p>
        </p:txBody>
      </p:sp>
      <p:sp>
        <p:nvSpPr>
          <p:cNvPr id="6" name="Slide Image Placeholder 5">
            <a:extLst>
              <a:ext uri="{FF2B5EF4-FFF2-40B4-BE49-F238E27FC236}">
                <a16:creationId xmlns:a16="http://schemas.microsoft.com/office/drawing/2014/main" id="{0B3EEF59-17DB-996D-6FBD-8E98522D8D8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DC7CBA5-C8A8-2D27-BD08-AAEE9D40798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12</a:t>
            </a:fld>
            <a:endParaRPr lang="en-US" sz="1200" dirty="0">
              <a:latin typeface="+mn-lt"/>
            </a:endParaRPr>
          </a:p>
        </p:txBody>
      </p:sp>
    </p:spTree>
    <p:extLst>
      <p:ext uri="{BB962C8B-B14F-4D97-AF65-F5344CB8AC3E}">
        <p14:creationId xmlns:p14="http://schemas.microsoft.com/office/powerpoint/2010/main" val="3811937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sym typeface="Arial"/>
              </a:rPr>
              <a:t>SESSION 3 DURATION: 1h</a:t>
            </a:r>
          </a:p>
          <a:p>
            <a:pPr marL="0" indent="0">
              <a:buNone/>
            </a:pPr>
            <a:r>
              <a:rPr lang="en-US" dirty="0">
                <a:sym typeface="Arial"/>
              </a:rPr>
              <a:t>______________________________________________________________________________</a:t>
            </a:r>
          </a:p>
          <a:p>
            <a:pPr marL="0" indent="0">
              <a:buNone/>
            </a:pPr>
            <a:endParaRPr lang="en-US" dirty="0">
              <a:sym typeface="Arial"/>
            </a:endParaRPr>
          </a:p>
          <a:p>
            <a:pPr marL="0" indent="0">
              <a:buNone/>
            </a:pPr>
            <a:r>
              <a:rPr lang="en-US" b="1" dirty="0">
                <a:sym typeface="Arial"/>
              </a:rPr>
              <a:t>EXPLANATION</a:t>
            </a:r>
            <a:endParaRPr lang="en-GB" dirty="0"/>
          </a:p>
          <a:p>
            <a:r>
              <a:rPr lang="en-GB" i="1" dirty="0"/>
              <a:t>Remember, it’s part of a caseworker’s role to provide information and to advocate on a child’s behalf. </a:t>
            </a:r>
          </a:p>
          <a:p>
            <a:endParaRPr lang="en-GB" dirty="0"/>
          </a:p>
          <a:p>
            <a:endParaRPr lang="en-GB" dirty="0"/>
          </a:p>
        </p:txBody>
      </p:sp>
      <p:sp>
        <p:nvSpPr>
          <p:cNvPr id="6" name="Slide Image Placeholder 5">
            <a:extLst>
              <a:ext uri="{FF2B5EF4-FFF2-40B4-BE49-F238E27FC236}">
                <a16:creationId xmlns:a16="http://schemas.microsoft.com/office/drawing/2014/main" id="{3E01AFD9-CB86-8151-6120-67F2B8F5AB3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9F9F7F4-B8A0-2918-EB5F-817EBF31924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13</a:t>
            </a:fld>
            <a:endParaRPr lang="en-US" sz="1200" dirty="0">
              <a:latin typeface="+mn-lt"/>
            </a:endParaRPr>
          </a:p>
        </p:txBody>
      </p:sp>
    </p:spTree>
    <p:extLst>
      <p:ext uri="{BB962C8B-B14F-4D97-AF65-F5344CB8AC3E}">
        <p14:creationId xmlns:p14="http://schemas.microsoft.com/office/powerpoint/2010/main" val="110059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EXPLANATION</a:t>
            </a:r>
            <a:endParaRPr lang="en-GB" dirty="0"/>
          </a:p>
          <a:p>
            <a:r>
              <a:rPr lang="en-GB" dirty="0"/>
              <a:t>Present the slide</a:t>
            </a:r>
            <a:endParaRPr lang="en-GB" dirty="0">
              <a:sym typeface="Arial"/>
            </a:endParaRPr>
          </a:p>
          <a:p>
            <a:pPr lvl="0"/>
            <a:r>
              <a:rPr lang="en-GB" i="1" dirty="0"/>
              <a:t>“Supporting efforts to strengthen respect for children’s rights” refers to </a:t>
            </a:r>
            <a:r>
              <a:rPr lang="en-GB" b="0" i="1" dirty="0"/>
              <a:t>advocacy</a:t>
            </a:r>
          </a:p>
          <a:p>
            <a:endParaRPr lang="en-GB" dirty="0"/>
          </a:p>
        </p:txBody>
      </p:sp>
      <p:sp>
        <p:nvSpPr>
          <p:cNvPr id="6" name="Slide Image Placeholder 5">
            <a:extLst>
              <a:ext uri="{FF2B5EF4-FFF2-40B4-BE49-F238E27FC236}">
                <a16:creationId xmlns:a16="http://schemas.microsoft.com/office/drawing/2014/main" id="{CFB726BF-CD70-5B74-E203-2E100EFF09C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61695D58-F414-85C4-8C24-908D03005AD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14</a:t>
            </a:fld>
            <a:endParaRPr lang="en-US" sz="1200" dirty="0">
              <a:latin typeface="+mn-lt"/>
            </a:endParaRPr>
          </a:p>
        </p:txBody>
      </p:sp>
    </p:spTree>
    <p:extLst>
      <p:ext uri="{BB962C8B-B14F-4D97-AF65-F5344CB8AC3E}">
        <p14:creationId xmlns:p14="http://schemas.microsoft.com/office/powerpoint/2010/main" val="3395357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INTRODUCTION</a:t>
            </a:r>
            <a:endParaRPr lang="en-GB" dirty="0"/>
          </a:p>
          <a:p>
            <a:r>
              <a:rPr lang="en-GB" i="1" dirty="0"/>
              <a:t>It is possible that the child, parent, caregiver or trusted adult needs certain information that a caseworker can provide directly, without having to refer to another actor.  </a:t>
            </a:r>
          </a:p>
          <a:p>
            <a:pPr lvl="0"/>
            <a:r>
              <a:rPr lang="en-GB" i="1" dirty="0"/>
              <a:t>Information should be shared based on the needs of the child, parent, caregiver or trusted adult </a:t>
            </a:r>
          </a:p>
          <a:p>
            <a:pPr lvl="1"/>
            <a:r>
              <a:rPr lang="en-GB" i="1" dirty="0"/>
              <a:t>It’s remains their choice what they do with this information. </a:t>
            </a:r>
          </a:p>
          <a:p>
            <a:pPr lvl="1"/>
            <a:r>
              <a:rPr lang="en-GB" i="1" dirty="0"/>
              <a:t>No pressure should ever be applied, unless the child is at high risk of danger/continued severe abuse and decisions need to be made for their safety.  </a:t>
            </a:r>
          </a:p>
          <a:p>
            <a:pPr marL="0" indent="0">
              <a:buNone/>
            </a:pPr>
            <a:endParaRPr lang="en-GB" dirty="0"/>
          </a:p>
          <a:p>
            <a:pPr marL="0" indent="0">
              <a:buNone/>
            </a:pPr>
            <a:r>
              <a:rPr lang="en-US" b="1" dirty="0"/>
              <a:t>PLENARY DISCUSSION</a:t>
            </a:r>
            <a:r>
              <a:rPr lang="en-GB" b="1" dirty="0"/>
              <a:t> (10 minutes)</a:t>
            </a:r>
            <a:endParaRPr lang="en-GB" dirty="0"/>
          </a:p>
          <a:p>
            <a:r>
              <a:rPr lang="en-GB" i="1" dirty="0"/>
              <a:t>What could a caseworker provide information that can be supportive to the child and/or family? </a:t>
            </a:r>
          </a:p>
          <a:p>
            <a:r>
              <a:rPr lang="en-GB" dirty="0"/>
              <a:t>Ask for volunteers to share their responses</a:t>
            </a:r>
          </a:p>
          <a:p>
            <a:r>
              <a:rPr lang="en-GB" dirty="0"/>
              <a:t>Write the responses on a flipchart</a:t>
            </a:r>
          </a:p>
          <a:p>
            <a:r>
              <a:rPr lang="en-GB" dirty="0"/>
              <a:t>Review and complement with the possible responses below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Arial"/>
              </a:rPr>
              <a:t>______________________________________________________________________________</a:t>
            </a:r>
          </a:p>
          <a:p>
            <a:pPr marL="0" indent="0">
              <a:buNone/>
            </a:pPr>
            <a:endParaRPr lang="en-GB" dirty="0"/>
          </a:p>
          <a:p>
            <a:pPr marL="0" indent="0">
              <a:buNone/>
            </a:pPr>
            <a:r>
              <a:rPr lang="en-GB" b="1" dirty="0"/>
              <a:t>POSSIBLE RESPONSES</a:t>
            </a:r>
          </a:p>
          <a:p>
            <a:pPr lvl="0"/>
            <a:r>
              <a:rPr lang="en-GB" dirty="0"/>
              <a:t>Alternative care options</a:t>
            </a:r>
          </a:p>
          <a:p>
            <a:pPr lvl="1"/>
            <a:r>
              <a:rPr lang="en-GB" dirty="0"/>
              <a:t>Shelter </a:t>
            </a:r>
          </a:p>
          <a:p>
            <a:pPr lvl="1"/>
            <a:r>
              <a:rPr lang="en-GB" dirty="0"/>
              <a:t>Foster care</a:t>
            </a:r>
          </a:p>
          <a:p>
            <a:pPr lvl="1"/>
            <a:r>
              <a:rPr lang="en-GB" dirty="0"/>
              <a:t>Etc</a:t>
            </a:r>
          </a:p>
          <a:p>
            <a:pPr lvl="0"/>
            <a:r>
              <a:rPr lang="en-GB" dirty="0"/>
              <a:t>Health and hygiene awareness raising (dependent on training received or educational background)</a:t>
            </a:r>
          </a:p>
          <a:p>
            <a:pPr lvl="1"/>
            <a:r>
              <a:rPr lang="en-GB" dirty="0"/>
              <a:t>Hygiene (Covid preventive measures, how to use a sanitary pad,…)</a:t>
            </a:r>
          </a:p>
          <a:p>
            <a:pPr lvl="1"/>
            <a:r>
              <a:rPr lang="en-GB" dirty="0"/>
              <a:t>Health (sexual reproductive health…)</a:t>
            </a:r>
          </a:p>
          <a:p>
            <a:pPr marL="0" indent="0">
              <a:buNone/>
            </a:pPr>
            <a:endParaRPr lang="en-GB" dirty="0"/>
          </a:p>
          <a:p>
            <a:pPr marL="0" indent="0">
              <a:buNone/>
            </a:pPr>
            <a:r>
              <a:rPr lang="en-GB" b="1" dirty="0"/>
              <a:t>CONTINUED </a:t>
            </a:r>
            <a:r>
              <a:rPr lang="en-GB" b="1" dirty="0">
                <a:sym typeface="Wingdings" panose="05000000000000000000" pitchFamily="2" charset="2"/>
              </a:rPr>
              <a:t></a:t>
            </a:r>
            <a:endParaRPr lang="en-GB" dirty="0"/>
          </a:p>
        </p:txBody>
      </p:sp>
      <p:sp>
        <p:nvSpPr>
          <p:cNvPr id="6" name="Slide Image Placeholder 5">
            <a:extLst>
              <a:ext uri="{FF2B5EF4-FFF2-40B4-BE49-F238E27FC236}">
                <a16:creationId xmlns:a16="http://schemas.microsoft.com/office/drawing/2014/main" id="{7CE2F518-B58C-FBD9-B14E-2CC6C7AA7B4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000D8462-5F65-8FBD-401E-4A612980064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15</a:t>
            </a:fld>
            <a:endParaRPr lang="en-US" sz="1200" dirty="0">
              <a:latin typeface="+mn-lt"/>
            </a:endParaRPr>
          </a:p>
        </p:txBody>
      </p:sp>
    </p:spTree>
    <p:extLst>
      <p:ext uri="{BB962C8B-B14F-4D97-AF65-F5344CB8AC3E}">
        <p14:creationId xmlns:p14="http://schemas.microsoft.com/office/powerpoint/2010/main" val="4257713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8" y="460375"/>
            <a:ext cx="6143624" cy="9211334"/>
          </a:xfrm>
        </p:spPr>
        <p:txBody>
          <a:bodyPr/>
          <a:lstStyle/>
          <a:p>
            <a:pPr lvl="0"/>
            <a:r>
              <a:rPr lang="en-GB" dirty="0"/>
              <a:t>Access to services</a:t>
            </a:r>
          </a:p>
          <a:p>
            <a:pPr lvl="1"/>
            <a:r>
              <a:rPr lang="en-GB" dirty="0"/>
              <a:t>Practical information on how procedures work (enrolling to school, applying for social support, how to register a child after it’s been born)</a:t>
            </a:r>
          </a:p>
          <a:p>
            <a:pPr lvl="1"/>
            <a:r>
              <a:rPr lang="en-GB" dirty="0"/>
              <a:t>Emergency or crisis response services </a:t>
            </a:r>
          </a:p>
          <a:p>
            <a:pPr lvl="1"/>
            <a:r>
              <a:rPr lang="en-GB" dirty="0"/>
              <a:t>Childcare</a:t>
            </a:r>
          </a:p>
          <a:p>
            <a:pPr lvl="1"/>
            <a:r>
              <a:rPr lang="en-GB" dirty="0"/>
              <a:t>Hotlines</a:t>
            </a:r>
          </a:p>
          <a:p>
            <a:pPr lvl="1"/>
            <a:r>
              <a:rPr lang="en-GB" dirty="0"/>
              <a:t>Documentation </a:t>
            </a:r>
          </a:p>
          <a:p>
            <a:pPr lvl="1"/>
            <a:r>
              <a:rPr lang="en-GB" dirty="0"/>
              <a:t>Employment and vocational training skills </a:t>
            </a:r>
          </a:p>
          <a:p>
            <a:pPr lvl="1"/>
            <a:r>
              <a:rPr lang="en-GB" dirty="0"/>
              <a:t>Cash or social protection programs</a:t>
            </a:r>
          </a:p>
          <a:p>
            <a:pPr lvl="1"/>
            <a:r>
              <a:rPr lang="en-GB" dirty="0"/>
              <a:t>Legal support</a:t>
            </a:r>
          </a:p>
          <a:p>
            <a:pPr lvl="0"/>
            <a:r>
              <a:rPr lang="en-GB" dirty="0"/>
              <a:t>Strengthening community and family relationships </a:t>
            </a:r>
          </a:p>
          <a:p>
            <a:pPr lvl="1"/>
            <a:r>
              <a:rPr lang="en-GB" dirty="0"/>
              <a:t>Information on community group, youth clubs, safe spaces, etc. </a:t>
            </a:r>
          </a:p>
          <a:p>
            <a:pPr lvl="1"/>
            <a:r>
              <a:rPr lang="en-GB" dirty="0"/>
              <a:t>Family strengthening and parenting (child development, emotional regulation, positive discipline,…)</a:t>
            </a:r>
          </a:p>
          <a:p>
            <a:pPr lvl="0"/>
            <a:r>
              <a:rPr lang="en-GB" dirty="0"/>
              <a:t>Situation updates</a:t>
            </a:r>
          </a:p>
          <a:p>
            <a:pPr lvl="1"/>
            <a:r>
              <a:rPr lang="en-GB" dirty="0"/>
              <a:t>Situation updates on ongoing conflict or passed incidents, updates on access areas of return or relocation,…</a:t>
            </a:r>
          </a:p>
        </p:txBody>
      </p:sp>
      <p:sp>
        <p:nvSpPr>
          <p:cNvPr id="2" name="Google Shape;725;p48:notes">
            <a:extLst>
              <a:ext uri="{FF2B5EF4-FFF2-40B4-BE49-F238E27FC236}">
                <a16:creationId xmlns:a16="http://schemas.microsoft.com/office/drawing/2014/main" id="{3DD1CF16-249C-285C-129C-0280C726DE1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16</a:t>
            </a:fld>
            <a:endParaRPr lang="en-US" sz="1200" dirty="0">
              <a:latin typeface="+mn-lt"/>
            </a:endParaRPr>
          </a:p>
        </p:txBody>
      </p:sp>
    </p:spTree>
    <p:extLst>
      <p:ext uri="{BB962C8B-B14F-4D97-AF65-F5344CB8AC3E}">
        <p14:creationId xmlns:p14="http://schemas.microsoft.com/office/powerpoint/2010/main" val="2455730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EXPLANATION</a:t>
            </a:r>
            <a:endParaRPr lang="en-GB" dirty="0"/>
          </a:p>
          <a:p>
            <a:r>
              <a:rPr lang="en-GB" dirty="0"/>
              <a:t>Present the slide</a:t>
            </a:r>
            <a:endParaRPr lang="en-GB" dirty="0">
              <a:sym typeface="Arial"/>
            </a:endParaRPr>
          </a:p>
        </p:txBody>
      </p:sp>
      <p:sp>
        <p:nvSpPr>
          <p:cNvPr id="6" name="Slide Image Placeholder 5">
            <a:extLst>
              <a:ext uri="{FF2B5EF4-FFF2-40B4-BE49-F238E27FC236}">
                <a16:creationId xmlns:a16="http://schemas.microsoft.com/office/drawing/2014/main" id="{51482C0E-EBD1-B243-BC87-363E01798AB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843041B-6C2D-8F81-3596-2B825BC4459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17</a:t>
            </a:fld>
            <a:endParaRPr lang="en-US" sz="1200" dirty="0">
              <a:latin typeface="+mn-lt"/>
            </a:endParaRPr>
          </a:p>
        </p:txBody>
      </p:sp>
    </p:spTree>
    <p:extLst>
      <p:ext uri="{BB962C8B-B14F-4D97-AF65-F5344CB8AC3E}">
        <p14:creationId xmlns:p14="http://schemas.microsoft.com/office/powerpoint/2010/main" val="3578029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EXPLANATION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Present the slide</a:t>
            </a:r>
            <a:endParaRPr lang="en-GB" dirty="0">
              <a:sym typeface="Arial"/>
            </a:endParaRPr>
          </a:p>
          <a:p>
            <a:r>
              <a:rPr lang="en-GB" dirty="0"/>
              <a:t>Make sure to differentiate between:</a:t>
            </a:r>
          </a:p>
          <a:p>
            <a:pPr lvl="1"/>
            <a:r>
              <a:rPr lang="en-GB" dirty="0"/>
              <a:t>Advocating on behalf of the individual child </a:t>
            </a:r>
          </a:p>
          <a:p>
            <a:pPr lvl="1"/>
            <a:r>
              <a:rPr lang="en-GB" dirty="0"/>
              <a:t>Verses more general advocacy work carried out by authorities and agencies (e.g. Advocating with donors) and things like lawyers, paralegals </a:t>
            </a:r>
          </a:p>
          <a:p>
            <a:r>
              <a:rPr lang="en-GB" i="1" dirty="0"/>
              <a:t>As with any action, it can only be implement with consent of the child, parent or caregiver. </a:t>
            </a:r>
          </a:p>
          <a:p>
            <a:pPr lvl="1"/>
            <a:r>
              <a:rPr lang="en-GB" i="1" dirty="0"/>
              <a:t>If the age, developmental stage and abilities of the child allow it, the child should have the opportunity to participate to advocacy efforts on behalf of them. </a:t>
            </a:r>
          </a:p>
          <a:p>
            <a:pPr lvl="1"/>
            <a:r>
              <a:rPr lang="en-GB" i="1" dirty="0"/>
              <a:t>This can have an empowering effect, maybe inspire them to advocate for themselves in the future. </a:t>
            </a:r>
          </a:p>
          <a:p>
            <a:endParaRPr lang="en-GB" dirty="0"/>
          </a:p>
        </p:txBody>
      </p:sp>
      <p:sp>
        <p:nvSpPr>
          <p:cNvPr id="6" name="Slide Image Placeholder 5">
            <a:extLst>
              <a:ext uri="{FF2B5EF4-FFF2-40B4-BE49-F238E27FC236}">
                <a16:creationId xmlns:a16="http://schemas.microsoft.com/office/drawing/2014/main" id="{FB1CD954-2EE9-D45B-8048-DCDBE4B874B5}"/>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AA2CCA1-6CAB-2CD9-ACC5-17E9F85A5FD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18</a:t>
            </a:fld>
            <a:endParaRPr lang="en-US" sz="1200" dirty="0">
              <a:latin typeface="+mn-lt"/>
            </a:endParaRPr>
          </a:p>
        </p:txBody>
      </p:sp>
    </p:spTree>
    <p:extLst>
      <p:ext uri="{BB962C8B-B14F-4D97-AF65-F5344CB8AC3E}">
        <p14:creationId xmlns:p14="http://schemas.microsoft.com/office/powerpoint/2010/main" val="267275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PLENARY DISCUSSION (10 minutes)</a:t>
            </a:r>
          </a:p>
          <a:p>
            <a:r>
              <a:rPr lang="en-GB" i="1" dirty="0"/>
              <a:t>What can a caseworker advocate for on behalf of the child, parent or caregiver?</a:t>
            </a:r>
          </a:p>
          <a:p>
            <a:r>
              <a:rPr lang="en-GB" dirty="0"/>
              <a:t>Ask for volunteers to share their responses</a:t>
            </a:r>
          </a:p>
          <a:p>
            <a:r>
              <a:rPr lang="en-GB" dirty="0"/>
              <a:t>Write the responses on a flipchart</a:t>
            </a:r>
          </a:p>
          <a:p>
            <a:r>
              <a:rPr lang="en-GB" dirty="0"/>
              <a:t>Review and complement with the possible responses below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Arial"/>
              </a:rPr>
              <a:t>______________________________________________________________________________</a:t>
            </a:r>
          </a:p>
          <a:p>
            <a:pPr marL="0" indent="0">
              <a:buNone/>
            </a:pPr>
            <a:endParaRPr lang="en-GB" dirty="0"/>
          </a:p>
          <a:p>
            <a:pPr marL="0" indent="0">
              <a:buNone/>
            </a:pPr>
            <a:r>
              <a:rPr lang="en-GB" b="1" dirty="0"/>
              <a:t>POSSIBLE RESPONSES</a:t>
            </a:r>
          </a:p>
          <a:p>
            <a:pPr lvl="0"/>
            <a:r>
              <a:rPr lang="en-GB" dirty="0"/>
              <a:t>Advocacy with a child without appropriate care to live in family environment again. </a:t>
            </a:r>
          </a:p>
          <a:p>
            <a:pPr lvl="0"/>
            <a:r>
              <a:rPr lang="en-GB" dirty="0"/>
              <a:t>Advocacy with a child to not to return to a war zone to fight. </a:t>
            </a:r>
          </a:p>
          <a:p>
            <a:pPr lvl="0"/>
            <a:r>
              <a:rPr lang="en-GB" dirty="0"/>
              <a:t>Advocacy with an adolescent girl to finish her education before getting married. </a:t>
            </a:r>
          </a:p>
          <a:p>
            <a:pPr lvl="0"/>
            <a:r>
              <a:rPr lang="en-GB" dirty="0"/>
              <a:t>Advocacy on behalf of a newly arrived displaced family to access the national school system (where the policy on this is not yet clear). </a:t>
            </a:r>
          </a:p>
          <a:p>
            <a:pPr lvl="0"/>
            <a:r>
              <a:rPr lang="en-GB" dirty="0"/>
              <a:t>Advocacy on behalf of a family from a minority ethnic group to gain fair access to services by advocating on their behalf to the local leaders of the majority group. </a:t>
            </a:r>
          </a:p>
          <a:p>
            <a:pPr lvl="0"/>
            <a:r>
              <a:rPr lang="en-GB" dirty="0"/>
              <a:t>Advocacy on behalf of a large family, with a head of household with a mental health problem that leads to violent outbursts, to access a second shelter to give the family some space from each other when needed.</a:t>
            </a:r>
          </a:p>
          <a:p>
            <a:endParaRPr lang="en-GB" dirty="0"/>
          </a:p>
          <a:p>
            <a:endParaRPr lang="en-BE" dirty="0"/>
          </a:p>
          <a:p>
            <a:endParaRPr lang="en-BE" dirty="0"/>
          </a:p>
        </p:txBody>
      </p:sp>
      <p:sp>
        <p:nvSpPr>
          <p:cNvPr id="6" name="Slide Image Placeholder 5">
            <a:extLst>
              <a:ext uri="{FF2B5EF4-FFF2-40B4-BE49-F238E27FC236}">
                <a16:creationId xmlns:a16="http://schemas.microsoft.com/office/drawing/2014/main" id="{FDFA8ED4-257E-8619-CA81-677236D0782F}"/>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5D0173E-4877-9C78-2365-2E95D60625D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19</a:t>
            </a:fld>
            <a:endParaRPr lang="en-US" sz="1200" dirty="0">
              <a:latin typeface="+mn-lt"/>
            </a:endParaRPr>
          </a:p>
        </p:txBody>
      </p:sp>
    </p:spTree>
    <p:extLst>
      <p:ext uri="{BB962C8B-B14F-4D97-AF65-F5344CB8AC3E}">
        <p14:creationId xmlns:p14="http://schemas.microsoft.com/office/powerpoint/2010/main" val="9413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8" name="Google Shape;288;p5:notes"/>
          <p:cNvSpPr txBox="1">
            <a:spLocks noGrp="1"/>
          </p:cNvSpPr>
          <p:nvPr>
            <p:ph type="body" idx="1"/>
          </p:nvPr>
        </p:nvSpPr>
        <p:spPr/>
        <p:txBody>
          <a:bodyPr/>
          <a:lstStyle/>
          <a:p>
            <a:pPr marL="0" indent="0">
              <a:buNone/>
            </a:pPr>
            <a:r>
              <a:rPr lang="en-US" b="1" dirty="0">
                <a:sym typeface="Arial"/>
              </a:rPr>
              <a:t>SESSION 1 DURATION: 0h30</a:t>
            </a:r>
          </a:p>
          <a:p>
            <a:pPr marL="0" indent="0">
              <a:buNone/>
            </a:pPr>
            <a:r>
              <a:rPr lang="en-US" dirty="0">
                <a:sym typeface="Arial"/>
              </a:rPr>
              <a:t>______________________________________________________________________________</a:t>
            </a:r>
          </a:p>
          <a:p>
            <a:pPr marL="0" indent="0">
              <a:buNone/>
            </a:pPr>
            <a:endParaRPr lang="en-US" dirty="0">
              <a:sym typeface="Arial"/>
            </a:endParaRPr>
          </a:p>
          <a:p>
            <a:pPr marL="0" indent="0">
              <a:buNone/>
            </a:pPr>
            <a:r>
              <a:rPr lang="en-US" b="1" dirty="0">
                <a:sym typeface="Arial"/>
              </a:rPr>
              <a:t>EXPLANATION</a:t>
            </a:r>
            <a:endParaRPr lang="en-US" dirty="0"/>
          </a:p>
          <a:p>
            <a:r>
              <a:rPr lang="en-US" dirty="0"/>
              <a:t>We will open this module with:</a:t>
            </a:r>
          </a:p>
          <a:p>
            <a:pPr lvl="1"/>
            <a:r>
              <a:rPr lang="en-US" dirty="0"/>
              <a:t>Having a look at the agenda and the objectives </a:t>
            </a:r>
          </a:p>
          <a:p>
            <a:pPr lvl="1"/>
            <a:r>
              <a:rPr lang="en-US" dirty="0"/>
              <a:t>Doing a recap of the previous module</a:t>
            </a:r>
          </a:p>
        </p:txBody>
      </p:sp>
      <p:sp>
        <p:nvSpPr>
          <p:cNvPr id="3" name="Slide Image Placeholder 2">
            <a:extLst>
              <a:ext uri="{FF2B5EF4-FFF2-40B4-BE49-F238E27FC236}">
                <a16:creationId xmlns:a16="http://schemas.microsoft.com/office/drawing/2014/main" id="{40544416-A76C-6343-36C8-8EF5534A9A2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3784DC8-E7E2-FEE3-8200-37C1C675782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a:t>
            </a:fld>
            <a:endParaRPr lang="en-US" sz="1200" dirty="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INTRODUCTION</a:t>
            </a:r>
          </a:p>
          <a:p>
            <a:r>
              <a:rPr lang="en-GB" i="1" dirty="0"/>
              <a:t>We will now make it more practical by having a look at possible advocacy efforts in Amina’s case. </a:t>
            </a:r>
          </a:p>
          <a:p>
            <a:r>
              <a:rPr lang="en-GB" dirty="0"/>
              <a:t>Divide the participants in 4 groups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Guide participants to </a:t>
            </a:r>
            <a:r>
              <a:rPr lang="en-GB" b="1" dirty="0"/>
              <a:t>Workbook page 144-145: Amina’s case plan</a:t>
            </a:r>
            <a:endParaRPr lang="en-GB" dirty="0"/>
          </a:p>
          <a:p>
            <a:r>
              <a:rPr lang="en-GB" i="1" dirty="0"/>
              <a:t>In your groups:</a:t>
            </a:r>
          </a:p>
          <a:p>
            <a:pPr lvl="1"/>
            <a:r>
              <a:rPr lang="en-GB" i="1" dirty="0"/>
              <a:t>Check - were any advocacy initiatives were already included in the case plan?</a:t>
            </a:r>
          </a:p>
          <a:p>
            <a:pPr lvl="1"/>
            <a:r>
              <a:rPr lang="en-GB" i="1" dirty="0"/>
              <a:t>If so, write them down on </a:t>
            </a:r>
            <a:r>
              <a:rPr lang="en-GB" b="1" i="1" dirty="0"/>
              <a:t>Workbook page 149: Case study – examples of advocacy efforts</a:t>
            </a:r>
          </a:p>
          <a:p>
            <a:pPr lvl="1"/>
            <a:r>
              <a:rPr lang="en-GB" i="1" dirty="0"/>
              <a:t>Brainstorm on possible advocacy efforts a caseworker could undertake and propose to Amina and her mother before doing so. </a:t>
            </a:r>
          </a:p>
          <a:p>
            <a:endParaRPr lang="en-GB" dirty="0"/>
          </a:p>
          <a:p>
            <a:pPr marL="0" indent="0">
              <a:buNone/>
            </a:pPr>
            <a:r>
              <a:rPr lang="en-US" b="1" dirty="0"/>
              <a:t>GROUP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Inform the participants they have 15 minutes to complete the activity</a:t>
            </a:r>
          </a:p>
          <a:p>
            <a:endParaRPr lang="en-GB" dirty="0"/>
          </a:p>
          <a:p>
            <a:pPr marL="0" indent="0">
              <a:buNone/>
            </a:pPr>
            <a:r>
              <a:rPr lang="en-US" b="1" dirty="0"/>
              <a:t>PLENARY DISCUSSION (5 minutes)</a:t>
            </a:r>
            <a:endParaRPr lang="en-GB" dirty="0"/>
          </a:p>
          <a:p>
            <a:r>
              <a:rPr lang="en-GB" dirty="0"/>
              <a:t>Ask for a volunteer of each group to present their responses</a:t>
            </a:r>
          </a:p>
          <a:p>
            <a:r>
              <a:rPr lang="en-GB" dirty="0"/>
              <a:t>Review and complement with the responses below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Arial"/>
              </a:rPr>
              <a:t>______________________________________________________________________________</a:t>
            </a:r>
          </a:p>
          <a:p>
            <a:pPr marL="0" indent="0">
              <a:buNone/>
            </a:pPr>
            <a:endParaRPr lang="en-GB" dirty="0"/>
          </a:p>
          <a:p>
            <a:pPr marL="0" indent="0">
              <a:buNone/>
            </a:pPr>
            <a:r>
              <a:rPr lang="en-GB" b="1" dirty="0"/>
              <a:t>POSSIBLE RESPONSES</a:t>
            </a:r>
          </a:p>
          <a:p>
            <a:pPr lvl="0"/>
            <a:r>
              <a:rPr lang="en-GB" dirty="0"/>
              <a:t>Advocating with teachers and school to restart education</a:t>
            </a:r>
          </a:p>
          <a:p>
            <a:pPr lvl="0"/>
            <a:r>
              <a:rPr lang="en-GB" dirty="0"/>
              <a:t>If considered safe and in the best interest of Amina, advocating with local authorities regarding the unwanted sexual contact and grooming by the man who owns the house where Amina works</a:t>
            </a:r>
          </a:p>
          <a:p>
            <a:pPr lvl="0"/>
            <a:r>
              <a:rPr lang="en-GB" dirty="0"/>
              <a:t>Advocating with livelihood service providers for alternative sources of income.</a:t>
            </a:r>
          </a:p>
          <a:p>
            <a:pPr marL="0" indent="0">
              <a:buNone/>
            </a:pPr>
            <a:endParaRPr lang="en-GB" dirty="0"/>
          </a:p>
        </p:txBody>
      </p:sp>
      <p:sp>
        <p:nvSpPr>
          <p:cNvPr id="6" name="Slide Image Placeholder 5">
            <a:extLst>
              <a:ext uri="{FF2B5EF4-FFF2-40B4-BE49-F238E27FC236}">
                <a16:creationId xmlns:a16="http://schemas.microsoft.com/office/drawing/2014/main" id="{C07B5061-22AD-1885-2BA6-A0C4413EF9B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E056DE8-2D35-CC3E-279C-C42925BE29B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20</a:t>
            </a:fld>
            <a:endParaRPr lang="en-US" sz="1200" dirty="0">
              <a:latin typeface="+mn-lt"/>
            </a:endParaRPr>
          </a:p>
        </p:txBody>
      </p:sp>
    </p:spTree>
    <p:extLst>
      <p:ext uri="{BB962C8B-B14F-4D97-AF65-F5344CB8AC3E}">
        <p14:creationId xmlns:p14="http://schemas.microsoft.com/office/powerpoint/2010/main" val="13096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EXPLANATION</a:t>
            </a:r>
          </a:p>
          <a:p>
            <a:r>
              <a:rPr lang="en-GB" dirty="0"/>
              <a:t>Present the slide</a:t>
            </a:r>
            <a:endParaRPr lang="en-GB" dirty="0">
              <a:sym typeface="Arial"/>
            </a:endParaRPr>
          </a:p>
          <a:p>
            <a:r>
              <a:rPr lang="en-CA" i="1" dirty="0"/>
              <a:t>Does anyone have any questions or need clarification?</a:t>
            </a:r>
            <a:r>
              <a:rPr lang="en-US" dirty="0"/>
              <a:t> </a:t>
            </a:r>
            <a:endParaRPr lang="en-BE" dirty="0"/>
          </a:p>
        </p:txBody>
      </p:sp>
      <p:sp>
        <p:nvSpPr>
          <p:cNvPr id="6" name="Slide Image Placeholder 5">
            <a:extLst>
              <a:ext uri="{FF2B5EF4-FFF2-40B4-BE49-F238E27FC236}">
                <a16:creationId xmlns:a16="http://schemas.microsoft.com/office/drawing/2014/main" id="{ECBF6B2A-AF2A-DDC6-EF3D-843F4D434FE3}"/>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7DD3C69-1403-4D89-9EDA-7CD4B12BAE9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21</a:t>
            </a:fld>
            <a:endParaRPr lang="en-US" sz="1200" dirty="0">
              <a:latin typeface="+mn-lt"/>
            </a:endParaRPr>
          </a:p>
        </p:txBody>
      </p:sp>
    </p:spTree>
    <p:extLst>
      <p:ext uri="{BB962C8B-B14F-4D97-AF65-F5344CB8AC3E}">
        <p14:creationId xmlns:p14="http://schemas.microsoft.com/office/powerpoint/2010/main" val="2614496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sym typeface="Arial"/>
              </a:rPr>
              <a:t>SESSION 4 DURATION: 2h40</a:t>
            </a:r>
          </a:p>
          <a:p>
            <a:pPr marL="0" indent="0">
              <a:buNone/>
            </a:pPr>
            <a:r>
              <a:rPr lang="en-US" dirty="0">
                <a:sym typeface="Arial"/>
              </a:rPr>
              <a:t>______________________________________________________________________________</a:t>
            </a:r>
          </a:p>
          <a:p>
            <a:pPr marL="0" indent="0">
              <a:buNone/>
            </a:pPr>
            <a:endParaRPr lang="en-US" dirty="0">
              <a:sym typeface="Arial"/>
            </a:endParaRPr>
          </a:p>
          <a:p>
            <a:pPr marL="0" indent="0">
              <a:buNone/>
            </a:pPr>
            <a:r>
              <a:rPr lang="en-US" b="1" dirty="0">
                <a:sym typeface="Arial"/>
              </a:rPr>
              <a:t>EXPLANATION</a:t>
            </a:r>
          </a:p>
          <a:p>
            <a:r>
              <a:rPr lang="en-GB" i="1" dirty="0"/>
              <a:t>We already learned a few focused, non-specialized MHPSS techniques during Module 7 Assessment</a:t>
            </a:r>
            <a:endParaRPr lang="en-GB" i="1" dirty="0">
              <a:cs typeface="Calibri"/>
            </a:endParaRPr>
          </a:p>
          <a:p>
            <a:pPr lvl="0"/>
            <a:r>
              <a:rPr lang="en-GB" i="1" dirty="0"/>
              <a:t>During this session, we will review and practice a few more activities. </a:t>
            </a:r>
            <a:endParaRPr lang="en-BE" i="1" dirty="0"/>
          </a:p>
        </p:txBody>
      </p:sp>
      <p:sp>
        <p:nvSpPr>
          <p:cNvPr id="6" name="Slide Image Placeholder 5">
            <a:extLst>
              <a:ext uri="{FF2B5EF4-FFF2-40B4-BE49-F238E27FC236}">
                <a16:creationId xmlns:a16="http://schemas.microsoft.com/office/drawing/2014/main" id="{4B9E78A0-CA3D-691D-8A7D-7BE89A80FC4D}"/>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049054F1-83FF-D36C-4FBF-28E09E868E0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22</a:t>
            </a:fld>
            <a:endParaRPr lang="en-US" sz="1200" dirty="0">
              <a:latin typeface="+mn-lt"/>
            </a:endParaRPr>
          </a:p>
        </p:txBody>
      </p:sp>
    </p:spTree>
    <p:extLst>
      <p:ext uri="{BB962C8B-B14F-4D97-AF65-F5344CB8AC3E}">
        <p14:creationId xmlns:p14="http://schemas.microsoft.com/office/powerpoint/2010/main" val="1390239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PLENARY DISCUSSION (10 minutes)</a:t>
            </a:r>
          </a:p>
          <a:p>
            <a:r>
              <a:rPr lang="en-GB" i="1" dirty="0"/>
              <a:t>Can you list the basic MHPSS skills practiced during Module 4 on Psychosocial support?</a:t>
            </a:r>
            <a:endParaRPr lang="en-GB" i="1" dirty="0">
              <a:cs typeface="Calibri"/>
            </a:endParaRPr>
          </a:p>
          <a:p>
            <a:r>
              <a:rPr lang="en-GB" dirty="0"/>
              <a:t>Ask for volunteers to share their responses</a:t>
            </a:r>
          </a:p>
          <a:p>
            <a:r>
              <a:rPr lang="en-GB" dirty="0"/>
              <a:t>Write the responses on a flipchart</a:t>
            </a:r>
          </a:p>
          <a:p>
            <a:r>
              <a:rPr lang="en-GB" dirty="0"/>
              <a:t>Review and complement with the possible responses below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Arial"/>
              </a:rPr>
              <a:t>______________________________________________________________________________</a:t>
            </a:r>
          </a:p>
          <a:p>
            <a:pPr marL="0" indent="0">
              <a:buNone/>
            </a:pPr>
            <a:endParaRPr lang="en-GB" dirty="0"/>
          </a:p>
          <a:p>
            <a:pPr marL="0" indent="0">
              <a:buNone/>
            </a:pPr>
            <a:r>
              <a:rPr lang="en-GB" b="1" dirty="0"/>
              <a:t>POSSIBLE RESPONSES</a:t>
            </a:r>
          </a:p>
          <a:p>
            <a:pPr lvl="0"/>
            <a:r>
              <a:rPr lang="en-GB" dirty="0"/>
              <a:t>Communication and listening skills (non-verbal communication, active listening, effective speaking)</a:t>
            </a:r>
          </a:p>
          <a:p>
            <a:pPr lvl="0"/>
            <a:r>
              <a:rPr lang="en-GB" dirty="0"/>
              <a:t>Responding with empathy (perspective taking, not judging, recognize emotions and communicate them back)</a:t>
            </a:r>
          </a:p>
          <a:p>
            <a:pPr lvl="0"/>
            <a:r>
              <a:rPr lang="en-GB" dirty="0"/>
              <a:t>Child centred attitude (show respect, being present, remaining honest)</a:t>
            </a:r>
          </a:p>
          <a:p>
            <a:pPr lvl="0"/>
            <a:r>
              <a:rPr lang="en-GB" dirty="0"/>
              <a:t>Support decision making (share information, do not advise or push nor take decision for them)</a:t>
            </a:r>
          </a:p>
          <a:p>
            <a:pPr lvl="1"/>
            <a:endParaRPr lang="en-GB" dirty="0"/>
          </a:p>
          <a:p>
            <a:pPr lvl="1"/>
            <a:endParaRPr lang="en-GB" dirty="0"/>
          </a:p>
          <a:p>
            <a:endParaRPr lang="en-GB" dirty="0"/>
          </a:p>
          <a:p>
            <a:endParaRPr lang="en-BE" dirty="0"/>
          </a:p>
        </p:txBody>
      </p:sp>
      <p:sp>
        <p:nvSpPr>
          <p:cNvPr id="6" name="Slide Image Placeholder 5">
            <a:extLst>
              <a:ext uri="{FF2B5EF4-FFF2-40B4-BE49-F238E27FC236}">
                <a16:creationId xmlns:a16="http://schemas.microsoft.com/office/drawing/2014/main" id="{E1EA6203-CC68-72B8-EA8A-6EE528F767D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6369B06-968E-C771-0BF2-E39614AF150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23</a:t>
            </a:fld>
            <a:endParaRPr lang="en-US" sz="1200" dirty="0">
              <a:latin typeface="+mn-lt"/>
            </a:endParaRPr>
          </a:p>
        </p:txBody>
      </p:sp>
    </p:spTree>
    <p:extLst>
      <p:ext uri="{BB962C8B-B14F-4D97-AF65-F5344CB8AC3E}">
        <p14:creationId xmlns:p14="http://schemas.microsoft.com/office/powerpoint/2010/main" val="3149430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EXPLANATION (10 minutes)</a:t>
            </a:r>
            <a:endParaRPr lang="en-GB" dirty="0"/>
          </a:p>
          <a:p>
            <a:r>
              <a:rPr lang="en-GB" i="1" dirty="0"/>
              <a:t>We learned about the difference between directive and non-directive MHPSS techniques in Module 7 Assessment</a:t>
            </a:r>
            <a:endParaRPr lang="en-GB" i="1" dirty="0">
              <a:cs typeface="Calibri"/>
            </a:endParaRPr>
          </a:p>
          <a:p>
            <a:r>
              <a:rPr lang="en-GB" dirty="0"/>
              <a:t>Present the slide</a:t>
            </a:r>
            <a:endParaRPr lang="en-GB" dirty="0">
              <a:sym typeface="Arial"/>
            </a:endParaRPr>
          </a:p>
          <a:p>
            <a:r>
              <a:rPr lang="en-GB" dirty="0"/>
              <a:t>Guide participants to </a:t>
            </a:r>
            <a:r>
              <a:rPr lang="en-GB" b="1" dirty="0"/>
              <a:t>Workbook page 153: Tips for non-directive activities with children</a:t>
            </a:r>
          </a:p>
          <a:p>
            <a:r>
              <a:rPr lang="en-GB" dirty="0"/>
              <a:t>Ask for a volunteer the read the tips listed in the workbook</a:t>
            </a:r>
          </a:p>
          <a:p>
            <a:r>
              <a:rPr lang="en-CA" i="1" dirty="0"/>
              <a:t>Does anyone have any questions or need clarification?</a:t>
            </a:r>
            <a:endParaRPr lang="en-GB" dirty="0"/>
          </a:p>
          <a:p>
            <a:r>
              <a:rPr lang="en-GB" i="1" dirty="0"/>
              <a:t>When preparing and implementing a MHPSS technique or activity during implementation, the caseworker needs to:</a:t>
            </a:r>
            <a:endParaRPr lang="en-GB" i="1" dirty="0">
              <a:cs typeface="Calibri"/>
            </a:endParaRPr>
          </a:p>
          <a:p>
            <a:pPr lvl="1"/>
            <a:r>
              <a:rPr lang="en-GB" i="1" dirty="0"/>
              <a:t>Take the cultural consideration, age, developmental stage and abilities of the child into account </a:t>
            </a:r>
          </a:p>
          <a:p>
            <a:pPr lvl="1"/>
            <a:r>
              <a:rPr lang="en-GB" i="1" dirty="0"/>
              <a:t>Adapt the activity if necessary</a:t>
            </a:r>
            <a:endParaRPr lang="en-BE" i="1" dirty="0"/>
          </a:p>
        </p:txBody>
      </p:sp>
      <p:sp>
        <p:nvSpPr>
          <p:cNvPr id="6" name="Slide Image Placeholder 5">
            <a:extLst>
              <a:ext uri="{FF2B5EF4-FFF2-40B4-BE49-F238E27FC236}">
                <a16:creationId xmlns:a16="http://schemas.microsoft.com/office/drawing/2014/main" id="{5336BF15-3AD2-3693-C971-5DC74A3DC7E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6C5AA327-093C-98DA-7E54-217CFB3AB2C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24</a:t>
            </a:fld>
            <a:endParaRPr lang="en-US" sz="1200" dirty="0">
              <a:latin typeface="+mn-lt"/>
            </a:endParaRPr>
          </a:p>
        </p:txBody>
      </p:sp>
    </p:spTree>
    <p:extLst>
      <p:ext uri="{BB962C8B-B14F-4D97-AF65-F5344CB8AC3E}">
        <p14:creationId xmlns:p14="http://schemas.microsoft.com/office/powerpoint/2010/main" val="3092068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EXPLANATION</a:t>
            </a:r>
            <a:endParaRPr lang="en-GB" dirty="0"/>
          </a:p>
          <a:p>
            <a:r>
              <a:rPr lang="en-GB" i="1" dirty="0"/>
              <a:t>In this session we will discuss 3 different types of MHPSS techniques or activities: </a:t>
            </a:r>
            <a:endParaRPr lang="en-GB" i="1" dirty="0">
              <a:cs typeface="Calibri"/>
            </a:endParaRPr>
          </a:p>
          <a:p>
            <a:pPr lvl="1"/>
            <a:r>
              <a:rPr lang="en-GB" i="1" dirty="0"/>
              <a:t>Psychoeducation</a:t>
            </a:r>
          </a:p>
          <a:p>
            <a:pPr lvl="1"/>
            <a:r>
              <a:rPr lang="en-GB" i="1" dirty="0"/>
              <a:t>Expressive activities </a:t>
            </a:r>
          </a:p>
          <a:p>
            <a:pPr lvl="1"/>
            <a:r>
              <a:rPr lang="en-GB" i="1" dirty="0"/>
              <a:t>Emotional regulation</a:t>
            </a:r>
          </a:p>
          <a:p>
            <a:endParaRPr lang="en-GB" dirty="0"/>
          </a:p>
        </p:txBody>
      </p:sp>
      <p:sp>
        <p:nvSpPr>
          <p:cNvPr id="6" name="Slide Image Placeholder 5">
            <a:extLst>
              <a:ext uri="{FF2B5EF4-FFF2-40B4-BE49-F238E27FC236}">
                <a16:creationId xmlns:a16="http://schemas.microsoft.com/office/drawing/2014/main" id="{F175BAF8-CEAB-87E7-4171-8D31683DD363}"/>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0AE9F32-97D4-7CCC-1520-7F9FE2D2A55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25</a:t>
            </a:fld>
            <a:endParaRPr lang="en-US" sz="1200" dirty="0">
              <a:latin typeface="+mn-lt"/>
            </a:endParaRPr>
          </a:p>
        </p:txBody>
      </p:sp>
    </p:spTree>
    <p:extLst>
      <p:ext uri="{BB962C8B-B14F-4D97-AF65-F5344CB8AC3E}">
        <p14:creationId xmlns:p14="http://schemas.microsoft.com/office/powerpoint/2010/main" val="2810296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EXPLANATION</a:t>
            </a:r>
            <a:endParaRPr lang="en-GB" dirty="0"/>
          </a:p>
          <a:p>
            <a:r>
              <a:rPr lang="en-GB" dirty="0"/>
              <a:t>Present the slide</a:t>
            </a:r>
            <a:endParaRPr lang="en-GB" dirty="0">
              <a:sym typeface="Arial"/>
            </a:endParaRPr>
          </a:p>
          <a:p>
            <a:pPr lvl="0"/>
            <a:r>
              <a:rPr lang="en-GB" i="1" dirty="0"/>
              <a:t>Psychoeducation can be provided to all parents or caregivers</a:t>
            </a:r>
          </a:p>
          <a:p>
            <a:pPr lvl="0"/>
            <a:r>
              <a:rPr lang="en-GB" i="1" dirty="0"/>
              <a:t>This is also a family strengthening intervention, as this can strengthen the capacity of caregiver to:</a:t>
            </a:r>
          </a:p>
          <a:p>
            <a:pPr lvl="1"/>
            <a:r>
              <a:rPr lang="en-GB" i="1" dirty="0"/>
              <a:t>Support their child to express themselves</a:t>
            </a:r>
          </a:p>
          <a:p>
            <a:pPr lvl="1"/>
            <a:r>
              <a:rPr lang="en-GB" i="1" dirty="0"/>
              <a:t>Better understand their feelings </a:t>
            </a:r>
          </a:p>
          <a:p>
            <a:pPr lvl="1"/>
            <a:r>
              <a:rPr lang="en-GB" i="1" dirty="0"/>
              <a:t>Regulate their emotions </a:t>
            </a:r>
          </a:p>
          <a:p>
            <a:pPr lvl="1"/>
            <a:r>
              <a:rPr lang="en-GB" i="1" dirty="0"/>
              <a:t>Cope with changes or adverse events</a:t>
            </a:r>
          </a:p>
          <a:p>
            <a:pPr lvl="0"/>
            <a:r>
              <a:rPr lang="en-GB" i="1" dirty="0"/>
              <a:t>It’s important the caseworker remembers their role and that within case management the caseworker will not provide specialized PSS.</a:t>
            </a:r>
          </a:p>
          <a:p>
            <a:pPr lvl="1"/>
            <a:r>
              <a:rPr lang="en-GB" i="1" dirty="0"/>
              <a:t>This means providing psychoeducation on topics that require specialization (for example mental illnesses or disorders) should not be included.</a:t>
            </a:r>
          </a:p>
          <a:p>
            <a:r>
              <a:rPr lang="en-GB" i="1" dirty="0"/>
              <a:t>In this session we will focus on psychoeducation that helps children, parents or caregivers to recognize emotions and the impact of stress. </a:t>
            </a:r>
            <a:endParaRPr lang="en-BE" i="1" dirty="0"/>
          </a:p>
        </p:txBody>
      </p:sp>
      <p:sp>
        <p:nvSpPr>
          <p:cNvPr id="6" name="Slide Image Placeholder 5">
            <a:extLst>
              <a:ext uri="{FF2B5EF4-FFF2-40B4-BE49-F238E27FC236}">
                <a16:creationId xmlns:a16="http://schemas.microsoft.com/office/drawing/2014/main" id="{85D8FE40-1456-70F9-32BB-BFF2A532F57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635D371-5C01-8F39-854B-8539E569830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26</a:t>
            </a:fld>
            <a:endParaRPr lang="en-US" sz="1200" dirty="0">
              <a:latin typeface="+mn-lt"/>
            </a:endParaRPr>
          </a:p>
        </p:txBody>
      </p:sp>
    </p:spTree>
    <p:extLst>
      <p:ext uri="{BB962C8B-B14F-4D97-AF65-F5344CB8AC3E}">
        <p14:creationId xmlns:p14="http://schemas.microsoft.com/office/powerpoint/2010/main" val="3757493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EXPLANATION</a:t>
            </a:r>
            <a:endParaRPr lang="en-GB" dirty="0"/>
          </a:p>
          <a:p>
            <a:r>
              <a:rPr lang="en-GB" dirty="0"/>
              <a:t>Present the slide</a:t>
            </a:r>
            <a:endParaRPr lang="en-GB" dirty="0">
              <a:sym typeface="Arial"/>
            </a:endParaRPr>
          </a:p>
          <a:p>
            <a:r>
              <a:rPr lang="en-CA" i="1" dirty="0"/>
              <a:t>Does anyone have any questions or need clarification?</a:t>
            </a:r>
            <a:endParaRPr lang="en-BE" dirty="0"/>
          </a:p>
        </p:txBody>
      </p:sp>
      <p:sp>
        <p:nvSpPr>
          <p:cNvPr id="6" name="Slide Image Placeholder 5">
            <a:extLst>
              <a:ext uri="{FF2B5EF4-FFF2-40B4-BE49-F238E27FC236}">
                <a16:creationId xmlns:a16="http://schemas.microsoft.com/office/drawing/2014/main" id="{3E1BFE6C-E359-A213-E8D9-314A33FABB1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157B6C6-472E-0941-0F3B-C4488021E7C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27</a:t>
            </a:fld>
            <a:endParaRPr lang="en-US" sz="1200" dirty="0">
              <a:latin typeface="+mn-lt"/>
            </a:endParaRPr>
          </a:p>
        </p:txBody>
      </p:sp>
    </p:spTree>
    <p:extLst>
      <p:ext uri="{BB962C8B-B14F-4D97-AF65-F5344CB8AC3E}">
        <p14:creationId xmlns:p14="http://schemas.microsoft.com/office/powerpoint/2010/main" val="824037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AB3CBD66-A8B8-ABDA-00E7-647A34D07A51}"/>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059387D1-B10A-813B-9CA1-E60C658E5C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EXPLANATION</a:t>
            </a:r>
          </a:p>
          <a:p>
            <a:pPr marL="171450" marR="0" lvl="0" indent="-171450" algn="l" defTabSz="914400" rtl="0" eaLnBrk="1" fontAlgn="auto" latinLnBrk="0" hangingPunct="1">
              <a:lnSpc>
                <a:spcPct val="100000"/>
              </a:lnSpc>
              <a:spcBef>
                <a:spcPts val="0"/>
              </a:spcBef>
              <a:spcAft>
                <a:spcPts val="0"/>
              </a:spcAft>
              <a:buClrTx/>
              <a:buSzTx/>
              <a:tabLst/>
              <a:defRPr/>
            </a:pPr>
            <a:r>
              <a:rPr lang="en-GB" dirty="0"/>
              <a:t>Present the slide</a:t>
            </a:r>
            <a:endParaRPr lang="en-GB" dirty="0">
              <a:sym typeface="Arial"/>
            </a:endParaRPr>
          </a:p>
          <a:p>
            <a:pPr marL="0" indent="0">
              <a:buNone/>
            </a:pPr>
            <a:endParaRPr lang="en-US" dirty="0"/>
          </a:p>
        </p:txBody>
      </p:sp>
      <p:sp>
        <p:nvSpPr>
          <p:cNvPr id="2" name="Google Shape;725;p48:notes">
            <a:extLst>
              <a:ext uri="{FF2B5EF4-FFF2-40B4-BE49-F238E27FC236}">
                <a16:creationId xmlns:a16="http://schemas.microsoft.com/office/drawing/2014/main" id="{D2CB31A1-C896-C588-261C-2CE55E77895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28</a:t>
            </a:fld>
            <a:endParaRPr lang="en-US" sz="1200" dirty="0">
              <a:latin typeface="+mn-lt"/>
            </a:endParaRPr>
          </a:p>
        </p:txBody>
      </p:sp>
    </p:spTree>
    <p:extLst>
      <p:ext uri="{BB962C8B-B14F-4D97-AF65-F5344CB8AC3E}">
        <p14:creationId xmlns:p14="http://schemas.microsoft.com/office/powerpoint/2010/main" val="3573333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971032F1-F924-8111-99E3-146A68346D12}"/>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EA1B4EA9-F7DB-9538-4CF2-572FAD5642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EXPLANATION</a:t>
            </a:r>
          </a:p>
          <a:p>
            <a:pPr marL="171450" marR="0" lvl="0" indent="-171450" algn="l" defTabSz="914400" rtl="0" eaLnBrk="1" fontAlgn="auto" latinLnBrk="0" hangingPunct="1">
              <a:lnSpc>
                <a:spcPct val="100000"/>
              </a:lnSpc>
              <a:spcBef>
                <a:spcPts val="0"/>
              </a:spcBef>
              <a:spcAft>
                <a:spcPts val="0"/>
              </a:spcAft>
              <a:buClrTx/>
              <a:buSzTx/>
              <a:tabLst/>
              <a:defRPr/>
            </a:pPr>
            <a:r>
              <a:rPr lang="en-GB" dirty="0"/>
              <a:t>Present the slide</a:t>
            </a:r>
            <a:endParaRPr lang="en-GB" dirty="0">
              <a:sym typeface="Arial"/>
            </a:endParaRPr>
          </a:p>
          <a:p>
            <a:pPr marL="0" indent="0">
              <a:buNone/>
            </a:pPr>
            <a:endParaRPr lang="en-US" dirty="0"/>
          </a:p>
        </p:txBody>
      </p:sp>
      <p:sp>
        <p:nvSpPr>
          <p:cNvPr id="2" name="Google Shape;725;p48:notes">
            <a:extLst>
              <a:ext uri="{FF2B5EF4-FFF2-40B4-BE49-F238E27FC236}">
                <a16:creationId xmlns:a16="http://schemas.microsoft.com/office/drawing/2014/main" id="{DBA612D1-73F9-48FB-2747-B849A1B2370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29</a:t>
            </a:fld>
            <a:endParaRPr lang="en-US" sz="1200" dirty="0">
              <a:latin typeface="+mn-lt"/>
            </a:endParaRPr>
          </a:p>
        </p:txBody>
      </p:sp>
    </p:spTree>
    <p:extLst>
      <p:ext uri="{BB962C8B-B14F-4D97-AF65-F5344CB8AC3E}">
        <p14:creationId xmlns:p14="http://schemas.microsoft.com/office/powerpoint/2010/main" val="2689945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sym typeface="Arial"/>
              </a:rPr>
              <a:t>EXPLANATION (5 minutes)</a:t>
            </a:r>
            <a:endParaRPr lang="en-GB" dirty="0"/>
          </a:p>
          <a:p>
            <a:r>
              <a:rPr lang="en-GB" dirty="0"/>
              <a:t>Present the slide</a:t>
            </a:r>
            <a:endParaRPr lang="en-GB" dirty="0">
              <a:sym typeface="Arial"/>
            </a:endParaRPr>
          </a:p>
          <a:p>
            <a:r>
              <a:rPr lang="en-GB" i="1" dirty="0">
                <a:sym typeface="Arial"/>
              </a:rPr>
              <a:t>Do you remember – what are the three core functions of a caseworker?</a:t>
            </a:r>
          </a:p>
          <a:p>
            <a:pPr lvl="1"/>
            <a:r>
              <a:rPr lang="en-GB" dirty="0">
                <a:sym typeface="Arial"/>
              </a:rPr>
              <a:t>Supportive</a:t>
            </a:r>
          </a:p>
          <a:p>
            <a:pPr lvl="1"/>
            <a:r>
              <a:rPr lang="en-GB" dirty="0">
                <a:sym typeface="Arial"/>
              </a:rPr>
              <a:t>Coordination</a:t>
            </a:r>
          </a:p>
          <a:p>
            <a:pPr lvl="1"/>
            <a:r>
              <a:rPr lang="en-GB" dirty="0">
                <a:sym typeface="Arial"/>
              </a:rPr>
              <a:t>Information management</a:t>
            </a:r>
          </a:p>
          <a:p>
            <a:r>
              <a:rPr lang="en-GB" i="1" dirty="0">
                <a:sym typeface="Arial"/>
              </a:rPr>
              <a:t>Today we will discuss how to carry out those three functions to implement a case plan </a:t>
            </a:r>
          </a:p>
          <a:p>
            <a:pPr lvl="1"/>
            <a:r>
              <a:rPr lang="en-GB" i="1" dirty="0">
                <a:sym typeface="Arial"/>
              </a:rPr>
              <a:t>Implementation includes providing supportive services, coordinating referrals, and managing information </a:t>
            </a:r>
          </a:p>
          <a:p>
            <a:pPr lvl="1"/>
            <a:r>
              <a:rPr lang="en-GB" i="1" dirty="0">
                <a:sym typeface="Arial"/>
              </a:rPr>
              <a:t>The goal of implementation activities is to meet the needs of the child and family that were identified in the comprehensive assessment and complete the actions outlined in the case plan</a:t>
            </a:r>
          </a:p>
        </p:txBody>
      </p:sp>
      <p:sp>
        <p:nvSpPr>
          <p:cNvPr id="6" name="Slide Image Placeholder 5">
            <a:extLst>
              <a:ext uri="{FF2B5EF4-FFF2-40B4-BE49-F238E27FC236}">
                <a16:creationId xmlns:a16="http://schemas.microsoft.com/office/drawing/2014/main" id="{71A87CAE-A17B-FC27-242A-081A1222110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18C031BB-A4A5-924B-AD1B-017DCA79714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a:t>
            </a:fld>
            <a:endParaRPr lang="en-US" sz="1200" dirty="0">
              <a:latin typeface="+mn-lt"/>
            </a:endParaRPr>
          </a:p>
        </p:txBody>
      </p:sp>
    </p:spTree>
    <p:extLst>
      <p:ext uri="{BB962C8B-B14F-4D97-AF65-F5344CB8AC3E}">
        <p14:creationId xmlns:p14="http://schemas.microsoft.com/office/powerpoint/2010/main" val="4111967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EXPLANATION</a:t>
            </a:r>
            <a:endParaRPr lang="en-GB" dirty="0"/>
          </a:p>
          <a:p>
            <a:r>
              <a:rPr lang="en-GB" i="1" dirty="0"/>
              <a:t>Remember, trust is often built by doing.</a:t>
            </a:r>
          </a:p>
          <a:p>
            <a:pPr lvl="1"/>
            <a:r>
              <a:rPr lang="en-GB" i="1" dirty="0"/>
              <a:t>We have a few activities that a caseworker can implement with the children of different ages.</a:t>
            </a:r>
          </a:p>
          <a:p>
            <a:pPr lvl="1"/>
            <a:r>
              <a:rPr lang="en-GB" i="1" dirty="0"/>
              <a:t>The caseworker can implement directive and non-directive activities.</a:t>
            </a:r>
          </a:p>
          <a:p>
            <a:pPr lvl="0"/>
            <a:r>
              <a:rPr lang="en-GB" dirty="0"/>
              <a:t>Present how directive activities and non-directive activities differ. </a:t>
            </a:r>
          </a:p>
          <a:p>
            <a:r>
              <a:rPr lang="en-GB" i="1" dirty="0"/>
              <a:t>When preparing and implementing a MHPSS technique or activity to support trust building and assessment, the caseworker needs to:</a:t>
            </a:r>
            <a:endParaRPr lang="en-GB" i="1" dirty="0">
              <a:cs typeface="Calibri"/>
            </a:endParaRPr>
          </a:p>
          <a:p>
            <a:pPr lvl="1"/>
            <a:r>
              <a:rPr lang="en-GB" i="1" dirty="0"/>
              <a:t>Take the cultural consideration, age, developmental stage and abilities of the child into account </a:t>
            </a:r>
          </a:p>
          <a:p>
            <a:pPr lvl="1"/>
            <a:r>
              <a:rPr lang="en-GB" i="1" dirty="0"/>
              <a:t>Adapt the activity if necessary</a:t>
            </a:r>
            <a:endParaRPr lang="en-BE" i="1" dirty="0"/>
          </a:p>
        </p:txBody>
      </p:sp>
      <p:sp>
        <p:nvSpPr>
          <p:cNvPr id="6" name="Slide Image Placeholder 5">
            <a:extLst>
              <a:ext uri="{FF2B5EF4-FFF2-40B4-BE49-F238E27FC236}">
                <a16:creationId xmlns:a16="http://schemas.microsoft.com/office/drawing/2014/main" id="{E1588ED2-A12D-E287-19F7-083103CB91B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0DA49D27-AEBE-393F-2007-D1A6357DF23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30</a:t>
            </a:fld>
            <a:endParaRPr lang="en-US" sz="1200" dirty="0">
              <a:latin typeface="+mn-lt"/>
            </a:endParaRPr>
          </a:p>
        </p:txBody>
      </p:sp>
    </p:spTree>
    <p:extLst>
      <p:ext uri="{BB962C8B-B14F-4D97-AF65-F5344CB8AC3E}">
        <p14:creationId xmlns:p14="http://schemas.microsoft.com/office/powerpoint/2010/main" val="2867592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PLENARY ACTIVITY (15 minutes)</a:t>
            </a:r>
          </a:p>
          <a:p>
            <a:r>
              <a:rPr lang="en-GB" i="1" dirty="0"/>
              <a:t>We will do an activity together</a:t>
            </a:r>
          </a:p>
          <a:p>
            <a:r>
              <a:rPr lang="en-GB" dirty="0"/>
              <a:t>Divide the participants in 4 groups </a:t>
            </a:r>
          </a:p>
          <a:p>
            <a:r>
              <a:rPr lang="en-GB" i="1" dirty="0"/>
              <a:t>Please close your workbooks</a:t>
            </a:r>
          </a:p>
          <a:p>
            <a:r>
              <a:rPr lang="en-GB" i="1" dirty="0"/>
              <a:t>In your groups:</a:t>
            </a:r>
          </a:p>
          <a:p>
            <a:pPr lvl="1"/>
            <a:r>
              <a:rPr lang="en-GB" i="1" dirty="0"/>
              <a:t>Create a list of feelings or emotions you know</a:t>
            </a:r>
          </a:p>
          <a:p>
            <a:pPr lvl="1"/>
            <a:r>
              <a:rPr lang="en-GB" i="1" dirty="0"/>
              <a:t>You will have 5 minutes to list all the feelings and emotions they know onto a piece of paper</a:t>
            </a:r>
          </a:p>
          <a:p>
            <a:pPr lvl="1"/>
            <a:r>
              <a:rPr lang="en-GB" i="1" dirty="0"/>
              <a:t>After 5 minutes, each group will have to submit their list to the facilitator, who will review and count the number of emotions listed</a:t>
            </a:r>
          </a:p>
          <a:p>
            <a:pPr lvl="1"/>
            <a:r>
              <a:rPr lang="en-GB" i="1" dirty="0"/>
              <a:t>The group with most feelings and emotions listed wins this game.</a:t>
            </a:r>
          </a:p>
          <a:p>
            <a:r>
              <a:rPr lang="en-GB" dirty="0"/>
              <a:t>Check if all groups are ready with a pen and paper</a:t>
            </a:r>
          </a:p>
          <a:p>
            <a:r>
              <a:rPr lang="en-GB" dirty="0"/>
              <a:t>Begin the activity</a:t>
            </a:r>
          </a:p>
          <a:p>
            <a:r>
              <a:rPr lang="en-GB" dirty="0"/>
              <a:t>After the 5 minutes have passed, ask the groups to submit their list</a:t>
            </a:r>
          </a:p>
          <a:p>
            <a:r>
              <a:rPr lang="en-GB" dirty="0"/>
              <a:t>Review the emotions listed and count the number of emotions and feelings listed</a:t>
            </a:r>
          </a:p>
          <a:p>
            <a:r>
              <a:rPr lang="en-GB" dirty="0"/>
              <a:t>Announce which group won and thank each group for their active participation</a:t>
            </a:r>
          </a:p>
          <a:p>
            <a:endParaRPr lang="en-GB" dirty="0"/>
          </a:p>
          <a:p>
            <a:endParaRPr lang="en-GB" dirty="0"/>
          </a:p>
        </p:txBody>
      </p:sp>
      <p:sp>
        <p:nvSpPr>
          <p:cNvPr id="6" name="Slide Image Placeholder 5">
            <a:extLst>
              <a:ext uri="{FF2B5EF4-FFF2-40B4-BE49-F238E27FC236}">
                <a16:creationId xmlns:a16="http://schemas.microsoft.com/office/drawing/2014/main" id="{BE16BFE7-0B2C-7390-E673-33A878A3DC5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EC4F9B1-9A43-15D7-318C-3FD14F9C425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31</a:t>
            </a:fld>
            <a:endParaRPr lang="en-US" sz="1200" dirty="0">
              <a:latin typeface="+mn-lt"/>
            </a:endParaRPr>
          </a:p>
        </p:txBody>
      </p:sp>
    </p:spTree>
    <p:extLst>
      <p:ext uri="{BB962C8B-B14F-4D97-AF65-F5344CB8AC3E}">
        <p14:creationId xmlns:p14="http://schemas.microsoft.com/office/powerpoint/2010/main" val="3868924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EXPLANATION</a:t>
            </a:r>
            <a:endParaRPr lang="en-GB" dirty="0"/>
          </a:p>
          <a:p>
            <a:r>
              <a:rPr lang="en-GB" i="1" dirty="0"/>
              <a:t>We just completed the first step of the Emotions Wheel activity</a:t>
            </a:r>
          </a:p>
          <a:p>
            <a:r>
              <a:rPr lang="en-GB" dirty="0"/>
              <a:t>Guide participants to </a:t>
            </a:r>
            <a:r>
              <a:rPr lang="en-GB" b="1" dirty="0"/>
              <a:t>Workbook page 154-155: Emotions wheel</a:t>
            </a:r>
          </a:p>
          <a:p>
            <a:pPr marL="171450" marR="0" lvl="0" indent="-171450" algn="l" defTabSz="914400" rtl="0" eaLnBrk="1" fontAlgn="auto" latinLnBrk="0" hangingPunct="1">
              <a:lnSpc>
                <a:spcPct val="100000"/>
              </a:lnSpc>
              <a:spcBef>
                <a:spcPts val="0"/>
              </a:spcBef>
              <a:spcAft>
                <a:spcPts val="0"/>
              </a:spcAft>
              <a:buClrTx/>
              <a:buSzTx/>
              <a:tabLst/>
              <a:defRPr/>
            </a:pPr>
            <a:r>
              <a:rPr lang="en-GB" dirty="0"/>
              <a:t>Present the activity</a:t>
            </a:r>
            <a:endParaRPr lang="en-GB" dirty="0">
              <a:sym typeface="Arial"/>
            </a:endParaRPr>
          </a:p>
          <a:p>
            <a:r>
              <a:rPr lang="en-GB" dirty="0"/>
              <a:t>Ask for a volunteer to read out the guidance</a:t>
            </a:r>
          </a:p>
          <a:p>
            <a:endParaRPr lang="en-BE" dirty="0"/>
          </a:p>
        </p:txBody>
      </p:sp>
      <p:sp>
        <p:nvSpPr>
          <p:cNvPr id="6" name="Slide Image Placeholder 5">
            <a:extLst>
              <a:ext uri="{FF2B5EF4-FFF2-40B4-BE49-F238E27FC236}">
                <a16:creationId xmlns:a16="http://schemas.microsoft.com/office/drawing/2014/main" id="{32AA7226-E944-F638-190F-DBCF94851F2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B895EAA-E4ED-CE83-E01E-51F9888B6FA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32</a:t>
            </a:fld>
            <a:endParaRPr lang="en-US" sz="1200" dirty="0">
              <a:latin typeface="+mn-lt"/>
            </a:endParaRPr>
          </a:p>
        </p:txBody>
      </p:sp>
    </p:spTree>
    <p:extLst>
      <p:ext uri="{BB962C8B-B14F-4D97-AF65-F5344CB8AC3E}">
        <p14:creationId xmlns:p14="http://schemas.microsoft.com/office/powerpoint/2010/main" val="2105407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39524B57-B496-A33B-DD47-99AAC6E0E784}"/>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98980004-85F8-2357-4BC3-B0BFDB27069E}"/>
              </a:ext>
            </a:extLst>
          </p:cNvPr>
          <p:cNvSpPr>
            <a:spLocks noGrp="1"/>
          </p:cNvSpPr>
          <p:nvPr>
            <p:ph type="body" idx="1"/>
          </p:nvPr>
        </p:nvSpPr>
        <p:spPr/>
        <p:txBody>
          <a:bodyPr/>
          <a:lstStyle/>
          <a:p>
            <a:pPr marL="0" indent="0">
              <a:buNone/>
            </a:pPr>
            <a:r>
              <a:rPr lang="en-CA" b="1" dirty="0"/>
              <a:t>EXPLANATION</a:t>
            </a:r>
          </a:p>
          <a:p>
            <a:pPr marL="171450" indent="-171450"/>
            <a:r>
              <a:rPr lang="en-CA" b="0" dirty="0"/>
              <a:t>Present the slide</a:t>
            </a:r>
            <a:endParaRPr lang="en-US" b="0" dirty="0"/>
          </a:p>
        </p:txBody>
      </p:sp>
      <p:sp>
        <p:nvSpPr>
          <p:cNvPr id="2" name="Google Shape;725;p48:notes">
            <a:extLst>
              <a:ext uri="{FF2B5EF4-FFF2-40B4-BE49-F238E27FC236}">
                <a16:creationId xmlns:a16="http://schemas.microsoft.com/office/drawing/2014/main" id="{F5D1B561-F2AC-8458-F4C8-CF8DDBAD88D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33</a:t>
            </a:fld>
            <a:endParaRPr lang="en-US" sz="1200" dirty="0">
              <a:latin typeface="+mn-lt"/>
            </a:endParaRPr>
          </a:p>
        </p:txBody>
      </p:sp>
    </p:spTree>
    <p:extLst>
      <p:ext uri="{BB962C8B-B14F-4D97-AF65-F5344CB8AC3E}">
        <p14:creationId xmlns:p14="http://schemas.microsoft.com/office/powerpoint/2010/main" val="3241634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EXPLANATION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Guide participants to </a:t>
            </a:r>
            <a:r>
              <a:rPr lang="en-GB" b="1" dirty="0"/>
              <a:t>Workbook page 156: When I feel… I do…</a:t>
            </a:r>
          </a:p>
          <a:p>
            <a:r>
              <a:rPr lang="en-GB" dirty="0"/>
              <a:t>Present the activity</a:t>
            </a:r>
          </a:p>
          <a:p>
            <a:r>
              <a:rPr lang="en-GB" dirty="0"/>
              <a:t>Ask for a volunteer to read out the guidance</a:t>
            </a:r>
          </a:p>
        </p:txBody>
      </p:sp>
      <p:sp>
        <p:nvSpPr>
          <p:cNvPr id="6" name="Slide Image Placeholder 5">
            <a:extLst>
              <a:ext uri="{FF2B5EF4-FFF2-40B4-BE49-F238E27FC236}">
                <a16:creationId xmlns:a16="http://schemas.microsoft.com/office/drawing/2014/main" id="{FE6295FA-9736-0F2E-8E6D-EE4D9570C4FF}"/>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E894AEB-3550-837B-5159-FC91F5361E2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34</a:t>
            </a:fld>
            <a:endParaRPr lang="en-US" sz="1200" dirty="0">
              <a:latin typeface="+mn-lt"/>
            </a:endParaRPr>
          </a:p>
        </p:txBody>
      </p:sp>
    </p:spTree>
    <p:extLst>
      <p:ext uri="{BB962C8B-B14F-4D97-AF65-F5344CB8AC3E}">
        <p14:creationId xmlns:p14="http://schemas.microsoft.com/office/powerpoint/2010/main" val="19005558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PLENARY ACTIVITY (10 minutes)</a:t>
            </a:r>
          </a:p>
          <a:p>
            <a:r>
              <a:rPr lang="en-GB" i="1" dirty="0"/>
              <a:t>We will do this exercise together as one group</a:t>
            </a:r>
          </a:p>
          <a:p>
            <a:r>
              <a:rPr lang="en-GB" dirty="0"/>
              <a:t>Ask the group of participants to agree on a negative emotion. They can use the emotions wheel to help identify one.</a:t>
            </a:r>
          </a:p>
          <a:p>
            <a:r>
              <a:rPr lang="en-GB" dirty="0"/>
              <a:t>Guide the activity as presented in </a:t>
            </a:r>
            <a:r>
              <a:rPr lang="en-GB" b="1" dirty="0"/>
              <a:t>Workbook page 156-158: When I feel… I do…</a:t>
            </a:r>
          </a:p>
          <a:p>
            <a:endParaRPr lang="en-GB" dirty="0"/>
          </a:p>
          <a:p>
            <a:pPr marL="0" indent="0">
              <a:buNone/>
            </a:pPr>
            <a:r>
              <a:rPr lang="en-GB" b="1" dirty="0"/>
              <a:t>PLENARY DISCUSSION (5 minutes)</a:t>
            </a:r>
          </a:p>
          <a:p>
            <a:pPr lvl="0"/>
            <a:r>
              <a:rPr lang="en-GB" i="1" dirty="0"/>
              <a:t>Do you have a lot of control on your behaviour when you experience this emotion?</a:t>
            </a:r>
          </a:p>
          <a:p>
            <a:pPr lvl="0"/>
            <a:r>
              <a:rPr lang="en-GB" i="1" dirty="0"/>
              <a:t>Do you think it is easy to change negative coping mechanisms?</a:t>
            </a:r>
          </a:p>
          <a:p>
            <a:endParaRPr lang="en-GB" dirty="0"/>
          </a:p>
          <a:p>
            <a:endParaRPr lang="en-GB" dirty="0"/>
          </a:p>
          <a:p>
            <a:pPr lvl="1"/>
            <a:endParaRPr lang="en-GB" dirty="0"/>
          </a:p>
        </p:txBody>
      </p:sp>
      <p:sp>
        <p:nvSpPr>
          <p:cNvPr id="6" name="Slide Image Placeholder 5">
            <a:extLst>
              <a:ext uri="{FF2B5EF4-FFF2-40B4-BE49-F238E27FC236}">
                <a16:creationId xmlns:a16="http://schemas.microsoft.com/office/drawing/2014/main" id="{8978127B-241C-0EE0-66DD-DC82E94C173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16E6042-4231-2F86-8462-46456B38420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35</a:t>
            </a:fld>
            <a:endParaRPr lang="en-US" sz="1200" dirty="0">
              <a:latin typeface="+mn-lt"/>
            </a:endParaRPr>
          </a:p>
        </p:txBody>
      </p:sp>
    </p:spTree>
    <p:extLst>
      <p:ext uri="{BB962C8B-B14F-4D97-AF65-F5344CB8AC3E}">
        <p14:creationId xmlns:p14="http://schemas.microsoft.com/office/powerpoint/2010/main" val="52182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EXPLANATION</a:t>
            </a:r>
          </a:p>
          <a:p>
            <a:r>
              <a:rPr lang="en-GB" dirty="0"/>
              <a:t>Guide participants to </a:t>
            </a:r>
            <a:r>
              <a:rPr lang="en-GB" b="1" dirty="0"/>
              <a:t>Workbook page 159: Different forms of stress</a:t>
            </a:r>
          </a:p>
          <a:p>
            <a:r>
              <a:rPr lang="en-GB" dirty="0"/>
              <a:t>Present the activity </a:t>
            </a:r>
          </a:p>
          <a:p>
            <a:r>
              <a:rPr lang="en-GB" dirty="0"/>
              <a:t>Ask for a volunteer to read out the guidance</a:t>
            </a:r>
          </a:p>
          <a:p>
            <a:r>
              <a:rPr lang="en-GB" i="1" dirty="0"/>
              <a:t>This activity can also be done with parents or caregivers</a:t>
            </a:r>
            <a:endParaRPr lang="en-BE" i="1" dirty="0"/>
          </a:p>
        </p:txBody>
      </p:sp>
      <p:sp>
        <p:nvSpPr>
          <p:cNvPr id="6" name="Slide Image Placeholder 5">
            <a:extLst>
              <a:ext uri="{FF2B5EF4-FFF2-40B4-BE49-F238E27FC236}">
                <a16:creationId xmlns:a16="http://schemas.microsoft.com/office/drawing/2014/main" id="{1904DB7B-C93D-02FA-8ABB-3777F90AE93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91E97C3-208D-94B0-172A-AF62F769672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36</a:t>
            </a:fld>
            <a:endParaRPr lang="en-US" sz="1200" dirty="0">
              <a:latin typeface="+mn-lt"/>
            </a:endParaRPr>
          </a:p>
        </p:txBody>
      </p:sp>
    </p:spTree>
    <p:extLst>
      <p:ext uri="{BB962C8B-B14F-4D97-AF65-F5344CB8AC3E}">
        <p14:creationId xmlns:p14="http://schemas.microsoft.com/office/powerpoint/2010/main" val="2554042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INTRODUCTION</a:t>
            </a:r>
            <a:endParaRPr lang="en-GB" dirty="0"/>
          </a:p>
          <a:p>
            <a:r>
              <a:rPr lang="en-GB" i="1" dirty="0"/>
              <a:t>We will practice a part of this exercise</a:t>
            </a:r>
          </a:p>
          <a:p>
            <a:r>
              <a:rPr lang="en-GB" dirty="0"/>
              <a:t>Draw two columns on a piece of paper (one-on-one) or flipchart (small group) </a:t>
            </a:r>
          </a:p>
          <a:p>
            <a:r>
              <a:rPr lang="en-GB" dirty="0"/>
              <a:t>Hand out sticky notes</a:t>
            </a:r>
          </a:p>
          <a:p>
            <a:pPr lvl="0"/>
            <a:r>
              <a:rPr lang="en-GB" i="1" dirty="0"/>
              <a:t>Think of 3 examples of what causes you stress and 3 examples of what causes you distress </a:t>
            </a:r>
          </a:p>
          <a:p>
            <a:pPr lvl="0"/>
            <a:r>
              <a:rPr lang="en-GB" i="1" dirty="0"/>
              <a:t>Write them down on a sticky note (1 stressor per sticky note). </a:t>
            </a:r>
          </a:p>
          <a:p>
            <a:endParaRPr lang="en-GB" dirty="0"/>
          </a:p>
          <a:p>
            <a:pPr marL="0" indent="0">
              <a:buNone/>
            </a:pPr>
            <a:r>
              <a:rPr lang="en-US" b="1" dirty="0"/>
              <a:t>INDIVIDUAL/GROUP WORK (15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Inform the participants they have 15 minutes to complete the activity</a:t>
            </a:r>
          </a:p>
          <a:p>
            <a:pPr marL="0" indent="0">
              <a:buNone/>
            </a:pPr>
            <a:endParaRPr lang="en-GB" dirty="0"/>
          </a:p>
          <a:p>
            <a:pPr marL="0" indent="0">
              <a:buNone/>
            </a:pPr>
            <a:r>
              <a:rPr lang="en-US" b="1" dirty="0"/>
              <a:t>PLENARY DISCUSSION (5 minutes)</a:t>
            </a:r>
            <a:endParaRPr lang="en-GB" dirty="0"/>
          </a:p>
          <a:p>
            <a:pPr lvl="0"/>
            <a:r>
              <a:rPr lang="en-GB" i="1" dirty="0"/>
              <a:t>How can you tell the difference between good stress and bad stress or distress? </a:t>
            </a:r>
          </a:p>
          <a:p>
            <a:pPr lvl="0"/>
            <a:r>
              <a:rPr lang="en-GB" i="1" dirty="0"/>
              <a:t>What common causes of stress (stressors) did you notice from this activity? </a:t>
            </a:r>
          </a:p>
          <a:p>
            <a:endParaRPr lang="en-BE" dirty="0"/>
          </a:p>
        </p:txBody>
      </p:sp>
      <p:sp>
        <p:nvSpPr>
          <p:cNvPr id="6" name="Slide Image Placeholder 5">
            <a:extLst>
              <a:ext uri="{FF2B5EF4-FFF2-40B4-BE49-F238E27FC236}">
                <a16:creationId xmlns:a16="http://schemas.microsoft.com/office/drawing/2014/main" id="{23EFB68C-106A-0086-D15F-1F43E0ADC4F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46B674A-A86B-37F6-E694-575327352CD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37</a:t>
            </a:fld>
            <a:endParaRPr lang="en-US" sz="1200" dirty="0">
              <a:latin typeface="+mn-lt"/>
            </a:endParaRPr>
          </a:p>
        </p:txBody>
      </p:sp>
    </p:spTree>
    <p:extLst>
      <p:ext uri="{BB962C8B-B14F-4D97-AF65-F5344CB8AC3E}">
        <p14:creationId xmlns:p14="http://schemas.microsoft.com/office/powerpoint/2010/main" val="2795901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INTRODUCTION</a:t>
            </a:r>
            <a:endParaRPr lang="en-GB" dirty="0"/>
          </a:p>
          <a:p>
            <a:r>
              <a:rPr lang="en-GB" dirty="0"/>
              <a:t>Guide participants to </a:t>
            </a:r>
            <a:r>
              <a:rPr lang="en-GB" b="1" dirty="0"/>
              <a:t>Workbook page 160: Hand on belly breathing</a:t>
            </a:r>
          </a:p>
          <a:p>
            <a:r>
              <a:rPr lang="en-GB" dirty="0"/>
              <a:t>Present the activity </a:t>
            </a:r>
          </a:p>
          <a:p>
            <a:r>
              <a:rPr lang="en-GB" dirty="0"/>
              <a:t>Ask for a volunteer to read out the guidance </a:t>
            </a:r>
          </a:p>
          <a:p>
            <a:r>
              <a:rPr lang="en-GB" dirty="0"/>
              <a:t>Divide the participants in pairs </a:t>
            </a:r>
          </a:p>
          <a:p>
            <a:r>
              <a:rPr lang="en-GB" i="1" dirty="0"/>
              <a:t>With your partner:</a:t>
            </a:r>
          </a:p>
          <a:p>
            <a:pPr lvl="1"/>
            <a:r>
              <a:rPr lang="en-GB" i="1" dirty="0"/>
              <a:t>One of you will take on the role of child, and the other will take the role of caseworker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Practice this exercise in your roles</a:t>
            </a:r>
          </a:p>
          <a:p>
            <a:endParaRPr lang="en-GB" dirty="0"/>
          </a:p>
          <a:p>
            <a:pPr marL="0" indent="0">
              <a:buNone/>
            </a:pPr>
            <a:r>
              <a:rPr lang="en-US" b="1" dirty="0"/>
              <a:t>PARTNER WORK (10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Inform the participants they have 10 minutes to complete the activity</a:t>
            </a:r>
          </a:p>
          <a:p>
            <a:pPr marL="0" indent="0">
              <a:buNone/>
            </a:pPr>
            <a:endParaRPr lang="en-GB" dirty="0"/>
          </a:p>
          <a:p>
            <a:pPr marL="0" indent="0">
              <a:buNone/>
            </a:pPr>
            <a:r>
              <a:rPr lang="en-US" b="1" dirty="0"/>
              <a:t>PLENARY DISCUSSION (10 minutes)</a:t>
            </a:r>
            <a:endParaRPr lang="en-GB" dirty="0"/>
          </a:p>
          <a:p>
            <a:pPr lvl="0"/>
            <a:r>
              <a:rPr lang="en-GB" i="1" dirty="0"/>
              <a:t>How did you feel as the child?</a:t>
            </a:r>
          </a:p>
          <a:p>
            <a:pPr lvl="0"/>
            <a:r>
              <a:rPr lang="en-GB" i="1" dirty="0"/>
              <a:t>How did you feel as the caseworker? </a:t>
            </a:r>
          </a:p>
          <a:p>
            <a:pPr lvl="0"/>
            <a:r>
              <a:rPr lang="en-GB" i="1" dirty="0"/>
              <a:t>How would you adapt this activity for children of different age groups, wishes? </a:t>
            </a:r>
          </a:p>
          <a:p>
            <a:endParaRPr lang="en-GB" dirty="0"/>
          </a:p>
          <a:p>
            <a:endParaRPr lang="en-GB" dirty="0"/>
          </a:p>
          <a:p>
            <a:endParaRPr lang="en-GB" dirty="0"/>
          </a:p>
        </p:txBody>
      </p:sp>
      <p:sp>
        <p:nvSpPr>
          <p:cNvPr id="6" name="Slide Image Placeholder 5">
            <a:extLst>
              <a:ext uri="{FF2B5EF4-FFF2-40B4-BE49-F238E27FC236}">
                <a16:creationId xmlns:a16="http://schemas.microsoft.com/office/drawing/2014/main" id="{73DF57C5-545D-8197-145B-2244C5DDC1A5}"/>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850618A-2555-05FE-B561-27AB2CE1BB4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38</a:t>
            </a:fld>
            <a:endParaRPr lang="en-US" sz="1200" dirty="0">
              <a:latin typeface="+mn-lt"/>
            </a:endParaRPr>
          </a:p>
        </p:txBody>
      </p:sp>
    </p:spTree>
    <p:extLst>
      <p:ext uri="{BB962C8B-B14F-4D97-AF65-F5344CB8AC3E}">
        <p14:creationId xmlns:p14="http://schemas.microsoft.com/office/powerpoint/2010/main" val="41103620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EXPLANATION</a:t>
            </a:r>
            <a:endParaRPr lang="en-GB" dirty="0"/>
          </a:p>
          <a:p>
            <a:r>
              <a:rPr lang="en-GB" i="1" dirty="0"/>
              <a:t>We have come to the end of this session on providing PSS to children through focused non-specialized activities. </a:t>
            </a:r>
          </a:p>
          <a:p>
            <a:pPr marL="171450" marR="0" lvl="0" indent="-171450" algn="l" defTabSz="914400" rtl="0" eaLnBrk="1" fontAlgn="auto" latinLnBrk="0" hangingPunct="1">
              <a:lnSpc>
                <a:spcPct val="100000"/>
              </a:lnSpc>
              <a:spcBef>
                <a:spcPts val="0"/>
              </a:spcBef>
              <a:spcAft>
                <a:spcPts val="0"/>
              </a:spcAft>
              <a:buClrTx/>
              <a:buSzTx/>
              <a:tabLst/>
              <a:defRPr/>
            </a:pPr>
            <a:r>
              <a:rPr lang="en-GB" dirty="0"/>
              <a:t>Present the slide</a:t>
            </a:r>
            <a:endParaRPr lang="en-GB" dirty="0">
              <a:sym typeface="Arial"/>
            </a:endParaRPr>
          </a:p>
          <a:p>
            <a:r>
              <a:rPr lang="en-CA" i="1" dirty="0"/>
              <a:t>Does anyone have any questions or need clarification?</a:t>
            </a:r>
            <a:endParaRPr lang="en-BE" dirty="0"/>
          </a:p>
        </p:txBody>
      </p:sp>
      <p:sp>
        <p:nvSpPr>
          <p:cNvPr id="6" name="Slide Image Placeholder 5">
            <a:extLst>
              <a:ext uri="{FF2B5EF4-FFF2-40B4-BE49-F238E27FC236}">
                <a16:creationId xmlns:a16="http://schemas.microsoft.com/office/drawing/2014/main" id="{1A38C021-CE20-D999-630F-94F4CEDEB15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0F3C293-59AA-8916-5A82-943F37A56B4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39</a:t>
            </a:fld>
            <a:endParaRPr lang="en-US" sz="1200" dirty="0">
              <a:latin typeface="+mn-lt"/>
            </a:endParaRPr>
          </a:p>
        </p:txBody>
      </p:sp>
    </p:spTree>
    <p:extLst>
      <p:ext uri="{BB962C8B-B14F-4D97-AF65-F5344CB8AC3E}">
        <p14:creationId xmlns:p14="http://schemas.microsoft.com/office/powerpoint/2010/main" val="2534475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sym typeface="Arial"/>
              </a:rPr>
              <a:t>EXPLANATION</a:t>
            </a:r>
          </a:p>
          <a:p>
            <a:r>
              <a:rPr lang="en-GB" dirty="0"/>
              <a:t>Present the slide</a:t>
            </a:r>
            <a:endParaRPr lang="en-GB" dirty="0">
              <a:sym typeface="Arial"/>
            </a:endParaRPr>
          </a:p>
          <a:p>
            <a:endParaRPr lang="en-BE" dirty="0"/>
          </a:p>
        </p:txBody>
      </p:sp>
      <p:sp>
        <p:nvSpPr>
          <p:cNvPr id="6" name="Slide Image Placeholder 5">
            <a:extLst>
              <a:ext uri="{FF2B5EF4-FFF2-40B4-BE49-F238E27FC236}">
                <a16:creationId xmlns:a16="http://schemas.microsoft.com/office/drawing/2014/main" id="{F38DE6CE-FAEA-8693-DD22-3E0BFA59E70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DC4400C-1DB7-E431-2030-6B053511ADB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a:t>
            </a:fld>
            <a:endParaRPr lang="en-US" sz="1200" dirty="0">
              <a:latin typeface="+mn-lt"/>
            </a:endParaRPr>
          </a:p>
        </p:txBody>
      </p:sp>
    </p:spTree>
    <p:extLst>
      <p:ext uri="{BB962C8B-B14F-4D97-AF65-F5344CB8AC3E}">
        <p14:creationId xmlns:p14="http://schemas.microsoft.com/office/powerpoint/2010/main" val="32548922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sym typeface="Arial"/>
              </a:rPr>
              <a:t>SESSION 5 DURATION: 1h45</a:t>
            </a:r>
          </a:p>
          <a:p>
            <a:pPr marL="0" indent="0">
              <a:buNone/>
            </a:pPr>
            <a:r>
              <a:rPr lang="en-US" dirty="0">
                <a:sym typeface="Arial"/>
              </a:rPr>
              <a:t>______________________________________________________________________________</a:t>
            </a:r>
          </a:p>
          <a:p>
            <a:pPr marL="0" indent="0">
              <a:buNone/>
            </a:pPr>
            <a:endParaRPr lang="en-US" dirty="0">
              <a:sym typeface="Arial"/>
            </a:endParaRPr>
          </a:p>
          <a:p>
            <a:pPr marL="0" indent="0">
              <a:buNone/>
            </a:pPr>
            <a:r>
              <a:rPr lang="en-US" b="1" dirty="0">
                <a:sym typeface="Arial"/>
              </a:rPr>
              <a:t>EXPLANATION</a:t>
            </a:r>
          </a:p>
          <a:p>
            <a:r>
              <a:rPr lang="en-GB" i="1" dirty="0"/>
              <a:t>So far we have talked about services provided directly by caseworkers. </a:t>
            </a:r>
          </a:p>
          <a:p>
            <a:r>
              <a:rPr lang="en-GB" i="1" dirty="0"/>
              <a:t>This session is about referrals, meaning indirect service provision provided by another actor.</a:t>
            </a:r>
          </a:p>
          <a:p>
            <a:endParaRPr lang="en-BE" dirty="0"/>
          </a:p>
        </p:txBody>
      </p:sp>
      <p:sp>
        <p:nvSpPr>
          <p:cNvPr id="6" name="Slide Image Placeholder 5">
            <a:extLst>
              <a:ext uri="{FF2B5EF4-FFF2-40B4-BE49-F238E27FC236}">
                <a16:creationId xmlns:a16="http://schemas.microsoft.com/office/drawing/2014/main" id="{D1DA4C26-651E-3BD0-4660-422CAE65585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8524DCB-0EC4-8180-381E-36B225F3908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40</a:t>
            </a:fld>
            <a:endParaRPr lang="en-US" sz="1200" dirty="0">
              <a:latin typeface="+mn-lt"/>
            </a:endParaRPr>
          </a:p>
        </p:txBody>
      </p:sp>
    </p:spTree>
    <p:extLst>
      <p:ext uri="{BB962C8B-B14F-4D97-AF65-F5344CB8AC3E}">
        <p14:creationId xmlns:p14="http://schemas.microsoft.com/office/powerpoint/2010/main" val="37765127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EXPLANATION</a:t>
            </a:r>
          </a:p>
          <a:p>
            <a:r>
              <a:rPr lang="en-GB" i="1" dirty="0"/>
              <a:t>The first step is to who you can refer</a:t>
            </a:r>
          </a:p>
          <a:p>
            <a:r>
              <a:rPr lang="en-GB" i="1" dirty="0"/>
              <a:t>For this we need an updated service mapping and referral pathway</a:t>
            </a:r>
          </a:p>
          <a:p>
            <a:r>
              <a:rPr lang="en-GB" i="0" dirty="0"/>
              <a:t>Recap the overview of service mapping as discussed in Module 8 Case planning </a:t>
            </a:r>
          </a:p>
          <a:p>
            <a:endParaRPr lang="en-GB" dirty="0">
              <a:sym typeface="Helvetica Neue"/>
            </a:endParaRPr>
          </a:p>
          <a:p>
            <a:endParaRPr lang="en-GB" dirty="0"/>
          </a:p>
        </p:txBody>
      </p:sp>
      <p:sp>
        <p:nvSpPr>
          <p:cNvPr id="6" name="Slide Image Placeholder 5">
            <a:extLst>
              <a:ext uri="{FF2B5EF4-FFF2-40B4-BE49-F238E27FC236}">
                <a16:creationId xmlns:a16="http://schemas.microsoft.com/office/drawing/2014/main" id="{D6C352B4-F66B-AC87-2979-D13A9DF0B66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01DEA6C6-EB5F-0363-0DCC-E4273ECC134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41</a:t>
            </a:fld>
            <a:endParaRPr lang="en-US" sz="1200" dirty="0">
              <a:latin typeface="+mn-lt"/>
            </a:endParaRPr>
          </a:p>
        </p:txBody>
      </p:sp>
    </p:spTree>
    <p:extLst>
      <p:ext uri="{BB962C8B-B14F-4D97-AF65-F5344CB8AC3E}">
        <p14:creationId xmlns:p14="http://schemas.microsoft.com/office/powerpoint/2010/main" val="27045964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EXPLANATION</a:t>
            </a:r>
            <a:endParaRPr lang="en-GB" dirty="0"/>
          </a:p>
          <a:p>
            <a:r>
              <a:rPr lang="en-GB" i="1" dirty="0"/>
              <a:t>After you have identified the right agency to who you can refer, you will have to make the referral itself. </a:t>
            </a:r>
          </a:p>
          <a:p>
            <a:r>
              <a:rPr lang="en-GB" i="1" dirty="0"/>
              <a:t>Let’s look at the best practices for making referrals.</a:t>
            </a:r>
          </a:p>
          <a:p>
            <a:pPr marL="171450" marR="0" lvl="0" indent="-171450" algn="l" defTabSz="914400" rtl="0" eaLnBrk="1" fontAlgn="auto" latinLnBrk="0" hangingPunct="1">
              <a:lnSpc>
                <a:spcPct val="100000"/>
              </a:lnSpc>
              <a:spcBef>
                <a:spcPts val="0"/>
              </a:spcBef>
              <a:spcAft>
                <a:spcPts val="0"/>
              </a:spcAft>
              <a:buClrTx/>
              <a:buSzTx/>
              <a:tabLst/>
              <a:defRPr/>
            </a:pPr>
            <a:r>
              <a:rPr lang="en-GB" dirty="0"/>
              <a:t>Present the slide</a:t>
            </a:r>
          </a:p>
          <a:p>
            <a:pPr marL="171450" marR="0" lvl="0" indent="-171450" algn="l" defTabSz="914400" rtl="0" eaLnBrk="1" fontAlgn="auto" latinLnBrk="0" hangingPunct="1">
              <a:lnSpc>
                <a:spcPct val="100000"/>
              </a:lnSpc>
              <a:spcBef>
                <a:spcPts val="0"/>
              </a:spcBef>
              <a:spcAft>
                <a:spcPts val="0"/>
              </a:spcAft>
              <a:buClrTx/>
              <a:buSzTx/>
              <a:tabLst/>
              <a:defRPr/>
            </a:pPr>
            <a:r>
              <a:rPr lang="en-GB" dirty="0"/>
              <a:t>Share examples of what a caseworker can do</a:t>
            </a:r>
          </a:p>
          <a:p>
            <a:pPr lvl="1"/>
            <a:r>
              <a:rPr lang="en-GB" b="1" dirty="0"/>
              <a:t>Be familiar with the services offered by other actors</a:t>
            </a:r>
          </a:p>
          <a:p>
            <a:pPr lvl="2"/>
            <a:r>
              <a:rPr lang="en-GB" dirty="0"/>
              <a:t>Ask supervisor for updated service mapping and referral pathways.</a:t>
            </a:r>
          </a:p>
          <a:p>
            <a:pPr lvl="2"/>
            <a:r>
              <a:rPr lang="en-GB" dirty="0"/>
              <a:t>Go and introduce yourself to focal points at other organisations.</a:t>
            </a:r>
          </a:p>
          <a:p>
            <a:pPr lvl="2"/>
            <a:r>
              <a:rPr lang="en-GB" dirty="0"/>
              <a:t>Build and maintain those relationships through regular visits and by asking questions to get to know the services they provide.</a:t>
            </a:r>
          </a:p>
          <a:p>
            <a:pPr lvl="1"/>
            <a:r>
              <a:rPr lang="en-GB" b="1" dirty="0"/>
              <a:t>Accompany the child/family to the service.</a:t>
            </a:r>
          </a:p>
          <a:p>
            <a:pPr lvl="2"/>
            <a:r>
              <a:rPr lang="en-GB" dirty="0"/>
              <a:t>Ask the child/family if they might face challenges getting to and through the other service and if they would like accompaniment </a:t>
            </a:r>
          </a:p>
          <a:p>
            <a:pPr lvl="2"/>
            <a:r>
              <a:rPr lang="en-GB" dirty="0"/>
              <a:t>At least accompany them on their first visit to introduce them to the receiving agency/authority.</a:t>
            </a:r>
          </a:p>
          <a:p>
            <a:pPr lvl="2"/>
            <a:r>
              <a:rPr lang="en-GB" dirty="0"/>
              <a:t>Go with the child and help explain the situation to make sure the referral is understood by the receiving agency/authority.</a:t>
            </a:r>
          </a:p>
          <a:p>
            <a:pPr lvl="1"/>
            <a:r>
              <a:rPr lang="en-GB" b="1" dirty="0"/>
              <a:t>Maintain overall responsibility to follow up on the case plan </a:t>
            </a:r>
          </a:p>
          <a:p>
            <a:pPr lvl="2"/>
            <a:r>
              <a:rPr lang="en-GB" dirty="0"/>
              <a:t>Comply with SOPs and referral pathway explanations of how to handle referrals.</a:t>
            </a:r>
          </a:p>
          <a:p>
            <a:pPr lvl="2"/>
            <a:r>
              <a:rPr lang="en-GB" dirty="0"/>
              <a:t>Discuss roles, responsibilities, and expectations with the receiving agency/authority. </a:t>
            </a:r>
          </a:p>
          <a:p>
            <a:pPr lvl="2"/>
            <a:r>
              <a:rPr lang="en-GB" dirty="0"/>
              <a:t>Follow-up with both the child/family and service provider to ensure referrals are being meaningfully implemented and meeting identified needs and any emerging needs.</a:t>
            </a:r>
          </a:p>
          <a:p>
            <a:pPr lvl="2"/>
            <a:endParaRPr lang="en-GB" dirty="0"/>
          </a:p>
          <a:p>
            <a:pPr marL="0" indent="0">
              <a:buNone/>
            </a:pPr>
            <a:r>
              <a:rPr lang="en-GB" b="1" dirty="0"/>
              <a:t>CONTINUED </a:t>
            </a:r>
            <a:r>
              <a:rPr lang="en-GB" b="1" dirty="0">
                <a:sym typeface="Wingdings" panose="05000000000000000000" pitchFamily="2" charset="2"/>
              </a:rPr>
              <a:t></a:t>
            </a:r>
            <a:endParaRPr lang="en-GB" dirty="0"/>
          </a:p>
        </p:txBody>
      </p:sp>
      <p:sp>
        <p:nvSpPr>
          <p:cNvPr id="6" name="Slide Image Placeholder 5">
            <a:extLst>
              <a:ext uri="{FF2B5EF4-FFF2-40B4-BE49-F238E27FC236}">
                <a16:creationId xmlns:a16="http://schemas.microsoft.com/office/drawing/2014/main" id="{2C2EFEA7-DCF9-BA6B-071F-B8D590473AEE}"/>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66272E6-1853-24FD-C82A-A753E0E6796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42</a:t>
            </a:fld>
            <a:endParaRPr lang="en-US" sz="1200" dirty="0">
              <a:latin typeface="+mn-lt"/>
            </a:endParaRPr>
          </a:p>
        </p:txBody>
      </p:sp>
    </p:spTree>
    <p:extLst>
      <p:ext uri="{BB962C8B-B14F-4D97-AF65-F5344CB8AC3E}">
        <p14:creationId xmlns:p14="http://schemas.microsoft.com/office/powerpoint/2010/main" val="23987435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8" y="460375"/>
            <a:ext cx="6143624" cy="9211334"/>
          </a:xfrm>
        </p:spPr>
        <p:txBody>
          <a:bodyPr/>
          <a:lstStyle/>
          <a:p>
            <a:pPr lvl="1"/>
            <a:r>
              <a:rPr lang="en-GB" b="1" dirty="0"/>
              <a:t>Promote children’s rights and the case management principles, especially participation, non-discrimination, best interests, survival and development.</a:t>
            </a:r>
          </a:p>
          <a:p>
            <a:pPr lvl="2"/>
            <a:r>
              <a:rPr lang="en-GB" dirty="0"/>
              <a:t>Work with service providers to help them provide a more child-friendly service that is tailored to the needs of children affected by violence, abuse, exploitation and neglect.</a:t>
            </a:r>
          </a:p>
          <a:p>
            <a:pPr lvl="2"/>
            <a:r>
              <a:rPr lang="en-GB" dirty="0"/>
              <a:t>Advocate for the child to participate in decisions and services affect them.</a:t>
            </a:r>
          </a:p>
          <a:p>
            <a:pPr lvl="2"/>
            <a:r>
              <a:rPr lang="en-GB" dirty="0"/>
              <a:t>If possible, prepare the receiving organisation to receive any sensitive cases and to adapt to the specific needs of each child.</a:t>
            </a:r>
          </a:p>
          <a:p>
            <a:pPr marL="0" marR="0" lvl="0" indent="0" algn="l" defTabSz="914400" rtl="0" eaLnBrk="1" fontAlgn="auto" latinLnBrk="0" hangingPunct="1">
              <a:lnSpc>
                <a:spcPct val="100000"/>
              </a:lnSpc>
              <a:spcBef>
                <a:spcPts val="0"/>
              </a:spcBef>
              <a:spcAft>
                <a:spcPts val="0"/>
              </a:spcAft>
              <a:buClrTx/>
              <a:buSzTx/>
              <a:buNone/>
              <a:tabLst/>
              <a:defRPr/>
            </a:pPr>
            <a:endParaRPr lang="en-GB" dirty="0">
              <a:sym typeface="Arial"/>
            </a:endParaRPr>
          </a:p>
          <a:p>
            <a:pPr marL="0" marR="0" lvl="0" indent="0" algn="l" defTabSz="914400" rtl="0" eaLnBrk="1" fontAlgn="auto" latinLnBrk="0" hangingPunct="1">
              <a:lnSpc>
                <a:spcPct val="100000"/>
              </a:lnSpc>
              <a:spcBef>
                <a:spcPts val="0"/>
              </a:spcBef>
              <a:spcAft>
                <a:spcPts val="0"/>
              </a:spcAft>
              <a:buClrTx/>
              <a:buSzTx/>
              <a:buNone/>
              <a:tabLst/>
              <a:defRPr/>
            </a:pPr>
            <a:r>
              <a:rPr lang="en-GB" b="1" dirty="0">
                <a:sym typeface="Arial"/>
              </a:rPr>
              <a:t>INTRODUCTION</a:t>
            </a:r>
          </a:p>
          <a:p>
            <a:r>
              <a:rPr lang="en-GB" dirty="0"/>
              <a:t>Divide the participants in pairs</a:t>
            </a:r>
          </a:p>
          <a:p>
            <a:r>
              <a:rPr lang="en-GB" dirty="0"/>
              <a:t>Guide participants to </a:t>
            </a:r>
            <a:r>
              <a:rPr lang="en-GB" b="1" dirty="0"/>
              <a:t>Workbook page 161: Case study - Referrals</a:t>
            </a:r>
          </a:p>
          <a:p>
            <a:r>
              <a:rPr lang="en-GB" i="1" dirty="0"/>
              <a:t>With your partner:</a:t>
            </a:r>
          </a:p>
          <a:p>
            <a:pPr lvl="1"/>
            <a:r>
              <a:rPr lang="en-GB" i="1" dirty="0"/>
              <a:t>Read the case study </a:t>
            </a:r>
          </a:p>
          <a:p>
            <a:pPr lvl="1"/>
            <a:r>
              <a:rPr lang="en-GB" i="1" dirty="0"/>
              <a:t>Discuss which errors were made</a:t>
            </a:r>
          </a:p>
          <a:p>
            <a:pPr lvl="1"/>
            <a:r>
              <a:rPr lang="en-GB" i="1" dirty="0"/>
              <a:t>Discuss which best practices for referrals were not implemented</a:t>
            </a:r>
          </a:p>
          <a:p>
            <a:endParaRPr lang="en-GB" dirty="0"/>
          </a:p>
          <a:p>
            <a:pPr marL="0" indent="0">
              <a:buNone/>
            </a:pPr>
            <a:r>
              <a:rPr lang="en-US" b="1" dirty="0"/>
              <a:t>PARTNER WORK (15 minutes)</a:t>
            </a:r>
          </a:p>
          <a:p>
            <a:r>
              <a:rPr lang="en-US" dirty="0"/>
              <a:t>Provide 15 minutes for participants to complete</a:t>
            </a:r>
          </a:p>
          <a:p>
            <a:endParaRPr lang="en-GB" dirty="0"/>
          </a:p>
          <a:p>
            <a:pPr marL="0" indent="0">
              <a:buNone/>
            </a:pPr>
            <a:r>
              <a:rPr lang="en-US" b="1" dirty="0"/>
              <a:t>PLENARY DISCUSSION (5 minutes)</a:t>
            </a:r>
            <a:endParaRPr lang="en-GB" dirty="0"/>
          </a:p>
          <a:p>
            <a:r>
              <a:rPr lang="en-GB" dirty="0"/>
              <a:t>Ask volunteers to share their responses</a:t>
            </a:r>
          </a:p>
          <a:p>
            <a:r>
              <a:rPr lang="en-GB" dirty="0"/>
              <a:t>Review and complement with the possible responses below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Arial"/>
              </a:rPr>
              <a:t>______________________________________________________________________________</a:t>
            </a:r>
          </a:p>
          <a:p>
            <a:pPr marL="0" indent="0">
              <a:buNone/>
            </a:pPr>
            <a:endParaRPr lang="en-GB" dirty="0"/>
          </a:p>
          <a:p>
            <a:pPr marL="0" indent="0">
              <a:buNone/>
            </a:pPr>
            <a:r>
              <a:rPr lang="en-GB" b="1" dirty="0"/>
              <a:t>POSSIBLE RESPONSES</a:t>
            </a:r>
          </a:p>
          <a:p>
            <a:r>
              <a:rPr lang="en-GB" dirty="0"/>
              <a:t>Clement didn’t promote Selim’s right to participate in decision making, he made the referral without asking his consent</a:t>
            </a:r>
          </a:p>
          <a:p>
            <a:pPr lvl="0"/>
            <a:r>
              <a:rPr lang="en-GB" dirty="0"/>
              <a:t>Clement didn’t respect the rights of Selim’s parents in the decision making either, he didn’t ask them for consent. </a:t>
            </a:r>
          </a:p>
          <a:p>
            <a:pPr lvl="0"/>
            <a:r>
              <a:rPr lang="en-GB" dirty="0"/>
              <a:t>As far as we know, he didn’t even inform Selim nor the parents on this option available</a:t>
            </a:r>
          </a:p>
          <a:p>
            <a:pPr lvl="0"/>
            <a:r>
              <a:rPr lang="en-GB" dirty="0"/>
              <a:t>Clement isn’t familiar with the services offered by “Give the world a Home” prior to informing Selim and asking his consent. </a:t>
            </a:r>
          </a:p>
          <a:p>
            <a:pPr lvl="0"/>
            <a:r>
              <a:rPr lang="en-GB" dirty="0"/>
              <a:t>Clement should maintain overall responsibility and inform Selim’s parents himself, by calling them with a translator for example. He shouldn’t ask Selim to do this. </a:t>
            </a:r>
          </a:p>
        </p:txBody>
      </p:sp>
      <p:sp>
        <p:nvSpPr>
          <p:cNvPr id="2" name="Google Shape;725;p48:notes">
            <a:extLst>
              <a:ext uri="{FF2B5EF4-FFF2-40B4-BE49-F238E27FC236}">
                <a16:creationId xmlns:a16="http://schemas.microsoft.com/office/drawing/2014/main" id="{D868B79D-5022-C654-76E2-7952AF76AD1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43</a:t>
            </a:fld>
            <a:endParaRPr lang="en-US" sz="1200" dirty="0">
              <a:latin typeface="+mn-lt"/>
            </a:endParaRPr>
          </a:p>
        </p:txBody>
      </p:sp>
    </p:spTree>
    <p:extLst>
      <p:ext uri="{BB962C8B-B14F-4D97-AF65-F5344CB8AC3E}">
        <p14:creationId xmlns:p14="http://schemas.microsoft.com/office/powerpoint/2010/main" val="36118292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PLENARY DISCUSSION (15 minutes)</a:t>
            </a:r>
          </a:p>
          <a:p>
            <a:r>
              <a:rPr lang="en-GB" dirty="0"/>
              <a:t>Guide participants to </a:t>
            </a:r>
            <a:r>
              <a:rPr lang="en-GB" b="1" dirty="0"/>
              <a:t>Workbook page 162-163: Services Provided form</a:t>
            </a:r>
          </a:p>
          <a:p>
            <a:r>
              <a:rPr lang="en-GB" dirty="0"/>
              <a:t>Review section 1. Details on services provided together with the participants</a:t>
            </a:r>
          </a:p>
          <a:p>
            <a:pPr lvl="1"/>
            <a:r>
              <a:rPr lang="en-GB" i="1" dirty="0"/>
              <a:t>Which type of services are sufficiently available in your area of intervention? For which type of services is there a gap?</a:t>
            </a:r>
          </a:p>
          <a:p>
            <a:pPr lvl="1"/>
            <a:r>
              <a:rPr lang="en-GB" dirty="0"/>
              <a:t>Support participants to identify at least 2 services that are sufficiently available and 2 type of services in which there’s a gap. </a:t>
            </a:r>
          </a:p>
          <a:p>
            <a:r>
              <a:rPr lang="en-GB" dirty="0"/>
              <a:t>Review the remaining sections of the services provided form </a:t>
            </a:r>
          </a:p>
          <a:p>
            <a:r>
              <a:rPr lang="en-GB" i="1" dirty="0"/>
              <a:t>This form should be filled out and updated by the caseworker whenever a service has been provided to the child and/or family.</a:t>
            </a:r>
          </a:p>
          <a:p>
            <a:r>
              <a:rPr lang="en-CA" i="1" dirty="0"/>
              <a:t>Does anyone have any questions or need clarification?</a:t>
            </a:r>
            <a:endParaRPr lang="en-BE" dirty="0"/>
          </a:p>
        </p:txBody>
      </p:sp>
      <p:sp>
        <p:nvSpPr>
          <p:cNvPr id="6" name="Slide Image Placeholder 5">
            <a:extLst>
              <a:ext uri="{FF2B5EF4-FFF2-40B4-BE49-F238E27FC236}">
                <a16:creationId xmlns:a16="http://schemas.microsoft.com/office/drawing/2014/main" id="{F59A0D48-CA73-E6A3-7043-81EBD510DC6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ABCAC63-421E-EE11-9819-1A7E521CDEC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44</a:t>
            </a:fld>
            <a:endParaRPr lang="en-US" sz="1200" dirty="0">
              <a:latin typeface="+mn-lt"/>
            </a:endParaRPr>
          </a:p>
        </p:txBody>
      </p:sp>
    </p:spTree>
    <p:extLst>
      <p:ext uri="{BB962C8B-B14F-4D97-AF65-F5344CB8AC3E}">
        <p14:creationId xmlns:p14="http://schemas.microsoft.com/office/powerpoint/2010/main" val="23510063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INTRODUCTION</a:t>
            </a:r>
            <a:endParaRPr lang="en-GB" dirty="0"/>
          </a:p>
          <a:p>
            <a:r>
              <a:rPr lang="en-GB" i="1" dirty="0"/>
              <a:t>Referrals can be challenging </a:t>
            </a:r>
          </a:p>
          <a:p>
            <a:r>
              <a:rPr lang="en-GB" i="1" dirty="0"/>
              <a:t>We will try to identify some of these challenges in our context, as well as possible solutions</a:t>
            </a:r>
          </a:p>
          <a:p>
            <a:endParaRPr lang="en-GB" dirty="0"/>
          </a:p>
          <a:p>
            <a:pPr marL="0" indent="0">
              <a:buNone/>
            </a:pPr>
            <a:r>
              <a:rPr lang="en-US" b="1" dirty="0"/>
              <a:t>PLENARY DISCUSSION (30 minutes)</a:t>
            </a:r>
          </a:p>
          <a:p>
            <a:r>
              <a:rPr lang="en-US" i="1" dirty="0"/>
              <a:t>What are common challenges caseworkers face when referring children, parents, caregivers and/or trusted adults?</a:t>
            </a:r>
          </a:p>
          <a:p>
            <a:pPr lvl="1"/>
            <a:r>
              <a:rPr lang="en-GB" dirty="0"/>
              <a:t>Ask volunteers to share their responses</a:t>
            </a:r>
          </a:p>
          <a:p>
            <a:pPr lvl="1"/>
            <a:r>
              <a:rPr lang="en-GB" dirty="0"/>
              <a:t>Write the responses on a flipchart</a:t>
            </a:r>
          </a:p>
          <a:p>
            <a:pPr lvl="1"/>
            <a:r>
              <a:rPr lang="en-GB" dirty="0"/>
              <a:t>Check with the participants if any other challenges should be added</a:t>
            </a:r>
          </a:p>
          <a:p>
            <a:r>
              <a:rPr lang="en-GB" i="1" dirty="0"/>
              <a:t>Which of these challenges are the priority? Which ones are most impactful or causing most frustration? </a:t>
            </a:r>
          </a:p>
          <a:p>
            <a:pPr lvl="1"/>
            <a:r>
              <a:rPr lang="en-GB" dirty="0"/>
              <a:t>Ask the participants to select 3 challenges as their main priorities</a:t>
            </a:r>
          </a:p>
          <a:p>
            <a:pPr lvl="1"/>
            <a:r>
              <a:rPr lang="en-GB" dirty="0"/>
              <a:t>If the group cannot come to a consensus, you can facilitate a vote by raising their arms.</a:t>
            </a:r>
          </a:p>
          <a:p>
            <a:r>
              <a:rPr lang="en-GB" i="1" dirty="0"/>
              <a:t>Are there ways to overcome these 3 challenges? What could or should be done? </a:t>
            </a:r>
          </a:p>
          <a:p>
            <a:pPr lvl="1"/>
            <a:r>
              <a:rPr lang="en-GB" dirty="0"/>
              <a:t>Guide a short discussion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Write the key points of their responses on the right hand side of the flip chart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Review and complement with the possible responses below</a:t>
            </a:r>
          </a:p>
          <a:p>
            <a:pPr lvl="1"/>
            <a:r>
              <a:rPr lang="en-GB" dirty="0"/>
              <a:t>Highlight where points will be further discussed during the rest of the module.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Arial"/>
              </a:rPr>
              <a:t>______________________________________________________________________________</a:t>
            </a:r>
          </a:p>
          <a:p>
            <a:endParaRPr lang="en-GB" dirty="0"/>
          </a:p>
          <a:p>
            <a:pPr marL="0" indent="0">
              <a:buNone/>
            </a:pPr>
            <a:r>
              <a:rPr lang="en-GB" b="1" dirty="0"/>
              <a:t>CONTINUED </a:t>
            </a:r>
            <a:r>
              <a:rPr lang="en-GB" b="1" dirty="0">
                <a:sym typeface="Wingdings" panose="05000000000000000000" pitchFamily="2" charset="2"/>
              </a:rPr>
              <a:t></a:t>
            </a:r>
            <a:endParaRPr lang="en-GB" dirty="0"/>
          </a:p>
        </p:txBody>
      </p:sp>
      <p:sp>
        <p:nvSpPr>
          <p:cNvPr id="6" name="Slide Image Placeholder 5">
            <a:extLst>
              <a:ext uri="{FF2B5EF4-FFF2-40B4-BE49-F238E27FC236}">
                <a16:creationId xmlns:a16="http://schemas.microsoft.com/office/drawing/2014/main" id="{00383370-F8EF-7C1D-1A9C-012B34BE291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7DCA277-5C25-81F4-A3B6-E1A73AC3A49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45</a:t>
            </a:fld>
            <a:endParaRPr lang="en-US" sz="1200" dirty="0">
              <a:latin typeface="+mn-lt"/>
            </a:endParaRPr>
          </a:p>
        </p:txBody>
      </p:sp>
    </p:spTree>
    <p:extLst>
      <p:ext uri="{BB962C8B-B14F-4D97-AF65-F5344CB8AC3E}">
        <p14:creationId xmlns:p14="http://schemas.microsoft.com/office/powerpoint/2010/main" val="528644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8" y="460375"/>
            <a:ext cx="6143624" cy="9211334"/>
          </a:xfrm>
        </p:spPr>
        <p:txBody>
          <a:bodyPr/>
          <a:lstStyle/>
          <a:p>
            <a:pPr marL="0" indent="0">
              <a:buNone/>
            </a:pPr>
            <a:r>
              <a:rPr lang="en-GB" b="1" dirty="0"/>
              <a:t>POSSIBLE RESPONSES</a:t>
            </a:r>
          </a:p>
          <a:p>
            <a:pPr lvl="0"/>
            <a:r>
              <a:rPr lang="en-GB" dirty="0"/>
              <a:t>Ensure funding is allocated. Collaborate with other agencies to share resources if appropriate.</a:t>
            </a:r>
          </a:p>
          <a:p>
            <a:pPr lvl="0"/>
            <a:r>
              <a:rPr lang="en-GB" dirty="0"/>
              <a:t>Develop Standard Operating Procedures so you can either work together or have complementary services that do not affect the other.</a:t>
            </a:r>
          </a:p>
          <a:p>
            <a:pPr lvl="0"/>
            <a:r>
              <a:rPr lang="en-GB" dirty="0"/>
              <a:t>Use coordination mechanisms to develop usable procedures / service contracts that help to resolve such issues.</a:t>
            </a:r>
          </a:p>
          <a:p>
            <a:pPr lvl="0"/>
            <a:r>
              <a:rPr lang="en-GB" dirty="0"/>
              <a:t>If more than one agency / caseworker is involved in a case allocate a ‘lead caseworker / keyworker’ so that only one assessment and case plan are developed and all other contact with the child and family is well coordinated.</a:t>
            </a:r>
          </a:p>
          <a:p>
            <a:pPr lvl="0"/>
            <a:r>
              <a:rPr lang="en-GB" dirty="0"/>
              <a:t>Develop a referral mechanism that outlines this level of detail and is regularly updated.</a:t>
            </a:r>
          </a:p>
          <a:p>
            <a:pPr lvl="0"/>
            <a:r>
              <a:rPr lang="en-GB" dirty="0"/>
              <a:t>Address service provision gaps with government, donors, and other agencies</a:t>
            </a:r>
          </a:p>
          <a:p>
            <a:pPr lvl="0"/>
            <a:r>
              <a:rPr lang="en-GB" dirty="0"/>
              <a:t>Don’t make referrals unless you know the service provider is able to deliver. Pick up the phone and speak to the service provided to check what is possible before sharing case information. </a:t>
            </a:r>
          </a:p>
          <a:p>
            <a:pPr lvl="0"/>
            <a:r>
              <a:rPr lang="en-GB" dirty="0"/>
              <a:t>The caseworker maintains overall responsibility to follow up to ensure services are provided. Record all referrals made. Add reminders to follow these up in your diary/database.</a:t>
            </a:r>
          </a:p>
          <a:p>
            <a:pPr lvl="0"/>
            <a:r>
              <a:rPr lang="en-GB" dirty="0"/>
              <a:t>Agree on timeframes for feedback on referrals into Standard Operating Procedures. </a:t>
            </a:r>
          </a:p>
          <a:p>
            <a:pPr lvl="0"/>
            <a:r>
              <a:rPr lang="en-GB" dirty="0"/>
              <a:t>Accompany the child or family to the place where the service is provided. Make the appointment for the child and family and accompany them to the first appointment. If they prefer to go alone call afterwards to see how it went and remind them to keep going.</a:t>
            </a:r>
          </a:p>
          <a:p>
            <a:endParaRPr lang="en-GB" dirty="0"/>
          </a:p>
        </p:txBody>
      </p:sp>
      <p:sp>
        <p:nvSpPr>
          <p:cNvPr id="2" name="Google Shape;725;p48:notes">
            <a:extLst>
              <a:ext uri="{FF2B5EF4-FFF2-40B4-BE49-F238E27FC236}">
                <a16:creationId xmlns:a16="http://schemas.microsoft.com/office/drawing/2014/main" id="{9839B94A-4C8E-DEB7-3EF1-2A2C9752CC7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46</a:t>
            </a:fld>
            <a:endParaRPr lang="en-US" sz="1200" dirty="0">
              <a:latin typeface="+mn-lt"/>
            </a:endParaRPr>
          </a:p>
        </p:txBody>
      </p:sp>
    </p:spTree>
    <p:extLst>
      <p:ext uri="{BB962C8B-B14F-4D97-AF65-F5344CB8AC3E}">
        <p14:creationId xmlns:p14="http://schemas.microsoft.com/office/powerpoint/2010/main" val="8318021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EXPLANATION</a:t>
            </a:r>
          </a:p>
          <a:p>
            <a:r>
              <a:rPr lang="en-GB" i="1" dirty="0"/>
              <a:t>To make referrals, certain personal information needs to be shared with the other actor or service provider.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t>Recap Standard 5 </a:t>
            </a:r>
            <a:r>
              <a:rPr lang="en-US" i="0" noProof="0" dirty="0"/>
              <a:t>CPMS</a:t>
            </a:r>
            <a:r>
              <a:rPr lang="en-GB" i="0" dirty="0"/>
              <a:t> Standard on information sharing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“Up-to-date information necessary for effective child protection programming is collected, used, stored and shared, with full respect for confidentiality, and in accordance with the ‘do no harm’ principle and the best interests of children.” </a:t>
            </a:r>
            <a:endParaRPr lang="en-GB"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Guide participants to </a:t>
            </a:r>
            <a:r>
              <a:rPr lang="en-GB" b="1" dirty="0"/>
              <a:t>Workbook page 37: Personal data protection principles</a:t>
            </a:r>
            <a:endParaRPr lang="en-GB" dirty="0"/>
          </a:p>
          <a:p>
            <a:pPr lvl="1"/>
            <a:r>
              <a:rPr lang="en-GB" dirty="0"/>
              <a:t>Recap the personal data protection principles</a:t>
            </a:r>
          </a:p>
        </p:txBody>
      </p:sp>
      <p:sp>
        <p:nvSpPr>
          <p:cNvPr id="6" name="Slide Image Placeholder 5">
            <a:extLst>
              <a:ext uri="{FF2B5EF4-FFF2-40B4-BE49-F238E27FC236}">
                <a16:creationId xmlns:a16="http://schemas.microsoft.com/office/drawing/2014/main" id="{E525D52F-A25F-06B5-1ED1-18CD747C332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073F81F2-EAA9-2664-6E26-A6DA260B73A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47</a:t>
            </a:fld>
            <a:endParaRPr lang="en-US" sz="1200" dirty="0">
              <a:latin typeface="+mn-lt"/>
            </a:endParaRPr>
          </a:p>
        </p:txBody>
      </p:sp>
    </p:spTree>
    <p:extLst>
      <p:ext uri="{BB962C8B-B14F-4D97-AF65-F5344CB8AC3E}">
        <p14:creationId xmlns:p14="http://schemas.microsoft.com/office/powerpoint/2010/main" val="18573715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INTRODUCTION</a:t>
            </a:r>
          </a:p>
          <a:p>
            <a:r>
              <a:rPr lang="en-US" i="1" dirty="0"/>
              <a:t>Now let’s practice what is need-to-know. </a:t>
            </a:r>
          </a:p>
          <a:p>
            <a:r>
              <a:rPr lang="en-US" i="1" dirty="0"/>
              <a:t>Imagine we will refer Amina to a youth club where life skills are provided in the afternoon. She could join these sessions and still support her family. </a:t>
            </a:r>
          </a:p>
          <a:p>
            <a:r>
              <a:rPr lang="en-US" i="1" dirty="0"/>
              <a:t>When making the referral, which information would need to be included on the referral form? Which information needs to be shared? </a:t>
            </a:r>
          </a:p>
          <a:p>
            <a:endParaRPr lang="en-GB" dirty="0"/>
          </a:p>
          <a:p>
            <a:pPr marL="0" indent="0">
              <a:buNone/>
            </a:pPr>
            <a:r>
              <a:rPr lang="en-US" b="1" dirty="0"/>
              <a:t>PLENARY DISCUSSION (20 minutes)</a:t>
            </a:r>
            <a:endParaRPr lang="en-GB" dirty="0"/>
          </a:p>
          <a:p>
            <a:r>
              <a:rPr lang="en-GB" dirty="0"/>
              <a:t>Draw a form on a flipchart and title it “Amina’s referral form”</a:t>
            </a:r>
          </a:p>
          <a:p>
            <a:r>
              <a:rPr lang="en-GB" i="1" dirty="0"/>
              <a:t>List the information that needs to be included in Amina’s referral form. You can do this with a partner.</a:t>
            </a:r>
          </a:p>
          <a:p>
            <a:r>
              <a:rPr lang="en-GB" dirty="0"/>
              <a:t>Ask for volunteers to share their responses</a:t>
            </a:r>
          </a:p>
          <a:p>
            <a:r>
              <a:rPr lang="en-GB" dirty="0"/>
              <a:t>Write the responses on a flipchart</a:t>
            </a:r>
          </a:p>
          <a:p>
            <a:r>
              <a:rPr lang="en-GB" dirty="0"/>
              <a:t>Check with the participants if any other information should be added</a:t>
            </a:r>
          </a:p>
          <a:p>
            <a:r>
              <a:rPr lang="en-GB" dirty="0"/>
              <a:t>Review and complement with the possible responses below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Arial"/>
              </a:rPr>
              <a:t>______________________________________________________________________________</a:t>
            </a:r>
          </a:p>
          <a:p>
            <a:pPr marL="0" lvl="0" indent="0">
              <a:buNone/>
            </a:pPr>
            <a:endParaRPr lang="en-US" dirty="0"/>
          </a:p>
          <a:p>
            <a:pPr marL="0" lvl="0" indent="0">
              <a:buNone/>
            </a:pPr>
            <a:r>
              <a:rPr lang="en-US" b="1" dirty="0"/>
              <a:t>POSSIBLE RESPONSES</a:t>
            </a:r>
          </a:p>
          <a:p>
            <a:pPr lvl="0"/>
            <a:r>
              <a:rPr lang="en-US" dirty="0"/>
              <a:t>Date of referral</a:t>
            </a:r>
          </a:p>
          <a:p>
            <a:pPr lvl="0"/>
            <a:r>
              <a:rPr lang="en-US" dirty="0"/>
              <a:t>Priority level</a:t>
            </a:r>
          </a:p>
          <a:p>
            <a:pPr lvl="0"/>
            <a:r>
              <a:rPr lang="en-US" dirty="0"/>
              <a:t>How the case is referred </a:t>
            </a:r>
          </a:p>
          <a:p>
            <a:pPr lvl="0"/>
            <a:r>
              <a:rPr lang="en-US" dirty="0"/>
              <a:t>Referred by and to</a:t>
            </a:r>
          </a:p>
          <a:p>
            <a:pPr lvl="0"/>
            <a:r>
              <a:rPr lang="en-US" dirty="0"/>
              <a:t>Key information on the child (name, age, sex, languages, special communication needs, address, phone number)</a:t>
            </a:r>
          </a:p>
          <a:p>
            <a:pPr lvl="0"/>
            <a:r>
              <a:rPr lang="en-US" dirty="0"/>
              <a:t>Key information on the caregiver</a:t>
            </a:r>
          </a:p>
          <a:p>
            <a:pPr lvl="0"/>
            <a:r>
              <a:rPr lang="en-US" dirty="0"/>
              <a:t>Reason for referral (no need to explain full situation!)</a:t>
            </a:r>
          </a:p>
          <a:p>
            <a:pPr lvl="0"/>
            <a:r>
              <a:rPr lang="en-US" dirty="0"/>
              <a:t>Type of services requested </a:t>
            </a:r>
          </a:p>
          <a:p>
            <a:pPr lvl="0"/>
            <a:r>
              <a:rPr lang="en-US" dirty="0"/>
              <a:t>Expected outcome</a:t>
            </a:r>
          </a:p>
          <a:p>
            <a:endParaRPr lang="en-GB" dirty="0"/>
          </a:p>
          <a:p>
            <a:endParaRPr lang="en-BE" dirty="0"/>
          </a:p>
        </p:txBody>
      </p:sp>
      <p:sp>
        <p:nvSpPr>
          <p:cNvPr id="6" name="Slide Image Placeholder 5">
            <a:extLst>
              <a:ext uri="{FF2B5EF4-FFF2-40B4-BE49-F238E27FC236}">
                <a16:creationId xmlns:a16="http://schemas.microsoft.com/office/drawing/2014/main" id="{739079BC-6FE6-6CC2-4674-1EB62DC08AF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CCE6661-75D1-79EE-2146-BE2F0E1FD67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48</a:t>
            </a:fld>
            <a:endParaRPr lang="en-US" sz="1200" dirty="0">
              <a:latin typeface="+mn-lt"/>
            </a:endParaRPr>
          </a:p>
        </p:txBody>
      </p:sp>
    </p:spTree>
    <p:extLst>
      <p:ext uri="{BB962C8B-B14F-4D97-AF65-F5344CB8AC3E}">
        <p14:creationId xmlns:p14="http://schemas.microsoft.com/office/powerpoint/2010/main" val="11036672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PLENARY WORK (10 minutes)</a:t>
            </a:r>
          </a:p>
          <a:p>
            <a:r>
              <a:rPr lang="en-GB" dirty="0"/>
              <a:t>Guide participants to </a:t>
            </a:r>
            <a:r>
              <a:rPr lang="en-GB" b="1" dirty="0"/>
              <a:t>Workbook page 164-166: Referral form</a:t>
            </a:r>
          </a:p>
          <a:p>
            <a:r>
              <a:rPr lang="en-GB" dirty="0"/>
              <a:t>Review the form together </a:t>
            </a:r>
          </a:p>
          <a:p>
            <a:r>
              <a:rPr lang="en-GB" dirty="0"/>
              <a:t>Make connections to the previous exercise</a:t>
            </a:r>
          </a:p>
          <a:p>
            <a:r>
              <a:rPr lang="en-CA" i="1" dirty="0"/>
              <a:t>Does anyone have any questions or need clarification?</a:t>
            </a:r>
            <a:endParaRPr lang="en-BE" dirty="0"/>
          </a:p>
        </p:txBody>
      </p:sp>
      <p:sp>
        <p:nvSpPr>
          <p:cNvPr id="6" name="Slide Image Placeholder 5">
            <a:extLst>
              <a:ext uri="{FF2B5EF4-FFF2-40B4-BE49-F238E27FC236}">
                <a16:creationId xmlns:a16="http://schemas.microsoft.com/office/drawing/2014/main" id="{6A05086B-B5F8-52FA-98D8-A2B47B93979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2422B8D-90BC-7B1F-90DF-0B4A3E63263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49</a:t>
            </a:fld>
            <a:endParaRPr lang="en-US" sz="1200" dirty="0">
              <a:latin typeface="+mn-lt"/>
            </a:endParaRPr>
          </a:p>
        </p:txBody>
      </p:sp>
    </p:spTree>
    <p:extLst>
      <p:ext uri="{BB962C8B-B14F-4D97-AF65-F5344CB8AC3E}">
        <p14:creationId xmlns:p14="http://schemas.microsoft.com/office/powerpoint/2010/main" val="781528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4" name="Google Shape;304;p6:notes"/>
          <p:cNvSpPr txBox="1">
            <a:spLocks noGrp="1"/>
          </p:cNvSpPr>
          <p:nvPr>
            <p:ph type="body" idx="1"/>
          </p:nvPr>
        </p:nvSpPr>
        <p:spPr/>
        <p:txBody>
          <a:bodyPr/>
          <a:lstStyle/>
          <a:p>
            <a:pPr marL="0" indent="0">
              <a:buNone/>
            </a:pPr>
            <a:r>
              <a:rPr lang="en-GB" b="1" dirty="0"/>
              <a:t>INTRODUCTION</a:t>
            </a:r>
          </a:p>
          <a:p>
            <a:r>
              <a:rPr lang="en-GB" dirty="0"/>
              <a:t>Guide participants to </a:t>
            </a:r>
            <a:r>
              <a:rPr lang="en-GB" b="1" dirty="0"/>
              <a:t>Workbook page 149: Recap of Module 8 Case Planning</a:t>
            </a:r>
          </a:p>
          <a:p>
            <a:r>
              <a:rPr lang="en-GB" dirty="0"/>
              <a:t>Divide the participants in pairs </a:t>
            </a:r>
          </a:p>
          <a:p>
            <a:r>
              <a:rPr lang="en-GB" i="1" dirty="0"/>
              <a:t>With your partner:</a:t>
            </a:r>
          </a:p>
          <a:p>
            <a:pPr lvl="1"/>
            <a:r>
              <a:rPr lang="en-GB" i="1" dirty="0"/>
              <a:t>Discuss the questions</a:t>
            </a:r>
          </a:p>
          <a:p>
            <a:pPr lvl="1"/>
            <a:r>
              <a:rPr lang="en-GB" i="1" dirty="0"/>
              <a:t>Write down your answers</a:t>
            </a:r>
          </a:p>
          <a:p>
            <a:pPr lvl="1"/>
            <a:r>
              <a:rPr lang="en-GB" i="1" dirty="0"/>
              <a:t>This exercise is a recap and not an evaluation.</a:t>
            </a:r>
          </a:p>
          <a:p>
            <a:pPr marL="0" indent="0">
              <a:buNone/>
            </a:pPr>
            <a:endParaRPr lang="en-US" dirty="0"/>
          </a:p>
          <a:p>
            <a:pPr marL="0" indent="0">
              <a:buNone/>
            </a:pPr>
            <a:r>
              <a:rPr lang="en-US" b="1" dirty="0"/>
              <a:t>PARTNER WORK (10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Inform the participants they have 10 minutes to complete the activity</a:t>
            </a:r>
          </a:p>
          <a:p>
            <a:pPr marL="0" indent="0">
              <a:buNone/>
            </a:pPr>
            <a:endParaRPr lang="en-US" dirty="0"/>
          </a:p>
          <a:p>
            <a:pPr marL="0" indent="0">
              <a:buNone/>
            </a:pPr>
            <a:r>
              <a:rPr lang="en-US" b="1" dirty="0"/>
              <a:t>PLENARY DISCUSSION (5 minutes)</a:t>
            </a:r>
            <a:endParaRPr lang="en-US" dirty="0"/>
          </a:p>
          <a:p>
            <a:r>
              <a:rPr lang="en-GB" dirty="0"/>
              <a:t>Ask for volunteers to share their ideas</a:t>
            </a:r>
          </a:p>
          <a:p>
            <a:r>
              <a:rPr lang="en-GB" dirty="0"/>
              <a:t>Review and complement with the responses below</a:t>
            </a:r>
          </a:p>
          <a:p>
            <a:pPr marL="0" indent="0">
              <a:buNone/>
            </a:pPr>
            <a:r>
              <a:rPr lang="en-US" dirty="0">
                <a:sym typeface="Arial"/>
              </a:rPr>
              <a:t>______________________________________________________________________________</a:t>
            </a:r>
          </a:p>
          <a:p>
            <a:pPr marL="0" indent="0">
              <a:buNone/>
            </a:pPr>
            <a:endParaRPr lang="en-GB" dirty="0"/>
          </a:p>
          <a:p>
            <a:pPr marL="0" indent="0">
              <a:buNone/>
            </a:pPr>
            <a:r>
              <a:rPr lang="en-GB" b="1" dirty="0"/>
              <a:t>RESPONSES</a:t>
            </a:r>
          </a:p>
          <a:p>
            <a:pPr lvl="0"/>
            <a:r>
              <a:rPr lang="en-GB" b="1" dirty="0"/>
              <a:t>Question 1: </a:t>
            </a:r>
            <a:r>
              <a:rPr lang="en-GB" b="0" dirty="0"/>
              <a:t>How should case planning be approached? Which approaches will a caseworker use while drafting the case planning?</a:t>
            </a:r>
          </a:p>
          <a:p>
            <a:pPr lvl="1"/>
            <a:r>
              <a:rPr lang="en-GB" dirty="0"/>
              <a:t>Strength-based, participative and empowering approaches</a:t>
            </a:r>
          </a:p>
          <a:p>
            <a:pPr lvl="1"/>
            <a:r>
              <a:rPr lang="en-GB" dirty="0"/>
              <a:t>Ask volunteer if they can explain in their own word what each of these key approaches implies</a:t>
            </a:r>
          </a:p>
          <a:p>
            <a:pPr marL="0" indent="0">
              <a:buNone/>
            </a:pPr>
            <a:endParaRPr lang="en-GB" b="1" dirty="0"/>
          </a:p>
          <a:p>
            <a:pPr marL="0" indent="0">
              <a:buNone/>
            </a:pPr>
            <a:r>
              <a:rPr lang="en-GB" b="1" dirty="0"/>
              <a:t>CONTINUED </a:t>
            </a:r>
            <a:r>
              <a:rPr lang="en-GB" b="1" dirty="0">
                <a:sym typeface="Wingdings" panose="05000000000000000000" pitchFamily="2" charset="2"/>
              </a:rPr>
              <a:t></a:t>
            </a:r>
            <a:endParaRPr lang="en-GB" dirty="0"/>
          </a:p>
        </p:txBody>
      </p:sp>
      <p:sp>
        <p:nvSpPr>
          <p:cNvPr id="3" name="Slide Image Placeholder 2">
            <a:extLst>
              <a:ext uri="{FF2B5EF4-FFF2-40B4-BE49-F238E27FC236}">
                <a16:creationId xmlns:a16="http://schemas.microsoft.com/office/drawing/2014/main" id="{F5340D7A-410B-373D-87B8-85C9B66612D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431755A-244E-DAC4-2664-D8BFC462C2A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a:t>
            </a:fld>
            <a:endParaRPr lang="en-US" sz="1200" dirty="0">
              <a:latin typeface="+mn-lt"/>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EXPLANATION</a:t>
            </a:r>
          </a:p>
          <a:p>
            <a:pPr marL="171450" marR="0" lvl="0" indent="-171450" algn="l" defTabSz="914400" rtl="0" eaLnBrk="1" fontAlgn="auto" latinLnBrk="0" hangingPunct="1">
              <a:lnSpc>
                <a:spcPct val="100000"/>
              </a:lnSpc>
              <a:spcBef>
                <a:spcPts val="0"/>
              </a:spcBef>
              <a:spcAft>
                <a:spcPts val="0"/>
              </a:spcAft>
              <a:buClrTx/>
              <a:buSzTx/>
              <a:tabLst/>
              <a:defRPr/>
            </a:pPr>
            <a:r>
              <a:rPr lang="en-GB" dirty="0"/>
              <a:t>Present the slide</a:t>
            </a:r>
            <a:endParaRPr lang="en-GB" dirty="0">
              <a:sym typeface="Arial"/>
            </a:endParaRPr>
          </a:p>
          <a:p>
            <a:r>
              <a:rPr lang="en-CA" i="1" dirty="0"/>
              <a:t>Does anyone have any questions or need clarification?</a:t>
            </a:r>
            <a:endParaRPr lang="en-GB" i="1" dirty="0"/>
          </a:p>
          <a:p>
            <a:r>
              <a:rPr lang="en-GB" i="1" dirty="0"/>
              <a:t>In the next session we will close today’s module</a:t>
            </a:r>
          </a:p>
          <a:p>
            <a:endParaRPr lang="en-BE" dirty="0"/>
          </a:p>
        </p:txBody>
      </p:sp>
      <p:sp>
        <p:nvSpPr>
          <p:cNvPr id="6" name="Slide Image Placeholder 5">
            <a:extLst>
              <a:ext uri="{FF2B5EF4-FFF2-40B4-BE49-F238E27FC236}">
                <a16:creationId xmlns:a16="http://schemas.microsoft.com/office/drawing/2014/main" id="{C41D6CF7-649D-0146-FA68-CCC76384382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C23AE01-E6C2-1261-067C-C121547F01F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50</a:t>
            </a:fld>
            <a:endParaRPr lang="en-US" sz="1200" dirty="0">
              <a:latin typeface="+mn-lt"/>
            </a:endParaRPr>
          </a:p>
        </p:txBody>
      </p:sp>
    </p:spTree>
    <p:extLst>
      <p:ext uri="{BB962C8B-B14F-4D97-AF65-F5344CB8AC3E}">
        <p14:creationId xmlns:p14="http://schemas.microsoft.com/office/powerpoint/2010/main" val="16173376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6" name="Google Shape;676;p29:notes"/>
          <p:cNvSpPr txBox="1">
            <a:spLocks noGrp="1"/>
          </p:cNvSpPr>
          <p:nvPr>
            <p:ph type="body" idx="1"/>
          </p:nvPr>
        </p:nvSpPr>
        <p:spPr/>
        <p:txBody>
          <a:bodyPr/>
          <a:lstStyle/>
          <a:p>
            <a:pPr marL="0" indent="0">
              <a:buNone/>
            </a:pPr>
            <a:r>
              <a:rPr lang="en-US" b="1" dirty="0">
                <a:sym typeface="Arial"/>
              </a:rPr>
              <a:t>SESSION 6 DURATION: 0h30</a:t>
            </a:r>
            <a:endParaRPr lang="en-US" dirty="0">
              <a:sym typeface="Arial"/>
            </a:endParaRPr>
          </a:p>
          <a:p>
            <a:endParaRPr lang="en-US" dirty="0">
              <a:sym typeface="Arial"/>
            </a:endParaRPr>
          </a:p>
        </p:txBody>
      </p:sp>
      <p:sp>
        <p:nvSpPr>
          <p:cNvPr id="3" name="Slide Image Placeholder 2">
            <a:extLst>
              <a:ext uri="{FF2B5EF4-FFF2-40B4-BE49-F238E27FC236}">
                <a16:creationId xmlns:a16="http://schemas.microsoft.com/office/drawing/2014/main" id="{2C000708-D90F-A130-D5AF-3E2B2163DDE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3994934C-AE2B-AB3D-6BC2-431E1808592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51</a:t>
            </a:fld>
            <a:endParaRPr lang="en-US" sz="1200" dirty="0">
              <a:latin typeface="+mn-lt"/>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sz="1100" b="1" dirty="0">
                <a:sym typeface="Arial"/>
              </a:rPr>
              <a:t>INTRODUCTION</a:t>
            </a:r>
          </a:p>
          <a:p>
            <a:r>
              <a:rPr lang="en-GB" sz="1100" dirty="0">
                <a:sym typeface="Arial"/>
              </a:rPr>
              <a:t>Guide participants to </a:t>
            </a:r>
            <a:r>
              <a:rPr lang="en-GB" sz="1100" b="1" dirty="0">
                <a:sym typeface="Arial"/>
              </a:rPr>
              <a:t>Workbook page 167: Learning objectives</a:t>
            </a:r>
          </a:p>
          <a:p>
            <a:r>
              <a:rPr lang="en-GB" sz="1100" i="1" dirty="0">
                <a:sym typeface="Arial"/>
              </a:rPr>
              <a:t>It’s important to take the time to review the learning objectives (</a:t>
            </a:r>
            <a:r>
              <a:rPr lang="en-GB" sz="1100" b="1" i="1" dirty="0">
                <a:sym typeface="Arial"/>
              </a:rPr>
              <a:t>Workbook page 150</a:t>
            </a:r>
            <a:r>
              <a:rPr lang="en-GB" sz="1100" i="1" dirty="0">
                <a:sym typeface="Arial"/>
              </a:rPr>
              <a:t>) and reflect on your achievements at the end of this training. </a:t>
            </a:r>
          </a:p>
          <a:p>
            <a:r>
              <a:rPr lang="en-GB" sz="1100" i="1" dirty="0">
                <a:sym typeface="Arial"/>
              </a:rPr>
              <a:t>Some learning objectives might require some more information, practice or support from the supervisor to be fully achieved.</a:t>
            </a:r>
          </a:p>
          <a:p>
            <a:r>
              <a:rPr lang="en-GB" sz="1100" i="1" dirty="0">
                <a:sym typeface="Arial"/>
              </a:rPr>
              <a:t>Look back at today’s training and answer the questions on the learning objectives in their workbook. </a:t>
            </a:r>
          </a:p>
          <a:p>
            <a:pPr marL="0" indent="0">
              <a:buNone/>
            </a:pPr>
            <a:endParaRPr lang="en-GB" sz="1100" b="1" dirty="0">
              <a:sym typeface="Arial"/>
            </a:endParaRPr>
          </a:p>
          <a:p>
            <a:pPr marL="0" indent="0">
              <a:buNone/>
            </a:pPr>
            <a:r>
              <a:rPr lang="en-GB" sz="1100" b="1" dirty="0">
                <a:sym typeface="Arial"/>
              </a:rPr>
              <a:t>INDIVIDUAL WORK (5 minutes)</a:t>
            </a:r>
            <a:endParaRPr lang="en-GB" sz="1100" i="1" dirty="0">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Inform the participants they have 5 minutes to complete the activity</a:t>
            </a:r>
          </a:p>
          <a:p>
            <a:pPr marL="0" marR="0" lvl="0" indent="0" algn="l" defTabSz="914400" rtl="0" eaLnBrk="1" fontAlgn="auto" latinLnBrk="0" hangingPunct="1">
              <a:lnSpc>
                <a:spcPct val="100000"/>
              </a:lnSpc>
              <a:spcBef>
                <a:spcPts val="0"/>
              </a:spcBef>
              <a:spcAft>
                <a:spcPts val="0"/>
              </a:spcAft>
              <a:buClrTx/>
              <a:buSzTx/>
              <a:buNone/>
              <a:tabLst/>
              <a:defRPr/>
            </a:pPr>
            <a:endParaRPr lang="en-GB" sz="1100" dirty="0">
              <a:sym typeface="Arial"/>
            </a:endParaRPr>
          </a:p>
          <a:p>
            <a:pPr marL="0" marR="0" lvl="0" indent="0" algn="l" defTabSz="914400" rtl="0" eaLnBrk="1" fontAlgn="auto" latinLnBrk="0" hangingPunct="1">
              <a:lnSpc>
                <a:spcPct val="100000"/>
              </a:lnSpc>
              <a:spcBef>
                <a:spcPts val="0"/>
              </a:spcBef>
              <a:spcAft>
                <a:spcPts val="0"/>
              </a:spcAft>
              <a:buClrTx/>
              <a:buSzTx/>
              <a:buNone/>
              <a:tabLst/>
              <a:defRPr/>
            </a:pPr>
            <a:r>
              <a:rPr lang="en-GB" sz="1100" b="1" dirty="0">
                <a:sym typeface="Arial"/>
              </a:rPr>
              <a:t>PLENARY DISCUSSION (5 minutes)</a:t>
            </a:r>
          </a:p>
          <a:p>
            <a:r>
              <a:rPr lang="en-GB" sz="1100" i="1" dirty="0">
                <a:sym typeface="Arial"/>
              </a:rPr>
              <a:t>Would anyone like to share:</a:t>
            </a:r>
          </a:p>
          <a:p>
            <a:pPr lvl="1"/>
            <a:r>
              <a:rPr lang="en-GB" sz="1100" i="1" dirty="0">
                <a:sym typeface="Arial"/>
              </a:rPr>
              <a:t>Which learning objectives you need more information, practice or support on to be fully achieved?</a:t>
            </a:r>
          </a:p>
          <a:p>
            <a:pPr lvl="1"/>
            <a:r>
              <a:rPr lang="en-GB" sz="1100" i="1" dirty="0">
                <a:sym typeface="Arial"/>
              </a:rPr>
              <a:t>Which learning objectives do you feel confident about?</a:t>
            </a:r>
          </a:p>
          <a:p>
            <a:endParaRPr lang="en-GB" sz="1100" i="1" dirty="0">
              <a:sym typeface="Arial"/>
            </a:endParaRPr>
          </a:p>
          <a:p>
            <a:pPr marL="0" indent="0">
              <a:buNone/>
            </a:pPr>
            <a:r>
              <a:rPr lang="en-GB" sz="1100" b="1" dirty="0">
                <a:sym typeface="Arial"/>
              </a:rPr>
              <a:t>INTRODUCTION</a:t>
            </a:r>
          </a:p>
          <a:p>
            <a:r>
              <a:rPr lang="en-GB" sz="1100" dirty="0">
                <a:sym typeface="Arial"/>
              </a:rPr>
              <a:t>Continue on </a:t>
            </a:r>
            <a:r>
              <a:rPr lang="en-GB" sz="1100" b="1" dirty="0">
                <a:sym typeface="Arial"/>
              </a:rPr>
              <a:t>Workbook page 167: Reflection</a:t>
            </a:r>
          </a:p>
          <a:p>
            <a:r>
              <a:rPr lang="en-GB" sz="1100" i="1" dirty="0">
                <a:sym typeface="Arial"/>
              </a:rPr>
              <a:t>What surprised you?</a:t>
            </a:r>
          </a:p>
          <a:p>
            <a:r>
              <a:rPr lang="en-GB" sz="1100" i="1" dirty="0">
                <a:sym typeface="Arial"/>
              </a:rPr>
              <a:t>What was challenging?</a:t>
            </a:r>
          </a:p>
          <a:p>
            <a:r>
              <a:rPr lang="en-GB" sz="1100" i="1" dirty="0">
                <a:sym typeface="Arial"/>
              </a:rPr>
              <a:t>What would you like to learn more about?</a:t>
            </a:r>
          </a:p>
          <a:p>
            <a:pPr marL="0" indent="0">
              <a:buNone/>
            </a:pPr>
            <a:endParaRPr lang="en-GB" sz="1100" dirty="0">
              <a:sym typeface="Arial"/>
            </a:endParaRPr>
          </a:p>
          <a:p>
            <a:pPr marL="0" indent="0">
              <a:buNone/>
            </a:pPr>
            <a:r>
              <a:rPr lang="en-GB" sz="1100" b="1" dirty="0">
                <a:sym typeface="Arial"/>
              </a:rPr>
              <a:t>INDIVIDUAL WORK (5 minutes)</a:t>
            </a:r>
          </a:p>
          <a:p>
            <a:pPr marL="171450" marR="0" lvl="0" indent="-171450" algn="l" defTabSz="914400" rtl="0" eaLnBrk="1" fontAlgn="auto" latinLnBrk="0" hangingPunct="1">
              <a:lnSpc>
                <a:spcPct val="100000"/>
              </a:lnSpc>
              <a:spcBef>
                <a:spcPts val="0"/>
              </a:spcBef>
              <a:spcAft>
                <a:spcPts val="0"/>
              </a:spcAft>
              <a:buClrTx/>
              <a:buSzTx/>
              <a:tabLst/>
              <a:defRPr/>
            </a:pPr>
            <a:r>
              <a:rPr lang="en-GB" sz="1100" dirty="0"/>
              <a:t>Inform the participants they have 5 minutes to reflect on the questions</a:t>
            </a:r>
          </a:p>
          <a:p>
            <a:pPr marL="0" indent="0">
              <a:buNone/>
            </a:pPr>
            <a:endParaRPr lang="en-GB" sz="1100" dirty="0">
              <a:sym typeface="Arial"/>
            </a:endParaRPr>
          </a:p>
          <a:p>
            <a:pPr marL="0" indent="0">
              <a:buNone/>
            </a:pPr>
            <a:r>
              <a:rPr lang="en-GB" sz="1100" b="1" dirty="0">
                <a:sym typeface="Arial"/>
              </a:rPr>
              <a:t>PLENARY DISCUSSION (5 minutes)</a:t>
            </a:r>
          </a:p>
          <a:p>
            <a:r>
              <a:rPr lang="en-GB" sz="1100" i="1" dirty="0">
                <a:sym typeface="Arial"/>
              </a:rPr>
              <a:t>Would anyone like to share:</a:t>
            </a:r>
          </a:p>
          <a:p>
            <a:pPr lvl="1"/>
            <a:r>
              <a:rPr lang="en-GB" sz="1100" i="1" dirty="0">
                <a:sym typeface="Arial"/>
              </a:rPr>
              <a:t>Something you have learnt today?</a:t>
            </a:r>
          </a:p>
          <a:p>
            <a:pPr lvl="1"/>
            <a:r>
              <a:rPr lang="en-GB" sz="1100" i="1" dirty="0">
                <a:sym typeface="Arial"/>
              </a:rPr>
              <a:t>Something you want to learn more about?</a:t>
            </a:r>
          </a:p>
          <a:p>
            <a:r>
              <a:rPr lang="en-GB" sz="1100" i="0" dirty="0">
                <a:sym typeface="Arial"/>
              </a:rPr>
              <a:t>Explain when training on the next module will start</a:t>
            </a:r>
          </a:p>
          <a:p>
            <a:r>
              <a:rPr lang="en-GB" sz="1100" i="0" dirty="0">
                <a:sym typeface="Arial"/>
              </a:rPr>
              <a:t>Thank the participants for their participation</a:t>
            </a:r>
            <a:endParaRPr lang="en-GB" sz="1100" dirty="0">
              <a:sym typeface="Arial"/>
            </a:endParaRPr>
          </a:p>
        </p:txBody>
      </p:sp>
      <p:sp>
        <p:nvSpPr>
          <p:cNvPr id="6" name="Slide Image Placeholder 5">
            <a:extLst>
              <a:ext uri="{FF2B5EF4-FFF2-40B4-BE49-F238E27FC236}">
                <a16:creationId xmlns:a16="http://schemas.microsoft.com/office/drawing/2014/main" id="{6BBF40BE-5C4B-1FF0-7818-05340FF23C5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A6FB822-A465-BC23-81B7-A7611E0A66C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52</a:t>
            </a:fld>
            <a:endParaRPr lang="en-US" sz="1200" dirty="0">
              <a:latin typeface="+mn-lt"/>
            </a:endParaRPr>
          </a:p>
        </p:txBody>
      </p:sp>
    </p:spTree>
    <p:extLst>
      <p:ext uri="{BB962C8B-B14F-4D97-AF65-F5344CB8AC3E}">
        <p14:creationId xmlns:p14="http://schemas.microsoft.com/office/powerpoint/2010/main" val="21080230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SELF-CARE EXERCISE (Cooling down, 10 minutes)</a:t>
            </a:r>
          </a:p>
          <a:p>
            <a:r>
              <a:rPr lang="en-GB" i="1" dirty="0">
                <a:sym typeface="Arial"/>
              </a:rPr>
              <a:t>We will now practice a simple technique to reduce stress and help calm down. This exercise help calm our minds and stop the flow of negative thoughts. Let’s start.</a:t>
            </a:r>
          </a:p>
          <a:p>
            <a:pPr lvl="1"/>
            <a:r>
              <a:rPr lang="en-GB" i="1" dirty="0">
                <a:sym typeface="Arial"/>
              </a:rPr>
              <a:t>Fix your eyes on one point away from you (anything)</a:t>
            </a:r>
          </a:p>
          <a:p>
            <a:pPr lvl="1"/>
            <a:r>
              <a:rPr lang="en-GB" i="1" dirty="0">
                <a:sym typeface="Arial"/>
              </a:rPr>
              <a:t>Notice how you can see around that point without having to move your eyes. Keep your head and eyes still.</a:t>
            </a:r>
          </a:p>
          <a:p>
            <a:pPr lvl="1"/>
            <a:r>
              <a:rPr lang="en-GB" i="1" dirty="0">
                <a:sym typeface="Arial"/>
              </a:rPr>
              <a:t>Notice how you can see that point and all around it without having to move your head or eyes.</a:t>
            </a:r>
          </a:p>
          <a:p>
            <a:pPr lvl="1"/>
            <a:r>
              <a:rPr lang="en-GB" i="1" dirty="0">
                <a:sym typeface="Arial"/>
              </a:rPr>
              <a:t>Notice the area above that point then below that point. And all of the space to the sides of that point.</a:t>
            </a:r>
          </a:p>
          <a:p>
            <a:pPr lvl="1"/>
            <a:r>
              <a:rPr lang="en-GB" i="1" dirty="0">
                <a:sym typeface="Arial"/>
              </a:rPr>
              <a:t>Spread your awareness from that point all the way to the side of your head. And all the way to the top of your head and then to the bottom of your chin.</a:t>
            </a:r>
          </a:p>
          <a:p>
            <a:pPr lvl="1"/>
            <a:r>
              <a:rPr lang="en-GB" i="1" dirty="0">
                <a:sym typeface="Arial"/>
              </a:rPr>
              <a:t>Notice how you can focus on that point and be aware of all of that at the same time.</a:t>
            </a:r>
          </a:p>
          <a:p>
            <a:pPr lvl="1"/>
            <a:r>
              <a:rPr lang="en-GB" i="1" dirty="0">
                <a:sym typeface="Arial"/>
              </a:rPr>
              <a:t>Imagine as if you can see all the way behind you and all around you 360 degrees become aware of everything in that space all at once. Sit like this for a few seconds.</a:t>
            </a:r>
          </a:p>
          <a:p>
            <a:pPr lvl="1"/>
            <a:r>
              <a:rPr lang="en-GB" i="1" dirty="0">
                <a:sym typeface="Arial"/>
              </a:rPr>
              <a:t>Allow your focus to come back on that point in the distance, let your focus be only on that point allow your blinking to come back to normal. Bring your attention back to now</a:t>
            </a:r>
          </a:p>
          <a:p>
            <a:pPr lvl="1"/>
            <a:r>
              <a:rPr lang="en-GB" i="1" dirty="0">
                <a:sym typeface="Arial"/>
              </a:rPr>
              <a:t>Now close your eyes and listen to what’s inside. You should notice that it’s a lot more quiet</a:t>
            </a:r>
          </a:p>
          <a:p>
            <a:pPr lvl="1"/>
            <a:r>
              <a:rPr lang="en-GB" i="1" dirty="0">
                <a:sym typeface="Arial"/>
              </a:rPr>
              <a:t>The more you do this AND the longer you do it the quieter it becomes</a:t>
            </a:r>
          </a:p>
          <a:p>
            <a:pPr marL="0" indent="0">
              <a:buNone/>
            </a:pPr>
            <a:endParaRPr lang="en-GB" dirty="0">
              <a:sym typeface="Arial"/>
            </a:endParaRPr>
          </a:p>
          <a:p>
            <a:pPr marL="0" indent="0">
              <a:buNone/>
            </a:pPr>
            <a:r>
              <a:rPr lang="en-GB" b="1" dirty="0">
                <a:sym typeface="Arial"/>
              </a:rPr>
              <a:t>CONCLUSION</a:t>
            </a:r>
          </a:p>
          <a:p>
            <a:r>
              <a:rPr lang="en-GB" i="1" dirty="0">
                <a:sym typeface="Arial"/>
              </a:rPr>
              <a:t>How do you feel? What do you think of the exercise?</a:t>
            </a:r>
          </a:p>
          <a:p>
            <a:r>
              <a:rPr lang="en-GB" dirty="0">
                <a:sym typeface="Arial"/>
              </a:rPr>
              <a:t>Thank them for participating.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ym typeface="Arial"/>
            </a:endParaRPr>
          </a:p>
          <a:p>
            <a:pPr marL="0" marR="0" lvl="0" indent="0" algn="l" defTabSz="914400" rtl="0" eaLnBrk="1" fontAlgn="auto" latinLnBrk="0" hangingPunct="1">
              <a:lnSpc>
                <a:spcPct val="100000"/>
              </a:lnSpc>
              <a:spcBef>
                <a:spcPts val="0"/>
              </a:spcBef>
              <a:spcAft>
                <a:spcPts val="0"/>
              </a:spcAft>
              <a:buClrTx/>
              <a:buSzTx/>
              <a:buNone/>
              <a:tabLst/>
              <a:defRPr/>
            </a:pPr>
            <a:r>
              <a:rPr lang="en-GB" dirty="0">
                <a:sym typeface="Arial"/>
              </a:rPr>
              <a:t>Source: Oliver Armstrong, anxiety recovery expert</a:t>
            </a:r>
          </a:p>
          <a:p>
            <a:pPr marL="0" indent="0">
              <a:buNone/>
            </a:pPr>
            <a:endParaRPr lang="en-GB" dirty="0">
              <a:sym typeface="Arial"/>
            </a:endParaRPr>
          </a:p>
        </p:txBody>
      </p:sp>
      <p:sp>
        <p:nvSpPr>
          <p:cNvPr id="6" name="Slide Image Placeholder 5">
            <a:extLst>
              <a:ext uri="{FF2B5EF4-FFF2-40B4-BE49-F238E27FC236}">
                <a16:creationId xmlns:a16="http://schemas.microsoft.com/office/drawing/2014/main" id="{6076A45B-8D8B-7DCA-C62F-C84B6D719D3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A6033F4-B852-C74B-4532-76FA4C599B1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53</a:t>
            </a:fld>
            <a:endParaRPr lang="en-US" sz="1200" dirty="0">
              <a:latin typeface="+mn-lt"/>
            </a:endParaRPr>
          </a:p>
        </p:txBody>
      </p:sp>
    </p:spTree>
    <p:extLst>
      <p:ext uri="{BB962C8B-B14F-4D97-AF65-F5344CB8AC3E}">
        <p14:creationId xmlns:p14="http://schemas.microsoft.com/office/powerpoint/2010/main" val="591018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4" name="Google Shape;304;p6:notes"/>
          <p:cNvSpPr txBox="1">
            <a:spLocks noGrp="1"/>
          </p:cNvSpPr>
          <p:nvPr>
            <p:ph type="body" idx="1"/>
          </p:nvPr>
        </p:nvSpPr>
        <p:spPr>
          <a:xfrm>
            <a:off x="477838" y="460375"/>
            <a:ext cx="6143624" cy="9211334"/>
          </a:xfrm>
        </p:spPr>
        <p:txBody>
          <a:bodyPr/>
          <a:lstStyle/>
          <a:p>
            <a:pPr lvl="0"/>
            <a:r>
              <a:rPr lang="en-GB" b="1" dirty="0"/>
              <a:t>Question 2: </a:t>
            </a:r>
            <a:r>
              <a:rPr lang="en-GB" dirty="0"/>
              <a:t>Can you draw the flow of the case planning meeting? </a:t>
            </a:r>
          </a:p>
          <a:p>
            <a:pPr lvl="1"/>
            <a:r>
              <a:rPr lang="en-GB" dirty="0"/>
              <a:t>1 Explore the problem</a:t>
            </a:r>
          </a:p>
          <a:p>
            <a:pPr lvl="1"/>
            <a:r>
              <a:rPr lang="en-GB" dirty="0"/>
              <a:t>2 Agree overall goal and timeframe</a:t>
            </a:r>
          </a:p>
          <a:p>
            <a:pPr lvl="1"/>
            <a:r>
              <a:rPr lang="en-GB" dirty="0"/>
              <a:t>3 Consider different actions and options</a:t>
            </a:r>
          </a:p>
          <a:p>
            <a:pPr lvl="1"/>
            <a:r>
              <a:rPr lang="en-GB" dirty="0"/>
              <a:t>4 Agree a plan for follow-up and review</a:t>
            </a:r>
          </a:p>
          <a:p>
            <a:pPr lvl="1"/>
            <a:r>
              <a:rPr lang="en-GB" dirty="0"/>
              <a:t>5 Document and follow up)</a:t>
            </a:r>
          </a:p>
          <a:p>
            <a:pPr lvl="0"/>
            <a:r>
              <a:rPr lang="en-GB" b="1" dirty="0"/>
              <a:t>Question 3: </a:t>
            </a:r>
            <a:r>
              <a:rPr lang="en-GB" dirty="0"/>
              <a:t>What does SMART mean? </a:t>
            </a:r>
          </a:p>
          <a:p>
            <a:pPr lvl="1"/>
            <a:r>
              <a:rPr lang="en-GB" dirty="0"/>
              <a:t>Specific = a clear and narrow focus on ‘who’ is doing ‘what’ </a:t>
            </a:r>
          </a:p>
          <a:p>
            <a:pPr lvl="1"/>
            <a:r>
              <a:rPr lang="en-GB" dirty="0"/>
              <a:t>Measurable = possible to measure or identify if the goal is reached</a:t>
            </a:r>
          </a:p>
          <a:p>
            <a:pPr lvl="1"/>
            <a:r>
              <a:rPr lang="en-GB" dirty="0"/>
              <a:t>Achievable with the available resources and services</a:t>
            </a:r>
          </a:p>
          <a:p>
            <a:pPr lvl="1"/>
            <a:r>
              <a:rPr lang="en-GB" dirty="0"/>
              <a:t>Relevant = to match the needs</a:t>
            </a:r>
          </a:p>
          <a:p>
            <a:pPr lvl="1"/>
            <a:r>
              <a:rPr lang="en-GB" dirty="0"/>
              <a:t>Timebound = have a clear timeframe)</a:t>
            </a:r>
            <a:endParaRPr lang="en-BE" dirty="0"/>
          </a:p>
          <a:p>
            <a:endParaRPr lang="en-GB" dirty="0"/>
          </a:p>
        </p:txBody>
      </p:sp>
      <p:sp>
        <p:nvSpPr>
          <p:cNvPr id="2" name="Google Shape;725;p48:notes">
            <a:extLst>
              <a:ext uri="{FF2B5EF4-FFF2-40B4-BE49-F238E27FC236}">
                <a16:creationId xmlns:a16="http://schemas.microsoft.com/office/drawing/2014/main" id="{5D3744E2-8195-E3CC-1093-4E8B51EB024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a:t>
            </a:fld>
            <a:endParaRPr lang="en-US" sz="1200" dirty="0">
              <a:latin typeface="+mn-lt"/>
            </a:endParaRPr>
          </a:p>
        </p:txBody>
      </p:sp>
    </p:spTree>
    <p:extLst>
      <p:ext uri="{BB962C8B-B14F-4D97-AF65-F5344CB8AC3E}">
        <p14:creationId xmlns:p14="http://schemas.microsoft.com/office/powerpoint/2010/main" val="2041392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2" name="Google Shape;452;p11:notes"/>
          <p:cNvSpPr txBox="1">
            <a:spLocks noGrp="1"/>
          </p:cNvSpPr>
          <p:nvPr>
            <p:ph type="body" idx="1"/>
          </p:nvPr>
        </p:nvSpPr>
        <p:spPr/>
        <p:txBody>
          <a:bodyPr/>
          <a:lstStyle/>
          <a:p>
            <a:pPr marL="0" indent="0">
              <a:buNone/>
            </a:pPr>
            <a:r>
              <a:rPr lang="en-US" b="1" dirty="0">
                <a:sym typeface="Arial"/>
              </a:rPr>
              <a:t>EXPLANATION</a:t>
            </a:r>
          </a:p>
          <a:p>
            <a:r>
              <a:rPr lang="en-US" dirty="0"/>
              <a:t>Recap the case management process </a:t>
            </a:r>
          </a:p>
          <a:p>
            <a:pPr lvl="0"/>
            <a:r>
              <a:rPr lang="en-US" dirty="0"/>
              <a:t>Explain the position of the step of Implementation</a:t>
            </a:r>
          </a:p>
          <a:p>
            <a:endParaRPr lang="en-US" dirty="0"/>
          </a:p>
          <a:p>
            <a:endParaRPr lang="en-US" dirty="0"/>
          </a:p>
        </p:txBody>
      </p:sp>
      <p:sp>
        <p:nvSpPr>
          <p:cNvPr id="3" name="Slide Image Placeholder 2">
            <a:extLst>
              <a:ext uri="{FF2B5EF4-FFF2-40B4-BE49-F238E27FC236}">
                <a16:creationId xmlns:a16="http://schemas.microsoft.com/office/drawing/2014/main" id="{410520ED-21AA-AD9C-E6E7-6740DB96E5C8}"/>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3773984-D496-F77A-CCBA-B317FF903C8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7</a:t>
            </a:fld>
            <a:endParaRPr lang="en-US" sz="1200" dirty="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2" name="Google Shape;332;p7:notes"/>
          <p:cNvSpPr txBox="1">
            <a:spLocks noGrp="1"/>
          </p:cNvSpPr>
          <p:nvPr>
            <p:ph type="body" idx="1"/>
          </p:nvPr>
        </p:nvSpPr>
        <p:spPr/>
        <p:txBody>
          <a:bodyPr/>
          <a:lstStyle/>
          <a:p>
            <a:pPr marL="0" indent="0">
              <a:buNone/>
            </a:pPr>
            <a:r>
              <a:rPr lang="en-US" b="1" dirty="0">
                <a:sym typeface="Arial"/>
              </a:rPr>
              <a:t>EXPLANATION</a:t>
            </a:r>
          </a:p>
          <a:p>
            <a:r>
              <a:rPr lang="en-GB" dirty="0"/>
              <a:t>Present the slide</a:t>
            </a:r>
            <a:endParaRPr lang="en-GB" dirty="0">
              <a:sym typeface="Arial"/>
            </a:endParaRPr>
          </a:p>
          <a:p>
            <a:r>
              <a:rPr lang="en-US" i="1" dirty="0"/>
              <a:t>This module is about the fourth case management step of implementation. </a:t>
            </a:r>
          </a:p>
          <a:p>
            <a:r>
              <a:rPr lang="en-US" i="1" dirty="0">
                <a:sym typeface="Helvetica Neue"/>
              </a:rPr>
              <a:t>In this module we will talk about some of the many different ways you may provide support, coordinate services for children and manage information. </a:t>
            </a:r>
          </a:p>
          <a:p>
            <a:r>
              <a:rPr lang="en-CA" i="1" dirty="0"/>
              <a:t>Does anyone have any questions or need clarification?</a:t>
            </a:r>
            <a:endParaRPr lang="en-GB" i="1" dirty="0"/>
          </a:p>
          <a:p>
            <a:r>
              <a:rPr lang="en-US" i="1" dirty="0"/>
              <a:t>You can find the learning objectives of </a:t>
            </a:r>
            <a:r>
              <a:rPr lang="en-US" b="1" i="1" dirty="0"/>
              <a:t>Workbook page 150: Learning objectives</a:t>
            </a:r>
          </a:p>
        </p:txBody>
      </p:sp>
      <p:sp>
        <p:nvSpPr>
          <p:cNvPr id="3" name="Slide Image Placeholder 2">
            <a:extLst>
              <a:ext uri="{FF2B5EF4-FFF2-40B4-BE49-F238E27FC236}">
                <a16:creationId xmlns:a16="http://schemas.microsoft.com/office/drawing/2014/main" id="{A8B38B2C-DEE3-F7D2-ACF1-25B3B568420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1D9363A3-F2A6-9FB2-0AD2-4A942B991E8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8</a:t>
            </a:fld>
            <a:endParaRPr lang="en-US" sz="1200" dirty="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sym typeface="Arial"/>
              </a:rPr>
              <a:t>SESSION 2 DURATION: 0h15</a:t>
            </a:r>
          </a:p>
          <a:p>
            <a:pPr marL="0" indent="0">
              <a:buNone/>
            </a:pPr>
            <a:r>
              <a:rPr lang="en-US" dirty="0">
                <a:sym typeface="Arial"/>
              </a:rPr>
              <a:t>______________________________________________________________________________</a:t>
            </a:r>
          </a:p>
          <a:p>
            <a:pPr marL="0" indent="0">
              <a:buNone/>
            </a:pPr>
            <a:endParaRPr lang="en-US" dirty="0">
              <a:sym typeface="Arial"/>
            </a:endParaRPr>
          </a:p>
          <a:p>
            <a:pPr marL="0" indent="0">
              <a:buNone/>
            </a:pPr>
            <a:r>
              <a:rPr lang="en-US" b="1" dirty="0">
                <a:sym typeface="Arial"/>
              </a:rPr>
              <a:t>EXPLANATION</a:t>
            </a:r>
          </a:p>
          <a:p>
            <a:r>
              <a:rPr lang="en-GB" i="1" dirty="0"/>
              <a:t>It’s part of a caseworker’s role to:</a:t>
            </a:r>
          </a:p>
          <a:p>
            <a:pPr lvl="1"/>
            <a:r>
              <a:rPr lang="en-GB" i="1" dirty="0"/>
              <a:t>Provide information </a:t>
            </a:r>
          </a:p>
          <a:p>
            <a:pPr lvl="1"/>
            <a:r>
              <a:rPr lang="en-GB" i="1" dirty="0"/>
              <a:t>Advocate on a child’s behalf</a:t>
            </a:r>
          </a:p>
          <a:p>
            <a:endParaRPr lang="en-GB" dirty="0"/>
          </a:p>
          <a:p>
            <a:endParaRPr lang="en-GB" dirty="0"/>
          </a:p>
        </p:txBody>
      </p:sp>
      <p:sp>
        <p:nvSpPr>
          <p:cNvPr id="6" name="Slide Image Placeholder 5">
            <a:extLst>
              <a:ext uri="{FF2B5EF4-FFF2-40B4-BE49-F238E27FC236}">
                <a16:creationId xmlns:a16="http://schemas.microsoft.com/office/drawing/2014/main" id="{B9043307-5D5D-A82A-799B-848556CF83E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BCE8903-CB22-8E4D-3062-FE70614EE39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9</a:t>
            </a:fld>
            <a:endParaRPr lang="en-US" sz="1200" dirty="0">
              <a:latin typeface="+mn-lt"/>
            </a:endParaRPr>
          </a:p>
        </p:txBody>
      </p:sp>
    </p:spTree>
    <p:extLst>
      <p:ext uri="{BB962C8B-B14F-4D97-AF65-F5344CB8AC3E}">
        <p14:creationId xmlns:p14="http://schemas.microsoft.com/office/powerpoint/2010/main" val="4290226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D37A7-AB2D-D093-B442-F832AA76CE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7409E3A4-5E5B-C116-CF10-433F3847C6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F30ACA3D-568A-40CD-8DC7-573B659C4717}"/>
              </a:ext>
            </a:extLst>
          </p:cNvPr>
          <p:cNvSpPr>
            <a:spLocks noGrp="1"/>
          </p:cNvSpPr>
          <p:nvPr>
            <p:ph type="dt" sz="half" idx="10"/>
          </p:nvPr>
        </p:nvSpPr>
        <p:spPr/>
        <p:txBody>
          <a:bodyPr/>
          <a:lstStyle/>
          <a:p>
            <a:fld id="{56DFFDF7-9267-4C8D-8F11-C1A9B84650EF}" type="datetimeFigureOut">
              <a:rPr lang="en-BE" smtClean="0"/>
              <a:t>31/03/2023</a:t>
            </a:fld>
            <a:endParaRPr lang="en-BE"/>
          </a:p>
        </p:txBody>
      </p:sp>
      <p:sp>
        <p:nvSpPr>
          <p:cNvPr id="5" name="Footer Placeholder 4">
            <a:extLst>
              <a:ext uri="{FF2B5EF4-FFF2-40B4-BE49-F238E27FC236}">
                <a16:creationId xmlns:a16="http://schemas.microsoft.com/office/drawing/2014/main" id="{663E6D15-7066-56ED-33F2-6BD785833EC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DE4CC59-E5CA-44AE-C982-F263E010F90B}"/>
              </a:ext>
            </a:extLst>
          </p:cNvPr>
          <p:cNvSpPr>
            <a:spLocks noGrp="1"/>
          </p:cNvSpPr>
          <p:nvPr>
            <p:ph type="sldNum" sz="quarter" idx="12"/>
          </p:nvPr>
        </p:nvSpPr>
        <p:spPr/>
        <p:txBody>
          <a:bodyPr/>
          <a:lstStyle/>
          <a:p>
            <a:fld id="{8857EFE7-C8D8-45BF-9383-BEF241C1E260}" type="slidenum">
              <a:rPr lang="en-BE" smtClean="0"/>
              <a:t>‹#›</a:t>
            </a:fld>
            <a:endParaRPr lang="en-BE"/>
          </a:p>
        </p:txBody>
      </p:sp>
    </p:spTree>
    <p:extLst>
      <p:ext uri="{BB962C8B-B14F-4D97-AF65-F5344CB8AC3E}">
        <p14:creationId xmlns:p14="http://schemas.microsoft.com/office/powerpoint/2010/main" val="486148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0DEE-AB57-48E0-37F7-3E4E89D3E7C9}"/>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73C692FE-B4DB-567D-ACBD-A4AF98370A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8420F6C8-AD7C-E31D-D6B9-9AC0F1BE48A8}"/>
              </a:ext>
            </a:extLst>
          </p:cNvPr>
          <p:cNvSpPr>
            <a:spLocks noGrp="1"/>
          </p:cNvSpPr>
          <p:nvPr>
            <p:ph type="dt" sz="half" idx="10"/>
          </p:nvPr>
        </p:nvSpPr>
        <p:spPr/>
        <p:txBody>
          <a:bodyPr/>
          <a:lstStyle/>
          <a:p>
            <a:fld id="{56DFFDF7-9267-4C8D-8F11-C1A9B84650EF}" type="datetimeFigureOut">
              <a:rPr lang="en-BE" smtClean="0"/>
              <a:t>31/03/2023</a:t>
            </a:fld>
            <a:endParaRPr lang="en-BE"/>
          </a:p>
        </p:txBody>
      </p:sp>
      <p:sp>
        <p:nvSpPr>
          <p:cNvPr id="5" name="Footer Placeholder 4">
            <a:extLst>
              <a:ext uri="{FF2B5EF4-FFF2-40B4-BE49-F238E27FC236}">
                <a16:creationId xmlns:a16="http://schemas.microsoft.com/office/drawing/2014/main" id="{05E3253A-921F-A0CC-2714-B947982AA96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868DECD-9409-C046-E0B9-A813A2991E2A}"/>
              </a:ext>
            </a:extLst>
          </p:cNvPr>
          <p:cNvSpPr>
            <a:spLocks noGrp="1"/>
          </p:cNvSpPr>
          <p:nvPr>
            <p:ph type="sldNum" sz="quarter" idx="12"/>
          </p:nvPr>
        </p:nvSpPr>
        <p:spPr/>
        <p:txBody>
          <a:bodyPr/>
          <a:lstStyle/>
          <a:p>
            <a:fld id="{8857EFE7-C8D8-45BF-9383-BEF241C1E260}" type="slidenum">
              <a:rPr lang="en-BE" smtClean="0"/>
              <a:t>‹#›</a:t>
            </a:fld>
            <a:endParaRPr lang="en-BE"/>
          </a:p>
        </p:txBody>
      </p:sp>
    </p:spTree>
    <p:extLst>
      <p:ext uri="{BB962C8B-B14F-4D97-AF65-F5344CB8AC3E}">
        <p14:creationId xmlns:p14="http://schemas.microsoft.com/office/powerpoint/2010/main" val="305809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D25B70-2AFB-0F28-E7C6-D9B02156B0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A3A87E79-4D14-3990-CDEA-BD5B77C03B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EC2F5284-0DCC-7A1B-2AAA-93D1CAA71A25}"/>
              </a:ext>
            </a:extLst>
          </p:cNvPr>
          <p:cNvSpPr>
            <a:spLocks noGrp="1"/>
          </p:cNvSpPr>
          <p:nvPr>
            <p:ph type="dt" sz="half" idx="10"/>
          </p:nvPr>
        </p:nvSpPr>
        <p:spPr/>
        <p:txBody>
          <a:bodyPr/>
          <a:lstStyle/>
          <a:p>
            <a:fld id="{56DFFDF7-9267-4C8D-8F11-C1A9B84650EF}" type="datetimeFigureOut">
              <a:rPr lang="en-BE" smtClean="0"/>
              <a:t>31/03/2023</a:t>
            </a:fld>
            <a:endParaRPr lang="en-BE"/>
          </a:p>
        </p:txBody>
      </p:sp>
      <p:sp>
        <p:nvSpPr>
          <p:cNvPr id="5" name="Footer Placeholder 4">
            <a:extLst>
              <a:ext uri="{FF2B5EF4-FFF2-40B4-BE49-F238E27FC236}">
                <a16:creationId xmlns:a16="http://schemas.microsoft.com/office/drawing/2014/main" id="{0D97D5FB-8617-9E88-19DA-78765DBF093C}"/>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AD14F673-7B44-3232-70F5-36D5428053C0}"/>
              </a:ext>
            </a:extLst>
          </p:cNvPr>
          <p:cNvSpPr>
            <a:spLocks noGrp="1"/>
          </p:cNvSpPr>
          <p:nvPr>
            <p:ph type="sldNum" sz="quarter" idx="12"/>
          </p:nvPr>
        </p:nvSpPr>
        <p:spPr/>
        <p:txBody>
          <a:bodyPr/>
          <a:lstStyle/>
          <a:p>
            <a:fld id="{8857EFE7-C8D8-45BF-9383-BEF241C1E260}" type="slidenum">
              <a:rPr lang="en-BE" smtClean="0"/>
              <a:t>‹#›</a:t>
            </a:fld>
            <a:endParaRPr lang="en-BE"/>
          </a:p>
        </p:txBody>
      </p:sp>
    </p:spTree>
    <p:extLst>
      <p:ext uri="{BB962C8B-B14F-4D97-AF65-F5344CB8AC3E}">
        <p14:creationId xmlns:p14="http://schemas.microsoft.com/office/powerpoint/2010/main" val="3834563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A8BE9D00-E3B6-4C8A-9850-E680BFE2727A}"/>
              </a:ext>
            </a:extLst>
          </p:cNvPr>
          <p:cNvSpPr/>
          <p:nvPr userDrawn="1"/>
        </p:nvSpPr>
        <p:spPr>
          <a:xfrm>
            <a:off x="0" y="0"/>
            <a:ext cx="5811000" cy="6858000"/>
          </a:xfrm>
          <a:prstGeom prst="homePlate">
            <a:avLst>
              <a:gd name="adj" fmla="val 252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2" name="Title 1">
            <a:extLst>
              <a:ext uri="{FF2B5EF4-FFF2-40B4-BE49-F238E27FC236}">
                <a16:creationId xmlns:a16="http://schemas.microsoft.com/office/drawing/2014/main" id="{D0172625-8E54-4F58-8621-F7FE15D63AD5}"/>
              </a:ext>
            </a:extLst>
          </p:cNvPr>
          <p:cNvSpPr>
            <a:spLocks noGrp="1"/>
          </p:cNvSpPr>
          <p:nvPr>
            <p:ph type="title" hasCustomPrompt="1"/>
          </p:nvPr>
        </p:nvSpPr>
        <p:spPr>
          <a:xfrm>
            <a:off x="796385" y="3099692"/>
            <a:ext cx="4015311" cy="562168"/>
          </a:xfrm>
        </p:spPr>
        <p:txBody>
          <a:bodyPr>
            <a:noAutofit/>
          </a:bodyPr>
          <a:lstStyle>
            <a:lvl1pPr algn="l">
              <a:defRPr sz="4800" b="1">
                <a:solidFill>
                  <a:schemeClr val="accent2">
                    <a:lumMod val="50000"/>
                  </a:schemeClr>
                </a:solidFill>
                <a:latin typeface="Garamond" panose="02020404030301010803" pitchFamily="18" charset="0"/>
              </a:defRPr>
            </a:lvl1pPr>
          </a:lstStyle>
          <a:p>
            <a:r>
              <a:rPr lang="en-US" dirty="0"/>
              <a:t>CLICK TO EDIT MASTER TITLE STYLE</a:t>
            </a:r>
          </a:p>
        </p:txBody>
      </p:sp>
    </p:spTree>
    <p:extLst>
      <p:ext uri="{BB962C8B-B14F-4D97-AF65-F5344CB8AC3E}">
        <p14:creationId xmlns:p14="http://schemas.microsoft.com/office/powerpoint/2010/main" val="335893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6" name="Hexagon 5">
            <a:extLst>
              <a:ext uri="{FF2B5EF4-FFF2-40B4-BE49-F238E27FC236}">
                <a16:creationId xmlns:a16="http://schemas.microsoft.com/office/drawing/2014/main" id="{B44FDF81-8ADA-496B-B92F-CF22EC5DCC7F}"/>
              </a:ext>
            </a:extLst>
          </p:cNvPr>
          <p:cNvSpPr/>
          <p:nvPr userDrawn="1"/>
        </p:nvSpPr>
        <p:spPr>
          <a:xfrm rot="1782986">
            <a:off x="657418" y="1353464"/>
            <a:ext cx="4749573" cy="4094457"/>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itle 1">
            <a:extLst>
              <a:ext uri="{FF2B5EF4-FFF2-40B4-BE49-F238E27FC236}">
                <a16:creationId xmlns:a16="http://schemas.microsoft.com/office/drawing/2014/main" id="{917F4B93-D5FC-4BC1-ACC8-42A00E6E8C14}"/>
              </a:ext>
            </a:extLst>
          </p:cNvPr>
          <p:cNvSpPr>
            <a:spLocks noGrp="1"/>
          </p:cNvSpPr>
          <p:nvPr>
            <p:ph type="title" hasCustomPrompt="1"/>
          </p:nvPr>
        </p:nvSpPr>
        <p:spPr>
          <a:xfrm>
            <a:off x="1024548" y="3099692"/>
            <a:ext cx="4015311" cy="562168"/>
          </a:xfrm>
        </p:spPr>
        <p:txBody>
          <a:bodyPr>
            <a:noAutofit/>
          </a:bodyPr>
          <a:lstStyle>
            <a:lvl1pPr algn="ctr">
              <a:defRPr sz="4800" b="1">
                <a:solidFill>
                  <a:schemeClr val="accent2">
                    <a:lumMod val="50000"/>
                  </a:schemeClr>
                </a:solidFill>
                <a:latin typeface="Garamond" panose="02020404030301010803" pitchFamily="18" charset="0"/>
              </a:defRPr>
            </a:lvl1pPr>
          </a:lstStyle>
          <a:p>
            <a:r>
              <a:rPr lang="en-US" dirty="0"/>
              <a:t>CLICK TO EDIT MASTER TITLE STYLE</a:t>
            </a:r>
          </a:p>
        </p:txBody>
      </p:sp>
    </p:spTree>
    <p:extLst>
      <p:ext uri="{BB962C8B-B14F-4D97-AF65-F5344CB8AC3E}">
        <p14:creationId xmlns:p14="http://schemas.microsoft.com/office/powerpoint/2010/main" val="1894723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0BEFEC-EC87-4309-BFFA-7F010E02C918}"/>
              </a:ext>
            </a:extLst>
          </p:cNvPr>
          <p:cNvSpPr/>
          <p:nvPr userDrawn="1"/>
        </p:nvSpPr>
        <p:spPr>
          <a:xfrm>
            <a:off x="0" y="-1"/>
            <a:ext cx="12192000" cy="9855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BFF5FD31-A1B4-42BF-B5CB-087E7BAA2337}"/>
              </a:ext>
            </a:extLst>
          </p:cNvPr>
          <p:cNvSpPr>
            <a:spLocks noGrp="1"/>
          </p:cNvSpPr>
          <p:nvPr>
            <p:ph type="title"/>
          </p:nvPr>
        </p:nvSpPr>
        <p:spPr>
          <a:xfrm>
            <a:off x="838200" y="120516"/>
            <a:ext cx="10515600" cy="868968"/>
          </a:xfrm>
        </p:spPr>
        <p:txBody>
          <a:bodyPr>
            <a:normAutofit/>
          </a:bodyPr>
          <a:lstStyle>
            <a:lvl1pPr algn="ctr">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pic>
        <p:nvPicPr>
          <p:cNvPr id="6" name="Picture 5">
            <a:extLst>
              <a:ext uri="{FF2B5EF4-FFF2-40B4-BE49-F238E27FC236}">
                <a16:creationId xmlns:a16="http://schemas.microsoft.com/office/drawing/2014/main" id="{80AF5C67-A94F-756F-4408-55753555BD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6230028"/>
            <a:ext cx="349714" cy="402608"/>
          </a:xfrm>
          <a:prstGeom prst="rect">
            <a:avLst/>
          </a:prstGeom>
        </p:spPr>
      </p:pic>
      <p:sp>
        <p:nvSpPr>
          <p:cNvPr id="7" name="Rectangle 6">
            <a:extLst>
              <a:ext uri="{FF2B5EF4-FFF2-40B4-BE49-F238E27FC236}">
                <a16:creationId xmlns:a16="http://schemas.microsoft.com/office/drawing/2014/main" id="{0837F990-E49E-A402-90F2-D349DCA46159}"/>
              </a:ext>
            </a:extLst>
          </p:cNvPr>
          <p:cNvSpPr/>
          <p:nvPr userDrawn="1"/>
        </p:nvSpPr>
        <p:spPr>
          <a:xfrm>
            <a:off x="766810" y="6277443"/>
            <a:ext cx="4160790" cy="307777"/>
          </a:xfrm>
          <a:prstGeom prst="rect">
            <a:avLst/>
          </a:prstGeom>
        </p:spPr>
        <p:txBody>
          <a:bodyPr wrap="square">
            <a:spAutoFit/>
          </a:bodyPr>
          <a:lstStyle/>
          <a:p>
            <a:pPr marL="0" marR="0" lvl="0" indent="0" algn="l" rtl="0">
              <a:spcBef>
                <a:spcPts val="0"/>
              </a:spcBef>
              <a:spcAft>
                <a:spcPts val="0"/>
              </a:spcAft>
              <a:buNone/>
            </a:pPr>
            <a:r>
              <a:rPr lang="en-US" sz="1400" b="0" i="0" u="none" strike="noStrike" cap="none" dirty="0">
                <a:solidFill>
                  <a:schemeClr val="bg2">
                    <a:lumMod val="75000"/>
                  </a:schemeClr>
                </a:solidFill>
                <a:latin typeface="Arial" panose="020B0604020202020204" pitchFamily="34" charset="0"/>
                <a:ea typeface="Calibri"/>
                <a:cs typeface="Arial" panose="020B0604020202020204" pitchFamily="34" charset="0"/>
                <a:sym typeface="Calibri"/>
              </a:rPr>
              <a:t>Level 1 Module 9: </a:t>
            </a:r>
            <a:r>
              <a:rPr lang="en-US" sz="1400" b="1" i="0" u="none" strike="noStrike" cap="none" dirty="0">
                <a:solidFill>
                  <a:schemeClr val="bg2">
                    <a:lumMod val="75000"/>
                  </a:schemeClr>
                </a:solidFill>
                <a:latin typeface="Arial" panose="020B0604020202020204" pitchFamily="34" charset="0"/>
                <a:ea typeface="Calibri"/>
                <a:cs typeface="Arial" panose="020B0604020202020204" pitchFamily="34" charset="0"/>
                <a:sym typeface="Calibri"/>
              </a:rPr>
              <a:t>Implementation</a:t>
            </a:r>
          </a:p>
        </p:txBody>
      </p:sp>
    </p:spTree>
    <p:extLst>
      <p:ext uri="{BB962C8B-B14F-4D97-AF65-F5344CB8AC3E}">
        <p14:creationId xmlns:p14="http://schemas.microsoft.com/office/powerpoint/2010/main" val="972195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6EDD0-0194-6677-579E-C660F2CA5A1A}"/>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D58F7692-8AF0-0D2B-B099-91490EA3FF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11D24B1D-4029-1EF6-2179-3E2D588C1ADE}"/>
              </a:ext>
            </a:extLst>
          </p:cNvPr>
          <p:cNvSpPr>
            <a:spLocks noGrp="1"/>
          </p:cNvSpPr>
          <p:nvPr>
            <p:ph type="dt" sz="half" idx="10"/>
          </p:nvPr>
        </p:nvSpPr>
        <p:spPr/>
        <p:txBody>
          <a:bodyPr/>
          <a:lstStyle/>
          <a:p>
            <a:fld id="{56DFFDF7-9267-4C8D-8F11-C1A9B84650EF}" type="datetimeFigureOut">
              <a:rPr lang="en-BE" smtClean="0"/>
              <a:t>31/03/2023</a:t>
            </a:fld>
            <a:endParaRPr lang="en-BE"/>
          </a:p>
        </p:txBody>
      </p:sp>
      <p:sp>
        <p:nvSpPr>
          <p:cNvPr id="5" name="Footer Placeholder 4">
            <a:extLst>
              <a:ext uri="{FF2B5EF4-FFF2-40B4-BE49-F238E27FC236}">
                <a16:creationId xmlns:a16="http://schemas.microsoft.com/office/drawing/2014/main" id="{E720DEC0-4295-79E5-773B-3882D0185B0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C61DC5A-077F-BCE0-63D7-E966E94DF3AE}"/>
              </a:ext>
            </a:extLst>
          </p:cNvPr>
          <p:cNvSpPr>
            <a:spLocks noGrp="1"/>
          </p:cNvSpPr>
          <p:nvPr>
            <p:ph type="sldNum" sz="quarter" idx="12"/>
          </p:nvPr>
        </p:nvSpPr>
        <p:spPr/>
        <p:txBody>
          <a:bodyPr/>
          <a:lstStyle/>
          <a:p>
            <a:fld id="{8857EFE7-C8D8-45BF-9383-BEF241C1E260}" type="slidenum">
              <a:rPr lang="en-BE" smtClean="0"/>
              <a:t>‹#›</a:t>
            </a:fld>
            <a:endParaRPr lang="en-BE"/>
          </a:p>
        </p:txBody>
      </p:sp>
    </p:spTree>
    <p:extLst>
      <p:ext uri="{BB962C8B-B14F-4D97-AF65-F5344CB8AC3E}">
        <p14:creationId xmlns:p14="http://schemas.microsoft.com/office/powerpoint/2010/main" val="151167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FC23-E740-0320-E0FB-DCB64AE1EC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85F650F8-7738-78AD-6A65-E63A47C143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C5EEE7-84D1-46DC-22F5-80EBAE89A13F}"/>
              </a:ext>
            </a:extLst>
          </p:cNvPr>
          <p:cNvSpPr>
            <a:spLocks noGrp="1"/>
          </p:cNvSpPr>
          <p:nvPr>
            <p:ph type="dt" sz="half" idx="10"/>
          </p:nvPr>
        </p:nvSpPr>
        <p:spPr/>
        <p:txBody>
          <a:bodyPr/>
          <a:lstStyle/>
          <a:p>
            <a:fld id="{56DFFDF7-9267-4C8D-8F11-C1A9B84650EF}" type="datetimeFigureOut">
              <a:rPr lang="en-BE" smtClean="0"/>
              <a:t>31/03/2023</a:t>
            </a:fld>
            <a:endParaRPr lang="en-BE"/>
          </a:p>
        </p:txBody>
      </p:sp>
      <p:sp>
        <p:nvSpPr>
          <p:cNvPr id="5" name="Footer Placeholder 4">
            <a:extLst>
              <a:ext uri="{FF2B5EF4-FFF2-40B4-BE49-F238E27FC236}">
                <a16:creationId xmlns:a16="http://schemas.microsoft.com/office/drawing/2014/main" id="{0DB8C467-F626-9650-4F88-3B662A549465}"/>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CC43252-44D2-E4B2-7C1A-A2A29AB7F29F}"/>
              </a:ext>
            </a:extLst>
          </p:cNvPr>
          <p:cNvSpPr>
            <a:spLocks noGrp="1"/>
          </p:cNvSpPr>
          <p:nvPr>
            <p:ph type="sldNum" sz="quarter" idx="12"/>
          </p:nvPr>
        </p:nvSpPr>
        <p:spPr/>
        <p:txBody>
          <a:bodyPr/>
          <a:lstStyle/>
          <a:p>
            <a:fld id="{8857EFE7-C8D8-45BF-9383-BEF241C1E260}" type="slidenum">
              <a:rPr lang="en-BE" smtClean="0"/>
              <a:t>‹#›</a:t>
            </a:fld>
            <a:endParaRPr lang="en-BE"/>
          </a:p>
        </p:txBody>
      </p:sp>
    </p:spTree>
    <p:extLst>
      <p:ext uri="{BB962C8B-B14F-4D97-AF65-F5344CB8AC3E}">
        <p14:creationId xmlns:p14="http://schemas.microsoft.com/office/powerpoint/2010/main" val="318254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EBD5C-A29E-14FD-5148-BBB5A5AABF07}"/>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3D0D742C-90B4-CFFD-2A33-A5AC4BFAC1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BD18B1A4-7817-C730-BFEC-C2AD7D206F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2DFBC16E-8EB7-FD52-030B-E854DBCB4AA8}"/>
              </a:ext>
            </a:extLst>
          </p:cNvPr>
          <p:cNvSpPr>
            <a:spLocks noGrp="1"/>
          </p:cNvSpPr>
          <p:nvPr>
            <p:ph type="dt" sz="half" idx="10"/>
          </p:nvPr>
        </p:nvSpPr>
        <p:spPr/>
        <p:txBody>
          <a:bodyPr/>
          <a:lstStyle/>
          <a:p>
            <a:fld id="{56DFFDF7-9267-4C8D-8F11-C1A9B84650EF}" type="datetimeFigureOut">
              <a:rPr lang="en-BE" smtClean="0"/>
              <a:t>31/03/2023</a:t>
            </a:fld>
            <a:endParaRPr lang="en-BE"/>
          </a:p>
        </p:txBody>
      </p:sp>
      <p:sp>
        <p:nvSpPr>
          <p:cNvPr id="6" name="Footer Placeholder 5">
            <a:extLst>
              <a:ext uri="{FF2B5EF4-FFF2-40B4-BE49-F238E27FC236}">
                <a16:creationId xmlns:a16="http://schemas.microsoft.com/office/drawing/2014/main" id="{53AC48FC-75AC-2B83-E963-86FE9BEF357E}"/>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31D08068-1456-C571-9F3C-4F4F365C37DC}"/>
              </a:ext>
            </a:extLst>
          </p:cNvPr>
          <p:cNvSpPr>
            <a:spLocks noGrp="1"/>
          </p:cNvSpPr>
          <p:nvPr>
            <p:ph type="sldNum" sz="quarter" idx="12"/>
          </p:nvPr>
        </p:nvSpPr>
        <p:spPr/>
        <p:txBody>
          <a:bodyPr/>
          <a:lstStyle/>
          <a:p>
            <a:fld id="{8857EFE7-C8D8-45BF-9383-BEF241C1E260}" type="slidenum">
              <a:rPr lang="en-BE" smtClean="0"/>
              <a:t>‹#›</a:t>
            </a:fld>
            <a:endParaRPr lang="en-BE"/>
          </a:p>
        </p:txBody>
      </p:sp>
    </p:spTree>
    <p:extLst>
      <p:ext uri="{BB962C8B-B14F-4D97-AF65-F5344CB8AC3E}">
        <p14:creationId xmlns:p14="http://schemas.microsoft.com/office/powerpoint/2010/main" val="923801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30F2D-D062-4202-7508-14E344D9DE08}"/>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73662C97-45CC-2A2D-C9F4-8290E32CD0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A6BDDE-9FC6-E42E-6823-709444B008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1D4B97A9-3D4F-4231-36FB-CCD80A8117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0E7141-0B3D-2C07-8394-BFA12A7DFB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05221466-2BF7-41D0-D970-838CFEA7982C}"/>
              </a:ext>
            </a:extLst>
          </p:cNvPr>
          <p:cNvSpPr>
            <a:spLocks noGrp="1"/>
          </p:cNvSpPr>
          <p:nvPr>
            <p:ph type="dt" sz="half" idx="10"/>
          </p:nvPr>
        </p:nvSpPr>
        <p:spPr/>
        <p:txBody>
          <a:bodyPr/>
          <a:lstStyle/>
          <a:p>
            <a:fld id="{56DFFDF7-9267-4C8D-8F11-C1A9B84650EF}" type="datetimeFigureOut">
              <a:rPr lang="en-BE" smtClean="0"/>
              <a:t>31/03/2023</a:t>
            </a:fld>
            <a:endParaRPr lang="en-BE"/>
          </a:p>
        </p:txBody>
      </p:sp>
      <p:sp>
        <p:nvSpPr>
          <p:cNvPr id="8" name="Footer Placeholder 7">
            <a:extLst>
              <a:ext uri="{FF2B5EF4-FFF2-40B4-BE49-F238E27FC236}">
                <a16:creationId xmlns:a16="http://schemas.microsoft.com/office/drawing/2014/main" id="{0A5B7956-F532-741A-9FEB-DF1C9F49782E}"/>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EE108EE3-30B0-5411-7858-55EA6DD142F1}"/>
              </a:ext>
            </a:extLst>
          </p:cNvPr>
          <p:cNvSpPr>
            <a:spLocks noGrp="1"/>
          </p:cNvSpPr>
          <p:nvPr>
            <p:ph type="sldNum" sz="quarter" idx="12"/>
          </p:nvPr>
        </p:nvSpPr>
        <p:spPr/>
        <p:txBody>
          <a:bodyPr/>
          <a:lstStyle/>
          <a:p>
            <a:fld id="{8857EFE7-C8D8-45BF-9383-BEF241C1E260}" type="slidenum">
              <a:rPr lang="en-BE" smtClean="0"/>
              <a:t>‹#›</a:t>
            </a:fld>
            <a:endParaRPr lang="en-BE"/>
          </a:p>
        </p:txBody>
      </p:sp>
    </p:spTree>
    <p:extLst>
      <p:ext uri="{BB962C8B-B14F-4D97-AF65-F5344CB8AC3E}">
        <p14:creationId xmlns:p14="http://schemas.microsoft.com/office/powerpoint/2010/main" val="2433964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04D05-A3A2-3A0A-F95C-AAD3B20662C7}"/>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5F06791C-0AD0-224D-86D9-717EDD7DADBD}"/>
              </a:ext>
            </a:extLst>
          </p:cNvPr>
          <p:cNvSpPr>
            <a:spLocks noGrp="1"/>
          </p:cNvSpPr>
          <p:nvPr>
            <p:ph type="dt" sz="half" idx="10"/>
          </p:nvPr>
        </p:nvSpPr>
        <p:spPr/>
        <p:txBody>
          <a:bodyPr/>
          <a:lstStyle/>
          <a:p>
            <a:fld id="{56DFFDF7-9267-4C8D-8F11-C1A9B84650EF}" type="datetimeFigureOut">
              <a:rPr lang="en-BE" smtClean="0"/>
              <a:t>31/03/2023</a:t>
            </a:fld>
            <a:endParaRPr lang="en-BE"/>
          </a:p>
        </p:txBody>
      </p:sp>
      <p:sp>
        <p:nvSpPr>
          <p:cNvPr id="4" name="Footer Placeholder 3">
            <a:extLst>
              <a:ext uri="{FF2B5EF4-FFF2-40B4-BE49-F238E27FC236}">
                <a16:creationId xmlns:a16="http://schemas.microsoft.com/office/drawing/2014/main" id="{43CBB083-1EE1-EB65-933E-B8617441C8C9}"/>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C818D3EC-05B3-A9B0-DD64-B9623DA1B5D9}"/>
              </a:ext>
            </a:extLst>
          </p:cNvPr>
          <p:cNvSpPr>
            <a:spLocks noGrp="1"/>
          </p:cNvSpPr>
          <p:nvPr>
            <p:ph type="sldNum" sz="quarter" idx="12"/>
          </p:nvPr>
        </p:nvSpPr>
        <p:spPr/>
        <p:txBody>
          <a:bodyPr/>
          <a:lstStyle/>
          <a:p>
            <a:fld id="{8857EFE7-C8D8-45BF-9383-BEF241C1E260}" type="slidenum">
              <a:rPr lang="en-BE" smtClean="0"/>
              <a:t>‹#›</a:t>
            </a:fld>
            <a:endParaRPr lang="en-BE"/>
          </a:p>
        </p:txBody>
      </p:sp>
    </p:spTree>
    <p:extLst>
      <p:ext uri="{BB962C8B-B14F-4D97-AF65-F5344CB8AC3E}">
        <p14:creationId xmlns:p14="http://schemas.microsoft.com/office/powerpoint/2010/main" val="24852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51E8B9-5BD1-70F1-09A4-CF4080E626B8}"/>
              </a:ext>
            </a:extLst>
          </p:cNvPr>
          <p:cNvSpPr>
            <a:spLocks noGrp="1"/>
          </p:cNvSpPr>
          <p:nvPr>
            <p:ph type="dt" sz="half" idx="10"/>
          </p:nvPr>
        </p:nvSpPr>
        <p:spPr/>
        <p:txBody>
          <a:bodyPr/>
          <a:lstStyle/>
          <a:p>
            <a:fld id="{56DFFDF7-9267-4C8D-8F11-C1A9B84650EF}" type="datetimeFigureOut">
              <a:rPr lang="en-BE" smtClean="0"/>
              <a:t>31/03/2023</a:t>
            </a:fld>
            <a:endParaRPr lang="en-BE"/>
          </a:p>
        </p:txBody>
      </p:sp>
      <p:sp>
        <p:nvSpPr>
          <p:cNvPr id="3" name="Footer Placeholder 2">
            <a:extLst>
              <a:ext uri="{FF2B5EF4-FFF2-40B4-BE49-F238E27FC236}">
                <a16:creationId xmlns:a16="http://schemas.microsoft.com/office/drawing/2014/main" id="{B5D2529A-B5C0-FCF9-DA79-AD583B0B11A6}"/>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873FC699-4C48-7B45-FEC4-6B21AEA05693}"/>
              </a:ext>
            </a:extLst>
          </p:cNvPr>
          <p:cNvSpPr>
            <a:spLocks noGrp="1"/>
          </p:cNvSpPr>
          <p:nvPr>
            <p:ph type="sldNum" sz="quarter" idx="12"/>
          </p:nvPr>
        </p:nvSpPr>
        <p:spPr/>
        <p:txBody>
          <a:bodyPr/>
          <a:lstStyle/>
          <a:p>
            <a:fld id="{8857EFE7-C8D8-45BF-9383-BEF241C1E260}" type="slidenum">
              <a:rPr lang="en-BE" smtClean="0"/>
              <a:t>‹#›</a:t>
            </a:fld>
            <a:endParaRPr lang="en-BE"/>
          </a:p>
        </p:txBody>
      </p:sp>
    </p:spTree>
    <p:extLst>
      <p:ext uri="{BB962C8B-B14F-4D97-AF65-F5344CB8AC3E}">
        <p14:creationId xmlns:p14="http://schemas.microsoft.com/office/powerpoint/2010/main" val="108580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A22FF-4860-B094-D020-A59D70AAA3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F49D874A-BAB3-337E-F0D5-DDBC24636F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500118AA-B880-200F-DE53-3B44F78336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052CCE-E70C-29A2-21A3-E70CA248508C}"/>
              </a:ext>
            </a:extLst>
          </p:cNvPr>
          <p:cNvSpPr>
            <a:spLocks noGrp="1"/>
          </p:cNvSpPr>
          <p:nvPr>
            <p:ph type="dt" sz="half" idx="10"/>
          </p:nvPr>
        </p:nvSpPr>
        <p:spPr/>
        <p:txBody>
          <a:bodyPr/>
          <a:lstStyle/>
          <a:p>
            <a:fld id="{56DFFDF7-9267-4C8D-8F11-C1A9B84650EF}" type="datetimeFigureOut">
              <a:rPr lang="en-BE" smtClean="0"/>
              <a:t>31/03/2023</a:t>
            </a:fld>
            <a:endParaRPr lang="en-BE"/>
          </a:p>
        </p:txBody>
      </p:sp>
      <p:sp>
        <p:nvSpPr>
          <p:cNvPr id="6" name="Footer Placeholder 5">
            <a:extLst>
              <a:ext uri="{FF2B5EF4-FFF2-40B4-BE49-F238E27FC236}">
                <a16:creationId xmlns:a16="http://schemas.microsoft.com/office/drawing/2014/main" id="{C4F95D63-402B-6CCF-4278-3583CC3A043B}"/>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5EDBA5DA-BA54-21AA-5C78-7D4CE2284AB8}"/>
              </a:ext>
            </a:extLst>
          </p:cNvPr>
          <p:cNvSpPr>
            <a:spLocks noGrp="1"/>
          </p:cNvSpPr>
          <p:nvPr>
            <p:ph type="sldNum" sz="quarter" idx="12"/>
          </p:nvPr>
        </p:nvSpPr>
        <p:spPr/>
        <p:txBody>
          <a:bodyPr/>
          <a:lstStyle/>
          <a:p>
            <a:fld id="{8857EFE7-C8D8-45BF-9383-BEF241C1E260}" type="slidenum">
              <a:rPr lang="en-BE" smtClean="0"/>
              <a:t>‹#›</a:t>
            </a:fld>
            <a:endParaRPr lang="en-BE"/>
          </a:p>
        </p:txBody>
      </p:sp>
    </p:spTree>
    <p:extLst>
      <p:ext uri="{BB962C8B-B14F-4D97-AF65-F5344CB8AC3E}">
        <p14:creationId xmlns:p14="http://schemas.microsoft.com/office/powerpoint/2010/main" val="1832280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ED6BC-88B9-CB26-C239-6B2B58FE8F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01C42230-7593-ED5D-EFE9-10D35447B4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F29C9090-F018-410D-7E47-D3A5F35A1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E91891-88FD-B177-661A-939E2D929505}"/>
              </a:ext>
            </a:extLst>
          </p:cNvPr>
          <p:cNvSpPr>
            <a:spLocks noGrp="1"/>
          </p:cNvSpPr>
          <p:nvPr>
            <p:ph type="dt" sz="half" idx="10"/>
          </p:nvPr>
        </p:nvSpPr>
        <p:spPr/>
        <p:txBody>
          <a:bodyPr/>
          <a:lstStyle/>
          <a:p>
            <a:fld id="{56DFFDF7-9267-4C8D-8F11-C1A9B84650EF}" type="datetimeFigureOut">
              <a:rPr lang="en-BE" smtClean="0"/>
              <a:t>31/03/2023</a:t>
            </a:fld>
            <a:endParaRPr lang="en-BE"/>
          </a:p>
        </p:txBody>
      </p:sp>
      <p:sp>
        <p:nvSpPr>
          <p:cNvPr id="6" name="Footer Placeholder 5">
            <a:extLst>
              <a:ext uri="{FF2B5EF4-FFF2-40B4-BE49-F238E27FC236}">
                <a16:creationId xmlns:a16="http://schemas.microsoft.com/office/drawing/2014/main" id="{7AFD6846-B8B3-AD2D-4B2C-340F13C0FCAA}"/>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3F01F62A-7F78-1807-B51D-859F1404EAEB}"/>
              </a:ext>
            </a:extLst>
          </p:cNvPr>
          <p:cNvSpPr>
            <a:spLocks noGrp="1"/>
          </p:cNvSpPr>
          <p:nvPr>
            <p:ph type="sldNum" sz="quarter" idx="12"/>
          </p:nvPr>
        </p:nvSpPr>
        <p:spPr/>
        <p:txBody>
          <a:bodyPr/>
          <a:lstStyle/>
          <a:p>
            <a:fld id="{8857EFE7-C8D8-45BF-9383-BEF241C1E260}" type="slidenum">
              <a:rPr lang="en-BE" smtClean="0"/>
              <a:t>‹#›</a:t>
            </a:fld>
            <a:endParaRPr lang="en-BE"/>
          </a:p>
        </p:txBody>
      </p:sp>
    </p:spTree>
    <p:extLst>
      <p:ext uri="{BB962C8B-B14F-4D97-AF65-F5344CB8AC3E}">
        <p14:creationId xmlns:p14="http://schemas.microsoft.com/office/powerpoint/2010/main" val="1710671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420457-C4CF-3D29-0CD6-FAF1D96F7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E96A34C9-78A8-D83D-61BD-874BCB926C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A5F46700-FBE3-8D47-F79C-AE070BCFEB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DFFDF7-9267-4C8D-8F11-C1A9B84650EF}" type="datetimeFigureOut">
              <a:rPr lang="en-BE" smtClean="0"/>
              <a:t>31/03/2023</a:t>
            </a:fld>
            <a:endParaRPr lang="en-BE"/>
          </a:p>
        </p:txBody>
      </p:sp>
      <p:sp>
        <p:nvSpPr>
          <p:cNvPr id="5" name="Footer Placeholder 4">
            <a:extLst>
              <a:ext uri="{FF2B5EF4-FFF2-40B4-BE49-F238E27FC236}">
                <a16:creationId xmlns:a16="http://schemas.microsoft.com/office/drawing/2014/main" id="{AFEB8407-CBB4-DF38-15F3-80182C0536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5A0B0DEA-D040-BB23-E61F-DC3432FA7C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7EFE7-C8D8-45BF-9383-BEF241C1E260}" type="slidenum">
              <a:rPr lang="en-BE" smtClean="0"/>
              <a:t>‹#›</a:t>
            </a:fld>
            <a:endParaRPr lang="en-BE"/>
          </a:p>
        </p:txBody>
      </p:sp>
    </p:spTree>
    <p:extLst>
      <p:ext uri="{BB962C8B-B14F-4D97-AF65-F5344CB8AC3E}">
        <p14:creationId xmlns:p14="http://schemas.microsoft.com/office/powerpoint/2010/main" val="3234044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8.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8.sv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8.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13.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A90F689-2A9F-0055-0F48-E2BE681E1B39}"/>
              </a:ext>
            </a:extLst>
          </p:cNvPr>
          <p:cNvSpPr txBox="1"/>
          <p:nvPr/>
        </p:nvSpPr>
        <p:spPr>
          <a:xfrm>
            <a:off x="851850" y="1922480"/>
            <a:ext cx="5140411" cy="1785104"/>
          </a:xfrm>
          <a:prstGeom prst="rect">
            <a:avLst/>
          </a:prstGeom>
          <a:noFill/>
        </p:spPr>
        <p:txBody>
          <a:bodyPr wrap="square" rtlCol="0">
            <a:spAutoFit/>
          </a:bodyPr>
          <a:lstStyle/>
          <a:p>
            <a:r>
              <a:rPr lang="en-CA" sz="5400" b="1" dirty="0">
                <a:solidFill>
                  <a:schemeClr val="accent2">
                    <a:lumMod val="50000"/>
                  </a:schemeClr>
                </a:solidFill>
                <a:latin typeface="Garamond" panose="02020404030301010803" pitchFamily="18" charset="0"/>
              </a:rPr>
              <a:t>Implementation</a:t>
            </a:r>
          </a:p>
          <a:p>
            <a:endParaRPr lang="en-CA" sz="2800" b="1" spc="300" dirty="0">
              <a:solidFill>
                <a:schemeClr val="accent2">
                  <a:lumMod val="50000"/>
                </a:schemeClr>
              </a:solidFill>
              <a:latin typeface="Garamond" panose="02020404030301010803" pitchFamily="18" charset="0"/>
            </a:endParaRPr>
          </a:p>
          <a:p>
            <a:r>
              <a:rPr lang="en-CA" sz="2800" b="1" spc="300" dirty="0">
                <a:solidFill>
                  <a:schemeClr val="accent2">
                    <a:lumMod val="50000"/>
                  </a:schemeClr>
                </a:solidFill>
                <a:latin typeface="Garamond" panose="02020404030301010803" pitchFamily="18" charset="0"/>
              </a:rPr>
              <a:t>LEVEL 1 MODULE 9</a:t>
            </a:r>
          </a:p>
        </p:txBody>
      </p:sp>
      <p:pic>
        <p:nvPicPr>
          <p:cNvPr id="16" name="Picture 15" descr="Logo&#10;&#10;Description automatically generated">
            <a:extLst>
              <a:ext uri="{FF2B5EF4-FFF2-40B4-BE49-F238E27FC236}">
                <a16:creationId xmlns:a16="http://schemas.microsoft.com/office/drawing/2014/main" id="{77E471B3-DB7B-93C2-DF95-59CE08E78C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3079" y="4258960"/>
            <a:ext cx="2405008" cy="923462"/>
          </a:xfrm>
          <a:prstGeom prst="rect">
            <a:avLst/>
          </a:prstGeom>
        </p:spPr>
      </p:pic>
      <p:pic>
        <p:nvPicPr>
          <p:cNvPr id="17" name="Picture 16" descr="Text&#10;&#10;Description automatically generated">
            <a:extLst>
              <a:ext uri="{FF2B5EF4-FFF2-40B4-BE49-F238E27FC236}">
                <a16:creationId xmlns:a16="http://schemas.microsoft.com/office/drawing/2014/main" id="{E729CDBF-8F4A-7C8B-1C84-B7E500B35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892" y="4360601"/>
            <a:ext cx="2405009" cy="685884"/>
          </a:xfrm>
          <a:prstGeom prst="rect">
            <a:avLst/>
          </a:prstGeom>
        </p:spPr>
      </p:pic>
      <p:sp>
        <p:nvSpPr>
          <p:cNvPr id="18" name="Hexagon 17">
            <a:extLst>
              <a:ext uri="{FF2B5EF4-FFF2-40B4-BE49-F238E27FC236}">
                <a16:creationId xmlns:a16="http://schemas.microsoft.com/office/drawing/2014/main" id="{F7AB8900-2423-9B56-663A-87FCB55E340C}"/>
              </a:ext>
            </a:extLst>
          </p:cNvPr>
          <p:cNvSpPr/>
          <p:nvPr/>
        </p:nvSpPr>
        <p:spPr>
          <a:xfrm rot="1782986">
            <a:off x="6596435" y="1550461"/>
            <a:ext cx="4536237" cy="3910539"/>
          </a:xfrm>
          <a:prstGeom prst="hexagon">
            <a:avLst>
              <a:gd name="adj" fmla="val 28965"/>
              <a:gd name="vf" fmla="val 1154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nvGrpSpPr>
          <p:cNvPr id="5" name="Group 4">
            <a:extLst>
              <a:ext uri="{FF2B5EF4-FFF2-40B4-BE49-F238E27FC236}">
                <a16:creationId xmlns:a16="http://schemas.microsoft.com/office/drawing/2014/main" id="{1EEF6D0C-A769-1155-0DD5-EC435C4EA9F0}"/>
              </a:ext>
            </a:extLst>
          </p:cNvPr>
          <p:cNvGrpSpPr/>
          <p:nvPr/>
        </p:nvGrpSpPr>
        <p:grpSpPr>
          <a:xfrm>
            <a:off x="7606274" y="2211672"/>
            <a:ext cx="2442924" cy="2148929"/>
            <a:chOff x="6770748" y="1158240"/>
            <a:chExt cx="1274726" cy="1121318"/>
          </a:xfrm>
          <a:solidFill>
            <a:schemeClr val="bg1"/>
          </a:solidFill>
        </p:grpSpPr>
        <p:grpSp>
          <p:nvGrpSpPr>
            <p:cNvPr id="8" name="Group 7">
              <a:extLst>
                <a:ext uri="{FF2B5EF4-FFF2-40B4-BE49-F238E27FC236}">
                  <a16:creationId xmlns:a16="http://schemas.microsoft.com/office/drawing/2014/main" id="{776A3EAA-124F-E27D-19B0-526A4B3AC2B5}"/>
                </a:ext>
              </a:extLst>
            </p:cNvPr>
            <p:cNvGrpSpPr/>
            <p:nvPr/>
          </p:nvGrpSpPr>
          <p:grpSpPr>
            <a:xfrm rot="5400000">
              <a:off x="7128520" y="1362604"/>
              <a:ext cx="559182" cy="1274726"/>
              <a:chOff x="8619006" y="1366612"/>
              <a:chExt cx="416505" cy="949476"/>
            </a:xfrm>
            <a:grpFill/>
          </p:grpSpPr>
          <p:sp>
            <p:nvSpPr>
              <p:cNvPr id="10" name="Rectangle: Rounded Corners 9">
                <a:extLst>
                  <a:ext uri="{FF2B5EF4-FFF2-40B4-BE49-F238E27FC236}">
                    <a16:creationId xmlns:a16="http://schemas.microsoft.com/office/drawing/2014/main" id="{000DB8E5-8CDE-1B88-3AA2-4A1131D60A6F}"/>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1" name="Rectangle: Rounded Corners 10">
                <a:extLst>
                  <a:ext uri="{FF2B5EF4-FFF2-40B4-BE49-F238E27FC236}">
                    <a16:creationId xmlns:a16="http://schemas.microsoft.com/office/drawing/2014/main" id="{177F300E-FF5A-CD0F-E2A0-F0F8241B43BE}"/>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2" name="Rectangle: Rounded Corners 11">
                <a:extLst>
                  <a:ext uri="{FF2B5EF4-FFF2-40B4-BE49-F238E27FC236}">
                    <a16:creationId xmlns:a16="http://schemas.microsoft.com/office/drawing/2014/main" id="{8F104A74-C493-EC5B-4E39-3918F27D74F1}"/>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3" name="Flowchart: Manual Input 12">
                <a:extLst>
                  <a:ext uri="{FF2B5EF4-FFF2-40B4-BE49-F238E27FC236}">
                    <a16:creationId xmlns:a16="http://schemas.microsoft.com/office/drawing/2014/main" id="{C7571BF6-7D23-A383-969A-3C40CFA50EDD}"/>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4" name="Rectangle 13">
                <a:extLst>
                  <a:ext uri="{FF2B5EF4-FFF2-40B4-BE49-F238E27FC236}">
                    <a16:creationId xmlns:a16="http://schemas.microsoft.com/office/drawing/2014/main" id="{DC75B0FE-E9BC-C315-5FFE-7A1A779F8B27}"/>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
          <p:nvSpPr>
            <p:cNvPr id="9" name="Circle: Hollow 8">
              <a:extLst>
                <a:ext uri="{FF2B5EF4-FFF2-40B4-BE49-F238E27FC236}">
                  <a16:creationId xmlns:a16="http://schemas.microsoft.com/office/drawing/2014/main" id="{DB92AC61-AF86-39C7-FDF6-50E6BB1037F7}"/>
                </a:ext>
              </a:extLst>
            </p:cNvPr>
            <p:cNvSpPr/>
            <p:nvPr/>
          </p:nvSpPr>
          <p:spPr>
            <a:xfrm>
              <a:off x="7271980" y="1158240"/>
              <a:ext cx="566129" cy="566129"/>
            </a:xfrm>
            <a:prstGeom prst="donut">
              <a:avLst>
                <a:gd name="adj" fmla="val 31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grpSp>
    </p:spTree>
    <p:extLst>
      <p:ext uri="{BB962C8B-B14F-4D97-AF65-F5344CB8AC3E}">
        <p14:creationId xmlns:p14="http://schemas.microsoft.com/office/powerpoint/2010/main" val="779927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1401F-3D37-49FB-A426-4EBE8127118E}"/>
              </a:ext>
            </a:extLst>
          </p:cNvPr>
          <p:cNvSpPr>
            <a:spLocks noGrp="1"/>
          </p:cNvSpPr>
          <p:nvPr>
            <p:ph type="title"/>
          </p:nvPr>
        </p:nvSpPr>
        <p:spPr/>
        <p:txBody>
          <a:bodyPr>
            <a:normAutofit/>
          </a:bodyPr>
          <a:lstStyle/>
          <a:p>
            <a:r>
              <a:rPr lang="en-CA" dirty="0"/>
              <a:t>Responsibilities supportive function </a:t>
            </a:r>
          </a:p>
        </p:txBody>
      </p:sp>
      <p:sp>
        <p:nvSpPr>
          <p:cNvPr id="6" name="Rectangle: Rounded Corners 5">
            <a:extLst>
              <a:ext uri="{FF2B5EF4-FFF2-40B4-BE49-F238E27FC236}">
                <a16:creationId xmlns:a16="http://schemas.microsoft.com/office/drawing/2014/main" id="{CC4F16F9-58C2-9310-72FE-63029D7F8EEB}"/>
              </a:ext>
            </a:extLst>
          </p:cNvPr>
          <p:cNvSpPr/>
          <p:nvPr/>
        </p:nvSpPr>
        <p:spPr>
          <a:xfrm>
            <a:off x="723407" y="2197027"/>
            <a:ext cx="1953491" cy="1776846"/>
          </a:xfrm>
          <a:prstGeom prst="roundRect">
            <a:avLst/>
          </a:prstGeom>
          <a:solidFill>
            <a:schemeClr val="accent2">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Provide basic emotional support </a:t>
            </a:r>
            <a:endParaRPr lang="en-BE" dirty="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4E7830DF-A062-980D-B059-ACA50C9782A1}"/>
              </a:ext>
            </a:extLst>
          </p:cNvPr>
          <p:cNvSpPr/>
          <p:nvPr/>
        </p:nvSpPr>
        <p:spPr>
          <a:xfrm>
            <a:off x="1832556" y="4339263"/>
            <a:ext cx="1953491" cy="1602127"/>
          </a:xfrm>
          <a:prstGeom prst="roundRect">
            <a:avLst/>
          </a:prstGeom>
          <a:solidFill>
            <a:schemeClr val="accent2">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Provide focused non-specialized PSS </a:t>
            </a:r>
            <a:endParaRPr lang="en-BE" dirty="0">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288A1F47-9593-DB74-CAF8-2EDDB08D04ED}"/>
              </a:ext>
            </a:extLst>
          </p:cNvPr>
          <p:cNvSpPr/>
          <p:nvPr/>
        </p:nvSpPr>
        <p:spPr>
          <a:xfrm>
            <a:off x="4101144" y="4375326"/>
            <a:ext cx="1953491" cy="1602127"/>
          </a:xfrm>
          <a:prstGeom prst="roundRect">
            <a:avLst/>
          </a:prstGeom>
          <a:solidFill>
            <a:schemeClr val="accent2">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Provide information</a:t>
            </a:r>
            <a:endParaRPr lang="en-BE" dirty="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A4D15803-B447-C65F-4784-F261A57A7BB1}"/>
              </a:ext>
            </a:extLst>
          </p:cNvPr>
          <p:cNvSpPr/>
          <p:nvPr/>
        </p:nvSpPr>
        <p:spPr>
          <a:xfrm>
            <a:off x="6366768" y="4375326"/>
            <a:ext cx="1953491" cy="1602127"/>
          </a:xfrm>
          <a:prstGeom prst="roundRect">
            <a:avLst/>
          </a:prstGeom>
          <a:solidFill>
            <a:schemeClr val="accent2">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Advocate on behalf of the child</a:t>
            </a:r>
            <a:endParaRPr lang="en-BE" dirty="0">
              <a:solidFill>
                <a:schemeClr val="tx1"/>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DC6609E9-C9A9-A12B-8C34-0F90B0A43D76}"/>
              </a:ext>
            </a:extLst>
          </p:cNvPr>
          <p:cNvSpPr/>
          <p:nvPr/>
        </p:nvSpPr>
        <p:spPr>
          <a:xfrm>
            <a:off x="8632392" y="4375326"/>
            <a:ext cx="1953491" cy="1602127"/>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Arial" panose="020B0604020202020204" pitchFamily="34" charset="0"/>
                <a:cs typeface="Arial" panose="020B0604020202020204" pitchFamily="34" charset="0"/>
              </a:rPr>
              <a:t>Make and execute safety plans</a:t>
            </a:r>
            <a:endParaRPr lang="en-BE" dirty="0">
              <a:solidFill>
                <a:schemeClr val="tx1"/>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F0725DE7-6C81-617A-B7CE-10A4B776D154}"/>
              </a:ext>
            </a:extLst>
          </p:cNvPr>
          <p:cNvSpPr/>
          <p:nvPr/>
        </p:nvSpPr>
        <p:spPr>
          <a:xfrm>
            <a:off x="9169548" y="2197026"/>
            <a:ext cx="2527704" cy="1766799"/>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Arial" panose="020B0604020202020204" pitchFamily="34" charset="0"/>
                <a:cs typeface="Arial" panose="020B0604020202020204" pitchFamily="34" charset="0"/>
              </a:rPr>
              <a:t>Make arrangements for safe care placements and support family tracing</a:t>
            </a:r>
            <a:endParaRPr lang="en-BE" dirty="0">
              <a:solidFill>
                <a:schemeClr val="tx1"/>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7289F89E-AE91-1019-51C9-6E29636EB358}"/>
              </a:ext>
            </a:extLst>
          </p:cNvPr>
          <p:cNvCxnSpPr>
            <a:cxnSpLocks/>
            <a:stCxn id="6" idx="3"/>
            <a:endCxn id="34" idx="1"/>
          </p:cNvCxnSpPr>
          <p:nvPr/>
        </p:nvCxnSpPr>
        <p:spPr>
          <a:xfrm flipV="1">
            <a:off x="2676898" y="2521205"/>
            <a:ext cx="3215830" cy="564245"/>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C57B3CB-6114-A056-7BBA-F96CC10B275A}"/>
              </a:ext>
            </a:extLst>
          </p:cNvPr>
          <p:cNvCxnSpPr>
            <a:cxnSpLocks/>
            <a:stCxn id="34" idx="1"/>
            <a:endCxn id="19" idx="1"/>
          </p:cNvCxnSpPr>
          <p:nvPr/>
        </p:nvCxnSpPr>
        <p:spPr>
          <a:xfrm>
            <a:off x="5892728" y="2521205"/>
            <a:ext cx="3276820" cy="559221"/>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081C46F-73AF-39A3-AEA7-1C89FB5E15B9}"/>
              </a:ext>
            </a:extLst>
          </p:cNvPr>
          <p:cNvCxnSpPr>
            <a:cxnSpLocks/>
            <a:stCxn id="10" idx="0"/>
            <a:endCxn id="31" idx="3"/>
          </p:cNvCxnSpPr>
          <p:nvPr/>
        </p:nvCxnSpPr>
        <p:spPr>
          <a:xfrm flipV="1">
            <a:off x="2809302" y="2540884"/>
            <a:ext cx="3103310" cy="1798379"/>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1E81B17-5D35-A621-4C85-29C4A4C062EC}"/>
              </a:ext>
            </a:extLst>
          </p:cNvPr>
          <p:cNvCxnSpPr>
            <a:cxnSpLocks/>
            <a:stCxn id="34" idx="1"/>
            <a:endCxn id="18" idx="0"/>
          </p:cNvCxnSpPr>
          <p:nvPr/>
        </p:nvCxnSpPr>
        <p:spPr>
          <a:xfrm>
            <a:off x="5892728" y="2521205"/>
            <a:ext cx="3716410" cy="1854121"/>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FB53FF0-9486-7E30-A4CA-5303D3AC73CE}"/>
              </a:ext>
            </a:extLst>
          </p:cNvPr>
          <p:cNvCxnSpPr>
            <a:cxnSpLocks/>
            <a:stCxn id="15" idx="0"/>
            <a:endCxn id="31" idx="3"/>
          </p:cNvCxnSpPr>
          <p:nvPr/>
        </p:nvCxnSpPr>
        <p:spPr>
          <a:xfrm flipV="1">
            <a:off x="5077890" y="2540884"/>
            <a:ext cx="834722" cy="1834442"/>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8A0A4E3-C7F7-6FB1-6A25-13B9611CC035}"/>
              </a:ext>
            </a:extLst>
          </p:cNvPr>
          <p:cNvCxnSpPr>
            <a:cxnSpLocks/>
            <a:stCxn id="17" idx="0"/>
            <a:endCxn id="31" idx="3"/>
          </p:cNvCxnSpPr>
          <p:nvPr/>
        </p:nvCxnSpPr>
        <p:spPr>
          <a:xfrm flipH="1" flipV="1">
            <a:off x="5912612" y="2540884"/>
            <a:ext cx="1430902" cy="1834442"/>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D9A6FC48-3CE1-52FF-D0EB-6B56EA2C5709}"/>
              </a:ext>
            </a:extLst>
          </p:cNvPr>
          <p:cNvGrpSpPr/>
          <p:nvPr/>
        </p:nvGrpSpPr>
        <p:grpSpPr>
          <a:xfrm>
            <a:off x="5039757" y="1417243"/>
            <a:ext cx="1899336" cy="1833352"/>
            <a:chOff x="1288125" y="2096472"/>
            <a:chExt cx="1245924" cy="1202640"/>
          </a:xfrm>
        </p:grpSpPr>
        <p:sp>
          <p:nvSpPr>
            <p:cNvPr id="25" name="Oval 24">
              <a:extLst>
                <a:ext uri="{FF2B5EF4-FFF2-40B4-BE49-F238E27FC236}">
                  <a16:creationId xmlns:a16="http://schemas.microsoft.com/office/drawing/2014/main" id="{D4919E12-FCD9-AD35-DD59-A1B5512DCC52}"/>
                </a:ext>
              </a:extLst>
            </p:cNvPr>
            <p:cNvSpPr/>
            <p:nvPr/>
          </p:nvSpPr>
          <p:spPr>
            <a:xfrm>
              <a:off x="1288125" y="2096472"/>
              <a:ext cx="1245924" cy="120264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27" name="Group 26">
              <a:extLst>
                <a:ext uri="{FF2B5EF4-FFF2-40B4-BE49-F238E27FC236}">
                  <a16:creationId xmlns:a16="http://schemas.microsoft.com/office/drawing/2014/main" id="{0416C830-18C2-8350-F6A5-8523D28E34A7}"/>
                </a:ext>
              </a:extLst>
            </p:cNvPr>
            <p:cNvGrpSpPr/>
            <p:nvPr/>
          </p:nvGrpSpPr>
          <p:grpSpPr>
            <a:xfrm>
              <a:off x="1509385" y="2346567"/>
              <a:ext cx="707269" cy="631305"/>
              <a:chOff x="6770748" y="1158240"/>
              <a:chExt cx="1274726" cy="1121318"/>
            </a:xfrm>
            <a:solidFill>
              <a:schemeClr val="bg1"/>
            </a:solidFill>
          </p:grpSpPr>
          <p:grpSp>
            <p:nvGrpSpPr>
              <p:cNvPr id="28" name="Group 27">
                <a:extLst>
                  <a:ext uri="{FF2B5EF4-FFF2-40B4-BE49-F238E27FC236}">
                    <a16:creationId xmlns:a16="http://schemas.microsoft.com/office/drawing/2014/main" id="{42030B5B-A7D9-712A-886C-F2BD5D8A89A1}"/>
                  </a:ext>
                </a:extLst>
              </p:cNvPr>
              <p:cNvGrpSpPr/>
              <p:nvPr/>
            </p:nvGrpSpPr>
            <p:grpSpPr>
              <a:xfrm rot="5400000">
                <a:off x="7128520" y="1362604"/>
                <a:ext cx="559182" cy="1274726"/>
                <a:chOff x="8619006" y="1366612"/>
                <a:chExt cx="416505" cy="949476"/>
              </a:xfrm>
              <a:grpFill/>
            </p:grpSpPr>
            <p:sp>
              <p:nvSpPr>
                <p:cNvPr id="31" name="Rectangle: Rounded Corners 30">
                  <a:extLst>
                    <a:ext uri="{FF2B5EF4-FFF2-40B4-BE49-F238E27FC236}">
                      <a16:creationId xmlns:a16="http://schemas.microsoft.com/office/drawing/2014/main" id="{56AD9DEA-2314-3B90-0AFE-D71EA0150AB6}"/>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Rectangle: Rounded Corners 32">
                  <a:extLst>
                    <a:ext uri="{FF2B5EF4-FFF2-40B4-BE49-F238E27FC236}">
                      <a16:creationId xmlns:a16="http://schemas.microsoft.com/office/drawing/2014/main" id="{78D3CF41-C863-24C7-BC70-92719FAD88E4}"/>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Rectangle: Rounded Corners 33">
                  <a:extLst>
                    <a:ext uri="{FF2B5EF4-FFF2-40B4-BE49-F238E27FC236}">
                      <a16:creationId xmlns:a16="http://schemas.microsoft.com/office/drawing/2014/main" id="{D16A1938-C633-45C2-FBC5-89D8718CFAC6}"/>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Flowchart: Manual Input 35">
                  <a:extLst>
                    <a:ext uri="{FF2B5EF4-FFF2-40B4-BE49-F238E27FC236}">
                      <a16:creationId xmlns:a16="http://schemas.microsoft.com/office/drawing/2014/main" id="{7A1389A5-2D44-2616-2C8D-A08E49B1B4A1}"/>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Rectangle 36">
                  <a:extLst>
                    <a:ext uri="{FF2B5EF4-FFF2-40B4-BE49-F238E27FC236}">
                      <a16:creationId xmlns:a16="http://schemas.microsoft.com/office/drawing/2014/main" id="{5E104AA5-F89D-E429-93F8-78F154A5A9A3}"/>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0" name="Circle: Hollow 29">
                <a:extLst>
                  <a:ext uri="{FF2B5EF4-FFF2-40B4-BE49-F238E27FC236}">
                    <a16:creationId xmlns:a16="http://schemas.microsoft.com/office/drawing/2014/main" id="{5B988D1E-F73E-E9FF-81A4-274A421E0D0E}"/>
                  </a:ext>
                </a:extLst>
              </p:cNvPr>
              <p:cNvSpPr/>
              <p:nvPr/>
            </p:nvSpPr>
            <p:spPr>
              <a:xfrm>
                <a:off x="7271980" y="1158240"/>
                <a:ext cx="566129" cy="566129"/>
              </a:xfrm>
              <a:prstGeom prst="donut">
                <a:avLst>
                  <a:gd name="adj" fmla="val 31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sp>
        <p:nvSpPr>
          <p:cNvPr id="3" name="Title 1">
            <a:extLst>
              <a:ext uri="{FF2B5EF4-FFF2-40B4-BE49-F238E27FC236}">
                <a16:creationId xmlns:a16="http://schemas.microsoft.com/office/drawing/2014/main" id="{F0D21B63-C2DC-D374-BFFC-857D279CEB48}"/>
              </a:ext>
            </a:extLst>
          </p:cNvPr>
          <p:cNvSpPr txBox="1">
            <a:spLocks/>
          </p:cNvSpPr>
          <p:nvPr/>
        </p:nvSpPr>
        <p:spPr>
          <a:xfrm>
            <a:off x="99952" y="117871"/>
            <a:ext cx="1899336" cy="8689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CA" sz="2400" dirty="0">
                <a:solidFill>
                  <a:schemeClr val="tx1"/>
                </a:solidFill>
                <a:highlight>
                  <a:srgbClr val="FFFF00"/>
                </a:highlight>
              </a:rPr>
              <a:t>ADAPT</a:t>
            </a:r>
          </a:p>
        </p:txBody>
      </p:sp>
    </p:spTree>
    <p:extLst>
      <p:ext uri="{BB962C8B-B14F-4D97-AF65-F5344CB8AC3E}">
        <p14:creationId xmlns:p14="http://schemas.microsoft.com/office/powerpoint/2010/main" val="1751468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1401F-3D37-49FB-A426-4EBE8127118E}"/>
              </a:ext>
            </a:extLst>
          </p:cNvPr>
          <p:cNvSpPr>
            <a:spLocks noGrp="1"/>
          </p:cNvSpPr>
          <p:nvPr>
            <p:ph type="title"/>
          </p:nvPr>
        </p:nvSpPr>
        <p:spPr/>
        <p:txBody>
          <a:bodyPr>
            <a:normAutofit/>
          </a:bodyPr>
          <a:lstStyle/>
          <a:p>
            <a:r>
              <a:rPr lang="en-CA" dirty="0"/>
              <a:t>Coordination function </a:t>
            </a:r>
          </a:p>
        </p:txBody>
      </p:sp>
      <p:sp>
        <p:nvSpPr>
          <p:cNvPr id="6" name="Rectangle: Rounded Corners 5">
            <a:extLst>
              <a:ext uri="{FF2B5EF4-FFF2-40B4-BE49-F238E27FC236}">
                <a16:creationId xmlns:a16="http://schemas.microsoft.com/office/drawing/2014/main" id="{CC4F16F9-58C2-9310-72FE-63029D7F8EEB}"/>
              </a:ext>
            </a:extLst>
          </p:cNvPr>
          <p:cNvSpPr/>
          <p:nvPr/>
        </p:nvSpPr>
        <p:spPr>
          <a:xfrm>
            <a:off x="1842160" y="4295306"/>
            <a:ext cx="2390339" cy="1597493"/>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Map and locate services</a:t>
            </a:r>
            <a:endParaRPr lang="en-BE" dirty="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4E7830DF-A062-980D-B059-ACA50C9782A1}"/>
              </a:ext>
            </a:extLst>
          </p:cNvPr>
          <p:cNvSpPr/>
          <p:nvPr/>
        </p:nvSpPr>
        <p:spPr>
          <a:xfrm>
            <a:off x="4580034" y="4295307"/>
            <a:ext cx="3095044" cy="1597493"/>
          </a:xfrm>
          <a:prstGeom prst="roundRect">
            <a:avLst/>
          </a:prstGeom>
          <a:solidFill>
            <a:schemeClr val="accent2">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Arial" panose="020B0604020202020204" pitchFamily="34" charset="0"/>
                <a:cs typeface="Arial" panose="020B0604020202020204" pitchFamily="34" charset="0"/>
              </a:rPr>
              <a:t>Make referrals and help children, parents, caregivers, and/or trusted adults access services</a:t>
            </a:r>
            <a:endParaRPr lang="en-BE" dirty="0">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288A1F47-9593-DB74-CAF8-2EDDB08D04ED}"/>
              </a:ext>
            </a:extLst>
          </p:cNvPr>
          <p:cNvSpPr/>
          <p:nvPr/>
        </p:nvSpPr>
        <p:spPr>
          <a:xfrm>
            <a:off x="8057156" y="4295306"/>
            <a:ext cx="2435777" cy="1597493"/>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Advocate for accessible, child-friendly, inclusive services</a:t>
            </a:r>
            <a:endParaRPr lang="en-BE" dirty="0">
              <a:solidFill>
                <a:schemeClr val="tx1"/>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7289F89E-AE91-1019-51C9-6E29636EB358}"/>
              </a:ext>
            </a:extLst>
          </p:cNvPr>
          <p:cNvCxnSpPr>
            <a:cxnSpLocks/>
            <a:stCxn id="6" idx="0"/>
            <a:endCxn id="12" idx="0"/>
          </p:cNvCxnSpPr>
          <p:nvPr/>
        </p:nvCxnSpPr>
        <p:spPr>
          <a:xfrm flipV="1">
            <a:off x="3037330" y="2838001"/>
            <a:ext cx="3095044" cy="1457305"/>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081C46F-73AF-39A3-AEA7-1C89FB5E15B9}"/>
              </a:ext>
            </a:extLst>
          </p:cNvPr>
          <p:cNvCxnSpPr>
            <a:cxnSpLocks/>
            <a:stCxn id="10" idx="0"/>
            <a:endCxn id="12" idx="0"/>
          </p:cNvCxnSpPr>
          <p:nvPr/>
        </p:nvCxnSpPr>
        <p:spPr>
          <a:xfrm flipV="1">
            <a:off x="6127556" y="2838001"/>
            <a:ext cx="4818" cy="1457306"/>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FB53FF0-9486-7E30-A4CA-5303D3AC73CE}"/>
              </a:ext>
            </a:extLst>
          </p:cNvPr>
          <p:cNvCxnSpPr>
            <a:cxnSpLocks/>
            <a:stCxn id="15" idx="0"/>
            <a:endCxn id="12" idx="0"/>
          </p:cNvCxnSpPr>
          <p:nvPr/>
        </p:nvCxnSpPr>
        <p:spPr>
          <a:xfrm flipH="1" flipV="1">
            <a:off x="6132374" y="2838001"/>
            <a:ext cx="3142671" cy="1457305"/>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AF0D250-7646-4276-5586-F3235280FFD8}"/>
              </a:ext>
            </a:extLst>
          </p:cNvPr>
          <p:cNvGrpSpPr/>
          <p:nvPr/>
        </p:nvGrpSpPr>
        <p:grpSpPr>
          <a:xfrm>
            <a:off x="5163985" y="1724098"/>
            <a:ext cx="1864030" cy="1799274"/>
            <a:chOff x="4791666" y="2107056"/>
            <a:chExt cx="1222764" cy="1180285"/>
          </a:xfrm>
        </p:grpSpPr>
        <p:sp>
          <p:nvSpPr>
            <p:cNvPr id="8" name="Oval 7">
              <a:extLst>
                <a:ext uri="{FF2B5EF4-FFF2-40B4-BE49-F238E27FC236}">
                  <a16:creationId xmlns:a16="http://schemas.microsoft.com/office/drawing/2014/main" id="{F9B7ACCB-AD80-48FC-394D-1C4528766F15}"/>
                </a:ext>
              </a:extLst>
            </p:cNvPr>
            <p:cNvSpPr/>
            <p:nvPr/>
          </p:nvSpPr>
          <p:spPr>
            <a:xfrm>
              <a:off x="4791666" y="2107056"/>
              <a:ext cx="1222764" cy="1180285"/>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9" name="Group 8">
              <a:extLst>
                <a:ext uri="{FF2B5EF4-FFF2-40B4-BE49-F238E27FC236}">
                  <a16:creationId xmlns:a16="http://schemas.microsoft.com/office/drawing/2014/main" id="{ED85C0BA-31A6-396D-1236-442E93D9DEAD}"/>
                </a:ext>
              </a:extLst>
            </p:cNvPr>
            <p:cNvGrpSpPr/>
            <p:nvPr/>
          </p:nvGrpSpPr>
          <p:grpSpPr>
            <a:xfrm>
              <a:off x="5081636" y="2390458"/>
              <a:ext cx="642823" cy="668319"/>
              <a:chOff x="7892902" y="1235921"/>
              <a:chExt cx="1061882" cy="1131157"/>
            </a:xfrm>
            <a:solidFill>
              <a:schemeClr val="bg1"/>
            </a:solidFill>
          </p:grpSpPr>
          <p:sp>
            <p:nvSpPr>
              <p:cNvPr id="11" name="Arrow: Down 10">
                <a:extLst>
                  <a:ext uri="{FF2B5EF4-FFF2-40B4-BE49-F238E27FC236}">
                    <a16:creationId xmlns:a16="http://schemas.microsoft.com/office/drawing/2014/main" id="{3C714BD9-B277-0BB0-7243-E0703ED2353A}"/>
                  </a:ext>
                </a:extLst>
              </p:cNvPr>
              <p:cNvSpPr/>
              <p:nvPr/>
            </p:nvSpPr>
            <p:spPr>
              <a:xfrm rot="5400000">
                <a:off x="8306379" y="1225937"/>
                <a:ext cx="303317" cy="32328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Arrow: Bent 11">
                <a:extLst>
                  <a:ext uri="{FF2B5EF4-FFF2-40B4-BE49-F238E27FC236}">
                    <a16:creationId xmlns:a16="http://schemas.microsoft.com/office/drawing/2014/main" id="{625BA98B-E198-959B-BAA1-ABDEC6A4A4A6}"/>
                  </a:ext>
                </a:extLst>
              </p:cNvPr>
              <p:cNvSpPr/>
              <p:nvPr/>
            </p:nvSpPr>
            <p:spPr>
              <a:xfrm flipV="1">
                <a:off x="7964825" y="1317951"/>
                <a:ext cx="663141" cy="675035"/>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3" name="Arrow: Bent 12">
                <a:extLst>
                  <a:ext uri="{FF2B5EF4-FFF2-40B4-BE49-F238E27FC236}">
                    <a16:creationId xmlns:a16="http://schemas.microsoft.com/office/drawing/2014/main" id="{997AF130-3068-E172-72DA-1DBAFBD6BBB3}"/>
                  </a:ext>
                </a:extLst>
              </p:cNvPr>
              <p:cNvSpPr/>
              <p:nvPr/>
            </p:nvSpPr>
            <p:spPr>
              <a:xfrm flipH="1" flipV="1">
                <a:off x="8394122" y="1670575"/>
                <a:ext cx="541443" cy="675035"/>
              </a:xfrm>
              <a:prstGeom prst="bentArrow">
                <a:avLst>
                  <a:gd name="adj1" fmla="val 31450"/>
                  <a:gd name="adj2" fmla="val 28225"/>
                  <a:gd name="adj3" fmla="val 2500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4" name="Plus Sign 13">
                <a:extLst>
                  <a:ext uri="{FF2B5EF4-FFF2-40B4-BE49-F238E27FC236}">
                    <a16:creationId xmlns:a16="http://schemas.microsoft.com/office/drawing/2014/main" id="{52D10143-5BB2-DDF4-F465-BF822CD301C9}"/>
                  </a:ext>
                </a:extLst>
              </p:cNvPr>
              <p:cNvSpPr/>
              <p:nvPr/>
            </p:nvSpPr>
            <p:spPr>
              <a:xfrm rot="2700000">
                <a:off x="7897288" y="1984220"/>
                <a:ext cx="378472" cy="387244"/>
              </a:xfrm>
              <a:prstGeom prst="mathPlus">
                <a:avLst>
                  <a:gd name="adj1" fmla="val 204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Circle: Hollow 16">
                <a:extLst>
                  <a:ext uri="{FF2B5EF4-FFF2-40B4-BE49-F238E27FC236}">
                    <a16:creationId xmlns:a16="http://schemas.microsoft.com/office/drawing/2014/main" id="{19B8C759-DAA9-15C1-D737-7F08053906B9}"/>
                  </a:ext>
                </a:extLst>
              </p:cNvPr>
              <p:cNvSpPr/>
              <p:nvPr/>
            </p:nvSpPr>
            <p:spPr>
              <a:xfrm>
                <a:off x="8741260" y="1268041"/>
                <a:ext cx="213524" cy="213524"/>
              </a:xfrm>
              <a:prstGeom prst="donut">
                <a:avLst>
                  <a:gd name="adj" fmla="val 32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sp>
        <p:nvSpPr>
          <p:cNvPr id="3" name="Title 1">
            <a:extLst>
              <a:ext uri="{FF2B5EF4-FFF2-40B4-BE49-F238E27FC236}">
                <a16:creationId xmlns:a16="http://schemas.microsoft.com/office/drawing/2014/main" id="{64A6C28A-1F7E-E619-78C7-F85036A11BB0}"/>
              </a:ext>
            </a:extLst>
          </p:cNvPr>
          <p:cNvSpPr txBox="1">
            <a:spLocks/>
          </p:cNvSpPr>
          <p:nvPr/>
        </p:nvSpPr>
        <p:spPr>
          <a:xfrm>
            <a:off x="99952" y="117871"/>
            <a:ext cx="1899336" cy="8689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CA" sz="2400" dirty="0">
                <a:solidFill>
                  <a:schemeClr val="tx1"/>
                </a:solidFill>
                <a:highlight>
                  <a:srgbClr val="FFFF00"/>
                </a:highlight>
              </a:rPr>
              <a:t>ADAPT</a:t>
            </a:r>
          </a:p>
        </p:txBody>
      </p:sp>
    </p:spTree>
    <p:extLst>
      <p:ext uri="{BB962C8B-B14F-4D97-AF65-F5344CB8AC3E}">
        <p14:creationId xmlns:p14="http://schemas.microsoft.com/office/powerpoint/2010/main" val="305965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1401F-3D37-49FB-A426-4EBE8127118E}"/>
              </a:ext>
            </a:extLst>
          </p:cNvPr>
          <p:cNvSpPr>
            <a:spLocks noGrp="1"/>
          </p:cNvSpPr>
          <p:nvPr>
            <p:ph type="title"/>
          </p:nvPr>
        </p:nvSpPr>
        <p:spPr/>
        <p:txBody>
          <a:bodyPr>
            <a:normAutofit/>
          </a:bodyPr>
          <a:lstStyle/>
          <a:p>
            <a:r>
              <a:rPr lang="en-CA" dirty="0"/>
              <a:t>Coordination function </a:t>
            </a:r>
          </a:p>
        </p:txBody>
      </p:sp>
      <p:sp>
        <p:nvSpPr>
          <p:cNvPr id="6" name="Rectangle: Rounded Corners 5">
            <a:extLst>
              <a:ext uri="{FF2B5EF4-FFF2-40B4-BE49-F238E27FC236}">
                <a16:creationId xmlns:a16="http://schemas.microsoft.com/office/drawing/2014/main" id="{CC4F16F9-58C2-9310-72FE-63029D7F8EEB}"/>
              </a:ext>
            </a:extLst>
          </p:cNvPr>
          <p:cNvSpPr/>
          <p:nvPr/>
        </p:nvSpPr>
        <p:spPr>
          <a:xfrm>
            <a:off x="1381371" y="4100681"/>
            <a:ext cx="1953491" cy="15658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Documentation of cases </a:t>
            </a:r>
            <a:endParaRPr lang="en-BE" dirty="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4E7830DF-A062-980D-B059-ACA50C9782A1}"/>
              </a:ext>
            </a:extLst>
          </p:cNvPr>
          <p:cNvSpPr/>
          <p:nvPr/>
        </p:nvSpPr>
        <p:spPr>
          <a:xfrm>
            <a:off x="3926860" y="4109261"/>
            <a:ext cx="2011000" cy="1565826"/>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Arial" panose="020B0604020202020204" pitchFamily="34" charset="0"/>
                <a:cs typeface="Arial" panose="020B0604020202020204" pitchFamily="34" charset="0"/>
              </a:rPr>
              <a:t>Storage of case management info and files </a:t>
            </a:r>
            <a:endParaRPr lang="en-BE" dirty="0">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288A1F47-9593-DB74-CAF8-2EDDB08D04ED}"/>
              </a:ext>
            </a:extLst>
          </p:cNvPr>
          <p:cNvSpPr/>
          <p:nvPr/>
        </p:nvSpPr>
        <p:spPr>
          <a:xfrm>
            <a:off x="6529858" y="4100681"/>
            <a:ext cx="1953491" cy="15658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Update case management data base</a:t>
            </a:r>
            <a:endParaRPr lang="en-BE" dirty="0">
              <a:solidFill>
                <a:schemeClr val="tx1"/>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7289F89E-AE91-1019-51C9-6E29636EB358}"/>
              </a:ext>
            </a:extLst>
          </p:cNvPr>
          <p:cNvCxnSpPr>
            <a:cxnSpLocks/>
            <a:stCxn id="6" idx="0"/>
            <a:endCxn id="20" idx="5"/>
          </p:cNvCxnSpPr>
          <p:nvPr/>
        </p:nvCxnSpPr>
        <p:spPr>
          <a:xfrm flipV="1">
            <a:off x="2358117" y="2609171"/>
            <a:ext cx="3908857" cy="149151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081C46F-73AF-39A3-AEA7-1C89FB5E15B9}"/>
              </a:ext>
            </a:extLst>
          </p:cNvPr>
          <p:cNvCxnSpPr>
            <a:cxnSpLocks/>
            <a:stCxn id="10" idx="0"/>
            <a:endCxn id="20" idx="5"/>
          </p:cNvCxnSpPr>
          <p:nvPr/>
        </p:nvCxnSpPr>
        <p:spPr>
          <a:xfrm flipV="1">
            <a:off x="4932360" y="2609171"/>
            <a:ext cx="1334614" cy="150009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FB53FF0-9486-7E30-A4CA-5303D3AC73CE}"/>
              </a:ext>
            </a:extLst>
          </p:cNvPr>
          <p:cNvCxnSpPr>
            <a:cxnSpLocks/>
            <a:stCxn id="15" idx="0"/>
            <a:endCxn id="20" idx="5"/>
          </p:cNvCxnSpPr>
          <p:nvPr/>
        </p:nvCxnSpPr>
        <p:spPr>
          <a:xfrm flipH="1" flipV="1">
            <a:off x="6266974" y="2609171"/>
            <a:ext cx="1239630" cy="149151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8E80E586-3341-C3F6-3157-ACD04F4B05DC}"/>
              </a:ext>
            </a:extLst>
          </p:cNvPr>
          <p:cNvSpPr/>
          <p:nvPr/>
        </p:nvSpPr>
        <p:spPr>
          <a:xfrm>
            <a:off x="9075346" y="4100681"/>
            <a:ext cx="1953491" cy="1565825"/>
          </a:xfrm>
          <a:prstGeom prst="roundRect">
            <a:avLst/>
          </a:prstGeom>
          <a:solidFill>
            <a:schemeClr val="accent2">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Uphold data protection protocols</a:t>
            </a:r>
            <a:endParaRPr lang="en-BE" dirty="0">
              <a:solidFill>
                <a:schemeClr val="tx1"/>
              </a:solidFill>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CFBD34AA-C642-02D0-9EE3-82D2592CDF8F}"/>
              </a:ext>
            </a:extLst>
          </p:cNvPr>
          <p:cNvCxnSpPr>
            <a:cxnSpLocks/>
            <a:stCxn id="20" idx="5"/>
            <a:endCxn id="13" idx="0"/>
          </p:cNvCxnSpPr>
          <p:nvPr/>
        </p:nvCxnSpPr>
        <p:spPr>
          <a:xfrm>
            <a:off x="6266974" y="2609171"/>
            <a:ext cx="3785118" cy="149151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0121DF6F-7C6A-C9BD-B4F9-41B27BC14CC2}"/>
              </a:ext>
            </a:extLst>
          </p:cNvPr>
          <p:cNvGrpSpPr/>
          <p:nvPr/>
        </p:nvGrpSpPr>
        <p:grpSpPr>
          <a:xfrm>
            <a:off x="5264398" y="1645445"/>
            <a:ext cx="1864030" cy="1799274"/>
            <a:chOff x="-3049383" y="2539989"/>
            <a:chExt cx="1864030" cy="1799274"/>
          </a:xfrm>
        </p:grpSpPr>
        <p:sp>
          <p:nvSpPr>
            <p:cNvPr id="14" name="Oval 13">
              <a:extLst>
                <a:ext uri="{FF2B5EF4-FFF2-40B4-BE49-F238E27FC236}">
                  <a16:creationId xmlns:a16="http://schemas.microsoft.com/office/drawing/2014/main" id="{1DB9B133-7777-E1CD-8E69-B9593EC589AE}"/>
                </a:ext>
              </a:extLst>
            </p:cNvPr>
            <p:cNvSpPr/>
            <p:nvPr/>
          </p:nvSpPr>
          <p:spPr>
            <a:xfrm>
              <a:off x="-3049383" y="2539989"/>
              <a:ext cx="1864030" cy="179927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16" name="Group 15">
              <a:extLst>
                <a:ext uri="{FF2B5EF4-FFF2-40B4-BE49-F238E27FC236}">
                  <a16:creationId xmlns:a16="http://schemas.microsoft.com/office/drawing/2014/main" id="{E34037B9-396A-57D1-4B16-DFA880883DA0}"/>
                </a:ext>
              </a:extLst>
            </p:cNvPr>
            <p:cNvGrpSpPr/>
            <p:nvPr/>
          </p:nvGrpSpPr>
          <p:grpSpPr>
            <a:xfrm>
              <a:off x="-2581370" y="2891639"/>
              <a:ext cx="928004" cy="1072186"/>
              <a:chOff x="8021849" y="3622964"/>
              <a:chExt cx="932930" cy="1088645"/>
            </a:xfrm>
          </p:grpSpPr>
          <p:sp>
            <p:nvSpPr>
              <p:cNvPr id="17" name="Flowchart: Card 16">
                <a:extLst>
                  <a:ext uri="{FF2B5EF4-FFF2-40B4-BE49-F238E27FC236}">
                    <a16:creationId xmlns:a16="http://schemas.microsoft.com/office/drawing/2014/main" id="{28301C01-2E67-3F0B-577E-3AB0DECDD7C9}"/>
                  </a:ext>
                </a:extLst>
              </p:cNvPr>
              <p:cNvSpPr/>
              <p:nvPr/>
            </p:nvSpPr>
            <p:spPr>
              <a:xfrm>
                <a:off x="8192676" y="3819749"/>
                <a:ext cx="762103" cy="891860"/>
              </a:xfrm>
              <a:prstGeom prst="flowChartPunchedCard">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Flowchart: Card 17">
                <a:extLst>
                  <a:ext uri="{FF2B5EF4-FFF2-40B4-BE49-F238E27FC236}">
                    <a16:creationId xmlns:a16="http://schemas.microsoft.com/office/drawing/2014/main" id="{F5FDBEF0-7396-2A6D-1F14-89D2CBE07C4C}"/>
                  </a:ext>
                </a:extLst>
              </p:cNvPr>
              <p:cNvSpPr/>
              <p:nvPr/>
            </p:nvSpPr>
            <p:spPr>
              <a:xfrm>
                <a:off x="8109763" y="3716795"/>
                <a:ext cx="762103" cy="891860"/>
              </a:xfrm>
              <a:prstGeom prst="flowChartPunchedCard">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Flowchart: Card 18">
                <a:extLst>
                  <a:ext uri="{FF2B5EF4-FFF2-40B4-BE49-F238E27FC236}">
                    <a16:creationId xmlns:a16="http://schemas.microsoft.com/office/drawing/2014/main" id="{C1157915-970E-F045-14A5-9D2B1DD9C9A2}"/>
                  </a:ext>
                </a:extLst>
              </p:cNvPr>
              <p:cNvSpPr/>
              <p:nvPr/>
            </p:nvSpPr>
            <p:spPr>
              <a:xfrm>
                <a:off x="8021849" y="3622964"/>
                <a:ext cx="762103" cy="891860"/>
              </a:xfrm>
              <a:prstGeom prst="flowChartPunchedCard">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Circle: Hollow 19">
                <a:extLst>
                  <a:ext uri="{FF2B5EF4-FFF2-40B4-BE49-F238E27FC236}">
                    <a16:creationId xmlns:a16="http://schemas.microsoft.com/office/drawing/2014/main" id="{C8921AE3-C764-342B-7B37-85BD08EC4EE4}"/>
                  </a:ext>
                </a:extLst>
              </p:cNvPr>
              <p:cNvSpPr/>
              <p:nvPr/>
            </p:nvSpPr>
            <p:spPr>
              <a:xfrm>
                <a:off x="8158745" y="3843931"/>
                <a:ext cx="469221" cy="469221"/>
              </a:xfrm>
              <a:prstGeom prst="donut">
                <a:avLst>
                  <a:gd name="adj" fmla="val 32185"/>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sp>
        <p:nvSpPr>
          <p:cNvPr id="3" name="Title 1">
            <a:extLst>
              <a:ext uri="{FF2B5EF4-FFF2-40B4-BE49-F238E27FC236}">
                <a16:creationId xmlns:a16="http://schemas.microsoft.com/office/drawing/2014/main" id="{9B08ADE8-EC9C-B81F-6ABA-DE6ECA8D2558}"/>
              </a:ext>
            </a:extLst>
          </p:cNvPr>
          <p:cNvSpPr txBox="1">
            <a:spLocks/>
          </p:cNvSpPr>
          <p:nvPr/>
        </p:nvSpPr>
        <p:spPr>
          <a:xfrm>
            <a:off x="99952" y="117871"/>
            <a:ext cx="1899336" cy="8689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CA" sz="2400" dirty="0">
                <a:solidFill>
                  <a:schemeClr val="tx1"/>
                </a:solidFill>
                <a:highlight>
                  <a:srgbClr val="FFFF00"/>
                </a:highlight>
              </a:rPr>
              <a:t>ADAPT</a:t>
            </a:r>
          </a:p>
        </p:txBody>
      </p:sp>
    </p:spTree>
    <p:extLst>
      <p:ext uri="{BB962C8B-B14F-4D97-AF65-F5344CB8AC3E}">
        <p14:creationId xmlns:p14="http://schemas.microsoft.com/office/powerpoint/2010/main" val="161414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AACF2A1E-27AF-2E3E-BA9F-22121249464E}"/>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dirty="0">
                <a:solidFill>
                  <a:schemeClr val="accent2">
                    <a:lumMod val="50000"/>
                  </a:schemeClr>
                </a:solidFill>
                <a:latin typeface="Garamond"/>
              </a:rPr>
              <a:t>SESSION 3</a:t>
            </a:r>
          </a:p>
          <a:p>
            <a:br>
              <a:rPr lang="en-CA" b="1" dirty="0">
                <a:solidFill>
                  <a:schemeClr val="accent2">
                    <a:lumMod val="50000"/>
                  </a:schemeClr>
                </a:solidFill>
                <a:latin typeface="Garamond"/>
              </a:rPr>
            </a:br>
            <a:r>
              <a:rPr lang="en-US" sz="5400" b="1" dirty="0">
                <a:solidFill>
                  <a:schemeClr val="accent2">
                    <a:lumMod val="50000"/>
                  </a:schemeClr>
                </a:solidFill>
                <a:latin typeface="Garamond"/>
              </a:rPr>
              <a:t>How can I provide information and advocate on a child’s behalf?</a:t>
            </a:r>
          </a:p>
        </p:txBody>
      </p:sp>
    </p:spTree>
    <p:extLst>
      <p:ext uri="{BB962C8B-B14F-4D97-AF65-F5344CB8AC3E}">
        <p14:creationId xmlns:p14="http://schemas.microsoft.com/office/powerpoint/2010/main" val="2045804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lstStyle/>
          <a:p>
            <a:r>
              <a:rPr lang="en-CA" dirty="0"/>
              <a:t>Standard 18</a:t>
            </a:r>
          </a:p>
        </p:txBody>
      </p:sp>
      <p:sp>
        <p:nvSpPr>
          <p:cNvPr id="4" name="TextBox 3">
            <a:extLst>
              <a:ext uri="{FF2B5EF4-FFF2-40B4-BE49-F238E27FC236}">
                <a16:creationId xmlns:a16="http://schemas.microsoft.com/office/drawing/2014/main" id="{CCDE8F52-8FF9-15F7-8838-D716808D486D}"/>
              </a:ext>
            </a:extLst>
          </p:cNvPr>
          <p:cNvSpPr txBox="1"/>
          <p:nvPr/>
        </p:nvSpPr>
        <p:spPr>
          <a:xfrm>
            <a:off x="4159400" y="4848128"/>
            <a:ext cx="6582451" cy="523220"/>
          </a:xfrm>
          <a:prstGeom prst="rect">
            <a:avLst/>
          </a:prstGeom>
          <a:noFill/>
        </p:spPr>
        <p:txBody>
          <a:bodyPr wrap="square">
            <a:spAutoFit/>
          </a:bodyPr>
          <a:lstStyle/>
          <a:p>
            <a:r>
              <a:rPr lang="en-US" sz="1400" i="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Source: Alliance for Child Protection in Humanitarian Action. (2019). Minimum Standards for Child Protection in Humanitarian Action</a:t>
            </a:r>
          </a:p>
        </p:txBody>
      </p:sp>
      <p:sp>
        <p:nvSpPr>
          <p:cNvPr id="5" name="Rectangle: Rounded Corners 4">
            <a:extLst>
              <a:ext uri="{FF2B5EF4-FFF2-40B4-BE49-F238E27FC236}">
                <a16:creationId xmlns:a16="http://schemas.microsoft.com/office/drawing/2014/main" id="{C2DE43CD-140E-90AA-82FA-7584B7BE0ADA}"/>
              </a:ext>
            </a:extLst>
          </p:cNvPr>
          <p:cNvSpPr/>
          <p:nvPr/>
        </p:nvSpPr>
        <p:spPr>
          <a:xfrm>
            <a:off x="3492035" y="2138663"/>
            <a:ext cx="7236215" cy="253493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22300">
              <a:lnSpc>
                <a:spcPct val="107000"/>
              </a:lnSpc>
              <a:spcAft>
                <a:spcPts val="800"/>
              </a:spcAft>
            </a:pPr>
            <a:r>
              <a:rPr lang="en-US" sz="2600" dirty="0">
                <a:solidFill>
                  <a:schemeClr val="tx1"/>
                </a:solidFill>
                <a:effectLst/>
                <a:latin typeface="Arial" panose="020B0604020202020204" pitchFamily="34" charset="0"/>
                <a:ea typeface="Helvetica Neue" panose="020B0604020202020204"/>
                <a:cs typeface="Arial" panose="020B0604020202020204" pitchFamily="34" charset="0"/>
              </a:rPr>
              <a:t>“Humanitarian actors help affected communities claim their rights through information and documentation, and support efforts to strengthen respect for </a:t>
            </a:r>
            <a:r>
              <a:rPr lang="en-US" sz="2600" dirty="0">
                <a:solidFill>
                  <a:schemeClr val="tx1"/>
                </a:solidFill>
                <a:latin typeface="Arial" panose="020B0604020202020204" pitchFamily="34" charset="0"/>
                <a:ea typeface="Helvetica Neue" panose="020B0604020202020204"/>
                <a:cs typeface="Arial" panose="020B0604020202020204" pitchFamily="34" charset="0"/>
              </a:rPr>
              <a:t>rights</a:t>
            </a:r>
            <a:r>
              <a:rPr lang="en-US" sz="2600" dirty="0">
                <a:solidFill>
                  <a:schemeClr val="tx1"/>
                </a:solidFill>
                <a:effectLst/>
                <a:latin typeface="Arial" panose="020B0604020202020204" pitchFamily="34" charset="0"/>
                <a:ea typeface="Helvetica Neue" panose="020B0604020202020204"/>
                <a:cs typeface="Arial" panose="020B0604020202020204" pitchFamily="34" charset="0"/>
              </a:rPr>
              <a:t>.”</a:t>
            </a:r>
            <a:endParaRPr lang="en-US" sz="2600" dirty="0">
              <a:solidFill>
                <a:schemeClr val="tx1"/>
              </a:solidFill>
              <a:latin typeface="Arial" panose="020B0604020202020204" pitchFamily="34" charset="0"/>
              <a:cs typeface="Arial" panose="020B0604020202020204" pitchFamily="34" charset="0"/>
            </a:endParaRPr>
          </a:p>
        </p:txBody>
      </p:sp>
      <p:pic>
        <p:nvPicPr>
          <p:cNvPr id="8" name="Google Shape;98;p8">
            <a:extLst>
              <a:ext uri="{FF2B5EF4-FFF2-40B4-BE49-F238E27FC236}">
                <a16:creationId xmlns:a16="http://schemas.microsoft.com/office/drawing/2014/main" id="{26F66468-2975-F120-941F-B1163BCF8E88}"/>
              </a:ext>
            </a:extLst>
          </p:cNvPr>
          <p:cNvPicPr preferRelativeResize="0"/>
          <p:nvPr/>
        </p:nvPicPr>
        <p:blipFill rotWithShape="1">
          <a:blip r:embed="rId3">
            <a:alphaModFix/>
          </a:blip>
          <a:srcRect/>
          <a:stretch/>
        </p:blipFill>
        <p:spPr>
          <a:xfrm>
            <a:off x="1254642" y="1929088"/>
            <a:ext cx="2498650" cy="3447441"/>
          </a:xfrm>
          <a:prstGeom prst="rect">
            <a:avLst/>
          </a:prstGeom>
          <a:noFill/>
          <a:ln w="9525" cap="flat" cmpd="sng">
            <a:solidFill>
              <a:schemeClr val="accent2">
                <a:lumMod val="50000"/>
              </a:schemeClr>
            </a:solidFill>
            <a:prstDash val="solid"/>
            <a:round/>
            <a:headEnd type="none" w="sm" len="sm"/>
            <a:tailEnd type="none" w="sm" len="sm"/>
          </a:ln>
        </p:spPr>
      </p:pic>
    </p:spTree>
    <p:extLst>
      <p:ext uri="{BB962C8B-B14F-4D97-AF65-F5344CB8AC3E}">
        <p14:creationId xmlns:p14="http://schemas.microsoft.com/office/powerpoint/2010/main" val="2077005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41BF8-0E28-455A-7B36-F5A99AEA3AC9}"/>
              </a:ext>
            </a:extLst>
          </p:cNvPr>
          <p:cNvSpPr>
            <a:spLocks noGrp="1"/>
          </p:cNvSpPr>
          <p:nvPr>
            <p:ph type="title"/>
          </p:nvPr>
        </p:nvSpPr>
        <p:spPr/>
        <p:txBody>
          <a:bodyPr>
            <a:normAutofit/>
          </a:bodyPr>
          <a:lstStyle/>
          <a:p>
            <a:r>
              <a:rPr lang="en-US" sz="3200" b="1" dirty="0"/>
              <a:t>Provide information to the child and family</a:t>
            </a:r>
            <a:endParaRPr lang="en-BE" dirty="0"/>
          </a:p>
        </p:txBody>
      </p:sp>
      <p:grpSp>
        <p:nvGrpSpPr>
          <p:cNvPr id="3" name="Group 2">
            <a:extLst>
              <a:ext uri="{FF2B5EF4-FFF2-40B4-BE49-F238E27FC236}">
                <a16:creationId xmlns:a16="http://schemas.microsoft.com/office/drawing/2014/main" id="{5A0C9019-1779-6AE4-AA18-BCC9D99E6A9C}"/>
              </a:ext>
            </a:extLst>
          </p:cNvPr>
          <p:cNvGrpSpPr/>
          <p:nvPr/>
        </p:nvGrpSpPr>
        <p:grpSpPr>
          <a:xfrm>
            <a:off x="1535816" y="2331782"/>
            <a:ext cx="3415887" cy="2678824"/>
            <a:chOff x="1117683" y="2194390"/>
            <a:chExt cx="3415887" cy="2678824"/>
          </a:xfrm>
          <a:solidFill>
            <a:schemeClr val="accent2">
              <a:lumMod val="50000"/>
            </a:schemeClr>
          </a:solidFill>
        </p:grpSpPr>
        <p:sp>
          <p:nvSpPr>
            <p:cNvPr id="4" name="Speech Bubble: Rectangle with Corners Rounded 3">
              <a:extLst>
                <a:ext uri="{FF2B5EF4-FFF2-40B4-BE49-F238E27FC236}">
                  <a16:creationId xmlns:a16="http://schemas.microsoft.com/office/drawing/2014/main" id="{AEF73E6E-F2A4-7AAB-5562-6BD6D72CFBC6}"/>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5" name="Speech Bubble: Rectangle with Corners Rounded 4">
              <a:extLst>
                <a:ext uri="{FF2B5EF4-FFF2-40B4-BE49-F238E27FC236}">
                  <a16:creationId xmlns:a16="http://schemas.microsoft.com/office/drawing/2014/main" id="{C8FBC22E-62FF-F73C-3F7C-1225363D3536}"/>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6" name="Speech Bubble: Rectangle with Corners Rounded 5">
              <a:extLst>
                <a:ext uri="{FF2B5EF4-FFF2-40B4-BE49-F238E27FC236}">
                  <a16:creationId xmlns:a16="http://schemas.microsoft.com/office/drawing/2014/main" id="{0FC86BE0-9C79-AD89-2778-15BEEF39B1EB}"/>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
        <p:nvSpPr>
          <p:cNvPr id="7" name="Rectangle 6">
            <a:extLst>
              <a:ext uri="{FF2B5EF4-FFF2-40B4-BE49-F238E27FC236}">
                <a16:creationId xmlns:a16="http://schemas.microsoft.com/office/drawing/2014/main" id="{9C3195B9-67CF-7302-C263-FC18610EDB59}"/>
              </a:ext>
            </a:extLst>
          </p:cNvPr>
          <p:cNvSpPr/>
          <p:nvPr/>
        </p:nvSpPr>
        <p:spPr>
          <a:xfrm>
            <a:off x="5352333" y="2156707"/>
            <a:ext cx="5754114" cy="3028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solidFill>
                  <a:schemeClr val="tx1"/>
                </a:solidFill>
                <a:latin typeface="Arial" panose="020B0604020202020204" pitchFamily="34" charset="0"/>
                <a:cs typeface="Arial" panose="020B0604020202020204" pitchFamily="34" charset="0"/>
              </a:rPr>
              <a:t>What</a:t>
            </a:r>
            <a:r>
              <a:rPr lang="en-GB" sz="3200" b="1" i="0" u="none" strike="noStrike" baseline="0" dirty="0">
                <a:solidFill>
                  <a:schemeClr val="tx1"/>
                </a:solidFill>
                <a:latin typeface="Arial" panose="020B0604020202020204" pitchFamily="34" charset="0"/>
                <a:cs typeface="Arial" panose="020B0604020202020204" pitchFamily="34" charset="0"/>
              </a:rPr>
              <a:t> </a:t>
            </a:r>
            <a:r>
              <a:rPr lang="en-GB" sz="3200" b="1" dirty="0">
                <a:solidFill>
                  <a:schemeClr val="tx1"/>
                </a:solidFill>
                <a:latin typeface="Arial" panose="020B0604020202020204" pitchFamily="34" charset="0"/>
                <a:cs typeface="Arial" panose="020B0604020202020204" pitchFamily="34" charset="0"/>
              </a:rPr>
              <a:t>kind of</a:t>
            </a:r>
            <a:r>
              <a:rPr lang="en-GB" sz="3200" b="1" i="0" u="none" strike="noStrike" baseline="0" dirty="0">
                <a:solidFill>
                  <a:schemeClr val="tx1"/>
                </a:solidFill>
                <a:latin typeface="Arial" panose="020B0604020202020204" pitchFamily="34" charset="0"/>
                <a:cs typeface="Arial" panose="020B0604020202020204" pitchFamily="34" charset="0"/>
              </a:rPr>
              <a:t> </a:t>
            </a:r>
            <a:r>
              <a:rPr lang="en-GB" sz="3200" b="1" dirty="0">
                <a:solidFill>
                  <a:schemeClr val="tx1"/>
                </a:solidFill>
                <a:latin typeface="Arial" panose="020B0604020202020204" pitchFamily="34" charset="0"/>
                <a:cs typeface="Arial" panose="020B0604020202020204" pitchFamily="34" charset="0"/>
              </a:rPr>
              <a:t>information can a caseworker provide </a:t>
            </a:r>
            <a:r>
              <a:rPr lang="en-GB" sz="3200" b="1" i="0" u="none" strike="noStrike" baseline="0" dirty="0">
                <a:solidFill>
                  <a:schemeClr val="tx1"/>
                </a:solidFill>
                <a:latin typeface="Arial" panose="020B0604020202020204" pitchFamily="34" charset="0"/>
                <a:cs typeface="Arial" panose="020B0604020202020204" pitchFamily="34" charset="0"/>
              </a:rPr>
              <a:t>that is supportive to the child, parent</a:t>
            </a:r>
            <a:r>
              <a:rPr lang="en-GB" sz="3200" b="1" dirty="0">
                <a:solidFill>
                  <a:schemeClr val="tx1"/>
                </a:solidFill>
                <a:latin typeface="Arial" panose="020B0604020202020204" pitchFamily="34" charset="0"/>
                <a:cs typeface="Arial" panose="020B0604020202020204" pitchFamily="34" charset="0"/>
              </a:rPr>
              <a:t>,</a:t>
            </a:r>
            <a:r>
              <a:rPr lang="en-GB" sz="3200" b="1" i="0" u="none" strike="noStrike" baseline="0" dirty="0">
                <a:solidFill>
                  <a:schemeClr val="tx1"/>
                </a:solidFill>
                <a:latin typeface="Arial" panose="020B0604020202020204" pitchFamily="34" charset="0"/>
                <a:cs typeface="Arial" panose="020B0604020202020204" pitchFamily="34" charset="0"/>
              </a:rPr>
              <a:t> caregiver</a:t>
            </a:r>
            <a:r>
              <a:rPr lang="en-GB" sz="3200" b="1" dirty="0">
                <a:solidFill>
                  <a:schemeClr val="tx1"/>
                </a:solidFill>
                <a:latin typeface="Arial" panose="020B0604020202020204" pitchFamily="34" charset="0"/>
                <a:cs typeface="Arial" panose="020B0604020202020204" pitchFamily="34" charset="0"/>
              </a:rPr>
              <a:t> and/or trusted adult?</a:t>
            </a:r>
            <a:endParaRPr lang="en-GB" sz="3200" b="1" i="0" u="none" strike="noStrike" baseline="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938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C324F24B-1AA3-F0EE-0436-094E29712764}"/>
              </a:ext>
            </a:extLst>
          </p:cNvPr>
          <p:cNvSpPr txBox="1">
            <a:spLocks/>
          </p:cNvSpPr>
          <p:nvPr/>
        </p:nvSpPr>
        <p:spPr>
          <a:xfrm>
            <a:off x="796386" y="3117980"/>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3757096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a:extLst>
              <a:ext uri="{FF2B5EF4-FFF2-40B4-BE49-F238E27FC236}">
                <a16:creationId xmlns:a16="http://schemas.microsoft.com/office/drawing/2014/main" id="{B2BA712A-4821-84CC-A4A1-27BF16599FD3}"/>
              </a:ext>
            </a:extLst>
          </p:cNvPr>
          <p:cNvCxnSpPr>
            <a:cxnSpLocks/>
            <a:stCxn id="11" idx="6"/>
          </p:cNvCxnSpPr>
          <p:nvPr/>
        </p:nvCxnSpPr>
        <p:spPr>
          <a:xfrm>
            <a:off x="4039244" y="2415655"/>
            <a:ext cx="6948070" cy="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Speech Bubble: Rectangle with Corners Rounded 13">
            <a:extLst>
              <a:ext uri="{FF2B5EF4-FFF2-40B4-BE49-F238E27FC236}">
                <a16:creationId xmlns:a16="http://schemas.microsoft.com/office/drawing/2014/main" id="{7DE3B8D4-9447-3251-B072-1DAEBBF83352}"/>
              </a:ext>
            </a:extLst>
          </p:cNvPr>
          <p:cNvSpPr/>
          <p:nvPr/>
        </p:nvSpPr>
        <p:spPr>
          <a:xfrm>
            <a:off x="743823" y="1553662"/>
            <a:ext cx="3004579" cy="2690946"/>
          </a:xfrm>
          <a:prstGeom prst="wedgeRoundRectCallout">
            <a:avLst>
              <a:gd name="adj1" fmla="val -58995"/>
              <a:gd name="adj2" fmla="val -2002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Information with solid fill">
            <a:extLst>
              <a:ext uri="{FF2B5EF4-FFF2-40B4-BE49-F238E27FC236}">
                <a16:creationId xmlns:a16="http://schemas.microsoft.com/office/drawing/2014/main" id="{8154DAF1-5495-26C0-808A-C54841852C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6933" y="1838407"/>
            <a:ext cx="2164692" cy="2164692"/>
          </a:xfrm>
          <a:prstGeom prst="rect">
            <a:avLst/>
          </a:prstGeom>
        </p:spPr>
      </p:pic>
      <p:sp>
        <p:nvSpPr>
          <p:cNvPr id="2" name="Title 1">
            <a:extLst>
              <a:ext uri="{FF2B5EF4-FFF2-40B4-BE49-F238E27FC236}">
                <a16:creationId xmlns:a16="http://schemas.microsoft.com/office/drawing/2014/main" id="{9B4D2FB4-18D8-042E-5B8E-70DD5C0C9D9E}"/>
              </a:ext>
            </a:extLst>
          </p:cNvPr>
          <p:cNvSpPr>
            <a:spLocks noGrp="1"/>
          </p:cNvSpPr>
          <p:nvPr>
            <p:ph type="title"/>
          </p:nvPr>
        </p:nvSpPr>
        <p:spPr/>
        <p:txBody>
          <a:bodyPr/>
          <a:lstStyle/>
          <a:p>
            <a:r>
              <a:rPr lang="en-US" sz="3200" b="1" dirty="0"/>
              <a:t>Provide information to the child and family</a:t>
            </a:r>
            <a:endParaRPr lang="en-BE" dirty="0"/>
          </a:p>
        </p:txBody>
      </p:sp>
      <p:sp>
        <p:nvSpPr>
          <p:cNvPr id="8" name="TextBox 7">
            <a:extLst>
              <a:ext uri="{FF2B5EF4-FFF2-40B4-BE49-F238E27FC236}">
                <a16:creationId xmlns:a16="http://schemas.microsoft.com/office/drawing/2014/main" id="{225D45F2-EBFF-8572-AF03-032201EE835A}"/>
              </a:ext>
            </a:extLst>
          </p:cNvPr>
          <p:cNvSpPr txBox="1"/>
          <p:nvPr/>
        </p:nvSpPr>
        <p:spPr>
          <a:xfrm>
            <a:off x="3234454" y="3092023"/>
            <a:ext cx="2064657" cy="2246769"/>
          </a:xfrm>
          <a:prstGeom prst="rect">
            <a:avLst/>
          </a:prstGeom>
          <a:noFill/>
        </p:spPr>
        <p:txBody>
          <a:bodyPr wrap="square">
            <a:spAutoFit/>
          </a:bodyPr>
          <a:lstStyle/>
          <a:p>
            <a:r>
              <a:rPr lang="en-GB" sz="2000" dirty="0">
                <a:latin typeface="Arial" panose="020B0604020202020204" pitchFamily="34" charset="0"/>
                <a:cs typeface="Arial" panose="020B0604020202020204" pitchFamily="34" charset="0"/>
              </a:rPr>
              <a:t>Understand level of existing knowledge, which information the child, parent or caregiver needs</a:t>
            </a:r>
            <a:endParaRPr lang="en-US" sz="2000" dirty="0"/>
          </a:p>
        </p:txBody>
      </p:sp>
      <p:sp>
        <p:nvSpPr>
          <p:cNvPr id="9" name="TextBox 8">
            <a:extLst>
              <a:ext uri="{FF2B5EF4-FFF2-40B4-BE49-F238E27FC236}">
                <a16:creationId xmlns:a16="http://schemas.microsoft.com/office/drawing/2014/main" id="{B165F4B9-F2FC-0F3C-24CA-0A5D9AF28A7C}"/>
              </a:ext>
            </a:extLst>
          </p:cNvPr>
          <p:cNvSpPr txBox="1"/>
          <p:nvPr/>
        </p:nvSpPr>
        <p:spPr>
          <a:xfrm>
            <a:off x="5745995" y="3092023"/>
            <a:ext cx="3099129" cy="2862322"/>
          </a:xfrm>
          <a:prstGeom prst="rect">
            <a:avLst/>
          </a:prstGeom>
          <a:noFill/>
        </p:spPr>
        <p:txBody>
          <a:bodyPr wrap="square">
            <a:spAutoFit/>
          </a:bodyPr>
          <a:lstStyle/>
          <a:p>
            <a:r>
              <a:rPr lang="en-GB" sz="2000" dirty="0">
                <a:latin typeface="Arial" panose="020B0604020202020204" pitchFamily="34" charset="0"/>
                <a:cs typeface="Arial" panose="020B0604020202020204" pitchFamily="34" charset="0"/>
              </a:rPr>
              <a:t>Share up-to-date information with child, parent or caregiver. Adapt information and communication to the individual child (age, developmental stage, abilities and cultural considerations).</a:t>
            </a:r>
          </a:p>
        </p:txBody>
      </p:sp>
      <p:sp>
        <p:nvSpPr>
          <p:cNvPr id="10" name="TextBox 9">
            <a:extLst>
              <a:ext uri="{FF2B5EF4-FFF2-40B4-BE49-F238E27FC236}">
                <a16:creationId xmlns:a16="http://schemas.microsoft.com/office/drawing/2014/main" id="{A818F613-2573-288E-3E31-15D669BCDDC7}"/>
              </a:ext>
            </a:extLst>
          </p:cNvPr>
          <p:cNvSpPr txBox="1"/>
          <p:nvPr/>
        </p:nvSpPr>
        <p:spPr>
          <a:xfrm>
            <a:off x="9265206" y="3092023"/>
            <a:ext cx="2277603" cy="163121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Check if the information is clear and if they need additional info or support</a:t>
            </a:r>
            <a:endParaRPr lang="en-GB" sz="2000"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36BF4EE8-8198-B939-45ED-C4EA867EA379}"/>
              </a:ext>
            </a:extLst>
          </p:cNvPr>
          <p:cNvSpPr/>
          <p:nvPr/>
        </p:nvSpPr>
        <p:spPr>
          <a:xfrm>
            <a:off x="3371587" y="2081826"/>
            <a:ext cx="667657" cy="66765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1"/>
                </a:solidFill>
                <a:latin typeface="Arial" panose="020B0604020202020204" pitchFamily="34" charset="0"/>
                <a:cs typeface="Arial" panose="020B0604020202020204" pitchFamily="34" charset="0"/>
              </a:rPr>
              <a:t>1</a:t>
            </a:r>
            <a:endParaRPr lang="en-US" sz="2000" b="1" dirty="0">
              <a:solidFill>
                <a:schemeClr val="bg1"/>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11128F0E-BFB8-9923-308C-7614FB736974}"/>
              </a:ext>
            </a:extLst>
          </p:cNvPr>
          <p:cNvSpPr/>
          <p:nvPr/>
        </p:nvSpPr>
        <p:spPr>
          <a:xfrm>
            <a:off x="5745995" y="2081826"/>
            <a:ext cx="667657" cy="66765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1"/>
                </a:solidFill>
                <a:latin typeface="Arial" panose="020B0604020202020204" pitchFamily="34" charset="0"/>
                <a:cs typeface="Arial" panose="020B0604020202020204" pitchFamily="34" charset="0"/>
              </a:rPr>
              <a:t>2</a:t>
            </a:r>
            <a:endParaRPr lang="en-US" sz="2000" b="1" dirty="0">
              <a:solidFill>
                <a:schemeClr val="bg1"/>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707419F1-2FE7-9556-2A80-828D2C2EE1BE}"/>
              </a:ext>
            </a:extLst>
          </p:cNvPr>
          <p:cNvSpPr/>
          <p:nvPr/>
        </p:nvSpPr>
        <p:spPr>
          <a:xfrm>
            <a:off x="9235064" y="2081826"/>
            <a:ext cx="667657" cy="66765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1"/>
                </a:solidFill>
                <a:latin typeface="Arial" panose="020B0604020202020204" pitchFamily="34" charset="0"/>
                <a:cs typeface="Arial" panose="020B0604020202020204" pitchFamily="34" charset="0"/>
              </a:rPr>
              <a:t>3</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1552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tar: 7 Points 21">
            <a:extLst>
              <a:ext uri="{FF2B5EF4-FFF2-40B4-BE49-F238E27FC236}">
                <a16:creationId xmlns:a16="http://schemas.microsoft.com/office/drawing/2014/main" id="{2955A3A0-9919-5CDE-76B8-9CC2C98B5AF4}"/>
              </a:ext>
            </a:extLst>
          </p:cNvPr>
          <p:cNvSpPr/>
          <p:nvPr/>
        </p:nvSpPr>
        <p:spPr>
          <a:xfrm>
            <a:off x="6418944" y="4659226"/>
            <a:ext cx="1262743" cy="1262743"/>
          </a:xfrm>
          <a:prstGeom prst="star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D7C20E72-5E90-CBE3-A337-D2B00A7F1E40}"/>
              </a:ext>
            </a:extLst>
          </p:cNvPr>
          <p:cNvSpPr/>
          <p:nvPr/>
        </p:nvSpPr>
        <p:spPr>
          <a:xfrm>
            <a:off x="1128486" y="2136317"/>
            <a:ext cx="4537373" cy="374621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E289A1-E023-D9D2-A562-3ED792241763}"/>
              </a:ext>
            </a:extLst>
          </p:cNvPr>
          <p:cNvSpPr>
            <a:spLocks noGrp="1"/>
          </p:cNvSpPr>
          <p:nvPr>
            <p:ph type="title"/>
          </p:nvPr>
        </p:nvSpPr>
        <p:spPr/>
        <p:txBody>
          <a:bodyPr/>
          <a:lstStyle/>
          <a:p>
            <a:r>
              <a:rPr lang="en-GB" dirty="0"/>
              <a:t>Advocating on behalf of the child</a:t>
            </a:r>
            <a:endParaRPr lang="en-BE" dirty="0"/>
          </a:p>
        </p:txBody>
      </p:sp>
      <p:sp>
        <p:nvSpPr>
          <p:cNvPr id="4" name="TextBox 3">
            <a:extLst>
              <a:ext uri="{FF2B5EF4-FFF2-40B4-BE49-F238E27FC236}">
                <a16:creationId xmlns:a16="http://schemas.microsoft.com/office/drawing/2014/main" id="{407B360D-9683-A039-3919-11A1C27528F6}"/>
              </a:ext>
            </a:extLst>
          </p:cNvPr>
          <p:cNvSpPr txBox="1"/>
          <p:nvPr/>
        </p:nvSpPr>
        <p:spPr>
          <a:xfrm>
            <a:off x="6418944" y="2136317"/>
            <a:ext cx="4934856" cy="3785652"/>
          </a:xfrm>
          <a:prstGeom prst="rect">
            <a:avLst/>
          </a:prstGeom>
          <a:noFill/>
        </p:spPr>
        <p:txBody>
          <a:bodyPr wrap="square" lIns="91440" tIns="45720" rIns="91440" bIns="45720" rtlCol="0" anchor="t">
            <a:spAutoFit/>
          </a:bodyPr>
          <a:lstStyle/>
          <a:p>
            <a:r>
              <a:rPr lang="en-GB" sz="2200" dirty="0">
                <a:latin typeface="Arial" panose="020B0604020202020204" pitchFamily="34" charset="0"/>
                <a:cs typeface="Arial" panose="020B0604020202020204" pitchFamily="34" charset="0"/>
              </a:rPr>
              <a:t>Obtain </a:t>
            </a:r>
            <a:r>
              <a:rPr lang="en-GB" sz="2200" b="1" dirty="0">
                <a:latin typeface="Arial" panose="020B0604020202020204" pitchFamily="34" charset="0"/>
                <a:cs typeface="Arial" panose="020B0604020202020204" pitchFamily="34" charset="0"/>
              </a:rPr>
              <a:t>consent/ assent </a:t>
            </a:r>
            <a:r>
              <a:rPr lang="en-GB" sz="2200" dirty="0">
                <a:latin typeface="Arial" panose="020B0604020202020204" pitchFamily="34" charset="0"/>
                <a:cs typeface="Arial" panose="020B0604020202020204" pitchFamily="34" charset="0"/>
              </a:rPr>
              <a:t>from the child, parent, caregiver or trusted adult and involve them in the advocacy efforts. </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Give them the opportunity to participate when safe and…</a:t>
            </a:r>
          </a:p>
          <a:p>
            <a:endParaRPr lang="en-GB" sz="2200" dirty="0">
              <a:latin typeface="Arial" panose="020B0604020202020204" pitchFamily="34" charset="0"/>
              <a:cs typeface="Arial" panose="020B0604020202020204" pitchFamily="34" charset="0"/>
            </a:endParaRPr>
          </a:p>
          <a:p>
            <a:pPr marL="623888"/>
            <a:r>
              <a:rPr lang="en-GB" sz="3200" b="1" i="1" dirty="0">
                <a:solidFill>
                  <a:schemeClr val="accent2">
                    <a:lumMod val="50000"/>
                  </a:schemeClr>
                </a:solidFill>
                <a:latin typeface="Arial" panose="020B0604020202020204" pitchFamily="34" charset="0"/>
                <a:cs typeface="Arial" panose="020B0604020202020204" pitchFamily="34" charset="0"/>
              </a:rPr>
              <a:t>in the best interest </a:t>
            </a:r>
            <a:br>
              <a:rPr lang="en-GB" sz="3200" b="1" i="1" dirty="0">
                <a:solidFill>
                  <a:schemeClr val="accent2">
                    <a:lumMod val="50000"/>
                  </a:schemeClr>
                </a:solidFill>
                <a:latin typeface="Arial" panose="020B0604020202020204" pitchFamily="34" charset="0"/>
                <a:cs typeface="Arial" panose="020B0604020202020204" pitchFamily="34" charset="0"/>
              </a:rPr>
            </a:br>
            <a:r>
              <a:rPr lang="en-GB" sz="3200" b="1" i="1" dirty="0">
                <a:solidFill>
                  <a:schemeClr val="accent2">
                    <a:lumMod val="50000"/>
                  </a:schemeClr>
                </a:solidFill>
                <a:latin typeface="Arial" panose="020B0604020202020204" pitchFamily="34" charset="0"/>
                <a:cs typeface="Arial" panose="020B0604020202020204" pitchFamily="34" charset="0"/>
              </a:rPr>
              <a:t>of the child</a:t>
            </a:r>
            <a:endParaRPr lang="en-BE" sz="3200" b="1" i="1" dirty="0">
              <a:solidFill>
                <a:schemeClr val="accent2">
                  <a:lumMod val="50000"/>
                </a:schemeClr>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10B8C148-C187-7C07-7EE5-44AB947428BD}"/>
              </a:ext>
            </a:extLst>
          </p:cNvPr>
          <p:cNvGrpSpPr/>
          <p:nvPr/>
        </p:nvGrpSpPr>
        <p:grpSpPr>
          <a:xfrm>
            <a:off x="2603736" y="862925"/>
            <a:ext cx="2335433" cy="1988896"/>
            <a:chOff x="7371080" y="4395215"/>
            <a:chExt cx="1917615" cy="1416305"/>
          </a:xfrm>
          <a:solidFill>
            <a:schemeClr val="accent2">
              <a:lumMod val="50000"/>
            </a:schemeClr>
          </a:solidFill>
        </p:grpSpPr>
        <p:sp>
          <p:nvSpPr>
            <p:cNvPr id="6" name="Trapezoid 5">
              <a:extLst>
                <a:ext uri="{FF2B5EF4-FFF2-40B4-BE49-F238E27FC236}">
                  <a16:creationId xmlns:a16="http://schemas.microsoft.com/office/drawing/2014/main" id="{9E52317C-2DE1-F0B9-EA64-89289DCA468A}"/>
                </a:ext>
              </a:extLst>
            </p:cNvPr>
            <p:cNvSpPr/>
            <p:nvPr/>
          </p:nvSpPr>
          <p:spPr>
            <a:xfrm rot="16200000">
              <a:off x="7467600" y="4704080"/>
              <a:ext cx="822960" cy="1016000"/>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509E6C3-05AF-E0E9-2ACC-7A14CCA322B5}"/>
                </a:ext>
              </a:extLst>
            </p:cNvPr>
            <p:cNvSpPr/>
            <p:nvPr/>
          </p:nvSpPr>
          <p:spPr>
            <a:xfrm rot="1578344">
              <a:off x="7538720" y="5313680"/>
              <a:ext cx="194894" cy="497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8" name="Arc 7">
              <a:extLst>
                <a:ext uri="{FF2B5EF4-FFF2-40B4-BE49-F238E27FC236}">
                  <a16:creationId xmlns:a16="http://schemas.microsoft.com/office/drawing/2014/main" id="{D88BF9BF-1891-00B9-9225-A12D78C03A1E}"/>
                </a:ext>
              </a:extLst>
            </p:cNvPr>
            <p:cNvSpPr/>
            <p:nvPr/>
          </p:nvSpPr>
          <p:spPr>
            <a:xfrm>
              <a:off x="8307172" y="4395215"/>
              <a:ext cx="810768" cy="810768"/>
            </a:xfrm>
            <a:prstGeom prst="arc">
              <a:avLst>
                <a:gd name="adj1" fmla="val 2568393"/>
                <a:gd name="adj2" fmla="val 6686864"/>
              </a:avLst>
            </a:prstGeom>
            <a:noFill/>
            <a:ln w="38100"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9" name="Arc 8">
              <a:extLst>
                <a:ext uri="{FF2B5EF4-FFF2-40B4-BE49-F238E27FC236}">
                  <a16:creationId xmlns:a16="http://schemas.microsoft.com/office/drawing/2014/main" id="{D5FDDC47-0D69-D8F0-F61A-1FFFD577E961}"/>
                </a:ext>
              </a:extLst>
            </p:cNvPr>
            <p:cNvSpPr/>
            <p:nvPr/>
          </p:nvSpPr>
          <p:spPr>
            <a:xfrm>
              <a:off x="8477927" y="4651085"/>
              <a:ext cx="810768" cy="810768"/>
            </a:xfrm>
            <a:prstGeom prst="arc">
              <a:avLst>
                <a:gd name="adj1" fmla="val 3433714"/>
                <a:gd name="adj2" fmla="val 8630925"/>
              </a:avLst>
            </a:prstGeom>
            <a:noFill/>
            <a:ln w="38100"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E4D6C885-A0B1-F865-5D65-38F6D7D0DECF}"/>
              </a:ext>
            </a:extLst>
          </p:cNvPr>
          <p:cNvSpPr txBox="1"/>
          <p:nvPr/>
        </p:nvSpPr>
        <p:spPr>
          <a:xfrm>
            <a:off x="1592944" y="3144265"/>
            <a:ext cx="3759114" cy="2462213"/>
          </a:xfrm>
          <a:prstGeom prst="rect">
            <a:avLst/>
          </a:prstGeom>
          <a:noFill/>
        </p:spPr>
        <p:txBody>
          <a:bodyPr wrap="square">
            <a:spAutoFit/>
          </a:bodyPr>
          <a:lstStyle/>
          <a:p>
            <a:r>
              <a:rPr lang="en-GB" sz="2200" b="1" dirty="0">
                <a:latin typeface="Arial" panose="020B0604020202020204" pitchFamily="34" charset="0"/>
                <a:cs typeface="Arial" panose="020B0604020202020204" pitchFamily="34" charset="0"/>
              </a:rPr>
              <a:t>Advocating on behalf of children</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Supporting them to participate and express their views, their needs </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Helping them stand up for their rights</a:t>
            </a:r>
          </a:p>
        </p:txBody>
      </p:sp>
    </p:spTree>
    <p:extLst>
      <p:ext uri="{BB962C8B-B14F-4D97-AF65-F5344CB8AC3E}">
        <p14:creationId xmlns:p14="http://schemas.microsoft.com/office/powerpoint/2010/main" val="2659323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14B56-5A28-36B6-D2CB-288A4FC931F3}"/>
              </a:ext>
            </a:extLst>
          </p:cNvPr>
          <p:cNvSpPr>
            <a:spLocks noGrp="1"/>
          </p:cNvSpPr>
          <p:nvPr>
            <p:ph type="title"/>
          </p:nvPr>
        </p:nvSpPr>
        <p:spPr/>
        <p:txBody>
          <a:bodyPr/>
          <a:lstStyle/>
          <a:p>
            <a:r>
              <a:rPr lang="en-GB" dirty="0"/>
              <a:t>Advocating on behalf of the child</a:t>
            </a:r>
            <a:endParaRPr lang="en-BE" dirty="0"/>
          </a:p>
        </p:txBody>
      </p:sp>
      <p:grpSp>
        <p:nvGrpSpPr>
          <p:cNvPr id="3" name="Group 2">
            <a:extLst>
              <a:ext uri="{FF2B5EF4-FFF2-40B4-BE49-F238E27FC236}">
                <a16:creationId xmlns:a16="http://schemas.microsoft.com/office/drawing/2014/main" id="{72B89AE1-19F1-2707-D1A8-1A2742F65270}"/>
              </a:ext>
            </a:extLst>
          </p:cNvPr>
          <p:cNvGrpSpPr/>
          <p:nvPr/>
        </p:nvGrpSpPr>
        <p:grpSpPr>
          <a:xfrm>
            <a:off x="1201987" y="2191188"/>
            <a:ext cx="3415887" cy="2678824"/>
            <a:chOff x="1117683" y="2194390"/>
            <a:chExt cx="3415887" cy="2678824"/>
          </a:xfrm>
          <a:solidFill>
            <a:schemeClr val="accent2">
              <a:lumMod val="50000"/>
            </a:schemeClr>
          </a:solidFill>
        </p:grpSpPr>
        <p:sp>
          <p:nvSpPr>
            <p:cNvPr id="4" name="Speech Bubble: Rectangle with Corners Rounded 3">
              <a:extLst>
                <a:ext uri="{FF2B5EF4-FFF2-40B4-BE49-F238E27FC236}">
                  <a16:creationId xmlns:a16="http://schemas.microsoft.com/office/drawing/2014/main" id="{F22CBA98-B770-89B8-2903-5A0BFE005A6B}"/>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5" name="Speech Bubble: Rectangle with Corners Rounded 4">
              <a:extLst>
                <a:ext uri="{FF2B5EF4-FFF2-40B4-BE49-F238E27FC236}">
                  <a16:creationId xmlns:a16="http://schemas.microsoft.com/office/drawing/2014/main" id="{3D477C2B-8F98-A171-B0C0-4C08220277D3}"/>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6" name="Speech Bubble: Rectangle with Corners Rounded 5">
              <a:extLst>
                <a:ext uri="{FF2B5EF4-FFF2-40B4-BE49-F238E27FC236}">
                  <a16:creationId xmlns:a16="http://schemas.microsoft.com/office/drawing/2014/main" id="{393CE2DF-53F8-7A6D-653B-7E773C884562}"/>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
        <p:nvSpPr>
          <p:cNvPr id="7" name="Rectangle 6">
            <a:extLst>
              <a:ext uri="{FF2B5EF4-FFF2-40B4-BE49-F238E27FC236}">
                <a16:creationId xmlns:a16="http://schemas.microsoft.com/office/drawing/2014/main" id="{EAEBBAAB-A4DE-36FF-0797-C6F4119D56F9}"/>
              </a:ext>
            </a:extLst>
          </p:cNvPr>
          <p:cNvSpPr/>
          <p:nvPr/>
        </p:nvSpPr>
        <p:spPr>
          <a:xfrm>
            <a:off x="5424905" y="1974768"/>
            <a:ext cx="5446295" cy="3386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600" b="1" dirty="0">
                <a:solidFill>
                  <a:schemeClr val="tx1"/>
                </a:solidFill>
                <a:latin typeface="Arial" panose="020B0604020202020204" pitchFamily="34" charset="0"/>
                <a:cs typeface="Arial" panose="020B0604020202020204" pitchFamily="34" charset="0"/>
              </a:rPr>
              <a:t>What</a:t>
            </a:r>
            <a:r>
              <a:rPr lang="en-GB" sz="3600" b="1" i="0" u="none" strike="noStrike" baseline="0" dirty="0">
                <a:solidFill>
                  <a:schemeClr val="tx1"/>
                </a:solidFill>
                <a:latin typeface="Arial" panose="020B0604020202020204" pitchFamily="34" charset="0"/>
                <a:cs typeface="Arial" panose="020B0604020202020204" pitchFamily="34" charset="0"/>
              </a:rPr>
              <a:t> </a:t>
            </a:r>
            <a:r>
              <a:rPr lang="en-GB" sz="3600" b="1" dirty="0">
                <a:solidFill>
                  <a:schemeClr val="tx1"/>
                </a:solidFill>
                <a:latin typeface="Arial" panose="020B0604020202020204" pitchFamily="34" charset="0"/>
                <a:cs typeface="Arial" panose="020B0604020202020204" pitchFamily="34" charset="0"/>
              </a:rPr>
              <a:t>should </a:t>
            </a:r>
            <a:r>
              <a:rPr lang="en-GB" sz="3600" b="1" i="0" u="none" strike="noStrike" baseline="0" dirty="0">
                <a:solidFill>
                  <a:schemeClr val="tx1"/>
                </a:solidFill>
                <a:latin typeface="Arial" panose="020B0604020202020204" pitchFamily="34" charset="0"/>
                <a:cs typeface="Arial" panose="020B0604020202020204" pitchFamily="34" charset="0"/>
              </a:rPr>
              <a:t>a </a:t>
            </a:r>
            <a:r>
              <a:rPr lang="en-GB" sz="3600" b="1" dirty="0">
                <a:solidFill>
                  <a:schemeClr val="tx1"/>
                </a:solidFill>
                <a:latin typeface="Arial" panose="020B0604020202020204" pitchFamily="34" charset="0"/>
                <a:cs typeface="Arial" panose="020B0604020202020204" pitchFamily="34" charset="0"/>
              </a:rPr>
              <a:t>caseworker</a:t>
            </a:r>
            <a:r>
              <a:rPr lang="en-GB" sz="3600" b="1" i="0" u="none" strike="noStrike" baseline="0" dirty="0">
                <a:solidFill>
                  <a:schemeClr val="tx1"/>
                </a:solidFill>
                <a:latin typeface="Arial" panose="020B0604020202020204" pitchFamily="34" charset="0"/>
                <a:cs typeface="Arial" panose="020B0604020202020204" pitchFamily="34" charset="0"/>
              </a:rPr>
              <a:t> advocate</a:t>
            </a:r>
            <a:r>
              <a:rPr lang="en-GB" sz="3600" b="1" dirty="0">
                <a:solidFill>
                  <a:schemeClr val="tx1"/>
                </a:solidFill>
                <a:latin typeface="Arial" panose="020B0604020202020204" pitchFamily="34" charset="0"/>
                <a:cs typeface="Arial" panose="020B0604020202020204" pitchFamily="34" charset="0"/>
              </a:rPr>
              <a:t> for </a:t>
            </a:r>
            <a:r>
              <a:rPr lang="en-GB" sz="3600" b="1" i="0" u="none" strike="noStrike" baseline="0" dirty="0">
                <a:solidFill>
                  <a:schemeClr val="tx1"/>
                </a:solidFill>
                <a:latin typeface="Arial" panose="020B0604020202020204" pitchFamily="34" charset="0"/>
                <a:cs typeface="Arial" panose="020B0604020202020204" pitchFamily="34" charset="0"/>
              </a:rPr>
              <a:t>on behalf of the child, parent</a:t>
            </a:r>
            <a:r>
              <a:rPr lang="en-GB" sz="3600" b="1" dirty="0">
                <a:solidFill>
                  <a:schemeClr val="tx1"/>
                </a:solidFill>
                <a:latin typeface="Arial" panose="020B0604020202020204" pitchFamily="34" charset="0"/>
                <a:cs typeface="Arial" panose="020B0604020202020204" pitchFamily="34" charset="0"/>
              </a:rPr>
              <a:t>, </a:t>
            </a:r>
            <a:r>
              <a:rPr lang="en-GB" sz="3600" b="1" i="0" u="none" strike="noStrike" baseline="0" dirty="0">
                <a:solidFill>
                  <a:schemeClr val="tx1"/>
                </a:solidFill>
                <a:latin typeface="Arial" panose="020B0604020202020204" pitchFamily="34" charset="0"/>
                <a:cs typeface="Arial" panose="020B0604020202020204" pitchFamily="34" charset="0"/>
              </a:rPr>
              <a:t>caregiver</a:t>
            </a:r>
            <a:r>
              <a:rPr lang="en-GB" sz="3600" b="1" dirty="0">
                <a:solidFill>
                  <a:schemeClr val="tx1"/>
                </a:solidFill>
                <a:latin typeface="Arial" panose="020B0604020202020204" pitchFamily="34" charset="0"/>
                <a:cs typeface="Arial" panose="020B0604020202020204" pitchFamily="34" charset="0"/>
              </a:rPr>
              <a:t>, and/or trusted adult?</a:t>
            </a:r>
            <a:endParaRPr lang="en-GB" sz="3600" b="1" i="0" u="none" strike="noStrike" baseline="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1977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290"/>
        <p:cNvGrpSpPr/>
        <p:nvPr/>
      </p:nvGrpSpPr>
      <p:grpSpPr>
        <a:xfrm>
          <a:off x="0" y="0"/>
          <a:ext cx="0" cy="0"/>
          <a:chOff x="0" y="0"/>
          <a:chExt cx="0" cy="0"/>
        </a:xfrm>
      </p:grpSpPr>
      <p:sp>
        <p:nvSpPr>
          <p:cNvPr id="2" name="Title 72">
            <a:extLst>
              <a:ext uri="{FF2B5EF4-FFF2-40B4-BE49-F238E27FC236}">
                <a16:creationId xmlns:a16="http://schemas.microsoft.com/office/drawing/2014/main" id="{05220485-12E6-F987-0E06-7004289B536B}"/>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dirty="0">
                <a:solidFill>
                  <a:schemeClr val="accent2">
                    <a:lumMod val="50000"/>
                  </a:schemeClr>
                </a:solidFill>
                <a:latin typeface="Garamond"/>
              </a:rPr>
              <a:t>SESSION 1</a:t>
            </a:r>
          </a:p>
          <a:p>
            <a:br>
              <a:rPr lang="en-CA" b="1" dirty="0">
                <a:solidFill>
                  <a:schemeClr val="accent2">
                    <a:lumMod val="50000"/>
                  </a:schemeClr>
                </a:solidFill>
                <a:latin typeface="Garamond"/>
              </a:rPr>
            </a:br>
            <a:r>
              <a:rPr lang="en-US" sz="5400" b="1" dirty="0">
                <a:solidFill>
                  <a:schemeClr val="accent2">
                    <a:lumMod val="50000"/>
                  </a:schemeClr>
                </a:solidFill>
                <a:latin typeface="Garamond"/>
              </a:rPr>
              <a:t>Module opening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8029F-102B-ADAD-3568-D6952C464FEB}"/>
              </a:ext>
            </a:extLst>
          </p:cNvPr>
          <p:cNvSpPr>
            <a:spLocks noGrp="1"/>
          </p:cNvSpPr>
          <p:nvPr>
            <p:ph type="title"/>
          </p:nvPr>
        </p:nvSpPr>
        <p:spPr/>
        <p:txBody>
          <a:bodyPr/>
          <a:lstStyle/>
          <a:p>
            <a:r>
              <a:rPr lang="en-GB" dirty="0"/>
              <a:t>Advocating on behalf of Amina</a:t>
            </a:r>
            <a:endParaRPr lang="en-BE" dirty="0"/>
          </a:p>
        </p:txBody>
      </p:sp>
      <p:sp>
        <p:nvSpPr>
          <p:cNvPr id="3" name="Rectangle 2">
            <a:extLst>
              <a:ext uri="{FF2B5EF4-FFF2-40B4-BE49-F238E27FC236}">
                <a16:creationId xmlns:a16="http://schemas.microsoft.com/office/drawing/2014/main" id="{3C004C39-C328-C752-3BA5-3BBDCE592EB4}"/>
              </a:ext>
            </a:extLst>
          </p:cNvPr>
          <p:cNvSpPr/>
          <p:nvPr/>
        </p:nvSpPr>
        <p:spPr>
          <a:xfrm>
            <a:off x="1821997" y="3031388"/>
            <a:ext cx="3071233" cy="233561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4" name="Google Shape;315;p4">
            <a:extLst>
              <a:ext uri="{FF2B5EF4-FFF2-40B4-BE49-F238E27FC236}">
                <a16:creationId xmlns:a16="http://schemas.microsoft.com/office/drawing/2014/main" id="{188E3F69-9A1E-A3EB-627D-2425E8ADC61A}"/>
              </a:ext>
            </a:extLst>
          </p:cNvPr>
          <p:cNvSpPr/>
          <p:nvPr/>
        </p:nvSpPr>
        <p:spPr>
          <a:xfrm>
            <a:off x="782831" y="3429000"/>
            <a:ext cx="1529940" cy="1540389"/>
          </a:xfrm>
          <a:prstGeom prst="ellipse">
            <a:avLst/>
          </a:prstGeom>
          <a:solidFill>
            <a:schemeClr val="accent2">
              <a:lumMod val="50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5" name="Google Shape;315;p4">
            <a:extLst>
              <a:ext uri="{FF2B5EF4-FFF2-40B4-BE49-F238E27FC236}">
                <a16:creationId xmlns:a16="http://schemas.microsoft.com/office/drawing/2014/main" id="{B0FB5107-6380-3ED4-6135-8ADB8356F67D}"/>
              </a:ext>
            </a:extLst>
          </p:cNvPr>
          <p:cNvSpPr/>
          <p:nvPr/>
        </p:nvSpPr>
        <p:spPr>
          <a:xfrm>
            <a:off x="2598977" y="1888611"/>
            <a:ext cx="1529940" cy="1540389"/>
          </a:xfrm>
          <a:prstGeom prst="ellipse">
            <a:avLst/>
          </a:prstGeom>
          <a:solidFill>
            <a:schemeClr val="accent2">
              <a:lumMod val="50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6" name="Google Shape;315;p4">
            <a:extLst>
              <a:ext uri="{FF2B5EF4-FFF2-40B4-BE49-F238E27FC236}">
                <a16:creationId xmlns:a16="http://schemas.microsoft.com/office/drawing/2014/main" id="{22BF9324-B538-23C1-8E87-4B07BD79314C}"/>
              </a:ext>
            </a:extLst>
          </p:cNvPr>
          <p:cNvSpPr/>
          <p:nvPr/>
        </p:nvSpPr>
        <p:spPr>
          <a:xfrm>
            <a:off x="4415124" y="3428998"/>
            <a:ext cx="1529940" cy="1540389"/>
          </a:xfrm>
          <a:prstGeom prst="ellipse">
            <a:avLst/>
          </a:prstGeom>
          <a:solidFill>
            <a:schemeClr val="accent2">
              <a:lumMod val="50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7" name="Rectangle: Single Corner Snipped 6">
            <a:extLst>
              <a:ext uri="{FF2B5EF4-FFF2-40B4-BE49-F238E27FC236}">
                <a16:creationId xmlns:a16="http://schemas.microsoft.com/office/drawing/2014/main" id="{F7D7EB15-D3F9-2B4D-540C-3E93E66B8D2E}"/>
              </a:ext>
            </a:extLst>
          </p:cNvPr>
          <p:cNvSpPr/>
          <p:nvPr/>
        </p:nvSpPr>
        <p:spPr>
          <a:xfrm rot="3546506">
            <a:off x="2636998" y="3747388"/>
            <a:ext cx="590150" cy="903610"/>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8" name="Rectangle: Single Corner Snipped 7">
            <a:extLst>
              <a:ext uri="{FF2B5EF4-FFF2-40B4-BE49-F238E27FC236}">
                <a16:creationId xmlns:a16="http://schemas.microsoft.com/office/drawing/2014/main" id="{1802D779-B6B7-22E2-617F-8460330DD8AD}"/>
              </a:ext>
            </a:extLst>
          </p:cNvPr>
          <p:cNvSpPr/>
          <p:nvPr/>
        </p:nvSpPr>
        <p:spPr>
          <a:xfrm rot="17435470">
            <a:off x="3517424" y="3979563"/>
            <a:ext cx="512243" cy="708312"/>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79C82B9-DA51-E23D-C150-7364FF518705}"/>
              </a:ext>
            </a:extLst>
          </p:cNvPr>
          <p:cNvSpPr txBox="1"/>
          <p:nvPr/>
        </p:nvSpPr>
        <p:spPr>
          <a:xfrm>
            <a:off x="6678703" y="2652057"/>
            <a:ext cx="4505204" cy="2062103"/>
          </a:xfrm>
          <a:prstGeom prst="rect">
            <a:avLst/>
          </a:prstGeom>
          <a:noFill/>
        </p:spPr>
        <p:txBody>
          <a:bodyPr wrap="square" lIns="91440" tIns="45720" rIns="91440" bIns="45720" rtlCol="0" anchor="t">
            <a:spAutoFit/>
          </a:bodyPr>
          <a:lstStyle/>
          <a:p>
            <a:pPr algn="ctr"/>
            <a:r>
              <a:rPr lang="en-GB" sz="3200" b="1" dirty="0">
                <a:latin typeface="Arial" panose="020B0604020202020204" pitchFamily="34" charset="0"/>
                <a:cs typeface="Arial" panose="020B0604020202020204" pitchFamily="34" charset="0"/>
              </a:rPr>
              <a:t>What type of advocacy can Amina’s caseworker advocate for on her behalf? </a:t>
            </a:r>
            <a:endParaRPr lang="en-BE" sz="3200" b="1"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28E897C-638F-958F-D42E-EEAC014C5B35}"/>
              </a:ext>
            </a:extLst>
          </p:cNvPr>
          <p:cNvGrpSpPr/>
          <p:nvPr/>
        </p:nvGrpSpPr>
        <p:grpSpPr>
          <a:xfrm>
            <a:off x="10228983" y="337468"/>
            <a:ext cx="1587872" cy="1368854"/>
            <a:chOff x="10228983" y="337468"/>
            <a:chExt cx="1587872" cy="1368854"/>
          </a:xfrm>
        </p:grpSpPr>
        <p:sp>
          <p:nvSpPr>
            <p:cNvPr id="11" name="Hexagon 10">
              <a:extLst>
                <a:ext uri="{FF2B5EF4-FFF2-40B4-BE49-F238E27FC236}">
                  <a16:creationId xmlns:a16="http://schemas.microsoft.com/office/drawing/2014/main" id="{CB411169-A33C-FE82-E309-A8B33EB0F234}"/>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5F171DA0-791A-A9DE-E863-3089453E940A}"/>
                </a:ext>
              </a:extLst>
            </p:cNvPr>
            <p:cNvGrpSpPr/>
            <p:nvPr/>
          </p:nvGrpSpPr>
          <p:grpSpPr>
            <a:xfrm>
              <a:off x="10621771" y="762700"/>
              <a:ext cx="562136" cy="634675"/>
              <a:chOff x="760175" y="830142"/>
              <a:chExt cx="867619" cy="979579"/>
            </a:xfrm>
          </p:grpSpPr>
          <p:sp>
            <p:nvSpPr>
              <p:cNvPr id="16" name="Rectangle 15">
                <a:extLst>
                  <a:ext uri="{FF2B5EF4-FFF2-40B4-BE49-F238E27FC236}">
                    <a16:creationId xmlns:a16="http://schemas.microsoft.com/office/drawing/2014/main" id="{32365393-401C-02D0-C089-0E24EE444284}"/>
                  </a:ext>
                </a:extLst>
              </p:cNvPr>
              <p:cNvSpPr/>
              <p:nvPr/>
            </p:nvSpPr>
            <p:spPr>
              <a:xfrm>
                <a:off x="864636" y="830142"/>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149</a:t>
                </a:r>
              </a:p>
            </p:txBody>
          </p:sp>
          <p:sp>
            <p:nvSpPr>
              <p:cNvPr id="25" name="Rectangle 24">
                <a:extLst>
                  <a:ext uri="{FF2B5EF4-FFF2-40B4-BE49-F238E27FC236}">
                    <a16:creationId xmlns:a16="http://schemas.microsoft.com/office/drawing/2014/main" id="{E8486AD7-584E-5511-1565-5CAC18C3A220}"/>
                  </a:ext>
                </a:extLst>
              </p:cNvPr>
              <p:cNvSpPr/>
              <p:nvPr/>
            </p:nvSpPr>
            <p:spPr>
              <a:xfrm>
                <a:off x="760175" y="830144"/>
                <a:ext cx="149292" cy="97957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8384EEC6-B055-2E5E-FE2A-777BD8E55C33}"/>
                </a:ext>
              </a:extLst>
            </p:cNvPr>
            <p:cNvGrpSpPr/>
            <p:nvPr/>
          </p:nvGrpSpPr>
          <p:grpSpPr>
            <a:xfrm>
              <a:off x="11325415" y="762701"/>
              <a:ext cx="182192" cy="634674"/>
              <a:chOff x="2121762" y="2323619"/>
              <a:chExt cx="200378" cy="825210"/>
            </a:xfrm>
          </p:grpSpPr>
          <p:sp>
            <p:nvSpPr>
              <p:cNvPr id="14" name="Isosceles Triangle 13">
                <a:extLst>
                  <a:ext uri="{FF2B5EF4-FFF2-40B4-BE49-F238E27FC236}">
                    <a16:creationId xmlns:a16="http://schemas.microsoft.com/office/drawing/2014/main" id="{666F2927-155F-8DAF-4627-76400874DD38}"/>
                  </a:ext>
                </a:extLst>
              </p:cNvPr>
              <p:cNvSpPr/>
              <p:nvPr/>
            </p:nvSpPr>
            <p:spPr>
              <a:xfrm>
                <a:off x="2121763" y="2323619"/>
                <a:ext cx="200377" cy="17273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04DF646C-45D4-058E-C075-0117D3DF6509}"/>
                  </a:ext>
                </a:extLst>
              </p:cNvPr>
              <p:cNvSpPr/>
              <p:nvPr/>
            </p:nvSpPr>
            <p:spPr>
              <a:xfrm>
                <a:off x="2121762" y="2496169"/>
                <a:ext cx="200377" cy="6526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843532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lstStyle/>
          <a:p>
            <a:r>
              <a:rPr lang="en-CA" dirty="0"/>
              <a:t>Key learning points</a:t>
            </a:r>
          </a:p>
        </p:txBody>
      </p:sp>
      <p:sp>
        <p:nvSpPr>
          <p:cNvPr id="60" name="5-Point Star 5">
            <a:extLst>
              <a:ext uri="{FF2B5EF4-FFF2-40B4-BE49-F238E27FC236}">
                <a16:creationId xmlns:a16="http://schemas.microsoft.com/office/drawing/2014/main" id="{CA51DE7D-C4EB-4482-B9BD-8251CB38B67D}"/>
              </a:ext>
            </a:extLst>
          </p:cNvPr>
          <p:cNvSpPr/>
          <p:nvPr/>
        </p:nvSpPr>
        <p:spPr>
          <a:xfrm>
            <a:off x="2086980" y="1947570"/>
            <a:ext cx="1051560" cy="1051560"/>
          </a:xfrm>
          <a:prstGeom prst="star5">
            <a:avLst>
              <a:gd name="adj" fmla="val 28143"/>
              <a:gd name="hf" fmla="val 105146"/>
              <a:gd name="vf" fmla="val 11055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61" name="5-Point Star 5">
            <a:extLst>
              <a:ext uri="{FF2B5EF4-FFF2-40B4-BE49-F238E27FC236}">
                <a16:creationId xmlns:a16="http://schemas.microsoft.com/office/drawing/2014/main" id="{ABD8A883-982A-4318-B4F5-7858ABDA3C3D}"/>
              </a:ext>
            </a:extLst>
          </p:cNvPr>
          <p:cNvSpPr/>
          <p:nvPr/>
        </p:nvSpPr>
        <p:spPr>
          <a:xfrm>
            <a:off x="5401129" y="1947570"/>
            <a:ext cx="1051560" cy="1051560"/>
          </a:xfrm>
          <a:prstGeom prst="star5">
            <a:avLst>
              <a:gd name="adj" fmla="val 28143"/>
              <a:gd name="hf" fmla="val 105146"/>
              <a:gd name="vf" fmla="val 11055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62" name="5-Point Star 5">
            <a:extLst>
              <a:ext uri="{FF2B5EF4-FFF2-40B4-BE49-F238E27FC236}">
                <a16:creationId xmlns:a16="http://schemas.microsoft.com/office/drawing/2014/main" id="{F0DA2569-FB86-4902-B70A-F4F49A979B6B}"/>
              </a:ext>
            </a:extLst>
          </p:cNvPr>
          <p:cNvSpPr/>
          <p:nvPr/>
        </p:nvSpPr>
        <p:spPr>
          <a:xfrm>
            <a:off x="8952950" y="1947570"/>
            <a:ext cx="1051560" cy="1051560"/>
          </a:xfrm>
          <a:prstGeom prst="star5">
            <a:avLst>
              <a:gd name="adj" fmla="val 28143"/>
              <a:gd name="hf" fmla="val 105146"/>
              <a:gd name="vf" fmla="val 11055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831DDCE-945F-53D8-3A59-FF5EC4173E17}"/>
              </a:ext>
            </a:extLst>
          </p:cNvPr>
          <p:cNvSpPr txBox="1"/>
          <p:nvPr/>
        </p:nvSpPr>
        <p:spPr>
          <a:xfrm>
            <a:off x="1075872" y="3472543"/>
            <a:ext cx="3073775" cy="1446550"/>
          </a:xfrm>
          <a:prstGeom prst="rect">
            <a:avLst/>
          </a:prstGeom>
          <a:noFill/>
        </p:spPr>
        <p:txBody>
          <a:bodyPr wrap="square">
            <a:spAutoFit/>
          </a:bodyPr>
          <a:lstStyle/>
          <a:p>
            <a:pPr algn="ctr"/>
            <a:r>
              <a:rPr lang="en-GB" sz="2200" dirty="0">
                <a:latin typeface="Arial" panose="020B0604020202020204" pitchFamily="34" charset="0"/>
                <a:ea typeface="Helvetica Neue" panose="020B0604020202020204"/>
                <a:cs typeface="Arial" panose="020B0604020202020204" pitchFamily="34" charset="0"/>
              </a:rPr>
              <a:t>Caseworkers have a valuable role to play in providing up-to-date information </a:t>
            </a:r>
            <a:endParaRPr lang="en-BE" sz="2200" dirty="0">
              <a:effectLst/>
              <a:latin typeface="Arial" panose="020B0604020202020204" pitchFamily="34" charset="0"/>
              <a:ea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F6D4578-2F46-879A-1848-AD4405979F73}"/>
              </a:ext>
            </a:extLst>
          </p:cNvPr>
          <p:cNvSpPr txBox="1"/>
          <p:nvPr/>
        </p:nvSpPr>
        <p:spPr>
          <a:xfrm>
            <a:off x="7704171" y="3472543"/>
            <a:ext cx="3549118" cy="2123658"/>
          </a:xfrm>
          <a:prstGeom prst="rect">
            <a:avLst/>
          </a:prstGeom>
          <a:noFill/>
        </p:spPr>
        <p:txBody>
          <a:bodyPr wrap="square" lIns="91440" tIns="45720" rIns="91440" bIns="45720" anchor="t">
            <a:spAutoFit/>
          </a:bodyPr>
          <a:lstStyle/>
          <a:p>
            <a:pPr algn="ctr"/>
            <a:r>
              <a:rPr lang="en-US" sz="2200" dirty="0">
                <a:latin typeface="Arial" panose="020B0604020202020204" pitchFamily="34" charset="0"/>
                <a:ea typeface="Helvetica Neue" panose="020B0604020202020204"/>
                <a:cs typeface="Arial" panose="020B0604020202020204" pitchFamily="34" charset="0"/>
              </a:rPr>
              <a:t>Child, parent, caregiver and/or trusted adults  should be given the opportunity to participate and be involved in advocacy efforts</a:t>
            </a:r>
            <a:endParaRPr lang="en-BE" sz="2200" dirty="0">
              <a:effectLst/>
              <a:latin typeface="Arial" panose="020B0604020202020204" pitchFamily="34" charset="0"/>
              <a:ea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025199E-5AFF-7169-3988-F0E11682057C}"/>
              </a:ext>
            </a:extLst>
          </p:cNvPr>
          <p:cNvSpPr txBox="1"/>
          <p:nvPr/>
        </p:nvSpPr>
        <p:spPr>
          <a:xfrm>
            <a:off x="4644890" y="3472543"/>
            <a:ext cx="2564038" cy="1785104"/>
          </a:xfrm>
          <a:prstGeom prst="rect">
            <a:avLst/>
          </a:prstGeom>
          <a:noFill/>
        </p:spPr>
        <p:txBody>
          <a:bodyPr wrap="square">
            <a:spAutoFit/>
          </a:bodyPr>
          <a:lstStyle/>
          <a:p>
            <a:pPr algn="ctr"/>
            <a:r>
              <a:rPr lang="en-GB" sz="2200" dirty="0">
                <a:latin typeface="Arial" panose="020B0604020202020204" pitchFamily="34" charset="0"/>
                <a:ea typeface="Helvetica Neue" panose="020B0604020202020204"/>
                <a:cs typeface="Arial" panose="020B0604020202020204" pitchFamily="34" charset="0"/>
              </a:rPr>
              <a:t>Information shared should be adapted to the child’s age, developmental stage and abilities</a:t>
            </a:r>
            <a:endParaRPr lang="en-BE" sz="22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081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E2923B6A-6BD3-C2D1-7152-35DDFDD87BB2}"/>
              </a:ext>
            </a:extLst>
          </p:cNvPr>
          <p:cNvSpPr txBox="1">
            <a:spLocks/>
          </p:cNvSpPr>
          <p:nvPr/>
        </p:nvSpPr>
        <p:spPr>
          <a:xfrm>
            <a:off x="796386" y="3099692"/>
            <a:ext cx="10126172" cy="562168"/>
          </a:xfrm>
          <a:prstGeom prst="rect">
            <a:avLst/>
          </a:prstGeom>
        </p:spPr>
        <p:txBody>
          <a:bodyPr lIns="91440" tIns="45720" rIns="91440" bIns="45720"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dirty="0">
                <a:solidFill>
                  <a:schemeClr val="accent2">
                    <a:lumMod val="50000"/>
                  </a:schemeClr>
                </a:solidFill>
                <a:latin typeface="Garamond"/>
              </a:rPr>
              <a:t>SESSION 4</a:t>
            </a:r>
          </a:p>
          <a:p>
            <a:br>
              <a:rPr lang="en-CA" b="1" dirty="0">
                <a:latin typeface="Garamond"/>
              </a:rPr>
            </a:br>
            <a:r>
              <a:rPr lang="en-US" sz="5400" b="1" dirty="0">
                <a:solidFill>
                  <a:schemeClr val="accent2">
                    <a:lumMod val="50000"/>
                  </a:schemeClr>
                </a:solidFill>
                <a:latin typeface="Garamond"/>
              </a:rPr>
              <a:t>How do I implement focused, non-specialized MHPSS?</a:t>
            </a:r>
          </a:p>
        </p:txBody>
      </p:sp>
    </p:spTree>
    <p:extLst>
      <p:ext uri="{BB962C8B-B14F-4D97-AF65-F5344CB8AC3E}">
        <p14:creationId xmlns:p14="http://schemas.microsoft.com/office/powerpoint/2010/main" val="201876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6150-D58C-CFFC-10C7-860F4AD6B0E7}"/>
              </a:ext>
            </a:extLst>
          </p:cNvPr>
          <p:cNvSpPr>
            <a:spLocks noGrp="1"/>
          </p:cNvSpPr>
          <p:nvPr>
            <p:ph type="title"/>
          </p:nvPr>
        </p:nvSpPr>
        <p:spPr/>
        <p:txBody>
          <a:bodyPr/>
          <a:lstStyle/>
          <a:p>
            <a:r>
              <a:rPr lang="en-GB" dirty="0"/>
              <a:t>Best practices for referrals</a:t>
            </a:r>
            <a:endParaRPr lang="en-BE" dirty="0"/>
          </a:p>
        </p:txBody>
      </p:sp>
      <p:grpSp>
        <p:nvGrpSpPr>
          <p:cNvPr id="3" name="Group 2">
            <a:extLst>
              <a:ext uri="{FF2B5EF4-FFF2-40B4-BE49-F238E27FC236}">
                <a16:creationId xmlns:a16="http://schemas.microsoft.com/office/drawing/2014/main" id="{92DF5130-12FC-8C52-59F3-EE9AC6D7743F}"/>
              </a:ext>
            </a:extLst>
          </p:cNvPr>
          <p:cNvGrpSpPr/>
          <p:nvPr/>
        </p:nvGrpSpPr>
        <p:grpSpPr>
          <a:xfrm>
            <a:off x="1524083" y="2426619"/>
            <a:ext cx="3415887" cy="2678824"/>
            <a:chOff x="1117683" y="2194390"/>
            <a:chExt cx="3415887" cy="2678824"/>
          </a:xfrm>
          <a:solidFill>
            <a:schemeClr val="accent2">
              <a:lumMod val="50000"/>
            </a:schemeClr>
          </a:solidFill>
        </p:grpSpPr>
        <p:sp>
          <p:nvSpPr>
            <p:cNvPr id="4" name="Speech Bubble: Rectangle with Corners Rounded 3">
              <a:extLst>
                <a:ext uri="{FF2B5EF4-FFF2-40B4-BE49-F238E27FC236}">
                  <a16:creationId xmlns:a16="http://schemas.microsoft.com/office/drawing/2014/main" id="{23A08616-D233-95FA-DF68-D784AD09BE06}"/>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5" name="Speech Bubble: Rectangle with Corners Rounded 4">
              <a:extLst>
                <a:ext uri="{FF2B5EF4-FFF2-40B4-BE49-F238E27FC236}">
                  <a16:creationId xmlns:a16="http://schemas.microsoft.com/office/drawing/2014/main" id="{9A90F7C8-0938-A6DA-89E9-375E5D4AE6BC}"/>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6" name="Speech Bubble: Rectangle with Corners Rounded 5">
              <a:extLst>
                <a:ext uri="{FF2B5EF4-FFF2-40B4-BE49-F238E27FC236}">
                  <a16:creationId xmlns:a16="http://schemas.microsoft.com/office/drawing/2014/main" id="{284F6697-49BE-FF57-665B-D5B1D682B6C6}"/>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CBB33B4D-E5F0-FFD3-33DD-E89255F3D748}"/>
              </a:ext>
            </a:extLst>
          </p:cNvPr>
          <p:cNvSpPr txBox="1"/>
          <p:nvPr/>
        </p:nvSpPr>
        <p:spPr>
          <a:xfrm>
            <a:off x="5341174" y="2626151"/>
            <a:ext cx="5733143" cy="1323439"/>
          </a:xfrm>
          <a:prstGeom prst="rect">
            <a:avLst/>
          </a:prstGeom>
          <a:noFill/>
        </p:spPr>
        <p:txBody>
          <a:bodyPr wrap="square" lIns="91440" tIns="45720" rIns="91440" bIns="45720" rtlCol="0" anchor="t">
            <a:spAutoFit/>
          </a:bodyPr>
          <a:lstStyle/>
          <a:p>
            <a:pPr algn="ctr"/>
            <a:r>
              <a:rPr lang="en-GB" sz="4000" b="1" dirty="0">
                <a:latin typeface="Arial"/>
                <a:cs typeface="Arial"/>
              </a:rPr>
              <a:t>Can you recap the basic MHPSS skills?</a:t>
            </a:r>
            <a:endParaRPr lang="en-BE" sz="4000" b="1" dirty="0">
              <a:latin typeface="Arial"/>
              <a:cs typeface="Arial"/>
            </a:endParaRPr>
          </a:p>
        </p:txBody>
      </p:sp>
    </p:spTree>
    <p:extLst>
      <p:ext uri="{BB962C8B-B14F-4D97-AF65-F5344CB8AC3E}">
        <p14:creationId xmlns:p14="http://schemas.microsoft.com/office/powerpoint/2010/main" val="416314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D67D-F56A-B6A9-CD33-A302C73F6585}"/>
              </a:ext>
            </a:extLst>
          </p:cNvPr>
          <p:cNvSpPr>
            <a:spLocks noGrp="1"/>
          </p:cNvSpPr>
          <p:nvPr>
            <p:ph type="title"/>
          </p:nvPr>
        </p:nvSpPr>
        <p:spPr/>
        <p:txBody>
          <a:bodyPr>
            <a:normAutofit/>
          </a:bodyPr>
          <a:lstStyle/>
          <a:p>
            <a:pPr algn="l"/>
            <a:r>
              <a:rPr lang="en-GB" dirty="0">
                <a:latin typeface="Arial"/>
                <a:cs typeface="Arial"/>
              </a:rPr>
              <a:t>Directive and non-directive MHPSS techniques</a:t>
            </a:r>
            <a:endParaRPr lang="en-BE" dirty="0"/>
          </a:p>
        </p:txBody>
      </p:sp>
      <p:sp>
        <p:nvSpPr>
          <p:cNvPr id="21" name="TextBox 20">
            <a:extLst>
              <a:ext uri="{FF2B5EF4-FFF2-40B4-BE49-F238E27FC236}">
                <a16:creationId xmlns:a16="http://schemas.microsoft.com/office/drawing/2014/main" id="{296728C2-4B05-F01A-596B-B55C4287E3A5}"/>
              </a:ext>
            </a:extLst>
          </p:cNvPr>
          <p:cNvSpPr txBox="1"/>
          <p:nvPr/>
        </p:nvSpPr>
        <p:spPr>
          <a:xfrm>
            <a:off x="1265129" y="3452161"/>
            <a:ext cx="4565072" cy="2246769"/>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NON-DIRECTIVE ACTIVITIES</a:t>
            </a:r>
          </a:p>
          <a:p>
            <a:endParaRPr lang="en-GB"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The child chooses the activity</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The child can take the lead and the caseworker follows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The caseworker does not have an agenda with topics prepared</a:t>
            </a:r>
          </a:p>
        </p:txBody>
      </p:sp>
      <p:sp>
        <p:nvSpPr>
          <p:cNvPr id="22" name="TextBox 21">
            <a:extLst>
              <a:ext uri="{FF2B5EF4-FFF2-40B4-BE49-F238E27FC236}">
                <a16:creationId xmlns:a16="http://schemas.microsoft.com/office/drawing/2014/main" id="{0803DC5F-1417-0949-46B5-82DCBC7D297F}"/>
              </a:ext>
            </a:extLst>
          </p:cNvPr>
          <p:cNvSpPr txBox="1"/>
          <p:nvPr/>
        </p:nvSpPr>
        <p:spPr>
          <a:xfrm>
            <a:off x="6934086" y="3452161"/>
            <a:ext cx="4565072" cy="2554545"/>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DIRECTIVE ACTIVITIES</a:t>
            </a:r>
          </a:p>
          <a:p>
            <a:endParaRPr lang="en-GB"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The caseworker selects and prepares the activity</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The caseworker guides the child through the activity</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The caseworker brings up certain topics to discuss with the child</a:t>
            </a:r>
            <a:endParaRPr lang="en-BE" sz="2000" dirty="0">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DC987875-16C5-AF46-78C1-FFB2F5F429F8}"/>
              </a:ext>
            </a:extLst>
          </p:cNvPr>
          <p:cNvGrpSpPr/>
          <p:nvPr/>
        </p:nvGrpSpPr>
        <p:grpSpPr>
          <a:xfrm>
            <a:off x="3938725" y="2132449"/>
            <a:ext cx="609437" cy="969029"/>
            <a:chOff x="860877" y="1929282"/>
            <a:chExt cx="1053230" cy="1674679"/>
          </a:xfrm>
          <a:solidFill>
            <a:schemeClr val="accent2">
              <a:lumMod val="50000"/>
            </a:schemeClr>
          </a:solidFill>
        </p:grpSpPr>
        <p:sp>
          <p:nvSpPr>
            <p:cNvPr id="24" name="Round Same Side Corner Rectangle 46">
              <a:extLst>
                <a:ext uri="{FF2B5EF4-FFF2-40B4-BE49-F238E27FC236}">
                  <a16:creationId xmlns:a16="http://schemas.microsoft.com/office/drawing/2014/main" id="{19347EA0-E8C7-4469-58DB-1C9C2A066565}"/>
                </a:ext>
              </a:extLst>
            </p:cNvPr>
            <p:cNvSpPr/>
            <p:nvPr/>
          </p:nvSpPr>
          <p:spPr>
            <a:xfrm>
              <a:off x="1052733" y="2725467"/>
              <a:ext cx="671847" cy="87849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D624F65E-DE79-DA32-AE63-637427B38174}"/>
                </a:ext>
              </a:extLst>
            </p:cNvPr>
            <p:cNvSpPr/>
            <p:nvPr/>
          </p:nvSpPr>
          <p:spPr>
            <a:xfrm>
              <a:off x="1047750" y="1929282"/>
              <a:ext cx="679484" cy="679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sp>
          <p:nvSpPr>
            <p:cNvPr id="26" name="Trapezoid 25">
              <a:extLst>
                <a:ext uri="{FF2B5EF4-FFF2-40B4-BE49-F238E27FC236}">
                  <a16:creationId xmlns:a16="http://schemas.microsoft.com/office/drawing/2014/main" id="{F774BB53-5856-F0D1-B712-8EEC0FC23B43}"/>
                </a:ext>
              </a:extLst>
            </p:cNvPr>
            <p:cNvSpPr/>
            <p:nvPr/>
          </p:nvSpPr>
          <p:spPr>
            <a:xfrm>
              <a:off x="860877" y="2993721"/>
              <a:ext cx="1053230" cy="610240"/>
            </a:xfrm>
            <a:prstGeom prst="trapezoid">
              <a:avLst>
                <a:gd name="adj" fmla="val 330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9DD1DEF-D129-5784-74C6-7607E8092AC1}"/>
              </a:ext>
            </a:extLst>
          </p:cNvPr>
          <p:cNvGrpSpPr/>
          <p:nvPr/>
        </p:nvGrpSpPr>
        <p:grpSpPr>
          <a:xfrm>
            <a:off x="2296319" y="1575992"/>
            <a:ext cx="521410" cy="1525486"/>
            <a:chOff x="1022970" y="2227840"/>
            <a:chExt cx="1141610" cy="3340002"/>
          </a:xfrm>
          <a:solidFill>
            <a:schemeClr val="accent2">
              <a:lumMod val="50000"/>
            </a:schemeClr>
          </a:solidFill>
        </p:grpSpPr>
        <p:sp>
          <p:nvSpPr>
            <p:cNvPr id="28" name="Oval 27">
              <a:extLst>
                <a:ext uri="{FF2B5EF4-FFF2-40B4-BE49-F238E27FC236}">
                  <a16:creationId xmlns:a16="http://schemas.microsoft.com/office/drawing/2014/main" id="{FC0106AA-B223-BB8B-3E08-C1436C37440B}"/>
                </a:ext>
              </a:extLst>
            </p:cNvPr>
            <p:cNvSpPr/>
            <p:nvPr/>
          </p:nvSpPr>
          <p:spPr>
            <a:xfrm>
              <a:off x="1022970" y="2227840"/>
              <a:ext cx="1141610" cy="11416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Top Corners Rounded 28">
              <a:extLst>
                <a:ext uri="{FF2B5EF4-FFF2-40B4-BE49-F238E27FC236}">
                  <a16:creationId xmlns:a16="http://schemas.microsoft.com/office/drawing/2014/main" id="{084A02CE-80DA-CFDA-5FD2-D5DD8BD1838A}"/>
                </a:ext>
              </a:extLst>
            </p:cNvPr>
            <p:cNvSpPr/>
            <p:nvPr/>
          </p:nvSpPr>
          <p:spPr>
            <a:xfrm>
              <a:off x="1022970" y="3582437"/>
              <a:ext cx="1141610" cy="198540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0" name="Straight Connector 29">
            <a:extLst>
              <a:ext uri="{FF2B5EF4-FFF2-40B4-BE49-F238E27FC236}">
                <a16:creationId xmlns:a16="http://schemas.microsoft.com/office/drawing/2014/main" id="{49938C62-F78F-B9DD-1A68-F27460A772D3}"/>
              </a:ext>
            </a:extLst>
          </p:cNvPr>
          <p:cNvCxnSpPr/>
          <p:nvPr/>
        </p:nvCxnSpPr>
        <p:spPr>
          <a:xfrm>
            <a:off x="1265129" y="3051374"/>
            <a:ext cx="2548335" cy="0"/>
          </a:xfrm>
          <a:prstGeom prst="line">
            <a:avLst/>
          </a:prstGeom>
          <a:ln w="38100">
            <a:solidFill>
              <a:schemeClr val="accent2">
                <a:lumMod val="5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5B88AD86-7858-0003-C83C-B8553A57CCE7}"/>
              </a:ext>
            </a:extLst>
          </p:cNvPr>
          <p:cNvGrpSpPr/>
          <p:nvPr/>
        </p:nvGrpSpPr>
        <p:grpSpPr>
          <a:xfrm>
            <a:off x="7958971" y="2132449"/>
            <a:ext cx="609437" cy="969029"/>
            <a:chOff x="860877" y="1929282"/>
            <a:chExt cx="1053230" cy="1674679"/>
          </a:xfrm>
          <a:solidFill>
            <a:schemeClr val="accent2">
              <a:lumMod val="50000"/>
            </a:schemeClr>
          </a:solidFill>
        </p:grpSpPr>
        <p:sp>
          <p:nvSpPr>
            <p:cNvPr id="32" name="Round Same Side Corner Rectangle 46">
              <a:extLst>
                <a:ext uri="{FF2B5EF4-FFF2-40B4-BE49-F238E27FC236}">
                  <a16:creationId xmlns:a16="http://schemas.microsoft.com/office/drawing/2014/main" id="{F2A2EDC1-D4DA-F8EA-167B-CF9EBD4B336C}"/>
                </a:ext>
              </a:extLst>
            </p:cNvPr>
            <p:cNvSpPr/>
            <p:nvPr/>
          </p:nvSpPr>
          <p:spPr>
            <a:xfrm>
              <a:off x="1052733" y="2725467"/>
              <a:ext cx="671847" cy="87849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FA631365-5483-CF4E-76BC-0E56A1269190}"/>
                </a:ext>
              </a:extLst>
            </p:cNvPr>
            <p:cNvSpPr/>
            <p:nvPr/>
          </p:nvSpPr>
          <p:spPr>
            <a:xfrm>
              <a:off x="1047750" y="1929282"/>
              <a:ext cx="679484" cy="679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sp>
          <p:nvSpPr>
            <p:cNvPr id="34" name="Trapezoid 33">
              <a:extLst>
                <a:ext uri="{FF2B5EF4-FFF2-40B4-BE49-F238E27FC236}">
                  <a16:creationId xmlns:a16="http://schemas.microsoft.com/office/drawing/2014/main" id="{A5DB9EA3-A1BF-D767-1CAA-1A25DBBC8E27}"/>
                </a:ext>
              </a:extLst>
            </p:cNvPr>
            <p:cNvSpPr/>
            <p:nvPr/>
          </p:nvSpPr>
          <p:spPr>
            <a:xfrm>
              <a:off x="860877" y="2993721"/>
              <a:ext cx="1053230" cy="610240"/>
            </a:xfrm>
            <a:prstGeom prst="trapezoid">
              <a:avLst>
                <a:gd name="adj" fmla="val 330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 name="Group 34">
            <a:extLst>
              <a:ext uri="{FF2B5EF4-FFF2-40B4-BE49-F238E27FC236}">
                <a16:creationId xmlns:a16="http://schemas.microsoft.com/office/drawing/2014/main" id="{EA409AF7-C4C1-DF74-D677-44B827F63CED}"/>
              </a:ext>
            </a:extLst>
          </p:cNvPr>
          <p:cNvGrpSpPr/>
          <p:nvPr/>
        </p:nvGrpSpPr>
        <p:grpSpPr>
          <a:xfrm>
            <a:off x="9624910" y="1575992"/>
            <a:ext cx="521410" cy="1525486"/>
            <a:chOff x="1022970" y="2227840"/>
            <a:chExt cx="1141610" cy="3340002"/>
          </a:xfrm>
          <a:solidFill>
            <a:schemeClr val="accent2">
              <a:lumMod val="50000"/>
            </a:schemeClr>
          </a:solidFill>
        </p:grpSpPr>
        <p:sp>
          <p:nvSpPr>
            <p:cNvPr id="36" name="Oval 35">
              <a:extLst>
                <a:ext uri="{FF2B5EF4-FFF2-40B4-BE49-F238E27FC236}">
                  <a16:creationId xmlns:a16="http://schemas.microsoft.com/office/drawing/2014/main" id="{27DF163C-8749-1A43-6530-304C03BA3C51}"/>
                </a:ext>
              </a:extLst>
            </p:cNvPr>
            <p:cNvSpPr/>
            <p:nvPr/>
          </p:nvSpPr>
          <p:spPr>
            <a:xfrm>
              <a:off x="1022970" y="2227840"/>
              <a:ext cx="1141610" cy="11416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Top Corners Rounded 36">
              <a:extLst>
                <a:ext uri="{FF2B5EF4-FFF2-40B4-BE49-F238E27FC236}">
                  <a16:creationId xmlns:a16="http://schemas.microsoft.com/office/drawing/2014/main" id="{00FEE5A3-0C9D-A3B4-19D5-27A32814CFEA}"/>
                </a:ext>
              </a:extLst>
            </p:cNvPr>
            <p:cNvSpPr/>
            <p:nvPr/>
          </p:nvSpPr>
          <p:spPr>
            <a:xfrm>
              <a:off x="1022970" y="3582437"/>
              <a:ext cx="1141610" cy="198540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8" name="Straight Connector 37">
            <a:extLst>
              <a:ext uri="{FF2B5EF4-FFF2-40B4-BE49-F238E27FC236}">
                <a16:creationId xmlns:a16="http://schemas.microsoft.com/office/drawing/2014/main" id="{3892D52E-E983-0C9B-5AEB-947BEF28B7F2}"/>
              </a:ext>
            </a:extLst>
          </p:cNvPr>
          <p:cNvCxnSpPr/>
          <p:nvPr/>
        </p:nvCxnSpPr>
        <p:spPr>
          <a:xfrm>
            <a:off x="6989523" y="3051374"/>
            <a:ext cx="2548335" cy="0"/>
          </a:xfrm>
          <a:prstGeom prst="line">
            <a:avLst/>
          </a:prstGeom>
          <a:ln w="38100">
            <a:solidFill>
              <a:schemeClr val="accent2">
                <a:lumMod val="5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751292C-6E02-9EB0-126B-23E82D252B68}"/>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462E363C-AE16-27E5-D866-CB993DB6DA49}"/>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1D194C46-B9E0-5ED0-398E-65AE9E793C3A}"/>
                </a:ext>
              </a:extLst>
            </p:cNvPr>
            <p:cNvGrpSpPr/>
            <p:nvPr/>
          </p:nvGrpSpPr>
          <p:grpSpPr>
            <a:xfrm>
              <a:off x="10741851" y="707024"/>
              <a:ext cx="562136" cy="634675"/>
              <a:chOff x="760175" y="830141"/>
              <a:chExt cx="867619" cy="979580"/>
            </a:xfrm>
          </p:grpSpPr>
          <p:sp>
            <p:nvSpPr>
              <p:cNvPr id="6" name="Rectangle 5">
                <a:extLst>
                  <a:ext uri="{FF2B5EF4-FFF2-40B4-BE49-F238E27FC236}">
                    <a16:creationId xmlns:a16="http://schemas.microsoft.com/office/drawing/2014/main" id="{DF39C479-BC59-3D52-9DE1-AF272853CFBA}"/>
                  </a:ext>
                </a:extLst>
              </p:cNvPr>
              <p:cNvSpPr/>
              <p:nvPr/>
            </p:nvSpPr>
            <p:spPr>
              <a:xfrm>
                <a:off x="864636" y="830141"/>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153</a:t>
                </a:r>
              </a:p>
            </p:txBody>
          </p:sp>
          <p:sp>
            <p:nvSpPr>
              <p:cNvPr id="7" name="Rectangle 6">
                <a:extLst>
                  <a:ext uri="{FF2B5EF4-FFF2-40B4-BE49-F238E27FC236}">
                    <a16:creationId xmlns:a16="http://schemas.microsoft.com/office/drawing/2014/main" id="{DC24AAF5-9BF3-1915-F5DC-A8715C677BE3}"/>
                  </a:ext>
                </a:extLst>
              </p:cNvPr>
              <p:cNvSpPr/>
              <p:nvPr/>
            </p:nvSpPr>
            <p:spPr>
              <a:xfrm>
                <a:off x="760175" y="830143"/>
                <a:ext cx="149292" cy="97957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051665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FEE53-D7A1-8820-570B-69AAAF148BD7}"/>
              </a:ext>
            </a:extLst>
          </p:cNvPr>
          <p:cNvSpPr>
            <a:spLocks noGrp="1"/>
          </p:cNvSpPr>
          <p:nvPr>
            <p:ph type="title"/>
          </p:nvPr>
        </p:nvSpPr>
        <p:spPr/>
        <p:txBody>
          <a:bodyPr>
            <a:normAutofit/>
          </a:bodyPr>
          <a:lstStyle/>
          <a:p>
            <a:r>
              <a:rPr lang="en-GB" dirty="0">
                <a:latin typeface="Arial"/>
                <a:cs typeface="Arial"/>
              </a:rPr>
              <a:t>Types of focused non-specialized MHPSS techniques</a:t>
            </a:r>
            <a:endParaRPr lang="en-BE" dirty="0"/>
          </a:p>
        </p:txBody>
      </p:sp>
      <p:sp>
        <p:nvSpPr>
          <p:cNvPr id="13" name="TextBox 12">
            <a:extLst>
              <a:ext uri="{FF2B5EF4-FFF2-40B4-BE49-F238E27FC236}">
                <a16:creationId xmlns:a16="http://schemas.microsoft.com/office/drawing/2014/main" id="{A080C2F4-2935-C6BF-4340-5C316A23D34D}"/>
              </a:ext>
            </a:extLst>
          </p:cNvPr>
          <p:cNvSpPr txBox="1"/>
          <p:nvPr/>
        </p:nvSpPr>
        <p:spPr>
          <a:xfrm>
            <a:off x="1311075" y="4662939"/>
            <a:ext cx="2668772"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Psychoeducation </a:t>
            </a:r>
            <a:endParaRPr lang="en-BE" sz="2400" dirty="0">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EFEAB67A-9310-ED0D-13DE-AF57F5F4CA89}"/>
              </a:ext>
            </a:extLst>
          </p:cNvPr>
          <p:cNvGrpSpPr/>
          <p:nvPr/>
        </p:nvGrpSpPr>
        <p:grpSpPr>
          <a:xfrm>
            <a:off x="5157242" y="2128856"/>
            <a:ext cx="2495965" cy="1999347"/>
            <a:chOff x="6991951" y="4889541"/>
            <a:chExt cx="1095111" cy="881468"/>
          </a:xfrm>
          <a:solidFill>
            <a:schemeClr val="accent2">
              <a:lumMod val="75000"/>
            </a:schemeClr>
          </a:solidFill>
        </p:grpSpPr>
        <p:grpSp>
          <p:nvGrpSpPr>
            <p:cNvPr id="15" name="Group 14">
              <a:extLst>
                <a:ext uri="{FF2B5EF4-FFF2-40B4-BE49-F238E27FC236}">
                  <a16:creationId xmlns:a16="http://schemas.microsoft.com/office/drawing/2014/main" id="{30B5F895-04B3-74AF-0747-E652553FF176}"/>
                </a:ext>
              </a:extLst>
            </p:cNvPr>
            <p:cNvGrpSpPr/>
            <p:nvPr/>
          </p:nvGrpSpPr>
          <p:grpSpPr>
            <a:xfrm>
              <a:off x="6991951" y="4889541"/>
              <a:ext cx="527956" cy="538568"/>
              <a:chOff x="6673904" y="4927635"/>
              <a:chExt cx="864452" cy="881827"/>
            </a:xfrm>
            <a:grpFill/>
          </p:grpSpPr>
          <p:sp>
            <p:nvSpPr>
              <p:cNvPr id="19" name="Oval 18">
                <a:extLst>
                  <a:ext uri="{FF2B5EF4-FFF2-40B4-BE49-F238E27FC236}">
                    <a16:creationId xmlns:a16="http://schemas.microsoft.com/office/drawing/2014/main" id="{BF7DDCF2-87FA-4432-332C-9B2771557FB8}"/>
                  </a:ext>
                </a:extLst>
              </p:cNvPr>
              <p:cNvSpPr/>
              <p:nvPr/>
            </p:nvSpPr>
            <p:spPr>
              <a:xfrm>
                <a:off x="6673904" y="4927635"/>
                <a:ext cx="864452" cy="88182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0" name="Block Arc 19">
                <a:extLst>
                  <a:ext uri="{FF2B5EF4-FFF2-40B4-BE49-F238E27FC236}">
                    <a16:creationId xmlns:a16="http://schemas.microsoft.com/office/drawing/2014/main" id="{CE2C9944-9A75-750D-9A18-90296825E4C4}"/>
                  </a:ext>
                </a:extLst>
              </p:cNvPr>
              <p:cNvSpPr/>
              <p:nvPr/>
            </p:nvSpPr>
            <p:spPr>
              <a:xfrm rot="10800000">
                <a:off x="6917818" y="5355565"/>
                <a:ext cx="376623" cy="30323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2DFE811C-584C-9883-5628-9099358B1FCD}"/>
                </a:ext>
              </a:extLst>
            </p:cNvPr>
            <p:cNvGrpSpPr/>
            <p:nvPr/>
          </p:nvGrpSpPr>
          <p:grpSpPr>
            <a:xfrm>
              <a:off x="7559106" y="5232441"/>
              <a:ext cx="527956" cy="538568"/>
              <a:chOff x="7662737" y="4933947"/>
              <a:chExt cx="864452" cy="881827"/>
            </a:xfrm>
            <a:grpFill/>
          </p:grpSpPr>
          <p:sp>
            <p:nvSpPr>
              <p:cNvPr id="17" name="Oval 16">
                <a:extLst>
                  <a:ext uri="{FF2B5EF4-FFF2-40B4-BE49-F238E27FC236}">
                    <a16:creationId xmlns:a16="http://schemas.microsoft.com/office/drawing/2014/main" id="{D9E94D18-B95A-2038-52D5-E6CF6F58F2D8}"/>
                  </a:ext>
                </a:extLst>
              </p:cNvPr>
              <p:cNvSpPr/>
              <p:nvPr/>
            </p:nvSpPr>
            <p:spPr>
              <a:xfrm>
                <a:off x="7662737" y="4933947"/>
                <a:ext cx="864452" cy="88182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8" name="Block Arc 17">
                <a:extLst>
                  <a:ext uri="{FF2B5EF4-FFF2-40B4-BE49-F238E27FC236}">
                    <a16:creationId xmlns:a16="http://schemas.microsoft.com/office/drawing/2014/main" id="{7813D937-BF60-CDCD-2684-A74525E85638}"/>
                  </a:ext>
                </a:extLst>
              </p:cNvPr>
              <p:cNvSpPr/>
              <p:nvPr/>
            </p:nvSpPr>
            <p:spPr>
              <a:xfrm>
                <a:off x="7923857" y="5512539"/>
                <a:ext cx="376623" cy="30323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grpSp>
      <p:sp>
        <p:nvSpPr>
          <p:cNvPr id="21" name="TextBox 20">
            <a:extLst>
              <a:ext uri="{FF2B5EF4-FFF2-40B4-BE49-F238E27FC236}">
                <a16:creationId xmlns:a16="http://schemas.microsoft.com/office/drawing/2014/main" id="{1966737A-7A40-6361-7592-99C8F88991A6}"/>
              </a:ext>
            </a:extLst>
          </p:cNvPr>
          <p:cNvSpPr txBox="1"/>
          <p:nvPr/>
        </p:nvSpPr>
        <p:spPr>
          <a:xfrm>
            <a:off x="4984435" y="4662938"/>
            <a:ext cx="2668772"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Expressive activities</a:t>
            </a:r>
            <a:endParaRPr lang="en-BE" sz="24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4937B7B-458C-CC9C-2371-56B0F0193315}"/>
              </a:ext>
            </a:extLst>
          </p:cNvPr>
          <p:cNvSpPr txBox="1"/>
          <p:nvPr/>
        </p:nvSpPr>
        <p:spPr>
          <a:xfrm>
            <a:off x="8508384" y="4689829"/>
            <a:ext cx="2845416" cy="830997"/>
          </a:xfrm>
          <a:prstGeom prst="rect">
            <a:avLst/>
          </a:prstGeom>
          <a:noFill/>
        </p:spPr>
        <p:txBody>
          <a:bodyPr wrap="square" lIns="91440" tIns="45720" rIns="91440" bIns="45720" rtlCol="0" anchor="t">
            <a:spAutoFit/>
          </a:bodyPr>
          <a:lstStyle/>
          <a:p>
            <a:pPr algn="ctr"/>
            <a:r>
              <a:rPr lang="en-GB" sz="2400" dirty="0">
                <a:latin typeface="Arial" panose="020B0604020202020204" pitchFamily="34" charset="0"/>
                <a:cs typeface="Arial" panose="020B0604020202020204" pitchFamily="34" charset="0"/>
              </a:rPr>
              <a:t>Emotional regulation activities</a:t>
            </a:r>
            <a:endParaRPr lang="en-BE" sz="2400" dirty="0">
              <a:latin typeface="Arial" panose="020B0604020202020204" pitchFamily="34" charset="0"/>
              <a:cs typeface="Arial" panose="020B0604020202020204" pitchFamily="34" charset="0"/>
            </a:endParaRPr>
          </a:p>
        </p:txBody>
      </p:sp>
      <p:pic>
        <p:nvPicPr>
          <p:cNvPr id="23" name="Graphic 22" descr="Scientific Thought with solid fill">
            <a:extLst>
              <a:ext uri="{FF2B5EF4-FFF2-40B4-BE49-F238E27FC236}">
                <a16:creationId xmlns:a16="http://schemas.microsoft.com/office/drawing/2014/main" id="{72A9C049-C520-446C-9710-70C77D014C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3578" y="1917002"/>
            <a:ext cx="2406269" cy="2406269"/>
          </a:xfrm>
          <a:prstGeom prst="rect">
            <a:avLst/>
          </a:prstGeom>
        </p:spPr>
      </p:pic>
      <p:grpSp>
        <p:nvGrpSpPr>
          <p:cNvPr id="41" name="Group 40">
            <a:extLst>
              <a:ext uri="{FF2B5EF4-FFF2-40B4-BE49-F238E27FC236}">
                <a16:creationId xmlns:a16="http://schemas.microsoft.com/office/drawing/2014/main" id="{012990F0-E6DF-C8DD-3D0C-A16A71A3AD6B}"/>
              </a:ext>
            </a:extLst>
          </p:cNvPr>
          <p:cNvGrpSpPr/>
          <p:nvPr/>
        </p:nvGrpSpPr>
        <p:grpSpPr>
          <a:xfrm>
            <a:off x="8886140" y="2128856"/>
            <a:ext cx="2458554" cy="1946452"/>
            <a:chOff x="8886140" y="2128856"/>
            <a:chExt cx="2458554" cy="1946452"/>
          </a:xfrm>
        </p:grpSpPr>
        <p:grpSp>
          <p:nvGrpSpPr>
            <p:cNvPr id="36" name="Group 35">
              <a:extLst>
                <a:ext uri="{FF2B5EF4-FFF2-40B4-BE49-F238E27FC236}">
                  <a16:creationId xmlns:a16="http://schemas.microsoft.com/office/drawing/2014/main" id="{2C65BC90-AAA8-D879-03DB-D80F3E39C3C2}"/>
                </a:ext>
              </a:extLst>
            </p:cNvPr>
            <p:cNvGrpSpPr/>
            <p:nvPr/>
          </p:nvGrpSpPr>
          <p:grpSpPr>
            <a:xfrm>
              <a:off x="9892149" y="2128856"/>
              <a:ext cx="1452545" cy="1452545"/>
              <a:chOff x="9854276" y="2446764"/>
              <a:chExt cx="1691138" cy="1691138"/>
            </a:xfrm>
          </p:grpSpPr>
          <p:pic>
            <p:nvPicPr>
              <p:cNvPr id="31" name="Graphic 30" descr="Head with gears with solid fill">
                <a:extLst>
                  <a:ext uri="{FF2B5EF4-FFF2-40B4-BE49-F238E27FC236}">
                    <a16:creationId xmlns:a16="http://schemas.microsoft.com/office/drawing/2014/main" id="{EAFAE725-D5F1-25B9-A003-AED3E780BB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54276" y="2446764"/>
                <a:ext cx="1691138" cy="1691138"/>
              </a:xfrm>
              <a:prstGeom prst="rect">
                <a:avLst/>
              </a:prstGeom>
            </p:spPr>
          </p:pic>
          <p:sp>
            <p:nvSpPr>
              <p:cNvPr id="33" name="Oval 32">
                <a:extLst>
                  <a:ext uri="{FF2B5EF4-FFF2-40B4-BE49-F238E27FC236}">
                    <a16:creationId xmlns:a16="http://schemas.microsoft.com/office/drawing/2014/main" id="{9458EBC6-891E-1BA3-373E-CD5E0CD70B04}"/>
                  </a:ext>
                </a:extLst>
              </p:cNvPr>
              <p:cNvSpPr/>
              <p:nvPr/>
            </p:nvSpPr>
            <p:spPr>
              <a:xfrm>
                <a:off x="10149995" y="2618375"/>
                <a:ext cx="927324" cy="92732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Heart 36">
              <a:extLst>
                <a:ext uri="{FF2B5EF4-FFF2-40B4-BE49-F238E27FC236}">
                  <a16:creationId xmlns:a16="http://schemas.microsoft.com/office/drawing/2014/main" id="{3D017AB1-30D2-CC45-4DE3-62B6FC98AAD4}"/>
                </a:ext>
              </a:extLst>
            </p:cNvPr>
            <p:cNvSpPr/>
            <p:nvPr/>
          </p:nvSpPr>
          <p:spPr>
            <a:xfrm>
              <a:off x="8886140" y="3141728"/>
              <a:ext cx="1044952" cy="933580"/>
            </a:xfrm>
            <a:prstGeom prst="hear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Freeform: Shape 39">
              <a:extLst>
                <a:ext uri="{FF2B5EF4-FFF2-40B4-BE49-F238E27FC236}">
                  <a16:creationId xmlns:a16="http://schemas.microsoft.com/office/drawing/2014/main" id="{E9324C49-EA88-CE80-409D-BB4CFB59A4D0}"/>
                </a:ext>
              </a:extLst>
            </p:cNvPr>
            <p:cNvSpPr/>
            <p:nvPr/>
          </p:nvSpPr>
          <p:spPr>
            <a:xfrm>
              <a:off x="9552620" y="2721660"/>
              <a:ext cx="785179" cy="498487"/>
            </a:xfrm>
            <a:custGeom>
              <a:avLst/>
              <a:gdLst>
                <a:gd name="connsiteX0" fmla="*/ 0 w 914400"/>
                <a:gd name="connsiteY0" fmla="*/ 977900 h 977900"/>
                <a:gd name="connsiteX1" fmla="*/ 317500 w 914400"/>
                <a:gd name="connsiteY1" fmla="*/ 292100 h 977900"/>
                <a:gd name="connsiteX2" fmla="*/ 914400 w 914400"/>
                <a:gd name="connsiteY2" fmla="*/ 0 h 977900"/>
              </a:gdLst>
              <a:ahLst/>
              <a:cxnLst>
                <a:cxn ang="0">
                  <a:pos x="connsiteX0" y="connsiteY0"/>
                </a:cxn>
                <a:cxn ang="0">
                  <a:pos x="connsiteX1" y="connsiteY1"/>
                </a:cxn>
                <a:cxn ang="0">
                  <a:pos x="connsiteX2" y="connsiteY2"/>
                </a:cxn>
              </a:cxnLst>
              <a:rect l="l" t="t" r="r" b="b"/>
              <a:pathLst>
                <a:path w="914400" h="977900">
                  <a:moveTo>
                    <a:pt x="0" y="977900"/>
                  </a:moveTo>
                  <a:cubicBezTo>
                    <a:pt x="82550" y="716491"/>
                    <a:pt x="165100" y="455083"/>
                    <a:pt x="317500" y="292100"/>
                  </a:cubicBezTo>
                  <a:cubicBezTo>
                    <a:pt x="469900" y="129117"/>
                    <a:pt x="692150" y="64558"/>
                    <a:pt x="914400" y="0"/>
                  </a:cubicBezTo>
                </a:path>
              </a:pathLst>
            </a:custGeom>
            <a:no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11960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9930312-8F4B-698F-0EB2-4BCC9C411657}"/>
              </a:ext>
            </a:extLst>
          </p:cNvPr>
          <p:cNvSpPr/>
          <p:nvPr/>
        </p:nvSpPr>
        <p:spPr>
          <a:xfrm>
            <a:off x="6629400" y="2476500"/>
            <a:ext cx="4876800" cy="335072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dirty="0"/>
              <a:t>Psychoeducation </a:t>
            </a:r>
          </a:p>
        </p:txBody>
      </p:sp>
      <p:sp>
        <p:nvSpPr>
          <p:cNvPr id="2" name="TextBox 1">
            <a:extLst>
              <a:ext uri="{FF2B5EF4-FFF2-40B4-BE49-F238E27FC236}">
                <a16:creationId xmlns:a16="http://schemas.microsoft.com/office/drawing/2014/main" id="{A731C90E-5FE8-0535-5B52-CF4BAA4766B1}"/>
              </a:ext>
            </a:extLst>
          </p:cNvPr>
          <p:cNvSpPr txBox="1"/>
          <p:nvPr/>
        </p:nvSpPr>
        <p:spPr>
          <a:xfrm>
            <a:off x="861944" y="1901872"/>
            <a:ext cx="536857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Arial" panose="020B0604020202020204" pitchFamily="34" charset="0"/>
                <a:ea typeface="+mn-lt"/>
                <a:cs typeface="Arial" panose="020B0604020202020204" pitchFamily="34" charset="0"/>
              </a:rPr>
              <a:t>Psychoeducation is a MHPSS intervention in which information is shared on mental health and coping techniques</a:t>
            </a:r>
          </a:p>
          <a:p>
            <a:endParaRPr lang="en-GB" sz="2000" dirty="0">
              <a:latin typeface="Arial" panose="020B0604020202020204" pitchFamily="34" charset="0"/>
              <a:ea typeface="+mn-lt"/>
              <a:cs typeface="Arial" panose="020B0604020202020204" pitchFamily="34" charset="0"/>
            </a:endParaRPr>
          </a:p>
          <a:p>
            <a:r>
              <a:rPr lang="en-GB" sz="2000" dirty="0">
                <a:latin typeface="Arial" panose="020B0604020202020204" pitchFamily="34" charset="0"/>
                <a:ea typeface="+mn-lt"/>
                <a:cs typeface="Arial" panose="020B0604020202020204" pitchFamily="34" charset="0"/>
              </a:rPr>
              <a:t>Basic psychoeducation can be provided to directly to the child, parent, caregivers and/or trusted adult.</a:t>
            </a:r>
          </a:p>
          <a:p>
            <a:endParaRPr lang="en-GB" sz="2000" dirty="0">
              <a:latin typeface="Arial" panose="020B0604020202020204" pitchFamily="34" charset="0"/>
              <a:ea typeface="+mn-lt"/>
              <a:cs typeface="Arial" panose="020B0604020202020204" pitchFamily="34" charset="0"/>
            </a:endParaRPr>
          </a:p>
          <a:p>
            <a:r>
              <a:rPr lang="en-GB" sz="2000" dirty="0">
                <a:latin typeface="Arial" panose="020B0604020202020204" pitchFamily="34" charset="0"/>
                <a:ea typeface="+mn-lt"/>
                <a:cs typeface="Arial" panose="020B0604020202020204" pitchFamily="34" charset="0"/>
              </a:rPr>
              <a:t>A caseworker should not provide psychoeducation beyond basic level as they are not specialized in MHPSS and specialized focused MHPSS is not part of their role.</a:t>
            </a:r>
          </a:p>
        </p:txBody>
      </p:sp>
      <p:sp>
        <p:nvSpPr>
          <p:cNvPr id="3" name="TextBox 2">
            <a:extLst>
              <a:ext uri="{FF2B5EF4-FFF2-40B4-BE49-F238E27FC236}">
                <a16:creationId xmlns:a16="http://schemas.microsoft.com/office/drawing/2014/main" id="{422F3FC3-5275-76CA-728E-2C8E3663A8D4}"/>
              </a:ext>
            </a:extLst>
          </p:cNvPr>
          <p:cNvSpPr txBox="1"/>
          <p:nvPr/>
        </p:nvSpPr>
        <p:spPr>
          <a:xfrm>
            <a:off x="7748323" y="3136445"/>
            <a:ext cx="2801323" cy="224676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Recognizing emotions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Impact of stress and distress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Mental health issues, disorders or illness</a:t>
            </a:r>
            <a:endParaRPr lang="en-BE" sz="2000" dirty="0">
              <a:latin typeface="Arial" panose="020B0604020202020204" pitchFamily="34" charset="0"/>
              <a:cs typeface="Arial" panose="020B0604020202020204" pitchFamily="34" charset="0"/>
            </a:endParaRPr>
          </a:p>
        </p:txBody>
      </p:sp>
      <p:pic>
        <p:nvPicPr>
          <p:cNvPr id="4" name="Graphic 3" descr="Scientific Thought with solid fill">
            <a:extLst>
              <a:ext uri="{FF2B5EF4-FFF2-40B4-BE49-F238E27FC236}">
                <a16:creationId xmlns:a16="http://schemas.microsoft.com/office/drawing/2014/main" id="{214C7260-BE8C-D885-6BA0-2EA755F605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49895" y="1451468"/>
            <a:ext cx="1684977" cy="1684977"/>
          </a:xfrm>
          <a:prstGeom prst="rect">
            <a:avLst/>
          </a:prstGeom>
        </p:spPr>
      </p:pic>
      <p:sp>
        <p:nvSpPr>
          <p:cNvPr id="9" name="L-Shape 8">
            <a:extLst>
              <a:ext uri="{FF2B5EF4-FFF2-40B4-BE49-F238E27FC236}">
                <a16:creationId xmlns:a16="http://schemas.microsoft.com/office/drawing/2014/main" id="{6CEC9A6D-EA82-84C1-E648-3BD884CD5942}"/>
              </a:ext>
            </a:extLst>
          </p:cNvPr>
          <p:cNvSpPr/>
          <p:nvPr/>
        </p:nvSpPr>
        <p:spPr>
          <a:xfrm rot="18361091">
            <a:off x="7137731" y="3145397"/>
            <a:ext cx="481998" cy="245301"/>
          </a:xfrm>
          <a:prstGeom prst="corner">
            <a:avLst>
              <a:gd name="adj1" fmla="val 42208"/>
              <a:gd name="adj2" fmla="val 4335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L-Shape 9">
            <a:extLst>
              <a:ext uri="{FF2B5EF4-FFF2-40B4-BE49-F238E27FC236}">
                <a16:creationId xmlns:a16="http://schemas.microsoft.com/office/drawing/2014/main" id="{BD6CBD1E-1DCC-D7C0-7BD5-DA51F4E4F3EB}"/>
              </a:ext>
            </a:extLst>
          </p:cNvPr>
          <p:cNvSpPr/>
          <p:nvPr/>
        </p:nvSpPr>
        <p:spPr>
          <a:xfrm rot="18361091">
            <a:off x="7150055" y="3933544"/>
            <a:ext cx="481998" cy="245301"/>
          </a:xfrm>
          <a:prstGeom prst="corner">
            <a:avLst>
              <a:gd name="adj1" fmla="val 42208"/>
              <a:gd name="adj2" fmla="val 4335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Plus Sign 10">
            <a:extLst>
              <a:ext uri="{FF2B5EF4-FFF2-40B4-BE49-F238E27FC236}">
                <a16:creationId xmlns:a16="http://schemas.microsoft.com/office/drawing/2014/main" id="{A7432AFB-9A0A-E9F6-B952-A448F6858961}"/>
              </a:ext>
            </a:extLst>
          </p:cNvPr>
          <p:cNvSpPr/>
          <p:nvPr/>
        </p:nvSpPr>
        <p:spPr>
          <a:xfrm rot="2700000">
            <a:off x="7051137" y="4681747"/>
            <a:ext cx="655187" cy="670373"/>
          </a:xfrm>
          <a:prstGeom prst="mathPlus">
            <a:avLst>
              <a:gd name="adj1" fmla="val 14924"/>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469671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dirty="0"/>
              <a:t>Psychoeducation </a:t>
            </a:r>
          </a:p>
        </p:txBody>
      </p:sp>
      <p:sp>
        <p:nvSpPr>
          <p:cNvPr id="2" name="TextBox 1">
            <a:extLst>
              <a:ext uri="{FF2B5EF4-FFF2-40B4-BE49-F238E27FC236}">
                <a16:creationId xmlns:a16="http://schemas.microsoft.com/office/drawing/2014/main" id="{A731C90E-5FE8-0535-5B52-CF4BAA4766B1}"/>
              </a:ext>
            </a:extLst>
          </p:cNvPr>
          <p:cNvSpPr txBox="1"/>
          <p:nvPr/>
        </p:nvSpPr>
        <p:spPr>
          <a:xfrm>
            <a:off x="7575457" y="2274734"/>
            <a:ext cx="3529052" cy="2891883"/>
          </a:xfrm>
          <a:prstGeom prst="wedgeRoundRectCallou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atin typeface="Arial" panose="020B0604020202020204" pitchFamily="34" charset="0"/>
                <a:ea typeface="+mn-lt"/>
                <a:cs typeface="Arial" panose="020B0604020202020204" pitchFamily="34" charset="0"/>
              </a:rPr>
              <a:t>How could psychoeducation be helpful?</a:t>
            </a:r>
          </a:p>
        </p:txBody>
      </p:sp>
      <p:sp>
        <p:nvSpPr>
          <p:cNvPr id="4" name="TextBox 3">
            <a:extLst>
              <a:ext uri="{FF2B5EF4-FFF2-40B4-BE49-F238E27FC236}">
                <a16:creationId xmlns:a16="http://schemas.microsoft.com/office/drawing/2014/main" id="{0106B1AB-DFD1-7A7C-CD07-6FF7E3DC321C}"/>
              </a:ext>
            </a:extLst>
          </p:cNvPr>
          <p:cNvSpPr txBox="1"/>
          <p:nvPr/>
        </p:nvSpPr>
        <p:spPr>
          <a:xfrm>
            <a:off x="1168401" y="2035850"/>
            <a:ext cx="5530976" cy="3600986"/>
          </a:xfrm>
          <a:prstGeom prst="rect">
            <a:avLst/>
          </a:prstGeom>
          <a:noFill/>
        </p:spPr>
        <p:txBody>
          <a:bodyPr wrap="square" lIns="91440" tIns="45720" rIns="91440" bIns="45720" rtlCol="0" anchor="t">
            <a:spAutoFit/>
          </a:bodyPr>
          <a:lstStyle/>
          <a:p>
            <a:pPr marL="1435100"/>
            <a:r>
              <a:rPr lang="en-GB" sz="2400" b="1" dirty="0">
                <a:latin typeface="Arial" panose="020B0604020202020204" pitchFamily="34" charset="0"/>
                <a:cs typeface="Arial" panose="020B0604020202020204" pitchFamily="34" charset="0"/>
              </a:rPr>
              <a:t>THE GOALS OF PSYCHOEDUCATION</a:t>
            </a:r>
          </a:p>
          <a:p>
            <a:endParaRPr lang="en-GB" sz="2400" b="1" dirty="0">
              <a:latin typeface="Arial" panose="020B0604020202020204" pitchFamily="34" charset="0"/>
              <a:cs typeface="Arial" panose="020B0604020202020204" pitchFamily="34" charset="0"/>
            </a:endParaRPr>
          </a:p>
          <a:p>
            <a:pPr>
              <a:spcAft>
                <a:spcPts val="1200"/>
              </a:spcAft>
            </a:pPr>
            <a:r>
              <a:rPr lang="en-GB" sz="2400" dirty="0">
                <a:latin typeface="Arial" panose="020B0604020202020204" pitchFamily="34" charset="0"/>
                <a:cs typeface="Arial" panose="020B0604020202020204" pitchFamily="34" charset="0"/>
              </a:rPr>
              <a:t>To better understand emotional health and wellbeing</a:t>
            </a:r>
          </a:p>
          <a:p>
            <a:pPr>
              <a:spcAft>
                <a:spcPts val="1200"/>
              </a:spcAft>
            </a:pPr>
            <a:r>
              <a:rPr lang="en-GB" sz="2400" dirty="0">
                <a:latin typeface="Arial" panose="020B0604020202020204" pitchFamily="34" charset="0"/>
                <a:cs typeface="Arial" panose="020B0604020202020204" pitchFamily="34" charset="0"/>
              </a:rPr>
              <a:t>To feel more confident and in control (empowering)</a:t>
            </a:r>
          </a:p>
          <a:p>
            <a:r>
              <a:rPr lang="en-GB" sz="2400" dirty="0">
                <a:latin typeface="Arial" panose="020B0604020202020204" pitchFamily="34" charset="0"/>
                <a:cs typeface="Arial" panose="020B0604020202020204" pitchFamily="34" charset="0"/>
              </a:rPr>
              <a:t>To support coping</a:t>
            </a:r>
          </a:p>
          <a:p>
            <a:endParaRPr lang="en-BE" sz="1600" dirty="0">
              <a:latin typeface="Arial" panose="020B0604020202020204" pitchFamily="34" charset="0"/>
              <a:cs typeface="Arial" panose="020B0604020202020204" pitchFamily="34" charset="0"/>
            </a:endParaRPr>
          </a:p>
        </p:txBody>
      </p:sp>
      <p:grpSp>
        <p:nvGrpSpPr>
          <p:cNvPr id="16" name="Google Shape;357;p7">
            <a:extLst>
              <a:ext uri="{FF2B5EF4-FFF2-40B4-BE49-F238E27FC236}">
                <a16:creationId xmlns:a16="http://schemas.microsoft.com/office/drawing/2014/main" id="{EB218263-E5B0-8B2D-DCF1-A15B1459B74B}"/>
              </a:ext>
            </a:extLst>
          </p:cNvPr>
          <p:cNvGrpSpPr/>
          <p:nvPr/>
        </p:nvGrpSpPr>
        <p:grpSpPr>
          <a:xfrm>
            <a:off x="1257300" y="1962062"/>
            <a:ext cx="965200" cy="1021153"/>
            <a:chOff x="243840" y="1676400"/>
            <a:chExt cx="701040" cy="741680"/>
          </a:xfrm>
          <a:solidFill>
            <a:schemeClr val="accent2">
              <a:lumMod val="50000"/>
            </a:schemeClr>
          </a:solidFill>
        </p:grpSpPr>
        <p:sp>
          <p:nvSpPr>
            <p:cNvPr id="19" name="Google Shape;358;p7">
              <a:extLst>
                <a:ext uri="{FF2B5EF4-FFF2-40B4-BE49-F238E27FC236}">
                  <a16:creationId xmlns:a16="http://schemas.microsoft.com/office/drawing/2014/main" id="{45EB456C-818D-0166-7F64-3EA670AE8EA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20" name="Google Shape;359;p7">
              <a:extLst>
                <a:ext uri="{FF2B5EF4-FFF2-40B4-BE49-F238E27FC236}">
                  <a16:creationId xmlns:a16="http://schemas.microsoft.com/office/drawing/2014/main" id="{6DE19C3A-FAF0-44D7-F681-33094739F56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spTree>
    <p:extLst>
      <p:ext uri="{BB962C8B-B14F-4D97-AF65-F5344CB8AC3E}">
        <p14:creationId xmlns:p14="http://schemas.microsoft.com/office/powerpoint/2010/main" val="1315107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A8DA357-9FDB-D9AC-5214-A6D26C9FA89A}"/>
              </a:ext>
            </a:extLst>
          </p:cNvPr>
          <p:cNvGrpSpPr/>
          <p:nvPr/>
        </p:nvGrpSpPr>
        <p:grpSpPr>
          <a:xfrm>
            <a:off x="8472195" y="4573450"/>
            <a:ext cx="1359998" cy="1380647"/>
            <a:chOff x="6673904" y="4927635"/>
            <a:chExt cx="864452" cy="881827"/>
          </a:xfrm>
          <a:solidFill>
            <a:schemeClr val="accent2">
              <a:lumMod val="75000"/>
            </a:schemeClr>
          </a:solidFill>
        </p:grpSpPr>
        <p:sp>
          <p:nvSpPr>
            <p:cNvPr id="15" name="Oval 14">
              <a:extLst>
                <a:ext uri="{FF2B5EF4-FFF2-40B4-BE49-F238E27FC236}">
                  <a16:creationId xmlns:a16="http://schemas.microsoft.com/office/drawing/2014/main" id="{DE78DFAE-494F-05B9-8FFE-7E5716C99A12}"/>
                </a:ext>
              </a:extLst>
            </p:cNvPr>
            <p:cNvSpPr/>
            <p:nvPr/>
          </p:nvSpPr>
          <p:spPr>
            <a:xfrm>
              <a:off x="6673904" y="4927635"/>
              <a:ext cx="864452" cy="88182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6" name="Block Arc 15">
              <a:extLst>
                <a:ext uri="{FF2B5EF4-FFF2-40B4-BE49-F238E27FC236}">
                  <a16:creationId xmlns:a16="http://schemas.microsoft.com/office/drawing/2014/main" id="{A3BE57EC-2BD0-9507-DC22-1CAFC9646644}"/>
                </a:ext>
              </a:extLst>
            </p:cNvPr>
            <p:cNvSpPr/>
            <p:nvPr/>
          </p:nvSpPr>
          <p:spPr>
            <a:xfrm rot="10800000">
              <a:off x="6917818" y="5355565"/>
              <a:ext cx="376623" cy="30323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AE93AD24-43F2-AC65-8CA8-D1613D1BED67}"/>
              </a:ext>
            </a:extLst>
          </p:cNvPr>
          <p:cNvGrpSpPr/>
          <p:nvPr/>
        </p:nvGrpSpPr>
        <p:grpSpPr>
          <a:xfrm>
            <a:off x="9911639" y="3883127"/>
            <a:ext cx="1359998" cy="1380647"/>
            <a:chOff x="7662737" y="4933947"/>
            <a:chExt cx="864452" cy="881827"/>
          </a:xfrm>
          <a:solidFill>
            <a:schemeClr val="accent2">
              <a:lumMod val="75000"/>
            </a:schemeClr>
          </a:solidFill>
        </p:grpSpPr>
        <p:sp>
          <p:nvSpPr>
            <p:cNvPr id="13" name="Oval 12">
              <a:extLst>
                <a:ext uri="{FF2B5EF4-FFF2-40B4-BE49-F238E27FC236}">
                  <a16:creationId xmlns:a16="http://schemas.microsoft.com/office/drawing/2014/main" id="{FE4693CB-452B-0BC7-F7A6-33D13138E371}"/>
                </a:ext>
              </a:extLst>
            </p:cNvPr>
            <p:cNvSpPr/>
            <p:nvPr/>
          </p:nvSpPr>
          <p:spPr>
            <a:xfrm>
              <a:off x="7662737" y="4933947"/>
              <a:ext cx="864452" cy="88182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4" name="Block Arc 13">
              <a:extLst>
                <a:ext uri="{FF2B5EF4-FFF2-40B4-BE49-F238E27FC236}">
                  <a16:creationId xmlns:a16="http://schemas.microsoft.com/office/drawing/2014/main" id="{DB46DD97-6E61-5CE1-3D2A-889BC5A6CF9D}"/>
                </a:ext>
              </a:extLst>
            </p:cNvPr>
            <p:cNvSpPr/>
            <p:nvPr/>
          </p:nvSpPr>
          <p:spPr>
            <a:xfrm>
              <a:off x="7923857" y="5512539"/>
              <a:ext cx="376623" cy="30323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dirty="0"/>
              <a:t>Expressive interventions</a:t>
            </a:r>
            <a:endParaRPr lang="en-US" dirty="0"/>
          </a:p>
        </p:txBody>
      </p:sp>
      <p:sp>
        <p:nvSpPr>
          <p:cNvPr id="2" name="TextBox 1">
            <a:extLst>
              <a:ext uri="{FF2B5EF4-FFF2-40B4-BE49-F238E27FC236}">
                <a16:creationId xmlns:a16="http://schemas.microsoft.com/office/drawing/2014/main" id="{A731C90E-5FE8-0535-5B52-CF4BAA4766B1}"/>
              </a:ext>
            </a:extLst>
          </p:cNvPr>
          <p:cNvSpPr txBox="1"/>
          <p:nvPr/>
        </p:nvSpPr>
        <p:spPr>
          <a:xfrm>
            <a:off x="981697" y="2111238"/>
            <a:ext cx="3100953"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dirty="0">
                <a:latin typeface="Arial" panose="020B0604020202020204" pitchFamily="34" charset="0"/>
                <a:ea typeface="+mn-lt"/>
                <a:cs typeface="Arial" panose="020B0604020202020204" pitchFamily="34" charset="0"/>
              </a:rPr>
              <a:t>Expressive interventions use forms of creative expression such as art, music, movement and dance to help children express their emotions</a:t>
            </a:r>
          </a:p>
        </p:txBody>
      </p:sp>
      <p:sp>
        <p:nvSpPr>
          <p:cNvPr id="17" name="TextBox 16">
            <a:extLst>
              <a:ext uri="{FF2B5EF4-FFF2-40B4-BE49-F238E27FC236}">
                <a16:creationId xmlns:a16="http://schemas.microsoft.com/office/drawing/2014/main" id="{C58D370D-3BAB-4546-1604-0A2EF19AC3E9}"/>
              </a:ext>
            </a:extLst>
          </p:cNvPr>
          <p:cNvSpPr txBox="1"/>
          <p:nvPr/>
        </p:nvSpPr>
        <p:spPr>
          <a:xfrm>
            <a:off x="4545523" y="2111238"/>
            <a:ext cx="3100953"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dirty="0">
                <a:latin typeface="Arial" panose="020B0604020202020204" pitchFamily="34" charset="0"/>
                <a:ea typeface="+mn-lt"/>
                <a:cs typeface="Arial" panose="020B0604020202020204" pitchFamily="34" charset="0"/>
              </a:rPr>
              <a:t>This form of therapeutic intervention uses creative activities to help children share and process feelings and memories that may be hard to put into words </a:t>
            </a:r>
            <a:endParaRPr lang="en-US" sz="2200" dirty="0">
              <a:latin typeface="Arial" panose="020B0604020202020204" pitchFamily="34" charset="0"/>
              <a:ea typeface="+mn-lt"/>
              <a:cs typeface="Arial" panose="020B0604020202020204" pitchFamily="34" charset="0"/>
            </a:endParaRPr>
          </a:p>
        </p:txBody>
      </p:sp>
      <p:sp>
        <p:nvSpPr>
          <p:cNvPr id="18" name="TextBox 17">
            <a:extLst>
              <a:ext uri="{FF2B5EF4-FFF2-40B4-BE49-F238E27FC236}">
                <a16:creationId xmlns:a16="http://schemas.microsoft.com/office/drawing/2014/main" id="{BE6BF0AA-C9B3-ED65-CC9C-AE493008D048}"/>
              </a:ext>
            </a:extLst>
          </p:cNvPr>
          <p:cNvSpPr txBox="1"/>
          <p:nvPr/>
        </p:nvSpPr>
        <p:spPr>
          <a:xfrm>
            <a:off x="8252847" y="2111238"/>
            <a:ext cx="3100953"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dirty="0">
                <a:latin typeface="Arial" panose="020B0604020202020204" pitchFamily="34" charset="0"/>
                <a:ea typeface="+mn-lt"/>
                <a:cs typeface="Arial" panose="020B0604020202020204" pitchFamily="34" charset="0"/>
              </a:rPr>
              <a:t>Activities can include both non-directed and directed activities</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9754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dirty="0"/>
              <a:t>Emotional regulation interventions</a:t>
            </a:r>
            <a:endParaRPr lang="en-US" dirty="0"/>
          </a:p>
        </p:txBody>
      </p:sp>
      <p:sp>
        <p:nvSpPr>
          <p:cNvPr id="2" name="TextBox 1">
            <a:extLst>
              <a:ext uri="{FF2B5EF4-FFF2-40B4-BE49-F238E27FC236}">
                <a16:creationId xmlns:a16="http://schemas.microsoft.com/office/drawing/2014/main" id="{A731C90E-5FE8-0535-5B52-CF4BAA4766B1}"/>
              </a:ext>
            </a:extLst>
          </p:cNvPr>
          <p:cNvSpPr txBox="1"/>
          <p:nvPr/>
        </p:nvSpPr>
        <p:spPr>
          <a:xfrm>
            <a:off x="5247987" y="2152635"/>
            <a:ext cx="3383557"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dirty="0">
                <a:latin typeface="Arial" panose="020B0604020202020204" pitchFamily="34" charset="0"/>
                <a:ea typeface="+mn-lt"/>
                <a:cs typeface="Arial" panose="020B0604020202020204" pitchFamily="34" charset="0"/>
              </a:rPr>
              <a:t>This intervention provides children with the tools to recognize and exert control over their own emotional state</a:t>
            </a:r>
            <a:endParaRPr lang="en-US" sz="2200" dirty="0">
              <a:latin typeface="Arial" panose="020B0604020202020204" pitchFamily="34" charset="0"/>
              <a:ea typeface="+mn-lt"/>
              <a:cs typeface="Arial" panose="020B0604020202020204" pitchFamily="34" charset="0"/>
            </a:endParaRPr>
          </a:p>
        </p:txBody>
      </p:sp>
      <p:grpSp>
        <p:nvGrpSpPr>
          <p:cNvPr id="8" name="Group 7">
            <a:extLst>
              <a:ext uri="{FF2B5EF4-FFF2-40B4-BE49-F238E27FC236}">
                <a16:creationId xmlns:a16="http://schemas.microsoft.com/office/drawing/2014/main" id="{C57A2B37-1B98-25AC-55F5-703C93AC4500}"/>
              </a:ext>
            </a:extLst>
          </p:cNvPr>
          <p:cNvGrpSpPr/>
          <p:nvPr/>
        </p:nvGrpSpPr>
        <p:grpSpPr>
          <a:xfrm>
            <a:off x="8682344" y="3581400"/>
            <a:ext cx="2962246" cy="2345228"/>
            <a:chOff x="8886140" y="2128856"/>
            <a:chExt cx="2458554" cy="1946452"/>
          </a:xfrm>
        </p:grpSpPr>
        <p:grpSp>
          <p:nvGrpSpPr>
            <p:cNvPr id="9" name="Group 8">
              <a:extLst>
                <a:ext uri="{FF2B5EF4-FFF2-40B4-BE49-F238E27FC236}">
                  <a16:creationId xmlns:a16="http://schemas.microsoft.com/office/drawing/2014/main" id="{854E2B55-C899-7809-0B34-6E79177DE949}"/>
                </a:ext>
              </a:extLst>
            </p:cNvPr>
            <p:cNvGrpSpPr/>
            <p:nvPr/>
          </p:nvGrpSpPr>
          <p:grpSpPr>
            <a:xfrm>
              <a:off x="9892149" y="2128856"/>
              <a:ext cx="1452545" cy="1452545"/>
              <a:chOff x="9854276" y="2446764"/>
              <a:chExt cx="1691138" cy="1691138"/>
            </a:xfrm>
          </p:grpSpPr>
          <p:pic>
            <p:nvPicPr>
              <p:cNvPr id="12" name="Graphic 11" descr="Head with gears with solid fill">
                <a:extLst>
                  <a:ext uri="{FF2B5EF4-FFF2-40B4-BE49-F238E27FC236}">
                    <a16:creationId xmlns:a16="http://schemas.microsoft.com/office/drawing/2014/main" id="{4CF12880-7B70-AAC8-CE37-A08DA0C42F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4276" y="2446764"/>
                <a:ext cx="1691138" cy="1691138"/>
              </a:xfrm>
              <a:prstGeom prst="rect">
                <a:avLst/>
              </a:prstGeom>
            </p:spPr>
          </p:pic>
          <p:sp>
            <p:nvSpPr>
              <p:cNvPr id="13" name="Oval 12">
                <a:extLst>
                  <a:ext uri="{FF2B5EF4-FFF2-40B4-BE49-F238E27FC236}">
                    <a16:creationId xmlns:a16="http://schemas.microsoft.com/office/drawing/2014/main" id="{744C558F-4292-A319-91DF-85AE01B84FCE}"/>
                  </a:ext>
                </a:extLst>
              </p:cNvPr>
              <p:cNvSpPr/>
              <p:nvPr/>
            </p:nvSpPr>
            <p:spPr>
              <a:xfrm>
                <a:off x="10149995" y="2618375"/>
                <a:ext cx="927324" cy="92732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Heart 9">
              <a:extLst>
                <a:ext uri="{FF2B5EF4-FFF2-40B4-BE49-F238E27FC236}">
                  <a16:creationId xmlns:a16="http://schemas.microsoft.com/office/drawing/2014/main" id="{B0EE8C58-E5DC-397B-6A2B-E2B0680B20DC}"/>
                </a:ext>
              </a:extLst>
            </p:cNvPr>
            <p:cNvSpPr/>
            <p:nvPr/>
          </p:nvSpPr>
          <p:spPr>
            <a:xfrm>
              <a:off x="8886140" y="3141728"/>
              <a:ext cx="1044952" cy="933580"/>
            </a:xfrm>
            <a:prstGeom prst="hear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reeform: Shape 10">
              <a:extLst>
                <a:ext uri="{FF2B5EF4-FFF2-40B4-BE49-F238E27FC236}">
                  <a16:creationId xmlns:a16="http://schemas.microsoft.com/office/drawing/2014/main" id="{F3937AEF-3260-9288-90B1-F3CD0CDD1E0B}"/>
                </a:ext>
              </a:extLst>
            </p:cNvPr>
            <p:cNvSpPr/>
            <p:nvPr/>
          </p:nvSpPr>
          <p:spPr>
            <a:xfrm>
              <a:off x="9552620" y="2721660"/>
              <a:ext cx="785179" cy="498487"/>
            </a:xfrm>
            <a:custGeom>
              <a:avLst/>
              <a:gdLst>
                <a:gd name="connsiteX0" fmla="*/ 0 w 914400"/>
                <a:gd name="connsiteY0" fmla="*/ 977900 h 977900"/>
                <a:gd name="connsiteX1" fmla="*/ 317500 w 914400"/>
                <a:gd name="connsiteY1" fmla="*/ 292100 h 977900"/>
                <a:gd name="connsiteX2" fmla="*/ 914400 w 914400"/>
                <a:gd name="connsiteY2" fmla="*/ 0 h 977900"/>
              </a:gdLst>
              <a:ahLst/>
              <a:cxnLst>
                <a:cxn ang="0">
                  <a:pos x="connsiteX0" y="connsiteY0"/>
                </a:cxn>
                <a:cxn ang="0">
                  <a:pos x="connsiteX1" y="connsiteY1"/>
                </a:cxn>
                <a:cxn ang="0">
                  <a:pos x="connsiteX2" y="connsiteY2"/>
                </a:cxn>
              </a:cxnLst>
              <a:rect l="l" t="t" r="r" b="b"/>
              <a:pathLst>
                <a:path w="914400" h="977900">
                  <a:moveTo>
                    <a:pt x="0" y="977900"/>
                  </a:moveTo>
                  <a:cubicBezTo>
                    <a:pt x="82550" y="716491"/>
                    <a:pt x="165100" y="455083"/>
                    <a:pt x="317500" y="292100"/>
                  </a:cubicBezTo>
                  <a:cubicBezTo>
                    <a:pt x="469900" y="129117"/>
                    <a:pt x="692150" y="64558"/>
                    <a:pt x="914400" y="0"/>
                  </a:cubicBezTo>
                </a:path>
              </a:pathLst>
            </a:custGeom>
            <a:noFill/>
            <a:ln w="5715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a:extLst>
              <a:ext uri="{FF2B5EF4-FFF2-40B4-BE49-F238E27FC236}">
                <a16:creationId xmlns:a16="http://schemas.microsoft.com/office/drawing/2014/main" id="{03BA219F-DB94-0491-97F2-9F7CA2DD0F09}"/>
              </a:ext>
            </a:extLst>
          </p:cNvPr>
          <p:cNvSpPr txBox="1"/>
          <p:nvPr/>
        </p:nvSpPr>
        <p:spPr>
          <a:xfrm>
            <a:off x="1292720" y="2152635"/>
            <a:ext cx="3383557"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dirty="0">
                <a:latin typeface="Arial" panose="020B0604020202020204" pitchFamily="34" charset="0"/>
                <a:ea typeface="+mn-lt"/>
                <a:cs typeface="Arial" panose="020B0604020202020204" pitchFamily="34" charset="0"/>
              </a:rPr>
              <a:t>Emotional regulation refers to the process where children influence which emotions they have, when they have them, and how they experience and express their feelings</a:t>
            </a:r>
            <a:endParaRPr lang="en-US" sz="2200" dirty="0">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547141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304A98-1D02-C136-625A-757CEE03A2B1}"/>
              </a:ext>
            </a:extLst>
          </p:cNvPr>
          <p:cNvSpPr/>
          <p:nvPr/>
        </p:nvSpPr>
        <p:spPr>
          <a:xfrm>
            <a:off x="7646360" y="2896536"/>
            <a:ext cx="2235200" cy="401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a:extLst>
              <a:ext uri="{FF2B5EF4-FFF2-40B4-BE49-F238E27FC236}">
                <a16:creationId xmlns:a16="http://schemas.microsoft.com/office/drawing/2014/main" id="{CA78399A-BDC0-CC2D-1CFD-51062572ACFC}"/>
              </a:ext>
            </a:extLst>
          </p:cNvPr>
          <p:cNvSpPr/>
          <p:nvPr/>
        </p:nvSpPr>
        <p:spPr>
          <a:xfrm>
            <a:off x="6165903" y="3354629"/>
            <a:ext cx="1873956" cy="401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a:extLst>
              <a:ext uri="{FF2B5EF4-FFF2-40B4-BE49-F238E27FC236}">
                <a16:creationId xmlns:a16="http://schemas.microsoft.com/office/drawing/2014/main" id="{E24EEE1C-BE7F-4B6C-BA92-E8B3F36132B2}"/>
              </a:ext>
            </a:extLst>
          </p:cNvPr>
          <p:cNvSpPr txBox="1"/>
          <p:nvPr/>
        </p:nvSpPr>
        <p:spPr>
          <a:xfrm>
            <a:off x="6165903" y="1993223"/>
            <a:ext cx="4364132" cy="2677656"/>
          </a:xfrm>
          <a:prstGeom prst="rect">
            <a:avLst/>
          </a:prstGeom>
          <a:noFill/>
        </p:spPr>
        <p:txBody>
          <a:bodyPr wrap="square" lIns="91440" tIns="45720" rIns="91440" bIns="45720" anchor="t">
            <a:spAutoFit/>
          </a:bodyPr>
          <a:lstStyle/>
          <a:p>
            <a:r>
              <a:rPr lang="en-GB" sz="2800" b="1" dirty="0">
                <a:latin typeface="Arial" panose="020B0604020202020204" pitchFamily="34" charset="0"/>
                <a:ea typeface="Arial"/>
                <a:cs typeface="Arial" panose="020B0604020202020204" pitchFamily="34" charset="0"/>
                <a:sym typeface="Arial"/>
              </a:rPr>
              <a:t>To provide participants with the knowledge and skills to implement a case plan, in line with inter-agency guidelines and standards</a:t>
            </a:r>
            <a:endParaRPr lang="en-US" sz="2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itle 3">
            <a:extLst>
              <a:ext uri="{FF2B5EF4-FFF2-40B4-BE49-F238E27FC236}">
                <a16:creationId xmlns:a16="http://schemas.microsoft.com/office/drawing/2014/main" id="{BA17EAA9-0757-4E70-857A-CCB621E253F9}"/>
              </a:ext>
            </a:extLst>
          </p:cNvPr>
          <p:cNvSpPr>
            <a:spLocks noGrp="1"/>
          </p:cNvSpPr>
          <p:nvPr>
            <p:ph type="title"/>
          </p:nvPr>
        </p:nvSpPr>
        <p:spPr>
          <a:xfrm>
            <a:off x="1661965" y="3099692"/>
            <a:ext cx="2808067" cy="562168"/>
          </a:xfrm>
        </p:spPr>
        <p:txBody>
          <a:bodyPr/>
          <a:lstStyle/>
          <a:p>
            <a:r>
              <a:rPr lang="en-CA" dirty="0"/>
              <a:t>Module aim</a:t>
            </a:r>
          </a:p>
        </p:txBody>
      </p:sp>
      <p:grpSp>
        <p:nvGrpSpPr>
          <p:cNvPr id="5" name="Group 4">
            <a:extLst>
              <a:ext uri="{FF2B5EF4-FFF2-40B4-BE49-F238E27FC236}">
                <a16:creationId xmlns:a16="http://schemas.microsoft.com/office/drawing/2014/main" id="{9F2B1F52-A651-99A9-D20F-542EB3DF9E8B}"/>
              </a:ext>
            </a:extLst>
          </p:cNvPr>
          <p:cNvGrpSpPr/>
          <p:nvPr/>
        </p:nvGrpSpPr>
        <p:grpSpPr>
          <a:xfrm>
            <a:off x="10262214" y="4992895"/>
            <a:ext cx="1326112" cy="1166520"/>
            <a:chOff x="6770748" y="1158240"/>
            <a:chExt cx="1274726" cy="1121318"/>
          </a:xfrm>
          <a:solidFill>
            <a:schemeClr val="bg1"/>
          </a:solidFill>
        </p:grpSpPr>
        <p:grpSp>
          <p:nvGrpSpPr>
            <p:cNvPr id="6" name="Group 5">
              <a:extLst>
                <a:ext uri="{FF2B5EF4-FFF2-40B4-BE49-F238E27FC236}">
                  <a16:creationId xmlns:a16="http://schemas.microsoft.com/office/drawing/2014/main" id="{E58FA794-7D60-BCE0-A54C-446FB5B22CFF}"/>
                </a:ext>
              </a:extLst>
            </p:cNvPr>
            <p:cNvGrpSpPr/>
            <p:nvPr/>
          </p:nvGrpSpPr>
          <p:grpSpPr>
            <a:xfrm rot="5400000">
              <a:off x="7128520" y="1362604"/>
              <a:ext cx="559182" cy="1274726"/>
              <a:chOff x="8619006" y="1366612"/>
              <a:chExt cx="416505" cy="949476"/>
            </a:xfrm>
            <a:grpFill/>
          </p:grpSpPr>
          <p:sp>
            <p:nvSpPr>
              <p:cNvPr id="8" name="Rectangle: Rounded Corners 7">
                <a:extLst>
                  <a:ext uri="{FF2B5EF4-FFF2-40B4-BE49-F238E27FC236}">
                    <a16:creationId xmlns:a16="http://schemas.microsoft.com/office/drawing/2014/main" id="{708A1EBF-767A-5940-30D6-662D91937D7B}"/>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9" name="Rectangle: Rounded Corners 8">
                <a:extLst>
                  <a:ext uri="{FF2B5EF4-FFF2-40B4-BE49-F238E27FC236}">
                    <a16:creationId xmlns:a16="http://schemas.microsoft.com/office/drawing/2014/main" id="{BCD882D4-FE0F-6B8F-0280-C331333F840D}"/>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0" name="Rectangle: Rounded Corners 9">
                <a:extLst>
                  <a:ext uri="{FF2B5EF4-FFF2-40B4-BE49-F238E27FC236}">
                    <a16:creationId xmlns:a16="http://schemas.microsoft.com/office/drawing/2014/main" id="{A6A6D97A-9DCD-A032-84A6-79E64A0D963B}"/>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2" name="Flowchart: Manual Input 11">
                <a:extLst>
                  <a:ext uri="{FF2B5EF4-FFF2-40B4-BE49-F238E27FC236}">
                    <a16:creationId xmlns:a16="http://schemas.microsoft.com/office/drawing/2014/main" id="{8A20A502-F061-F8CE-6522-4190D7903911}"/>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3" name="Rectangle 12">
                <a:extLst>
                  <a:ext uri="{FF2B5EF4-FFF2-40B4-BE49-F238E27FC236}">
                    <a16:creationId xmlns:a16="http://schemas.microsoft.com/office/drawing/2014/main" id="{56759924-2787-FF99-474D-143CE255BC0C}"/>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
          <p:nvSpPr>
            <p:cNvPr id="7" name="Circle: Hollow 6">
              <a:extLst>
                <a:ext uri="{FF2B5EF4-FFF2-40B4-BE49-F238E27FC236}">
                  <a16:creationId xmlns:a16="http://schemas.microsoft.com/office/drawing/2014/main" id="{2EF511DA-F6D2-E626-3A8A-ACAB1C9806A2}"/>
                </a:ext>
              </a:extLst>
            </p:cNvPr>
            <p:cNvSpPr/>
            <p:nvPr/>
          </p:nvSpPr>
          <p:spPr>
            <a:xfrm>
              <a:off x="7271980" y="1158240"/>
              <a:ext cx="566129" cy="566129"/>
            </a:xfrm>
            <a:prstGeom prst="donut">
              <a:avLst>
                <a:gd name="adj" fmla="val 31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grpSp>
    </p:spTree>
    <p:extLst>
      <p:ext uri="{BB962C8B-B14F-4D97-AF65-F5344CB8AC3E}">
        <p14:creationId xmlns:p14="http://schemas.microsoft.com/office/powerpoint/2010/main" val="3991118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A773D344-767A-82F1-5C84-D943BBC29E72}"/>
              </a:ext>
            </a:extLst>
          </p:cNvPr>
          <p:cNvSpPr/>
          <p:nvPr/>
        </p:nvSpPr>
        <p:spPr>
          <a:xfrm>
            <a:off x="5939027" y="2501900"/>
            <a:ext cx="5789492" cy="34798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620CBC48-4409-20B3-C451-D3C290FDD50E}"/>
              </a:ext>
            </a:extLst>
          </p:cNvPr>
          <p:cNvSpPr/>
          <p:nvPr/>
        </p:nvSpPr>
        <p:spPr>
          <a:xfrm>
            <a:off x="684974" y="2501900"/>
            <a:ext cx="4668443" cy="34798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19D67D-F56A-B6A9-CD33-A302C73F6585}"/>
              </a:ext>
            </a:extLst>
          </p:cNvPr>
          <p:cNvSpPr>
            <a:spLocks noGrp="1"/>
          </p:cNvSpPr>
          <p:nvPr>
            <p:ph type="title"/>
          </p:nvPr>
        </p:nvSpPr>
        <p:spPr/>
        <p:txBody>
          <a:bodyPr>
            <a:normAutofit/>
          </a:bodyPr>
          <a:lstStyle/>
          <a:p>
            <a:r>
              <a:rPr lang="en-GB" dirty="0"/>
              <a:t>Directive MHPSS activities</a:t>
            </a:r>
            <a:endParaRPr lang="en-BE" dirty="0"/>
          </a:p>
        </p:txBody>
      </p:sp>
      <p:sp>
        <p:nvSpPr>
          <p:cNvPr id="3" name="TextBox 2">
            <a:extLst>
              <a:ext uri="{FF2B5EF4-FFF2-40B4-BE49-F238E27FC236}">
                <a16:creationId xmlns:a16="http://schemas.microsoft.com/office/drawing/2014/main" id="{AEB6FA1B-A100-2FE3-8C61-CB5FC48EA17B}"/>
              </a:ext>
            </a:extLst>
          </p:cNvPr>
          <p:cNvSpPr txBox="1"/>
          <p:nvPr/>
        </p:nvSpPr>
        <p:spPr>
          <a:xfrm>
            <a:off x="715998" y="1536174"/>
            <a:ext cx="4726127" cy="707886"/>
          </a:xfrm>
          <a:prstGeom prst="rect">
            <a:avLst/>
          </a:prstGeom>
          <a:noFill/>
        </p:spPr>
        <p:txBody>
          <a:bodyPr wrap="square" lIns="91440" tIns="45720" rIns="91440" bIns="45720" rtlCol="0" anchor="t">
            <a:spAutoFit/>
          </a:bodyPr>
          <a:lstStyle/>
          <a:p>
            <a:r>
              <a:rPr lang="en-GB" sz="2000" b="1" dirty="0">
                <a:latin typeface="Arial"/>
                <a:cs typeface="Arial"/>
              </a:rPr>
              <a:t>MHPSS activities to build trust and assess needs </a:t>
            </a:r>
            <a:endParaRPr lang="en-GB" sz="2000" dirty="0">
              <a:latin typeface="Arial"/>
              <a:cs typeface="Arial"/>
            </a:endParaRPr>
          </a:p>
        </p:txBody>
      </p:sp>
      <p:grpSp>
        <p:nvGrpSpPr>
          <p:cNvPr id="44" name="Group 43">
            <a:extLst>
              <a:ext uri="{FF2B5EF4-FFF2-40B4-BE49-F238E27FC236}">
                <a16:creationId xmlns:a16="http://schemas.microsoft.com/office/drawing/2014/main" id="{53C49E9E-AB2C-1EE6-C2A2-39EE4463D700}"/>
              </a:ext>
            </a:extLst>
          </p:cNvPr>
          <p:cNvGrpSpPr/>
          <p:nvPr/>
        </p:nvGrpSpPr>
        <p:grpSpPr>
          <a:xfrm>
            <a:off x="1028806" y="2635956"/>
            <a:ext cx="1172537" cy="867419"/>
            <a:chOff x="8472195" y="3883127"/>
            <a:chExt cx="2799442" cy="2070970"/>
          </a:xfrm>
        </p:grpSpPr>
        <p:grpSp>
          <p:nvGrpSpPr>
            <p:cNvPr id="38" name="Group 37">
              <a:extLst>
                <a:ext uri="{FF2B5EF4-FFF2-40B4-BE49-F238E27FC236}">
                  <a16:creationId xmlns:a16="http://schemas.microsoft.com/office/drawing/2014/main" id="{8FC22A45-E734-9BE4-88FD-CEE367113ECD}"/>
                </a:ext>
              </a:extLst>
            </p:cNvPr>
            <p:cNvGrpSpPr/>
            <p:nvPr/>
          </p:nvGrpSpPr>
          <p:grpSpPr>
            <a:xfrm>
              <a:off x="8472195" y="4573450"/>
              <a:ext cx="1359998" cy="1380647"/>
              <a:chOff x="6673904" y="4927635"/>
              <a:chExt cx="864452" cy="881827"/>
            </a:xfrm>
            <a:solidFill>
              <a:schemeClr val="accent2">
                <a:lumMod val="75000"/>
              </a:schemeClr>
            </a:solidFill>
          </p:grpSpPr>
          <p:sp>
            <p:nvSpPr>
              <p:cNvPr id="39" name="Oval 38">
                <a:extLst>
                  <a:ext uri="{FF2B5EF4-FFF2-40B4-BE49-F238E27FC236}">
                    <a16:creationId xmlns:a16="http://schemas.microsoft.com/office/drawing/2014/main" id="{9769BCC0-1CAA-0CB1-0D27-C37FFDFDDD42}"/>
                  </a:ext>
                </a:extLst>
              </p:cNvPr>
              <p:cNvSpPr/>
              <p:nvPr/>
            </p:nvSpPr>
            <p:spPr>
              <a:xfrm>
                <a:off x="6673904" y="4927635"/>
                <a:ext cx="864452" cy="88182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40" name="Block Arc 39">
                <a:extLst>
                  <a:ext uri="{FF2B5EF4-FFF2-40B4-BE49-F238E27FC236}">
                    <a16:creationId xmlns:a16="http://schemas.microsoft.com/office/drawing/2014/main" id="{2CA72533-E93C-27AA-CED9-213401C7791C}"/>
                  </a:ext>
                </a:extLst>
              </p:cNvPr>
              <p:cNvSpPr/>
              <p:nvPr/>
            </p:nvSpPr>
            <p:spPr>
              <a:xfrm rot="10800000">
                <a:off x="6917818" y="5355565"/>
                <a:ext cx="376623" cy="30323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grpSp>
          <p:nvGrpSpPr>
            <p:cNvPr id="41" name="Group 40">
              <a:extLst>
                <a:ext uri="{FF2B5EF4-FFF2-40B4-BE49-F238E27FC236}">
                  <a16:creationId xmlns:a16="http://schemas.microsoft.com/office/drawing/2014/main" id="{A1D72DA0-7955-6FE1-E27F-C6619D0A0D17}"/>
                </a:ext>
              </a:extLst>
            </p:cNvPr>
            <p:cNvGrpSpPr/>
            <p:nvPr/>
          </p:nvGrpSpPr>
          <p:grpSpPr>
            <a:xfrm>
              <a:off x="9911639" y="3883127"/>
              <a:ext cx="1359998" cy="1380647"/>
              <a:chOff x="7662737" y="4933947"/>
              <a:chExt cx="864452" cy="881827"/>
            </a:xfrm>
            <a:solidFill>
              <a:schemeClr val="accent2">
                <a:lumMod val="75000"/>
              </a:schemeClr>
            </a:solidFill>
          </p:grpSpPr>
          <p:sp>
            <p:nvSpPr>
              <p:cNvPr id="42" name="Oval 41">
                <a:extLst>
                  <a:ext uri="{FF2B5EF4-FFF2-40B4-BE49-F238E27FC236}">
                    <a16:creationId xmlns:a16="http://schemas.microsoft.com/office/drawing/2014/main" id="{F022ACB9-CB1F-F1D5-64F5-849659642711}"/>
                  </a:ext>
                </a:extLst>
              </p:cNvPr>
              <p:cNvSpPr/>
              <p:nvPr/>
            </p:nvSpPr>
            <p:spPr>
              <a:xfrm>
                <a:off x="7662737" y="4933947"/>
                <a:ext cx="864452" cy="88182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43" name="Block Arc 42">
                <a:extLst>
                  <a:ext uri="{FF2B5EF4-FFF2-40B4-BE49-F238E27FC236}">
                    <a16:creationId xmlns:a16="http://schemas.microsoft.com/office/drawing/2014/main" id="{5FADA611-9034-D74B-5761-B82795E13492}"/>
                  </a:ext>
                </a:extLst>
              </p:cNvPr>
              <p:cNvSpPr/>
              <p:nvPr/>
            </p:nvSpPr>
            <p:spPr>
              <a:xfrm>
                <a:off x="7923857" y="5512539"/>
                <a:ext cx="376623" cy="30323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grpSp>
      <p:sp>
        <p:nvSpPr>
          <p:cNvPr id="59" name="TextBox 58">
            <a:extLst>
              <a:ext uri="{FF2B5EF4-FFF2-40B4-BE49-F238E27FC236}">
                <a16:creationId xmlns:a16="http://schemas.microsoft.com/office/drawing/2014/main" id="{365E28F8-55FA-E4B2-2A60-E06E5C766FDD}"/>
              </a:ext>
            </a:extLst>
          </p:cNvPr>
          <p:cNvSpPr txBox="1"/>
          <p:nvPr/>
        </p:nvSpPr>
        <p:spPr>
          <a:xfrm>
            <a:off x="5939027" y="1536174"/>
            <a:ext cx="5789492" cy="707886"/>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MHPSS activities to help understand and cope with what happened to them</a:t>
            </a:r>
            <a:endParaRPr lang="en-US" sz="2000" dirty="0">
              <a:latin typeface="Arial" panose="020B0604020202020204" pitchFamily="34" charset="0"/>
              <a:cs typeface="Arial" panose="020B0604020202020204" pitchFamily="34" charset="0"/>
            </a:endParaRPr>
          </a:p>
        </p:txBody>
      </p:sp>
      <p:pic>
        <p:nvPicPr>
          <p:cNvPr id="81" name="Graphic 80" descr="Scientific Thought with solid fill">
            <a:extLst>
              <a:ext uri="{FF2B5EF4-FFF2-40B4-BE49-F238E27FC236}">
                <a16:creationId xmlns:a16="http://schemas.microsoft.com/office/drawing/2014/main" id="{DADEF45C-9B0A-C9F8-C9E2-1CA4B48BA2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97475" y="2788463"/>
            <a:ext cx="1025204" cy="1025204"/>
          </a:xfrm>
          <a:prstGeom prst="rect">
            <a:avLst/>
          </a:prstGeom>
        </p:spPr>
      </p:pic>
      <p:pic>
        <p:nvPicPr>
          <p:cNvPr id="82" name="Graphic 81" descr="Scientific Thought with solid fill">
            <a:extLst>
              <a:ext uri="{FF2B5EF4-FFF2-40B4-BE49-F238E27FC236}">
                <a16:creationId xmlns:a16="http://schemas.microsoft.com/office/drawing/2014/main" id="{B1006A8D-81CB-D777-E467-3B33F21715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8180" y="4392613"/>
            <a:ext cx="1025204" cy="1025204"/>
          </a:xfrm>
          <a:prstGeom prst="rect">
            <a:avLst/>
          </a:prstGeom>
        </p:spPr>
      </p:pic>
      <p:grpSp>
        <p:nvGrpSpPr>
          <p:cNvPr id="83" name="Group 82">
            <a:extLst>
              <a:ext uri="{FF2B5EF4-FFF2-40B4-BE49-F238E27FC236}">
                <a16:creationId xmlns:a16="http://schemas.microsoft.com/office/drawing/2014/main" id="{3D712119-1845-D45E-A408-FDEB1114A8BA}"/>
              </a:ext>
            </a:extLst>
          </p:cNvPr>
          <p:cNvGrpSpPr/>
          <p:nvPr/>
        </p:nvGrpSpPr>
        <p:grpSpPr>
          <a:xfrm>
            <a:off x="8658154" y="2861594"/>
            <a:ext cx="1254569" cy="993251"/>
            <a:chOff x="8886140" y="2128856"/>
            <a:chExt cx="2458554" cy="1946452"/>
          </a:xfrm>
        </p:grpSpPr>
        <p:grpSp>
          <p:nvGrpSpPr>
            <p:cNvPr id="84" name="Group 83">
              <a:extLst>
                <a:ext uri="{FF2B5EF4-FFF2-40B4-BE49-F238E27FC236}">
                  <a16:creationId xmlns:a16="http://schemas.microsoft.com/office/drawing/2014/main" id="{43A6A480-1B2E-AE81-C55A-8476165551A1}"/>
                </a:ext>
              </a:extLst>
            </p:cNvPr>
            <p:cNvGrpSpPr/>
            <p:nvPr/>
          </p:nvGrpSpPr>
          <p:grpSpPr>
            <a:xfrm>
              <a:off x="9892149" y="2128856"/>
              <a:ext cx="1452545" cy="1452545"/>
              <a:chOff x="9854276" y="2446764"/>
              <a:chExt cx="1691138" cy="1691138"/>
            </a:xfrm>
          </p:grpSpPr>
          <p:pic>
            <p:nvPicPr>
              <p:cNvPr id="87" name="Graphic 86" descr="Head with gears with solid fill">
                <a:extLst>
                  <a:ext uri="{FF2B5EF4-FFF2-40B4-BE49-F238E27FC236}">
                    <a16:creationId xmlns:a16="http://schemas.microsoft.com/office/drawing/2014/main" id="{DA636D59-6D0C-4B10-3AA1-4A09F97293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54276" y="2446764"/>
                <a:ext cx="1691138" cy="1691138"/>
              </a:xfrm>
              <a:prstGeom prst="rect">
                <a:avLst/>
              </a:prstGeom>
            </p:spPr>
          </p:pic>
          <p:sp>
            <p:nvSpPr>
              <p:cNvPr id="88" name="Oval 87">
                <a:extLst>
                  <a:ext uri="{FF2B5EF4-FFF2-40B4-BE49-F238E27FC236}">
                    <a16:creationId xmlns:a16="http://schemas.microsoft.com/office/drawing/2014/main" id="{880B1346-ECF8-0B1B-18EC-EB54F485735A}"/>
                  </a:ext>
                </a:extLst>
              </p:cNvPr>
              <p:cNvSpPr/>
              <p:nvPr/>
            </p:nvSpPr>
            <p:spPr>
              <a:xfrm>
                <a:off x="10149995" y="2618375"/>
                <a:ext cx="927324" cy="92732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5" name="Heart 84">
              <a:extLst>
                <a:ext uri="{FF2B5EF4-FFF2-40B4-BE49-F238E27FC236}">
                  <a16:creationId xmlns:a16="http://schemas.microsoft.com/office/drawing/2014/main" id="{547DA336-9869-EEB8-4AE8-A75318294543}"/>
                </a:ext>
              </a:extLst>
            </p:cNvPr>
            <p:cNvSpPr/>
            <p:nvPr/>
          </p:nvSpPr>
          <p:spPr>
            <a:xfrm>
              <a:off x="8886140" y="3141728"/>
              <a:ext cx="1044952" cy="933580"/>
            </a:xfrm>
            <a:prstGeom prst="hear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6" name="Freeform: Shape 85">
              <a:extLst>
                <a:ext uri="{FF2B5EF4-FFF2-40B4-BE49-F238E27FC236}">
                  <a16:creationId xmlns:a16="http://schemas.microsoft.com/office/drawing/2014/main" id="{92D19855-5731-722E-006D-8692E053EAA8}"/>
                </a:ext>
              </a:extLst>
            </p:cNvPr>
            <p:cNvSpPr/>
            <p:nvPr/>
          </p:nvSpPr>
          <p:spPr>
            <a:xfrm>
              <a:off x="9552620" y="2721660"/>
              <a:ext cx="785179" cy="498487"/>
            </a:xfrm>
            <a:custGeom>
              <a:avLst/>
              <a:gdLst>
                <a:gd name="connsiteX0" fmla="*/ 0 w 914400"/>
                <a:gd name="connsiteY0" fmla="*/ 977900 h 977900"/>
                <a:gd name="connsiteX1" fmla="*/ 317500 w 914400"/>
                <a:gd name="connsiteY1" fmla="*/ 292100 h 977900"/>
                <a:gd name="connsiteX2" fmla="*/ 914400 w 914400"/>
                <a:gd name="connsiteY2" fmla="*/ 0 h 977900"/>
              </a:gdLst>
              <a:ahLst/>
              <a:cxnLst>
                <a:cxn ang="0">
                  <a:pos x="connsiteX0" y="connsiteY0"/>
                </a:cxn>
                <a:cxn ang="0">
                  <a:pos x="connsiteX1" y="connsiteY1"/>
                </a:cxn>
                <a:cxn ang="0">
                  <a:pos x="connsiteX2" y="connsiteY2"/>
                </a:cxn>
              </a:cxnLst>
              <a:rect l="l" t="t" r="r" b="b"/>
              <a:pathLst>
                <a:path w="914400" h="977900">
                  <a:moveTo>
                    <a:pt x="0" y="977900"/>
                  </a:moveTo>
                  <a:cubicBezTo>
                    <a:pt x="82550" y="716491"/>
                    <a:pt x="165100" y="455083"/>
                    <a:pt x="317500" y="292100"/>
                  </a:cubicBezTo>
                  <a:cubicBezTo>
                    <a:pt x="469900" y="129117"/>
                    <a:pt x="692150" y="64558"/>
                    <a:pt x="914400" y="0"/>
                  </a:cubicBezTo>
                </a:path>
              </a:pathLst>
            </a:custGeom>
            <a:noFill/>
            <a:ln w="1905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a:extLst>
              <a:ext uri="{FF2B5EF4-FFF2-40B4-BE49-F238E27FC236}">
                <a16:creationId xmlns:a16="http://schemas.microsoft.com/office/drawing/2014/main" id="{8BAB7A0D-8024-4AD5-9F06-DC0E8EE445F6}"/>
              </a:ext>
            </a:extLst>
          </p:cNvPr>
          <p:cNvGrpSpPr/>
          <p:nvPr/>
        </p:nvGrpSpPr>
        <p:grpSpPr>
          <a:xfrm>
            <a:off x="8698477" y="4476780"/>
            <a:ext cx="1254569" cy="993251"/>
            <a:chOff x="8886140" y="2128856"/>
            <a:chExt cx="2458554" cy="1946452"/>
          </a:xfrm>
        </p:grpSpPr>
        <p:grpSp>
          <p:nvGrpSpPr>
            <p:cNvPr id="90" name="Group 89">
              <a:extLst>
                <a:ext uri="{FF2B5EF4-FFF2-40B4-BE49-F238E27FC236}">
                  <a16:creationId xmlns:a16="http://schemas.microsoft.com/office/drawing/2014/main" id="{A5BA7B55-A3ED-CD5D-5DA5-6351E2B99ED5}"/>
                </a:ext>
              </a:extLst>
            </p:cNvPr>
            <p:cNvGrpSpPr/>
            <p:nvPr/>
          </p:nvGrpSpPr>
          <p:grpSpPr>
            <a:xfrm>
              <a:off x="9892149" y="2128856"/>
              <a:ext cx="1452545" cy="1452545"/>
              <a:chOff x="9854276" y="2446764"/>
              <a:chExt cx="1691138" cy="1691138"/>
            </a:xfrm>
          </p:grpSpPr>
          <p:pic>
            <p:nvPicPr>
              <p:cNvPr id="93" name="Graphic 92" descr="Head with gears with solid fill">
                <a:extLst>
                  <a:ext uri="{FF2B5EF4-FFF2-40B4-BE49-F238E27FC236}">
                    <a16:creationId xmlns:a16="http://schemas.microsoft.com/office/drawing/2014/main" id="{8E51858A-262B-955B-FFDF-B61A8C007C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54276" y="2446764"/>
                <a:ext cx="1691138" cy="1691138"/>
              </a:xfrm>
              <a:prstGeom prst="rect">
                <a:avLst/>
              </a:prstGeom>
            </p:spPr>
          </p:pic>
          <p:sp>
            <p:nvSpPr>
              <p:cNvPr id="94" name="Oval 93">
                <a:extLst>
                  <a:ext uri="{FF2B5EF4-FFF2-40B4-BE49-F238E27FC236}">
                    <a16:creationId xmlns:a16="http://schemas.microsoft.com/office/drawing/2014/main" id="{CEFC5F97-4EC8-6E5D-FCDC-039908502B13}"/>
                  </a:ext>
                </a:extLst>
              </p:cNvPr>
              <p:cNvSpPr/>
              <p:nvPr/>
            </p:nvSpPr>
            <p:spPr>
              <a:xfrm>
                <a:off x="10149995" y="2618375"/>
                <a:ext cx="927324" cy="92732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Heart 90">
              <a:extLst>
                <a:ext uri="{FF2B5EF4-FFF2-40B4-BE49-F238E27FC236}">
                  <a16:creationId xmlns:a16="http://schemas.microsoft.com/office/drawing/2014/main" id="{EE5C4523-D054-0D56-E629-ED4EADB8C7C7}"/>
                </a:ext>
              </a:extLst>
            </p:cNvPr>
            <p:cNvSpPr/>
            <p:nvPr/>
          </p:nvSpPr>
          <p:spPr>
            <a:xfrm>
              <a:off x="8886140" y="3141728"/>
              <a:ext cx="1044952" cy="933580"/>
            </a:xfrm>
            <a:prstGeom prst="hear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 name="Freeform: Shape 91">
              <a:extLst>
                <a:ext uri="{FF2B5EF4-FFF2-40B4-BE49-F238E27FC236}">
                  <a16:creationId xmlns:a16="http://schemas.microsoft.com/office/drawing/2014/main" id="{08D23937-0912-4DB8-91C5-70F8F9BD37FA}"/>
                </a:ext>
              </a:extLst>
            </p:cNvPr>
            <p:cNvSpPr/>
            <p:nvPr/>
          </p:nvSpPr>
          <p:spPr>
            <a:xfrm>
              <a:off x="9552620" y="2721660"/>
              <a:ext cx="785179" cy="498487"/>
            </a:xfrm>
            <a:custGeom>
              <a:avLst/>
              <a:gdLst>
                <a:gd name="connsiteX0" fmla="*/ 0 w 914400"/>
                <a:gd name="connsiteY0" fmla="*/ 977900 h 977900"/>
                <a:gd name="connsiteX1" fmla="*/ 317500 w 914400"/>
                <a:gd name="connsiteY1" fmla="*/ 292100 h 977900"/>
                <a:gd name="connsiteX2" fmla="*/ 914400 w 914400"/>
                <a:gd name="connsiteY2" fmla="*/ 0 h 977900"/>
              </a:gdLst>
              <a:ahLst/>
              <a:cxnLst>
                <a:cxn ang="0">
                  <a:pos x="connsiteX0" y="connsiteY0"/>
                </a:cxn>
                <a:cxn ang="0">
                  <a:pos x="connsiteX1" y="connsiteY1"/>
                </a:cxn>
                <a:cxn ang="0">
                  <a:pos x="connsiteX2" y="connsiteY2"/>
                </a:cxn>
              </a:cxnLst>
              <a:rect l="l" t="t" r="r" b="b"/>
              <a:pathLst>
                <a:path w="914400" h="977900">
                  <a:moveTo>
                    <a:pt x="0" y="977900"/>
                  </a:moveTo>
                  <a:cubicBezTo>
                    <a:pt x="82550" y="716491"/>
                    <a:pt x="165100" y="455083"/>
                    <a:pt x="317500" y="292100"/>
                  </a:cubicBezTo>
                  <a:cubicBezTo>
                    <a:pt x="469900" y="129117"/>
                    <a:pt x="692150" y="64558"/>
                    <a:pt x="914400" y="0"/>
                  </a:cubicBezTo>
                </a:path>
              </a:pathLst>
            </a:custGeom>
            <a:noFill/>
            <a:ln w="1905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A4AC589E-8BA8-4129-75DC-535511D47000}"/>
              </a:ext>
            </a:extLst>
          </p:cNvPr>
          <p:cNvSpPr txBox="1"/>
          <p:nvPr/>
        </p:nvSpPr>
        <p:spPr>
          <a:xfrm>
            <a:off x="7034406" y="2992819"/>
            <a:ext cx="1283747" cy="70788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Emotions wheel </a:t>
            </a:r>
          </a:p>
        </p:txBody>
      </p:sp>
      <p:sp>
        <p:nvSpPr>
          <p:cNvPr id="6" name="TextBox 5">
            <a:extLst>
              <a:ext uri="{FF2B5EF4-FFF2-40B4-BE49-F238E27FC236}">
                <a16:creationId xmlns:a16="http://schemas.microsoft.com/office/drawing/2014/main" id="{4C531D00-99F2-4BB2-DA86-BC063E7C420A}"/>
              </a:ext>
            </a:extLst>
          </p:cNvPr>
          <p:cNvSpPr txBox="1"/>
          <p:nvPr/>
        </p:nvSpPr>
        <p:spPr>
          <a:xfrm>
            <a:off x="10020355" y="2900593"/>
            <a:ext cx="1486671" cy="1015663"/>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When I feel… I do… </a:t>
            </a:r>
          </a:p>
        </p:txBody>
      </p:sp>
      <p:sp>
        <p:nvSpPr>
          <p:cNvPr id="7" name="TextBox 6">
            <a:extLst>
              <a:ext uri="{FF2B5EF4-FFF2-40B4-BE49-F238E27FC236}">
                <a16:creationId xmlns:a16="http://schemas.microsoft.com/office/drawing/2014/main" id="{C30A7FED-07A9-2C2E-A208-E514551D48A7}"/>
              </a:ext>
            </a:extLst>
          </p:cNvPr>
          <p:cNvSpPr txBox="1"/>
          <p:nvPr/>
        </p:nvSpPr>
        <p:spPr>
          <a:xfrm>
            <a:off x="7023293" y="4480467"/>
            <a:ext cx="1486671" cy="70788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Good and bad stress </a:t>
            </a:r>
          </a:p>
        </p:txBody>
      </p:sp>
      <p:sp>
        <p:nvSpPr>
          <p:cNvPr id="8" name="TextBox 7">
            <a:extLst>
              <a:ext uri="{FF2B5EF4-FFF2-40B4-BE49-F238E27FC236}">
                <a16:creationId xmlns:a16="http://schemas.microsoft.com/office/drawing/2014/main" id="{1F6956CF-DF5E-16A7-525F-5589F89C020C}"/>
              </a:ext>
            </a:extLst>
          </p:cNvPr>
          <p:cNvSpPr txBox="1"/>
          <p:nvPr/>
        </p:nvSpPr>
        <p:spPr>
          <a:xfrm>
            <a:off x="10011732" y="4360621"/>
            <a:ext cx="1486671" cy="1015663"/>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Hand on belly breathing</a:t>
            </a:r>
          </a:p>
        </p:txBody>
      </p:sp>
      <p:sp>
        <p:nvSpPr>
          <p:cNvPr id="9" name="TextBox 8">
            <a:extLst>
              <a:ext uri="{FF2B5EF4-FFF2-40B4-BE49-F238E27FC236}">
                <a16:creationId xmlns:a16="http://schemas.microsoft.com/office/drawing/2014/main" id="{0382C171-68B7-0BC7-C80E-BAA308EEDD0B}"/>
              </a:ext>
            </a:extLst>
          </p:cNvPr>
          <p:cNvSpPr txBox="1"/>
          <p:nvPr/>
        </p:nvSpPr>
        <p:spPr>
          <a:xfrm>
            <a:off x="2514151" y="2760865"/>
            <a:ext cx="2087339" cy="400110"/>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Family drawing</a:t>
            </a:r>
          </a:p>
        </p:txBody>
      </p:sp>
      <p:sp>
        <p:nvSpPr>
          <p:cNvPr id="10" name="TextBox 9">
            <a:extLst>
              <a:ext uri="{FF2B5EF4-FFF2-40B4-BE49-F238E27FC236}">
                <a16:creationId xmlns:a16="http://schemas.microsoft.com/office/drawing/2014/main" id="{90C1383E-A4A9-7790-F948-476EA34D0D7B}"/>
              </a:ext>
            </a:extLst>
          </p:cNvPr>
          <p:cNvSpPr txBox="1"/>
          <p:nvPr/>
        </p:nvSpPr>
        <p:spPr>
          <a:xfrm>
            <a:off x="2514151" y="3671832"/>
            <a:ext cx="2087339" cy="70788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Drawing daily activities</a:t>
            </a:r>
          </a:p>
        </p:txBody>
      </p:sp>
      <p:sp>
        <p:nvSpPr>
          <p:cNvPr id="11" name="TextBox 10">
            <a:extLst>
              <a:ext uri="{FF2B5EF4-FFF2-40B4-BE49-F238E27FC236}">
                <a16:creationId xmlns:a16="http://schemas.microsoft.com/office/drawing/2014/main" id="{D626117C-139D-D04F-1E80-DC9537A18CF6}"/>
              </a:ext>
            </a:extLst>
          </p:cNvPr>
          <p:cNvSpPr txBox="1"/>
          <p:nvPr/>
        </p:nvSpPr>
        <p:spPr>
          <a:xfrm>
            <a:off x="2514151" y="4903614"/>
            <a:ext cx="2087339" cy="70788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Emotions thermometer</a:t>
            </a:r>
          </a:p>
        </p:txBody>
      </p:sp>
      <p:grpSp>
        <p:nvGrpSpPr>
          <p:cNvPr id="12" name="Group 11">
            <a:extLst>
              <a:ext uri="{FF2B5EF4-FFF2-40B4-BE49-F238E27FC236}">
                <a16:creationId xmlns:a16="http://schemas.microsoft.com/office/drawing/2014/main" id="{5B4472C5-1EB2-EDDC-73C3-828A9C7334BF}"/>
              </a:ext>
            </a:extLst>
          </p:cNvPr>
          <p:cNvGrpSpPr/>
          <p:nvPr/>
        </p:nvGrpSpPr>
        <p:grpSpPr>
          <a:xfrm>
            <a:off x="1028806" y="3614868"/>
            <a:ext cx="1172537" cy="867419"/>
            <a:chOff x="8472195" y="3883127"/>
            <a:chExt cx="2799442" cy="2070970"/>
          </a:xfrm>
        </p:grpSpPr>
        <p:grpSp>
          <p:nvGrpSpPr>
            <p:cNvPr id="13" name="Group 12">
              <a:extLst>
                <a:ext uri="{FF2B5EF4-FFF2-40B4-BE49-F238E27FC236}">
                  <a16:creationId xmlns:a16="http://schemas.microsoft.com/office/drawing/2014/main" id="{B7BE8DEF-A870-363F-E7B8-CE9C982C3921}"/>
                </a:ext>
              </a:extLst>
            </p:cNvPr>
            <p:cNvGrpSpPr/>
            <p:nvPr/>
          </p:nvGrpSpPr>
          <p:grpSpPr>
            <a:xfrm>
              <a:off x="8472195" y="4573450"/>
              <a:ext cx="1359998" cy="1380647"/>
              <a:chOff x="6673904" y="4927635"/>
              <a:chExt cx="864452" cy="881827"/>
            </a:xfrm>
            <a:solidFill>
              <a:schemeClr val="accent2">
                <a:lumMod val="75000"/>
              </a:schemeClr>
            </a:solidFill>
          </p:grpSpPr>
          <p:sp>
            <p:nvSpPr>
              <p:cNvPr id="17" name="Oval 16">
                <a:extLst>
                  <a:ext uri="{FF2B5EF4-FFF2-40B4-BE49-F238E27FC236}">
                    <a16:creationId xmlns:a16="http://schemas.microsoft.com/office/drawing/2014/main" id="{ADAEB005-A143-A565-BC1F-1FAE2AD38295}"/>
                  </a:ext>
                </a:extLst>
              </p:cNvPr>
              <p:cNvSpPr/>
              <p:nvPr/>
            </p:nvSpPr>
            <p:spPr>
              <a:xfrm>
                <a:off x="6673904" y="4927635"/>
                <a:ext cx="864452" cy="88182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8" name="Block Arc 17">
                <a:extLst>
                  <a:ext uri="{FF2B5EF4-FFF2-40B4-BE49-F238E27FC236}">
                    <a16:creationId xmlns:a16="http://schemas.microsoft.com/office/drawing/2014/main" id="{70F4A311-3692-EF79-5819-1DD48896A95E}"/>
                  </a:ext>
                </a:extLst>
              </p:cNvPr>
              <p:cNvSpPr/>
              <p:nvPr/>
            </p:nvSpPr>
            <p:spPr>
              <a:xfrm rot="10800000">
                <a:off x="6917818" y="5355565"/>
                <a:ext cx="376623" cy="30323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4DFC07E0-CE79-9AA4-FD82-8291D00894F4}"/>
                </a:ext>
              </a:extLst>
            </p:cNvPr>
            <p:cNvGrpSpPr/>
            <p:nvPr/>
          </p:nvGrpSpPr>
          <p:grpSpPr>
            <a:xfrm>
              <a:off x="9911639" y="3883127"/>
              <a:ext cx="1359998" cy="1380647"/>
              <a:chOff x="7662737" y="4933947"/>
              <a:chExt cx="864452" cy="881827"/>
            </a:xfrm>
            <a:solidFill>
              <a:schemeClr val="accent2">
                <a:lumMod val="75000"/>
              </a:schemeClr>
            </a:solidFill>
          </p:grpSpPr>
          <p:sp>
            <p:nvSpPr>
              <p:cNvPr id="15" name="Oval 14">
                <a:extLst>
                  <a:ext uri="{FF2B5EF4-FFF2-40B4-BE49-F238E27FC236}">
                    <a16:creationId xmlns:a16="http://schemas.microsoft.com/office/drawing/2014/main" id="{95E6109A-7D76-9EC3-7331-D58F07BA2ADA}"/>
                  </a:ext>
                </a:extLst>
              </p:cNvPr>
              <p:cNvSpPr/>
              <p:nvPr/>
            </p:nvSpPr>
            <p:spPr>
              <a:xfrm>
                <a:off x="7662737" y="4933947"/>
                <a:ext cx="864452" cy="88182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6" name="Block Arc 15">
                <a:extLst>
                  <a:ext uri="{FF2B5EF4-FFF2-40B4-BE49-F238E27FC236}">
                    <a16:creationId xmlns:a16="http://schemas.microsoft.com/office/drawing/2014/main" id="{35C90E74-02AE-23F6-CB74-078E1FB5D321}"/>
                  </a:ext>
                </a:extLst>
              </p:cNvPr>
              <p:cNvSpPr/>
              <p:nvPr/>
            </p:nvSpPr>
            <p:spPr>
              <a:xfrm>
                <a:off x="7923857" y="5512539"/>
                <a:ext cx="376623" cy="30323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grpSp>
      <p:grpSp>
        <p:nvGrpSpPr>
          <p:cNvPr id="19" name="Group 18">
            <a:extLst>
              <a:ext uri="{FF2B5EF4-FFF2-40B4-BE49-F238E27FC236}">
                <a16:creationId xmlns:a16="http://schemas.microsoft.com/office/drawing/2014/main" id="{729BDAE0-0F71-84B6-7D3D-86403592F683}"/>
              </a:ext>
            </a:extLst>
          </p:cNvPr>
          <p:cNvGrpSpPr/>
          <p:nvPr/>
        </p:nvGrpSpPr>
        <p:grpSpPr>
          <a:xfrm>
            <a:off x="1028806" y="4739591"/>
            <a:ext cx="1172537" cy="867419"/>
            <a:chOff x="8472195" y="3883127"/>
            <a:chExt cx="2799442" cy="2070970"/>
          </a:xfrm>
        </p:grpSpPr>
        <p:grpSp>
          <p:nvGrpSpPr>
            <p:cNvPr id="20" name="Group 19">
              <a:extLst>
                <a:ext uri="{FF2B5EF4-FFF2-40B4-BE49-F238E27FC236}">
                  <a16:creationId xmlns:a16="http://schemas.microsoft.com/office/drawing/2014/main" id="{F54A76E8-3587-B161-5554-7F73CA80D054}"/>
                </a:ext>
              </a:extLst>
            </p:cNvPr>
            <p:cNvGrpSpPr/>
            <p:nvPr/>
          </p:nvGrpSpPr>
          <p:grpSpPr>
            <a:xfrm>
              <a:off x="8472195" y="4573450"/>
              <a:ext cx="1359998" cy="1380647"/>
              <a:chOff x="6673904" y="4927635"/>
              <a:chExt cx="864452" cy="881827"/>
            </a:xfrm>
            <a:solidFill>
              <a:schemeClr val="accent2">
                <a:lumMod val="75000"/>
              </a:schemeClr>
            </a:solidFill>
          </p:grpSpPr>
          <p:sp>
            <p:nvSpPr>
              <p:cNvPr id="24" name="Oval 23">
                <a:extLst>
                  <a:ext uri="{FF2B5EF4-FFF2-40B4-BE49-F238E27FC236}">
                    <a16:creationId xmlns:a16="http://schemas.microsoft.com/office/drawing/2014/main" id="{3C25553D-5D4E-0BFB-3F26-2AAC87E2D28E}"/>
                  </a:ext>
                </a:extLst>
              </p:cNvPr>
              <p:cNvSpPr/>
              <p:nvPr/>
            </p:nvSpPr>
            <p:spPr>
              <a:xfrm>
                <a:off x="6673904" y="4927635"/>
                <a:ext cx="864452" cy="88182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5" name="Block Arc 24">
                <a:extLst>
                  <a:ext uri="{FF2B5EF4-FFF2-40B4-BE49-F238E27FC236}">
                    <a16:creationId xmlns:a16="http://schemas.microsoft.com/office/drawing/2014/main" id="{04D5B084-97D3-B479-D9EE-C1083E36F642}"/>
                  </a:ext>
                </a:extLst>
              </p:cNvPr>
              <p:cNvSpPr/>
              <p:nvPr/>
            </p:nvSpPr>
            <p:spPr>
              <a:xfrm rot="10800000">
                <a:off x="6917818" y="5355565"/>
                <a:ext cx="376623" cy="30323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54ABF71A-86DD-A397-BE47-4861FE4F36A6}"/>
                </a:ext>
              </a:extLst>
            </p:cNvPr>
            <p:cNvGrpSpPr/>
            <p:nvPr/>
          </p:nvGrpSpPr>
          <p:grpSpPr>
            <a:xfrm>
              <a:off x="9911639" y="3883127"/>
              <a:ext cx="1359998" cy="1380647"/>
              <a:chOff x="7662737" y="4933947"/>
              <a:chExt cx="864452" cy="881827"/>
            </a:xfrm>
            <a:solidFill>
              <a:schemeClr val="accent2">
                <a:lumMod val="75000"/>
              </a:schemeClr>
            </a:solidFill>
          </p:grpSpPr>
          <p:sp>
            <p:nvSpPr>
              <p:cNvPr id="22" name="Oval 21">
                <a:extLst>
                  <a:ext uri="{FF2B5EF4-FFF2-40B4-BE49-F238E27FC236}">
                    <a16:creationId xmlns:a16="http://schemas.microsoft.com/office/drawing/2014/main" id="{2B362EA4-3049-6B0E-8917-A979542A5495}"/>
                  </a:ext>
                </a:extLst>
              </p:cNvPr>
              <p:cNvSpPr/>
              <p:nvPr/>
            </p:nvSpPr>
            <p:spPr>
              <a:xfrm>
                <a:off x="7662737" y="4933947"/>
                <a:ext cx="864452" cy="88182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3" name="Block Arc 22">
                <a:extLst>
                  <a:ext uri="{FF2B5EF4-FFF2-40B4-BE49-F238E27FC236}">
                    <a16:creationId xmlns:a16="http://schemas.microsoft.com/office/drawing/2014/main" id="{71F56239-2189-F16D-52D3-67E13731CA3A}"/>
                  </a:ext>
                </a:extLst>
              </p:cNvPr>
              <p:cNvSpPr/>
              <p:nvPr/>
            </p:nvSpPr>
            <p:spPr>
              <a:xfrm>
                <a:off x="7923857" y="5512539"/>
                <a:ext cx="376623" cy="30323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755242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2DF5130-12FC-8C52-59F3-EE9AC6D7743F}"/>
              </a:ext>
            </a:extLst>
          </p:cNvPr>
          <p:cNvGrpSpPr/>
          <p:nvPr/>
        </p:nvGrpSpPr>
        <p:grpSpPr>
          <a:xfrm>
            <a:off x="1117683" y="2194390"/>
            <a:ext cx="3415887" cy="2678824"/>
            <a:chOff x="1117683" y="2194390"/>
            <a:chExt cx="3415887" cy="2678824"/>
          </a:xfrm>
          <a:solidFill>
            <a:schemeClr val="accent2">
              <a:lumMod val="50000"/>
            </a:schemeClr>
          </a:solidFill>
        </p:grpSpPr>
        <p:sp>
          <p:nvSpPr>
            <p:cNvPr id="4" name="Speech Bubble: Rectangle with Corners Rounded 3">
              <a:extLst>
                <a:ext uri="{FF2B5EF4-FFF2-40B4-BE49-F238E27FC236}">
                  <a16:creationId xmlns:a16="http://schemas.microsoft.com/office/drawing/2014/main" id="{23A08616-D233-95FA-DF68-D784AD09BE06}"/>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5" name="Speech Bubble: Rectangle with Corners Rounded 4">
              <a:extLst>
                <a:ext uri="{FF2B5EF4-FFF2-40B4-BE49-F238E27FC236}">
                  <a16:creationId xmlns:a16="http://schemas.microsoft.com/office/drawing/2014/main" id="{9A90F7C8-0938-A6DA-89E9-375E5D4AE6BC}"/>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6" name="Speech Bubble: Rectangle with Corners Rounded 5">
              <a:extLst>
                <a:ext uri="{FF2B5EF4-FFF2-40B4-BE49-F238E27FC236}">
                  <a16:creationId xmlns:a16="http://schemas.microsoft.com/office/drawing/2014/main" id="{284F6697-49BE-FF57-665B-D5B1D682B6C6}"/>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CBB33B4D-E5F0-FFD3-33DD-E89255F3D748}"/>
              </a:ext>
            </a:extLst>
          </p:cNvPr>
          <p:cNvSpPr txBox="1"/>
          <p:nvPr/>
        </p:nvSpPr>
        <p:spPr>
          <a:xfrm>
            <a:off x="5341174" y="2701699"/>
            <a:ext cx="5733143" cy="1938992"/>
          </a:xfrm>
          <a:prstGeom prst="rect">
            <a:avLst/>
          </a:prstGeom>
          <a:noFill/>
        </p:spPr>
        <p:txBody>
          <a:bodyPr wrap="square" lIns="91440" tIns="45720" rIns="91440" bIns="45720" rtlCol="0" anchor="t">
            <a:spAutoFit/>
          </a:bodyPr>
          <a:lstStyle/>
          <a:p>
            <a:pPr algn="ctr"/>
            <a:r>
              <a:rPr lang="en-GB" sz="4000" b="1" dirty="0">
                <a:latin typeface="Arial" panose="020B0604020202020204" pitchFamily="34" charset="0"/>
                <a:cs typeface="Arial" panose="020B0604020202020204" pitchFamily="34" charset="0"/>
              </a:rPr>
              <a:t>How many different feelings or emotions do you know?</a:t>
            </a:r>
            <a:endParaRPr lang="en-BE" sz="40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708FDE7-ADA7-3D85-8B03-6AD240E111EA}"/>
              </a:ext>
            </a:extLst>
          </p:cNvPr>
          <p:cNvSpPr txBox="1"/>
          <p:nvPr/>
        </p:nvSpPr>
        <p:spPr>
          <a:xfrm>
            <a:off x="381000" y="211693"/>
            <a:ext cx="11610975" cy="584775"/>
          </a:xfrm>
          <a:prstGeom prst="rect">
            <a:avLst/>
          </a:prstGeom>
          <a:noFill/>
        </p:spPr>
        <p:txBody>
          <a:bodyPr wrap="square" lIns="91440" tIns="45720" rIns="91440" bIns="45720" anchor="t">
            <a:spAutoFit/>
          </a:bodyPr>
          <a:lstStyle/>
          <a:p>
            <a:pPr algn="ctr"/>
            <a:r>
              <a:rPr lang="en-CA" sz="3200" b="1" dirty="0">
                <a:solidFill>
                  <a:schemeClr val="bg1"/>
                </a:solidFill>
                <a:latin typeface="Arial"/>
                <a:cs typeface="Arial"/>
              </a:rPr>
              <a:t>Emotions wheel</a:t>
            </a:r>
            <a:endParaRPr lang="en-BE" sz="3200" b="1" dirty="0">
              <a:solidFill>
                <a:schemeClr val="bg1"/>
              </a:solidFill>
              <a:latin typeface="Arial"/>
              <a:cs typeface="Arial"/>
            </a:endParaRPr>
          </a:p>
        </p:txBody>
      </p:sp>
    </p:spTree>
    <p:extLst>
      <p:ext uri="{BB962C8B-B14F-4D97-AF65-F5344CB8AC3E}">
        <p14:creationId xmlns:p14="http://schemas.microsoft.com/office/powerpoint/2010/main" val="2925639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53ED19F3-6563-1D67-7873-65B9F32E5CCD}"/>
              </a:ext>
            </a:extLst>
          </p:cNvPr>
          <p:cNvSpPr/>
          <p:nvPr/>
        </p:nvSpPr>
        <p:spPr>
          <a:xfrm>
            <a:off x="994661" y="3460499"/>
            <a:ext cx="3094844" cy="52637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D51579-5FEB-DB6A-6A05-DEA89293B76B}"/>
              </a:ext>
            </a:extLst>
          </p:cNvPr>
          <p:cNvSpPr>
            <a:spLocks noGrp="1"/>
          </p:cNvSpPr>
          <p:nvPr>
            <p:ph type="title"/>
          </p:nvPr>
        </p:nvSpPr>
        <p:spPr/>
        <p:txBody>
          <a:bodyPr/>
          <a:lstStyle/>
          <a:p>
            <a:r>
              <a:rPr lang="en-GB" dirty="0">
                <a:latin typeface="Arial"/>
                <a:cs typeface="Arial"/>
              </a:rPr>
              <a:t>Emotions wheel</a:t>
            </a:r>
            <a:endParaRPr lang="en-BE" dirty="0">
              <a:latin typeface="Arial"/>
              <a:cs typeface="Arial"/>
            </a:endParaRPr>
          </a:p>
        </p:txBody>
      </p:sp>
      <p:sp>
        <p:nvSpPr>
          <p:cNvPr id="12" name="TextBox 11">
            <a:extLst>
              <a:ext uri="{FF2B5EF4-FFF2-40B4-BE49-F238E27FC236}">
                <a16:creationId xmlns:a16="http://schemas.microsoft.com/office/drawing/2014/main" id="{B5F01426-3AE9-D14C-48F6-B1EBB51F8121}"/>
              </a:ext>
            </a:extLst>
          </p:cNvPr>
          <p:cNvSpPr txBox="1"/>
          <p:nvPr/>
        </p:nvSpPr>
        <p:spPr>
          <a:xfrm>
            <a:off x="1332408" y="3621051"/>
            <a:ext cx="2419350" cy="338554"/>
          </a:xfrm>
          <a:prstGeom prst="rect">
            <a:avLst/>
          </a:prstGeom>
          <a:noFill/>
        </p:spPr>
        <p:txBody>
          <a:bodyPr wrap="square" rtlCol="0">
            <a:spAutoFit/>
          </a:bodyPr>
          <a:lstStyle/>
          <a:p>
            <a:pPr algn="ctr"/>
            <a:r>
              <a:rPr lang="en-GB" sz="1600" b="1" i="1" dirty="0">
                <a:solidFill>
                  <a:schemeClr val="accent2">
                    <a:lumMod val="50000"/>
                  </a:schemeClr>
                </a:solidFill>
                <a:latin typeface="Arial" panose="020B0604020202020204" pitchFamily="34" charset="0"/>
                <a:cs typeface="Arial" panose="020B0604020202020204" pitchFamily="34" charset="0"/>
              </a:rPr>
              <a:t>Psychoeducation</a:t>
            </a:r>
            <a:endParaRPr lang="en-BE" sz="1600" b="1" i="1" dirty="0">
              <a:solidFill>
                <a:schemeClr val="accent2">
                  <a:lumMod val="50000"/>
                </a:schemeClr>
              </a:solidFill>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8C5FDA2E-A99D-772E-98AA-052CFF5B6B65}"/>
              </a:ext>
            </a:extLst>
          </p:cNvPr>
          <p:cNvSpPr/>
          <p:nvPr/>
        </p:nvSpPr>
        <p:spPr>
          <a:xfrm>
            <a:off x="4902200" y="1762493"/>
            <a:ext cx="6591300" cy="438848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377FA4CF-DCF2-7106-2FEA-E725BD69F5D9}"/>
              </a:ext>
            </a:extLst>
          </p:cNvPr>
          <p:cNvSpPr txBox="1"/>
          <p:nvPr/>
        </p:nvSpPr>
        <p:spPr>
          <a:xfrm>
            <a:off x="5279822" y="2118466"/>
            <a:ext cx="5807278" cy="3693319"/>
          </a:xfrm>
          <a:prstGeom prst="rect">
            <a:avLst/>
          </a:prstGeom>
          <a:noFill/>
        </p:spPr>
        <p:txBody>
          <a:bodyPr wrap="square" lIns="91440" tIns="45720" rIns="91440" bIns="45720" rtlCol="0" anchor="t">
            <a:spAutoFit/>
          </a:bodyPr>
          <a:lstStyle/>
          <a:p>
            <a:r>
              <a:rPr lang="en-GB" b="1" dirty="0">
                <a:latin typeface="Arial" panose="020B0604020202020204" pitchFamily="34" charset="0"/>
                <a:cs typeface="Arial" panose="020B0604020202020204" pitchFamily="34" charset="0"/>
              </a:rPr>
              <a:t>GUIDANCE</a:t>
            </a:r>
          </a:p>
          <a:p>
            <a:endParaRPr lang="en-GB" b="1" dirty="0">
              <a:latin typeface="Arial" panose="020B0604020202020204" pitchFamily="34" charset="0"/>
              <a:cs typeface="Arial" panose="020B0604020202020204" pitchFamily="34" charset="0"/>
            </a:endParaRPr>
          </a:p>
          <a:p>
            <a:pPr marL="457200" indent="-457200">
              <a:buAutoNum type="arabicPeriod"/>
            </a:pPr>
            <a:r>
              <a:rPr lang="en-GB" sz="1800" dirty="0">
                <a:latin typeface="Arial" panose="020B0604020202020204" pitchFamily="34" charset="0"/>
                <a:cs typeface="Arial" panose="020B0604020202020204" pitchFamily="34" charset="0"/>
              </a:rPr>
              <a:t>Ask the child which feelings or emotions they know and if they can list all the ones they know. This will give you an idea of their current knowledge of feelings or emotions. </a:t>
            </a:r>
          </a:p>
          <a:p>
            <a:pPr marL="457200" indent="-457200">
              <a:buAutoNum type="arabicPeriod"/>
            </a:pPr>
            <a:r>
              <a:rPr lang="en-GB" sz="1800" dirty="0">
                <a:latin typeface="Arial"/>
                <a:cs typeface="Arial"/>
              </a:rPr>
              <a:t>After finishing listing </a:t>
            </a:r>
            <a:r>
              <a:rPr lang="en-GB" dirty="0">
                <a:latin typeface="Arial"/>
                <a:cs typeface="Arial"/>
              </a:rPr>
              <a:t>the emotions</a:t>
            </a:r>
            <a:r>
              <a:rPr lang="en-GB" sz="1800" dirty="0">
                <a:latin typeface="Arial"/>
                <a:cs typeface="Arial"/>
              </a:rPr>
              <a:t>, take a copy of the emotions wheel which is a graphic that contains a range of human emotions organized around core emotions</a:t>
            </a:r>
          </a:p>
          <a:p>
            <a:pPr marL="457200" indent="-457200">
              <a:buAutoNum type="arabicPeriod"/>
            </a:pPr>
            <a:r>
              <a:rPr lang="en-GB" sz="1800" dirty="0">
                <a:latin typeface="Arial" panose="020B0604020202020204" pitchFamily="34" charset="0"/>
                <a:cs typeface="Arial" panose="020B0604020202020204" pitchFamily="34" charset="0"/>
              </a:rPr>
              <a:t>Review the emotions wheel together, first starting with the emotion the child already knows and listed before reviewing the whole range. </a:t>
            </a:r>
          </a:p>
        </p:txBody>
      </p:sp>
      <p:sp>
        <p:nvSpPr>
          <p:cNvPr id="26" name="TextBox 25">
            <a:extLst>
              <a:ext uri="{FF2B5EF4-FFF2-40B4-BE49-F238E27FC236}">
                <a16:creationId xmlns:a16="http://schemas.microsoft.com/office/drawing/2014/main" id="{37B3E359-7EB8-A0C3-736F-3368764D1643}"/>
              </a:ext>
            </a:extLst>
          </p:cNvPr>
          <p:cNvSpPr txBox="1"/>
          <p:nvPr/>
        </p:nvSpPr>
        <p:spPr>
          <a:xfrm>
            <a:off x="852458" y="4380624"/>
            <a:ext cx="3396217" cy="1431161"/>
          </a:xfrm>
          <a:prstGeom prst="rect">
            <a:avLst/>
          </a:prstGeom>
          <a:noFill/>
        </p:spPr>
        <p:txBody>
          <a:bodyPr wrap="square">
            <a:spAutoFit/>
          </a:bodyPr>
          <a:lstStyle/>
          <a:p>
            <a:pPr algn="ctr">
              <a:spcAft>
                <a:spcPts val="600"/>
              </a:spcAft>
            </a:pPr>
            <a:r>
              <a:rPr lang="en-GB" b="1" dirty="0">
                <a:latin typeface="Arial" panose="020B0604020202020204" pitchFamily="34" charset="0"/>
                <a:cs typeface="Arial" panose="020B0604020202020204" pitchFamily="34" charset="0"/>
              </a:rPr>
              <a:t>EMOTIONS WHEEL</a:t>
            </a:r>
          </a:p>
          <a:p>
            <a:pPr algn="ctr"/>
            <a:r>
              <a:rPr lang="en-US" sz="1600" dirty="0">
                <a:latin typeface="Arial" panose="020B0604020202020204" pitchFamily="34" charset="0"/>
                <a:cs typeface="Arial" panose="020B0604020202020204" pitchFamily="34" charset="0"/>
              </a:rPr>
              <a:t>Age group: 3 years – 18 years</a:t>
            </a:r>
          </a:p>
          <a:p>
            <a:pPr algn="ctr"/>
            <a:r>
              <a:rPr lang="en-US" sz="1600" dirty="0">
                <a:latin typeface="Arial" panose="020B0604020202020204" pitchFamily="34" charset="0"/>
                <a:cs typeface="Arial" panose="020B0604020202020204" pitchFamily="34" charset="0"/>
              </a:rPr>
              <a:t>Time: 5 to 15 minutes</a:t>
            </a:r>
          </a:p>
          <a:p>
            <a:pPr algn="ctr"/>
            <a:r>
              <a:rPr lang="en-US" sz="1600" dirty="0">
                <a:latin typeface="Arial" panose="020B0604020202020204" pitchFamily="34" charset="0"/>
                <a:cs typeface="Arial" panose="020B0604020202020204" pitchFamily="34" charset="0"/>
              </a:rPr>
              <a:t>Materials: copy of the emotions wheel, pen or marker</a:t>
            </a:r>
          </a:p>
        </p:txBody>
      </p:sp>
      <p:pic>
        <p:nvPicPr>
          <p:cNvPr id="27" name="Graphic 26" descr="Scientific Thought with solid fill">
            <a:extLst>
              <a:ext uri="{FF2B5EF4-FFF2-40B4-BE49-F238E27FC236}">
                <a16:creationId xmlns:a16="http://schemas.microsoft.com/office/drawing/2014/main" id="{CC53F40E-4332-96BE-1F9D-1255A464DD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4188" y="1628892"/>
            <a:ext cx="2120479" cy="2120479"/>
          </a:xfrm>
          <a:prstGeom prst="rect">
            <a:avLst/>
          </a:prstGeom>
        </p:spPr>
      </p:pic>
      <p:grpSp>
        <p:nvGrpSpPr>
          <p:cNvPr id="3" name="Group 2">
            <a:extLst>
              <a:ext uri="{FF2B5EF4-FFF2-40B4-BE49-F238E27FC236}">
                <a16:creationId xmlns:a16="http://schemas.microsoft.com/office/drawing/2014/main" id="{7C4F9F02-CC10-4252-7D81-D04C3DE18196}"/>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6C83391D-B37C-4CC5-1C76-4A9B619789CB}"/>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93ECAE5A-3DF7-F198-A4A0-0234E5F66256}"/>
                </a:ext>
              </a:extLst>
            </p:cNvPr>
            <p:cNvGrpSpPr/>
            <p:nvPr/>
          </p:nvGrpSpPr>
          <p:grpSpPr>
            <a:xfrm>
              <a:off x="10741851" y="707024"/>
              <a:ext cx="562136" cy="634675"/>
              <a:chOff x="760175" y="830141"/>
              <a:chExt cx="867619" cy="979580"/>
            </a:xfrm>
          </p:grpSpPr>
          <p:sp>
            <p:nvSpPr>
              <p:cNvPr id="6" name="Rectangle 5">
                <a:extLst>
                  <a:ext uri="{FF2B5EF4-FFF2-40B4-BE49-F238E27FC236}">
                    <a16:creationId xmlns:a16="http://schemas.microsoft.com/office/drawing/2014/main" id="{2975259B-B089-C339-904C-8E574DC826C0}"/>
                  </a:ext>
                </a:extLst>
              </p:cNvPr>
              <p:cNvSpPr/>
              <p:nvPr/>
            </p:nvSpPr>
            <p:spPr>
              <a:xfrm>
                <a:off x="864636" y="830141"/>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154-</a:t>
                </a:r>
              </a:p>
              <a:p>
                <a:pPr algn="ctr"/>
                <a:r>
                  <a:rPr lang="en-CA" sz="1600" b="1" dirty="0">
                    <a:solidFill>
                      <a:schemeClr val="accent2">
                        <a:lumMod val="50000"/>
                      </a:schemeClr>
                    </a:solidFill>
                    <a:latin typeface="Arial" panose="020B0604020202020204" pitchFamily="34" charset="0"/>
                    <a:cs typeface="Arial" panose="020B0604020202020204" pitchFamily="34" charset="0"/>
                  </a:rPr>
                  <a:t>155</a:t>
                </a:r>
              </a:p>
            </p:txBody>
          </p:sp>
          <p:sp>
            <p:nvSpPr>
              <p:cNvPr id="7" name="Rectangle 6">
                <a:extLst>
                  <a:ext uri="{FF2B5EF4-FFF2-40B4-BE49-F238E27FC236}">
                    <a16:creationId xmlns:a16="http://schemas.microsoft.com/office/drawing/2014/main" id="{FAEB885B-85E1-2E7F-25C5-26AF57263AA2}"/>
                  </a:ext>
                </a:extLst>
              </p:cNvPr>
              <p:cNvSpPr/>
              <p:nvPr/>
            </p:nvSpPr>
            <p:spPr>
              <a:xfrm>
                <a:off x="760175" y="830143"/>
                <a:ext cx="149292" cy="97957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670540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E3A1D-D215-892F-37A5-CCD0743B6298}"/>
              </a:ext>
            </a:extLst>
          </p:cNvPr>
          <p:cNvSpPr>
            <a:spLocks noGrp="1"/>
          </p:cNvSpPr>
          <p:nvPr>
            <p:ph type="title"/>
          </p:nvPr>
        </p:nvSpPr>
        <p:spPr/>
        <p:txBody>
          <a:bodyPr/>
          <a:lstStyle/>
          <a:p>
            <a:r>
              <a:rPr lang="en-GB" dirty="0">
                <a:latin typeface="Arial"/>
                <a:cs typeface="Arial"/>
              </a:rPr>
              <a:t>Emotions wheel</a:t>
            </a:r>
            <a:endParaRPr lang="en-BE" dirty="0">
              <a:latin typeface="Arial"/>
              <a:cs typeface="Arial"/>
            </a:endParaRPr>
          </a:p>
        </p:txBody>
      </p:sp>
      <p:sp>
        <p:nvSpPr>
          <p:cNvPr id="16" name="TextBox 15">
            <a:extLst>
              <a:ext uri="{FF2B5EF4-FFF2-40B4-BE49-F238E27FC236}">
                <a16:creationId xmlns:a16="http://schemas.microsoft.com/office/drawing/2014/main" id="{7B52C166-BAD9-8932-06AD-41505797B19D}"/>
              </a:ext>
            </a:extLst>
          </p:cNvPr>
          <p:cNvSpPr txBox="1"/>
          <p:nvPr/>
        </p:nvSpPr>
        <p:spPr>
          <a:xfrm>
            <a:off x="8451850" y="1689100"/>
            <a:ext cx="3448050" cy="307777"/>
          </a:xfrm>
          <a:prstGeom prst="rect">
            <a:avLst/>
          </a:prstGeom>
          <a:noFill/>
        </p:spPr>
        <p:txBody>
          <a:bodyPr wrap="square" rtlCol="0">
            <a:spAutoFit/>
          </a:bodyPr>
          <a:lstStyle/>
          <a:p>
            <a:r>
              <a:rPr lang="en-GB" sz="1400" i="1" dirty="0">
                <a:solidFill>
                  <a:schemeClr val="accent2">
                    <a:lumMod val="50000"/>
                  </a:schemeClr>
                </a:solidFill>
                <a:latin typeface="Arial" panose="020B0604020202020204" pitchFamily="34" charset="0"/>
                <a:cs typeface="Arial" panose="020B0604020202020204" pitchFamily="34" charset="0"/>
              </a:rPr>
              <a:t>Source: Calm.com</a:t>
            </a:r>
            <a:endParaRPr lang="en-BE" sz="1400" i="1" dirty="0">
              <a:solidFill>
                <a:schemeClr val="accent2">
                  <a:lumMod val="50000"/>
                </a:schemeClr>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D4FD41F6-41E2-E10C-F0F5-69DE6A3950B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4500" y="1141884"/>
            <a:ext cx="8694621" cy="854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155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Rounded Corners 41">
            <a:extLst>
              <a:ext uri="{FF2B5EF4-FFF2-40B4-BE49-F238E27FC236}">
                <a16:creationId xmlns:a16="http://schemas.microsoft.com/office/drawing/2014/main" id="{7847B6EA-F788-C82B-CCAD-EA5078BC7E50}"/>
              </a:ext>
            </a:extLst>
          </p:cNvPr>
          <p:cNvSpPr/>
          <p:nvPr/>
        </p:nvSpPr>
        <p:spPr>
          <a:xfrm>
            <a:off x="994661" y="3460499"/>
            <a:ext cx="3094844" cy="52637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E720A816-2300-B3E1-7E98-463E510F84BF}"/>
              </a:ext>
            </a:extLst>
          </p:cNvPr>
          <p:cNvSpPr txBox="1"/>
          <p:nvPr/>
        </p:nvSpPr>
        <p:spPr>
          <a:xfrm>
            <a:off x="1332408" y="3621051"/>
            <a:ext cx="2419350" cy="338554"/>
          </a:xfrm>
          <a:prstGeom prst="rect">
            <a:avLst/>
          </a:prstGeom>
          <a:noFill/>
        </p:spPr>
        <p:txBody>
          <a:bodyPr wrap="square" rtlCol="0">
            <a:spAutoFit/>
          </a:bodyPr>
          <a:lstStyle/>
          <a:p>
            <a:pPr algn="ctr"/>
            <a:r>
              <a:rPr lang="en-GB" sz="1600" b="1" i="1" dirty="0">
                <a:solidFill>
                  <a:schemeClr val="accent2">
                    <a:lumMod val="50000"/>
                  </a:schemeClr>
                </a:solidFill>
                <a:latin typeface="Arial" panose="020B0604020202020204" pitchFamily="34" charset="0"/>
                <a:cs typeface="Arial" panose="020B0604020202020204" pitchFamily="34" charset="0"/>
              </a:rPr>
              <a:t>Emotional regulation</a:t>
            </a:r>
            <a:endParaRPr lang="en-BE" sz="1600" b="1" i="1" dirty="0">
              <a:solidFill>
                <a:schemeClr val="accent2">
                  <a:lumMod val="5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261AABB-A50E-92DF-C2A5-A93571881635}"/>
              </a:ext>
            </a:extLst>
          </p:cNvPr>
          <p:cNvSpPr>
            <a:spLocks noGrp="1"/>
          </p:cNvSpPr>
          <p:nvPr>
            <p:ph type="title"/>
          </p:nvPr>
        </p:nvSpPr>
        <p:spPr/>
        <p:txBody>
          <a:bodyPr/>
          <a:lstStyle/>
          <a:p>
            <a:r>
              <a:rPr lang="en-GB" dirty="0">
                <a:latin typeface="Arial"/>
                <a:cs typeface="Arial"/>
              </a:rPr>
              <a:t>When I feel…, I do …</a:t>
            </a:r>
            <a:endParaRPr lang="en-BE" dirty="0">
              <a:latin typeface="Arial"/>
              <a:cs typeface="Arial"/>
            </a:endParaRPr>
          </a:p>
        </p:txBody>
      </p:sp>
      <p:sp>
        <p:nvSpPr>
          <p:cNvPr id="33" name="Rectangle: Rounded Corners 32">
            <a:extLst>
              <a:ext uri="{FF2B5EF4-FFF2-40B4-BE49-F238E27FC236}">
                <a16:creationId xmlns:a16="http://schemas.microsoft.com/office/drawing/2014/main" id="{531EF23F-5E0A-CC36-B9CD-178D91016EF5}"/>
              </a:ext>
            </a:extLst>
          </p:cNvPr>
          <p:cNvSpPr/>
          <p:nvPr/>
        </p:nvSpPr>
        <p:spPr>
          <a:xfrm>
            <a:off x="4902200" y="1762492"/>
            <a:ext cx="6591300" cy="460020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691E2A1A-7C9E-B43E-332D-53F1369247F1}"/>
              </a:ext>
            </a:extLst>
          </p:cNvPr>
          <p:cNvSpPr txBox="1"/>
          <p:nvPr/>
        </p:nvSpPr>
        <p:spPr>
          <a:xfrm>
            <a:off x="5279822" y="2118466"/>
            <a:ext cx="5807278" cy="4031873"/>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GUIDANCE</a:t>
            </a:r>
          </a:p>
          <a:p>
            <a:endParaRPr lang="en-GB" sz="1600" b="1" dirty="0">
              <a:latin typeface="Arial" panose="020B0604020202020204" pitchFamily="34" charset="0"/>
              <a:cs typeface="Arial" panose="020B0604020202020204" pitchFamily="34" charset="0"/>
            </a:endParaRPr>
          </a:p>
          <a:p>
            <a:pPr marL="457200" indent="-457200">
              <a:buAutoNum type="arabicPeriod"/>
            </a:pPr>
            <a:r>
              <a:rPr lang="en-GB" sz="1600" dirty="0">
                <a:latin typeface="Arial" panose="020B0604020202020204" pitchFamily="34" charset="0"/>
                <a:cs typeface="Arial" panose="020B0604020202020204" pitchFamily="34" charset="0"/>
              </a:rPr>
              <a:t>Ask the child to select a negative emotion, preferably one they experience sometimes or often.</a:t>
            </a:r>
          </a:p>
          <a:p>
            <a:pPr marL="457200" indent="-457200">
              <a:buAutoNum type="arabicPeriod"/>
            </a:pPr>
            <a:r>
              <a:rPr lang="en-GB" sz="1600" dirty="0">
                <a:latin typeface="Arial" panose="020B0604020202020204" pitchFamily="34" charset="0"/>
                <a:cs typeface="Arial" panose="020B0604020202020204" pitchFamily="34" charset="0"/>
              </a:rPr>
              <a:t>Together with the child list the things they do when experiencing this negative emotion. </a:t>
            </a:r>
          </a:p>
          <a:p>
            <a:pPr marL="457200" indent="-457200">
              <a:buAutoNum type="arabicPeriod"/>
            </a:pPr>
            <a:r>
              <a:rPr lang="en-GB" sz="1600" dirty="0">
                <a:latin typeface="Arial" panose="020B0604020202020204" pitchFamily="34" charset="0"/>
                <a:cs typeface="Arial" panose="020B0604020202020204" pitchFamily="34" charset="0"/>
              </a:rPr>
              <a:t>Once this overview is drafted, discuss with the child</a:t>
            </a:r>
          </a:p>
          <a:p>
            <a:pPr marL="914400" lvl="1" indent="-457200">
              <a:buFont typeface="+mj-lt"/>
              <a:buAutoNum type="alphaLcPeriod"/>
            </a:pPr>
            <a:r>
              <a:rPr lang="en-GB" sz="1600" dirty="0">
                <a:latin typeface="Arial" panose="020B0604020202020204" pitchFamily="34" charset="0"/>
                <a:cs typeface="Arial" panose="020B0604020202020204" pitchFamily="34" charset="0"/>
              </a:rPr>
              <a:t>Which thing they do makes them feel better afterwards. </a:t>
            </a:r>
          </a:p>
          <a:p>
            <a:pPr marL="914400" lvl="1" indent="-457200">
              <a:buFont typeface="+mj-lt"/>
              <a:buAutoNum type="alphaLcPeriod"/>
            </a:pPr>
            <a:r>
              <a:rPr lang="en-GB" sz="1600" dirty="0">
                <a:latin typeface="Arial" panose="020B0604020202020204" pitchFamily="34" charset="0"/>
                <a:cs typeface="Arial" panose="020B0604020202020204" pitchFamily="34" charset="0"/>
              </a:rPr>
              <a:t>Which thing they do doesn’t cause them more trouble. </a:t>
            </a:r>
          </a:p>
          <a:p>
            <a:pPr marL="457200" indent="-457200">
              <a:buAutoNum type="arabicPeriod"/>
            </a:pPr>
            <a:r>
              <a:rPr lang="en-GB" sz="1600" dirty="0">
                <a:latin typeface="Arial" panose="020B0604020202020204" pitchFamily="34" charset="0"/>
                <a:cs typeface="Arial" panose="020B0604020202020204" pitchFamily="34" charset="0"/>
              </a:rPr>
              <a:t>Identify together which behaviours are helpful and which ones aren’t.</a:t>
            </a:r>
          </a:p>
          <a:p>
            <a:pPr marL="457200" indent="-457200">
              <a:buAutoNum type="arabicPeriod"/>
            </a:pPr>
            <a:r>
              <a:rPr lang="en-GB" sz="1600" dirty="0">
                <a:latin typeface="Arial" panose="020B0604020202020204" pitchFamily="34" charset="0"/>
                <a:cs typeface="Arial" panose="020B0604020202020204" pitchFamily="34" charset="0"/>
              </a:rPr>
              <a:t>Discuss the possibility to try to resort to helpful behaviours when they are experiencing this specific negative emotion.</a:t>
            </a:r>
          </a:p>
        </p:txBody>
      </p:sp>
      <p:sp>
        <p:nvSpPr>
          <p:cNvPr id="35" name="TextBox 34">
            <a:extLst>
              <a:ext uri="{FF2B5EF4-FFF2-40B4-BE49-F238E27FC236}">
                <a16:creationId xmlns:a16="http://schemas.microsoft.com/office/drawing/2014/main" id="{94C56995-5E62-8E54-D316-DA6A98954D78}"/>
              </a:ext>
            </a:extLst>
          </p:cNvPr>
          <p:cNvSpPr txBox="1"/>
          <p:nvPr/>
        </p:nvSpPr>
        <p:spPr>
          <a:xfrm>
            <a:off x="852458" y="4514225"/>
            <a:ext cx="3396217" cy="1184940"/>
          </a:xfrm>
          <a:prstGeom prst="rect">
            <a:avLst/>
          </a:prstGeom>
          <a:noFill/>
        </p:spPr>
        <p:txBody>
          <a:bodyPr wrap="square">
            <a:spAutoFit/>
          </a:bodyPr>
          <a:lstStyle/>
          <a:p>
            <a:pPr algn="ctr">
              <a:spcAft>
                <a:spcPts val="600"/>
              </a:spcAft>
            </a:pPr>
            <a:r>
              <a:rPr lang="en-GB" b="1" dirty="0">
                <a:latin typeface="Arial" panose="020B0604020202020204" pitchFamily="34" charset="0"/>
                <a:cs typeface="Arial" panose="020B0604020202020204" pitchFamily="34" charset="0"/>
              </a:rPr>
              <a:t>WHEN I FEEL… I DO…</a:t>
            </a:r>
          </a:p>
          <a:p>
            <a:pPr algn="ctr"/>
            <a:r>
              <a:rPr lang="en-US" sz="1600" dirty="0">
                <a:latin typeface="Arial" panose="020B0604020202020204" pitchFamily="34" charset="0"/>
                <a:cs typeface="Arial" panose="020B0604020202020204" pitchFamily="34" charset="0"/>
              </a:rPr>
              <a:t>Age group: 10 years – 18 years</a:t>
            </a:r>
          </a:p>
          <a:p>
            <a:pPr algn="ctr"/>
            <a:r>
              <a:rPr lang="en-US" sz="1600" dirty="0">
                <a:latin typeface="Arial" panose="020B0604020202020204" pitchFamily="34" charset="0"/>
                <a:cs typeface="Arial" panose="020B0604020202020204" pitchFamily="34" charset="0"/>
              </a:rPr>
              <a:t>Time: 15 to 25 minutes</a:t>
            </a:r>
          </a:p>
          <a:p>
            <a:pPr algn="ctr"/>
            <a:r>
              <a:rPr lang="en-US" sz="1600" dirty="0">
                <a:latin typeface="Arial" panose="020B0604020202020204" pitchFamily="34" charset="0"/>
                <a:cs typeface="Arial" panose="020B0604020202020204" pitchFamily="34" charset="0"/>
              </a:rPr>
              <a:t>Materials: pen and paper optional </a:t>
            </a:r>
          </a:p>
        </p:txBody>
      </p:sp>
      <p:grpSp>
        <p:nvGrpSpPr>
          <p:cNvPr id="36" name="Group 35">
            <a:extLst>
              <a:ext uri="{FF2B5EF4-FFF2-40B4-BE49-F238E27FC236}">
                <a16:creationId xmlns:a16="http://schemas.microsoft.com/office/drawing/2014/main" id="{B549895C-327A-0A35-F719-70C4E225224E}"/>
              </a:ext>
            </a:extLst>
          </p:cNvPr>
          <p:cNvGrpSpPr/>
          <p:nvPr/>
        </p:nvGrpSpPr>
        <p:grpSpPr>
          <a:xfrm>
            <a:off x="1450547" y="1858006"/>
            <a:ext cx="2222604" cy="1759651"/>
            <a:chOff x="8886140" y="2128856"/>
            <a:chExt cx="2458554" cy="1946452"/>
          </a:xfrm>
        </p:grpSpPr>
        <p:grpSp>
          <p:nvGrpSpPr>
            <p:cNvPr id="37" name="Group 36">
              <a:extLst>
                <a:ext uri="{FF2B5EF4-FFF2-40B4-BE49-F238E27FC236}">
                  <a16:creationId xmlns:a16="http://schemas.microsoft.com/office/drawing/2014/main" id="{21CE0BC5-FC4A-2455-1F20-048797F06FF1}"/>
                </a:ext>
              </a:extLst>
            </p:cNvPr>
            <p:cNvGrpSpPr/>
            <p:nvPr/>
          </p:nvGrpSpPr>
          <p:grpSpPr>
            <a:xfrm>
              <a:off x="9892149" y="2128856"/>
              <a:ext cx="1452545" cy="1452545"/>
              <a:chOff x="9854276" y="2446764"/>
              <a:chExt cx="1691138" cy="1691138"/>
            </a:xfrm>
          </p:grpSpPr>
          <p:pic>
            <p:nvPicPr>
              <p:cNvPr id="40" name="Graphic 39" descr="Head with gears with solid fill">
                <a:extLst>
                  <a:ext uri="{FF2B5EF4-FFF2-40B4-BE49-F238E27FC236}">
                    <a16:creationId xmlns:a16="http://schemas.microsoft.com/office/drawing/2014/main" id="{02113FFC-B537-D879-428C-2EB65EE234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4276" y="2446764"/>
                <a:ext cx="1691138" cy="1691138"/>
              </a:xfrm>
              <a:prstGeom prst="rect">
                <a:avLst/>
              </a:prstGeom>
            </p:spPr>
          </p:pic>
          <p:sp>
            <p:nvSpPr>
              <p:cNvPr id="41" name="Oval 40">
                <a:extLst>
                  <a:ext uri="{FF2B5EF4-FFF2-40B4-BE49-F238E27FC236}">
                    <a16:creationId xmlns:a16="http://schemas.microsoft.com/office/drawing/2014/main" id="{A454F407-1CC5-9B51-09DE-AA8C69D3E9AB}"/>
                  </a:ext>
                </a:extLst>
              </p:cNvPr>
              <p:cNvSpPr/>
              <p:nvPr/>
            </p:nvSpPr>
            <p:spPr>
              <a:xfrm>
                <a:off x="10149995" y="2618375"/>
                <a:ext cx="927324" cy="92732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Heart 37">
              <a:extLst>
                <a:ext uri="{FF2B5EF4-FFF2-40B4-BE49-F238E27FC236}">
                  <a16:creationId xmlns:a16="http://schemas.microsoft.com/office/drawing/2014/main" id="{264ADFD3-D175-DBC2-62D5-AFD3917EAF21}"/>
                </a:ext>
              </a:extLst>
            </p:cNvPr>
            <p:cNvSpPr/>
            <p:nvPr/>
          </p:nvSpPr>
          <p:spPr>
            <a:xfrm>
              <a:off x="8886140" y="3141728"/>
              <a:ext cx="1044952" cy="933580"/>
            </a:xfrm>
            <a:prstGeom prst="hear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Freeform: Shape 38">
              <a:extLst>
                <a:ext uri="{FF2B5EF4-FFF2-40B4-BE49-F238E27FC236}">
                  <a16:creationId xmlns:a16="http://schemas.microsoft.com/office/drawing/2014/main" id="{C851A8C1-FEA4-A436-7790-F13D0ADB06FB}"/>
                </a:ext>
              </a:extLst>
            </p:cNvPr>
            <p:cNvSpPr/>
            <p:nvPr/>
          </p:nvSpPr>
          <p:spPr>
            <a:xfrm>
              <a:off x="9552620" y="2721660"/>
              <a:ext cx="785179" cy="498487"/>
            </a:xfrm>
            <a:custGeom>
              <a:avLst/>
              <a:gdLst>
                <a:gd name="connsiteX0" fmla="*/ 0 w 914400"/>
                <a:gd name="connsiteY0" fmla="*/ 977900 h 977900"/>
                <a:gd name="connsiteX1" fmla="*/ 317500 w 914400"/>
                <a:gd name="connsiteY1" fmla="*/ 292100 h 977900"/>
                <a:gd name="connsiteX2" fmla="*/ 914400 w 914400"/>
                <a:gd name="connsiteY2" fmla="*/ 0 h 977900"/>
              </a:gdLst>
              <a:ahLst/>
              <a:cxnLst>
                <a:cxn ang="0">
                  <a:pos x="connsiteX0" y="connsiteY0"/>
                </a:cxn>
                <a:cxn ang="0">
                  <a:pos x="connsiteX1" y="connsiteY1"/>
                </a:cxn>
                <a:cxn ang="0">
                  <a:pos x="connsiteX2" y="connsiteY2"/>
                </a:cxn>
              </a:cxnLst>
              <a:rect l="l" t="t" r="r" b="b"/>
              <a:pathLst>
                <a:path w="914400" h="977900">
                  <a:moveTo>
                    <a:pt x="0" y="977900"/>
                  </a:moveTo>
                  <a:cubicBezTo>
                    <a:pt x="82550" y="716491"/>
                    <a:pt x="165100" y="455083"/>
                    <a:pt x="317500" y="292100"/>
                  </a:cubicBezTo>
                  <a:cubicBezTo>
                    <a:pt x="469900" y="129117"/>
                    <a:pt x="692150" y="64558"/>
                    <a:pt x="914400" y="0"/>
                  </a:cubicBezTo>
                </a:path>
              </a:pathLst>
            </a:custGeom>
            <a:noFill/>
            <a:ln w="1905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8EF34BF7-80F3-A4FE-B405-E6B8D5998EC5}"/>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2C1F3DA8-AEBC-AFC3-8244-8146B52A6BEC}"/>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A761DE52-5A96-ED13-7F59-664D3DC909E0}"/>
                </a:ext>
              </a:extLst>
            </p:cNvPr>
            <p:cNvGrpSpPr/>
            <p:nvPr/>
          </p:nvGrpSpPr>
          <p:grpSpPr>
            <a:xfrm>
              <a:off x="10741851" y="707024"/>
              <a:ext cx="562136" cy="634675"/>
              <a:chOff x="760175" y="830141"/>
              <a:chExt cx="867619" cy="979580"/>
            </a:xfrm>
          </p:grpSpPr>
          <p:sp>
            <p:nvSpPr>
              <p:cNvPr id="6" name="Rectangle 5">
                <a:extLst>
                  <a:ext uri="{FF2B5EF4-FFF2-40B4-BE49-F238E27FC236}">
                    <a16:creationId xmlns:a16="http://schemas.microsoft.com/office/drawing/2014/main" id="{33A43CAA-8244-942F-EB86-61D2CE4950B3}"/>
                  </a:ext>
                </a:extLst>
              </p:cNvPr>
              <p:cNvSpPr/>
              <p:nvPr/>
            </p:nvSpPr>
            <p:spPr>
              <a:xfrm>
                <a:off x="864636" y="830141"/>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156</a:t>
                </a:r>
              </a:p>
            </p:txBody>
          </p:sp>
          <p:sp>
            <p:nvSpPr>
              <p:cNvPr id="7" name="Rectangle 6">
                <a:extLst>
                  <a:ext uri="{FF2B5EF4-FFF2-40B4-BE49-F238E27FC236}">
                    <a16:creationId xmlns:a16="http://schemas.microsoft.com/office/drawing/2014/main" id="{ADA84148-CE5B-EFC3-ACFC-8329E22A933B}"/>
                  </a:ext>
                </a:extLst>
              </p:cNvPr>
              <p:cNvSpPr/>
              <p:nvPr/>
            </p:nvSpPr>
            <p:spPr>
              <a:xfrm>
                <a:off x="760175" y="830143"/>
                <a:ext cx="149292" cy="97957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168789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D54B6-7DDB-C0A9-C09A-16B3D07AC8C8}"/>
              </a:ext>
            </a:extLst>
          </p:cNvPr>
          <p:cNvSpPr>
            <a:spLocks noGrp="1"/>
          </p:cNvSpPr>
          <p:nvPr>
            <p:ph type="title"/>
          </p:nvPr>
        </p:nvSpPr>
        <p:spPr/>
        <p:txBody>
          <a:bodyPr/>
          <a:lstStyle/>
          <a:p>
            <a:r>
              <a:rPr lang="en-GB" dirty="0">
                <a:latin typeface="Arial"/>
                <a:cs typeface="Arial"/>
              </a:rPr>
              <a:t>When I feel…, I do…</a:t>
            </a:r>
            <a:endParaRPr lang="en-BE" dirty="0">
              <a:latin typeface="Arial"/>
              <a:cs typeface="Arial"/>
            </a:endParaRPr>
          </a:p>
        </p:txBody>
      </p:sp>
      <p:sp>
        <p:nvSpPr>
          <p:cNvPr id="8" name="TextBox 7">
            <a:extLst>
              <a:ext uri="{FF2B5EF4-FFF2-40B4-BE49-F238E27FC236}">
                <a16:creationId xmlns:a16="http://schemas.microsoft.com/office/drawing/2014/main" id="{2CB00382-038D-EAE0-7CF8-A6E7AC7D1BA0}"/>
              </a:ext>
            </a:extLst>
          </p:cNvPr>
          <p:cNvSpPr txBox="1"/>
          <p:nvPr/>
        </p:nvSpPr>
        <p:spPr>
          <a:xfrm>
            <a:off x="8199138" y="4677327"/>
            <a:ext cx="1458725"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I do…</a:t>
            </a:r>
            <a:endParaRPr lang="en-BE" sz="22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E2D27C-CE41-CE88-6D92-BCE10A7DC227}"/>
              </a:ext>
            </a:extLst>
          </p:cNvPr>
          <p:cNvSpPr txBox="1"/>
          <p:nvPr/>
        </p:nvSpPr>
        <p:spPr>
          <a:xfrm>
            <a:off x="8447477" y="2311979"/>
            <a:ext cx="1458725"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I do…</a:t>
            </a:r>
            <a:endParaRPr lang="en-BE" sz="22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38604DE-73A5-2600-FD22-D81164E01EF1}"/>
              </a:ext>
            </a:extLst>
          </p:cNvPr>
          <p:cNvSpPr txBox="1"/>
          <p:nvPr/>
        </p:nvSpPr>
        <p:spPr>
          <a:xfrm>
            <a:off x="1573072" y="3213556"/>
            <a:ext cx="2415707"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I don’t…</a:t>
            </a:r>
            <a:endParaRPr lang="en-BE" sz="2200" b="1" dirty="0">
              <a:latin typeface="Arial" panose="020B0604020202020204" pitchFamily="34" charset="0"/>
              <a:cs typeface="Arial" panose="020B0604020202020204" pitchFamily="34" charset="0"/>
            </a:endParaRPr>
          </a:p>
        </p:txBody>
      </p:sp>
      <p:sp>
        <p:nvSpPr>
          <p:cNvPr id="27" name="Heart 26">
            <a:extLst>
              <a:ext uri="{FF2B5EF4-FFF2-40B4-BE49-F238E27FC236}">
                <a16:creationId xmlns:a16="http://schemas.microsoft.com/office/drawing/2014/main" id="{68E89C91-ACF3-F432-7674-70C050D864F1}"/>
              </a:ext>
            </a:extLst>
          </p:cNvPr>
          <p:cNvSpPr/>
          <p:nvPr/>
        </p:nvSpPr>
        <p:spPr>
          <a:xfrm>
            <a:off x="4131762" y="2243134"/>
            <a:ext cx="3516452" cy="3141666"/>
          </a:xfrm>
          <a:prstGeom prst="hear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18A1F2C0-31E7-7B66-2830-5FF3D67ACB7A}"/>
              </a:ext>
            </a:extLst>
          </p:cNvPr>
          <p:cNvSpPr txBox="1"/>
          <p:nvPr/>
        </p:nvSpPr>
        <p:spPr>
          <a:xfrm>
            <a:off x="4682133" y="3428999"/>
            <a:ext cx="2415707" cy="799615"/>
          </a:xfrm>
          <a:prstGeom prst="rect">
            <a:avLst/>
          </a:prstGeom>
          <a:noFill/>
        </p:spPr>
        <p:txBody>
          <a:bodyPr wrap="square" rtlCol="0">
            <a:spAutoFit/>
          </a:bodyPr>
          <a:lstStyle/>
          <a:p>
            <a:pPr algn="ctr"/>
            <a:r>
              <a:rPr lang="en-GB" sz="2200" b="1" dirty="0">
                <a:solidFill>
                  <a:schemeClr val="bg1"/>
                </a:solidFill>
                <a:latin typeface="Arial" panose="020B0604020202020204" pitchFamily="34" charset="0"/>
                <a:cs typeface="Arial" panose="020B0604020202020204" pitchFamily="34" charset="0"/>
              </a:rPr>
              <a:t>When I feel…</a:t>
            </a:r>
          </a:p>
          <a:p>
            <a:pPr algn="ctr"/>
            <a:r>
              <a:rPr lang="en-GB" sz="1400" i="1" dirty="0">
                <a:solidFill>
                  <a:schemeClr val="bg1"/>
                </a:solidFill>
                <a:latin typeface="Arial" panose="020B0604020202020204" pitchFamily="34" charset="0"/>
                <a:cs typeface="Arial" panose="020B0604020202020204" pitchFamily="34" charset="0"/>
              </a:rPr>
              <a:t>(Negative feeling)</a:t>
            </a:r>
            <a:endParaRPr lang="en-BE" sz="2200" i="1" dirty="0">
              <a:solidFill>
                <a:schemeClr val="bg1"/>
              </a:solidFill>
              <a:latin typeface="Arial" panose="020B0604020202020204" pitchFamily="34" charset="0"/>
              <a:cs typeface="Arial" panose="020B0604020202020204" pitchFamily="34" charset="0"/>
            </a:endParaRPr>
          </a:p>
        </p:txBody>
      </p:sp>
      <p:sp>
        <p:nvSpPr>
          <p:cNvPr id="31" name="Plus Sign 30">
            <a:extLst>
              <a:ext uri="{FF2B5EF4-FFF2-40B4-BE49-F238E27FC236}">
                <a16:creationId xmlns:a16="http://schemas.microsoft.com/office/drawing/2014/main" id="{DC073A2E-4DDE-53CD-0EBF-C5D320E7D8CF}"/>
              </a:ext>
            </a:extLst>
          </p:cNvPr>
          <p:cNvSpPr/>
          <p:nvPr/>
        </p:nvSpPr>
        <p:spPr>
          <a:xfrm rot="2700000">
            <a:off x="9592227" y="2113226"/>
            <a:ext cx="795251" cy="813683"/>
          </a:xfrm>
          <a:prstGeom prst="mathPlus">
            <a:avLst>
              <a:gd name="adj1" fmla="val 14924"/>
            </a:avLst>
          </a:prstGeom>
          <a:solidFill>
            <a:srgbClr val="E05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L-Shape 34">
            <a:extLst>
              <a:ext uri="{FF2B5EF4-FFF2-40B4-BE49-F238E27FC236}">
                <a16:creationId xmlns:a16="http://schemas.microsoft.com/office/drawing/2014/main" id="{C0B7D4BC-84A7-2AB5-97A4-EABE72D7975D}"/>
              </a:ext>
            </a:extLst>
          </p:cNvPr>
          <p:cNvSpPr/>
          <p:nvPr/>
        </p:nvSpPr>
        <p:spPr>
          <a:xfrm rot="18361091">
            <a:off x="9322831" y="4653313"/>
            <a:ext cx="459488" cy="233845"/>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 name="Straight Arrow Connector 3">
            <a:extLst>
              <a:ext uri="{FF2B5EF4-FFF2-40B4-BE49-F238E27FC236}">
                <a16:creationId xmlns:a16="http://schemas.microsoft.com/office/drawing/2014/main" id="{00DF11A2-DDF4-B64D-D959-6732711B5E19}"/>
              </a:ext>
            </a:extLst>
          </p:cNvPr>
          <p:cNvCxnSpPr>
            <a:cxnSpLocks/>
          </p:cNvCxnSpPr>
          <p:nvPr/>
        </p:nvCxnSpPr>
        <p:spPr>
          <a:xfrm flipV="1">
            <a:off x="7731865" y="2460567"/>
            <a:ext cx="631961" cy="207269"/>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BE74776-04BF-E930-B2E1-4C416EF16802}"/>
              </a:ext>
            </a:extLst>
          </p:cNvPr>
          <p:cNvCxnSpPr>
            <a:cxnSpLocks/>
          </p:cNvCxnSpPr>
          <p:nvPr/>
        </p:nvCxnSpPr>
        <p:spPr>
          <a:xfrm>
            <a:off x="7297226" y="4532468"/>
            <a:ext cx="829419" cy="360303"/>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E349080-C276-DC36-81FF-4D4A25E9BCD5}"/>
              </a:ext>
            </a:extLst>
          </p:cNvPr>
          <p:cNvCxnSpPr>
            <a:cxnSpLocks/>
          </p:cNvCxnSpPr>
          <p:nvPr/>
        </p:nvCxnSpPr>
        <p:spPr>
          <a:xfrm flipH="1">
            <a:off x="3187432" y="3489232"/>
            <a:ext cx="607834" cy="0"/>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D9C893F-2EEF-065D-B03B-47381DB56F78}"/>
              </a:ext>
            </a:extLst>
          </p:cNvPr>
          <p:cNvGrpSpPr/>
          <p:nvPr/>
        </p:nvGrpSpPr>
        <p:grpSpPr>
          <a:xfrm>
            <a:off x="10228983" y="337468"/>
            <a:ext cx="1587872" cy="1368854"/>
            <a:chOff x="10228983" y="337468"/>
            <a:chExt cx="1587872" cy="1368854"/>
          </a:xfrm>
        </p:grpSpPr>
        <p:sp>
          <p:nvSpPr>
            <p:cNvPr id="11" name="Hexagon 10">
              <a:extLst>
                <a:ext uri="{FF2B5EF4-FFF2-40B4-BE49-F238E27FC236}">
                  <a16:creationId xmlns:a16="http://schemas.microsoft.com/office/drawing/2014/main" id="{20D70072-D6A1-63EB-39C8-443B7D770AFF}"/>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0383CF34-29B1-A501-A9E9-B8D8E4FE7685}"/>
                </a:ext>
              </a:extLst>
            </p:cNvPr>
            <p:cNvGrpSpPr/>
            <p:nvPr/>
          </p:nvGrpSpPr>
          <p:grpSpPr>
            <a:xfrm>
              <a:off x="10741851" y="707024"/>
              <a:ext cx="562136" cy="634675"/>
              <a:chOff x="760175" y="830141"/>
              <a:chExt cx="867619" cy="979580"/>
            </a:xfrm>
          </p:grpSpPr>
          <p:sp>
            <p:nvSpPr>
              <p:cNvPr id="14" name="Rectangle 13">
                <a:extLst>
                  <a:ext uri="{FF2B5EF4-FFF2-40B4-BE49-F238E27FC236}">
                    <a16:creationId xmlns:a16="http://schemas.microsoft.com/office/drawing/2014/main" id="{6A8F7025-0792-DC52-91C2-78162940EEA8}"/>
                  </a:ext>
                </a:extLst>
              </p:cNvPr>
              <p:cNvSpPr/>
              <p:nvPr/>
            </p:nvSpPr>
            <p:spPr>
              <a:xfrm>
                <a:off x="864636" y="830141"/>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156-</a:t>
                </a:r>
              </a:p>
              <a:p>
                <a:pPr algn="ctr"/>
                <a:r>
                  <a:rPr lang="en-CA" sz="1600" b="1" dirty="0">
                    <a:solidFill>
                      <a:schemeClr val="accent2">
                        <a:lumMod val="50000"/>
                      </a:schemeClr>
                    </a:solidFill>
                    <a:latin typeface="Arial" panose="020B0604020202020204" pitchFamily="34" charset="0"/>
                    <a:cs typeface="Arial" panose="020B0604020202020204" pitchFamily="34" charset="0"/>
                  </a:rPr>
                  <a:t>158</a:t>
                </a:r>
              </a:p>
            </p:txBody>
          </p:sp>
          <p:sp>
            <p:nvSpPr>
              <p:cNvPr id="15" name="Rectangle 14">
                <a:extLst>
                  <a:ext uri="{FF2B5EF4-FFF2-40B4-BE49-F238E27FC236}">
                    <a16:creationId xmlns:a16="http://schemas.microsoft.com/office/drawing/2014/main" id="{0329E082-FE8A-22C2-67A6-3F12855F3C83}"/>
                  </a:ext>
                </a:extLst>
              </p:cNvPr>
              <p:cNvSpPr/>
              <p:nvPr/>
            </p:nvSpPr>
            <p:spPr>
              <a:xfrm>
                <a:off x="760175" y="830143"/>
                <a:ext cx="149292" cy="97957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840727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1579-5FEB-DB6A-6A05-DEA89293B76B}"/>
              </a:ext>
            </a:extLst>
          </p:cNvPr>
          <p:cNvSpPr>
            <a:spLocks noGrp="1"/>
          </p:cNvSpPr>
          <p:nvPr>
            <p:ph type="title"/>
          </p:nvPr>
        </p:nvSpPr>
        <p:spPr/>
        <p:txBody>
          <a:bodyPr/>
          <a:lstStyle/>
          <a:p>
            <a:r>
              <a:rPr lang="en-GB" dirty="0">
                <a:latin typeface="Arial"/>
                <a:cs typeface="Arial"/>
              </a:rPr>
              <a:t>Different forms of stress</a:t>
            </a:r>
            <a:endParaRPr lang="en-BE" dirty="0">
              <a:latin typeface="Arial"/>
              <a:cs typeface="Arial"/>
            </a:endParaRPr>
          </a:p>
        </p:txBody>
      </p:sp>
      <p:sp>
        <p:nvSpPr>
          <p:cNvPr id="35" name="Rectangle: Rounded Corners 34">
            <a:extLst>
              <a:ext uri="{FF2B5EF4-FFF2-40B4-BE49-F238E27FC236}">
                <a16:creationId xmlns:a16="http://schemas.microsoft.com/office/drawing/2014/main" id="{98261FD1-618A-9690-E7DB-130A99F490E4}"/>
              </a:ext>
            </a:extLst>
          </p:cNvPr>
          <p:cNvSpPr/>
          <p:nvPr/>
        </p:nvSpPr>
        <p:spPr>
          <a:xfrm>
            <a:off x="5741200" y="1762493"/>
            <a:ext cx="5752299" cy="438848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37021FBF-3198-E2ED-530D-CF838AB76E72}"/>
              </a:ext>
            </a:extLst>
          </p:cNvPr>
          <p:cNvSpPr txBox="1"/>
          <p:nvPr/>
        </p:nvSpPr>
        <p:spPr>
          <a:xfrm>
            <a:off x="6019026" y="2118466"/>
            <a:ext cx="5068074" cy="369331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GUIDANCE</a:t>
            </a:r>
          </a:p>
          <a:p>
            <a:endParaRPr lang="en-GB" b="1" dirty="0">
              <a:latin typeface="Arial" panose="020B0604020202020204" pitchFamily="34" charset="0"/>
              <a:cs typeface="Arial" panose="020B0604020202020204" pitchFamily="34" charset="0"/>
            </a:endParaRPr>
          </a:p>
          <a:p>
            <a:pPr marL="457200" indent="-457200">
              <a:buAutoNum type="arabicPeriod"/>
            </a:pPr>
            <a:r>
              <a:rPr lang="en-GB" sz="1800" dirty="0">
                <a:latin typeface="Arial" panose="020B0604020202020204" pitchFamily="34" charset="0"/>
                <a:cs typeface="Arial" panose="020B0604020202020204" pitchFamily="34" charset="0"/>
              </a:rPr>
              <a:t>Ask the child to explain what stress means and if they ever experience it. </a:t>
            </a:r>
          </a:p>
          <a:p>
            <a:pPr marL="457200" indent="-457200">
              <a:buAutoNum type="arabicPeriod"/>
            </a:pPr>
            <a:r>
              <a:rPr lang="en-GB" sz="1800" dirty="0">
                <a:latin typeface="Arial" panose="020B0604020202020204" pitchFamily="34" charset="0"/>
                <a:cs typeface="Arial" panose="020B0604020202020204" pitchFamily="34" charset="0"/>
              </a:rPr>
              <a:t>Give them a few minutes to reflect, come up with a description of stress and when they experience this. </a:t>
            </a:r>
          </a:p>
          <a:p>
            <a:pPr marL="457200" indent="-457200">
              <a:buAutoNum type="arabicPeriod"/>
            </a:pPr>
            <a:r>
              <a:rPr lang="en-GB" sz="1800" dirty="0">
                <a:latin typeface="Arial" panose="020B0604020202020204" pitchFamily="34" charset="0"/>
                <a:cs typeface="Arial" panose="020B0604020202020204" pitchFamily="34" charset="0"/>
              </a:rPr>
              <a:t> there are different types of stress (differentiating stress and distress). </a:t>
            </a:r>
          </a:p>
          <a:p>
            <a:pPr marL="457200" indent="-457200">
              <a:buAutoNum type="arabicPeriod"/>
            </a:pPr>
            <a:r>
              <a:rPr lang="en-GB" sz="1800" dirty="0">
                <a:latin typeface="Arial" panose="020B0604020202020204" pitchFamily="34" charset="0"/>
                <a:cs typeface="Arial" panose="020B0604020202020204" pitchFamily="34" charset="0"/>
              </a:rPr>
              <a:t>Ask the child to list thee examples that causes stress and three that can cause distress. </a:t>
            </a:r>
          </a:p>
          <a:p>
            <a:pPr marL="457200" indent="-457200">
              <a:buAutoNum type="arabicPeriod"/>
            </a:pPr>
            <a:r>
              <a:rPr lang="en-GB" sz="1800" dirty="0">
                <a:latin typeface="Arial" panose="020B0604020202020204" pitchFamily="34" charset="0"/>
                <a:cs typeface="Arial" panose="020B0604020202020204" pitchFamily="34" charset="0"/>
              </a:rPr>
              <a:t>Discuss these examples with the child</a:t>
            </a:r>
          </a:p>
        </p:txBody>
      </p:sp>
      <p:sp>
        <p:nvSpPr>
          <p:cNvPr id="37" name="TextBox 36">
            <a:extLst>
              <a:ext uri="{FF2B5EF4-FFF2-40B4-BE49-F238E27FC236}">
                <a16:creationId xmlns:a16="http://schemas.microsoft.com/office/drawing/2014/main" id="{F7F5BEB8-901A-62AF-FCE2-2A7D4934A01C}"/>
              </a:ext>
            </a:extLst>
          </p:cNvPr>
          <p:cNvSpPr txBox="1"/>
          <p:nvPr/>
        </p:nvSpPr>
        <p:spPr>
          <a:xfrm>
            <a:off x="852459" y="4514225"/>
            <a:ext cx="4020964" cy="1431161"/>
          </a:xfrm>
          <a:prstGeom prst="rect">
            <a:avLst/>
          </a:prstGeom>
          <a:noFill/>
        </p:spPr>
        <p:txBody>
          <a:bodyPr wrap="square">
            <a:spAutoFit/>
          </a:bodyPr>
          <a:lstStyle/>
          <a:p>
            <a:pPr algn="ctr">
              <a:spcAft>
                <a:spcPts val="600"/>
              </a:spcAft>
            </a:pPr>
            <a:r>
              <a:rPr lang="en-GB" b="1" dirty="0">
                <a:latin typeface="Arial" panose="020B0604020202020204" pitchFamily="34" charset="0"/>
                <a:cs typeface="Arial" panose="020B0604020202020204" pitchFamily="34" charset="0"/>
              </a:rPr>
              <a:t>DIFFERENT FORMS OF STRESS</a:t>
            </a:r>
          </a:p>
          <a:p>
            <a:pPr algn="ctr"/>
            <a:r>
              <a:rPr lang="en-US" sz="1600" dirty="0">
                <a:latin typeface="Arial" panose="020B0604020202020204" pitchFamily="34" charset="0"/>
                <a:cs typeface="Arial" panose="020B0604020202020204" pitchFamily="34" charset="0"/>
              </a:rPr>
              <a:t>Age group: 10 years – through adulthood</a:t>
            </a:r>
          </a:p>
          <a:p>
            <a:pPr algn="ctr"/>
            <a:r>
              <a:rPr lang="en-US" sz="1600" dirty="0">
                <a:latin typeface="Arial" panose="020B0604020202020204" pitchFamily="34" charset="0"/>
                <a:cs typeface="Arial" panose="020B0604020202020204" pitchFamily="34" charset="0"/>
              </a:rPr>
              <a:t>Time: 15 – 20 minutes</a:t>
            </a:r>
          </a:p>
          <a:p>
            <a:pPr algn="ctr"/>
            <a:r>
              <a:rPr lang="en-US" sz="1600" dirty="0">
                <a:latin typeface="Arial" panose="020B0604020202020204" pitchFamily="34" charset="0"/>
                <a:cs typeface="Arial" panose="020B0604020202020204" pitchFamily="34" charset="0"/>
              </a:rPr>
              <a:t>Materials: paper, pens/crayons, flipchart or dry-erase board</a:t>
            </a:r>
          </a:p>
        </p:txBody>
      </p:sp>
      <p:sp>
        <p:nvSpPr>
          <p:cNvPr id="38" name="Rectangle: Rounded Corners 37">
            <a:extLst>
              <a:ext uri="{FF2B5EF4-FFF2-40B4-BE49-F238E27FC236}">
                <a16:creationId xmlns:a16="http://schemas.microsoft.com/office/drawing/2014/main" id="{E9D0804C-5F2B-EDE8-14FC-82DD238E2516}"/>
              </a:ext>
            </a:extLst>
          </p:cNvPr>
          <p:cNvSpPr/>
          <p:nvPr/>
        </p:nvSpPr>
        <p:spPr>
          <a:xfrm>
            <a:off x="1404859" y="3460499"/>
            <a:ext cx="3094844" cy="52637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9C6CB970-358F-5C1C-F6C1-D6C69114058F}"/>
              </a:ext>
            </a:extLst>
          </p:cNvPr>
          <p:cNvSpPr txBox="1"/>
          <p:nvPr/>
        </p:nvSpPr>
        <p:spPr>
          <a:xfrm>
            <a:off x="1742606" y="3621051"/>
            <a:ext cx="2419350" cy="338554"/>
          </a:xfrm>
          <a:prstGeom prst="rect">
            <a:avLst/>
          </a:prstGeom>
          <a:noFill/>
        </p:spPr>
        <p:txBody>
          <a:bodyPr wrap="square" rtlCol="0">
            <a:spAutoFit/>
          </a:bodyPr>
          <a:lstStyle/>
          <a:p>
            <a:pPr algn="ctr"/>
            <a:r>
              <a:rPr lang="en-GB" sz="1600" b="1" i="1" dirty="0">
                <a:solidFill>
                  <a:schemeClr val="accent2">
                    <a:lumMod val="50000"/>
                  </a:schemeClr>
                </a:solidFill>
                <a:latin typeface="Arial" panose="020B0604020202020204" pitchFamily="34" charset="0"/>
                <a:cs typeface="Arial" panose="020B0604020202020204" pitchFamily="34" charset="0"/>
              </a:rPr>
              <a:t>Psychoeducation</a:t>
            </a:r>
            <a:endParaRPr lang="en-BE" sz="1600" b="1" i="1" dirty="0">
              <a:solidFill>
                <a:schemeClr val="accent2">
                  <a:lumMod val="50000"/>
                </a:schemeClr>
              </a:solidFill>
              <a:latin typeface="Arial" panose="020B0604020202020204" pitchFamily="34" charset="0"/>
              <a:cs typeface="Arial" panose="020B0604020202020204" pitchFamily="34" charset="0"/>
            </a:endParaRPr>
          </a:p>
        </p:txBody>
      </p:sp>
      <p:pic>
        <p:nvPicPr>
          <p:cNvPr id="40" name="Graphic 39" descr="Scientific Thought with solid fill">
            <a:extLst>
              <a:ext uri="{FF2B5EF4-FFF2-40B4-BE49-F238E27FC236}">
                <a16:creationId xmlns:a16="http://schemas.microsoft.com/office/drawing/2014/main" id="{6BA75D22-700D-43EF-0C18-3715312221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4386" y="1628892"/>
            <a:ext cx="2120479" cy="2120479"/>
          </a:xfrm>
          <a:prstGeom prst="rect">
            <a:avLst/>
          </a:prstGeom>
        </p:spPr>
      </p:pic>
      <p:grpSp>
        <p:nvGrpSpPr>
          <p:cNvPr id="3" name="Group 2">
            <a:extLst>
              <a:ext uri="{FF2B5EF4-FFF2-40B4-BE49-F238E27FC236}">
                <a16:creationId xmlns:a16="http://schemas.microsoft.com/office/drawing/2014/main" id="{3C486084-2F09-D5BD-40E5-B41234C3B1AC}"/>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077C4297-EB5C-71C7-62AD-CC9C2069C4DF}"/>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220645EE-6D40-D39C-6CF3-2CD21AA8D3D8}"/>
                </a:ext>
              </a:extLst>
            </p:cNvPr>
            <p:cNvGrpSpPr/>
            <p:nvPr/>
          </p:nvGrpSpPr>
          <p:grpSpPr>
            <a:xfrm>
              <a:off x="10741851" y="707024"/>
              <a:ext cx="562136" cy="634675"/>
              <a:chOff x="760175" y="830141"/>
              <a:chExt cx="867619" cy="979580"/>
            </a:xfrm>
          </p:grpSpPr>
          <p:sp>
            <p:nvSpPr>
              <p:cNvPr id="6" name="Rectangle 5">
                <a:extLst>
                  <a:ext uri="{FF2B5EF4-FFF2-40B4-BE49-F238E27FC236}">
                    <a16:creationId xmlns:a16="http://schemas.microsoft.com/office/drawing/2014/main" id="{E6DE5170-46E3-EDAF-BDC2-88B02B0282DB}"/>
                  </a:ext>
                </a:extLst>
              </p:cNvPr>
              <p:cNvSpPr/>
              <p:nvPr/>
            </p:nvSpPr>
            <p:spPr>
              <a:xfrm>
                <a:off x="864636" y="830141"/>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159</a:t>
                </a:r>
              </a:p>
            </p:txBody>
          </p:sp>
          <p:sp>
            <p:nvSpPr>
              <p:cNvPr id="7" name="Rectangle 6">
                <a:extLst>
                  <a:ext uri="{FF2B5EF4-FFF2-40B4-BE49-F238E27FC236}">
                    <a16:creationId xmlns:a16="http://schemas.microsoft.com/office/drawing/2014/main" id="{7791E767-65CC-D2B1-C2E6-47D73403E24D}"/>
                  </a:ext>
                </a:extLst>
              </p:cNvPr>
              <p:cNvSpPr/>
              <p:nvPr/>
            </p:nvSpPr>
            <p:spPr>
              <a:xfrm>
                <a:off x="760175" y="830143"/>
                <a:ext cx="149292" cy="97957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945174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5245-AB95-58D6-E129-A5498D49EFCC}"/>
              </a:ext>
            </a:extLst>
          </p:cNvPr>
          <p:cNvSpPr>
            <a:spLocks noGrp="1"/>
          </p:cNvSpPr>
          <p:nvPr>
            <p:ph type="title"/>
          </p:nvPr>
        </p:nvSpPr>
        <p:spPr/>
        <p:txBody>
          <a:bodyPr/>
          <a:lstStyle/>
          <a:p>
            <a:r>
              <a:rPr lang="en-GB" dirty="0">
                <a:latin typeface="Arial"/>
                <a:cs typeface="Arial"/>
              </a:rPr>
              <a:t>Different forms of stress</a:t>
            </a:r>
            <a:endParaRPr lang="en-BE" dirty="0">
              <a:latin typeface="Arial"/>
              <a:cs typeface="Arial"/>
            </a:endParaRPr>
          </a:p>
        </p:txBody>
      </p:sp>
      <p:sp>
        <p:nvSpPr>
          <p:cNvPr id="9" name="TextBox 8">
            <a:extLst>
              <a:ext uri="{FF2B5EF4-FFF2-40B4-BE49-F238E27FC236}">
                <a16:creationId xmlns:a16="http://schemas.microsoft.com/office/drawing/2014/main" id="{9EFCD9B7-BED8-114B-32E2-8DE3ED85EC89}"/>
              </a:ext>
            </a:extLst>
          </p:cNvPr>
          <p:cNvSpPr txBox="1"/>
          <p:nvPr/>
        </p:nvSpPr>
        <p:spPr>
          <a:xfrm>
            <a:off x="6096000" y="3591128"/>
            <a:ext cx="5645728" cy="2308324"/>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DISTRESS</a:t>
            </a:r>
          </a:p>
          <a:p>
            <a:endParaRPr lang="en-GB"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Intense stress </a:t>
            </a:r>
            <a:r>
              <a:rPr lang="en-GB" sz="2400" i="1" dirty="0">
                <a:latin typeface="Arial" panose="020B0604020202020204" pitchFamily="34" charset="0"/>
                <a:cs typeface="Arial" panose="020B0604020202020204" pitchFamily="34" charset="0"/>
              </a:rPr>
              <a:t>(e.g. in a violent crisis)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Experiencing stress over a longer period of time</a:t>
            </a:r>
            <a:r>
              <a:rPr lang="en-GB" sz="2400" i="1" dirty="0">
                <a:latin typeface="Arial" panose="020B0604020202020204" pitchFamily="34" charset="0"/>
                <a:cs typeface="Arial" panose="020B0604020202020204" pitchFamily="34" charset="0"/>
              </a:rPr>
              <a:t> (e.g. years of displacement and poverty)</a:t>
            </a:r>
          </a:p>
        </p:txBody>
      </p:sp>
      <p:sp>
        <p:nvSpPr>
          <p:cNvPr id="10" name="TextBox 9">
            <a:extLst>
              <a:ext uri="{FF2B5EF4-FFF2-40B4-BE49-F238E27FC236}">
                <a16:creationId xmlns:a16="http://schemas.microsoft.com/office/drawing/2014/main" id="{6F1D5988-6F40-14A3-6907-3CDDACA35379}"/>
              </a:ext>
            </a:extLst>
          </p:cNvPr>
          <p:cNvSpPr txBox="1"/>
          <p:nvPr/>
        </p:nvSpPr>
        <p:spPr>
          <a:xfrm>
            <a:off x="1228427" y="3591128"/>
            <a:ext cx="4229100" cy="1938992"/>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STRESS</a:t>
            </a:r>
          </a:p>
          <a:p>
            <a:endParaRPr lang="en-GB" sz="2400" b="1"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Normal reaction to a change or a challenge </a:t>
            </a:r>
            <a:r>
              <a:rPr lang="en-GB" sz="2400" i="1" dirty="0">
                <a:latin typeface="Arial" panose="020B0604020202020204" pitchFamily="34" charset="0"/>
                <a:cs typeface="Arial" panose="020B0604020202020204" pitchFamily="34" charset="0"/>
              </a:rPr>
              <a:t>(e.g. first day at school)</a:t>
            </a:r>
          </a:p>
        </p:txBody>
      </p:sp>
      <p:sp>
        <p:nvSpPr>
          <p:cNvPr id="11" name="Trapezoid 10">
            <a:extLst>
              <a:ext uri="{FF2B5EF4-FFF2-40B4-BE49-F238E27FC236}">
                <a16:creationId xmlns:a16="http://schemas.microsoft.com/office/drawing/2014/main" id="{14EB4B35-F438-BA17-E8AF-0511BB091C4A}"/>
              </a:ext>
            </a:extLst>
          </p:cNvPr>
          <p:cNvSpPr/>
          <p:nvPr/>
        </p:nvSpPr>
        <p:spPr>
          <a:xfrm rot="10800000">
            <a:off x="1228427" y="1885950"/>
            <a:ext cx="1457623" cy="1268981"/>
          </a:xfrm>
          <a:prstGeom prst="trapezoid">
            <a:avLst>
              <a:gd name="adj" fmla="val 17494"/>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0007AB4A-CC07-6DE1-D8C6-8702F8D63B39}"/>
              </a:ext>
            </a:extLst>
          </p:cNvPr>
          <p:cNvGrpSpPr/>
          <p:nvPr/>
        </p:nvGrpSpPr>
        <p:grpSpPr>
          <a:xfrm>
            <a:off x="6096000" y="1537622"/>
            <a:ext cx="2308537" cy="1617309"/>
            <a:chOff x="8137790" y="1537622"/>
            <a:chExt cx="2308537" cy="1617309"/>
          </a:xfrm>
        </p:grpSpPr>
        <p:sp>
          <p:nvSpPr>
            <p:cNvPr id="13" name="Cloud 12">
              <a:extLst>
                <a:ext uri="{FF2B5EF4-FFF2-40B4-BE49-F238E27FC236}">
                  <a16:creationId xmlns:a16="http://schemas.microsoft.com/office/drawing/2014/main" id="{5A4B0BF2-058D-98EF-24EE-370569A2AA7C}"/>
                </a:ext>
              </a:extLst>
            </p:cNvPr>
            <p:cNvSpPr/>
            <p:nvPr/>
          </p:nvSpPr>
          <p:spPr>
            <a:xfrm>
              <a:off x="8469774" y="1537622"/>
              <a:ext cx="1177901" cy="914540"/>
            </a:xfrm>
            <a:prstGeom prst="clou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03A81C3E-C9AE-646A-6AC8-BEB57B46945C}"/>
                </a:ext>
              </a:extLst>
            </p:cNvPr>
            <p:cNvSpPr/>
            <p:nvPr/>
          </p:nvSpPr>
          <p:spPr>
            <a:xfrm>
              <a:off x="9543151" y="1720755"/>
              <a:ext cx="104524" cy="135772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05BC826C-908B-9FBB-2AEC-F07A3E28AB56}"/>
                </a:ext>
              </a:extLst>
            </p:cNvPr>
            <p:cNvSpPr/>
            <p:nvPr/>
          </p:nvSpPr>
          <p:spPr>
            <a:xfrm>
              <a:off x="9156845" y="2986050"/>
              <a:ext cx="1289482" cy="16888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apezoid 15">
              <a:extLst>
                <a:ext uri="{FF2B5EF4-FFF2-40B4-BE49-F238E27FC236}">
                  <a16:creationId xmlns:a16="http://schemas.microsoft.com/office/drawing/2014/main" id="{7DE99006-6824-116C-74B9-B0DD699F15FE}"/>
                </a:ext>
              </a:extLst>
            </p:cNvPr>
            <p:cNvSpPr/>
            <p:nvPr/>
          </p:nvSpPr>
          <p:spPr>
            <a:xfrm rot="10800000">
              <a:off x="8137790" y="1885950"/>
              <a:ext cx="1457623" cy="1268981"/>
            </a:xfrm>
            <a:prstGeom prst="trapezoid">
              <a:avLst>
                <a:gd name="adj" fmla="val 17494"/>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13230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1AABB-A50E-92DF-C2A5-A93571881635}"/>
              </a:ext>
            </a:extLst>
          </p:cNvPr>
          <p:cNvSpPr>
            <a:spLocks noGrp="1"/>
          </p:cNvSpPr>
          <p:nvPr>
            <p:ph type="title"/>
          </p:nvPr>
        </p:nvSpPr>
        <p:spPr/>
        <p:txBody>
          <a:bodyPr/>
          <a:lstStyle/>
          <a:p>
            <a:r>
              <a:rPr lang="en-GB" dirty="0">
                <a:latin typeface="Arial"/>
                <a:cs typeface="Arial"/>
              </a:rPr>
              <a:t> Hand on belly breathing</a:t>
            </a:r>
            <a:endParaRPr lang="en-BE" dirty="0">
              <a:latin typeface="Arial"/>
              <a:cs typeface="Arial"/>
            </a:endParaRPr>
          </a:p>
        </p:txBody>
      </p:sp>
      <p:sp>
        <p:nvSpPr>
          <p:cNvPr id="31" name="Rectangle: Rounded Corners 30">
            <a:extLst>
              <a:ext uri="{FF2B5EF4-FFF2-40B4-BE49-F238E27FC236}">
                <a16:creationId xmlns:a16="http://schemas.microsoft.com/office/drawing/2014/main" id="{9C606585-852D-5AD4-518E-161F91C910F0}"/>
              </a:ext>
            </a:extLst>
          </p:cNvPr>
          <p:cNvSpPr/>
          <p:nvPr/>
        </p:nvSpPr>
        <p:spPr>
          <a:xfrm>
            <a:off x="4902200" y="1762493"/>
            <a:ext cx="6591300" cy="438848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B5E96D29-5BC0-B9FB-42CA-C7A8B4F8D3DF}"/>
              </a:ext>
            </a:extLst>
          </p:cNvPr>
          <p:cNvSpPr txBox="1"/>
          <p:nvPr/>
        </p:nvSpPr>
        <p:spPr>
          <a:xfrm>
            <a:off x="5279822" y="2118466"/>
            <a:ext cx="5807278" cy="369331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GUIDANCE</a:t>
            </a:r>
          </a:p>
          <a:p>
            <a:endParaRPr lang="en-GB" b="1" dirty="0">
              <a:latin typeface="Arial" panose="020B0604020202020204" pitchFamily="34" charset="0"/>
              <a:cs typeface="Arial" panose="020B0604020202020204" pitchFamily="34" charset="0"/>
            </a:endParaRPr>
          </a:p>
          <a:p>
            <a:pPr marL="457200" indent="-457200">
              <a:buAutoNum type="arabicPeriod"/>
            </a:pPr>
            <a:r>
              <a:rPr lang="en-GB" dirty="0">
                <a:latin typeface="Arial" panose="020B0604020202020204" pitchFamily="34" charset="0"/>
                <a:cs typeface="Arial" panose="020B0604020202020204" pitchFamily="34" charset="0"/>
              </a:rPr>
              <a:t>Make sure the child feels comfortable in the space where you will implement the activity. </a:t>
            </a:r>
          </a:p>
          <a:p>
            <a:pPr marL="457200" indent="-457200">
              <a:buAutoNum type="arabicPeriod"/>
            </a:pPr>
            <a:r>
              <a:rPr lang="en-GB" dirty="0">
                <a:latin typeface="Arial" panose="020B0604020202020204" pitchFamily="34" charset="0"/>
                <a:cs typeface="Arial" panose="020B0604020202020204" pitchFamily="34" charset="0"/>
              </a:rPr>
              <a:t>Have the child stand up in front of you with reasonable distance and ask them to take the biggest deep breath they can. Also encourage them to blow all of their breath back out so that their belly shrinks back down.</a:t>
            </a:r>
          </a:p>
          <a:p>
            <a:pPr marL="457200" indent="-457200">
              <a:buAutoNum type="arabicPeriod"/>
            </a:pPr>
            <a:r>
              <a:rPr lang="en-GB" dirty="0">
                <a:latin typeface="Arial" panose="020B0604020202020204" pitchFamily="34" charset="0"/>
                <a:cs typeface="Arial" panose="020B0604020202020204" pitchFamily="34" charset="0"/>
              </a:rPr>
              <a:t>Take a few breaths together with the child this way.</a:t>
            </a:r>
          </a:p>
          <a:p>
            <a:pPr marL="457200" indent="-457200">
              <a:buAutoNum type="arabicPeriod"/>
            </a:pPr>
            <a:r>
              <a:rPr lang="en-GB" dirty="0">
                <a:latin typeface="Arial" panose="020B0604020202020204" pitchFamily="34" charset="0"/>
                <a:cs typeface="Arial" panose="020B0604020202020204" pitchFamily="34" charset="0"/>
              </a:rPr>
              <a:t>Debrief by asking the child how it feels to breath this way and if it is different from how they breath normally?</a:t>
            </a:r>
          </a:p>
        </p:txBody>
      </p:sp>
      <p:sp>
        <p:nvSpPr>
          <p:cNvPr id="33" name="TextBox 32">
            <a:extLst>
              <a:ext uri="{FF2B5EF4-FFF2-40B4-BE49-F238E27FC236}">
                <a16:creationId xmlns:a16="http://schemas.microsoft.com/office/drawing/2014/main" id="{AD5F0394-0282-F1F2-C6BA-762B8F56902C}"/>
              </a:ext>
            </a:extLst>
          </p:cNvPr>
          <p:cNvSpPr txBox="1"/>
          <p:nvPr/>
        </p:nvSpPr>
        <p:spPr>
          <a:xfrm>
            <a:off x="891458" y="4386257"/>
            <a:ext cx="3396217" cy="1461939"/>
          </a:xfrm>
          <a:prstGeom prst="rect">
            <a:avLst/>
          </a:prstGeom>
          <a:noFill/>
        </p:spPr>
        <p:txBody>
          <a:bodyPr wrap="square">
            <a:spAutoFit/>
          </a:bodyPr>
          <a:lstStyle/>
          <a:p>
            <a:pPr algn="ctr">
              <a:spcAft>
                <a:spcPts val="600"/>
              </a:spcAft>
            </a:pPr>
            <a:r>
              <a:rPr lang="en-GB" b="1" dirty="0">
                <a:latin typeface="Arial" panose="020B0604020202020204" pitchFamily="34" charset="0"/>
                <a:cs typeface="Arial" panose="020B0604020202020204" pitchFamily="34" charset="0"/>
              </a:rPr>
              <a:t>HAND ON BELLY BREATHING</a:t>
            </a:r>
          </a:p>
          <a:p>
            <a:pPr algn="ctr"/>
            <a:r>
              <a:rPr lang="en-US" sz="1600" dirty="0">
                <a:latin typeface="Arial" panose="020B0604020202020204" pitchFamily="34" charset="0"/>
                <a:cs typeface="Arial" panose="020B0604020202020204" pitchFamily="34" charset="0"/>
              </a:rPr>
              <a:t>Age group: +2 years</a:t>
            </a:r>
          </a:p>
          <a:p>
            <a:pPr algn="ctr"/>
            <a:r>
              <a:rPr lang="en-US" sz="1600" dirty="0">
                <a:latin typeface="Arial" panose="020B0604020202020204" pitchFamily="34" charset="0"/>
                <a:cs typeface="Arial" panose="020B0604020202020204" pitchFamily="34" charset="0"/>
              </a:rPr>
              <a:t>Time: 10 to 15 minutes</a:t>
            </a:r>
          </a:p>
          <a:p>
            <a:pPr algn="ctr"/>
            <a:r>
              <a:rPr lang="en-US" sz="1600" dirty="0">
                <a:latin typeface="Arial" panose="020B0604020202020204" pitchFamily="34" charset="0"/>
                <a:cs typeface="Arial" panose="020B0604020202020204" pitchFamily="34" charset="0"/>
              </a:rPr>
              <a:t>Materials: pen and paper</a:t>
            </a:r>
          </a:p>
        </p:txBody>
      </p:sp>
      <p:sp>
        <p:nvSpPr>
          <p:cNvPr id="34" name="Rectangle: Rounded Corners 33">
            <a:extLst>
              <a:ext uri="{FF2B5EF4-FFF2-40B4-BE49-F238E27FC236}">
                <a16:creationId xmlns:a16="http://schemas.microsoft.com/office/drawing/2014/main" id="{50FDA681-5511-63A2-050A-3A4174B5D19E}"/>
              </a:ext>
            </a:extLst>
          </p:cNvPr>
          <p:cNvSpPr/>
          <p:nvPr/>
        </p:nvSpPr>
        <p:spPr>
          <a:xfrm>
            <a:off x="994661" y="3460499"/>
            <a:ext cx="3094844" cy="52637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8FF82623-2A40-4741-5824-18721EAA684F}"/>
              </a:ext>
            </a:extLst>
          </p:cNvPr>
          <p:cNvSpPr txBox="1"/>
          <p:nvPr/>
        </p:nvSpPr>
        <p:spPr>
          <a:xfrm>
            <a:off x="1332408" y="3621051"/>
            <a:ext cx="2419350" cy="338554"/>
          </a:xfrm>
          <a:prstGeom prst="rect">
            <a:avLst/>
          </a:prstGeom>
          <a:noFill/>
        </p:spPr>
        <p:txBody>
          <a:bodyPr wrap="square" rtlCol="0">
            <a:spAutoFit/>
          </a:bodyPr>
          <a:lstStyle/>
          <a:p>
            <a:pPr algn="ctr"/>
            <a:r>
              <a:rPr lang="en-GB" sz="1600" b="1" i="1" dirty="0">
                <a:solidFill>
                  <a:schemeClr val="accent2">
                    <a:lumMod val="50000"/>
                  </a:schemeClr>
                </a:solidFill>
                <a:latin typeface="Arial" panose="020B0604020202020204" pitchFamily="34" charset="0"/>
                <a:cs typeface="Arial" panose="020B0604020202020204" pitchFamily="34" charset="0"/>
              </a:rPr>
              <a:t>Emotional regulation</a:t>
            </a:r>
            <a:endParaRPr lang="en-BE" sz="1600" b="1" i="1" dirty="0">
              <a:solidFill>
                <a:schemeClr val="accent2">
                  <a:lumMod val="50000"/>
                </a:schemeClr>
              </a:solidFill>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E08EDC8C-B48E-5392-990B-7A83AC916194}"/>
              </a:ext>
            </a:extLst>
          </p:cNvPr>
          <p:cNvGrpSpPr/>
          <p:nvPr/>
        </p:nvGrpSpPr>
        <p:grpSpPr>
          <a:xfrm>
            <a:off x="1450547" y="1858006"/>
            <a:ext cx="2222604" cy="1759651"/>
            <a:chOff x="8886140" y="2128856"/>
            <a:chExt cx="2458554" cy="1946452"/>
          </a:xfrm>
        </p:grpSpPr>
        <p:grpSp>
          <p:nvGrpSpPr>
            <p:cNvPr id="37" name="Group 36">
              <a:extLst>
                <a:ext uri="{FF2B5EF4-FFF2-40B4-BE49-F238E27FC236}">
                  <a16:creationId xmlns:a16="http://schemas.microsoft.com/office/drawing/2014/main" id="{D6DC56CA-06D7-F798-1049-7F8F59ED72BB}"/>
                </a:ext>
              </a:extLst>
            </p:cNvPr>
            <p:cNvGrpSpPr/>
            <p:nvPr/>
          </p:nvGrpSpPr>
          <p:grpSpPr>
            <a:xfrm>
              <a:off x="9892149" y="2128856"/>
              <a:ext cx="1452545" cy="1452545"/>
              <a:chOff x="9854276" y="2446764"/>
              <a:chExt cx="1691138" cy="1691138"/>
            </a:xfrm>
          </p:grpSpPr>
          <p:pic>
            <p:nvPicPr>
              <p:cNvPr id="40" name="Graphic 39" descr="Head with gears with solid fill">
                <a:extLst>
                  <a:ext uri="{FF2B5EF4-FFF2-40B4-BE49-F238E27FC236}">
                    <a16:creationId xmlns:a16="http://schemas.microsoft.com/office/drawing/2014/main" id="{6C8E4362-1C9C-6EAA-CA7E-F1C0742EDF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4276" y="2446764"/>
                <a:ext cx="1691138" cy="1691138"/>
              </a:xfrm>
              <a:prstGeom prst="rect">
                <a:avLst/>
              </a:prstGeom>
            </p:spPr>
          </p:pic>
          <p:sp>
            <p:nvSpPr>
              <p:cNvPr id="41" name="Oval 40">
                <a:extLst>
                  <a:ext uri="{FF2B5EF4-FFF2-40B4-BE49-F238E27FC236}">
                    <a16:creationId xmlns:a16="http://schemas.microsoft.com/office/drawing/2014/main" id="{D55C39FA-FA41-CF57-A5ED-A3712478A035}"/>
                  </a:ext>
                </a:extLst>
              </p:cNvPr>
              <p:cNvSpPr/>
              <p:nvPr/>
            </p:nvSpPr>
            <p:spPr>
              <a:xfrm>
                <a:off x="10149995" y="2618375"/>
                <a:ext cx="927324" cy="92732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Heart 37">
              <a:extLst>
                <a:ext uri="{FF2B5EF4-FFF2-40B4-BE49-F238E27FC236}">
                  <a16:creationId xmlns:a16="http://schemas.microsoft.com/office/drawing/2014/main" id="{6A05C059-8B3E-3560-578E-E851507A8A4E}"/>
                </a:ext>
              </a:extLst>
            </p:cNvPr>
            <p:cNvSpPr/>
            <p:nvPr/>
          </p:nvSpPr>
          <p:spPr>
            <a:xfrm>
              <a:off x="8886140" y="3141728"/>
              <a:ext cx="1044952" cy="933580"/>
            </a:xfrm>
            <a:prstGeom prst="hear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Freeform: Shape 38">
              <a:extLst>
                <a:ext uri="{FF2B5EF4-FFF2-40B4-BE49-F238E27FC236}">
                  <a16:creationId xmlns:a16="http://schemas.microsoft.com/office/drawing/2014/main" id="{71E20889-92B2-A0F9-67BF-9CE22C53B7E4}"/>
                </a:ext>
              </a:extLst>
            </p:cNvPr>
            <p:cNvSpPr/>
            <p:nvPr/>
          </p:nvSpPr>
          <p:spPr>
            <a:xfrm>
              <a:off x="9552620" y="2721660"/>
              <a:ext cx="785179" cy="498487"/>
            </a:xfrm>
            <a:custGeom>
              <a:avLst/>
              <a:gdLst>
                <a:gd name="connsiteX0" fmla="*/ 0 w 914400"/>
                <a:gd name="connsiteY0" fmla="*/ 977900 h 977900"/>
                <a:gd name="connsiteX1" fmla="*/ 317500 w 914400"/>
                <a:gd name="connsiteY1" fmla="*/ 292100 h 977900"/>
                <a:gd name="connsiteX2" fmla="*/ 914400 w 914400"/>
                <a:gd name="connsiteY2" fmla="*/ 0 h 977900"/>
              </a:gdLst>
              <a:ahLst/>
              <a:cxnLst>
                <a:cxn ang="0">
                  <a:pos x="connsiteX0" y="connsiteY0"/>
                </a:cxn>
                <a:cxn ang="0">
                  <a:pos x="connsiteX1" y="connsiteY1"/>
                </a:cxn>
                <a:cxn ang="0">
                  <a:pos x="connsiteX2" y="connsiteY2"/>
                </a:cxn>
              </a:cxnLst>
              <a:rect l="l" t="t" r="r" b="b"/>
              <a:pathLst>
                <a:path w="914400" h="977900">
                  <a:moveTo>
                    <a:pt x="0" y="977900"/>
                  </a:moveTo>
                  <a:cubicBezTo>
                    <a:pt x="82550" y="716491"/>
                    <a:pt x="165100" y="455083"/>
                    <a:pt x="317500" y="292100"/>
                  </a:cubicBezTo>
                  <a:cubicBezTo>
                    <a:pt x="469900" y="129117"/>
                    <a:pt x="692150" y="64558"/>
                    <a:pt x="914400" y="0"/>
                  </a:cubicBezTo>
                </a:path>
              </a:pathLst>
            </a:custGeom>
            <a:noFill/>
            <a:ln w="1905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B030A5B4-BE59-D6D8-01F6-4F01C41EB62D}"/>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A2FDEACA-B2ED-AB6F-D9E3-D385F0CB4342}"/>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6A62C957-7EFF-4250-DA0F-68E61E206613}"/>
                </a:ext>
              </a:extLst>
            </p:cNvPr>
            <p:cNvGrpSpPr/>
            <p:nvPr/>
          </p:nvGrpSpPr>
          <p:grpSpPr>
            <a:xfrm>
              <a:off x="10741851" y="707024"/>
              <a:ext cx="562136" cy="634675"/>
              <a:chOff x="760175" y="830141"/>
              <a:chExt cx="867619" cy="979580"/>
            </a:xfrm>
          </p:grpSpPr>
          <p:sp>
            <p:nvSpPr>
              <p:cNvPr id="6" name="Rectangle 5">
                <a:extLst>
                  <a:ext uri="{FF2B5EF4-FFF2-40B4-BE49-F238E27FC236}">
                    <a16:creationId xmlns:a16="http://schemas.microsoft.com/office/drawing/2014/main" id="{B6DCBC9D-180A-5BC2-1731-AE5AF6BE89D2}"/>
                  </a:ext>
                </a:extLst>
              </p:cNvPr>
              <p:cNvSpPr/>
              <p:nvPr/>
            </p:nvSpPr>
            <p:spPr>
              <a:xfrm>
                <a:off x="864636" y="830141"/>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160</a:t>
                </a:r>
              </a:p>
            </p:txBody>
          </p:sp>
          <p:sp>
            <p:nvSpPr>
              <p:cNvPr id="7" name="Rectangle 6">
                <a:extLst>
                  <a:ext uri="{FF2B5EF4-FFF2-40B4-BE49-F238E27FC236}">
                    <a16:creationId xmlns:a16="http://schemas.microsoft.com/office/drawing/2014/main" id="{3E397EBB-FA7B-911D-AA67-C9B4A4472786}"/>
                  </a:ext>
                </a:extLst>
              </p:cNvPr>
              <p:cNvSpPr/>
              <p:nvPr/>
            </p:nvSpPr>
            <p:spPr>
              <a:xfrm>
                <a:off x="760175" y="830143"/>
                <a:ext cx="149292" cy="97957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327958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lstStyle/>
          <a:p>
            <a:r>
              <a:rPr lang="en-CA" dirty="0"/>
              <a:t>Key learning points</a:t>
            </a:r>
          </a:p>
        </p:txBody>
      </p:sp>
      <p:sp>
        <p:nvSpPr>
          <p:cNvPr id="60" name="5-Point Star 5">
            <a:extLst>
              <a:ext uri="{FF2B5EF4-FFF2-40B4-BE49-F238E27FC236}">
                <a16:creationId xmlns:a16="http://schemas.microsoft.com/office/drawing/2014/main" id="{CA51DE7D-C4EB-4482-B9BD-8251CB38B67D}"/>
              </a:ext>
            </a:extLst>
          </p:cNvPr>
          <p:cNvSpPr/>
          <p:nvPr/>
        </p:nvSpPr>
        <p:spPr>
          <a:xfrm>
            <a:off x="1890109" y="2072172"/>
            <a:ext cx="1350398" cy="1356827"/>
          </a:xfrm>
          <a:prstGeom prst="star5">
            <a:avLst>
              <a:gd name="adj" fmla="val 28143"/>
              <a:gd name="hf" fmla="val 105146"/>
              <a:gd name="vf" fmla="val 11055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61" name="5-Point Star 5">
            <a:extLst>
              <a:ext uri="{FF2B5EF4-FFF2-40B4-BE49-F238E27FC236}">
                <a16:creationId xmlns:a16="http://schemas.microsoft.com/office/drawing/2014/main" id="{ABD8A883-982A-4318-B4F5-7858ABDA3C3D}"/>
              </a:ext>
            </a:extLst>
          </p:cNvPr>
          <p:cNvSpPr/>
          <p:nvPr/>
        </p:nvSpPr>
        <p:spPr>
          <a:xfrm>
            <a:off x="5420801" y="2072173"/>
            <a:ext cx="1350398" cy="1356827"/>
          </a:xfrm>
          <a:prstGeom prst="star5">
            <a:avLst>
              <a:gd name="adj" fmla="val 28143"/>
              <a:gd name="hf" fmla="val 105146"/>
              <a:gd name="vf" fmla="val 11055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62" name="5-Point Star 5">
            <a:extLst>
              <a:ext uri="{FF2B5EF4-FFF2-40B4-BE49-F238E27FC236}">
                <a16:creationId xmlns:a16="http://schemas.microsoft.com/office/drawing/2014/main" id="{F0DA2569-FB86-4902-B70A-F4F49A979B6B}"/>
              </a:ext>
            </a:extLst>
          </p:cNvPr>
          <p:cNvSpPr/>
          <p:nvPr/>
        </p:nvSpPr>
        <p:spPr>
          <a:xfrm>
            <a:off x="8951493" y="2072173"/>
            <a:ext cx="1350398" cy="1356827"/>
          </a:xfrm>
          <a:prstGeom prst="star5">
            <a:avLst>
              <a:gd name="adj" fmla="val 28143"/>
              <a:gd name="hf" fmla="val 105146"/>
              <a:gd name="vf" fmla="val 11055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C661DE9-4CC8-3900-F430-E64BC8F0FA95}"/>
              </a:ext>
            </a:extLst>
          </p:cNvPr>
          <p:cNvSpPr txBox="1"/>
          <p:nvPr/>
        </p:nvSpPr>
        <p:spPr>
          <a:xfrm>
            <a:off x="1372188" y="3893262"/>
            <a:ext cx="2386239" cy="1631216"/>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A caseworker can implement different types of focused non-specialized PSS activities</a:t>
            </a:r>
            <a:endParaRPr lang="en-BE"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B4E2E70-0631-9288-07BD-F0710EA5B0BF}"/>
              </a:ext>
            </a:extLst>
          </p:cNvPr>
          <p:cNvSpPr txBox="1"/>
          <p:nvPr/>
        </p:nvSpPr>
        <p:spPr>
          <a:xfrm>
            <a:off x="4369186" y="3893262"/>
            <a:ext cx="3453628" cy="1631216"/>
          </a:xfrm>
          <a:prstGeom prst="rect">
            <a:avLst/>
          </a:prstGeom>
          <a:noFill/>
        </p:spPr>
        <p:txBody>
          <a:bodyPr wrap="square" lIns="91440" tIns="45720" rIns="91440" bIns="45720" rtlCol="0" anchor="t">
            <a:spAutoFit/>
          </a:bodyPr>
          <a:lstStyle/>
          <a:p>
            <a:pPr algn="ctr"/>
            <a:r>
              <a:rPr lang="en-GB" sz="2000" dirty="0">
                <a:latin typeface="Arial" panose="020B0604020202020204" pitchFamily="34" charset="0"/>
                <a:cs typeface="Arial" panose="020B0604020202020204" pitchFamily="34" charset="0"/>
              </a:rPr>
              <a:t>Types of focused, non-specialized PSS activities include psychoeducation, expressive activities and emotion regulation activities</a:t>
            </a:r>
            <a:endParaRPr lang="en-BE"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7AF5443-2EAB-E3AB-C331-C908525D1BB1}"/>
              </a:ext>
            </a:extLst>
          </p:cNvPr>
          <p:cNvSpPr txBox="1"/>
          <p:nvPr/>
        </p:nvSpPr>
        <p:spPr>
          <a:xfrm>
            <a:off x="8233706" y="3893262"/>
            <a:ext cx="2785971" cy="1631216"/>
          </a:xfrm>
          <a:prstGeom prst="rect">
            <a:avLst/>
          </a:prstGeom>
          <a:noFill/>
        </p:spPr>
        <p:txBody>
          <a:bodyPr wrap="square" lIns="91440" tIns="45720" rIns="91440" bIns="45720" rtlCol="0" anchor="t">
            <a:spAutoFit/>
          </a:bodyPr>
          <a:lstStyle/>
          <a:p>
            <a:pPr algn="ctr"/>
            <a:r>
              <a:rPr lang="en-GB" sz="2000" dirty="0">
                <a:latin typeface="Arial" panose="020B0604020202020204" pitchFamily="34" charset="0"/>
                <a:cs typeface="Arial" panose="020B0604020202020204" pitchFamily="34" charset="0"/>
              </a:rPr>
              <a:t>All MHPSS activity needs to be adapted to the child’s age, developmental stage, abilities and culture</a:t>
            </a:r>
          </a:p>
        </p:txBody>
      </p:sp>
    </p:spTree>
    <p:extLst>
      <p:ext uri="{BB962C8B-B14F-4D97-AF65-F5344CB8AC3E}">
        <p14:creationId xmlns:p14="http://schemas.microsoft.com/office/powerpoint/2010/main" val="1935077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F5A7A33-2FD4-47B8-9BFB-7E6E4EA30D87}"/>
              </a:ext>
            </a:extLst>
          </p:cNvPr>
          <p:cNvCxnSpPr>
            <a:cxnSpLocks/>
          </p:cNvCxnSpPr>
          <p:nvPr/>
        </p:nvCxnSpPr>
        <p:spPr>
          <a:xfrm>
            <a:off x="7787478" y="570272"/>
            <a:ext cx="0" cy="568524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4EEE1C-BE7F-4B6C-BA92-E8B3F36132B2}"/>
              </a:ext>
            </a:extLst>
          </p:cNvPr>
          <p:cNvSpPr txBox="1"/>
          <p:nvPr/>
        </p:nvSpPr>
        <p:spPr>
          <a:xfrm>
            <a:off x="8028759" y="277885"/>
            <a:ext cx="2938367" cy="584775"/>
          </a:xfrm>
          <a:prstGeom prst="rect">
            <a:avLst/>
          </a:prstGeom>
          <a:noFill/>
        </p:spPr>
        <p:txBody>
          <a:bodyPr wrap="square">
            <a:spAutoFit/>
          </a:bodyPr>
          <a:lstStyle/>
          <a:p>
            <a:pPr marL="0" indent="0">
              <a:buNone/>
            </a:pPr>
            <a:r>
              <a:rPr lang="en-US" sz="1600" b="1" dirty="0">
                <a:latin typeface="Arial" panose="020B0604020202020204" pitchFamily="34" charset="0"/>
                <a:ea typeface="Calibri" panose="020F0502020204030204" pitchFamily="34" charset="0"/>
                <a:cs typeface="Arial" panose="020B0604020202020204" pitchFamily="34" charset="0"/>
              </a:rPr>
              <a:t>Module opening</a:t>
            </a:r>
          </a:p>
          <a:p>
            <a:pPr marL="0" indent="0">
              <a:buNone/>
            </a:pPr>
            <a:r>
              <a:rPr lang="en-US" sz="1600" i="1" dirty="0">
                <a:latin typeface="Arial" panose="020B0604020202020204" pitchFamily="34" charset="0"/>
                <a:ea typeface="Calibri" panose="020F0502020204030204" pitchFamily="34" charset="0"/>
                <a:cs typeface="Arial" panose="020B0604020202020204" pitchFamily="34" charset="0"/>
              </a:rPr>
              <a:t>30</a:t>
            </a:r>
            <a:r>
              <a:rPr lang="en-US" sz="1600" i="1" dirty="0">
                <a:effectLst/>
                <a:latin typeface="Arial" panose="020B0604020202020204" pitchFamily="34" charset="0"/>
                <a:ea typeface="Calibri" panose="020F0502020204030204" pitchFamily="34" charset="0"/>
                <a:cs typeface="Arial" panose="020B0604020202020204" pitchFamily="34" charset="0"/>
              </a:rPr>
              <a:t> minutes</a:t>
            </a:r>
          </a:p>
        </p:txBody>
      </p:sp>
      <p:sp>
        <p:nvSpPr>
          <p:cNvPr id="16" name="TextBox 15">
            <a:extLst>
              <a:ext uri="{FF2B5EF4-FFF2-40B4-BE49-F238E27FC236}">
                <a16:creationId xmlns:a16="http://schemas.microsoft.com/office/drawing/2014/main" id="{BBFB386E-6551-4A1A-A6BB-9382E7E7FF5C}"/>
              </a:ext>
            </a:extLst>
          </p:cNvPr>
          <p:cNvSpPr txBox="1"/>
          <p:nvPr/>
        </p:nvSpPr>
        <p:spPr>
          <a:xfrm>
            <a:off x="8028759" y="1877922"/>
            <a:ext cx="3642973" cy="830997"/>
          </a:xfrm>
          <a:prstGeom prst="rect">
            <a:avLst/>
          </a:prstGeom>
          <a:noFill/>
        </p:spPr>
        <p:txBody>
          <a:bodyPr wrap="square">
            <a:spAutoFit/>
          </a:bodyPr>
          <a:lstStyle/>
          <a:p>
            <a:pPr marL="0" indent="0">
              <a:buNone/>
            </a:pPr>
            <a:r>
              <a:rPr lang="en-US" sz="1600" b="1" dirty="0">
                <a:latin typeface="Arial" panose="020B0604020202020204" pitchFamily="34" charset="0"/>
                <a:ea typeface="Calibri" panose="020F0502020204030204" pitchFamily="34" charset="0"/>
                <a:cs typeface="Arial" panose="020B0604020202020204" pitchFamily="34" charset="0"/>
              </a:rPr>
              <a:t>How can I provide information and advocate on a child’s behalf? </a:t>
            </a:r>
          </a:p>
          <a:p>
            <a:pPr marL="0" indent="0">
              <a:buNone/>
            </a:pPr>
            <a:r>
              <a:rPr lang="en-US" sz="1600" i="1" dirty="0">
                <a:latin typeface="Arial" panose="020B0604020202020204" pitchFamily="34" charset="0"/>
                <a:ea typeface="Calibri" panose="020F0502020204030204" pitchFamily="34" charset="0"/>
                <a:cs typeface="Arial" panose="020B0604020202020204" pitchFamily="34" charset="0"/>
              </a:rPr>
              <a:t>1</a:t>
            </a:r>
            <a:r>
              <a:rPr lang="en-US" sz="1600" i="1" dirty="0">
                <a:effectLst/>
                <a:latin typeface="Arial" panose="020B0604020202020204" pitchFamily="34" charset="0"/>
                <a:ea typeface="Calibri" panose="020F0502020204030204" pitchFamily="34" charset="0"/>
                <a:cs typeface="Arial" panose="020B0604020202020204" pitchFamily="34" charset="0"/>
              </a:rPr>
              <a:t> hour</a:t>
            </a:r>
          </a:p>
        </p:txBody>
      </p:sp>
      <p:sp>
        <p:nvSpPr>
          <p:cNvPr id="17" name="TextBox 16">
            <a:extLst>
              <a:ext uri="{FF2B5EF4-FFF2-40B4-BE49-F238E27FC236}">
                <a16:creationId xmlns:a16="http://schemas.microsoft.com/office/drawing/2014/main" id="{733F3946-B216-415C-9730-A510A95A13CA}"/>
              </a:ext>
            </a:extLst>
          </p:cNvPr>
          <p:cNvSpPr txBox="1"/>
          <p:nvPr/>
        </p:nvSpPr>
        <p:spPr>
          <a:xfrm>
            <a:off x="6096000" y="2871080"/>
            <a:ext cx="1349407" cy="338554"/>
          </a:xfrm>
          <a:prstGeom prst="rect">
            <a:avLst/>
          </a:prstGeom>
          <a:noFill/>
        </p:spPr>
        <p:txBody>
          <a:bodyPr wrap="square">
            <a:spAutoFit/>
          </a:bodyPr>
          <a:lstStyle/>
          <a:p>
            <a:pPr marL="0" indent="0" algn="r">
              <a:buNone/>
            </a:pPr>
            <a:r>
              <a:rPr lang="en-US" sz="1600" b="1" dirty="0">
                <a:latin typeface="Arial" panose="020B0604020202020204" pitchFamily="34" charset="0"/>
                <a:ea typeface="Calibri" panose="020F0502020204030204" pitchFamily="34" charset="0"/>
                <a:cs typeface="Arial" panose="020B0604020202020204" pitchFamily="34" charset="0"/>
              </a:rPr>
              <a:t>Break</a:t>
            </a:r>
            <a:endParaRPr lang="en-US" sz="1600" b="1" i="1"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76BB8F9-C123-4183-92A9-C60157A708DC}"/>
              </a:ext>
            </a:extLst>
          </p:cNvPr>
          <p:cNvSpPr txBox="1"/>
          <p:nvPr/>
        </p:nvSpPr>
        <p:spPr>
          <a:xfrm>
            <a:off x="8028759" y="3485642"/>
            <a:ext cx="3642972" cy="830997"/>
          </a:xfrm>
          <a:prstGeom prst="rect">
            <a:avLst/>
          </a:prstGeom>
          <a:noFill/>
        </p:spPr>
        <p:txBody>
          <a:bodyPr wrap="square">
            <a:spAutoFit/>
          </a:bodyPr>
          <a:lstStyle/>
          <a:p>
            <a:pPr marL="0" indent="0">
              <a:buNone/>
            </a:pPr>
            <a:r>
              <a:rPr lang="en-US" sz="1600" b="1" dirty="0">
                <a:latin typeface="Arial" panose="020B0604020202020204" pitchFamily="34" charset="0"/>
                <a:ea typeface="Calibri" panose="020F0502020204030204" pitchFamily="34" charset="0"/>
                <a:cs typeface="Arial" panose="020B0604020202020204" pitchFamily="34" charset="0"/>
              </a:rPr>
              <a:t>How can I implement focused, non-specialized MHPSS activities?</a:t>
            </a:r>
          </a:p>
          <a:p>
            <a:pPr marL="0" indent="0">
              <a:buNone/>
            </a:pPr>
            <a:r>
              <a:rPr lang="en-US" sz="1600" i="1" dirty="0">
                <a:latin typeface="Arial" panose="020B0604020202020204" pitchFamily="34" charset="0"/>
                <a:ea typeface="Calibri" panose="020F0502020204030204" pitchFamily="34" charset="0"/>
                <a:cs typeface="Arial" panose="020B0604020202020204" pitchFamily="34" charset="0"/>
              </a:rPr>
              <a:t>2</a:t>
            </a:r>
            <a:r>
              <a:rPr lang="en-US" sz="1600" i="1" dirty="0">
                <a:effectLst/>
                <a:latin typeface="Arial" panose="020B0604020202020204" pitchFamily="34" charset="0"/>
                <a:ea typeface="Calibri" panose="020F0502020204030204" pitchFamily="34" charset="0"/>
                <a:cs typeface="Arial" panose="020B0604020202020204" pitchFamily="34" charset="0"/>
              </a:rPr>
              <a:t> hours 40 minutes</a:t>
            </a:r>
          </a:p>
        </p:txBody>
      </p:sp>
      <p:sp>
        <p:nvSpPr>
          <p:cNvPr id="19" name="TextBox 18">
            <a:extLst>
              <a:ext uri="{FF2B5EF4-FFF2-40B4-BE49-F238E27FC236}">
                <a16:creationId xmlns:a16="http://schemas.microsoft.com/office/drawing/2014/main" id="{E1ED7D59-DD7D-4D01-8768-ED10E5D40571}"/>
              </a:ext>
            </a:extLst>
          </p:cNvPr>
          <p:cNvSpPr txBox="1"/>
          <p:nvPr/>
        </p:nvSpPr>
        <p:spPr>
          <a:xfrm>
            <a:off x="6096000" y="4477500"/>
            <a:ext cx="1349407" cy="338554"/>
          </a:xfrm>
          <a:prstGeom prst="rect">
            <a:avLst/>
          </a:prstGeom>
          <a:noFill/>
        </p:spPr>
        <p:txBody>
          <a:bodyPr wrap="square">
            <a:spAutoFit/>
          </a:bodyPr>
          <a:lstStyle/>
          <a:p>
            <a:pPr marL="0" indent="0" algn="r">
              <a:buNone/>
            </a:pPr>
            <a:r>
              <a:rPr lang="en-US" sz="1600" b="1" dirty="0">
                <a:latin typeface="Arial" panose="020B0604020202020204" pitchFamily="34" charset="0"/>
                <a:ea typeface="Calibri" panose="020F0502020204030204" pitchFamily="34" charset="0"/>
                <a:cs typeface="Arial" panose="020B0604020202020204" pitchFamily="34" charset="0"/>
              </a:rPr>
              <a:t>Lunch</a:t>
            </a:r>
            <a:endParaRPr lang="en-US" sz="1600" b="1" i="1" dirty="0">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D7CB6E16-976A-46E5-817B-4B58ED997934}"/>
              </a:ext>
            </a:extLst>
          </p:cNvPr>
          <p:cNvSpPr txBox="1"/>
          <p:nvPr/>
        </p:nvSpPr>
        <p:spPr>
          <a:xfrm>
            <a:off x="8028759" y="5158757"/>
            <a:ext cx="3661926" cy="584775"/>
          </a:xfrm>
          <a:prstGeom prst="rect">
            <a:avLst/>
          </a:prstGeom>
          <a:noFill/>
        </p:spPr>
        <p:txBody>
          <a:bodyPr wrap="square">
            <a:spAutoFit/>
          </a:bodyPr>
          <a:lstStyle/>
          <a:p>
            <a:pPr marL="0" indent="0">
              <a:buNone/>
            </a:pPr>
            <a:r>
              <a:rPr lang="en-US" sz="1600" b="1" dirty="0">
                <a:latin typeface="Arial" panose="020B0604020202020204" pitchFamily="34" charset="0"/>
                <a:ea typeface="Calibri" panose="020F0502020204030204" pitchFamily="34" charset="0"/>
                <a:cs typeface="Arial" panose="020B0604020202020204" pitchFamily="34" charset="0"/>
              </a:rPr>
              <a:t>How do I effectively make referrals?</a:t>
            </a:r>
          </a:p>
          <a:p>
            <a:pPr marL="0" indent="0">
              <a:buNone/>
            </a:pPr>
            <a:r>
              <a:rPr lang="en-US" sz="1600" i="1" dirty="0">
                <a:effectLst/>
                <a:latin typeface="Arial" panose="020B0604020202020204" pitchFamily="34" charset="0"/>
                <a:ea typeface="Calibri" panose="020F0502020204030204" pitchFamily="34" charset="0"/>
                <a:cs typeface="Arial" panose="020B0604020202020204" pitchFamily="34" charset="0"/>
              </a:rPr>
              <a:t>1 hour 45 minutes</a:t>
            </a:r>
          </a:p>
        </p:txBody>
      </p:sp>
      <p:sp>
        <p:nvSpPr>
          <p:cNvPr id="24" name="TextBox 23">
            <a:extLst>
              <a:ext uri="{FF2B5EF4-FFF2-40B4-BE49-F238E27FC236}">
                <a16:creationId xmlns:a16="http://schemas.microsoft.com/office/drawing/2014/main" id="{AE311838-E39D-459A-A218-83E02F1EE356}"/>
              </a:ext>
            </a:extLst>
          </p:cNvPr>
          <p:cNvSpPr txBox="1"/>
          <p:nvPr/>
        </p:nvSpPr>
        <p:spPr>
          <a:xfrm>
            <a:off x="8028760" y="963707"/>
            <a:ext cx="3642972" cy="830997"/>
          </a:xfrm>
          <a:prstGeom prst="rect">
            <a:avLst/>
          </a:prstGeom>
          <a:noFill/>
        </p:spPr>
        <p:txBody>
          <a:bodyPr wrap="square">
            <a:spAutoFit/>
          </a:bodyPr>
          <a:lstStyle/>
          <a:p>
            <a:pPr marL="0" indent="0">
              <a:buNone/>
            </a:pPr>
            <a:r>
              <a:rPr lang="en-US" sz="1600" b="1" dirty="0">
                <a:latin typeface="Arial" panose="020B0604020202020204" pitchFamily="34" charset="0"/>
                <a:ea typeface="Calibri" panose="020F0502020204030204" pitchFamily="34" charset="0"/>
                <a:cs typeface="Arial" panose="020B0604020202020204" pitchFamily="34" charset="0"/>
              </a:rPr>
              <a:t>What can a caseworker do during implementation?</a:t>
            </a:r>
          </a:p>
          <a:p>
            <a:pPr marL="0" indent="0">
              <a:buNone/>
            </a:pPr>
            <a:r>
              <a:rPr lang="en-US" sz="1600" i="1" dirty="0">
                <a:effectLst/>
                <a:latin typeface="Arial" panose="020B0604020202020204" pitchFamily="34" charset="0"/>
                <a:ea typeface="Calibri" panose="020F0502020204030204" pitchFamily="34" charset="0"/>
                <a:cs typeface="Arial" panose="020B0604020202020204" pitchFamily="34" charset="0"/>
              </a:rPr>
              <a:t>15 minutes</a:t>
            </a:r>
          </a:p>
        </p:txBody>
      </p:sp>
      <p:sp>
        <p:nvSpPr>
          <p:cNvPr id="25" name="Hexagon 24">
            <a:extLst>
              <a:ext uri="{FF2B5EF4-FFF2-40B4-BE49-F238E27FC236}">
                <a16:creationId xmlns:a16="http://schemas.microsoft.com/office/drawing/2014/main" id="{37D81114-568C-4AAA-9976-2EB696817307}"/>
              </a:ext>
            </a:extLst>
          </p:cNvPr>
          <p:cNvSpPr/>
          <p:nvPr/>
        </p:nvSpPr>
        <p:spPr>
          <a:xfrm rot="1782986">
            <a:off x="7619681" y="480284"/>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solidFill>
                <a:schemeClr val="tx1"/>
              </a:solidFill>
              <a:latin typeface="Arial" panose="020B0604020202020204" pitchFamily="34" charset="0"/>
              <a:cs typeface="Arial" panose="020B0604020202020204" pitchFamily="34" charset="0"/>
            </a:endParaRPr>
          </a:p>
        </p:txBody>
      </p:sp>
      <p:sp>
        <p:nvSpPr>
          <p:cNvPr id="26" name="Hexagon 25">
            <a:extLst>
              <a:ext uri="{FF2B5EF4-FFF2-40B4-BE49-F238E27FC236}">
                <a16:creationId xmlns:a16="http://schemas.microsoft.com/office/drawing/2014/main" id="{F0ED0933-38E5-4291-92C0-36AAF9EA44E0}"/>
              </a:ext>
            </a:extLst>
          </p:cNvPr>
          <p:cNvSpPr/>
          <p:nvPr/>
        </p:nvSpPr>
        <p:spPr>
          <a:xfrm rot="1782986">
            <a:off x="7615560" y="1284652"/>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solidFill>
                <a:schemeClr val="tx1"/>
              </a:solidFill>
              <a:latin typeface="Arial" panose="020B0604020202020204" pitchFamily="34" charset="0"/>
              <a:cs typeface="Arial" panose="020B0604020202020204" pitchFamily="34" charset="0"/>
            </a:endParaRPr>
          </a:p>
        </p:txBody>
      </p:sp>
      <p:sp>
        <p:nvSpPr>
          <p:cNvPr id="27" name="Hexagon 26">
            <a:extLst>
              <a:ext uri="{FF2B5EF4-FFF2-40B4-BE49-F238E27FC236}">
                <a16:creationId xmlns:a16="http://schemas.microsoft.com/office/drawing/2014/main" id="{5CC97698-DC01-431C-AEDD-1668768F0EEE}"/>
              </a:ext>
            </a:extLst>
          </p:cNvPr>
          <p:cNvSpPr/>
          <p:nvPr/>
        </p:nvSpPr>
        <p:spPr>
          <a:xfrm rot="1782986">
            <a:off x="7619680" y="2893388"/>
            <a:ext cx="335595" cy="289306"/>
          </a:xfrm>
          <a:prstGeom prst="hexagon">
            <a:avLst>
              <a:gd name="adj" fmla="val 28965"/>
              <a:gd name="vf" fmla="val 11547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solidFill>
                <a:schemeClr val="tx1"/>
              </a:solidFill>
              <a:latin typeface="Arial" panose="020B0604020202020204" pitchFamily="34" charset="0"/>
              <a:cs typeface="Arial" panose="020B0604020202020204" pitchFamily="34" charset="0"/>
            </a:endParaRPr>
          </a:p>
        </p:txBody>
      </p:sp>
      <p:sp>
        <p:nvSpPr>
          <p:cNvPr id="28" name="Hexagon 27">
            <a:extLst>
              <a:ext uri="{FF2B5EF4-FFF2-40B4-BE49-F238E27FC236}">
                <a16:creationId xmlns:a16="http://schemas.microsoft.com/office/drawing/2014/main" id="{BA5B85DC-E1FF-4A6D-8A92-F746BD9463B7}"/>
              </a:ext>
            </a:extLst>
          </p:cNvPr>
          <p:cNvSpPr/>
          <p:nvPr/>
        </p:nvSpPr>
        <p:spPr>
          <a:xfrm rot="1782986">
            <a:off x="7615560" y="2089020"/>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solidFill>
                <a:schemeClr val="tx1"/>
              </a:solidFill>
              <a:latin typeface="Arial" panose="020B0604020202020204" pitchFamily="34" charset="0"/>
              <a:cs typeface="Arial" panose="020B0604020202020204" pitchFamily="34" charset="0"/>
            </a:endParaRPr>
          </a:p>
        </p:txBody>
      </p:sp>
      <p:sp>
        <p:nvSpPr>
          <p:cNvPr id="29" name="Hexagon 28">
            <a:extLst>
              <a:ext uri="{FF2B5EF4-FFF2-40B4-BE49-F238E27FC236}">
                <a16:creationId xmlns:a16="http://schemas.microsoft.com/office/drawing/2014/main" id="{6E790813-CBBC-4F6E-8474-FED90FEA223A}"/>
              </a:ext>
            </a:extLst>
          </p:cNvPr>
          <p:cNvSpPr/>
          <p:nvPr/>
        </p:nvSpPr>
        <p:spPr>
          <a:xfrm rot="1782986">
            <a:off x="7619681" y="4502124"/>
            <a:ext cx="335595" cy="289306"/>
          </a:xfrm>
          <a:prstGeom prst="hexagon">
            <a:avLst>
              <a:gd name="adj" fmla="val 28965"/>
              <a:gd name="vf" fmla="val 11547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solidFill>
                <a:schemeClr val="tx1"/>
              </a:solidFill>
              <a:latin typeface="Arial" panose="020B0604020202020204" pitchFamily="34" charset="0"/>
              <a:cs typeface="Arial" panose="020B0604020202020204" pitchFamily="34" charset="0"/>
            </a:endParaRPr>
          </a:p>
        </p:txBody>
      </p:sp>
      <p:sp>
        <p:nvSpPr>
          <p:cNvPr id="30" name="Hexagon 29">
            <a:extLst>
              <a:ext uri="{FF2B5EF4-FFF2-40B4-BE49-F238E27FC236}">
                <a16:creationId xmlns:a16="http://schemas.microsoft.com/office/drawing/2014/main" id="{23D8AA94-FFBD-4F15-A021-C7F67B4A9317}"/>
              </a:ext>
            </a:extLst>
          </p:cNvPr>
          <p:cNvSpPr/>
          <p:nvPr/>
        </p:nvSpPr>
        <p:spPr>
          <a:xfrm rot="1782986">
            <a:off x="7619681" y="3697756"/>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solidFill>
                <a:schemeClr val="tx1"/>
              </a:solidFill>
              <a:latin typeface="Arial" panose="020B0604020202020204" pitchFamily="34" charset="0"/>
              <a:cs typeface="Arial" panose="020B0604020202020204" pitchFamily="34" charset="0"/>
            </a:endParaRPr>
          </a:p>
        </p:txBody>
      </p:sp>
      <p:sp>
        <p:nvSpPr>
          <p:cNvPr id="33" name="Hexagon 32">
            <a:extLst>
              <a:ext uri="{FF2B5EF4-FFF2-40B4-BE49-F238E27FC236}">
                <a16:creationId xmlns:a16="http://schemas.microsoft.com/office/drawing/2014/main" id="{7FB9D514-CF6E-41F3-A7D1-DE079B808ACA}"/>
              </a:ext>
            </a:extLst>
          </p:cNvPr>
          <p:cNvSpPr/>
          <p:nvPr/>
        </p:nvSpPr>
        <p:spPr>
          <a:xfrm rot="1782986">
            <a:off x="7619681" y="6110860"/>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solidFill>
                <a:schemeClr val="tx1"/>
              </a:solidFill>
              <a:latin typeface="Arial" panose="020B0604020202020204" pitchFamily="34" charset="0"/>
              <a:cs typeface="Arial" panose="020B0604020202020204" pitchFamily="34" charset="0"/>
            </a:endParaRPr>
          </a:p>
        </p:txBody>
      </p:sp>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028453" y="3198461"/>
            <a:ext cx="4015311" cy="562168"/>
          </a:xfrm>
        </p:spPr>
        <p:txBody>
          <a:bodyPr/>
          <a:lstStyle/>
          <a:p>
            <a:r>
              <a:rPr lang="en-CA" dirty="0"/>
              <a:t>Agenda</a:t>
            </a:r>
          </a:p>
        </p:txBody>
      </p:sp>
      <p:sp>
        <p:nvSpPr>
          <p:cNvPr id="7" name="TextBox 6">
            <a:extLst>
              <a:ext uri="{FF2B5EF4-FFF2-40B4-BE49-F238E27FC236}">
                <a16:creationId xmlns:a16="http://schemas.microsoft.com/office/drawing/2014/main" id="{B305687C-62F9-7AEB-18D7-B27339E2CE0C}"/>
              </a:ext>
            </a:extLst>
          </p:cNvPr>
          <p:cNvSpPr txBox="1"/>
          <p:nvPr/>
        </p:nvSpPr>
        <p:spPr>
          <a:xfrm>
            <a:off x="8028759" y="6046704"/>
            <a:ext cx="2938367" cy="584775"/>
          </a:xfrm>
          <a:prstGeom prst="rect">
            <a:avLst/>
          </a:prstGeom>
          <a:noFill/>
        </p:spPr>
        <p:txBody>
          <a:bodyPr wrap="square">
            <a:spAutoFit/>
          </a:bodyPr>
          <a:lstStyle/>
          <a:p>
            <a:pPr marL="0" indent="0">
              <a:buNone/>
            </a:pPr>
            <a:r>
              <a:rPr lang="en-US" sz="1600" b="1" dirty="0">
                <a:latin typeface="Arial" panose="020B0604020202020204" pitchFamily="34" charset="0"/>
                <a:ea typeface="Calibri" panose="020F0502020204030204" pitchFamily="34" charset="0"/>
                <a:cs typeface="Arial" panose="020B0604020202020204" pitchFamily="34" charset="0"/>
              </a:rPr>
              <a:t>Module closing</a:t>
            </a:r>
          </a:p>
          <a:p>
            <a:pPr marL="0" indent="0">
              <a:buNone/>
            </a:pPr>
            <a:r>
              <a:rPr lang="en-US" sz="1600" i="1" dirty="0">
                <a:latin typeface="Arial" panose="020B0604020202020204" pitchFamily="34" charset="0"/>
                <a:ea typeface="Calibri" panose="020F0502020204030204" pitchFamily="34" charset="0"/>
                <a:cs typeface="Arial" panose="020B0604020202020204" pitchFamily="34" charset="0"/>
              </a:rPr>
              <a:t>30</a:t>
            </a:r>
            <a:r>
              <a:rPr lang="en-US" sz="1600" i="1" dirty="0">
                <a:effectLst/>
                <a:latin typeface="Arial" panose="020B0604020202020204" pitchFamily="34" charset="0"/>
                <a:ea typeface="Calibri" panose="020F0502020204030204" pitchFamily="34" charset="0"/>
                <a:cs typeface="Arial" panose="020B0604020202020204" pitchFamily="34" charset="0"/>
              </a:rPr>
              <a:t> minutes</a:t>
            </a:r>
          </a:p>
        </p:txBody>
      </p:sp>
      <p:sp>
        <p:nvSpPr>
          <p:cNvPr id="2" name="Hexagon 1">
            <a:extLst>
              <a:ext uri="{FF2B5EF4-FFF2-40B4-BE49-F238E27FC236}">
                <a16:creationId xmlns:a16="http://schemas.microsoft.com/office/drawing/2014/main" id="{89EDB0ED-7EDE-F9DA-BFF8-6CF9D4340D26}"/>
              </a:ext>
            </a:extLst>
          </p:cNvPr>
          <p:cNvSpPr/>
          <p:nvPr/>
        </p:nvSpPr>
        <p:spPr>
          <a:xfrm rot="1782986">
            <a:off x="7619681" y="5306492"/>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0556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F8941402-1B4E-0124-D28B-E62DB461327C}"/>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dirty="0">
                <a:solidFill>
                  <a:schemeClr val="accent2">
                    <a:lumMod val="50000"/>
                  </a:schemeClr>
                </a:solidFill>
                <a:latin typeface="Garamond"/>
              </a:rPr>
              <a:t>SESSION 5</a:t>
            </a:r>
          </a:p>
          <a:p>
            <a:br>
              <a:rPr lang="en-CA" b="1" dirty="0">
                <a:solidFill>
                  <a:schemeClr val="accent2">
                    <a:lumMod val="50000"/>
                  </a:schemeClr>
                </a:solidFill>
                <a:latin typeface="Garamond"/>
              </a:rPr>
            </a:br>
            <a:r>
              <a:rPr lang="en-US" sz="5400" b="1" dirty="0">
                <a:solidFill>
                  <a:schemeClr val="accent2">
                    <a:lumMod val="50000"/>
                  </a:schemeClr>
                </a:solidFill>
                <a:latin typeface="Garamond"/>
              </a:rPr>
              <a:t>How do I effectively make referrals?</a:t>
            </a:r>
          </a:p>
        </p:txBody>
      </p:sp>
    </p:spTree>
    <p:extLst>
      <p:ext uri="{BB962C8B-B14F-4D97-AF65-F5344CB8AC3E}">
        <p14:creationId xmlns:p14="http://schemas.microsoft.com/office/powerpoint/2010/main" val="4149179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DBEE4-1123-A171-C0D7-53CC2FF33BBA}"/>
              </a:ext>
            </a:extLst>
          </p:cNvPr>
          <p:cNvSpPr>
            <a:spLocks noGrp="1"/>
          </p:cNvSpPr>
          <p:nvPr>
            <p:ph type="title"/>
          </p:nvPr>
        </p:nvSpPr>
        <p:spPr/>
        <p:txBody>
          <a:bodyPr/>
          <a:lstStyle/>
          <a:p>
            <a:r>
              <a:rPr lang="en-GB" dirty="0"/>
              <a:t>Service mapping </a:t>
            </a:r>
            <a:endParaRPr lang="en-BE" dirty="0"/>
          </a:p>
        </p:txBody>
      </p:sp>
      <p:sp>
        <p:nvSpPr>
          <p:cNvPr id="3" name="Rectangle: Rounded Corners 2">
            <a:extLst>
              <a:ext uri="{FF2B5EF4-FFF2-40B4-BE49-F238E27FC236}">
                <a16:creationId xmlns:a16="http://schemas.microsoft.com/office/drawing/2014/main" id="{78C7625B-1583-2806-7BDE-84FDB23CD9E3}"/>
              </a:ext>
            </a:extLst>
          </p:cNvPr>
          <p:cNvSpPr/>
          <p:nvPr/>
        </p:nvSpPr>
        <p:spPr>
          <a:xfrm>
            <a:off x="8281337" y="2176103"/>
            <a:ext cx="3402941" cy="337407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FB327C9-69A4-B84A-F42C-9C1D42146F0C}"/>
              </a:ext>
            </a:extLst>
          </p:cNvPr>
          <p:cNvSpPr txBox="1"/>
          <p:nvPr/>
        </p:nvSpPr>
        <p:spPr>
          <a:xfrm>
            <a:off x="8611817" y="2893645"/>
            <a:ext cx="2741983" cy="1938992"/>
          </a:xfrm>
          <a:prstGeom prst="rect">
            <a:avLst/>
          </a:prstGeom>
          <a:noFill/>
        </p:spPr>
        <p:txBody>
          <a:bodyPr wrap="square" lIns="91440" tIns="45720" rIns="91440" bIns="45720" rtlCol="0" anchor="t">
            <a:spAutoFit/>
          </a:bodyPr>
          <a:lstStyle/>
          <a:p>
            <a:r>
              <a:rPr lang="en-GB" sz="2000" dirty="0">
                <a:latin typeface="Arial" panose="020B0604020202020204" pitchFamily="34" charset="0"/>
                <a:cs typeface="Arial" panose="020B0604020202020204" pitchFamily="34" charset="0"/>
              </a:rPr>
              <a:t>Update regularly (every 6 months!)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Be realistic about what the agency can and cannot provide</a:t>
            </a:r>
            <a:endParaRPr lang="en-BE" sz="20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1F532B49-4B04-50E4-82C5-E2CA02033C93}"/>
              </a:ext>
            </a:extLst>
          </p:cNvPr>
          <p:cNvGrpSpPr/>
          <p:nvPr/>
        </p:nvGrpSpPr>
        <p:grpSpPr>
          <a:xfrm>
            <a:off x="838200" y="2352692"/>
            <a:ext cx="6872335" cy="3374073"/>
            <a:chOff x="1148814" y="2839157"/>
            <a:chExt cx="4770763" cy="1930400"/>
          </a:xfrm>
          <a:solidFill>
            <a:schemeClr val="accent2">
              <a:lumMod val="50000"/>
            </a:schemeClr>
          </a:solidFill>
        </p:grpSpPr>
        <p:sp>
          <p:nvSpPr>
            <p:cNvPr id="6" name="Arrow: Chevron 5">
              <a:extLst>
                <a:ext uri="{FF2B5EF4-FFF2-40B4-BE49-F238E27FC236}">
                  <a16:creationId xmlns:a16="http://schemas.microsoft.com/office/drawing/2014/main" id="{B9374062-1353-7BDA-82EE-5D45D07FE76D}"/>
                </a:ext>
              </a:extLst>
            </p:cNvPr>
            <p:cNvSpPr/>
            <p:nvPr/>
          </p:nvSpPr>
          <p:spPr>
            <a:xfrm rot="16200000">
              <a:off x="1378914" y="2609057"/>
              <a:ext cx="1930400" cy="2390600"/>
            </a:xfrm>
            <a:prstGeom prst="chevron">
              <a:avLst>
                <a:gd name="adj" fmla="val 203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Chevron 6">
              <a:extLst>
                <a:ext uri="{FF2B5EF4-FFF2-40B4-BE49-F238E27FC236}">
                  <a16:creationId xmlns:a16="http://schemas.microsoft.com/office/drawing/2014/main" id="{A4A9253F-3382-1253-721B-5EAD390FB1B9}"/>
                </a:ext>
              </a:extLst>
            </p:cNvPr>
            <p:cNvSpPr/>
            <p:nvPr/>
          </p:nvSpPr>
          <p:spPr>
            <a:xfrm rot="16200000">
              <a:off x="3759077" y="2609057"/>
              <a:ext cx="1930400" cy="2390600"/>
            </a:xfrm>
            <a:prstGeom prst="chevron">
              <a:avLst>
                <a:gd name="adj" fmla="val 203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4AFEEC01-31A2-ABF1-D0E9-D14C2EBA5205}"/>
              </a:ext>
            </a:extLst>
          </p:cNvPr>
          <p:cNvSpPr txBox="1"/>
          <p:nvPr/>
        </p:nvSpPr>
        <p:spPr>
          <a:xfrm>
            <a:off x="838199" y="1763568"/>
            <a:ext cx="6559060" cy="369332"/>
          </a:xfrm>
          <a:prstGeom prst="rect">
            <a:avLst/>
          </a:prstGeom>
          <a:noFill/>
        </p:spPr>
        <p:txBody>
          <a:bodyPr wrap="square">
            <a:spAutoFit/>
          </a:bodyPr>
          <a:lstStyle/>
          <a:p>
            <a:pPr algn="ctr"/>
            <a:r>
              <a:rPr lang="en-GB" sz="1800" b="1" dirty="0">
                <a:latin typeface="Arial" panose="020B0604020202020204" pitchFamily="34" charset="0"/>
                <a:cs typeface="Arial" panose="020B0604020202020204" pitchFamily="34" charset="0"/>
              </a:rPr>
              <a:t>MAPPING OR OVERVIEW OF SERVICES AVAILABLE</a:t>
            </a:r>
            <a:endParaRPr lang="en-BE" sz="18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255D2EE-44C4-6863-81C5-76DBC05430B4}"/>
              </a:ext>
            </a:extLst>
          </p:cNvPr>
          <p:cNvSpPr txBox="1"/>
          <p:nvPr/>
        </p:nvSpPr>
        <p:spPr>
          <a:xfrm>
            <a:off x="944201" y="3237246"/>
            <a:ext cx="1395697" cy="1477328"/>
          </a:xfrm>
          <a:prstGeom prst="rect">
            <a:avLst/>
          </a:prstGeom>
          <a:noFill/>
        </p:spPr>
        <p:txBody>
          <a:bodyPr wrap="square">
            <a:spAutoFit/>
          </a:bodyPr>
          <a:lstStyle/>
          <a:p>
            <a:r>
              <a:rPr lang="en-GB" dirty="0">
                <a:solidFill>
                  <a:schemeClr val="bg1"/>
                </a:solidFill>
                <a:latin typeface="Arial" panose="020B0604020202020204" pitchFamily="34" charset="0"/>
                <a:cs typeface="Arial" panose="020B0604020202020204" pitchFamily="34" charset="0"/>
              </a:rPr>
              <a:t>Name and contact details of the agency focal point</a:t>
            </a:r>
            <a:endParaRPr lang="en-BE"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27E90C7-59AE-5FF1-35CF-63672EFEF078}"/>
              </a:ext>
            </a:extLst>
          </p:cNvPr>
          <p:cNvSpPr txBox="1"/>
          <p:nvPr/>
        </p:nvSpPr>
        <p:spPr>
          <a:xfrm>
            <a:off x="2896464" y="3452566"/>
            <a:ext cx="1597269" cy="1477328"/>
          </a:xfrm>
          <a:prstGeom prst="rect">
            <a:avLst/>
          </a:prstGeom>
          <a:noFill/>
        </p:spPr>
        <p:txBody>
          <a:bodyPr wrap="square">
            <a:spAutoFit/>
          </a:bodyPr>
          <a:lstStyle/>
          <a:p>
            <a:r>
              <a:rPr lang="en-GB" dirty="0">
                <a:solidFill>
                  <a:schemeClr val="bg1"/>
                </a:solidFill>
                <a:latin typeface="Arial" panose="020B0604020202020204" pitchFamily="34" charset="0"/>
                <a:cs typeface="Arial" panose="020B0604020202020204" pitchFamily="34" charset="0"/>
              </a:rPr>
              <a:t>Opening hours, locations where they work</a:t>
            </a:r>
            <a:endParaRPr lang="en-BE"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6FB7D0-55E7-2FCB-556C-F8983AAA9AAF}"/>
              </a:ext>
            </a:extLst>
          </p:cNvPr>
          <p:cNvSpPr txBox="1"/>
          <p:nvPr/>
        </p:nvSpPr>
        <p:spPr>
          <a:xfrm>
            <a:off x="4674898" y="3237246"/>
            <a:ext cx="1597269" cy="1200329"/>
          </a:xfrm>
          <a:prstGeom prst="rect">
            <a:avLst/>
          </a:prstGeom>
          <a:noFill/>
        </p:spPr>
        <p:txBody>
          <a:bodyPr wrap="square">
            <a:spAutoFit/>
          </a:bodyPr>
          <a:lstStyle/>
          <a:p>
            <a:r>
              <a:rPr lang="en-GB" dirty="0">
                <a:solidFill>
                  <a:schemeClr val="bg1"/>
                </a:solidFill>
                <a:latin typeface="Arial" panose="020B0604020202020204" pitchFamily="34" charset="0"/>
                <a:cs typeface="Arial" panose="020B0604020202020204" pitchFamily="34" charset="0"/>
              </a:rPr>
              <a:t>Which service the agency provides</a:t>
            </a:r>
            <a:endParaRPr lang="en-BE"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95BBB0A-3DA1-1A99-EFC7-6E9CF4A4E5B5}"/>
              </a:ext>
            </a:extLst>
          </p:cNvPr>
          <p:cNvSpPr txBox="1"/>
          <p:nvPr/>
        </p:nvSpPr>
        <p:spPr>
          <a:xfrm>
            <a:off x="6376974" y="3591066"/>
            <a:ext cx="1201848" cy="1200329"/>
          </a:xfrm>
          <a:prstGeom prst="rect">
            <a:avLst/>
          </a:prstGeom>
          <a:noFill/>
        </p:spPr>
        <p:txBody>
          <a:bodyPr wrap="square">
            <a:spAutoFit/>
          </a:bodyPr>
          <a:lstStyle/>
          <a:p>
            <a:r>
              <a:rPr lang="en-GB" dirty="0">
                <a:solidFill>
                  <a:schemeClr val="bg1"/>
                </a:solidFill>
                <a:latin typeface="Arial" panose="020B0604020202020204" pitchFamily="34" charset="0"/>
                <a:cs typeface="Arial" panose="020B0604020202020204" pitchFamily="34" charset="0"/>
              </a:rPr>
              <a:t>How referrals can be made</a:t>
            </a:r>
            <a:endParaRPr lang="en-BE" dirty="0">
              <a:solidFill>
                <a:schemeClr val="bg1"/>
              </a:solidFill>
              <a:latin typeface="Arial" panose="020B0604020202020204" pitchFamily="34" charset="0"/>
              <a:cs typeface="Arial" panose="020B0604020202020204" pitchFamily="34" charset="0"/>
            </a:endParaRPr>
          </a:p>
        </p:txBody>
      </p:sp>
      <p:pic>
        <p:nvPicPr>
          <p:cNvPr id="21" name="Graphic 20" descr="Marker with solid fill">
            <a:extLst>
              <a:ext uri="{FF2B5EF4-FFF2-40B4-BE49-F238E27FC236}">
                <a16:creationId xmlns:a16="http://schemas.microsoft.com/office/drawing/2014/main" id="{0822DA7C-DBCF-DB43-15FB-FBA0B1B59E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48271" y="2655695"/>
            <a:ext cx="1056671" cy="1056671"/>
          </a:xfrm>
          <a:prstGeom prst="rect">
            <a:avLst/>
          </a:prstGeom>
        </p:spPr>
      </p:pic>
    </p:spTree>
    <p:extLst>
      <p:ext uri="{BB962C8B-B14F-4D97-AF65-F5344CB8AC3E}">
        <p14:creationId xmlns:p14="http://schemas.microsoft.com/office/powerpoint/2010/main" val="1244020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0B8EB-71B3-B2B8-815A-DBFB17114644}"/>
              </a:ext>
            </a:extLst>
          </p:cNvPr>
          <p:cNvSpPr>
            <a:spLocks noGrp="1"/>
          </p:cNvSpPr>
          <p:nvPr>
            <p:ph type="title"/>
          </p:nvPr>
        </p:nvSpPr>
        <p:spPr/>
        <p:txBody>
          <a:bodyPr/>
          <a:lstStyle/>
          <a:p>
            <a:r>
              <a:rPr lang="en-GB" dirty="0"/>
              <a:t>Best practices for referrals</a:t>
            </a:r>
            <a:endParaRPr lang="en-BE" dirty="0"/>
          </a:p>
        </p:txBody>
      </p:sp>
      <p:grpSp>
        <p:nvGrpSpPr>
          <p:cNvPr id="25" name="Group 24">
            <a:extLst>
              <a:ext uri="{FF2B5EF4-FFF2-40B4-BE49-F238E27FC236}">
                <a16:creationId xmlns:a16="http://schemas.microsoft.com/office/drawing/2014/main" id="{8FAB79EF-43B1-F027-109E-83C8C9D2162F}"/>
              </a:ext>
            </a:extLst>
          </p:cNvPr>
          <p:cNvGrpSpPr/>
          <p:nvPr/>
        </p:nvGrpSpPr>
        <p:grpSpPr>
          <a:xfrm>
            <a:off x="766434" y="2009873"/>
            <a:ext cx="1198113" cy="1251960"/>
            <a:chOff x="7345680" y="2484120"/>
            <a:chExt cx="904240" cy="944880"/>
          </a:xfrm>
        </p:grpSpPr>
        <p:sp>
          <p:nvSpPr>
            <p:cNvPr id="26" name="Oval 25">
              <a:extLst>
                <a:ext uri="{FF2B5EF4-FFF2-40B4-BE49-F238E27FC236}">
                  <a16:creationId xmlns:a16="http://schemas.microsoft.com/office/drawing/2014/main" id="{810390F9-3B17-1D60-A434-F671C752B231}"/>
                </a:ext>
              </a:extLst>
            </p:cNvPr>
            <p:cNvSpPr/>
            <p:nvPr/>
          </p:nvSpPr>
          <p:spPr>
            <a:xfrm>
              <a:off x="7345680" y="2484120"/>
              <a:ext cx="904240" cy="9448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L-Shape 26">
              <a:extLst>
                <a:ext uri="{FF2B5EF4-FFF2-40B4-BE49-F238E27FC236}">
                  <a16:creationId xmlns:a16="http://schemas.microsoft.com/office/drawing/2014/main" id="{B5DB3D96-177A-F2DD-D317-9B2198B0E522}"/>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9" name="TextBox 28">
            <a:extLst>
              <a:ext uri="{FF2B5EF4-FFF2-40B4-BE49-F238E27FC236}">
                <a16:creationId xmlns:a16="http://schemas.microsoft.com/office/drawing/2014/main" id="{3F2FA974-024C-1ADC-F338-606D9D472011}"/>
              </a:ext>
            </a:extLst>
          </p:cNvPr>
          <p:cNvSpPr txBox="1"/>
          <p:nvPr/>
        </p:nvSpPr>
        <p:spPr>
          <a:xfrm>
            <a:off x="2380342" y="2086297"/>
            <a:ext cx="2931886" cy="1323439"/>
          </a:xfrm>
          <a:prstGeom prst="rect">
            <a:avLst/>
          </a:prstGeom>
          <a:noFill/>
        </p:spPr>
        <p:txBody>
          <a:bodyPr wrap="square">
            <a:spAutoFit/>
          </a:bodyPr>
          <a:lstStyle/>
          <a:p>
            <a:r>
              <a:rPr lang="en-GB" sz="2000" dirty="0">
                <a:latin typeface="Arial" panose="020B0604020202020204" pitchFamily="34" charset="0"/>
                <a:cs typeface="Arial" panose="020B0604020202020204" pitchFamily="34" charset="0"/>
              </a:rPr>
              <a:t>Be familiar and establish agreements with the services offered by other actors.</a:t>
            </a:r>
          </a:p>
        </p:txBody>
      </p:sp>
      <p:grpSp>
        <p:nvGrpSpPr>
          <p:cNvPr id="30" name="Group 29">
            <a:extLst>
              <a:ext uri="{FF2B5EF4-FFF2-40B4-BE49-F238E27FC236}">
                <a16:creationId xmlns:a16="http://schemas.microsoft.com/office/drawing/2014/main" id="{1F5938BC-1092-C2E9-084F-65D091480870}"/>
              </a:ext>
            </a:extLst>
          </p:cNvPr>
          <p:cNvGrpSpPr/>
          <p:nvPr/>
        </p:nvGrpSpPr>
        <p:grpSpPr>
          <a:xfrm>
            <a:off x="766434" y="3975708"/>
            <a:ext cx="1198113" cy="1251960"/>
            <a:chOff x="7345680" y="2484120"/>
            <a:chExt cx="904240" cy="944880"/>
          </a:xfrm>
        </p:grpSpPr>
        <p:sp>
          <p:nvSpPr>
            <p:cNvPr id="31" name="Oval 30">
              <a:extLst>
                <a:ext uri="{FF2B5EF4-FFF2-40B4-BE49-F238E27FC236}">
                  <a16:creationId xmlns:a16="http://schemas.microsoft.com/office/drawing/2014/main" id="{D7CCF61F-B1EF-29DB-BF8C-58E8015602DE}"/>
                </a:ext>
              </a:extLst>
            </p:cNvPr>
            <p:cNvSpPr/>
            <p:nvPr/>
          </p:nvSpPr>
          <p:spPr>
            <a:xfrm>
              <a:off x="7345680" y="2484120"/>
              <a:ext cx="904240" cy="9448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L-Shape 31">
              <a:extLst>
                <a:ext uri="{FF2B5EF4-FFF2-40B4-BE49-F238E27FC236}">
                  <a16:creationId xmlns:a16="http://schemas.microsoft.com/office/drawing/2014/main" id="{79F96D29-2FA6-C63B-D037-2630F1357F62}"/>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3" name="TextBox 32">
            <a:extLst>
              <a:ext uri="{FF2B5EF4-FFF2-40B4-BE49-F238E27FC236}">
                <a16:creationId xmlns:a16="http://schemas.microsoft.com/office/drawing/2014/main" id="{7951B245-15BC-6220-E325-9F93898426AE}"/>
              </a:ext>
            </a:extLst>
          </p:cNvPr>
          <p:cNvSpPr txBox="1"/>
          <p:nvPr/>
        </p:nvSpPr>
        <p:spPr>
          <a:xfrm>
            <a:off x="2380342" y="4052132"/>
            <a:ext cx="2931886" cy="1323439"/>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Accompany the child/caregiver/parent/trusted adult to the service.</a:t>
            </a:r>
          </a:p>
        </p:txBody>
      </p:sp>
      <p:grpSp>
        <p:nvGrpSpPr>
          <p:cNvPr id="34" name="Group 33">
            <a:extLst>
              <a:ext uri="{FF2B5EF4-FFF2-40B4-BE49-F238E27FC236}">
                <a16:creationId xmlns:a16="http://schemas.microsoft.com/office/drawing/2014/main" id="{D48974C7-9F2B-7AF1-D208-44EAD3D9C565}"/>
              </a:ext>
            </a:extLst>
          </p:cNvPr>
          <p:cNvGrpSpPr/>
          <p:nvPr/>
        </p:nvGrpSpPr>
        <p:grpSpPr>
          <a:xfrm>
            <a:off x="5788377" y="2009873"/>
            <a:ext cx="1198113" cy="1251960"/>
            <a:chOff x="7345680" y="2484120"/>
            <a:chExt cx="904240" cy="944880"/>
          </a:xfrm>
        </p:grpSpPr>
        <p:sp>
          <p:nvSpPr>
            <p:cNvPr id="35" name="Oval 34">
              <a:extLst>
                <a:ext uri="{FF2B5EF4-FFF2-40B4-BE49-F238E27FC236}">
                  <a16:creationId xmlns:a16="http://schemas.microsoft.com/office/drawing/2014/main" id="{B1B0297A-241B-411D-E5C3-89E4EF08A4F9}"/>
                </a:ext>
              </a:extLst>
            </p:cNvPr>
            <p:cNvSpPr/>
            <p:nvPr/>
          </p:nvSpPr>
          <p:spPr>
            <a:xfrm>
              <a:off x="7345680" y="2484120"/>
              <a:ext cx="904240" cy="9448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L-Shape 35">
              <a:extLst>
                <a:ext uri="{FF2B5EF4-FFF2-40B4-BE49-F238E27FC236}">
                  <a16:creationId xmlns:a16="http://schemas.microsoft.com/office/drawing/2014/main" id="{2F5FEB7E-A58B-84C6-AEE0-09DAA118A214}"/>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7" name="TextBox 36">
            <a:extLst>
              <a:ext uri="{FF2B5EF4-FFF2-40B4-BE49-F238E27FC236}">
                <a16:creationId xmlns:a16="http://schemas.microsoft.com/office/drawing/2014/main" id="{5A72078E-0D22-0125-0218-DF8C16318CB9}"/>
              </a:ext>
            </a:extLst>
          </p:cNvPr>
          <p:cNvSpPr txBox="1"/>
          <p:nvPr/>
        </p:nvSpPr>
        <p:spPr>
          <a:xfrm>
            <a:off x="7402285" y="2086297"/>
            <a:ext cx="3686628" cy="1015663"/>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Maintain overall responsibility to follow up on the service received</a:t>
            </a:r>
          </a:p>
        </p:txBody>
      </p:sp>
      <p:grpSp>
        <p:nvGrpSpPr>
          <p:cNvPr id="38" name="Group 37">
            <a:extLst>
              <a:ext uri="{FF2B5EF4-FFF2-40B4-BE49-F238E27FC236}">
                <a16:creationId xmlns:a16="http://schemas.microsoft.com/office/drawing/2014/main" id="{8FCF07D6-ABC0-773D-987E-FE8E2D63A245}"/>
              </a:ext>
            </a:extLst>
          </p:cNvPr>
          <p:cNvGrpSpPr/>
          <p:nvPr/>
        </p:nvGrpSpPr>
        <p:grpSpPr>
          <a:xfrm>
            <a:off x="5788377" y="3975708"/>
            <a:ext cx="1198113" cy="1251960"/>
            <a:chOff x="7345680" y="2484120"/>
            <a:chExt cx="904240" cy="944880"/>
          </a:xfrm>
        </p:grpSpPr>
        <p:sp>
          <p:nvSpPr>
            <p:cNvPr id="39" name="Oval 38">
              <a:extLst>
                <a:ext uri="{FF2B5EF4-FFF2-40B4-BE49-F238E27FC236}">
                  <a16:creationId xmlns:a16="http://schemas.microsoft.com/office/drawing/2014/main" id="{09636D58-A443-065C-FC2E-443E8CA695C9}"/>
                </a:ext>
              </a:extLst>
            </p:cNvPr>
            <p:cNvSpPr/>
            <p:nvPr/>
          </p:nvSpPr>
          <p:spPr>
            <a:xfrm>
              <a:off x="7345680" y="2484120"/>
              <a:ext cx="904240" cy="9448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L-Shape 39">
              <a:extLst>
                <a:ext uri="{FF2B5EF4-FFF2-40B4-BE49-F238E27FC236}">
                  <a16:creationId xmlns:a16="http://schemas.microsoft.com/office/drawing/2014/main" id="{590D8344-88D6-0AD4-368A-65149DAFC183}"/>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1" name="TextBox 40">
            <a:extLst>
              <a:ext uri="{FF2B5EF4-FFF2-40B4-BE49-F238E27FC236}">
                <a16:creationId xmlns:a16="http://schemas.microsoft.com/office/drawing/2014/main" id="{3300D501-9D7C-1AA1-F071-F06A0D26CDC6}"/>
              </a:ext>
            </a:extLst>
          </p:cNvPr>
          <p:cNvSpPr txBox="1"/>
          <p:nvPr/>
        </p:nvSpPr>
        <p:spPr>
          <a:xfrm>
            <a:off x="7402284" y="4052132"/>
            <a:ext cx="3686629" cy="1938992"/>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Promote children’s rights and the case management principles, especially participation, non-discrimination, best interests, survival and development.</a:t>
            </a:r>
          </a:p>
        </p:txBody>
      </p:sp>
      <p:grpSp>
        <p:nvGrpSpPr>
          <p:cNvPr id="3" name="Group 2">
            <a:extLst>
              <a:ext uri="{FF2B5EF4-FFF2-40B4-BE49-F238E27FC236}">
                <a16:creationId xmlns:a16="http://schemas.microsoft.com/office/drawing/2014/main" id="{6B556D48-EDB8-CFC3-84ED-571710E63347}"/>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3BDF5308-EA19-58EE-C4DF-8D5F88083CA7}"/>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5263AEF2-ADAE-02D6-1722-1554F3236FDD}"/>
                </a:ext>
              </a:extLst>
            </p:cNvPr>
            <p:cNvGrpSpPr/>
            <p:nvPr/>
          </p:nvGrpSpPr>
          <p:grpSpPr>
            <a:xfrm>
              <a:off x="10741851" y="707024"/>
              <a:ext cx="562136" cy="634675"/>
              <a:chOff x="760175" y="830141"/>
              <a:chExt cx="867619" cy="979580"/>
            </a:xfrm>
          </p:grpSpPr>
          <p:sp>
            <p:nvSpPr>
              <p:cNvPr id="6" name="Rectangle 5">
                <a:extLst>
                  <a:ext uri="{FF2B5EF4-FFF2-40B4-BE49-F238E27FC236}">
                    <a16:creationId xmlns:a16="http://schemas.microsoft.com/office/drawing/2014/main" id="{BB2F88FF-6B2E-36DB-8A0C-B5AD9AA0C612}"/>
                  </a:ext>
                </a:extLst>
              </p:cNvPr>
              <p:cNvSpPr/>
              <p:nvPr/>
            </p:nvSpPr>
            <p:spPr>
              <a:xfrm>
                <a:off x="864636" y="830141"/>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161</a:t>
                </a:r>
              </a:p>
            </p:txBody>
          </p:sp>
          <p:sp>
            <p:nvSpPr>
              <p:cNvPr id="7" name="Rectangle 6">
                <a:extLst>
                  <a:ext uri="{FF2B5EF4-FFF2-40B4-BE49-F238E27FC236}">
                    <a16:creationId xmlns:a16="http://schemas.microsoft.com/office/drawing/2014/main" id="{6B7D4A21-04AB-39E2-32FF-2087D64E0B2C}"/>
                  </a:ext>
                </a:extLst>
              </p:cNvPr>
              <p:cNvSpPr/>
              <p:nvPr/>
            </p:nvSpPr>
            <p:spPr>
              <a:xfrm>
                <a:off x="760175" y="830143"/>
                <a:ext cx="149292" cy="97957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02398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D5DB4257-6E43-2981-7C4E-BA0E5EF3A0A9}"/>
              </a:ext>
            </a:extLst>
          </p:cNvPr>
          <p:cNvSpPr txBox="1">
            <a:spLocks/>
          </p:cNvSpPr>
          <p:nvPr/>
        </p:nvSpPr>
        <p:spPr>
          <a:xfrm>
            <a:off x="796386" y="3117980"/>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40580849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C498587-7DE5-F1F6-2150-A6014760FE48}"/>
              </a:ext>
            </a:extLst>
          </p:cNvPr>
          <p:cNvSpPr>
            <a:spLocks noGrp="1"/>
          </p:cNvSpPr>
          <p:nvPr>
            <p:ph type="title"/>
          </p:nvPr>
        </p:nvSpPr>
        <p:spPr/>
        <p:txBody>
          <a:bodyPr/>
          <a:lstStyle/>
          <a:p>
            <a:r>
              <a:rPr lang="en-CA" dirty="0"/>
              <a:t>Review the Services Provided form</a:t>
            </a:r>
            <a:endParaRPr lang="en-US" dirty="0"/>
          </a:p>
        </p:txBody>
      </p:sp>
      <p:grpSp>
        <p:nvGrpSpPr>
          <p:cNvPr id="14" name="Group 13">
            <a:extLst>
              <a:ext uri="{FF2B5EF4-FFF2-40B4-BE49-F238E27FC236}">
                <a16:creationId xmlns:a16="http://schemas.microsoft.com/office/drawing/2014/main" id="{20753EB6-8918-1A41-0314-73D798F1C4EA}"/>
              </a:ext>
            </a:extLst>
          </p:cNvPr>
          <p:cNvGrpSpPr/>
          <p:nvPr/>
        </p:nvGrpSpPr>
        <p:grpSpPr>
          <a:xfrm>
            <a:off x="4519439" y="2268460"/>
            <a:ext cx="3153121" cy="3026123"/>
            <a:chOff x="1744894" y="2192954"/>
            <a:chExt cx="2564275" cy="2460995"/>
          </a:xfrm>
        </p:grpSpPr>
        <p:grpSp>
          <p:nvGrpSpPr>
            <p:cNvPr id="15" name="Group 14">
              <a:extLst>
                <a:ext uri="{FF2B5EF4-FFF2-40B4-BE49-F238E27FC236}">
                  <a16:creationId xmlns:a16="http://schemas.microsoft.com/office/drawing/2014/main" id="{29FCB743-0F25-6744-A47E-6EABCA9D7D76}"/>
                </a:ext>
              </a:extLst>
            </p:cNvPr>
            <p:cNvGrpSpPr/>
            <p:nvPr/>
          </p:nvGrpSpPr>
          <p:grpSpPr>
            <a:xfrm>
              <a:off x="1744894" y="2192954"/>
              <a:ext cx="2564275" cy="2460995"/>
              <a:chOff x="1459832" y="2812046"/>
              <a:chExt cx="1953652" cy="1874967"/>
            </a:xfrm>
          </p:grpSpPr>
          <p:sp>
            <p:nvSpPr>
              <p:cNvPr id="19" name="Rectangle: Single Corner Snipped 18">
                <a:extLst>
                  <a:ext uri="{FF2B5EF4-FFF2-40B4-BE49-F238E27FC236}">
                    <a16:creationId xmlns:a16="http://schemas.microsoft.com/office/drawing/2014/main" id="{BF54FA06-372B-EAC4-C194-B4001DF5AB31}"/>
                  </a:ext>
                </a:extLst>
              </p:cNvPr>
              <p:cNvSpPr/>
              <p:nvPr/>
            </p:nvSpPr>
            <p:spPr>
              <a:xfrm rot="20978324">
                <a:off x="1459832" y="2999874"/>
                <a:ext cx="1283368" cy="1556084"/>
              </a:xfrm>
              <a:prstGeom prst="snip1Rect">
                <a:avLst/>
              </a:prstGeom>
              <a:solidFill>
                <a:schemeClr val="accent2">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Single Corner Snipped 19">
                <a:extLst>
                  <a:ext uri="{FF2B5EF4-FFF2-40B4-BE49-F238E27FC236}">
                    <a16:creationId xmlns:a16="http://schemas.microsoft.com/office/drawing/2014/main" id="{FC0DE6DB-D6CC-8E9F-ABAD-EA0B4A4E3F2E}"/>
                  </a:ext>
                </a:extLst>
              </p:cNvPr>
              <p:cNvSpPr/>
              <p:nvPr/>
            </p:nvSpPr>
            <p:spPr>
              <a:xfrm>
                <a:off x="1871174" y="2812046"/>
                <a:ext cx="1283368" cy="1556084"/>
              </a:xfrm>
              <a:prstGeom prst="snip1Rect">
                <a:avLst/>
              </a:prstGeom>
              <a:solidFill>
                <a:schemeClr val="accent2">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ectangle: Single Corner Snipped 20">
                <a:extLst>
                  <a:ext uri="{FF2B5EF4-FFF2-40B4-BE49-F238E27FC236}">
                    <a16:creationId xmlns:a16="http://schemas.microsoft.com/office/drawing/2014/main" id="{8B9B3B72-105B-D01D-7C3C-664CC79F6C86}"/>
                  </a:ext>
                </a:extLst>
              </p:cNvPr>
              <p:cNvSpPr/>
              <p:nvPr/>
            </p:nvSpPr>
            <p:spPr>
              <a:xfrm rot="582585">
                <a:off x="2130116" y="3130929"/>
                <a:ext cx="1283368" cy="1556084"/>
              </a:xfrm>
              <a:prstGeom prst="snip1Rect">
                <a:avLst/>
              </a:prstGeom>
              <a:solidFill>
                <a:schemeClr val="accent2">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6" name="Group 15">
              <a:extLst>
                <a:ext uri="{FF2B5EF4-FFF2-40B4-BE49-F238E27FC236}">
                  <a16:creationId xmlns:a16="http://schemas.microsoft.com/office/drawing/2014/main" id="{B6A815D1-B74B-E390-C6DC-325E70D4E65E}"/>
                </a:ext>
              </a:extLst>
            </p:cNvPr>
            <p:cNvGrpSpPr/>
            <p:nvPr/>
          </p:nvGrpSpPr>
          <p:grpSpPr>
            <a:xfrm rot="619501">
              <a:off x="3224746" y="3087487"/>
              <a:ext cx="506112" cy="1135915"/>
              <a:chOff x="5960196" y="3632825"/>
              <a:chExt cx="324376" cy="728028"/>
            </a:xfrm>
            <a:solidFill>
              <a:schemeClr val="bg1"/>
            </a:solidFill>
          </p:grpSpPr>
          <p:sp>
            <p:nvSpPr>
              <p:cNvPr id="17" name="Round Same Side Corner Rectangle 46">
                <a:extLst>
                  <a:ext uri="{FF2B5EF4-FFF2-40B4-BE49-F238E27FC236}">
                    <a16:creationId xmlns:a16="http://schemas.microsoft.com/office/drawing/2014/main" id="{79069FBF-434D-CF15-36F1-369EFDAF669A}"/>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a:extLst>
                  <a:ext uri="{FF2B5EF4-FFF2-40B4-BE49-F238E27FC236}">
                    <a16:creationId xmlns:a16="http://schemas.microsoft.com/office/drawing/2014/main" id="{6486D184-FB76-3AB1-EABA-45341ACFC60D}"/>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grpSp>
      <p:grpSp>
        <p:nvGrpSpPr>
          <p:cNvPr id="3" name="Group 2">
            <a:extLst>
              <a:ext uri="{FF2B5EF4-FFF2-40B4-BE49-F238E27FC236}">
                <a16:creationId xmlns:a16="http://schemas.microsoft.com/office/drawing/2014/main" id="{E78B284A-4748-BE16-362E-FE6FE7D18D77}"/>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18BD59E3-1704-E007-854B-0623AF7F54D0}"/>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BA708E89-BF2E-8326-B57A-F5D88F6F7D04}"/>
                </a:ext>
              </a:extLst>
            </p:cNvPr>
            <p:cNvGrpSpPr/>
            <p:nvPr/>
          </p:nvGrpSpPr>
          <p:grpSpPr>
            <a:xfrm>
              <a:off x="10741851" y="707024"/>
              <a:ext cx="562136" cy="634675"/>
              <a:chOff x="760175" y="830141"/>
              <a:chExt cx="867619" cy="979580"/>
            </a:xfrm>
          </p:grpSpPr>
          <p:sp>
            <p:nvSpPr>
              <p:cNvPr id="6" name="Rectangle 5">
                <a:extLst>
                  <a:ext uri="{FF2B5EF4-FFF2-40B4-BE49-F238E27FC236}">
                    <a16:creationId xmlns:a16="http://schemas.microsoft.com/office/drawing/2014/main" id="{D2533A3D-AE19-50AE-05B9-FCA786682404}"/>
                  </a:ext>
                </a:extLst>
              </p:cNvPr>
              <p:cNvSpPr/>
              <p:nvPr/>
            </p:nvSpPr>
            <p:spPr>
              <a:xfrm>
                <a:off x="864636" y="830141"/>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162-</a:t>
                </a:r>
              </a:p>
              <a:p>
                <a:pPr algn="ctr"/>
                <a:r>
                  <a:rPr lang="en-CA" sz="1600" b="1" dirty="0">
                    <a:solidFill>
                      <a:schemeClr val="accent2">
                        <a:lumMod val="50000"/>
                      </a:schemeClr>
                    </a:solidFill>
                    <a:latin typeface="Arial" panose="020B0604020202020204" pitchFamily="34" charset="0"/>
                    <a:cs typeface="Arial" panose="020B0604020202020204" pitchFamily="34" charset="0"/>
                  </a:rPr>
                  <a:t>163</a:t>
                </a:r>
              </a:p>
            </p:txBody>
          </p:sp>
          <p:sp>
            <p:nvSpPr>
              <p:cNvPr id="7" name="Rectangle 6">
                <a:extLst>
                  <a:ext uri="{FF2B5EF4-FFF2-40B4-BE49-F238E27FC236}">
                    <a16:creationId xmlns:a16="http://schemas.microsoft.com/office/drawing/2014/main" id="{C353AD67-8D0A-9CCB-2D8E-700E31F91E64}"/>
                  </a:ext>
                </a:extLst>
              </p:cNvPr>
              <p:cNvSpPr/>
              <p:nvPr/>
            </p:nvSpPr>
            <p:spPr>
              <a:xfrm>
                <a:off x="760175" y="830143"/>
                <a:ext cx="149292" cy="97957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316176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1D6E8-EB56-DE22-B2C9-01382B499821}"/>
              </a:ext>
            </a:extLst>
          </p:cNvPr>
          <p:cNvSpPr>
            <a:spLocks noGrp="1"/>
          </p:cNvSpPr>
          <p:nvPr>
            <p:ph type="title"/>
          </p:nvPr>
        </p:nvSpPr>
        <p:spPr/>
        <p:txBody>
          <a:bodyPr/>
          <a:lstStyle/>
          <a:p>
            <a:r>
              <a:rPr lang="en-GB" dirty="0"/>
              <a:t>Challenges in making referrals</a:t>
            </a:r>
            <a:endParaRPr lang="en-BE" dirty="0"/>
          </a:p>
        </p:txBody>
      </p:sp>
      <p:sp>
        <p:nvSpPr>
          <p:cNvPr id="5" name="Speech Bubble: Rectangle with Corners Rounded 4">
            <a:extLst>
              <a:ext uri="{FF2B5EF4-FFF2-40B4-BE49-F238E27FC236}">
                <a16:creationId xmlns:a16="http://schemas.microsoft.com/office/drawing/2014/main" id="{B813C3BA-9DB7-D078-06A4-25A1524A8EC3}"/>
              </a:ext>
            </a:extLst>
          </p:cNvPr>
          <p:cNvSpPr/>
          <p:nvPr/>
        </p:nvSpPr>
        <p:spPr>
          <a:xfrm>
            <a:off x="863600" y="2432105"/>
            <a:ext cx="3215640" cy="2611120"/>
          </a:xfrm>
          <a:prstGeom prst="wedgeRoundRectCallout">
            <a:avLst>
              <a:gd name="adj1" fmla="val -62814"/>
              <a:gd name="adj2" fmla="val -19017"/>
              <a:gd name="adj3" fmla="val 16667"/>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panose="020B0604020202020204" pitchFamily="34" charset="0"/>
                <a:cs typeface="Arial" panose="020B0604020202020204" pitchFamily="34" charset="0"/>
              </a:rPr>
              <a:t>What are common challenges caseworkers face when referring children, parents, caregivers and/or trusted adults?</a:t>
            </a:r>
          </a:p>
        </p:txBody>
      </p:sp>
      <p:sp>
        <p:nvSpPr>
          <p:cNvPr id="6" name="Speech Bubble: Rectangle with Corners Rounded 5">
            <a:extLst>
              <a:ext uri="{FF2B5EF4-FFF2-40B4-BE49-F238E27FC236}">
                <a16:creationId xmlns:a16="http://schemas.microsoft.com/office/drawing/2014/main" id="{436B0F35-24C7-7899-AFEB-3FC83DE7BD58}"/>
              </a:ext>
            </a:extLst>
          </p:cNvPr>
          <p:cNvSpPr/>
          <p:nvPr/>
        </p:nvSpPr>
        <p:spPr>
          <a:xfrm>
            <a:off x="4500880" y="2432105"/>
            <a:ext cx="3215640" cy="2611120"/>
          </a:xfrm>
          <a:prstGeom prst="wedgeRoundRectCallout">
            <a:avLst>
              <a:gd name="adj1" fmla="val -20956"/>
              <a:gd name="adj2" fmla="val 60750"/>
              <a:gd name="adj3" fmla="val 16667"/>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panose="020B0604020202020204" pitchFamily="34" charset="0"/>
                <a:cs typeface="Arial" panose="020B0604020202020204" pitchFamily="34" charset="0"/>
              </a:rPr>
              <a:t>Which of these challenges do you consider as a priority?</a:t>
            </a:r>
          </a:p>
        </p:txBody>
      </p:sp>
      <p:sp>
        <p:nvSpPr>
          <p:cNvPr id="7" name="Speech Bubble: Rectangle with Corners Rounded 6">
            <a:extLst>
              <a:ext uri="{FF2B5EF4-FFF2-40B4-BE49-F238E27FC236}">
                <a16:creationId xmlns:a16="http://schemas.microsoft.com/office/drawing/2014/main" id="{FF5610BE-3461-474D-9A98-21B52DC21327}"/>
              </a:ext>
            </a:extLst>
          </p:cNvPr>
          <p:cNvSpPr/>
          <p:nvPr/>
        </p:nvSpPr>
        <p:spPr>
          <a:xfrm>
            <a:off x="8138160" y="2432105"/>
            <a:ext cx="3215640" cy="2611120"/>
          </a:xfrm>
          <a:prstGeom prst="wedgeRoundRectCallout">
            <a:avLst>
              <a:gd name="adj1" fmla="val 61409"/>
              <a:gd name="adj2" fmla="val -25826"/>
              <a:gd name="adj3" fmla="val 16667"/>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panose="020B0604020202020204" pitchFamily="34" charset="0"/>
                <a:cs typeface="Arial" panose="020B0604020202020204" pitchFamily="34" charset="0"/>
              </a:rPr>
              <a:t>For these prioritized challenges, what could be possible solutions?</a:t>
            </a:r>
            <a:endParaRPr lang="en-BE"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4448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C9137DFF-4788-DBE9-7D5B-5AE994D2FD89}"/>
              </a:ext>
            </a:extLst>
          </p:cNvPr>
          <p:cNvSpPr txBox="1">
            <a:spLocks/>
          </p:cNvSpPr>
          <p:nvPr/>
        </p:nvSpPr>
        <p:spPr>
          <a:xfrm>
            <a:off x="796386" y="3117980"/>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41809311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E26B-AEE7-F582-E67D-2FAE1E00F8C8}"/>
              </a:ext>
            </a:extLst>
          </p:cNvPr>
          <p:cNvSpPr>
            <a:spLocks noGrp="1"/>
          </p:cNvSpPr>
          <p:nvPr>
            <p:ph type="title"/>
          </p:nvPr>
        </p:nvSpPr>
        <p:spPr/>
        <p:txBody>
          <a:bodyPr/>
          <a:lstStyle/>
          <a:p>
            <a:r>
              <a:rPr lang="en-GB" dirty="0"/>
              <a:t>Personal data protection principles</a:t>
            </a:r>
            <a:endParaRPr lang="en-BE" dirty="0"/>
          </a:p>
        </p:txBody>
      </p:sp>
      <p:grpSp>
        <p:nvGrpSpPr>
          <p:cNvPr id="18" name="Group 17">
            <a:extLst>
              <a:ext uri="{FF2B5EF4-FFF2-40B4-BE49-F238E27FC236}">
                <a16:creationId xmlns:a16="http://schemas.microsoft.com/office/drawing/2014/main" id="{16AC4204-A706-5394-7672-3DFDA1BB204C}"/>
              </a:ext>
            </a:extLst>
          </p:cNvPr>
          <p:cNvGrpSpPr/>
          <p:nvPr/>
        </p:nvGrpSpPr>
        <p:grpSpPr>
          <a:xfrm>
            <a:off x="889364" y="2365196"/>
            <a:ext cx="2284589" cy="2658138"/>
            <a:chOff x="8021849" y="3622964"/>
            <a:chExt cx="932930" cy="1088645"/>
          </a:xfrm>
          <a:solidFill>
            <a:schemeClr val="accent5"/>
          </a:solidFill>
        </p:grpSpPr>
        <p:sp>
          <p:nvSpPr>
            <p:cNvPr id="19" name="Flowchart: Card 18">
              <a:extLst>
                <a:ext uri="{FF2B5EF4-FFF2-40B4-BE49-F238E27FC236}">
                  <a16:creationId xmlns:a16="http://schemas.microsoft.com/office/drawing/2014/main" id="{B45E627C-1B0A-5FC0-923E-5466D856F62F}"/>
                </a:ext>
              </a:extLst>
            </p:cNvPr>
            <p:cNvSpPr/>
            <p:nvPr/>
          </p:nvSpPr>
          <p:spPr>
            <a:xfrm>
              <a:off x="8192676" y="3819749"/>
              <a:ext cx="762103" cy="891860"/>
            </a:xfrm>
            <a:prstGeom prst="flowChartPunchedCard">
              <a:avLst/>
            </a:prstGeom>
            <a:solidFill>
              <a:schemeClr val="accent2">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Flowchart: Card 19">
              <a:extLst>
                <a:ext uri="{FF2B5EF4-FFF2-40B4-BE49-F238E27FC236}">
                  <a16:creationId xmlns:a16="http://schemas.microsoft.com/office/drawing/2014/main" id="{4D9FCF45-B013-5E15-C4DB-8C012A1911DE}"/>
                </a:ext>
              </a:extLst>
            </p:cNvPr>
            <p:cNvSpPr/>
            <p:nvPr/>
          </p:nvSpPr>
          <p:spPr>
            <a:xfrm>
              <a:off x="8109763" y="3716795"/>
              <a:ext cx="762103" cy="891860"/>
            </a:xfrm>
            <a:prstGeom prst="flowChartPunchedCard">
              <a:avLst/>
            </a:prstGeom>
            <a:solidFill>
              <a:schemeClr val="accent2">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Flowchart: Card 20">
              <a:extLst>
                <a:ext uri="{FF2B5EF4-FFF2-40B4-BE49-F238E27FC236}">
                  <a16:creationId xmlns:a16="http://schemas.microsoft.com/office/drawing/2014/main" id="{4AECE45B-E26D-D65B-184C-DF38A3690F12}"/>
                </a:ext>
              </a:extLst>
            </p:cNvPr>
            <p:cNvSpPr/>
            <p:nvPr/>
          </p:nvSpPr>
          <p:spPr>
            <a:xfrm>
              <a:off x="8021849" y="3622964"/>
              <a:ext cx="762103" cy="891860"/>
            </a:xfrm>
            <a:prstGeom prst="flowChartPunchedCard">
              <a:avLst/>
            </a:prstGeom>
            <a:solidFill>
              <a:schemeClr val="accent2">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Circle: Hollow 21">
              <a:extLst>
                <a:ext uri="{FF2B5EF4-FFF2-40B4-BE49-F238E27FC236}">
                  <a16:creationId xmlns:a16="http://schemas.microsoft.com/office/drawing/2014/main" id="{4A87EDF8-99FA-0FF5-958D-512A7A7DFCBC}"/>
                </a:ext>
              </a:extLst>
            </p:cNvPr>
            <p:cNvSpPr/>
            <p:nvPr/>
          </p:nvSpPr>
          <p:spPr>
            <a:xfrm>
              <a:off x="8158745" y="3843931"/>
              <a:ext cx="469221" cy="469221"/>
            </a:xfrm>
            <a:prstGeom prst="donut">
              <a:avLst>
                <a:gd name="adj" fmla="val 32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nvGrpSpPr>
          <p:cNvPr id="23" name="Group 22">
            <a:extLst>
              <a:ext uri="{FF2B5EF4-FFF2-40B4-BE49-F238E27FC236}">
                <a16:creationId xmlns:a16="http://schemas.microsoft.com/office/drawing/2014/main" id="{7FC32F4B-A0CF-FB1C-2E12-30EF8A09D1B6}"/>
              </a:ext>
            </a:extLst>
          </p:cNvPr>
          <p:cNvGrpSpPr/>
          <p:nvPr/>
        </p:nvGrpSpPr>
        <p:grpSpPr>
          <a:xfrm>
            <a:off x="4134644" y="2084474"/>
            <a:ext cx="904240" cy="944880"/>
            <a:chOff x="7345680" y="2484120"/>
            <a:chExt cx="904240" cy="944880"/>
          </a:xfrm>
        </p:grpSpPr>
        <p:sp>
          <p:nvSpPr>
            <p:cNvPr id="24" name="Oval 23">
              <a:extLst>
                <a:ext uri="{FF2B5EF4-FFF2-40B4-BE49-F238E27FC236}">
                  <a16:creationId xmlns:a16="http://schemas.microsoft.com/office/drawing/2014/main" id="{7C4B01BD-6CDD-92DA-B0AF-13CC98D386F3}"/>
                </a:ext>
              </a:extLst>
            </p:cNvPr>
            <p:cNvSpPr/>
            <p:nvPr/>
          </p:nvSpPr>
          <p:spPr>
            <a:xfrm>
              <a:off x="7345680" y="2484120"/>
              <a:ext cx="904240" cy="9448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L-Shape 24">
              <a:extLst>
                <a:ext uri="{FF2B5EF4-FFF2-40B4-BE49-F238E27FC236}">
                  <a16:creationId xmlns:a16="http://schemas.microsoft.com/office/drawing/2014/main" id="{0B5320EC-83FD-26E6-7721-B842DF75629D}"/>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7" name="TextBox 26">
            <a:extLst>
              <a:ext uri="{FF2B5EF4-FFF2-40B4-BE49-F238E27FC236}">
                <a16:creationId xmlns:a16="http://schemas.microsoft.com/office/drawing/2014/main" id="{47F94EEA-C33F-4EF9-39C1-3627BD3C51C8}"/>
              </a:ext>
            </a:extLst>
          </p:cNvPr>
          <p:cNvSpPr txBox="1"/>
          <p:nvPr/>
        </p:nvSpPr>
        <p:spPr>
          <a:xfrm>
            <a:off x="5283830" y="2251087"/>
            <a:ext cx="2057400" cy="646331"/>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Legitimate and fair processing</a:t>
            </a:r>
          </a:p>
        </p:txBody>
      </p:sp>
      <p:grpSp>
        <p:nvGrpSpPr>
          <p:cNvPr id="28" name="Group 27">
            <a:extLst>
              <a:ext uri="{FF2B5EF4-FFF2-40B4-BE49-F238E27FC236}">
                <a16:creationId xmlns:a16="http://schemas.microsoft.com/office/drawing/2014/main" id="{0FD5A6FD-898B-14FD-5F28-109AEAFB7007}"/>
              </a:ext>
            </a:extLst>
          </p:cNvPr>
          <p:cNvGrpSpPr/>
          <p:nvPr/>
        </p:nvGrpSpPr>
        <p:grpSpPr>
          <a:xfrm>
            <a:off x="4134644" y="3331384"/>
            <a:ext cx="904240" cy="944880"/>
            <a:chOff x="7345680" y="2484120"/>
            <a:chExt cx="904240" cy="944880"/>
          </a:xfrm>
        </p:grpSpPr>
        <p:sp>
          <p:nvSpPr>
            <p:cNvPr id="29" name="Oval 28">
              <a:extLst>
                <a:ext uri="{FF2B5EF4-FFF2-40B4-BE49-F238E27FC236}">
                  <a16:creationId xmlns:a16="http://schemas.microsoft.com/office/drawing/2014/main" id="{2345325A-495E-C249-6F30-D1C836F51DCE}"/>
                </a:ext>
              </a:extLst>
            </p:cNvPr>
            <p:cNvSpPr/>
            <p:nvPr/>
          </p:nvSpPr>
          <p:spPr>
            <a:xfrm>
              <a:off x="7345680" y="2484120"/>
              <a:ext cx="904240" cy="9448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L-Shape 29">
              <a:extLst>
                <a:ext uri="{FF2B5EF4-FFF2-40B4-BE49-F238E27FC236}">
                  <a16:creationId xmlns:a16="http://schemas.microsoft.com/office/drawing/2014/main" id="{DFA41297-178A-29C1-8D82-9E1B66AD674E}"/>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1" name="TextBox 30">
            <a:extLst>
              <a:ext uri="{FF2B5EF4-FFF2-40B4-BE49-F238E27FC236}">
                <a16:creationId xmlns:a16="http://schemas.microsoft.com/office/drawing/2014/main" id="{17C23F9C-1AD0-BDAC-7801-89CAE1988FE1}"/>
              </a:ext>
            </a:extLst>
          </p:cNvPr>
          <p:cNvSpPr txBox="1"/>
          <p:nvPr/>
        </p:nvSpPr>
        <p:spPr>
          <a:xfrm>
            <a:off x="5283830" y="3497997"/>
            <a:ext cx="2057400" cy="369332"/>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Data minimization </a:t>
            </a:r>
          </a:p>
        </p:txBody>
      </p:sp>
      <p:grpSp>
        <p:nvGrpSpPr>
          <p:cNvPr id="32" name="Group 31">
            <a:extLst>
              <a:ext uri="{FF2B5EF4-FFF2-40B4-BE49-F238E27FC236}">
                <a16:creationId xmlns:a16="http://schemas.microsoft.com/office/drawing/2014/main" id="{A5F89050-2185-FDAE-C667-C5ECE4D00E19}"/>
              </a:ext>
            </a:extLst>
          </p:cNvPr>
          <p:cNvGrpSpPr/>
          <p:nvPr/>
        </p:nvGrpSpPr>
        <p:grpSpPr>
          <a:xfrm>
            <a:off x="4134644" y="4458340"/>
            <a:ext cx="904240" cy="944880"/>
            <a:chOff x="7345680" y="2484120"/>
            <a:chExt cx="904240" cy="944880"/>
          </a:xfrm>
        </p:grpSpPr>
        <p:sp>
          <p:nvSpPr>
            <p:cNvPr id="33" name="Oval 32">
              <a:extLst>
                <a:ext uri="{FF2B5EF4-FFF2-40B4-BE49-F238E27FC236}">
                  <a16:creationId xmlns:a16="http://schemas.microsoft.com/office/drawing/2014/main" id="{B46C63F4-9AD0-79C5-E36A-7F65417693F7}"/>
                </a:ext>
              </a:extLst>
            </p:cNvPr>
            <p:cNvSpPr/>
            <p:nvPr/>
          </p:nvSpPr>
          <p:spPr>
            <a:xfrm>
              <a:off x="7345680" y="2484120"/>
              <a:ext cx="904240" cy="9448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L-Shape 33">
              <a:extLst>
                <a:ext uri="{FF2B5EF4-FFF2-40B4-BE49-F238E27FC236}">
                  <a16:creationId xmlns:a16="http://schemas.microsoft.com/office/drawing/2014/main" id="{96F08917-E335-7A54-831D-9CECF4B018C9}"/>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5" name="TextBox 34">
            <a:extLst>
              <a:ext uri="{FF2B5EF4-FFF2-40B4-BE49-F238E27FC236}">
                <a16:creationId xmlns:a16="http://schemas.microsoft.com/office/drawing/2014/main" id="{9764DBEF-F070-F413-37BD-FF91A2D834E6}"/>
              </a:ext>
            </a:extLst>
          </p:cNvPr>
          <p:cNvSpPr txBox="1"/>
          <p:nvPr/>
        </p:nvSpPr>
        <p:spPr>
          <a:xfrm>
            <a:off x="5283830" y="4624953"/>
            <a:ext cx="2057400" cy="646331"/>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Confidentiality and security</a:t>
            </a:r>
          </a:p>
        </p:txBody>
      </p:sp>
      <p:grpSp>
        <p:nvGrpSpPr>
          <p:cNvPr id="36" name="Group 35">
            <a:extLst>
              <a:ext uri="{FF2B5EF4-FFF2-40B4-BE49-F238E27FC236}">
                <a16:creationId xmlns:a16="http://schemas.microsoft.com/office/drawing/2014/main" id="{3E1E6586-CF2B-E9A9-0618-1B2E4FF44D42}"/>
              </a:ext>
            </a:extLst>
          </p:cNvPr>
          <p:cNvGrpSpPr/>
          <p:nvPr/>
        </p:nvGrpSpPr>
        <p:grpSpPr>
          <a:xfrm>
            <a:off x="7880763" y="2084474"/>
            <a:ext cx="904240" cy="944880"/>
            <a:chOff x="7345680" y="2484120"/>
            <a:chExt cx="904240" cy="944880"/>
          </a:xfrm>
        </p:grpSpPr>
        <p:sp>
          <p:nvSpPr>
            <p:cNvPr id="37" name="Oval 36">
              <a:extLst>
                <a:ext uri="{FF2B5EF4-FFF2-40B4-BE49-F238E27FC236}">
                  <a16:creationId xmlns:a16="http://schemas.microsoft.com/office/drawing/2014/main" id="{E7F36403-A9EA-E658-326F-EEFD0FDCA5B5}"/>
                </a:ext>
              </a:extLst>
            </p:cNvPr>
            <p:cNvSpPr/>
            <p:nvPr/>
          </p:nvSpPr>
          <p:spPr>
            <a:xfrm>
              <a:off x="7345680" y="2484120"/>
              <a:ext cx="904240" cy="9448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L-Shape 37">
              <a:extLst>
                <a:ext uri="{FF2B5EF4-FFF2-40B4-BE49-F238E27FC236}">
                  <a16:creationId xmlns:a16="http://schemas.microsoft.com/office/drawing/2014/main" id="{68B1CD08-50E3-957B-E35D-A1B52DAE5797}"/>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9" name="TextBox 38">
            <a:extLst>
              <a:ext uri="{FF2B5EF4-FFF2-40B4-BE49-F238E27FC236}">
                <a16:creationId xmlns:a16="http://schemas.microsoft.com/office/drawing/2014/main" id="{6D28439F-4EDB-244E-6269-3CF05E0F94F0}"/>
              </a:ext>
            </a:extLst>
          </p:cNvPr>
          <p:cNvSpPr txBox="1"/>
          <p:nvPr/>
        </p:nvSpPr>
        <p:spPr>
          <a:xfrm>
            <a:off x="9029949" y="2251087"/>
            <a:ext cx="2057400" cy="646331"/>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Purpose specification</a:t>
            </a:r>
          </a:p>
        </p:txBody>
      </p:sp>
      <p:grpSp>
        <p:nvGrpSpPr>
          <p:cNvPr id="40" name="Group 39">
            <a:extLst>
              <a:ext uri="{FF2B5EF4-FFF2-40B4-BE49-F238E27FC236}">
                <a16:creationId xmlns:a16="http://schemas.microsoft.com/office/drawing/2014/main" id="{B5670A1B-F53B-A25A-38C3-FB2DDF390D58}"/>
              </a:ext>
            </a:extLst>
          </p:cNvPr>
          <p:cNvGrpSpPr/>
          <p:nvPr/>
        </p:nvGrpSpPr>
        <p:grpSpPr>
          <a:xfrm>
            <a:off x="7880763" y="3331384"/>
            <a:ext cx="904240" cy="944880"/>
            <a:chOff x="7345680" y="2484120"/>
            <a:chExt cx="904240" cy="944880"/>
          </a:xfrm>
        </p:grpSpPr>
        <p:sp>
          <p:nvSpPr>
            <p:cNvPr id="41" name="Oval 40">
              <a:extLst>
                <a:ext uri="{FF2B5EF4-FFF2-40B4-BE49-F238E27FC236}">
                  <a16:creationId xmlns:a16="http://schemas.microsoft.com/office/drawing/2014/main" id="{26A1F31D-7E24-8FBB-9089-AC5C11688CA1}"/>
                </a:ext>
              </a:extLst>
            </p:cNvPr>
            <p:cNvSpPr/>
            <p:nvPr/>
          </p:nvSpPr>
          <p:spPr>
            <a:xfrm>
              <a:off x="7345680" y="2484120"/>
              <a:ext cx="904240" cy="9448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L-Shape 41">
              <a:extLst>
                <a:ext uri="{FF2B5EF4-FFF2-40B4-BE49-F238E27FC236}">
                  <a16:creationId xmlns:a16="http://schemas.microsoft.com/office/drawing/2014/main" id="{115E23C2-507A-46E6-4490-A2FAAD8D36BC}"/>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3" name="TextBox 42">
            <a:extLst>
              <a:ext uri="{FF2B5EF4-FFF2-40B4-BE49-F238E27FC236}">
                <a16:creationId xmlns:a16="http://schemas.microsoft.com/office/drawing/2014/main" id="{8128EBBE-09CD-EB6E-70A9-CD2220792243}"/>
              </a:ext>
            </a:extLst>
          </p:cNvPr>
          <p:cNvSpPr txBox="1"/>
          <p:nvPr/>
        </p:nvSpPr>
        <p:spPr>
          <a:xfrm>
            <a:off x="9029949" y="3497997"/>
            <a:ext cx="2057400" cy="646331"/>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Respect data subject’s rights </a:t>
            </a:r>
          </a:p>
        </p:txBody>
      </p:sp>
      <p:grpSp>
        <p:nvGrpSpPr>
          <p:cNvPr id="44" name="Group 43">
            <a:extLst>
              <a:ext uri="{FF2B5EF4-FFF2-40B4-BE49-F238E27FC236}">
                <a16:creationId xmlns:a16="http://schemas.microsoft.com/office/drawing/2014/main" id="{5A4748E8-2521-5B99-0279-DB1E79F97A23}"/>
              </a:ext>
            </a:extLst>
          </p:cNvPr>
          <p:cNvGrpSpPr/>
          <p:nvPr/>
        </p:nvGrpSpPr>
        <p:grpSpPr>
          <a:xfrm>
            <a:off x="7880763" y="4458340"/>
            <a:ext cx="904240" cy="944880"/>
            <a:chOff x="7345680" y="2484120"/>
            <a:chExt cx="904240" cy="944880"/>
          </a:xfrm>
        </p:grpSpPr>
        <p:sp>
          <p:nvSpPr>
            <p:cNvPr id="45" name="Oval 44">
              <a:extLst>
                <a:ext uri="{FF2B5EF4-FFF2-40B4-BE49-F238E27FC236}">
                  <a16:creationId xmlns:a16="http://schemas.microsoft.com/office/drawing/2014/main" id="{437FAC87-A464-9B1C-8B31-6AC90D500067}"/>
                </a:ext>
              </a:extLst>
            </p:cNvPr>
            <p:cNvSpPr/>
            <p:nvPr/>
          </p:nvSpPr>
          <p:spPr>
            <a:xfrm>
              <a:off x="7345680" y="2484120"/>
              <a:ext cx="904240" cy="9448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L-Shape 45">
              <a:extLst>
                <a:ext uri="{FF2B5EF4-FFF2-40B4-BE49-F238E27FC236}">
                  <a16:creationId xmlns:a16="http://schemas.microsoft.com/office/drawing/2014/main" id="{7171EF62-FC79-8A59-3171-4D1AD17CFA4F}"/>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7" name="TextBox 46">
            <a:extLst>
              <a:ext uri="{FF2B5EF4-FFF2-40B4-BE49-F238E27FC236}">
                <a16:creationId xmlns:a16="http://schemas.microsoft.com/office/drawing/2014/main" id="{6C46489E-7E3F-2720-071B-9F5453DBA938}"/>
              </a:ext>
            </a:extLst>
          </p:cNvPr>
          <p:cNvSpPr txBox="1"/>
          <p:nvPr/>
        </p:nvSpPr>
        <p:spPr>
          <a:xfrm>
            <a:off x="9029949" y="4624953"/>
            <a:ext cx="2057400" cy="369332"/>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Retention</a:t>
            </a:r>
          </a:p>
        </p:txBody>
      </p:sp>
      <p:grpSp>
        <p:nvGrpSpPr>
          <p:cNvPr id="3" name="Group 2">
            <a:extLst>
              <a:ext uri="{FF2B5EF4-FFF2-40B4-BE49-F238E27FC236}">
                <a16:creationId xmlns:a16="http://schemas.microsoft.com/office/drawing/2014/main" id="{18E00C04-EBE6-2A3F-344E-447332E162F9}"/>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2B9A9816-57A2-3920-7492-54585A8059A3}"/>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7CE08E54-812F-4238-8564-48E3487F4A25}"/>
                </a:ext>
              </a:extLst>
            </p:cNvPr>
            <p:cNvGrpSpPr/>
            <p:nvPr/>
          </p:nvGrpSpPr>
          <p:grpSpPr>
            <a:xfrm>
              <a:off x="10741851" y="707024"/>
              <a:ext cx="562136" cy="634675"/>
              <a:chOff x="760175" y="830141"/>
              <a:chExt cx="867619" cy="979580"/>
            </a:xfrm>
          </p:grpSpPr>
          <p:sp>
            <p:nvSpPr>
              <p:cNvPr id="6" name="Rectangle 5">
                <a:extLst>
                  <a:ext uri="{FF2B5EF4-FFF2-40B4-BE49-F238E27FC236}">
                    <a16:creationId xmlns:a16="http://schemas.microsoft.com/office/drawing/2014/main" id="{97C05C32-F2D9-8D45-1AB5-929AC589446D}"/>
                  </a:ext>
                </a:extLst>
              </p:cNvPr>
              <p:cNvSpPr/>
              <p:nvPr/>
            </p:nvSpPr>
            <p:spPr>
              <a:xfrm>
                <a:off x="864636" y="830141"/>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37</a:t>
                </a:r>
              </a:p>
            </p:txBody>
          </p:sp>
          <p:sp>
            <p:nvSpPr>
              <p:cNvPr id="7" name="Rectangle 6">
                <a:extLst>
                  <a:ext uri="{FF2B5EF4-FFF2-40B4-BE49-F238E27FC236}">
                    <a16:creationId xmlns:a16="http://schemas.microsoft.com/office/drawing/2014/main" id="{98EF481B-31FD-822D-7698-409CB4EB6224}"/>
                  </a:ext>
                </a:extLst>
              </p:cNvPr>
              <p:cNvSpPr/>
              <p:nvPr/>
            </p:nvSpPr>
            <p:spPr>
              <a:xfrm>
                <a:off x="760175" y="830143"/>
                <a:ext cx="149292" cy="97957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939926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D5FD8-D062-2FC4-72E1-9F9624A93464}"/>
              </a:ext>
            </a:extLst>
          </p:cNvPr>
          <p:cNvSpPr>
            <a:spLocks noGrp="1"/>
          </p:cNvSpPr>
          <p:nvPr>
            <p:ph type="title"/>
          </p:nvPr>
        </p:nvSpPr>
        <p:spPr/>
        <p:txBody>
          <a:bodyPr/>
          <a:lstStyle/>
          <a:p>
            <a:r>
              <a:rPr lang="en-GB" dirty="0"/>
              <a:t>Practice need-to-know</a:t>
            </a:r>
            <a:endParaRPr lang="en-BE" dirty="0"/>
          </a:p>
        </p:txBody>
      </p:sp>
      <p:sp>
        <p:nvSpPr>
          <p:cNvPr id="15" name="Rectangle 14">
            <a:extLst>
              <a:ext uri="{FF2B5EF4-FFF2-40B4-BE49-F238E27FC236}">
                <a16:creationId xmlns:a16="http://schemas.microsoft.com/office/drawing/2014/main" id="{DF69962F-68AA-13E5-2C5A-2A6CADA384DC}"/>
              </a:ext>
            </a:extLst>
          </p:cNvPr>
          <p:cNvSpPr/>
          <p:nvPr/>
        </p:nvSpPr>
        <p:spPr>
          <a:xfrm>
            <a:off x="5439419" y="1508301"/>
            <a:ext cx="5754114" cy="4563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i="0" u="none" strike="noStrike" baseline="0" dirty="0">
                <a:solidFill>
                  <a:schemeClr val="tx1"/>
                </a:solidFill>
                <a:latin typeface="Arial" panose="020B0604020202020204" pitchFamily="34" charset="0"/>
                <a:cs typeface="Arial" panose="020B0604020202020204" pitchFamily="34" charset="0"/>
              </a:rPr>
              <a:t>Can you list the information that should be shared with a service providers?</a:t>
            </a:r>
          </a:p>
        </p:txBody>
      </p:sp>
      <p:grpSp>
        <p:nvGrpSpPr>
          <p:cNvPr id="8" name="Group 7">
            <a:extLst>
              <a:ext uri="{FF2B5EF4-FFF2-40B4-BE49-F238E27FC236}">
                <a16:creationId xmlns:a16="http://schemas.microsoft.com/office/drawing/2014/main" id="{2B8A815A-81C0-44B8-7D50-6B1BC1EA6EB7}"/>
              </a:ext>
            </a:extLst>
          </p:cNvPr>
          <p:cNvGrpSpPr/>
          <p:nvPr/>
        </p:nvGrpSpPr>
        <p:grpSpPr>
          <a:xfrm>
            <a:off x="1716592" y="2164583"/>
            <a:ext cx="2508126" cy="2774561"/>
            <a:chOff x="8419175" y="3493727"/>
            <a:chExt cx="2155544" cy="2384525"/>
          </a:xfrm>
        </p:grpSpPr>
        <p:sp>
          <p:nvSpPr>
            <p:cNvPr id="9" name="Rectangle: Single Corner Snipped 8">
              <a:extLst>
                <a:ext uri="{FF2B5EF4-FFF2-40B4-BE49-F238E27FC236}">
                  <a16:creationId xmlns:a16="http://schemas.microsoft.com/office/drawing/2014/main" id="{11B0FB15-B650-9F1B-BA6B-E094D5E4F7F6}"/>
                </a:ext>
              </a:extLst>
            </p:cNvPr>
            <p:cNvSpPr/>
            <p:nvPr/>
          </p:nvSpPr>
          <p:spPr>
            <a:xfrm>
              <a:off x="8419175" y="3493727"/>
              <a:ext cx="2155544" cy="2384525"/>
            </a:xfrm>
            <a:prstGeom prst="snip1Rect">
              <a:avLst>
                <a:gd name="adj" fmla="val 2326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L-Shape 9">
              <a:extLst>
                <a:ext uri="{FF2B5EF4-FFF2-40B4-BE49-F238E27FC236}">
                  <a16:creationId xmlns:a16="http://schemas.microsoft.com/office/drawing/2014/main" id="{5408698E-BB5A-39B7-CF05-E10ED11B8E00}"/>
                </a:ext>
              </a:extLst>
            </p:cNvPr>
            <p:cNvSpPr/>
            <p:nvPr/>
          </p:nvSpPr>
          <p:spPr>
            <a:xfrm rot="18361091">
              <a:off x="8664914" y="3825424"/>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L-Shape 10">
              <a:extLst>
                <a:ext uri="{FF2B5EF4-FFF2-40B4-BE49-F238E27FC236}">
                  <a16:creationId xmlns:a16="http://schemas.microsoft.com/office/drawing/2014/main" id="{D5A51754-909A-E2A5-B5CC-B71EEEDF685A}"/>
                </a:ext>
              </a:extLst>
            </p:cNvPr>
            <p:cNvSpPr/>
            <p:nvPr/>
          </p:nvSpPr>
          <p:spPr>
            <a:xfrm rot="18361091">
              <a:off x="8664914" y="4548405"/>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2" name="Group 11">
            <a:extLst>
              <a:ext uri="{FF2B5EF4-FFF2-40B4-BE49-F238E27FC236}">
                <a16:creationId xmlns:a16="http://schemas.microsoft.com/office/drawing/2014/main" id="{784A5CA5-0353-9E9B-9674-E979D82CE4C7}"/>
              </a:ext>
            </a:extLst>
          </p:cNvPr>
          <p:cNvGrpSpPr/>
          <p:nvPr/>
        </p:nvGrpSpPr>
        <p:grpSpPr>
          <a:xfrm>
            <a:off x="3561363" y="3083147"/>
            <a:ext cx="1326709" cy="2366703"/>
            <a:chOff x="5102983" y="1330093"/>
            <a:chExt cx="611190" cy="1090296"/>
          </a:xfrm>
          <a:solidFill>
            <a:schemeClr val="accent2">
              <a:lumMod val="50000"/>
            </a:schemeClr>
          </a:solidFill>
        </p:grpSpPr>
        <p:grpSp>
          <p:nvGrpSpPr>
            <p:cNvPr id="13" name="Group 12">
              <a:extLst>
                <a:ext uri="{FF2B5EF4-FFF2-40B4-BE49-F238E27FC236}">
                  <a16:creationId xmlns:a16="http://schemas.microsoft.com/office/drawing/2014/main" id="{647B5F28-1643-BF29-CBFF-161CC8240C51}"/>
                </a:ext>
              </a:extLst>
            </p:cNvPr>
            <p:cNvGrpSpPr/>
            <p:nvPr/>
          </p:nvGrpSpPr>
          <p:grpSpPr>
            <a:xfrm>
              <a:off x="5157952" y="1808115"/>
              <a:ext cx="241654" cy="277569"/>
              <a:chOff x="2968390" y="1782471"/>
              <a:chExt cx="241654" cy="277569"/>
            </a:xfrm>
            <a:grpFill/>
          </p:grpSpPr>
          <p:sp>
            <p:nvSpPr>
              <p:cNvPr id="22" name="Round Same Side Corner Rectangle 25">
                <a:extLst>
                  <a:ext uri="{FF2B5EF4-FFF2-40B4-BE49-F238E27FC236}">
                    <a16:creationId xmlns:a16="http://schemas.microsoft.com/office/drawing/2014/main" id="{1D1C9C10-D30F-5275-5B20-B771163F99BE}"/>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ound Same Side Corner Rectangle 26">
                <a:extLst>
                  <a:ext uri="{FF2B5EF4-FFF2-40B4-BE49-F238E27FC236}">
                    <a16:creationId xmlns:a16="http://schemas.microsoft.com/office/drawing/2014/main" id="{B9CFEBCF-B688-0031-EFAE-3C14EABAC55D}"/>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4" name="Rectangle 13">
              <a:extLst>
                <a:ext uri="{FF2B5EF4-FFF2-40B4-BE49-F238E27FC236}">
                  <a16:creationId xmlns:a16="http://schemas.microsoft.com/office/drawing/2014/main" id="{E0CAC9F8-5B8D-A72C-0105-233873E0E60E}"/>
                </a:ext>
              </a:extLst>
            </p:cNvPr>
            <p:cNvSpPr/>
            <p:nvPr/>
          </p:nvSpPr>
          <p:spPr>
            <a:xfrm rot="20505316">
              <a:off x="5102983" y="1656859"/>
              <a:ext cx="45719" cy="3548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ound Same Side Corner Rectangle 26">
              <a:extLst>
                <a:ext uri="{FF2B5EF4-FFF2-40B4-BE49-F238E27FC236}">
                  <a16:creationId xmlns:a16="http://schemas.microsoft.com/office/drawing/2014/main" id="{95CDD15D-4ACB-3C65-7239-04AFFA2B717D}"/>
                </a:ext>
              </a:extLst>
            </p:cNvPr>
            <p:cNvSpPr/>
            <p:nvPr/>
          </p:nvSpPr>
          <p:spPr>
            <a:xfrm rot="16535945">
              <a:off x="5265161" y="1680146"/>
              <a:ext cx="101003" cy="27989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7" name="Straight Arrow Connector 16">
              <a:extLst>
                <a:ext uri="{FF2B5EF4-FFF2-40B4-BE49-F238E27FC236}">
                  <a16:creationId xmlns:a16="http://schemas.microsoft.com/office/drawing/2014/main" id="{44492C21-1CE7-EC8F-D908-8F5F74621848}"/>
                </a:ext>
              </a:extLst>
            </p:cNvPr>
            <p:cNvCxnSpPr>
              <a:cxnSpLocks/>
            </p:cNvCxnSpPr>
            <p:nvPr/>
          </p:nvCxnSpPr>
          <p:spPr>
            <a:xfrm flipH="1">
              <a:off x="5175388" y="1694718"/>
              <a:ext cx="74812" cy="109302"/>
            </a:xfrm>
            <a:prstGeom prst="straightConnector1">
              <a:avLst/>
            </a:prstGeom>
            <a:grpFill/>
            <a:ln w="28575">
              <a:solidFill>
                <a:schemeClr val="accent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D0A0488-9065-4DF4-50E9-994F55A08438}"/>
                </a:ext>
              </a:extLst>
            </p:cNvPr>
            <p:cNvGrpSpPr/>
            <p:nvPr/>
          </p:nvGrpSpPr>
          <p:grpSpPr>
            <a:xfrm>
              <a:off x="5274909" y="1330093"/>
              <a:ext cx="439264" cy="1090296"/>
              <a:chOff x="4152776" y="1302447"/>
              <a:chExt cx="365595" cy="907443"/>
            </a:xfrm>
            <a:grpFill/>
          </p:grpSpPr>
          <p:sp>
            <p:nvSpPr>
              <p:cNvPr id="19" name="Flowchart: Manual Operation 18">
                <a:extLst>
                  <a:ext uri="{FF2B5EF4-FFF2-40B4-BE49-F238E27FC236}">
                    <a16:creationId xmlns:a16="http://schemas.microsoft.com/office/drawing/2014/main" id="{BD7034F1-26EA-A1EE-1C54-BDCB51C7D895}"/>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ound Same Side Corner Rectangle 23">
                <a:extLst>
                  <a:ext uri="{FF2B5EF4-FFF2-40B4-BE49-F238E27FC236}">
                    <a16:creationId xmlns:a16="http://schemas.microsoft.com/office/drawing/2014/main" id="{2438D498-A1E0-8B7E-3D6C-05733CA2F3F6}"/>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a:extLst>
                  <a:ext uri="{FF2B5EF4-FFF2-40B4-BE49-F238E27FC236}">
                    <a16:creationId xmlns:a16="http://schemas.microsoft.com/office/drawing/2014/main" id="{2EDFB330-8E36-15B4-CE2E-2E80681118C8}"/>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Tree>
    <p:extLst>
      <p:ext uri="{BB962C8B-B14F-4D97-AF65-F5344CB8AC3E}">
        <p14:creationId xmlns:p14="http://schemas.microsoft.com/office/powerpoint/2010/main" val="22002970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B6C5BF9-C0F5-6812-E23B-B6E8BE8DF746}"/>
              </a:ext>
            </a:extLst>
          </p:cNvPr>
          <p:cNvSpPr>
            <a:spLocks noGrp="1"/>
          </p:cNvSpPr>
          <p:nvPr>
            <p:ph type="title"/>
          </p:nvPr>
        </p:nvSpPr>
        <p:spPr/>
        <p:txBody>
          <a:bodyPr/>
          <a:lstStyle/>
          <a:p>
            <a:r>
              <a:rPr lang="en-CA" dirty="0"/>
              <a:t>Review the referral form</a:t>
            </a:r>
            <a:endParaRPr lang="en-US" dirty="0"/>
          </a:p>
        </p:txBody>
      </p:sp>
      <p:grpSp>
        <p:nvGrpSpPr>
          <p:cNvPr id="14" name="Group 13">
            <a:extLst>
              <a:ext uri="{FF2B5EF4-FFF2-40B4-BE49-F238E27FC236}">
                <a16:creationId xmlns:a16="http://schemas.microsoft.com/office/drawing/2014/main" id="{05008295-436F-7DF5-4558-9318631623C1}"/>
              </a:ext>
            </a:extLst>
          </p:cNvPr>
          <p:cNvGrpSpPr/>
          <p:nvPr/>
        </p:nvGrpSpPr>
        <p:grpSpPr>
          <a:xfrm>
            <a:off x="4519439" y="2268460"/>
            <a:ext cx="3153121" cy="3026123"/>
            <a:chOff x="1744894" y="2192954"/>
            <a:chExt cx="2564275" cy="2460995"/>
          </a:xfrm>
        </p:grpSpPr>
        <p:grpSp>
          <p:nvGrpSpPr>
            <p:cNvPr id="15" name="Group 14">
              <a:extLst>
                <a:ext uri="{FF2B5EF4-FFF2-40B4-BE49-F238E27FC236}">
                  <a16:creationId xmlns:a16="http://schemas.microsoft.com/office/drawing/2014/main" id="{085B34D9-D410-055B-58DE-8324A945C00F}"/>
                </a:ext>
              </a:extLst>
            </p:cNvPr>
            <p:cNvGrpSpPr/>
            <p:nvPr/>
          </p:nvGrpSpPr>
          <p:grpSpPr>
            <a:xfrm>
              <a:off x="1744894" y="2192954"/>
              <a:ext cx="2564275" cy="2460995"/>
              <a:chOff x="1459832" y="2812046"/>
              <a:chExt cx="1953652" cy="1874967"/>
            </a:xfrm>
          </p:grpSpPr>
          <p:sp>
            <p:nvSpPr>
              <p:cNvPr id="19" name="Rectangle: Single Corner Snipped 18">
                <a:extLst>
                  <a:ext uri="{FF2B5EF4-FFF2-40B4-BE49-F238E27FC236}">
                    <a16:creationId xmlns:a16="http://schemas.microsoft.com/office/drawing/2014/main" id="{837766B6-F349-5852-5C9F-C242BF9440C8}"/>
                  </a:ext>
                </a:extLst>
              </p:cNvPr>
              <p:cNvSpPr/>
              <p:nvPr/>
            </p:nvSpPr>
            <p:spPr>
              <a:xfrm rot="20978324">
                <a:off x="1459832" y="2999874"/>
                <a:ext cx="1283368" cy="1556084"/>
              </a:xfrm>
              <a:prstGeom prst="snip1Rect">
                <a:avLst/>
              </a:prstGeom>
              <a:solidFill>
                <a:schemeClr val="accent2">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Single Corner Snipped 19">
                <a:extLst>
                  <a:ext uri="{FF2B5EF4-FFF2-40B4-BE49-F238E27FC236}">
                    <a16:creationId xmlns:a16="http://schemas.microsoft.com/office/drawing/2014/main" id="{BA2F7AC2-B04C-6404-A7DC-3E60C430877E}"/>
                  </a:ext>
                </a:extLst>
              </p:cNvPr>
              <p:cNvSpPr/>
              <p:nvPr/>
            </p:nvSpPr>
            <p:spPr>
              <a:xfrm>
                <a:off x="1871174" y="2812046"/>
                <a:ext cx="1283368" cy="1556084"/>
              </a:xfrm>
              <a:prstGeom prst="snip1Rect">
                <a:avLst/>
              </a:prstGeom>
              <a:solidFill>
                <a:schemeClr val="accent2">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ectangle: Single Corner Snipped 20">
                <a:extLst>
                  <a:ext uri="{FF2B5EF4-FFF2-40B4-BE49-F238E27FC236}">
                    <a16:creationId xmlns:a16="http://schemas.microsoft.com/office/drawing/2014/main" id="{C12BA940-A3D9-24E3-7258-94EC6F62EE24}"/>
                  </a:ext>
                </a:extLst>
              </p:cNvPr>
              <p:cNvSpPr/>
              <p:nvPr/>
            </p:nvSpPr>
            <p:spPr>
              <a:xfrm rot="582585">
                <a:off x="2130116" y="3130929"/>
                <a:ext cx="1283368" cy="1556084"/>
              </a:xfrm>
              <a:prstGeom prst="snip1Rect">
                <a:avLst/>
              </a:prstGeom>
              <a:solidFill>
                <a:schemeClr val="accent2">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6" name="Group 15">
              <a:extLst>
                <a:ext uri="{FF2B5EF4-FFF2-40B4-BE49-F238E27FC236}">
                  <a16:creationId xmlns:a16="http://schemas.microsoft.com/office/drawing/2014/main" id="{E0281E1D-389B-0CE5-D183-AA0C0E61E9CB}"/>
                </a:ext>
              </a:extLst>
            </p:cNvPr>
            <p:cNvGrpSpPr/>
            <p:nvPr/>
          </p:nvGrpSpPr>
          <p:grpSpPr>
            <a:xfrm rot="619501">
              <a:off x="3224746" y="3087487"/>
              <a:ext cx="506112" cy="1135915"/>
              <a:chOff x="5960196" y="3632825"/>
              <a:chExt cx="324376" cy="728028"/>
            </a:xfrm>
            <a:solidFill>
              <a:schemeClr val="bg1"/>
            </a:solidFill>
          </p:grpSpPr>
          <p:sp>
            <p:nvSpPr>
              <p:cNvPr id="17" name="Round Same Side Corner Rectangle 46">
                <a:extLst>
                  <a:ext uri="{FF2B5EF4-FFF2-40B4-BE49-F238E27FC236}">
                    <a16:creationId xmlns:a16="http://schemas.microsoft.com/office/drawing/2014/main" id="{1694E6CA-AF55-F099-2550-B6EB176EAF0E}"/>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a:extLst>
                  <a:ext uri="{FF2B5EF4-FFF2-40B4-BE49-F238E27FC236}">
                    <a16:creationId xmlns:a16="http://schemas.microsoft.com/office/drawing/2014/main" id="{13DE145A-5763-FEB9-1E15-0E4AE0D3A448}"/>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grpSp>
      <p:grpSp>
        <p:nvGrpSpPr>
          <p:cNvPr id="3" name="Group 2">
            <a:extLst>
              <a:ext uri="{FF2B5EF4-FFF2-40B4-BE49-F238E27FC236}">
                <a16:creationId xmlns:a16="http://schemas.microsoft.com/office/drawing/2014/main" id="{E720D3C8-5899-E342-5B60-66D1AC8E4F57}"/>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4D146779-4A2E-42EB-1BD5-4A8A2E0FF34D}"/>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10428948-E388-D248-2E33-DA2358EF38F8}"/>
                </a:ext>
              </a:extLst>
            </p:cNvPr>
            <p:cNvGrpSpPr/>
            <p:nvPr/>
          </p:nvGrpSpPr>
          <p:grpSpPr>
            <a:xfrm>
              <a:off x="10741851" y="707024"/>
              <a:ext cx="562136" cy="634675"/>
              <a:chOff x="760175" y="830141"/>
              <a:chExt cx="867619" cy="979580"/>
            </a:xfrm>
          </p:grpSpPr>
          <p:sp>
            <p:nvSpPr>
              <p:cNvPr id="6" name="Rectangle 5">
                <a:extLst>
                  <a:ext uri="{FF2B5EF4-FFF2-40B4-BE49-F238E27FC236}">
                    <a16:creationId xmlns:a16="http://schemas.microsoft.com/office/drawing/2014/main" id="{1DB1A2B8-6F45-0DD1-3827-C574698FE472}"/>
                  </a:ext>
                </a:extLst>
              </p:cNvPr>
              <p:cNvSpPr/>
              <p:nvPr/>
            </p:nvSpPr>
            <p:spPr>
              <a:xfrm>
                <a:off x="864636" y="830141"/>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164-</a:t>
                </a:r>
              </a:p>
              <a:p>
                <a:pPr algn="ctr"/>
                <a:r>
                  <a:rPr lang="en-CA" sz="1600" b="1" dirty="0">
                    <a:solidFill>
                      <a:schemeClr val="accent2">
                        <a:lumMod val="50000"/>
                      </a:schemeClr>
                    </a:solidFill>
                    <a:latin typeface="Arial" panose="020B0604020202020204" pitchFamily="34" charset="0"/>
                    <a:cs typeface="Arial" panose="020B0604020202020204" pitchFamily="34" charset="0"/>
                  </a:rPr>
                  <a:t>166</a:t>
                </a:r>
              </a:p>
            </p:txBody>
          </p:sp>
          <p:sp>
            <p:nvSpPr>
              <p:cNvPr id="7" name="Rectangle 6">
                <a:extLst>
                  <a:ext uri="{FF2B5EF4-FFF2-40B4-BE49-F238E27FC236}">
                    <a16:creationId xmlns:a16="http://schemas.microsoft.com/office/drawing/2014/main" id="{7E274FCE-7A50-2DC7-E3E6-5880661E054E}"/>
                  </a:ext>
                </a:extLst>
              </p:cNvPr>
              <p:cNvSpPr/>
              <p:nvPr/>
            </p:nvSpPr>
            <p:spPr>
              <a:xfrm>
                <a:off x="760175" y="830143"/>
                <a:ext cx="149292" cy="97957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199885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dirty="0">
                <a:ea typeface="Arial"/>
                <a:sym typeface="Arial"/>
              </a:rPr>
              <a:t>Recap</a:t>
            </a:r>
            <a:endParaRPr dirty="0"/>
          </a:p>
        </p:txBody>
      </p:sp>
      <p:grpSp>
        <p:nvGrpSpPr>
          <p:cNvPr id="14" name="Group 13">
            <a:extLst>
              <a:ext uri="{FF2B5EF4-FFF2-40B4-BE49-F238E27FC236}">
                <a16:creationId xmlns:a16="http://schemas.microsoft.com/office/drawing/2014/main" id="{D77FB932-F9DA-05EB-ED45-511DBDC1CC49}"/>
              </a:ext>
            </a:extLst>
          </p:cNvPr>
          <p:cNvGrpSpPr/>
          <p:nvPr/>
        </p:nvGrpSpPr>
        <p:grpSpPr>
          <a:xfrm>
            <a:off x="10228983" y="337468"/>
            <a:ext cx="1587872" cy="1368854"/>
            <a:chOff x="10228983" y="337468"/>
            <a:chExt cx="1587872" cy="1368854"/>
          </a:xfrm>
        </p:grpSpPr>
        <p:sp>
          <p:nvSpPr>
            <p:cNvPr id="15" name="Hexagon 14">
              <a:extLst>
                <a:ext uri="{FF2B5EF4-FFF2-40B4-BE49-F238E27FC236}">
                  <a16:creationId xmlns:a16="http://schemas.microsoft.com/office/drawing/2014/main" id="{37DA2109-739D-0086-402C-0C26A50A4F73}"/>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D9A1303C-C1C9-DE52-1081-3E97EC5D8A23}"/>
                </a:ext>
              </a:extLst>
            </p:cNvPr>
            <p:cNvGrpSpPr/>
            <p:nvPr/>
          </p:nvGrpSpPr>
          <p:grpSpPr>
            <a:xfrm>
              <a:off x="10621771" y="762700"/>
              <a:ext cx="562136" cy="634675"/>
              <a:chOff x="760175" y="830142"/>
              <a:chExt cx="867619" cy="979579"/>
            </a:xfrm>
          </p:grpSpPr>
          <p:sp>
            <p:nvSpPr>
              <p:cNvPr id="20" name="Rectangle 19">
                <a:extLst>
                  <a:ext uri="{FF2B5EF4-FFF2-40B4-BE49-F238E27FC236}">
                    <a16:creationId xmlns:a16="http://schemas.microsoft.com/office/drawing/2014/main" id="{CFE51F5F-2647-CFD7-4A79-840A079CFBF3}"/>
                  </a:ext>
                </a:extLst>
              </p:cNvPr>
              <p:cNvSpPr/>
              <p:nvPr/>
            </p:nvSpPr>
            <p:spPr>
              <a:xfrm>
                <a:off x="864636" y="830142"/>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149</a:t>
                </a:r>
              </a:p>
            </p:txBody>
          </p:sp>
          <p:sp>
            <p:nvSpPr>
              <p:cNvPr id="21" name="Rectangle 20">
                <a:extLst>
                  <a:ext uri="{FF2B5EF4-FFF2-40B4-BE49-F238E27FC236}">
                    <a16:creationId xmlns:a16="http://schemas.microsoft.com/office/drawing/2014/main" id="{D6710EA8-5C87-9E2B-EB30-D03D351F2178}"/>
                  </a:ext>
                </a:extLst>
              </p:cNvPr>
              <p:cNvSpPr/>
              <p:nvPr/>
            </p:nvSpPr>
            <p:spPr>
              <a:xfrm>
                <a:off x="760175" y="830144"/>
                <a:ext cx="149292" cy="97957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3851BCA9-A1CF-9EC1-FA64-84BF12E6EF42}"/>
                </a:ext>
              </a:extLst>
            </p:cNvPr>
            <p:cNvGrpSpPr/>
            <p:nvPr/>
          </p:nvGrpSpPr>
          <p:grpSpPr>
            <a:xfrm>
              <a:off x="11325415" y="762701"/>
              <a:ext cx="182192" cy="634674"/>
              <a:chOff x="2121762" y="2323619"/>
              <a:chExt cx="200378" cy="825210"/>
            </a:xfrm>
          </p:grpSpPr>
          <p:sp>
            <p:nvSpPr>
              <p:cNvPr id="18" name="Isosceles Triangle 17">
                <a:extLst>
                  <a:ext uri="{FF2B5EF4-FFF2-40B4-BE49-F238E27FC236}">
                    <a16:creationId xmlns:a16="http://schemas.microsoft.com/office/drawing/2014/main" id="{EA78E191-4819-90B1-B934-C0C8812FDBC0}"/>
                  </a:ext>
                </a:extLst>
              </p:cNvPr>
              <p:cNvSpPr/>
              <p:nvPr/>
            </p:nvSpPr>
            <p:spPr>
              <a:xfrm>
                <a:off x="2121763" y="2323619"/>
                <a:ext cx="200377" cy="17273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9D3AD7D2-FB80-48BF-C15B-53D749BA34D6}"/>
                  </a:ext>
                </a:extLst>
              </p:cNvPr>
              <p:cNvSpPr/>
              <p:nvPr/>
            </p:nvSpPr>
            <p:spPr>
              <a:xfrm>
                <a:off x="2121762" y="2496169"/>
                <a:ext cx="200377" cy="6526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
        <p:nvSpPr>
          <p:cNvPr id="22" name="Speech Bubble: Rectangle with Corners Rounded 21">
            <a:extLst>
              <a:ext uri="{FF2B5EF4-FFF2-40B4-BE49-F238E27FC236}">
                <a16:creationId xmlns:a16="http://schemas.microsoft.com/office/drawing/2014/main" id="{0FD3EE44-01CB-29EB-839E-F6CF9E2254BD}"/>
              </a:ext>
            </a:extLst>
          </p:cNvPr>
          <p:cNvSpPr/>
          <p:nvPr/>
        </p:nvSpPr>
        <p:spPr>
          <a:xfrm>
            <a:off x="4674567" y="2256616"/>
            <a:ext cx="4782523" cy="2765327"/>
          </a:xfrm>
          <a:prstGeom prst="wedgeRoundRectCallou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536575" algn="ctr"/>
            <a:r>
              <a:rPr lang="en-GB" sz="3200" dirty="0">
                <a:solidFill>
                  <a:schemeClr val="tx1"/>
                </a:solidFill>
                <a:latin typeface="Arial"/>
                <a:cs typeface="Arial"/>
              </a:rPr>
              <a:t>What do you remember from Module 8: case planning?</a:t>
            </a:r>
            <a:endParaRPr lang="en-BE" sz="3200" dirty="0">
              <a:solidFill>
                <a:schemeClr val="tx1"/>
              </a:solidFill>
              <a:latin typeface="Arial"/>
              <a:cs typeface="Arial"/>
            </a:endParaRPr>
          </a:p>
        </p:txBody>
      </p:sp>
      <p:grpSp>
        <p:nvGrpSpPr>
          <p:cNvPr id="31" name="Group 30">
            <a:extLst>
              <a:ext uri="{FF2B5EF4-FFF2-40B4-BE49-F238E27FC236}">
                <a16:creationId xmlns:a16="http://schemas.microsoft.com/office/drawing/2014/main" id="{0019DB66-6D2E-32FF-1727-9D06A1C03FAC}"/>
              </a:ext>
            </a:extLst>
          </p:cNvPr>
          <p:cNvGrpSpPr/>
          <p:nvPr/>
        </p:nvGrpSpPr>
        <p:grpSpPr>
          <a:xfrm>
            <a:off x="2488893" y="2454550"/>
            <a:ext cx="2748577" cy="2369457"/>
            <a:chOff x="6596435" y="1550461"/>
            <a:chExt cx="4536237" cy="3910539"/>
          </a:xfrm>
        </p:grpSpPr>
        <p:sp>
          <p:nvSpPr>
            <p:cNvPr id="24" name="Hexagon 23">
              <a:extLst>
                <a:ext uri="{FF2B5EF4-FFF2-40B4-BE49-F238E27FC236}">
                  <a16:creationId xmlns:a16="http://schemas.microsoft.com/office/drawing/2014/main" id="{57C6891C-2470-E8B0-3CDB-9A7DA3AE065C}"/>
                </a:ext>
              </a:extLst>
            </p:cNvPr>
            <p:cNvSpPr/>
            <p:nvPr/>
          </p:nvSpPr>
          <p:spPr>
            <a:xfrm rot="1782986">
              <a:off x="6596435" y="1550461"/>
              <a:ext cx="4536237" cy="3910539"/>
            </a:xfrm>
            <a:prstGeom prst="hexagon">
              <a:avLst>
                <a:gd name="adj" fmla="val 28965"/>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nvGrpSpPr>
            <p:cNvPr id="25" name="Group 24">
              <a:extLst>
                <a:ext uri="{FF2B5EF4-FFF2-40B4-BE49-F238E27FC236}">
                  <a16:creationId xmlns:a16="http://schemas.microsoft.com/office/drawing/2014/main" id="{348CA228-0D51-1583-3B1C-4AB1E405B471}"/>
                </a:ext>
              </a:extLst>
            </p:cNvPr>
            <p:cNvGrpSpPr/>
            <p:nvPr/>
          </p:nvGrpSpPr>
          <p:grpSpPr>
            <a:xfrm>
              <a:off x="7803278" y="2339646"/>
              <a:ext cx="2189337" cy="2332168"/>
              <a:chOff x="7892902" y="1235921"/>
              <a:chExt cx="1061882" cy="1131157"/>
            </a:xfrm>
            <a:solidFill>
              <a:schemeClr val="bg1"/>
            </a:solidFill>
          </p:grpSpPr>
          <p:sp>
            <p:nvSpPr>
              <p:cNvPr id="26" name="Arrow: Down 25">
                <a:extLst>
                  <a:ext uri="{FF2B5EF4-FFF2-40B4-BE49-F238E27FC236}">
                    <a16:creationId xmlns:a16="http://schemas.microsoft.com/office/drawing/2014/main" id="{581CE84F-8EA8-0E80-3FE0-0AB70A7A6459}"/>
                  </a:ext>
                </a:extLst>
              </p:cNvPr>
              <p:cNvSpPr/>
              <p:nvPr/>
            </p:nvSpPr>
            <p:spPr>
              <a:xfrm rot="5400000">
                <a:off x="8306379" y="1225937"/>
                <a:ext cx="303317" cy="32328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7" name="Arrow: Bent 26">
                <a:extLst>
                  <a:ext uri="{FF2B5EF4-FFF2-40B4-BE49-F238E27FC236}">
                    <a16:creationId xmlns:a16="http://schemas.microsoft.com/office/drawing/2014/main" id="{1B1E121A-AF78-CB8E-D9FC-7CC2B97D3075}"/>
                  </a:ext>
                </a:extLst>
              </p:cNvPr>
              <p:cNvSpPr/>
              <p:nvPr/>
            </p:nvSpPr>
            <p:spPr>
              <a:xfrm flipV="1">
                <a:off x="7964825" y="1317951"/>
                <a:ext cx="663141" cy="675035"/>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sp>
            <p:nvSpPr>
              <p:cNvPr id="28" name="Arrow: Bent 27">
                <a:extLst>
                  <a:ext uri="{FF2B5EF4-FFF2-40B4-BE49-F238E27FC236}">
                    <a16:creationId xmlns:a16="http://schemas.microsoft.com/office/drawing/2014/main" id="{2D744522-DA8B-9A4E-0E81-C59E716BC6C1}"/>
                  </a:ext>
                </a:extLst>
              </p:cNvPr>
              <p:cNvSpPr/>
              <p:nvPr/>
            </p:nvSpPr>
            <p:spPr>
              <a:xfrm flipH="1" flipV="1">
                <a:off x="8394122" y="1670575"/>
                <a:ext cx="541443" cy="675035"/>
              </a:xfrm>
              <a:prstGeom prst="bentArrow">
                <a:avLst>
                  <a:gd name="adj1" fmla="val 31450"/>
                  <a:gd name="adj2" fmla="val 28225"/>
                  <a:gd name="adj3" fmla="val 2500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sp>
            <p:nvSpPr>
              <p:cNvPr id="29" name="Plus Sign 28">
                <a:extLst>
                  <a:ext uri="{FF2B5EF4-FFF2-40B4-BE49-F238E27FC236}">
                    <a16:creationId xmlns:a16="http://schemas.microsoft.com/office/drawing/2014/main" id="{015A77E0-AF5D-E8BA-4B1E-2239628B20B6}"/>
                  </a:ext>
                </a:extLst>
              </p:cNvPr>
              <p:cNvSpPr/>
              <p:nvPr/>
            </p:nvSpPr>
            <p:spPr>
              <a:xfrm rot="2700000">
                <a:off x="7897288" y="1984220"/>
                <a:ext cx="378472" cy="387244"/>
              </a:xfrm>
              <a:prstGeom prst="mathPlus">
                <a:avLst>
                  <a:gd name="adj1" fmla="val 204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30" name="Circle: Hollow 29">
                <a:extLst>
                  <a:ext uri="{FF2B5EF4-FFF2-40B4-BE49-F238E27FC236}">
                    <a16:creationId xmlns:a16="http://schemas.microsoft.com/office/drawing/2014/main" id="{433B2E97-5402-38E1-EE16-645F37B56AF2}"/>
                  </a:ext>
                </a:extLst>
              </p:cNvPr>
              <p:cNvSpPr/>
              <p:nvPr/>
            </p:nvSpPr>
            <p:spPr>
              <a:xfrm>
                <a:off x="8741260" y="1268041"/>
                <a:ext cx="213524" cy="213524"/>
              </a:xfrm>
              <a:prstGeom prst="donut">
                <a:avLst>
                  <a:gd name="adj" fmla="val 32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gr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lstStyle/>
          <a:p>
            <a:r>
              <a:rPr lang="en-CA" dirty="0"/>
              <a:t>Key learning points</a:t>
            </a:r>
          </a:p>
        </p:txBody>
      </p:sp>
      <p:sp>
        <p:nvSpPr>
          <p:cNvPr id="60" name="5-Point Star 5">
            <a:extLst>
              <a:ext uri="{FF2B5EF4-FFF2-40B4-BE49-F238E27FC236}">
                <a16:creationId xmlns:a16="http://schemas.microsoft.com/office/drawing/2014/main" id="{CA51DE7D-C4EB-4482-B9BD-8251CB38B67D}"/>
              </a:ext>
            </a:extLst>
          </p:cNvPr>
          <p:cNvSpPr/>
          <p:nvPr/>
        </p:nvSpPr>
        <p:spPr>
          <a:xfrm>
            <a:off x="2100620" y="2072173"/>
            <a:ext cx="1350398" cy="1356827"/>
          </a:xfrm>
          <a:prstGeom prst="star5">
            <a:avLst>
              <a:gd name="adj" fmla="val 28143"/>
              <a:gd name="hf" fmla="val 105146"/>
              <a:gd name="vf" fmla="val 11055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61" name="5-Point Star 5">
            <a:extLst>
              <a:ext uri="{FF2B5EF4-FFF2-40B4-BE49-F238E27FC236}">
                <a16:creationId xmlns:a16="http://schemas.microsoft.com/office/drawing/2014/main" id="{ABD8A883-982A-4318-B4F5-7858ABDA3C3D}"/>
              </a:ext>
            </a:extLst>
          </p:cNvPr>
          <p:cNvSpPr/>
          <p:nvPr/>
        </p:nvSpPr>
        <p:spPr>
          <a:xfrm>
            <a:off x="5215975" y="2072173"/>
            <a:ext cx="1350398" cy="1356827"/>
          </a:xfrm>
          <a:prstGeom prst="star5">
            <a:avLst>
              <a:gd name="adj" fmla="val 28143"/>
              <a:gd name="hf" fmla="val 105146"/>
              <a:gd name="vf" fmla="val 11055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62" name="5-Point Star 5">
            <a:extLst>
              <a:ext uri="{FF2B5EF4-FFF2-40B4-BE49-F238E27FC236}">
                <a16:creationId xmlns:a16="http://schemas.microsoft.com/office/drawing/2014/main" id="{F0DA2569-FB86-4902-B70A-F4F49A979B6B}"/>
              </a:ext>
            </a:extLst>
          </p:cNvPr>
          <p:cNvSpPr/>
          <p:nvPr/>
        </p:nvSpPr>
        <p:spPr>
          <a:xfrm>
            <a:off x="8445552" y="2072173"/>
            <a:ext cx="1350398" cy="1356827"/>
          </a:xfrm>
          <a:prstGeom prst="star5">
            <a:avLst>
              <a:gd name="adj" fmla="val 28143"/>
              <a:gd name="hf" fmla="val 105146"/>
              <a:gd name="vf" fmla="val 11055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25ACA3A-AA11-3F58-B2C3-81E82E6BF4F5}"/>
              </a:ext>
            </a:extLst>
          </p:cNvPr>
          <p:cNvSpPr txBox="1"/>
          <p:nvPr/>
        </p:nvSpPr>
        <p:spPr>
          <a:xfrm>
            <a:off x="4371517" y="3902968"/>
            <a:ext cx="3039313" cy="1015663"/>
          </a:xfrm>
          <a:prstGeom prst="rect">
            <a:avLst/>
          </a:prstGeom>
          <a:noFill/>
        </p:spPr>
        <p:txBody>
          <a:bodyPr wrap="square" lIns="91440" tIns="45720" rIns="91440" bIns="45720" rtlCol="0" anchor="t">
            <a:spAutoFit/>
          </a:bodyPr>
          <a:lstStyle/>
          <a:p>
            <a:pPr algn="ctr"/>
            <a:r>
              <a:rPr lang="en-GB" sz="2000" dirty="0">
                <a:latin typeface="Arial" panose="020B0604020202020204" pitchFamily="34" charset="0"/>
                <a:cs typeface="Arial" panose="020B0604020202020204" pitchFamily="34" charset="0"/>
              </a:rPr>
              <a:t>Caseworkers should ensure best practices for referrals are applied  </a:t>
            </a:r>
            <a:endParaRPr lang="en-BE"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2920DB2-E7FC-8E76-22FD-0537B705FCFA}"/>
              </a:ext>
            </a:extLst>
          </p:cNvPr>
          <p:cNvSpPr txBox="1"/>
          <p:nvPr/>
        </p:nvSpPr>
        <p:spPr>
          <a:xfrm>
            <a:off x="1542245" y="3902968"/>
            <a:ext cx="2467147" cy="1631216"/>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Service mapping and referral pathways should be updated every 6 months at the latest</a:t>
            </a:r>
            <a:endParaRPr lang="en-BE"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044BDFA-C1DC-E33F-F8A9-0505A54A8E1B}"/>
              </a:ext>
            </a:extLst>
          </p:cNvPr>
          <p:cNvSpPr txBox="1"/>
          <p:nvPr/>
        </p:nvSpPr>
        <p:spPr>
          <a:xfrm>
            <a:off x="7803176" y="3902968"/>
            <a:ext cx="2635150" cy="1631216"/>
          </a:xfrm>
          <a:prstGeom prst="rect">
            <a:avLst/>
          </a:prstGeom>
          <a:noFill/>
        </p:spPr>
        <p:txBody>
          <a:bodyPr wrap="square" lIns="91440" tIns="45720" rIns="91440" bIns="45720" rtlCol="0" anchor="t">
            <a:spAutoFit/>
          </a:bodyPr>
          <a:lstStyle/>
          <a:p>
            <a:pPr algn="ctr"/>
            <a:r>
              <a:rPr lang="en-GB" sz="2000" dirty="0">
                <a:latin typeface="Arial" panose="020B0604020202020204" pitchFamily="34" charset="0"/>
                <a:cs typeface="Arial" panose="020B0604020202020204" pitchFamily="34" charset="0"/>
              </a:rPr>
              <a:t>The information shared needs to be minimized, only what is needed to know should be included</a:t>
            </a:r>
            <a:endParaRPr lang="en-B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20801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678"/>
        <p:cNvGrpSpPr/>
        <p:nvPr/>
      </p:nvGrpSpPr>
      <p:grpSpPr>
        <a:xfrm>
          <a:off x="0" y="0"/>
          <a:ext cx="0" cy="0"/>
          <a:chOff x="0" y="0"/>
          <a:chExt cx="0" cy="0"/>
        </a:xfrm>
      </p:grpSpPr>
      <p:sp>
        <p:nvSpPr>
          <p:cNvPr id="2" name="Title 72">
            <a:extLst>
              <a:ext uri="{FF2B5EF4-FFF2-40B4-BE49-F238E27FC236}">
                <a16:creationId xmlns:a16="http://schemas.microsoft.com/office/drawing/2014/main" id="{5B0FDEA0-EB56-C6C9-2A18-D6375E9B0B0A}"/>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dirty="0">
                <a:solidFill>
                  <a:schemeClr val="accent2">
                    <a:lumMod val="50000"/>
                  </a:schemeClr>
                </a:solidFill>
                <a:latin typeface="Garamond"/>
              </a:rPr>
              <a:t>SESSION 6</a:t>
            </a:r>
          </a:p>
          <a:p>
            <a:br>
              <a:rPr lang="en-CA" b="1" dirty="0">
                <a:solidFill>
                  <a:schemeClr val="accent2">
                    <a:lumMod val="50000"/>
                  </a:schemeClr>
                </a:solidFill>
                <a:latin typeface="Garamond"/>
              </a:rPr>
            </a:br>
            <a:r>
              <a:rPr lang="en-US" sz="5400" b="1" dirty="0">
                <a:solidFill>
                  <a:schemeClr val="accent2">
                    <a:lumMod val="50000"/>
                  </a:schemeClr>
                </a:solidFill>
                <a:latin typeface="Garamond"/>
              </a:rPr>
              <a:t>Module closing</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FE94-8837-47DD-B69B-6BA207F449F6}"/>
              </a:ext>
            </a:extLst>
          </p:cNvPr>
          <p:cNvSpPr>
            <a:spLocks noGrp="1"/>
          </p:cNvSpPr>
          <p:nvPr>
            <p:ph type="title"/>
          </p:nvPr>
        </p:nvSpPr>
        <p:spPr/>
        <p:txBody>
          <a:bodyPr/>
          <a:lstStyle/>
          <a:p>
            <a:r>
              <a:rPr lang="en-CA" dirty="0"/>
              <a:t>End of Module 9</a:t>
            </a:r>
          </a:p>
        </p:txBody>
      </p:sp>
      <p:sp>
        <p:nvSpPr>
          <p:cNvPr id="24" name="Speech Bubble: Rectangle with Corners Rounded 23">
            <a:extLst>
              <a:ext uri="{FF2B5EF4-FFF2-40B4-BE49-F238E27FC236}">
                <a16:creationId xmlns:a16="http://schemas.microsoft.com/office/drawing/2014/main" id="{19391A06-F762-B9C0-8982-08A6A3CDC717}"/>
              </a:ext>
            </a:extLst>
          </p:cNvPr>
          <p:cNvSpPr/>
          <p:nvPr/>
        </p:nvSpPr>
        <p:spPr>
          <a:xfrm>
            <a:off x="1384531" y="2419405"/>
            <a:ext cx="2821709" cy="2611120"/>
          </a:xfrm>
          <a:prstGeom prst="wedgeRoundRectCallout">
            <a:avLst>
              <a:gd name="adj1" fmla="val -62814"/>
              <a:gd name="adj2" fmla="val -19017"/>
              <a:gd name="adj3" fmla="val 16667"/>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GB" sz="2400" dirty="0">
                <a:solidFill>
                  <a:schemeClr val="tx1"/>
                </a:solidFill>
                <a:latin typeface="Arial" panose="020B0604020202020204" pitchFamily="34" charset="0"/>
                <a:ea typeface="Calibri" panose="020F0502020204030204" pitchFamily="34" charset="0"/>
                <a:cs typeface="Arial" panose="020B0604020202020204" pitchFamily="34" charset="0"/>
              </a:rPr>
              <a:t>Review learning objectives</a:t>
            </a:r>
            <a:endParaRPr lang="en-US" sz="24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25" name="Speech Bubble: Rectangle with Corners Rounded 24">
            <a:extLst>
              <a:ext uri="{FF2B5EF4-FFF2-40B4-BE49-F238E27FC236}">
                <a16:creationId xmlns:a16="http://schemas.microsoft.com/office/drawing/2014/main" id="{E1F9695B-6C2F-333F-EA58-56FC69882BF6}"/>
              </a:ext>
            </a:extLst>
          </p:cNvPr>
          <p:cNvSpPr/>
          <p:nvPr/>
        </p:nvSpPr>
        <p:spPr>
          <a:xfrm>
            <a:off x="4828771" y="2419405"/>
            <a:ext cx="2821709" cy="2611120"/>
          </a:xfrm>
          <a:prstGeom prst="wedgeRoundRectCallout">
            <a:avLst>
              <a:gd name="adj1" fmla="val -19246"/>
              <a:gd name="adj2" fmla="val 59595"/>
              <a:gd name="adj3" fmla="val 16667"/>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Reflection and feedback </a:t>
            </a:r>
          </a:p>
        </p:txBody>
      </p:sp>
      <p:sp>
        <p:nvSpPr>
          <p:cNvPr id="26" name="Speech Bubble: Rectangle with Corners Rounded 25">
            <a:extLst>
              <a:ext uri="{FF2B5EF4-FFF2-40B4-BE49-F238E27FC236}">
                <a16:creationId xmlns:a16="http://schemas.microsoft.com/office/drawing/2014/main" id="{0A29315A-9584-3E17-41A1-6C54AC185812}"/>
              </a:ext>
            </a:extLst>
          </p:cNvPr>
          <p:cNvSpPr/>
          <p:nvPr/>
        </p:nvSpPr>
        <p:spPr>
          <a:xfrm>
            <a:off x="8273011" y="2419405"/>
            <a:ext cx="2821709" cy="2611120"/>
          </a:xfrm>
          <a:prstGeom prst="wedgeRoundRectCallout">
            <a:avLst>
              <a:gd name="adj1" fmla="val 59608"/>
              <a:gd name="adj2" fmla="val -20186"/>
              <a:gd name="adj3" fmla="val 16667"/>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Closing</a:t>
            </a:r>
          </a:p>
        </p:txBody>
      </p:sp>
      <p:grpSp>
        <p:nvGrpSpPr>
          <p:cNvPr id="3" name="Group 2">
            <a:extLst>
              <a:ext uri="{FF2B5EF4-FFF2-40B4-BE49-F238E27FC236}">
                <a16:creationId xmlns:a16="http://schemas.microsoft.com/office/drawing/2014/main" id="{2016E104-0F14-4458-3602-4799E5930819}"/>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D258546C-7BB5-D6EC-9406-2EA65BD263D4}"/>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103CE9B0-401B-A926-8350-47B8C1C020E2}"/>
                </a:ext>
              </a:extLst>
            </p:cNvPr>
            <p:cNvGrpSpPr/>
            <p:nvPr/>
          </p:nvGrpSpPr>
          <p:grpSpPr>
            <a:xfrm>
              <a:off x="10621771" y="762700"/>
              <a:ext cx="562136" cy="634675"/>
              <a:chOff x="760175" y="830142"/>
              <a:chExt cx="867619" cy="979579"/>
            </a:xfrm>
          </p:grpSpPr>
          <p:sp>
            <p:nvSpPr>
              <p:cNvPr id="9" name="Rectangle 8">
                <a:extLst>
                  <a:ext uri="{FF2B5EF4-FFF2-40B4-BE49-F238E27FC236}">
                    <a16:creationId xmlns:a16="http://schemas.microsoft.com/office/drawing/2014/main" id="{C5B26B7A-BF88-C51D-A881-56E858E52A39}"/>
                  </a:ext>
                </a:extLst>
              </p:cNvPr>
              <p:cNvSpPr/>
              <p:nvPr/>
            </p:nvSpPr>
            <p:spPr>
              <a:xfrm>
                <a:off x="864636" y="830142"/>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167</a:t>
                </a:r>
              </a:p>
            </p:txBody>
          </p:sp>
          <p:sp>
            <p:nvSpPr>
              <p:cNvPr id="10" name="Rectangle 9">
                <a:extLst>
                  <a:ext uri="{FF2B5EF4-FFF2-40B4-BE49-F238E27FC236}">
                    <a16:creationId xmlns:a16="http://schemas.microsoft.com/office/drawing/2014/main" id="{A2BEC414-34EC-9E55-9469-2F583B38DE47}"/>
                  </a:ext>
                </a:extLst>
              </p:cNvPr>
              <p:cNvSpPr/>
              <p:nvPr/>
            </p:nvSpPr>
            <p:spPr>
              <a:xfrm>
                <a:off x="760175" y="830144"/>
                <a:ext cx="149292" cy="97957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B44B2E28-6B21-716A-0F11-9F5175FC9EF1}"/>
                </a:ext>
              </a:extLst>
            </p:cNvPr>
            <p:cNvGrpSpPr/>
            <p:nvPr/>
          </p:nvGrpSpPr>
          <p:grpSpPr>
            <a:xfrm>
              <a:off x="11325415" y="762701"/>
              <a:ext cx="182192" cy="634674"/>
              <a:chOff x="2121762" y="2323619"/>
              <a:chExt cx="200378" cy="825210"/>
            </a:xfrm>
          </p:grpSpPr>
          <p:sp>
            <p:nvSpPr>
              <p:cNvPr id="7" name="Isosceles Triangle 6">
                <a:extLst>
                  <a:ext uri="{FF2B5EF4-FFF2-40B4-BE49-F238E27FC236}">
                    <a16:creationId xmlns:a16="http://schemas.microsoft.com/office/drawing/2014/main" id="{12AFFCFB-37D5-6B07-A416-FD17C8BED05A}"/>
                  </a:ext>
                </a:extLst>
              </p:cNvPr>
              <p:cNvSpPr/>
              <p:nvPr/>
            </p:nvSpPr>
            <p:spPr>
              <a:xfrm>
                <a:off x="2121763" y="2323619"/>
                <a:ext cx="200377" cy="17273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BF7CF6A-0EC3-31FD-764B-FCB42832EC8A}"/>
                  </a:ext>
                </a:extLst>
              </p:cNvPr>
              <p:cNvSpPr/>
              <p:nvPr/>
            </p:nvSpPr>
            <p:spPr>
              <a:xfrm>
                <a:off x="2121762" y="2496169"/>
                <a:ext cx="200377" cy="6526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221736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AB4D-03AE-F964-A555-9B05B625BE0B}"/>
              </a:ext>
            </a:extLst>
          </p:cNvPr>
          <p:cNvSpPr>
            <a:spLocks noGrp="1"/>
          </p:cNvSpPr>
          <p:nvPr>
            <p:ph type="title"/>
          </p:nvPr>
        </p:nvSpPr>
        <p:spPr/>
        <p:txBody>
          <a:bodyPr/>
          <a:lstStyle/>
          <a:p>
            <a:r>
              <a:rPr lang="en-GB" dirty="0"/>
              <a:t>Self-care</a:t>
            </a:r>
            <a:endParaRPr lang="en-BE" dirty="0"/>
          </a:p>
        </p:txBody>
      </p:sp>
      <p:sp>
        <p:nvSpPr>
          <p:cNvPr id="6" name="Heart 5">
            <a:extLst>
              <a:ext uri="{FF2B5EF4-FFF2-40B4-BE49-F238E27FC236}">
                <a16:creationId xmlns:a16="http://schemas.microsoft.com/office/drawing/2014/main" id="{EF8EABC5-752B-841E-7926-DDF79CE5C0EF}"/>
              </a:ext>
            </a:extLst>
          </p:cNvPr>
          <p:cNvSpPr/>
          <p:nvPr/>
        </p:nvSpPr>
        <p:spPr>
          <a:xfrm>
            <a:off x="4674820" y="2453495"/>
            <a:ext cx="2842360" cy="2539419"/>
          </a:xfrm>
          <a:prstGeom prst="hear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Block Arc 6">
            <a:extLst>
              <a:ext uri="{FF2B5EF4-FFF2-40B4-BE49-F238E27FC236}">
                <a16:creationId xmlns:a16="http://schemas.microsoft.com/office/drawing/2014/main" id="{7D6FCC3A-5D3A-9ABA-73B6-91BE5FDC98AD}"/>
              </a:ext>
            </a:extLst>
          </p:cNvPr>
          <p:cNvSpPr/>
          <p:nvPr/>
        </p:nvSpPr>
        <p:spPr>
          <a:xfrm rot="10800000">
            <a:off x="5628782" y="3499014"/>
            <a:ext cx="934434" cy="752350"/>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1447942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306"/>
        <p:cNvGrpSpPr/>
        <p:nvPr/>
      </p:nvGrpSpPr>
      <p:grpSpPr>
        <a:xfrm>
          <a:off x="0" y="0"/>
          <a:ext cx="0" cy="0"/>
          <a:chOff x="0" y="0"/>
          <a:chExt cx="0" cy="0"/>
        </a:xfrm>
      </p:grpSpPr>
      <p:sp>
        <p:nvSpPr>
          <p:cNvPr id="2" name="Title 72">
            <a:extLst>
              <a:ext uri="{FF2B5EF4-FFF2-40B4-BE49-F238E27FC236}">
                <a16:creationId xmlns:a16="http://schemas.microsoft.com/office/drawing/2014/main" id="{CA364858-95D5-3E7C-5F30-7B29AEA6AD78}"/>
              </a:ext>
            </a:extLst>
          </p:cNvPr>
          <p:cNvSpPr txBox="1">
            <a:spLocks/>
          </p:cNvSpPr>
          <p:nvPr/>
        </p:nvSpPr>
        <p:spPr>
          <a:xfrm>
            <a:off x="796386" y="3117980"/>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1116176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11"/>
          <p:cNvSpPr txBox="1">
            <a:spLocks noGrp="1"/>
          </p:cNvSpPr>
          <p:nvPr>
            <p:ph type="title"/>
          </p:nvPr>
        </p:nvSpPr>
        <p:spPr/>
        <p:txBody>
          <a:bodyPr/>
          <a:lstStyle/>
          <a:p>
            <a:pPr lvl="0"/>
            <a:r>
              <a:rPr lang="en-GB" dirty="0"/>
              <a:t>Case management process</a:t>
            </a:r>
          </a:p>
        </p:txBody>
      </p:sp>
      <p:sp>
        <p:nvSpPr>
          <p:cNvPr id="2" name="Rectangle: Rounded Corners 1">
            <a:extLst>
              <a:ext uri="{FF2B5EF4-FFF2-40B4-BE49-F238E27FC236}">
                <a16:creationId xmlns:a16="http://schemas.microsoft.com/office/drawing/2014/main" id="{64AACF30-10A3-51F2-ADF2-F6927DBCF0B2}"/>
              </a:ext>
            </a:extLst>
          </p:cNvPr>
          <p:cNvSpPr/>
          <p:nvPr/>
        </p:nvSpPr>
        <p:spPr>
          <a:xfrm>
            <a:off x="838200" y="1603482"/>
            <a:ext cx="3249708" cy="1947316"/>
          </a:xfrm>
          <a:prstGeom prst="roundRect">
            <a:avLst>
              <a:gd name="adj" fmla="val 1082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latin typeface="Arial" panose="020B0604020202020204" pitchFamily="34" charset="0"/>
                <a:cs typeface="Arial" panose="020B0604020202020204" pitchFamily="34" charset="0"/>
              </a:rPr>
              <a:t>Identify</a:t>
            </a:r>
            <a:r>
              <a:rPr lang="en-CA" dirty="0">
                <a:solidFill>
                  <a:schemeClr val="tx1"/>
                </a:solidFill>
                <a:latin typeface="Arial" panose="020B0604020202020204" pitchFamily="34" charset="0"/>
                <a:cs typeface="Arial" panose="020B0604020202020204" pitchFamily="34" charset="0"/>
              </a:rPr>
              <a:t> vulnerable children and register according to eligibility criteria</a:t>
            </a:r>
          </a:p>
        </p:txBody>
      </p:sp>
      <p:sp>
        <p:nvSpPr>
          <p:cNvPr id="3" name="Rectangle: Rounded Corners 2">
            <a:extLst>
              <a:ext uri="{FF2B5EF4-FFF2-40B4-BE49-F238E27FC236}">
                <a16:creationId xmlns:a16="http://schemas.microsoft.com/office/drawing/2014/main" id="{C4CB0E71-DFF5-8808-1CEE-2491D7BCCB2C}"/>
              </a:ext>
            </a:extLst>
          </p:cNvPr>
          <p:cNvSpPr/>
          <p:nvPr/>
        </p:nvSpPr>
        <p:spPr>
          <a:xfrm>
            <a:off x="450376" y="1397374"/>
            <a:ext cx="557717" cy="55771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1</a:t>
            </a:r>
          </a:p>
        </p:txBody>
      </p:sp>
      <p:sp>
        <p:nvSpPr>
          <p:cNvPr id="4" name="Rectangle: Rounded Corners 3">
            <a:extLst>
              <a:ext uri="{FF2B5EF4-FFF2-40B4-BE49-F238E27FC236}">
                <a16:creationId xmlns:a16="http://schemas.microsoft.com/office/drawing/2014/main" id="{CFD6A348-23E3-370B-6EC5-5A5E0CF0C595}"/>
              </a:ext>
            </a:extLst>
          </p:cNvPr>
          <p:cNvSpPr/>
          <p:nvPr/>
        </p:nvSpPr>
        <p:spPr>
          <a:xfrm>
            <a:off x="4740457" y="1603482"/>
            <a:ext cx="3249708" cy="1947316"/>
          </a:xfrm>
          <a:prstGeom prst="roundRect">
            <a:avLst>
              <a:gd name="adj" fmla="val 1082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latin typeface="Arial" panose="020B0604020202020204" pitchFamily="34" charset="0"/>
                <a:cs typeface="Arial" panose="020B0604020202020204" pitchFamily="34" charset="0"/>
              </a:rPr>
              <a:t>Assess</a:t>
            </a:r>
            <a:r>
              <a:rPr lang="en-CA" dirty="0">
                <a:solidFill>
                  <a:schemeClr val="tx1"/>
                </a:solidFill>
                <a:latin typeface="Arial" panose="020B0604020202020204" pitchFamily="34" charset="0"/>
                <a:cs typeface="Arial" panose="020B0604020202020204" pitchFamily="34" charset="0"/>
              </a:rPr>
              <a:t> needs and strengths of the child and their family</a:t>
            </a:r>
          </a:p>
        </p:txBody>
      </p:sp>
      <p:sp>
        <p:nvSpPr>
          <p:cNvPr id="5" name="Rectangle: Rounded Corners 4">
            <a:extLst>
              <a:ext uri="{FF2B5EF4-FFF2-40B4-BE49-F238E27FC236}">
                <a16:creationId xmlns:a16="http://schemas.microsoft.com/office/drawing/2014/main" id="{D26B784F-82ED-4643-5CC1-FD0855CE10B9}"/>
              </a:ext>
            </a:extLst>
          </p:cNvPr>
          <p:cNvSpPr/>
          <p:nvPr/>
        </p:nvSpPr>
        <p:spPr>
          <a:xfrm>
            <a:off x="4352633" y="1397374"/>
            <a:ext cx="557717" cy="55771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2</a:t>
            </a:r>
          </a:p>
        </p:txBody>
      </p:sp>
      <p:sp>
        <p:nvSpPr>
          <p:cNvPr id="6" name="Rectangle: Rounded Corners 5">
            <a:extLst>
              <a:ext uri="{FF2B5EF4-FFF2-40B4-BE49-F238E27FC236}">
                <a16:creationId xmlns:a16="http://schemas.microsoft.com/office/drawing/2014/main" id="{ABBF9EB1-B61F-29DD-C933-8B02D01F027A}"/>
              </a:ext>
            </a:extLst>
          </p:cNvPr>
          <p:cNvSpPr/>
          <p:nvPr/>
        </p:nvSpPr>
        <p:spPr>
          <a:xfrm>
            <a:off x="8501188" y="1603482"/>
            <a:ext cx="3249708" cy="1947316"/>
          </a:xfrm>
          <a:prstGeom prst="roundRect">
            <a:avLst>
              <a:gd name="adj" fmla="val 1082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panose="020B0604020202020204" pitchFamily="34" charset="0"/>
                <a:cs typeface="Arial" panose="020B0604020202020204" pitchFamily="34" charset="0"/>
              </a:rPr>
              <a:t>Develop an individual </a:t>
            </a:r>
            <a:r>
              <a:rPr lang="en-CA" b="1" dirty="0">
                <a:solidFill>
                  <a:schemeClr val="tx1"/>
                </a:solidFill>
                <a:latin typeface="Arial" panose="020B0604020202020204" pitchFamily="34" charset="0"/>
                <a:cs typeface="Arial" panose="020B0604020202020204" pitchFamily="34" charset="0"/>
              </a:rPr>
              <a:t>case plan</a:t>
            </a:r>
            <a:r>
              <a:rPr lang="en-CA" dirty="0">
                <a:solidFill>
                  <a:schemeClr val="tx1"/>
                </a:solidFill>
                <a:latin typeface="Arial" panose="020B0604020202020204" pitchFamily="34" charset="0"/>
                <a:cs typeface="Arial" panose="020B0604020202020204" pitchFamily="34" charset="0"/>
              </a:rPr>
              <a:t> for the child addressing the identified needs. Set time-bound actions and measurable objectives</a:t>
            </a:r>
          </a:p>
        </p:txBody>
      </p:sp>
      <p:sp>
        <p:nvSpPr>
          <p:cNvPr id="7" name="Rectangle: Rounded Corners 6">
            <a:extLst>
              <a:ext uri="{FF2B5EF4-FFF2-40B4-BE49-F238E27FC236}">
                <a16:creationId xmlns:a16="http://schemas.microsoft.com/office/drawing/2014/main" id="{C4D13F76-A247-A7B5-1D57-9F17A8804194}"/>
              </a:ext>
            </a:extLst>
          </p:cNvPr>
          <p:cNvSpPr/>
          <p:nvPr/>
        </p:nvSpPr>
        <p:spPr>
          <a:xfrm>
            <a:off x="8113364" y="1397374"/>
            <a:ext cx="557717" cy="55771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3</a:t>
            </a:r>
          </a:p>
        </p:txBody>
      </p:sp>
      <p:sp>
        <p:nvSpPr>
          <p:cNvPr id="8" name="Rectangle: Rounded Corners 7">
            <a:extLst>
              <a:ext uri="{FF2B5EF4-FFF2-40B4-BE49-F238E27FC236}">
                <a16:creationId xmlns:a16="http://schemas.microsoft.com/office/drawing/2014/main" id="{8071E684-C51A-F577-E559-DB6B25D82EF9}"/>
              </a:ext>
            </a:extLst>
          </p:cNvPr>
          <p:cNvSpPr/>
          <p:nvPr/>
        </p:nvSpPr>
        <p:spPr>
          <a:xfrm>
            <a:off x="838200" y="3896005"/>
            <a:ext cx="3249708" cy="2133121"/>
          </a:xfrm>
          <a:prstGeom prst="roundRect">
            <a:avLst>
              <a:gd name="adj" fmla="val 1082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latin typeface="Arial" panose="020B0604020202020204" pitchFamily="34" charset="0"/>
                <a:cs typeface="Arial" panose="020B0604020202020204" pitchFamily="34" charset="0"/>
              </a:rPr>
              <a:t>Close case</a:t>
            </a:r>
          </a:p>
        </p:txBody>
      </p:sp>
      <p:sp>
        <p:nvSpPr>
          <p:cNvPr id="9" name="Rectangle: Rounded Corners 8">
            <a:extLst>
              <a:ext uri="{FF2B5EF4-FFF2-40B4-BE49-F238E27FC236}">
                <a16:creationId xmlns:a16="http://schemas.microsoft.com/office/drawing/2014/main" id="{6C96DEE7-3BE6-C870-D03C-693E4568160A}"/>
              </a:ext>
            </a:extLst>
          </p:cNvPr>
          <p:cNvSpPr/>
          <p:nvPr/>
        </p:nvSpPr>
        <p:spPr>
          <a:xfrm>
            <a:off x="450376" y="3689898"/>
            <a:ext cx="557717" cy="55771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6</a:t>
            </a:r>
          </a:p>
        </p:txBody>
      </p:sp>
      <p:sp>
        <p:nvSpPr>
          <p:cNvPr id="10" name="Rectangle: Rounded Corners 9">
            <a:extLst>
              <a:ext uri="{FF2B5EF4-FFF2-40B4-BE49-F238E27FC236}">
                <a16:creationId xmlns:a16="http://schemas.microsoft.com/office/drawing/2014/main" id="{E53FEEC8-DE73-3293-A7F2-EEBE2650F9DA}"/>
              </a:ext>
            </a:extLst>
          </p:cNvPr>
          <p:cNvSpPr/>
          <p:nvPr/>
        </p:nvSpPr>
        <p:spPr>
          <a:xfrm>
            <a:off x="4740457" y="3896005"/>
            <a:ext cx="3249708" cy="2133121"/>
          </a:xfrm>
          <a:prstGeom prst="roundRect">
            <a:avLst>
              <a:gd name="adj" fmla="val 1082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latin typeface="Arial" panose="020B0604020202020204" pitchFamily="34" charset="0"/>
                <a:cs typeface="Arial" panose="020B0604020202020204" pitchFamily="34" charset="0"/>
              </a:rPr>
              <a:t>Follow-up and review</a:t>
            </a:r>
          </a:p>
        </p:txBody>
      </p:sp>
      <p:sp>
        <p:nvSpPr>
          <p:cNvPr id="11" name="Rectangle: Rounded Corners 10">
            <a:extLst>
              <a:ext uri="{FF2B5EF4-FFF2-40B4-BE49-F238E27FC236}">
                <a16:creationId xmlns:a16="http://schemas.microsoft.com/office/drawing/2014/main" id="{25909E5F-5FE8-829D-F15D-FE4655604FF6}"/>
              </a:ext>
            </a:extLst>
          </p:cNvPr>
          <p:cNvSpPr/>
          <p:nvPr/>
        </p:nvSpPr>
        <p:spPr>
          <a:xfrm>
            <a:off x="4352633" y="3689898"/>
            <a:ext cx="557717" cy="55771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5</a:t>
            </a:r>
          </a:p>
        </p:txBody>
      </p:sp>
      <p:sp>
        <p:nvSpPr>
          <p:cNvPr id="12" name="Rectangle: Rounded Corners 11">
            <a:extLst>
              <a:ext uri="{FF2B5EF4-FFF2-40B4-BE49-F238E27FC236}">
                <a16:creationId xmlns:a16="http://schemas.microsoft.com/office/drawing/2014/main" id="{35949464-6A87-15C0-EF66-1CEAFF591CCA}"/>
              </a:ext>
            </a:extLst>
          </p:cNvPr>
          <p:cNvSpPr/>
          <p:nvPr/>
        </p:nvSpPr>
        <p:spPr>
          <a:xfrm>
            <a:off x="8501188" y="3896005"/>
            <a:ext cx="3249708" cy="2133121"/>
          </a:xfrm>
          <a:prstGeom prst="roundRect">
            <a:avLst>
              <a:gd name="adj" fmla="val 10821"/>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latin typeface="Arial" panose="020B0604020202020204" pitchFamily="34" charset="0"/>
                <a:cs typeface="Arial" panose="020B0604020202020204" pitchFamily="34" charset="0"/>
              </a:rPr>
              <a:t>Implement</a:t>
            </a:r>
            <a:r>
              <a:rPr lang="en-CA" dirty="0">
                <a:solidFill>
                  <a:schemeClr val="bg1"/>
                </a:solidFill>
                <a:latin typeface="Arial" panose="020B0604020202020204" pitchFamily="34" charset="0"/>
                <a:cs typeface="Arial" panose="020B0604020202020204" pitchFamily="34" charset="0"/>
              </a:rPr>
              <a:t> the case plan, including direct support and referrals</a:t>
            </a:r>
          </a:p>
        </p:txBody>
      </p:sp>
      <p:sp>
        <p:nvSpPr>
          <p:cNvPr id="13" name="Rectangle: Rounded Corners 12">
            <a:extLst>
              <a:ext uri="{FF2B5EF4-FFF2-40B4-BE49-F238E27FC236}">
                <a16:creationId xmlns:a16="http://schemas.microsoft.com/office/drawing/2014/main" id="{5B0D8886-E310-E267-5B9C-FD401E7EF6E7}"/>
              </a:ext>
            </a:extLst>
          </p:cNvPr>
          <p:cNvSpPr/>
          <p:nvPr/>
        </p:nvSpPr>
        <p:spPr>
          <a:xfrm>
            <a:off x="8113364" y="3689898"/>
            <a:ext cx="557717" cy="55771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4</a:t>
            </a:r>
          </a:p>
        </p:txBody>
      </p:sp>
      <p:cxnSp>
        <p:nvCxnSpPr>
          <p:cNvPr id="14" name="Straight Arrow Connector 13">
            <a:extLst>
              <a:ext uri="{FF2B5EF4-FFF2-40B4-BE49-F238E27FC236}">
                <a16:creationId xmlns:a16="http://schemas.microsoft.com/office/drawing/2014/main" id="{D00EF374-B1D5-1AA6-5D1B-D3657B9B673B}"/>
              </a:ext>
            </a:extLst>
          </p:cNvPr>
          <p:cNvCxnSpPr>
            <a:cxnSpLocks/>
            <a:stCxn id="2" idx="3"/>
            <a:endCxn id="4" idx="1"/>
          </p:cNvCxnSpPr>
          <p:nvPr/>
        </p:nvCxnSpPr>
        <p:spPr>
          <a:xfrm>
            <a:off x="4087908" y="2577140"/>
            <a:ext cx="652549" cy="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9296100-728A-55B2-6D7F-95C071F2C5C7}"/>
              </a:ext>
            </a:extLst>
          </p:cNvPr>
          <p:cNvCxnSpPr>
            <a:cxnSpLocks/>
            <a:stCxn id="4" idx="3"/>
            <a:endCxn id="6" idx="1"/>
          </p:cNvCxnSpPr>
          <p:nvPr/>
        </p:nvCxnSpPr>
        <p:spPr>
          <a:xfrm>
            <a:off x="7990165" y="2577140"/>
            <a:ext cx="511023" cy="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DEF88EB-EF1B-AFFB-228E-90BCAB1A4CC7}"/>
              </a:ext>
            </a:extLst>
          </p:cNvPr>
          <p:cNvCxnSpPr>
            <a:cxnSpLocks/>
            <a:stCxn id="6" idx="2"/>
            <a:endCxn id="12" idx="0"/>
          </p:cNvCxnSpPr>
          <p:nvPr/>
        </p:nvCxnSpPr>
        <p:spPr>
          <a:xfrm>
            <a:off x="10126042" y="3550798"/>
            <a:ext cx="0" cy="345207"/>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6EE91ED-5A58-1EDD-6A79-6F620DE8CAC6}"/>
              </a:ext>
            </a:extLst>
          </p:cNvPr>
          <p:cNvCxnSpPr>
            <a:cxnSpLocks/>
            <a:stCxn id="12" idx="1"/>
            <a:endCxn id="10" idx="3"/>
          </p:cNvCxnSpPr>
          <p:nvPr/>
        </p:nvCxnSpPr>
        <p:spPr>
          <a:xfrm flipH="1">
            <a:off x="7990165" y="4962566"/>
            <a:ext cx="511023" cy="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ADCA1C4-6892-7BE0-3ABF-91CB4B51E6EB}"/>
              </a:ext>
            </a:extLst>
          </p:cNvPr>
          <p:cNvCxnSpPr>
            <a:cxnSpLocks/>
            <a:stCxn id="10" idx="1"/>
            <a:endCxn id="8" idx="3"/>
          </p:cNvCxnSpPr>
          <p:nvPr/>
        </p:nvCxnSpPr>
        <p:spPr>
          <a:xfrm flipH="1">
            <a:off x="4087908" y="4962566"/>
            <a:ext cx="652549" cy="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CC90B4B-4070-DF4C-2DE0-4C4015129273}"/>
              </a:ext>
            </a:extLst>
          </p:cNvPr>
          <p:cNvCxnSpPr>
            <a:cxnSpLocks/>
            <a:stCxn id="10" idx="0"/>
            <a:endCxn id="4" idx="2"/>
          </p:cNvCxnSpPr>
          <p:nvPr/>
        </p:nvCxnSpPr>
        <p:spPr>
          <a:xfrm flipV="1">
            <a:off x="6365311" y="3550798"/>
            <a:ext cx="0" cy="345207"/>
          </a:xfrm>
          <a:prstGeom prst="straightConnector1">
            <a:avLst/>
          </a:prstGeom>
          <a:ln w="38100">
            <a:solidFill>
              <a:schemeClr val="accent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AC38B72-0FF1-1C60-64E7-3FFD66BEB308}"/>
              </a:ext>
            </a:extLst>
          </p:cNvPr>
          <p:cNvCxnSpPr>
            <a:cxnSpLocks/>
            <a:stCxn id="10" idx="0"/>
          </p:cNvCxnSpPr>
          <p:nvPr/>
        </p:nvCxnSpPr>
        <p:spPr>
          <a:xfrm flipV="1">
            <a:off x="6365311" y="3429000"/>
            <a:ext cx="2135877" cy="467005"/>
          </a:xfrm>
          <a:prstGeom prst="straightConnector1">
            <a:avLst/>
          </a:prstGeom>
          <a:ln w="38100">
            <a:solidFill>
              <a:schemeClr val="accent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dirty="0">
                <a:ea typeface="Arial"/>
                <a:sym typeface="Arial"/>
              </a:rPr>
              <a:t>Learning objectives</a:t>
            </a:r>
            <a:endParaRPr dirty="0"/>
          </a:p>
        </p:txBody>
      </p:sp>
      <p:grpSp>
        <p:nvGrpSpPr>
          <p:cNvPr id="350" name="Google Shape;350;p7"/>
          <p:cNvGrpSpPr/>
          <p:nvPr/>
        </p:nvGrpSpPr>
        <p:grpSpPr>
          <a:xfrm>
            <a:off x="1204513" y="2280946"/>
            <a:ext cx="1196375" cy="868968"/>
            <a:chOff x="6878053" y="1156317"/>
            <a:chExt cx="1431178" cy="1039513"/>
          </a:xfrm>
          <a:solidFill>
            <a:schemeClr val="accent2">
              <a:lumMod val="50000"/>
            </a:schemeClr>
          </a:solidFill>
        </p:grpSpPr>
        <p:grpSp>
          <p:nvGrpSpPr>
            <p:cNvPr id="351" name="Google Shape;351;p7"/>
            <p:cNvGrpSpPr/>
            <p:nvPr/>
          </p:nvGrpSpPr>
          <p:grpSpPr>
            <a:xfrm>
              <a:off x="7672978" y="1156317"/>
              <a:ext cx="412941" cy="436880"/>
              <a:chOff x="243840" y="1676400"/>
              <a:chExt cx="701040" cy="741680"/>
            </a:xfrm>
            <a:grpFill/>
          </p:grpSpPr>
          <p:sp>
            <p:nvSpPr>
              <p:cNvPr id="352" name="Google Shape;352;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53" name="Google Shape;353;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54" name="Google Shape;354;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55" name="Google Shape;355;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56" name="Google Shape;356;p7"/>
          <p:cNvGrpSpPr/>
          <p:nvPr/>
        </p:nvGrpSpPr>
        <p:grpSpPr>
          <a:xfrm>
            <a:off x="4027892" y="2280946"/>
            <a:ext cx="1196375" cy="868968"/>
            <a:chOff x="6878053" y="1156317"/>
            <a:chExt cx="1431178" cy="1039513"/>
          </a:xfrm>
          <a:solidFill>
            <a:schemeClr val="accent2">
              <a:lumMod val="50000"/>
            </a:schemeClr>
          </a:solidFill>
        </p:grpSpPr>
        <p:grpSp>
          <p:nvGrpSpPr>
            <p:cNvPr id="357" name="Google Shape;357;p7"/>
            <p:cNvGrpSpPr/>
            <p:nvPr/>
          </p:nvGrpSpPr>
          <p:grpSpPr>
            <a:xfrm>
              <a:off x="7672978" y="1156317"/>
              <a:ext cx="412941" cy="436880"/>
              <a:chOff x="243840" y="1676400"/>
              <a:chExt cx="701040" cy="741680"/>
            </a:xfrm>
            <a:grpFill/>
          </p:grpSpPr>
          <p:sp>
            <p:nvSpPr>
              <p:cNvPr id="358" name="Google Shape;358;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59" name="Google Shape;359;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60" name="Google Shape;360;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1" name="Google Shape;361;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62" name="Google Shape;362;p7"/>
          <p:cNvGrpSpPr/>
          <p:nvPr/>
        </p:nvGrpSpPr>
        <p:grpSpPr>
          <a:xfrm>
            <a:off x="6851271" y="2300399"/>
            <a:ext cx="1196375" cy="868968"/>
            <a:chOff x="6878053" y="1156317"/>
            <a:chExt cx="1431178" cy="1039513"/>
          </a:xfrm>
          <a:solidFill>
            <a:schemeClr val="accent2">
              <a:lumMod val="50000"/>
            </a:schemeClr>
          </a:solidFill>
        </p:grpSpPr>
        <p:grpSp>
          <p:nvGrpSpPr>
            <p:cNvPr id="363" name="Google Shape;363;p7"/>
            <p:cNvGrpSpPr/>
            <p:nvPr/>
          </p:nvGrpSpPr>
          <p:grpSpPr>
            <a:xfrm>
              <a:off x="7672978" y="1156317"/>
              <a:ext cx="412941" cy="436880"/>
              <a:chOff x="243840" y="1676400"/>
              <a:chExt cx="701040" cy="741680"/>
            </a:xfrm>
            <a:grpFill/>
          </p:grpSpPr>
          <p:sp>
            <p:nvSpPr>
              <p:cNvPr id="364" name="Google Shape;364;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5" name="Google Shape;365;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66" name="Google Shape;366;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7" name="Google Shape;367;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 name="Google Shape;362;p7">
            <a:extLst>
              <a:ext uri="{FF2B5EF4-FFF2-40B4-BE49-F238E27FC236}">
                <a16:creationId xmlns:a16="http://schemas.microsoft.com/office/drawing/2014/main" id="{C544C3AC-01A4-ADE8-FEC0-52B0E14CE41D}"/>
              </a:ext>
            </a:extLst>
          </p:cNvPr>
          <p:cNvGrpSpPr/>
          <p:nvPr/>
        </p:nvGrpSpPr>
        <p:grpSpPr>
          <a:xfrm>
            <a:off x="9674649" y="2280946"/>
            <a:ext cx="1196375" cy="868968"/>
            <a:chOff x="6878053" y="1156317"/>
            <a:chExt cx="1431178" cy="1039513"/>
          </a:xfrm>
          <a:solidFill>
            <a:schemeClr val="accent2">
              <a:lumMod val="50000"/>
            </a:schemeClr>
          </a:solidFill>
        </p:grpSpPr>
        <p:grpSp>
          <p:nvGrpSpPr>
            <p:cNvPr id="4" name="Google Shape;363;p7">
              <a:extLst>
                <a:ext uri="{FF2B5EF4-FFF2-40B4-BE49-F238E27FC236}">
                  <a16:creationId xmlns:a16="http://schemas.microsoft.com/office/drawing/2014/main" id="{5848C106-6FC7-CD44-E2D1-B328D4EB80F9}"/>
                </a:ext>
              </a:extLst>
            </p:cNvPr>
            <p:cNvGrpSpPr/>
            <p:nvPr/>
          </p:nvGrpSpPr>
          <p:grpSpPr>
            <a:xfrm>
              <a:off x="7672978" y="1156317"/>
              <a:ext cx="412941" cy="436880"/>
              <a:chOff x="243840" y="1676400"/>
              <a:chExt cx="701040" cy="741680"/>
            </a:xfrm>
            <a:grpFill/>
          </p:grpSpPr>
          <p:sp>
            <p:nvSpPr>
              <p:cNvPr id="7" name="Google Shape;364;p7">
                <a:extLst>
                  <a:ext uri="{FF2B5EF4-FFF2-40B4-BE49-F238E27FC236}">
                    <a16:creationId xmlns:a16="http://schemas.microsoft.com/office/drawing/2014/main" id="{D9A37904-0799-1C4B-9282-AD96A45AF241}"/>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8" name="Google Shape;365;p7">
                <a:extLst>
                  <a:ext uri="{FF2B5EF4-FFF2-40B4-BE49-F238E27FC236}">
                    <a16:creationId xmlns:a16="http://schemas.microsoft.com/office/drawing/2014/main" id="{834049D0-A73A-07BB-789B-D1F83CD848D5}"/>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5" name="Google Shape;366;p7">
              <a:extLst>
                <a:ext uri="{FF2B5EF4-FFF2-40B4-BE49-F238E27FC236}">
                  <a16:creationId xmlns:a16="http://schemas.microsoft.com/office/drawing/2014/main" id="{56A333BA-E1A7-0F0A-F1A3-F2C714B3BFE6}"/>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6" name="Google Shape;367;p7">
              <a:extLst>
                <a:ext uri="{FF2B5EF4-FFF2-40B4-BE49-F238E27FC236}">
                  <a16:creationId xmlns:a16="http://schemas.microsoft.com/office/drawing/2014/main" id="{24F5734F-A85D-1A6A-B498-84C30CD71827}"/>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9" name="TextBox 8">
            <a:extLst>
              <a:ext uri="{FF2B5EF4-FFF2-40B4-BE49-F238E27FC236}">
                <a16:creationId xmlns:a16="http://schemas.microsoft.com/office/drawing/2014/main" id="{E44EE6F4-6BBA-35C5-731F-C86E5ABE6C0F}"/>
              </a:ext>
            </a:extLst>
          </p:cNvPr>
          <p:cNvSpPr txBox="1"/>
          <p:nvPr/>
        </p:nvSpPr>
        <p:spPr>
          <a:xfrm>
            <a:off x="533400" y="3599089"/>
            <a:ext cx="2668387" cy="1631216"/>
          </a:xfrm>
          <a:prstGeom prst="rect">
            <a:avLst/>
          </a:prstGeom>
          <a:noFill/>
        </p:spPr>
        <p:txBody>
          <a:bodyPr wrap="square" lIns="91440" tIns="45720" rIns="91440" bIns="45720" rtlCol="0" anchor="t">
            <a:spAutoFit/>
          </a:bodyPr>
          <a:lstStyle/>
          <a:p>
            <a:pPr algn="ctr"/>
            <a:r>
              <a:rPr lang="en-GB" sz="2000" dirty="0">
                <a:latin typeface="Arial" panose="020B0604020202020204" pitchFamily="34" charset="0"/>
                <a:cs typeface="Arial" panose="020B0604020202020204" pitchFamily="34" charset="0"/>
              </a:rPr>
              <a:t>Determine when a caseworker should share information or advocate on the child’s behalf</a:t>
            </a:r>
            <a:endParaRPr lang="en-BE" sz="20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4EF1C24-C78A-BFD8-532A-49EBFCA4350C}"/>
              </a:ext>
            </a:extLst>
          </p:cNvPr>
          <p:cNvSpPr txBox="1"/>
          <p:nvPr/>
        </p:nvSpPr>
        <p:spPr>
          <a:xfrm>
            <a:off x="3484303" y="3638881"/>
            <a:ext cx="2359925" cy="1015663"/>
          </a:xfrm>
          <a:prstGeom prst="rect">
            <a:avLst/>
          </a:prstGeom>
          <a:noFill/>
        </p:spPr>
        <p:txBody>
          <a:bodyPr wrap="square" lIns="91440" tIns="45720" rIns="91440" bIns="45720" rtlCol="0" anchor="t">
            <a:spAutoFit/>
          </a:bodyPr>
          <a:lstStyle/>
          <a:p>
            <a:pPr algn="ctr"/>
            <a:r>
              <a:rPr lang="en-GB" sz="2000" dirty="0">
                <a:latin typeface="Arial" panose="020B0604020202020204" pitchFamily="34" charset="0"/>
                <a:cs typeface="Arial" panose="020B0604020202020204" pitchFamily="34" charset="0"/>
              </a:rPr>
              <a:t>Implement focused non-specialized MHPSS activities</a:t>
            </a:r>
            <a:endParaRPr lang="en-BE" sz="2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428B677-5F88-D1C5-184E-66992F246FBF}"/>
              </a:ext>
            </a:extLst>
          </p:cNvPr>
          <p:cNvSpPr txBox="1"/>
          <p:nvPr/>
        </p:nvSpPr>
        <p:spPr>
          <a:xfrm>
            <a:off x="6335815" y="3677787"/>
            <a:ext cx="2359925" cy="1323439"/>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Identify solutions for common challenges when managing referrals</a:t>
            </a:r>
            <a:endParaRPr lang="en-BE" sz="2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381C290-C669-1AC3-F168-4A2DE7974F78}"/>
              </a:ext>
            </a:extLst>
          </p:cNvPr>
          <p:cNvSpPr txBox="1"/>
          <p:nvPr/>
        </p:nvSpPr>
        <p:spPr>
          <a:xfrm>
            <a:off x="9058818" y="3638881"/>
            <a:ext cx="2359925" cy="1323439"/>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Explain best practices for data protection and information sharing</a:t>
            </a:r>
            <a:endParaRPr lang="en-BE" sz="20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72EB933-7F53-EFF7-3BA3-26EEDE87EAAE}"/>
              </a:ext>
            </a:extLst>
          </p:cNvPr>
          <p:cNvGrpSpPr/>
          <p:nvPr/>
        </p:nvGrpSpPr>
        <p:grpSpPr>
          <a:xfrm>
            <a:off x="10228983" y="337468"/>
            <a:ext cx="1587872" cy="1368854"/>
            <a:chOff x="10228983" y="337468"/>
            <a:chExt cx="1587872" cy="1368854"/>
          </a:xfrm>
        </p:grpSpPr>
        <p:sp>
          <p:nvSpPr>
            <p:cNvPr id="13" name="Hexagon 12">
              <a:extLst>
                <a:ext uri="{FF2B5EF4-FFF2-40B4-BE49-F238E27FC236}">
                  <a16:creationId xmlns:a16="http://schemas.microsoft.com/office/drawing/2014/main" id="{3AC978D5-9494-3BF1-4CF0-85AB328E03C0}"/>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4895BFAB-B16E-9003-174F-CD15B04A4F20}"/>
                </a:ext>
              </a:extLst>
            </p:cNvPr>
            <p:cNvGrpSpPr/>
            <p:nvPr/>
          </p:nvGrpSpPr>
          <p:grpSpPr>
            <a:xfrm>
              <a:off x="10741851" y="707024"/>
              <a:ext cx="562136" cy="634675"/>
              <a:chOff x="760175" y="830141"/>
              <a:chExt cx="867619" cy="979580"/>
            </a:xfrm>
          </p:grpSpPr>
          <p:sp>
            <p:nvSpPr>
              <p:cNvPr id="15" name="Rectangle 14">
                <a:extLst>
                  <a:ext uri="{FF2B5EF4-FFF2-40B4-BE49-F238E27FC236}">
                    <a16:creationId xmlns:a16="http://schemas.microsoft.com/office/drawing/2014/main" id="{FC045E5D-4CD9-4204-0F46-48AFF9E1D5DA}"/>
                  </a:ext>
                </a:extLst>
              </p:cNvPr>
              <p:cNvSpPr/>
              <p:nvPr/>
            </p:nvSpPr>
            <p:spPr>
              <a:xfrm>
                <a:off x="864636" y="830141"/>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150</a:t>
                </a:r>
              </a:p>
            </p:txBody>
          </p:sp>
          <p:sp>
            <p:nvSpPr>
              <p:cNvPr id="16" name="Rectangle 15">
                <a:extLst>
                  <a:ext uri="{FF2B5EF4-FFF2-40B4-BE49-F238E27FC236}">
                    <a16:creationId xmlns:a16="http://schemas.microsoft.com/office/drawing/2014/main" id="{4B7C6B02-2D4D-6664-9E6E-515DD8F2354F}"/>
                  </a:ext>
                </a:extLst>
              </p:cNvPr>
              <p:cNvSpPr/>
              <p:nvPr/>
            </p:nvSpPr>
            <p:spPr>
              <a:xfrm>
                <a:off x="760175" y="830143"/>
                <a:ext cx="149292" cy="97957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3AE3B00F-B35F-1F5C-DDF4-425E1893CB6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dirty="0">
                <a:solidFill>
                  <a:schemeClr val="accent2">
                    <a:lumMod val="50000"/>
                  </a:schemeClr>
                </a:solidFill>
                <a:latin typeface="Garamond"/>
              </a:rPr>
              <a:t>SESSION 2</a:t>
            </a:r>
          </a:p>
          <a:p>
            <a:br>
              <a:rPr lang="en-CA" b="1" dirty="0">
                <a:solidFill>
                  <a:schemeClr val="accent2">
                    <a:lumMod val="50000"/>
                  </a:schemeClr>
                </a:solidFill>
                <a:latin typeface="Garamond"/>
              </a:rPr>
            </a:br>
            <a:r>
              <a:rPr lang="en-US" sz="5400" b="1" dirty="0">
                <a:solidFill>
                  <a:schemeClr val="accent2">
                    <a:lumMod val="50000"/>
                  </a:schemeClr>
                </a:solidFill>
                <a:latin typeface="Garamond"/>
              </a:rPr>
              <a:t>What can a caseworker do during implementation?</a:t>
            </a:r>
          </a:p>
        </p:txBody>
      </p:sp>
    </p:spTree>
    <p:extLst>
      <p:ext uri="{BB962C8B-B14F-4D97-AF65-F5344CB8AC3E}">
        <p14:creationId xmlns:p14="http://schemas.microsoft.com/office/powerpoint/2010/main" val="910467805"/>
      </p:ext>
    </p:extLst>
  </p:cSld>
  <p:clrMapOvr>
    <a:masterClrMapping/>
  </p:clrMapOvr>
</p:sld>
</file>

<file path=ppt/theme/theme1.xml><?xml version="1.0" encoding="utf-8"?>
<a:theme xmlns:a="http://schemas.openxmlformats.org/drawingml/2006/main" name="Office Theme">
  <a:themeElements>
    <a:clrScheme name="Alliance">
      <a:dk1>
        <a:sysClr val="windowText" lastClr="000000"/>
      </a:dk1>
      <a:lt1>
        <a:sysClr val="window" lastClr="FFFFFF"/>
      </a:lt1>
      <a:dk2>
        <a:srgbClr val="44546A"/>
      </a:dk2>
      <a:lt2>
        <a:srgbClr val="E7E6E6"/>
      </a:lt2>
      <a:accent1>
        <a:srgbClr val="97467C"/>
      </a:accent1>
      <a:accent2>
        <a:srgbClr val="B78EA3"/>
      </a:accent2>
      <a:accent3>
        <a:srgbClr val="95CC79"/>
      </a:accent3>
      <a:accent4>
        <a:srgbClr val="1D8CC8"/>
      </a:accent4>
      <a:accent5>
        <a:srgbClr val="35B2B4"/>
      </a:accent5>
      <a:accent6>
        <a:srgbClr val="8D9EAE"/>
      </a:accent6>
      <a:hlink>
        <a:srgbClr val="C888B2"/>
      </a:hlink>
      <a:folHlink>
        <a:srgbClr val="7E9C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857</TotalTime>
  <Words>6683</Words>
  <Application>Microsoft Office PowerPoint</Application>
  <PresentationFormat>Widescreen</PresentationFormat>
  <Paragraphs>860</Paragraphs>
  <Slides>53</Slides>
  <Notes>53</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Garamond</vt:lpstr>
      <vt:lpstr>Helvetica Neue</vt:lpstr>
      <vt:lpstr>Office Theme</vt:lpstr>
      <vt:lpstr>PowerPoint Presentation</vt:lpstr>
      <vt:lpstr>PowerPoint Presentation</vt:lpstr>
      <vt:lpstr>Module aim</vt:lpstr>
      <vt:lpstr>Agenda</vt:lpstr>
      <vt:lpstr>Recap</vt:lpstr>
      <vt:lpstr>PowerPoint Presentation</vt:lpstr>
      <vt:lpstr>Case management process</vt:lpstr>
      <vt:lpstr>Learning objectives</vt:lpstr>
      <vt:lpstr>PowerPoint Presentation</vt:lpstr>
      <vt:lpstr>Responsibilities supportive function </vt:lpstr>
      <vt:lpstr>Coordination function </vt:lpstr>
      <vt:lpstr>Coordination function </vt:lpstr>
      <vt:lpstr>PowerPoint Presentation</vt:lpstr>
      <vt:lpstr>Standard 18</vt:lpstr>
      <vt:lpstr>Provide information to the child and family</vt:lpstr>
      <vt:lpstr>PowerPoint Presentation</vt:lpstr>
      <vt:lpstr>Provide information to the child and family</vt:lpstr>
      <vt:lpstr>Advocating on behalf of the child</vt:lpstr>
      <vt:lpstr>Advocating on behalf of the child</vt:lpstr>
      <vt:lpstr>Advocating on behalf of Amina</vt:lpstr>
      <vt:lpstr>Key learning points</vt:lpstr>
      <vt:lpstr>PowerPoint Presentation</vt:lpstr>
      <vt:lpstr>Best practices for referrals</vt:lpstr>
      <vt:lpstr>Directive and non-directive MHPSS techniques</vt:lpstr>
      <vt:lpstr>Types of focused non-specialized MHPSS techniques</vt:lpstr>
      <vt:lpstr>Psychoeducation </vt:lpstr>
      <vt:lpstr>Psychoeducation </vt:lpstr>
      <vt:lpstr>Expressive interventions</vt:lpstr>
      <vt:lpstr>Emotional regulation interventions</vt:lpstr>
      <vt:lpstr>Directive MHPSS activities</vt:lpstr>
      <vt:lpstr>PowerPoint Presentation</vt:lpstr>
      <vt:lpstr>Emotions wheel</vt:lpstr>
      <vt:lpstr>Emotions wheel</vt:lpstr>
      <vt:lpstr>When I feel…, I do …</vt:lpstr>
      <vt:lpstr>When I feel…, I do…</vt:lpstr>
      <vt:lpstr>Different forms of stress</vt:lpstr>
      <vt:lpstr>Different forms of stress</vt:lpstr>
      <vt:lpstr> Hand on belly breathing</vt:lpstr>
      <vt:lpstr>Key learning points</vt:lpstr>
      <vt:lpstr>PowerPoint Presentation</vt:lpstr>
      <vt:lpstr>Service mapping </vt:lpstr>
      <vt:lpstr>Best practices for referrals</vt:lpstr>
      <vt:lpstr>PowerPoint Presentation</vt:lpstr>
      <vt:lpstr>Review the Services Provided form</vt:lpstr>
      <vt:lpstr>Challenges in making referrals</vt:lpstr>
      <vt:lpstr>PowerPoint Presentation</vt:lpstr>
      <vt:lpstr>Personal data protection principles</vt:lpstr>
      <vt:lpstr>Practice need-to-know</vt:lpstr>
      <vt:lpstr>Review the referral form</vt:lpstr>
      <vt:lpstr>Key learning points</vt:lpstr>
      <vt:lpstr>PowerPoint Presentation</vt:lpstr>
      <vt:lpstr>End of Module 9</vt:lpstr>
      <vt:lpstr>Self-care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Ilse Van der Straeten</dc:creator>
  <cp:lastModifiedBy>Ilse Van der Straeten</cp:lastModifiedBy>
  <cp:revision>38</cp:revision>
  <dcterms:created xsi:type="dcterms:W3CDTF">2023-02-13T10:34:01Z</dcterms:created>
  <dcterms:modified xsi:type="dcterms:W3CDTF">2023-03-31T14:05:09Z</dcterms:modified>
</cp:coreProperties>
</file>