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326" r:id="rId2"/>
    <p:sldId id="260" r:id="rId3"/>
    <p:sldId id="337" r:id="rId4"/>
    <p:sldId id="339" r:id="rId5"/>
    <p:sldId id="261" r:id="rId6"/>
    <p:sldId id="2919" r:id="rId7"/>
    <p:sldId id="266" r:id="rId8"/>
    <p:sldId id="262" r:id="rId9"/>
    <p:sldId id="352" r:id="rId10"/>
    <p:sldId id="362" r:id="rId11"/>
    <p:sldId id="737" r:id="rId12"/>
    <p:sldId id="726" r:id="rId13"/>
    <p:sldId id="330" r:id="rId14"/>
    <p:sldId id="363" r:id="rId15"/>
    <p:sldId id="728" r:id="rId16"/>
    <p:sldId id="366" r:id="rId17"/>
    <p:sldId id="738" r:id="rId18"/>
    <p:sldId id="423" r:id="rId19"/>
    <p:sldId id="420" r:id="rId20"/>
    <p:sldId id="333" r:id="rId21"/>
    <p:sldId id="745" r:id="rId22"/>
    <p:sldId id="345" r:id="rId23"/>
    <p:sldId id="368" r:id="rId24"/>
    <p:sldId id="730" r:id="rId25"/>
    <p:sldId id="731" r:id="rId26"/>
    <p:sldId id="346" r:id="rId27"/>
    <p:sldId id="272" r:id="rId28"/>
    <p:sldId id="383" r:id="rId29"/>
    <p:sldId id="747" r:id="rId30"/>
    <p:sldId id="2916" r:id="rId31"/>
    <p:sldId id="746" r:id="rId32"/>
    <p:sldId id="384" r:id="rId33"/>
    <p:sldId id="744" r:id="rId34"/>
    <p:sldId id="2920" r:id="rId35"/>
    <p:sldId id="348" r:id="rId36"/>
    <p:sldId id="350" r:id="rId37"/>
    <p:sldId id="2921" r:id="rId38"/>
    <p:sldId id="732" r:id="rId39"/>
    <p:sldId id="733" r:id="rId40"/>
    <p:sldId id="2917" r:id="rId41"/>
    <p:sldId id="386" r:id="rId42"/>
    <p:sldId id="387" r:id="rId43"/>
    <p:sldId id="427" r:id="rId44"/>
    <p:sldId id="2918" r:id="rId45"/>
    <p:sldId id="2922" r:id="rId46"/>
    <p:sldId id="734" r:id="rId47"/>
    <p:sldId id="735" r:id="rId48"/>
    <p:sldId id="2923" r:id="rId49"/>
    <p:sldId id="430" r:id="rId50"/>
    <p:sldId id="431" r:id="rId51"/>
    <p:sldId id="743" r:id="rId52"/>
    <p:sldId id="725" r:id="rId53"/>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3F988AA4-C830-440B-B991-17E65E21BE05}">
          <p14:sldIdLst>
            <p14:sldId id="326"/>
          </p14:sldIdLst>
        </p14:section>
        <p14:section name="Session 1" id="{88EB27FD-2B67-4408-9725-616F0AA41E08}">
          <p14:sldIdLst>
            <p14:sldId id="260"/>
            <p14:sldId id="337"/>
            <p14:sldId id="339"/>
            <p14:sldId id="261"/>
            <p14:sldId id="2919"/>
            <p14:sldId id="266"/>
            <p14:sldId id="262"/>
          </p14:sldIdLst>
        </p14:section>
        <p14:section name="Session 2" id="{0ECED9E4-99A7-4F08-BBC8-063600FA5026}">
          <p14:sldIdLst>
            <p14:sldId id="352"/>
            <p14:sldId id="362"/>
            <p14:sldId id="737"/>
            <p14:sldId id="726"/>
            <p14:sldId id="330"/>
            <p14:sldId id="363"/>
            <p14:sldId id="728"/>
            <p14:sldId id="366"/>
            <p14:sldId id="738"/>
            <p14:sldId id="423"/>
            <p14:sldId id="420"/>
            <p14:sldId id="333"/>
          </p14:sldIdLst>
        </p14:section>
        <p14:section name="Session 3" id="{BFFDCB1D-E724-46F5-BB08-A57B791DA3AC}">
          <p14:sldIdLst>
            <p14:sldId id="745"/>
            <p14:sldId id="345"/>
            <p14:sldId id="368"/>
            <p14:sldId id="730"/>
            <p14:sldId id="731"/>
            <p14:sldId id="346"/>
            <p14:sldId id="272"/>
            <p14:sldId id="383"/>
            <p14:sldId id="747"/>
            <p14:sldId id="2916"/>
            <p14:sldId id="746"/>
          </p14:sldIdLst>
        </p14:section>
        <p14:section name="Session 4" id="{1CEE9643-D3AA-446F-B402-1C73B90DE4A8}">
          <p14:sldIdLst>
            <p14:sldId id="384"/>
            <p14:sldId id="744"/>
            <p14:sldId id="2920"/>
            <p14:sldId id="348"/>
            <p14:sldId id="350"/>
            <p14:sldId id="2921"/>
            <p14:sldId id="732"/>
            <p14:sldId id="733"/>
            <p14:sldId id="2917"/>
            <p14:sldId id="386"/>
          </p14:sldIdLst>
        </p14:section>
        <p14:section name="Session 5" id="{57963931-9E64-4860-BC4D-33EDF280FF4E}">
          <p14:sldIdLst>
            <p14:sldId id="387"/>
            <p14:sldId id="427"/>
            <p14:sldId id="2918"/>
            <p14:sldId id="2922"/>
            <p14:sldId id="734"/>
            <p14:sldId id="735"/>
            <p14:sldId id="2923"/>
            <p14:sldId id="430"/>
          </p14:sldIdLst>
        </p14:section>
        <p14:section name="Session 6" id="{28A05BC4-F06D-407C-B7CA-BE800A733616}">
          <p14:sldIdLst>
            <p14:sldId id="431"/>
            <p14:sldId id="743"/>
            <p14:sldId id="72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8B5AAD-3D98-492D-857B-23061FC64F6C}" v="60" dt="2023-03-06T09:14:18.816"/>
    <p1510:client id="{D9883761-C81F-4E6D-8267-25D5806ECE5A}" v="4" dt="2023-03-15T08:00:33.6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2423" autoAdjust="0"/>
  </p:normalViewPr>
  <p:slideViewPr>
    <p:cSldViewPr snapToGrid="0">
      <p:cViewPr varScale="1">
        <p:scale>
          <a:sx n="61" d="100"/>
          <a:sy n="61" d="100"/>
        </p:scale>
        <p:origin x="867" y="42"/>
      </p:cViewPr>
      <p:guideLst/>
    </p:cSldViewPr>
  </p:slideViewPr>
  <p:notesTextViewPr>
    <p:cViewPr>
      <p:scale>
        <a:sx n="100" d="100"/>
        <a:sy n="100" d="100"/>
      </p:scale>
      <p:origin x="0" y="0"/>
    </p:cViewPr>
  </p:notesTextViewPr>
  <p:sorterViewPr>
    <p:cViewPr>
      <p:scale>
        <a:sx n="66" d="100"/>
        <a:sy n="66" d="100"/>
      </p:scale>
      <p:origin x="0" y="-17058"/>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61" Type="http://schemas.microsoft.com/office/2018/10/relationships/authors" Targe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ystal Stewart" userId="GKZZVnRSUXtTMPrb39Zri5wg64SiJQpaNi8UeT9rgak=" providerId="None" clId="Web-{D9883761-C81F-4E6D-8267-25D5806ECE5A}"/>
    <pc:docChg chg="modSld">
      <pc:chgData name="Crystal Stewart" userId="GKZZVnRSUXtTMPrb39Zri5wg64SiJQpaNi8UeT9rgak=" providerId="None" clId="Web-{D9883761-C81F-4E6D-8267-25D5806ECE5A}" dt="2023-03-15T08:00:29.048" v="0" actId="20577"/>
      <pc:docMkLst>
        <pc:docMk/>
      </pc:docMkLst>
      <pc:sldChg chg="modSp">
        <pc:chgData name="Crystal Stewart" userId="GKZZVnRSUXtTMPrb39Zri5wg64SiJQpaNi8UeT9rgak=" providerId="None" clId="Web-{D9883761-C81F-4E6D-8267-25D5806ECE5A}" dt="2023-03-15T08:00:29.048" v="0" actId="20577"/>
        <pc:sldMkLst>
          <pc:docMk/>
          <pc:sldMk cId="3464902415" sldId="430"/>
        </pc:sldMkLst>
        <pc:spChg chg="mod">
          <ac:chgData name="Crystal Stewart" userId="GKZZVnRSUXtTMPrb39Zri5wg64SiJQpaNi8UeT9rgak=" providerId="None" clId="Web-{D9883761-C81F-4E6D-8267-25D5806ECE5A}" dt="2023-03-15T08:00:29.048" v="0" actId="20577"/>
          <ac:spMkLst>
            <pc:docMk/>
            <pc:sldMk cId="3464902415" sldId="430"/>
            <ac:spMk id="3" creationId="{BE66CC77-6081-79D3-A8CC-D994784EFCDD}"/>
          </ac:spMkLst>
        </pc:spChg>
      </pc:sldChg>
    </pc:docChg>
  </pc:docChgLst>
  <pc:docChgLst>
    <pc:chgData name="Justina Ojom" userId="cbdaed7d-8d45-4372-a16a-f3f8900c2f45" providerId="ADAL" clId="{498B5AAD-3D98-492D-857B-23061FC64F6C}"/>
    <pc:docChg chg="undo custSel addSld delSld modSld modMainMaster addSection modSection modNotesMaster">
      <pc:chgData name="Justina Ojom" userId="cbdaed7d-8d45-4372-a16a-f3f8900c2f45" providerId="ADAL" clId="{498B5AAD-3D98-492D-857B-23061FC64F6C}" dt="2023-03-10T01:33:24.071" v="10451" actId="20577"/>
      <pc:docMkLst>
        <pc:docMk/>
      </pc:docMkLst>
      <pc:sldChg chg="addSp delSp modSp mod setBg modClrScheme chgLayout modNotes modNotesTx">
        <pc:chgData name="Justina Ojom" userId="cbdaed7d-8d45-4372-a16a-f3f8900c2f45" providerId="ADAL" clId="{498B5AAD-3D98-492D-857B-23061FC64F6C}" dt="2023-03-08T07:11:01.994" v="9615"/>
        <pc:sldMkLst>
          <pc:docMk/>
          <pc:sldMk cId="0" sldId="260"/>
        </pc:sldMkLst>
        <pc:spChg chg="add mod">
          <ac:chgData name="Justina Ojom" userId="cbdaed7d-8d45-4372-a16a-f3f8900c2f45" providerId="ADAL" clId="{498B5AAD-3D98-492D-857B-23061FC64F6C}" dt="2023-03-07T18:43:02.972" v="6670" actId="207"/>
          <ac:spMkLst>
            <pc:docMk/>
            <pc:sldMk cId="0" sldId="260"/>
            <ac:spMk id="2" creationId="{6E850147-AD23-549C-E127-9695CE713AAD}"/>
          </ac:spMkLst>
        </pc:spChg>
        <pc:spChg chg="mod">
          <ac:chgData name="Justina Ojom" userId="cbdaed7d-8d45-4372-a16a-f3f8900c2f45" providerId="ADAL" clId="{498B5AAD-3D98-492D-857B-23061FC64F6C}" dt="2023-03-07T18:42:29.931" v="6662"/>
          <ac:spMkLst>
            <pc:docMk/>
            <pc:sldMk cId="0" sldId="260"/>
            <ac:spMk id="4" creationId="{94126331-A8C9-8D98-460B-4859B57CB35A}"/>
          </ac:spMkLst>
        </pc:spChg>
        <pc:spChg chg="mod">
          <ac:chgData name="Justina Ojom" userId="cbdaed7d-8d45-4372-a16a-f3f8900c2f45" providerId="ADAL" clId="{498B5AAD-3D98-492D-857B-23061FC64F6C}" dt="2023-03-07T18:42:29.931" v="6662"/>
          <ac:spMkLst>
            <pc:docMk/>
            <pc:sldMk cId="0" sldId="260"/>
            <ac:spMk id="5" creationId="{2361A51B-F18D-4EE3-EE93-358DC5CE052C}"/>
          </ac:spMkLst>
        </pc:spChg>
        <pc:spChg chg="mod">
          <ac:chgData name="Justina Ojom" userId="cbdaed7d-8d45-4372-a16a-f3f8900c2f45" providerId="ADAL" clId="{498B5AAD-3D98-492D-857B-23061FC64F6C}" dt="2023-03-07T18:42:29.931" v="6662"/>
          <ac:spMkLst>
            <pc:docMk/>
            <pc:sldMk cId="0" sldId="260"/>
            <ac:spMk id="6" creationId="{7DFCC636-D917-711C-F706-02A5374FECDF}"/>
          </ac:spMkLst>
        </pc:spChg>
        <pc:spChg chg="mod">
          <ac:chgData name="Justina Ojom" userId="cbdaed7d-8d45-4372-a16a-f3f8900c2f45" providerId="ADAL" clId="{498B5AAD-3D98-492D-857B-23061FC64F6C}" dt="2023-03-07T18:42:29.931" v="6662"/>
          <ac:spMkLst>
            <pc:docMk/>
            <pc:sldMk cId="0" sldId="260"/>
            <ac:spMk id="7" creationId="{32D276C1-8A08-7238-3033-159C2CE07C1F}"/>
          </ac:spMkLst>
        </pc:spChg>
        <pc:spChg chg="mod">
          <ac:chgData name="Justina Ojom" userId="cbdaed7d-8d45-4372-a16a-f3f8900c2f45" providerId="ADAL" clId="{498B5AAD-3D98-492D-857B-23061FC64F6C}" dt="2023-03-07T18:42:29.931" v="6662"/>
          <ac:spMkLst>
            <pc:docMk/>
            <pc:sldMk cId="0" sldId="260"/>
            <ac:spMk id="8" creationId="{1B9A2D20-6085-D208-DB37-1E607829EF4E}"/>
          </ac:spMkLst>
        </pc:spChg>
        <pc:spChg chg="del">
          <ac:chgData name="Justina Ojom" userId="cbdaed7d-8d45-4372-a16a-f3f8900c2f45" providerId="ADAL" clId="{498B5AAD-3D98-492D-857B-23061FC64F6C}" dt="2023-03-07T18:37:03.069" v="6553" actId="478"/>
          <ac:spMkLst>
            <pc:docMk/>
            <pc:sldMk cId="0" sldId="260"/>
            <ac:spMk id="291" creationId="{00000000-0000-0000-0000-000000000000}"/>
          </ac:spMkLst>
        </pc:spChg>
        <pc:spChg chg="del mod ord">
          <ac:chgData name="Justina Ojom" userId="cbdaed7d-8d45-4372-a16a-f3f8900c2f45" providerId="ADAL" clId="{498B5AAD-3D98-492D-857B-23061FC64F6C}" dt="2023-03-07T18:37:09.911" v="6557" actId="478"/>
          <ac:spMkLst>
            <pc:docMk/>
            <pc:sldMk cId="0" sldId="260"/>
            <ac:spMk id="293" creationId="{00000000-0000-0000-0000-000000000000}"/>
          </ac:spMkLst>
        </pc:spChg>
        <pc:grpChg chg="add del mod">
          <ac:chgData name="Justina Ojom" userId="cbdaed7d-8d45-4372-a16a-f3f8900c2f45" providerId="ADAL" clId="{498B5AAD-3D98-492D-857B-23061FC64F6C}" dt="2023-03-07T18:42:30.441" v="6663"/>
          <ac:grpSpMkLst>
            <pc:docMk/>
            <pc:sldMk cId="0" sldId="260"/>
            <ac:grpSpMk id="3" creationId="{1EDCCFFF-0AB6-D92E-F80C-721053C506A8}"/>
          </ac:grpSpMkLst>
        </pc:grpChg>
      </pc:sldChg>
      <pc:sldChg chg="addSp delSp modSp mod modNotes modNotesTx">
        <pc:chgData name="Justina Ojom" userId="cbdaed7d-8d45-4372-a16a-f3f8900c2f45" providerId="ADAL" clId="{498B5AAD-3D98-492D-857B-23061FC64F6C}" dt="2023-03-10T01:33:24.071" v="10451" actId="20577"/>
        <pc:sldMkLst>
          <pc:docMk/>
          <pc:sldMk cId="0" sldId="261"/>
        </pc:sldMkLst>
        <pc:spChg chg="del mod">
          <ac:chgData name="Justina Ojom" userId="cbdaed7d-8d45-4372-a16a-f3f8900c2f45" providerId="ADAL" clId="{498B5AAD-3D98-492D-857B-23061FC64F6C}" dt="2023-03-07T19:55:15.456" v="7002" actId="478"/>
          <ac:spMkLst>
            <pc:docMk/>
            <pc:sldMk cId="0" sldId="261"/>
            <ac:spMk id="2" creationId="{2192B6FE-9EF1-0D2B-90E4-AD547EEDE45C}"/>
          </ac:spMkLst>
        </pc:spChg>
        <pc:spChg chg="add mod">
          <ac:chgData name="Justina Ojom" userId="cbdaed7d-8d45-4372-a16a-f3f8900c2f45" providerId="ADAL" clId="{498B5AAD-3D98-492D-857B-23061FC64F6C}" dt="2023-03-07T19:56:13.597" v="7024" actId="1076"/>
          <ac:spMkLst>
            <pc:docMk/>
            <pc:sldMk cId="0" sldId="261"/>
            <ac:spMk id="3" creationId="{E6283DF3-F015-C367-96A3-97944FF4C0A2}"/>
          </ac:spMkLst>
        </pc:spChg>
        <pc:spChg chg="del">
          <ac:chgData name="Justina Ojom" userId="cbdaed7d-8d45-4372-a16a-f3f8900c2f45" providerId="ADAL" clId="{498B5AAD-3D98-492D-857B-23061FC64F6C}" dt="2023-03-07T19:55:13.704" v="7000" actId="478"/>
          <ac:spMkLst>
            <pc:docMk/>
            <pc:sldMk cId="0" sldId="261"/>
            <ac:spMk id="5" creationId="{BBDD66F4-A06F-7273-A4DB-26F7B8496FD4}"/>
          </ac:spMkLst>
        </pc:spChg>
        <pc:spChg chg="del">
          <ac:chgData name="Justina Ojom" userId="cbdaed7d-8d45-4372-a16a-f3f8900c2f45" providerId="ADAL" clId="{498B5AAD-3D98-492D-857B-23061FC64F6C}" dt="2023-03-07T19:55:13.704" v="7000" actId="478"/>
          <ac:spMkLst>
            <pc:docMk/>
            <pc:sldMk cId="0" sldId="261"/>
            <ac:spMk id="6" creationId="{83F2B853-5313-1D76-01F1-87126EA623D7}"/>
          </ac:spMkLst>
        </pc:spChg>
        <pc:spChg chg="mod">
          <ac:chgData name="Justina Ojom" userId="cbdaed7d-8d45-4372-a16a-f3f8900c2f45" providerId="ADAL" clId="{498B5AAD-3D98-492D-857B-23061FC64F6C}" dt="2023-03-10T01:33:24.071" v="10451" actId="20577"/>
          <ac:spMkLst>
            <pc:docMk/>
            <pc:sldMk cId="0" sldId="261"/>
            <ac:spMk id="307" creationId="{00000000-0000-0000-0000-000000000000}"/>
          </ac:spMkLst>
        </pc:spChg>
        <pc:picChg chg="add mod">
          <ac:chgData name="Justina Ojom" userId="cbdaed7d-8d45-4372-a16a-f3f8900c2f45" providerId="ADAL" clId="{498B5AAD-3D98-492D-857B-23061FC64F6C}" dt="2023-03-07T19:56:46.018" v="7029" actId="207"/>
          <ac:picMkLst>
            <pc:docMk/>
            <pc:sldMk cId="0" sldId="261"/>
            <ac:picMk id="7" creationId="{58266566-7647-9536-E6B5-40CEE157D5BF}"/>
          </ac:picMkLst>
        </pc:picChg>
      </pc:sldChg>
      <pc:sldChg chg="addSp delSp modSp mod modNotes modNotesTx">
        <pc:chgData name="Justina Ojom" userId="cbdaed7d-8d45-4372-a16a-f3f8900c2f45" providerId="ADAL" clId="{498B5AAD-3D98-492D-857B-23061FC64F6C}" dt="2023-03-09T22:42:58.203" v="9779" actId="113"/>
        <pc:sldMkLst>
          <pc:docMk/>
          <pc:sldMk cId="0" sldId="262"/>
        </pc:sldMkLst>
        <pc:spChg chg="mod">
          <ac:chgData name="Justina Ojom" userId="cbdaed7d-8d45-4372-a16a-f3f8900c2f45" providerId="ADAL" clId="{498B5AAD-3D98-492D-857B-23061FC64F6C}" dt="2023-03-07T19:57:59.556" v="7053" actId="1076"/>
          <ac:spMkLst>
            <pc:docMk/>
            <pc:sldMk cId="0" sldId="262"/>
            <ac:spMk id="2" creationId="{C22923FE-D73E-6DF7-8889-C74AA17278ED}"/>
          </ac:spMkLst>
        </pc:spChg>
        <pc:spChg chg="mod">
          <ac:chgData name="Justina Ojom" userId="cbdaed7d-8d45-4372-a16a-f3f8900c2f45" providerId="ADAL" clId="{498B5AAD-3D98-492D-857B-23061FC64F6C}" dt="2023-03-07T19:40:19.857" v="6747" actId="2711"/>
          <ac:spMkLst>
            <pc:docMk/>
            <pc:sldMk cId="0" sldId="262"/>
            <ac:spMk id="6" creationId="{D7E0D4C8-A0E7-DDE0-EDFD-72CC8C8F1212}"/>
          </ac:spMkLst>
        </pc:spChg>
        <pc:spChg chg="mod">
          <ac:chgData name="Justina Ojom" userId="cbdaed7d-8d45-4372-a16a-f3f8900c2f45" providerId="ADAL" clId="{498B5AAD-3D98-492D-857B-23061FC64F6C}" dt="2023-03-07T19:40:19.857" v="6747" actId="2711"/>
          <ac:spMkLst>
            <pc:docMk/>
            <pc:sldMk cId="0" sldId="262"/>
            <ac:spMk id="7" creationId="{2A794F80-08B5-E296-A511-B5FCCB4DB319}"/>
          </ac:spMkLst>
        </pc:spChg>
        <pc:spChg chg="mod">
          <ac:chgData name="Justina Ojom" userId="cbdaed7d-8d45-4372-a16a-f3f8900c2f45" providerId="ADAL" clId="{498B5AAD-3D98-492D-857B-23061FC64F6C}" dt="2023-03-07T19:40:19.857" v="6747" actId="2711"/>
          <ac:spMkLst>
            <pc:docMk/>
            <pc:sldMk cId="0" sldId="262"/>
            <ac:spMk id="8" creationId="{C7B11010-FE00-4E6A-6C18-B4A0F8F31051}"/>
          </ac:spMkLst>
        </pc:spChg>
        <pc:spChg chg="mod">
          <ac:chgData name="Justina Ojom" userId="cbdaed7d-8d45-4372-a16a-f3f8900c2f45" providerId="ADAL" clId="{498B5AAD-3D98-492D-857B-23061FC64F6C}" dt="2023-03-07T19:40:19.857" v="6747" actId="2711"/>
          <ac:spMkLst>
            <pc:docMk/>
            <pc:sldMk cId="0" sldId="262"/>
            <ac:spMk id="9" creationId="{DE87E284-CC49-6454-6A4C-B6B3F0FAAA1B}"/>
          </ac:spMkLst>
        </pc:spChg>
        <pc:spChg chg="mod">
          <ac:chgData name="Justina Ojom" userId="cbdaed7d-8d45-4372-a16a-f3f8900c2f45" providerId="ADAL" clId="{498B5AAD-3D98-492D-857B-23061FC64F6C}" dt="2023-03-07T19:57:59.556" v="7053" actId="1076"/>
          <ac:spMkLst>
            <pc:docMk/>
            <pc:sldMk cId="0" sldId="262"/>
            <ac:spMk id="10" creationId="{380CBAC7-3CF5-9362-937F-8D85FC1A7EE6}"/>
          </ac:spMkLst>
        </pc:spChg>
        <pc:spChg chg="mod">
          <ac:chgData name="Justina Ojom" userId="cbdaed7d-8d45-4372-a16a-f3f8900c2f45" providerId="ADAL" clId="{498B5AAD-3D98-492D-857B-23061FC64F6C}" dt="2023-03-07T19:57:59.556" v="7053" actId="1076"/>
          <ac:spMkLst>
            <pc:docMk/>
            <pc:sldMk cId="0" sldId="262"/>
            <ac:spMk id="11" creationId="{84F4BDF6-09ED-9598-75BB-887BCA15F188}"/>
          </ac:spMkLst>
        </pc:spChg>
        <pc:spChg chg="mod">
          <ac:chgData name="Justina Ojom" userId="cbdaed7d-8d45-4372-a16a-f3f8900c2f45" providerId="ADAL" clId="{498B5AAD-3D98-492D-857B-23061FC64F6C}" dt="2023-03-09T22:13:16.924" v="9678"/>
          <ac:spMkLst>
            <pc:docMk/>
            <pc:sldMk cId="0" sldId="262"/>
            <ac:spMk id="12" creationId="{DE58CF23-838F-AA98-60E4-410F10C72A6F}"/>
          </ac:spMkLst>
        </pc:spChg>
        <pc:spChg chg="mod">
          <ac:chgData name="Justina Ojom" userId="cbdaed7d-8d45-4372-a16a-f3f8900c2f45" providerId="ADAL" clId="{498B5AAD-3D98-492D-857B-23061FC64F6C}" dt="2023-03-07T19:57:59.556" v="7053" actId="1076"/>
          <ac:spMkLst>
            <pc:docMk/>
            <pc:sldMk cId="0" sldId="262"/>
            <ac:spMk id="13" creationId="{661F2ED9-E9BE-57E6-F01B-CDD9274CF4D6}"/>
          </ac:spMkLst>
        </pc:spChg>
        <pc:spChg chg="mod">
          <ac:chgData name="Justina Ojom" userId="cbdaed7d-8d45-4372-a16a-f3f8900c2f45" providerId="ADAL" clId="{498B5AAD-3D98-492D-857B-23061FC64F6C}" dt="2023-03-09T22:42:44.298" v="9694" actId="20577"/>
          <ac:spMkLst>
            <pc:docMk/>
            <pc:sldMk cId="0" sldId="262"/>
            <ac:spMk id="15" creationId="{50FCD3DA-51C1-FD1B-A570-24A57B4308B3}"/>
          </ac:spMkLst>
        </pc:spChg>
        <pc:spChg chg="mod">
          <ac:chgData name="Justina Ojom" userId="cbdaed7d-8d45-4372-a16a-f3f8900c2f45" providerId="ADAL" clId="{498B5AAD-3D98-492D-857B-23061FC64F6C}" dt="2023-03-09T22:13:16.924" v="9678"/>
          <ac:spMkLst>
            <pc:docMk/>
            <pc:sldMk cId="0" sldId="262"/>
            <ac:spMk id="16" creationId="{A546A25F-3305-B9B0-F9FC-DDDF4FF20C7A}"/>
          </ac:spMkLst>
        </pc:spChg>
        <pc:spChg chg="mod">
          <ac:chgData name="Justina Ojom" userId="cbdaed7d-8d45-4372-a16a-f3f8900c2f45" providerId="ADAL" clId="{498B5AAD-3D98-492D-857B-23061FC64F6C}" dt="2023-03-07T19:40:19.857" v="6747" actId="2711"/>
          <ac:spMkLst>
            <pc:docMk/>
            <pc:sldMk cId="0" sldId="262"/>
            <ac:spMk id="335" creationId="{00000000-0000-0000-0000-000000000000}"/>
          </ac:spMkLst>
        </pc:spChg>
        <pc:spChg chg="del mod">
          <ac:chgData name="Justina Ojom" userId="cbdaed7d-8d45-4372-a16a-f3f8900c2f45" providerId="ADAL" clId="{498B5AAD-3D98-492D-857B-23061FC64F6C}" dt="2023-03-07T19:57:12.704" v="7034" actId="478"/>
          <ac:spMkLst>
            <pc:docMk/>
            <pc:sldMk cId="0" sldId="262"/>
            <ac:spMk id="337"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39"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40"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52"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53"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54"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55"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58"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59"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60"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61"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64"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65"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66" creationId="{00000000-0000-0000-0000-000000000000}"/>
          </ac:spMkLst>
        </pc:spChg>
        <pc:spChg chg="mod">
          <ac:chgData name="Justina Ojom" userId="cbdaed7d-8d45-4372-a16a-f3f8900c2f45" providerId="ADAL" clId="{498B5AAD-3D98-492D-857B-23061FC64F6C}" dt="2023-03-07T19:40:19.857" v="6747" actId="2711"/>
          <ac:spMkLst>
            <pc:docMk/>
            <pc:sldMk cId="0" sldId="262"/>
            <ac:spMk id="367" creationId="{00000000-0000-0000-0000-000000000000}"/>
          </ac:spMkLst>
        </pc:spChg>
        <pc:grpChg chg="add mod">
          <ac:chgData name="Justina Ojom" userId="cbdaed7d-8d45-4372-a16a-f3f8900c2f45" providerId="ADAL" clId="{498B5AAD-3D98-492D-857B-23061FC64F6C}" dt="2023-03-09T22:13:16.924" v="9678"/>
          <ac:grpSpMkLst>
            <pc:docMk/>
            <pc:sldMk cId="0" sldId="262"/>
            <ac:grpSpMk id="3" creationId="{17E5075C-F4A2-1FC3-DBD6-100364828678}"/>
          </ac:grpSpMkLst>
        </pc:grpChg>
        <pc:grpChg chg="mod">
          <ac:chgData name="Justina Ojom" userId="cbdaed7d-8d45-4372-a16a-f3f8900c2f45" providerId="ADAL" clId="{498B5AAD-3D98-492D-857B-23061FC64F6C}" dt="2023-03-07T19:57:59.556" v="7053" actId="1076"/>
          <ac:grpSpMkLst>
            <pc:docMk/>
            <pc:sldMk cId="0" sldId="262"/>
            <ac:grpSpMk id="4" creationId="{7C41C613-EDC3-E03C-B2F5-B90528BAF584}"/>
          </ac:grpSpMkLst>
        </pc:grpChg>
        <pc:grpChg chg="mod">
          <ac:chgData name="Justina Ojom" userId="cbdaed7d-8d45-4372-a16a-f3f8900c2f45" providerId="ADAL" clId="{498B5AAD-3D98-492D-857B-23061FC64F6C}" dt="2023-03-09T22:13:16.924" v="9678"/>
          <ac:grpSpMkLst>
            <pc:docMk/>
            <pc:sldMk cId="0" sldId="262"/>
            <ac:grpSpMk id="14" creationId="{835CDC25-1E17-0237-CA5A-564A61DA2D4D}"/>
          </ac:grpSpMkLst>
        </pc:grpChg>
        <pc:grpChg chg="del">
          <ac:chgData name="Justina Ojom" userId="cbdaed7d-8d45-4372-a16a-f3f8900c2f45" providerId="ADAL" clId="{498B5AAD-3D98-492D-857B-23061FC64F6C}" dt="2023-03-07T19:57:12.704" v="7034" actId="478"/>
          <ac:grpSpMkLst>
            <pc:docMk/>
            <pc:sldMk cId="0" sldId="262"/>
            <ac:grpSpMk id="338" creationId="{00000000-0000-0000-0000-000000000000}"/>
          </ac:grpSpMkLst>
        </pc:grpChg>
        <pc:grpChg chg="mod">
          <ac:chgData name="Justina Ojom" userId="cbdaed7d-8d45-4372-a16a-f3f8900c2f45" providerId="ADAL" clId="{498B5AAD-3D98-492D-857B-23061FC64F6C}" dt="2023-03-07T19:57:59.556" v="7053" actId="1076"/>
          <ac:grpSpMkLst>
            <pc:docMk/>
            <pc:sldMk cId="0" sldId="262"/>
            <ac:grpSpMk id="350" creationId="{00000000-0000-0000-0000-000000000000}"/>
          </ac:grpSpMkLst>
        </pc:grpChg>
        <pc:grpChg chg="mod">
          <ac:chgData name="Justina Ojom" userId="cbdaed7d-8d45-4372-a16a-f3f8900c2f45" providerId="ADAL" clId="{498B5AAD-3D98-492D-857B-23061FC64F6C}" dt="2023-03-07T19:57:59.556" v="7053" actId="1076"/>
          <ac:grpSpMkLst>
            <pc:docMk/>
            <pc:sldMk cId="0" sldId="262"/>
            <ac:grpSpMk id="356" creationId="{00000000-0000-0000-0000-000000000000}"/>
          </ac:grpSpMkLst>
        </pc:grpChg>
        <pc:grpChg chg="mod">
          <ac:chgData name="Justina Ojom" userId="cbdaed7d-8d45-4372-a16a-f3f8900c2f45" providerId="ADAL" clId="{498B5AAD-3D98-492D-857B-23061FC64F6C}" dt="2023-03-07T19:57:59.556" v="7053" actId="1076"/>
          <ac:grpSpMkLst>
            <pc:docMk/>
            <pc:sldMk cId="0" sldId="262"/>
            <ac:grpSpMk id="362" creationId="{00000000-0000-0000-0000-000000000000}"/>
          </ac:grpSpMkLst>
        </pc:grpChg>
      </pc:sldChg>
      <pc:sldChg chg="addSp delSp modSp mod modNotes modNotesTx">
        <pc:chgData name="Justina Ojom" userId="cbdaed7d-8d45-4372-a16a-f3f8900c2f45" providerId="ADAL" clId="{498B5AAD-3D98-492D-857B-23061FC64F6C}" dt="2023-03-08T07:11:05.057" v="9620"/>
        <pc:sldMkLst>
          <pc:docMk/>
          <pc:sldMk cId="0" sldId="266"/>
        </pc:sldMkLst>
        <pc:spChg chg="add mod">
          <ac:chgData name="Justina Ojom" userId="cbdaed7d-8d45-4372-a16a-f3f8900c2f45" providerId="ADAL" clId="{498B5AAD-3D98-492D-857B-23061FC64F6C}" dt="2023-03-07T19:40:17.023" v="6746" actId="2711"/>
          <ac:spMkLst>
            <pc:docMk/>
            <pc:sldMk cId="0" sldId="266"/>
            <ac:spMk id="3" creationId="{25CF2A8C-D204-46A5-2FDE-922993554D86}"/>
          </ac:spMkLst>
        </pc:spChg>
        <pc:spChg chg="add mod">
          <ac:chgData name="Justina Ojom" userId="cbdaed7d-8d45-4372-a16a-f3f8900c2f45" providerId="ADAL" clId="{498B5AAD-3D98-492D-857B-23061FC64F6C}" dt="2023-03-07T19:59:15.976" v="7092" actId="207"/>
          <ac:spMkLst>
            <pc:docMk/>
            <pc:sldMk cId="0" sldId="266"/>
            <ac:spMk id="4" creationId="{059C00EE-3455-F086-D3D8-3B56601E1D4E}"/>
          </ac:spMkLst>
        </pc:spChg>
        <pc:spChg chg="add mod">
          <ac:chgData name="Justina Ojom" userId="cbdaed7d-8d45-4372-a16a-f3f8900c2f45" providerId="ADAL" clId="{498B5AAD-3D98-492D-857B-23061FC64F6C}" dt="2023-03-07T19:56:59.048" v="7032" actId="207"/>
          <ac:spMkLst>
            <pc:docMk/>
            <pc:sldMk cId="0" sldId="266"/>
            <ac:spMk id="5" creationId="{A7C922AD-6632-DC6D-0A60-03AAF4B51BE5}"/>
          </ac:spMkLst>
        </pc:spChg>
        <pc:spChg chg="add mod">
          <ac:chgData name="Justina Ojom" userId="cbdaed7d-8d45-4372-a16a-f3f8900c2f45" providerId="ADAL" clId="{498B5AAD-3D98-492D-857B-23061FC64F6C}" dt="2023-03-07T19:59:15.976" v="7092" actId="207"/>
          <ac:spMkLst>
            <pc:docMk/>
            <pc:sldMk cId="0" sldId="266"/>
            <ac:spMk id="6" creationId="{096CE8AD-CE1F-C7B2-3EBD-26C221AB6A0A}"/>
          </ac:spMkLst>
        </pc:spChg>
        <pc:spChg chg="add mod">
          <ac:chgData name="Justina Ojom" userId="cbdaed7d-8d45-4372-a16a-f3f8900c2f45" providerId="ADAL" clId="{498B5AAD-3D98-492D-857B-23061FC64F6C}" dt="2023-03-07T19:56:59.048" v="7032" actId="207"/>
          <ac:spMkLst>
            <pc:docMk/>
            <pc:sldMk cId="0" sldId="266"/>
            <ac:spMk id="7" creationId="{AEC12212-7F76-7DF6-1612-E7966A30581B}"/>
          </ac:spMkLst>
        </pc:spChg>
        <pc:spChg chg="add mod">
          <ac:chgData name="Justina Ojom" userId="cbdaed7d-8d45-4372-a16a-f3f8900c2f45" providerId="ADAL" clId="{498B5AAD-3D98-492D-857B-23061FC64F6C}" dt="2023-03-07T19:56:53.799" v="7030" actId="207"/>
          <ac:spMkLst>
            <pc:docMk/>
            <pc:sldMk cId="0" sldId="266"/>
            <ac:spMk id="8" creationId="{C78F44CC-863C-E0D2-1E03-9976A5507009}"/>
          </ac:spMkLst>
        </pc:spChg>
        <pc:spChg chg="add mod">
          <ac:chgData name="Justina Ojom" userId="cbdaed7d-8d45-4372-a16a-f3f8900c2f45" providerId="ADAL" clId="{498B5AAD-3D98-492D-857B-23061FC64F6C}" dt="2023-03-07T19:56:59.048" v="7032" actId="207"/>
          <ac:spMkLst>
            <pc:docMk/>
            <pc:sldMk cId="0" sldId="266"/>
            <ac:spMk id="9" creationId="{E03D88D7-AF67-B32B-EDA3-0C9242C505D8}"/>
          </ac:spMkLst>
        </pc:spChg>
        <pc:spChg chg="add mod">
          <ac:chgData name="Justina Ojom" userId="cbdaed7d-8d45-4372-a16a-f3f8900c2f45" providerId="ADAL" clId="{498B5AAD-3D98-492D-857B-23061FC64F6C}" dt="2023-03-07T19:59:15.976" v="7092" actId="207"/>
          <ac:spMkLst>
            <pc:docMk/>
            <pc:sldMk cId="0" sldId="266"/>
            <ac:spMk id="10" creationId="{38587C81-4A6F-7A1B-9822-D4D13FBD7E3C}"/>
          </ac:spMkLst>
        </pc:spChg>
        <pc:spChg chg="add mod">
          <ac:chgData name="Justina Ojom" userId="cbdaed7d-8d45-4372-a16a-f3f8900c2f45" providerId="ADAL" clId="{498B5AAD-3D98-492D-857B-23061FC64F6C}" dt="2023-03-07T19:56:59.048" v="7032" actId="207"/>
          <ac:spMkLst>
            <pc:docMk/>
            <pc:sldMk cId="0" sldId="266"/>
            <ac:spMk id="11" creationId="{CEA7233D-DEEE-40F2-2AAC-6D5744F424BE}"/>
          </ac:spMkLst>
        </pc:spChg>
        <pc:spChg chg="add mod">
          <ac:chgData name="Justina Ojom" userId="cbdaed7d-8d45-4372-a16a-f3f8900c2f45" providerId="ADAL" clId="{498B5AAD-3D98-492D-857B-23061FC64F6C}" dt="2023-03-07T19:59:15.976" v="7092" actId="207"/>
          <ac:spMkLst>
            <pc:docMk/>
            <pc:sldMk cId="0" sldId="266"/>
            <ac:spMk id="12" creationId="{AF0384C7-5A1B-DC5A-D92C-DA65A9CACEF7}"/>
          </ac:spMkLst>
        </pc:spChg>
        <pc:spChg chg="add mod">
          <ac:chgData name="Justina Ojom" userId="cbdaed7d-8d45-4372-a16a-f3f8900c2f45" providerId="ADAL" clId="{498B5AAD-3D98-492D-857B-23061FC64F6C}" dt="2023-03-07T19:56:59.048" v="7032" actId="207"/>
          <ac:spMkLst>
            <pc:docMk/>
            <pc:sldMk cId="0" sldId="266"/>
            <ac:spMk id="13" creationId="{B59C5929-22BE-7FDD-9C99-B5EE67473D15}"/>
          </ac:spMkLst>
        </pc:spChg>
        <pc:spChg chg="add mod">
          <ac:chgData name="Justina Ojom" userId="cbdaed7d-8d45-4372-a16a-f3f8900c2f45" providerId="ADAL" clId="{498B5AAD-3D98-492D-857B-23061FC64F6C}" dt="2023-03-07T19:59:15.976" v="7092" actId="207"/>
          <ac:spMkLst>
            <pc:docMk/>
            <pc:sldMk cId="0" sldId="266"/>
            <ac:spMk id="14" creationId="{29C7E532-6E77-709E-78FE-0863F090CD27}"/>
          </ac:spMkLst>
        </pc:spChg>
        <pc:spChg chg="add mod">
          <ac:chgData name="Justina Ojom" userId="cbdaed7d-8d45-4372-a16a-f3f8900c2f45" providerId="ADAL" clId="{498B5AAD-3D98-492D-857B-23061FC64F6C}" dt="2023-03-07T19:56:59.048" v="7032" actId="207"/>
          <ac:spMkLst>
            <pc:docMk/>
            <pc:sldMk cId="0" sldId="266"/>
            <ac:spMk id="15" creationId="{71238155-5A82-AA74-E2B2-A87ACB22A759}"/>
          </ac:spMkLst>
        </pc:spChg>
        <pc:spChg chg="del">
          <ac:chgData name="Justina Ojom" userId="cbdaed7d-8d45-4372-a16a-f3f8900c2f45" providerId="ADAL" clId="{498B5AAD-3D98-492D-857B-23061FC64F6C}" dt="2023-03-07T16:02:15.317" v="6449" actId="478"/>
          <ac:spMkLst>
            <pc:docMk/>
            <pc:sldMk cId="0" sldId="266"/>
            <ac:spMk id="455"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56"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57"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58"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59"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60"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63"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69"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70"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71"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72"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73"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74" creationId="{00000000-0000-0000-0000-000000000000}"/>
          </ac:spMkLst>
        </pc:spChg>
        <pc:spChg chg="del">
          <ac:chgData name="Justina Ojom" userId="cbdaed7d-8d45-4372-a16a-f3f8900c2f45" providerId="ADAL" clId="{498B5AAD-3D98-492D-857B-23061FC64F6C}" dt="2023-03-07T16:02:12.743" v="6447" actId="478"/>
          <ac:spMkLst>
            <pc:docMk/>
            <pc:sldMk cId="0" sldId="266"/>
            <ac:spMk id="475" creationId="{00000000-0000-0000-0000-000000000000}"/>
          </ac:spMkLst>
        </pc:spChg>
        <pc:spChg chg="del">
          <ac:chgData name="Justina Ojom" userId="cbdaed7d-8d45-4372-a16a-f3f8900c2f45" providerId="ADAL" clId="{498B5AAD-3D98-492D-857B-23061FC64F6C}" dt="2023-03-07T16:02:14.062" v="6448" actId="478"/>
          <ac:spMkLst>
            <pc:docMk/>
            <pc:sldMk cId="0" sldId="266"/>
            <ac:spMk id="476" creationId="{00000000-0000-0000-0000-000000000000}"/>
          </ac:spMkLst>
        </pc:spChg>
        <pc:cxnChg chg="add mod">
          <ac:chgData name="Justina Ojom" userId="cbdaed7d-8d45-4372-a16a-f3f8900c2f45" providerId="ADAL" clId="{498B5AAD-3D98-492D-857B-23061FC64F6C}" dt="2023-03-07T19:57:06.155" v="7033" actId="208"/>
          <ac:cxnSpMkLst>
            <pc:docMk/>
            <pc:sldMk cId="0" sldId="266"/>
            <ac:cxnSpMk id="16" creationId="{2638E628-5D9D-3AB5-DBDF-2DC784EB4308}"/>
          </ac:cxnSpMkLst>
        </pc:cxnChg>
        <pc:cxnChg chg="add mod">
          <ac:chgData name="Justina Ojom" userId="cbdaed7d-8d45-4372-a16a-f3f8900c2f45" providerId="ADAL" clId="{498B5AAD-3D98-492D-857B-23061FC64F6C}" dt="2023-03-07T19:57:06.155" v="7033" actId="208"/>
          <ac:cxnSpMkLst>
            <pc:docMk/>
            <pc:sldMk cId="0" sldId="266"/>
            <ac:cxnSpMk id="17" creationId="{6CEB5B3E-8604-63E4-FF4B-EB3B42F61BD7}"/>
          </ac:cxnSpMkLst>
        </pc:cxnChg>
        <pc:cxnChg chg="add mod">
          <ac:chgData name="Justina Ojom" userId="cbdaed7d-8d45-4372-a16a-f3f8900c2f45" providerId="ADAL" clId="{498B5AAD-3D98-492D-857B-23061FC64F6C}" dt="2023-03-07T19:57:06.155" v="7033" actId="208"/>
          <ac:cxnSpMkLst>
            <pc:docMk/>
            <pc:sldMk cId="0" sldId="266"/>
            <ac:cxnSpMk id="18" creationId="{064D4741-E4E6-80DF-7559-6DA1A37D305B}"/>
          </ac:cxnSpMkLst>
        </pc:cxnChg>
        <pc:cxnChg chg="add mod">
          <ac:chgData name="Justina Ojom" userId="cbdaed7d-8d45-4372-a16a-f3f8900c2f45" providerId="ADAL" clId="{498B5AAD-3D98-492D-857B-23061FC64F6C}" dt="2023-03-07T19:57:06.155" v="7033" actId="208"/>
          <ac:cxnSpMkLst>
            <pc:docMk/>
            <pc:sldMk cId="0" sldId="266"/>
            <ac:cxnSpMk id="19" creationId="{99CBBE6D-CA48-4B53-3651-D2701AD5334E}"/>
          </ac:cxnSpMkLst>
        </pc:cxnChg>
        <pc:cxnChg chg="add mod">
          <ac:chgData name="Justina Ojom" userId="cbdaed7d-8d45-4372-a16a-f3f8900c2f45" providerId="ADAL" clId="{498B5AAD-3D98-492D-857B-23061FC64F6C}" dt="2023-03-07T19:57:06.155" v="7033" actId="208"/>
          <ac:cxnSpMkLst>
            <pc:docMk/>
            <pc:sldMk cId="0" sldId="266"/>
            <ac:cxnSpMk id="20" creationId="{DB2E830B-79A6-6165-E07E-90264C56FE2A}"/>
          </ac:cxnSpMkLst>
        </pc:cxnChg>
        <pc:cxnChg chg="add mod">
          <ac:chgData name="Justina Ojom" userId="cbdaed7d-8d45-4372-a16a-f3f8900c2f45" providerId="ADAL" clId="{498B5AAD-3D98-492D-857B-23061FC64F6C}" dt="2023-03-07T19:57:06.155" v="7033" actId="208"/>
          <ac:cxnSpMkLst>
            <pc:docMk/>
            <pc:sldMk cId="0" sldId="266"/>
            <ac:cxnSpMk id="21" creationId="{3DAB5252-DA60-8673-85C0-E33574B2EE51}"/>
          </ac:cxnSpMkLst>
        </pc:cxnChg>
        <pc:cxnChg chg="add mod">
          <ac:chgData name="Justina Ojom" userId="cbdaed7d-8d45-4372-a16a-f3f8900c2f45" providerId="ADAL" clId="{498B5AAD-3D98-492D-857B-23061FC64F6C}" dt="2023-03-07T19:57:06.155" v="7033" actId="208"/>
          <ac:cxnSpMkLst>
            <pc:docMk/>
            <pc:sldMk cId="0" sldId="266"/>
            <ac:cxnSpMk id="22" creationId="{4CEFBA24-1E0C-C0DB-1F77-8B150DD73DC2}"/>
          </ac:cxnSpMkLst>
        </pc:cxnChg>
        <pc:cxnChg chg="del mod">
          <ac:chgData name="Justina Ojom" userId="cbdaed7d-8d45-4372-a16a-f3f8900c2f45" providerId="ADAL" clId="{498B5AAD-3D98-492D-857B-23061FC64F6C}" dt="2023-03-07T16:02:12.743" v="6447" actId="478"/>
          <ac:cxnSpMkLst>
            <pc:docMk/>
            <pc:sldMk cId="0" sldId="266"/>
            <ac:cxnSpMk id="461" creationId="{00000000-0000-0000-0000-000000000000}"/>
          </ac:cxnSpMkLst>
        </pc:cxnChg>
        <pc:cxnChg chg="del mod">
          <ac:chgData name="Justina Ojom" userId="cbdaed7d-8d45-4372-a16a-f3f8900c2f45" providerId="ADAL" clId="{498B5AAD-3D98-492D-857B-23061FC64F6C}" dt="2023-03-07T16:02:12.743" v="6447" actId="478"/>
          <ac:cxnSpMkLst>
            <pc:docMk/>
            <pc:sldMk cId="0" sldId="266"/>
            <ac:cxnSpMk id="462" creationId="{00000000-0000-0000-0000-000000000000}"/>
          </ac:cxnSpMkLst>
        </pc:cxnChg>
        <pc:cxnChg chg="del mod">
          <ac:chgData name="Justina Ojom" userId="cbdaed7d-8d45-4372-a16a-f3f8900c2f45" providerId="ADAL" clId="{498B5AAD-3D98-492D-857B-23061FC64F6C}" dt="2023-03-07T16:02:12.743" v="6447" actId="478"/>
          <ac:cxnSpMkLst>
            <pc:docMk/>
            <pc:sldMk cId="0" sldId="266"/>
            <ac:cxnSpMk id="464" creationId="{00000000-0000-0000-0000-000000000000}"/>
          </ac:cxnSpMkLst>
        </pc:cxnChg>
        <pc:cxnChg chg="del mod">
          <ac:chgData name="Justina Ojom" userId="cbdaed7d-8d45-4372-a16a-f3f8900c2f45" providerId="ADAL" clId="{498B5AAD-3D98-492D-857B-23061FC64F6C}" dt="2023-03-07T16:02:12.743" v="6447" actId="478"/>
          <ac:cxnSpMkLst>
            <pc:docMk/>
            <pc:sldMk cId="0" sldId="266"/>
            <ac:cxnSpMk id="465" creationId="{00000000-0000-0000-0000-000000000000}"/>
          </ac:cxnSpMkLst>
        </pc:cxnChg>
        <pc:cxnChg chg="del mod">
          <ac:chgData name="Justina Ojom" userId="cbdaed7d-8d45-4372-a16a-f3f8900c2f45" providerId="ADAL" clId="{498B5AAD-3D98-492D-857B-23061FC64F6C}" dt="2023-03-07T16:02:12.743" v="6447" actId="478"/>
          <ac:cxnSpMkLst>
            <pc:docMk/>
            <pc:sldMk cId="0" sldId="266"/>
            <ac:cxnSpMk id="466" creationId="{00000000-0000-0000-0000-000000000000}"/>
          </ac:cxnSpMkLst>
        </pc:cxnChg>
        <pc:cxnChg chg="del mod">
          <ac:chgData name="Justina Ojom" userId="cbdaed7d-8d45-4372-a16a-f3f8900c2f45" providerId="ADAL" clId="{498B5AAD-3D98-492D-857B-23061FC64F6C}" dt="2023-03-07T16:02:12.743" v="6447" actId="478"/>
          <ac:cxnSpMkLst>
            <pc:docMk/>
            <pc:sldMk cId="0" sldId="266"/>
            <ac:cxnSpMk id="467" creationId="{00000000-0000-0000-0000-000000000000}"/>
          </ac:cxnSpMkLst>
        </pc:cxnChg>
        <pc:cxnChg chg="del mod">
          <ac:chgData name="Justina Ojom" userId="cbdaed7d-8d45-4372-a16a-f3f8900c2f45" providerId="ADAL" clId="{498B5AAD-3D98-492D-857B-23061FC64F6C}" dt="2023-03-07T16:02:12.743" v="6447" actId="478"/>
          <ac:cxnSpMkLst>
            <pc:docMk/>
            <pc:sldMk cId="0" sldId="266"/>
            <ac:cxnSpMk id="468" creationId="{00000000-0000-0000-0000-000000000000}"/>
          </ac:cxnSpMkLst>
        </pc:cxnChg>
      </pc:sldChg>
      <pc:sldChg chg="addSp delSp modSp mod modNotes modNotesTx">
        <pc:chgData name="Justina Ojom" userId="cbdaed7d-8d45-4372-a16a-f3f8900c2f45" providerId="ADAL" clId="{498B5AAD-3D98-492D-857B-23061FC64F6C}" dt="2023-03-08T07:11:15.915" v="9640"/>
        <pc:sldMkLst>
          <pc:docMk/>
          <pc:sldMk cId="0" sldId="272"/>
        </pc:sldMkLst>
        <pc:spChg chg="add mod">
          <ac:chgData name="Justina Ojom" userId="cbdaed7d-8d45-4372-a16a-f3f8900c2f45" providerId="ADAL" clId="{498B5AAD-3D98-492D-857B-23061FC64F6C}" dt="2023-03-07T19:43:39.321" v="6797" actId="1076"/>
          <ac:spMkLst>
            <pc:docMk/>
            <pc:sldMk cId="0" sldId="272"/>
            <ac:spMk id="2" creationId="{EC4BC2EF-D3C2-289C-D68B-6910F16F58EF}"/>
          </ac:spMkLst>
        </pc:spChg>
        <pc:spChg chg="add mod">
          <ac:chgData name="Justina Ojom" userId="cbdaed7d-8d45-4372-a16a-f3f8900c2f45" providerId="ADAL" clId="{498B5AAD-3D98-492D-857B-23061FC64F6C}" dt="2023-03-07T19:43:39.321" v="6797" actId="1076"/>
          <ac:spMkLst>
            <pc:docMk/>
            <pc:sldMk cId="0" sldId="272"/>
            <ac:spMk id="3" creationId="{7419A373-68FA-7F46-714C-8E17175C1FE1}"/>
          </ac:spMkLst>
        </pc:spChg>
        <pc:spChg chg="add mod">
          <ac:chgData name="Justina Ojom" userId="cbdaed7d-8d45-4372-a16a-f3f8900c2f45" providerId="ADAL" clId="{498B5AAD-3D98-492D-857B-23061FC64F6C}" dt="2023-03-07T19:43:39.321" v="6797" actId="1076"/>
          <ac:spMkLst>
            <pc:docMk/>
            <pc:sldMk cId="0" sldId="272"/>
            <ac:spMk id="4" creationId="{0D091258-CF7C-C676-1EF6-232EA1A02492}"/>
          </ac:spMkLst>
        </pc:spChg>
        <pc:spChg chg="mod">
          <ac:chgData name="Justina Ojom" userId="cbdaed7d-8d45-4372-a16a-f3f8900c2f45" providerId="ADAL" clId="{498B5AAD-3D98-492D-857B-23061FC64F6C}" dt="2023-03-07T19:43:12.285" v="6786"/>
          <ac:spMkLst>
            <pc:docMk/>
            <pc:sldMk cId="0" sldId="272"/>
            <ac:spMk id="6" creationId="{D66862F4-C9CE-F24D-41E3-782B51A86DF1}"/>
          </ac:spMkLst>
        </pc:spChg>
        <pc:spChg chg="mod">
          <ac:chgData name="Justina Ojom" userId="cbdaed7d-8d45-4372-a16a-f3f8900c2f45" providerId="ADAL" clId="{498B5AAD-3D98-492D-857B-23061FC64F6C}" dt="2023-03-07T19:43:12.285" v="6786"/>
          <ac:spMkLst>
            <pc:docMk/>
            <pc:sldMk cId="0" sldId="272"/>
            <ac:spMk id="7" creationId="{409F9835-31BF-53A7-20FD-565DE1A3DCF8}"/>
          </ac:spMkLst>
        </pc:spChg>
        <pc:spChg chg="mod">
          <ac:chgData name="Justina Ojom" userId="cbdaed7d-8d45-4372-a16a-f3f8900c2f45" providerId="ADAL" clId="{498B5AAD-3D98-492D-857B-23061FC64F6C}" dt="2023-03-07T19:41:25.078" v="6767" actId="2711"/>
          <ac:spMkLst>
            <pc:docMk/>
            <pc:sldMk cId="0" sldId="272"/>
            <ac:spMk id="558" creationId="{00000000-0000-0000-0000-000000000000}"/>
          </ac:spMkLst>
        </pc:spChg>
        <pc:spChg chg="del mod">
          <ac:chgData name="Justina Ojom" userId="cbdaed7d-8d45-4372-a16a-f3f8900c2f45" providerId="ADAL" clId="{498B5AAD-3D98-492D-857B-23061FC64F6C}" dt="2023-03-07T19:43:43.740" v="6798" actId="478"/>
          <ac:spMkLst>
            <pc:docMk/>
            <pc:sldMk cId="0" sldId="272"/>
            <ac:spMk id="560" creationId="{00000000-0000-0000-0000-000000000000}"/>
          </ac:spMkLst>
        </pc:spChg>
        <pc:spChg chg="del mod">
          <ac:chgData name="Justina Ojom" userId="cbdaed7d-8d45-4372-a16a-f3f8900c2f45" providerId="ADAL" clId="{498B5AAD-3D98-492D-857B-23061FC64F6C}" dt="2023-03-07T19:43:43.740" v="6798" actId="478"/>
          <ac:spMkLst>
            <pc:docMk/>
            <pc:sldMk cId="0" sldId="272"/>
            <ac:spMk id="561" creationId="{00000000-0000-0000-0000-000000000000}"/>
          </ac:spMkLst>
        </pc:spChg>
        <pc:spChg chg="del mod">
          <ac:chgData name="Justina Ojom" userId="cbdaed7d-8d45-4372-a16a-f3f8900c2f45" providerId="ADAL" clId="{498B5AAD-3D98-492D-857B-23061FC64F6C}" dt="2023-03-07T19:43:43.740" v="6798" actId="478"/>
          <ac:spMkLst>
            <pc:docMk/>
            <pc:sldMk cId="0" sldId="272"/>
            <ac:spMk id="562" creationId="{00000000-0000-0000-0000-000000000000}"/>
          </ac:spMkLst>
        </pc:spChg>
        <pc:spChg chg="mod">
          <ac:chgData name="Justina Ojom" userId="cbdaed7d-8d45-4372-a16a-f3f8900c2f45" providerId="ADAL" clId="{498B5AAD-3D98-492D-857B-23061FC64F6C}" dt="2023-03-07T19:41:25.078" v="6767" actId="2711"/>
          <ac:spMkLst>
            <pc:docMk/>
            <pc:sldMk cId="0" sldId="272"/>
            <ac:spMk id="564" creationId="{00000000-0000-0000-0000-000000000000}"/>
          </ac:spMkLst>
        </pc:spChg>
        <pc:spChg chg="mod">
          <ac:chgData name="Justina Ojom" userId="cbdaed7d-8d45-4372-a16a-f3f8900c2f45" providerId="ADAL" clId="{498B5AAD-3D98-492D-857B-23061FC64F6C}" dt="2023-03-07T19:41:25.078" v="6767" actId="2711"/>
          <ac:spMkLst>
            <pc:docMk/>
            <pc:sldMk cId="0" sldId="272"/>
            <ac:spMk id="565" creationId="{00000000-0000-0000-0000-000000000000}"/>
          </ac:spMkLst>
        </pc:spChg>
        <pc:grpChg chg="add mod">
          <ac:chgData name="Justina Ojom" userId="cbdaed7d-8d45-4372-a16a-f3f8900c2f45" providerId="ADAL" clId="{498B5AAD-3D98-492D-857B-23061FC64F6C}" dt="2023-03-07T19:43:39.321" v="6797" actId="1076"/>
          <ac:grpSpMkLst>
            <pc:docMk/>
            <pc:sldMk cId="0" sldId="272"/>
            <ac:grpSpMk id="5" creationId="{9BC21D58-E7AC-9422-13BD-62197034D015}"/>
          </ac:grpSpMkLst>
        </pc:grpChg>
        <pc:grpChg chg="del mod">
          <ac:chgData name="Justina Ojom" userId="cbdaed7d-8d45-4372-a16a-f3f8900c2f45" providerId="ADAL" clId="{498B5AAD-3D98-492D-857B-23061FC64F6C}" dt="2023-03-07T19:43:43.740" v="6798" actId="478"/>
          <ac:grpSpMkLst>
            <pc:docMk/>
            <pc:sldMk cId="0" sldId="272"/>
            <ac:grpSpMk id="563" creationId="{00000000-0000-0000-0000-000000000000}"/>
          </ac:grpSpMkLst>
        </pc:grpChg>
        <pc:picChg chg="add mod">
          <ac:chgData name="Justina Ojom" userId="cbdaed7d-8d45-4372-a16a-f3f8900c2f45" providerId="ADAL" clId="{498B5AAD-3D98-492D-857B-23061FC64F6C}" dt="2023-03-07T19:43:39.321" v="6797" actId="1076"/>
          <ac:picMkLst>
            <pc:docMk/>
            <pc:sldMk cId="0" sldId="272"/>
            <ac:picMk id="8" creationId="{0294781D-A3AF-4961-82B3-9787C84870CC}"/>
          </ac:picMkLst>
        </pc:picChg>
        <pc:picChg chg="add mod">
          <ac:chgData name="Justina Ojom" userId="cbdaed7d-8d45-4372-a16a-f3f8900c2f45" providerId="ADAL" clId="{498B5AAD-3D98-492D-857B-23061FC64F6C}" dt="2023-03-07T19:43:39.321" v="6797" actId="1076"/>
          <ac:picMkLst>
            <pc:docMk/>
            <pc:sldMk cId="0" sldId="272"/>
            <ac:picMk id="9" creationId="{F70639D7-A6B1-290F-F387-D3DCE710E1F7}"/>
          </ac:picMkLst>
        </pc:picChg>
        <pc:picChg chg="del mod">
          <ac:chgData name="Justina Ojom" userId="cbdaed7d-8d45-4372-a16a-f3f8900c2f45" providerId="ADAL" clId="{498B5AAD-3D98-492D-857B-23061FC64F6C}" dt="2023-03-07T19:43:43.740" v="6798" actId="478"/>
          <ac:picMkLst>
            <pc:docMk/>
            <pc:sldMk cId="0" sldId="272"/>
            <ac:picMk id="559" creationId="{00000000-0000-0000-0000-000000000000}"/>
          </ac:picMkLst>
        </pc:picChg>
      </pc:sldChg>
      <pc:sldChg chg="addSp delSp modSp mod modNotes modNotesTx">
        <pc:chgData name="Justina Ojom" userId="cbdaed7d-8d45-4372-a16a-f3f8900c2f45" providerId="ADAL" clId="{498B5AAD-3D98-492D-857B-23061FC64F6C}" dt="2023-03-08T07:11:01.260" v="9614"/>
        <pc:sldMkLst>
          <pc:docMk/>
          <pc:sldMk cId="779927683" sldId="326"/>
        </pc:sldMkLst>
        <pc:spChg chg="del mod topLvl">
          <ac:chgData name="Justina Ojom" userId="cbdaed7d-8d45-4372-a16a-f3f8900c2f45" providerId="ADAL" clId="{498B5AAD-3D98-492D-857B-23061FC64F6C}" dt="2023-03-07T18:33:53.832" v="6505" actId="478"/>
          <ac:spMkLst>
            <pc:docMk/>
            <pc:sldMk cId="779927683" sldId="326"/>
            <ac:spMk id="3" creationId="{A19924C4-23FA-C0B6-1731-A4F7F2D70693}"/>
          </ac:spMkLst>
        </pc:spChg>
        <pc:spChg chg="add del mod">
          <ac:chgData name="Justina Ojom" userId="cbdaed7d-8d45-4372-a16a-f3f8900c2f45" providerId="ADAL" clId="{498B5AAD-3D98-492D-857B-23061FC64F6C}" dt="2023-03-07T18:33:39.487" v="6499" actId="478"/>
          <ac:spMkLst>
            <pc:docMk/>
            <pc:sldMk cId="779927683" sldId="326"/>
            <ac:spMk id="6" creationId="{AE2CCD03-0155-444D-8CCE-EDF980311FE0}"/>
          </ac:spMkLst>
        </pc:spChg>
        <pc:spChg chg="mod">
          <ac:chgData name="Justina Ojom" userId="cbdaed7d-8d45-4372-a16a-f3f8900c2f45" providerId="ADAL" clId="{498B5AAD-3D98-492D-857B-23061FC64F6C}" dt="2023-03-07T18:33:52.421" v="6504" actId="165"/>
          <ac:spMkLst>
            <pc:docMk/>
            <pc:sldMk cId="779927683" sldId="326"/>
            <ac:spMk id="8" creationId="{68583D23-0734-E7EE-845F-26D7985E9C47}"/>
          </ac:spMkLst>
        </pc:spChg>
        <pc:spChg chg="mod">
          <ac:chgData name="Justina Ojom" userId="cbdaed7d-8d45-4372-a16a-f3f8900c2f45" providerId="ADAL" clId="{498B5AAD-3D98-492D-857B-23061FC64F6C}" dt="2023-03-07T18:33:52.421" v="6504" actId="165"/>
          <ac:spMkLst>
            <pc:docMk/>
            <pc:sldMk cId="779927683" sldId="326"/>
            <ac:spMk id="9" creationId="{73F125FE-7DE2-40D1-5D67-15B63A8E01B0}"/>
          </ac:spMkLst>
        </pc:spChg>
        <pc:spChg chg="mod">
          <ac:chgData name="Justina Ojom" userId="cbdaed7d-8d45-4372-a16a-f3f8900c2f45" providerId="ADAL" clId="{498B5AAD-3D98-492D-857B-23061FC64F6C}" dt="2023-03-07T18:33:52.421" v="6504" actId="165"/>
          <ac:spMkLst>
            <pc:docMk/>
            <pc:sldMk cId="779927683" sldId="326"/>
            <ac:spMk id="10" creationId="{840F4A23-AE81-BD16-808F-DEB671C164DF}"/>
          </ac:spMkLst>
        </pc:spChg>
        <pc:spChg chg="mod">
          <ac:chgData name="Justina Ojom" userId="cbdaed7d-8d45-4372-a16a-f3f8900c2f45" providerId="ADAL" clId="{498B5AAD-3D98-492D-857B-23061FC64F6C}" dt="2023-03-07T18:33:52.421" v="6504" actId="165"/>
          <ac:spMkLst>
            <pc:docMk/>
            <pc:sldMk cId="779927683" sldId="326"/>
            <ac:spMk id="11" creationId="{18FE7C65-EFD9-BD2F-7FBA-9035E7238A4D}"/>
          </ac:spMkLst>
        </pc:spChg>
        <pc:spChg chg="mod">
          <ac:chgData name="Justina Ojom" userId="cbdaed7d-8d45-4372-a16a-f3f8900c2f45" providerId="ADAL" clId="{498B5AAD-3D98-492D-857B-23061FC64F6C}" dt="2023-03-07T18:33:52.421" v="6504" actId="165"/>
          <ac:spMkLst>
            <pc:docMk/>
            <pc:sldMk cId="779927683" sldId="326"/>
            <ac:spMk id="12" creationId="{B7F909D8-4C9C-5EBB-9A7B-2E02EAFFF072}"/>
          </ac:spMkLst>
        </pc:spChg>
        <pc:spChg chg="add mod">
          <ac:chgData name="Justina Ojom" userId="cbdaed7d-8d45-4372-a16a-f3f8900c2f45" providerId="ADAL" clId="{498B5AAD-3D98-492D-857B-23061FC64F6C}" dt="2023-03-07T18:34:08.068" v="6510" actId="207"/>
          <ac:spMkLst>
            <pc:docMk/>
            <pc:sldMk cId="779927683" sldId="326"/>
            <ac:spMk id="13" creationId="{737BB2CB-7903-2FA2-D6F0-E8C42608B1D4}"/>
          </ac:spMkLst>
        </pc:spChg>
        <pc:spChg chg="mod topLvl">
          <ac:chgData name="Justina Ojom" userId="cbdaed7d-8d45-4372-a16a-f3f8900c2f45" providerId="ADAL" clId="{498B5AAD-3D98-492D-857B-23061FC64F6C}" dt="2023-03-07T18:33:46.804" v="6501" actId="165"/>
          <ac:spMkLst>
            <pc:docMk/>
            <pc:sldMk cId="779927683" sldId="326"/>
            <ac:spMk id="17" creationId="{33188A8D-109F-CC79-FCD4-E25FB273855B}"/>
          </ac:spMkLst>
        </pc:spChg>
        <pc:spChg chg="mod">
          <ac:chgData name="Justina Ojom" userId="cbdaed7d-8d45-4372-a16a-f3f8900c2f45" providerId="ADAL" clId="{498B5AAD-3D98-492D-857B-23061FC64F6C}" dt="2023-03-07T18:33:46.804" v="6501" actId="165"/>
          <ac:spMkLst>
            <pc:docMk/>
            <pc:sldMk cId="779927683" sldId="326"/>
            <ac:spMk id="20" creationId="{2D457A5D-98D7-49C5-C65E-C2060974BF0B}"/>
          </ac:spMkLst>
        </pc:spChg>
        <pc:spChg chg="mod">
          <ac:chgData name="Justina Ojom" userId="cbdaed7d-8d45-4372-a16a-f3f8900c2f45" providerId="ADAL" clId="{498B5AAD-3D98-492D-857B-23061FC64F6C}" dt="2023-03-07T18:33:46.804" v="6501" actId="165"/>
          <ac:spMkLst>
            <pc:docMk/>
            <pc:sldMk cId="779927683" sldId="326"/>
            <ac:spMk id="21" creationId="{F820ABD7-6B58-28D6-5EDA-01FABB2C650C}"/>
          </ac:spMkLst>
        </pc:spChg>
        <pc:spChg chg="mod">
          <ac:chgData name="Justina Ojom" userId="cbdaed7d-8d45-4372-a16a-f3f8900c2f45" providerId="ADAL" clId="{498B5AAD-3D98-492D-857B-23061FC64F6C}" dt="2023-03-07T18:33:46.804" v="6501" actId="165"/>
          <ac:spMkLst>
            <pc:docMk/>
            <pc:sldMk cId="779927683" sldId="326"/>
            <ac:spMk id="22" creationId="{DD340948-6198-900A-CDD9-6A52453A6F27}"/>
          </ac:spMkLst>
        </pc:spChg>
        <pc:spChg chg="mod">
          <ac:chgData name="Justina Ojom" userId="cbdaed7d-8d45-4372-a16a-f3f8900c2f45" providerId="ADAL" clId="{498B5AAD-3D98-492D-857B-23061FC64F6C}" dt="2023-03-07T18:33:46.804" v="6501" actId="165"/>
          <ac:spMkLst>
            <pc:docMk/>
            <pc:sldMk cId="779927683" sldId="326"/>
            <ac:spMk id="23" creationId="{64C34225-8010-0597-025F-C79A767BD930}"/>
          </ac:spMkLst>
        </pc:spChg>
        <pc:spChg chg="mod">
          <ac:chgData name="Justina Ojom" userId="cbdaed7d-8d45-4372-a16a-f3f8900c2f45" providerId="ADAL" clId="{498B5AAD-3D98-492D-857B-23061FC64F6C}" dt="2023-03-07T18:33:46.804" v="6501" actId="165"/>
          <ac:spMkLst>
            <pc:docMk/>
            <pc:sldMk cId="779927683" sldId="326"/>
            <ac:spMk id="24" creationId="{64CA2DBF-FA87-1BBC-E21A-CABAC1F13DF7}"/>
          </ac:spMkLst>
        </pc:spChg>
        <pc:spChg chg="mod">
          <ac:chgData name="Justina Ojom" userId="cbdaed7d-8d45-4372-a16a-f3f8900c2f45" providerId="ADAL" clId="{498B5AAD-3D98-492D-857B-23061FC64F6C}" dt="2023-03-07T18:33:46.804" v="6501" actId="165"/>
          <ac:spMkLst>
            <pc:docMk/>
            <pc:sldMk cId="779927683" sldId="326"/>
            <ac:spMk id="25" creationId="{C854E2AF-71A5-572F-4358-ABD1EE56A3F7}"/>
          </ac:spMkLst>
        </pc:spChg>
        <pc:grpChg chg="add del mod">
          <ac:chgData name="Justina Ojom" userId="cbdaed7d-8d45-4372-a16a-f3f8900c2f45" providerId="ADAL" clId="{498B5AAD-3D98-492D-857B-23061FC64F6C}" dt="2023-03-07T18:33:52.421" v="6504" actId="165"/>
          <ac:grpSpMkLst>
            <pc:docMk/>
            <pc:sldMk cId="779927683" sldId="326"/>
            <ac:grpSpMk id="2" creationId="{5A89FFF8-59A8-6C41-44E9-6B049E815C76}"/>
          </ac:grpSpMkLst>
        </pc:grpChg>
        <pc:grpChg chg="mod ord topLvl">
          <ac:chgData name="Justina Ojom" userId="cbdaed7d-8d45-4372-a16a-f3f8900c2f45" providerId="ADAL" clId="{498B5AAD-3D98-492D-857B-23061FC64F6C}" dt="2023-03-07T18:33:58.953" v="6508" actId="1076"/>
          <ac:grpSpMkLst>
            <pc:docMk/>
            <pc:sldMk cId="779927683" sldId="326"/>
            <ac:grpSpMk id="5" creationId="{7A04EE76-A87B-A452-9AA5-8232DDAB564B}"/>
          </ac:grpSpMkLst>
        </pc:grpChg>
        <pc:grpChg chg="add del mod">
          <ac:chgData name="Justina Ojom" userId="cbdaed7d-8d45-4372-a16a-f3f8900c2f45" providerId="ADAL" clId="{498B5AAD-3D98-492D-857B-23061FC64F6C}" dt="2023-03-07T18:33:46.804" v="6501" actId="165"/>
          <ac:grpSpMkLst>
            <pc:docMk/>
            <pc:sldMk cId="779927683" sldId="326"/>
            <ac:grpSpMk id="16" creationId="{53879264-1264-83A5-AB96-FCD85CADDA56}"/>
          </ac:grpSpMkLst>
        </pc:grpChg>
        <pc:grpChg chg="del mod topLvl">
          <ac:chgData name="Justina Ojom" userId="cbdaed7d-8d45-4372-a16a-f3f8900c2f45" providerId="ADAL" clId="{498B5AAD-3D98-492D-857B-23061FC64F6C}" dt="2023-03-07T18:33:47.904" v="6502" actId="478"/>
          <ac:grpSpMkLst>
            <pc:docMk/>
            <pc:sldMk cId="779927683" sldId="326"/>
            <ac:grpSpMk id="18" creationId="{D30A932C-1AB6-B90D-9E39-57703F45B84E}"/>
          </ac:grpSpMkLst>
        </pc:grpChg>
        <pc:grpChg chg="mod">
          <ac:chgData name="Justina Ojom" userId="cbdaed7d-8d45-4372-a16a-f3f8900c2f45" providerId="ADAL" clId="{498B5AAD-3D98-492D-857B-23061FC64F6C}" dt="2023-03-07T18:33:46.804" v="6501" actId="165"/>
          <ac:grpSpMkLst>
            <pc:docMk/>
            <pc:sldMk cId="779927683" sldId="326"/>
            <ac:grpSpMk id="19" creationId="{E5A834BF-05D4-382C-2C5B-DE50CF92E7DA}"/>
          </ac:grpSpMkLst>
        </pc:grpChg>
        <pc:picChg chg="add del">
          <ac:chgData name="Justina Ojom" userId="cbdaed7d-8d45-4372-a16a-f3f8900c2f45" providerId="ADAL" clId="{498B5AAD-3D98-492D-857B-23061FC64F6C}" dt="2023-03-07T18:33:25.791" v="6479" actId="478"/>
          <ac:picMkLst>
            <pc:docMk/>
            <pc:sldMk cId="779927683" sldId="326"/>
            <ac:picMk id="4" creationId="{769B7515-567D-43AB-9AB4-F9157D6B283E}"/>
          </ac:picMkLst>
        </pc:picChg>
        <pc:picChg chg="add del">
          <ac:chgData name="Justina Ojom" userId="cbdaed7d-8d45-4372-a16a-f3f8900c2f45" providerId="ADAL" clId="{498B5AAD-3D98-492D-857B-23061FC64F6C}" dt="2023-03-07T18:33:25.791" v="6479" actId="478"/>
          <ac:picMkLst>
            <pc:docMk/>
            <pc:sldMk cId="779927683" sldId="326"/>
            <ac:picMk id="7" creationId="{8EF92A37-B762-4A84-B90A-C3B64EC61330}"/>
          </ac:picMkLst>
        </pc:picChg>
        <pc:picChg chg="add mod">
          <ac:chgData name="Justina Ojom" userId="cbdaed7d-8d45-4372-a16a-f3f8900c2f45" providerId="ADAL" clId="{498B5AAD-3D98-492D-857B-23061FC64F6C}" dt="2023-03-07T18:33:27.534" v="6481"/>
          <ac:picMkLst>
            <pc:docMk/>
            <pc:sldMk cId="779927683" sldId="326"/>
            <ac:picMk id="14" creationId="{3B21A0CC-A6CE-DEB9-E39E-AA5A1AD7812A}"/>
          </ac:picMkLst>
        </pc:picChg>
        <pc:picChg chg="add mod">
          <ac:chgData name="Justina Ojom" userId="cbdaed7d-8d45-4372-a16a-f3f8900c2f45" providerId="ADAL" clId="{498B5AAD-3D98-492D-857B-23061FC64F6C}" dt="2023-03-07T18:33:27.534" v="6481"/>
          <ac:picMkLst>
            <pc:docMk/>
            <pc:sldMk cId="779927683" sldId="326"/>
            <ac:picMk id="15" creationId="{5878E1A3-3DCE-D9F1-3000-48D31AE885B3}"/>
          </ac:picMkLst>
        </pc:picChg>
      </pc:sldChg>
      <pc:sldChg chg="addSp delSp modSp mod modNotes modNotesTx">
        <pc:chgData name="Justina Ojom" userId="cbdaed7d-8d45-4372-a16a-f3f8900c2f45" providerId="ADAL" clId="{498B5AAD-3D98-492D-857B-23061FC64F6C}" dt="2023-03-10T01:31:03.815" v="10445" actId="313"/>
        <pc:sldMkLst>
          <pc:docMk/>
          <pc:sldMk cId="3540702068" sldId="330"/>
        </pc:sldMkLst>
        <pc:spChg chg="mod">
          <ac:chgData name="Justina Ojom" userId="cbdaed7d-8d45-4372-a16a-f3f8900c2f45" providerId="ADAL" clId="{498B5AAD-3D98-492D-857B-23061FC64F6C}" dt="2023-03-07T19:40:49.965" v="6756" actId="2711"/>
          <ac:spMkLst>
            <pc:docMk/>
            <pc:sldMk cId="3540702068" sldId="330"/>
            <ac:spMk id="4" creationId="{791DC49C-5188-46D2-6762-365D94024480}"/>
          </ac:spMkLst>
        </pc:spChg>
        <pc:spChg chg="mod">
          <ac:chgData name="Justina Ojom" userId="cbdaed7d-8d45-4372-a16a-f3f8900c2f45" providerId="ADAL" clId="{498B5AAD-3D98-492D-857B-23061FC64F6C}" dt="2023-03-07T19:40:49.965" v="6756" actId="2711"/>
          <ac:spMkLst>
            <pc:docMk/>
            <pc:sldMk cId="3540702068" sldId="330"/>
            <ac:spMk id="5" creationId="{CCA4476B-49FE-325E-0DF0-E54C10115619}"/>
          </ac:spMkLst>
        </pc:spChg>
        <pc:spChg chg="mod">
          <ac:chgData name="Justina Ojom" userId="cbdaed7d-8d45-4372-a16a-f3f8900c2f45" providerId="ADAL" clId="{498B5AAD-3D98-492D-857B-23061FC64F6C}" dt="2023-03-07T19:40:49.965" v="6756" actId="2711"/>
          <ac:spMkLst>
            <pc:docMk/>
            <pc:sldMk cId="3540702068" sldId="330"/>
            <ac:spMk id="6" creationId="{6989D121-363D-5A78-AE89-2583ED6C72DB}"/>
          </ac:spMkLst>
        </pc:spChg>
        <pc:spChg chg="mod">
          <ac:chgData name="Justina Ojom" userId="cbdaed7d-8d45-4372-a16a-f3f8900c2f45" providerId="ADAL" clId="{498B5AAD-3D98-492D-857B-23061FC64F6C}" dt="2023-03-07T19:40:49.965" v="6756" actId="2711"/>
          <ac:spMkLst>
            <pc:docMk/>
            <pc:sldMk cId="3540702068" sldId="330"/>
            <ac:spMk id="9" creationId="{B64CEF1A-EEA8-B4E5-FB27-604D5789DAE7}"/>
          </ac:spMkLst>
        </pc:spChg>
        <pc:spChg chg="mod">
          <ac:chgData name="Justina Ojom" userId="cbdaed7d-8d45-4372-a16a-f3f8900c2f45" providerId="ADAL" clId="{498B5AAD-3D98-492D-857B-23061FC64F6C}" dt="2023-03-07T19:40:49.965" v="6756" actId="2711"/>
          <ac:spMkLst>
            <pc:docMk/>
            <pc:sldMk cId="3540702068" sldId="330"/>
            <ac:spMk id="10" creationId="{7E7FD0B7-10B0-B7B5-636A-A6DADD194EF4}"/>
          </ac:spMkLst>
        </pc:spChg>
        <pc:spChg chg="mod">
          <ac:chgData name="Justina Ojom" userId="cbdaed7d-8d45-4372-a16a-f3f8900c2f45" providerId="ADAL" clId="{498B5AAD-3D98-492D-857B-23061FC64F6C}" dt="2023-03-07T19:40:49.965" v="6756" actId="2711"/>
          <ac:spMkLst>
            <pc:docMk/>
            <pc:sldMk cId="3540702068" sldId="330"/>
            <ac:spMk id="11" creationId="{C4E8802D-B782-BFDB-FA23-628E257961E3}"/>
          </ac:spMkLst>
        </pc:spChg>
        <pc:spChg chg="del mod">
          <ac:chgData name="Justina Ojom" userId="cbdaed7d-8d45-4372-a16a-f3f8900c2f45" providerId="ADAL" clId="{498B5AAD-3D98-492D-857B-23061FC64F6C}" dt="2023-03-07T20:03:20.536" v="7186" actId="478"/>
          <ac:spMkLst>
            <pc:docMk/>
            <pc:sldMk cId="3540702068" sldId="330"/>
            <ac:spMk id="12" creationId="{F7237205-D4C3-97CD-A970-B291E45283F1}"/>
          </ac:spMkLst>
        </pc:spChg>
        <pc:spChg chg="mod">
          <ac:chgData name="Justina Ojom" userId="cbdaed7d-8d45-4372-a16a-f3f8900c2f45" providerId="ADAL" clId="{498B5AAD-3D98-492D-857B-23061FC64F6C}" dt="2023-03-07T20:04:40.203" v="7215" actId="1076"/>
          <ac:spMkLst>
            <pc:docMk/>
            <pc:sldMk cId="3540702068" sldId="330"/>
            <ac:spMk id="13" creationId="{15AD3F9E-8606-BF6A-622B-0463708BDB0F}"/>
          </ac:spMkLst>
        </pc:spChg>
        <pc:spChg chg="mod">
          <ac:chgData name="Justina Ojom" userId="cbdaed7d-8d45-4372-a16a-f3f8900c2f45" providerId="ADAL" clId="{498B5AAD-3D98-492D-857B-23061FC64F6C}" dt="2023-03-07T20:01:28.158" v="7116" actId="207"/>
          <ac:spMkLst>
            <pc:docMk/>
            <pc:sldMk cId="3540702068" sldId="330"/>
            <ac:spMk id="14" creationId="{9D973D0D-A034-BF3C-5CBD-2A4115936CDF}"/>
          </ac:spMkLst>
        </pc:spChg>
        <pc:spChg chg="mod">
          <ac:chgData name="Justina Ojom" userId="cbdaed7d-8d45-4372-a16a-f3f8900c2f45" providerId="ADAL" clId="{498B5AAD-3D98-492D-857B-23061FC64F6C}" dt="2023-03-07T20:01:28.158" v="7116" actId="207"/>
          <ac:spMkLst>
            <pc:docMk/>
            <pc:sldMk cId="3540702068" sldId="330"/>
            <ac:spMk id="15" creationId="{59DFF1A2-84C0-60AE-B796-89760B6326BC}"/>
          </ac:spMkLst>
        </pc:spChg>
        <pc:spChg chg="mod">
          <ac:chgData name="Justina Ojom" userId="cbdaed7d-8d45-4372-a16a-f3f8900c2f45" providerId="ADAL" clId="{498B5AAD-3D98-492D-857B-23061FC64F6C}" dt="2023-03-07T20:01:28.158" v="7116" actId="207"/>
          <ac:spMkLst>
            <pc:docMk/>
            <pc:sldMk cId="3540702068" sldId="330"/>
            <ac:spMk id="16" creationId="{E6E5576C-622E-F5B0-0951-2CFC64833D9D}"/>
          </ac:spMkLst>
        </pc:spChg>
        <pc:spChg chg="mod">
          <ac:chgData name="Justina Ojom" userId="cbdaed7d-8d45-4372-a16a-f3f8900c2f45" providerId="ADAL" clId="{498B5AAD-3D98-492D-857B-23061FC64F6C}" dt="2023-03-07T20:01:28.158" v="7116" actId="207"/>
          <ac:spMkLst>
            <pc:docMk/>
            <pc:sldMk cId="3540702068" sldId="330"/>
            <ac:spMk id="18" creationId="{C40C5A23-4C59-37C7-B1C3-EAD6BF2747E5}"/>
          </ac:spMkLst>
        </pc:spChg>
        <pc:spChg chg="mod">
          <ac:chgData name="Justina Ojom" userId="cbdaed7d-8d45-4372-a16a-f3f8900c2f45" providerId="ADAL" clId="{498B5AAD-3D98-492D-857B-23061FC64F6C}" dt="2023-03-07T20:01:28.158" v="7116" actId="207"/>
          <ac:spMkLst>
            <pc:docMk/>
            <pc:sldMk cId="3540702068" sldId="330"/>
            <ac:spMk id="19" creationId="{DF6F1391-D8B9-9006-25EA-E000E555769E}"/>
          </ac:spMkLst>
        </pc:spChg>
        <pc:spChg chg="mod">
          <ac:chgData name="Justina Ojom" userId="cbdaed7d-8d45-4372-a16a-f3f8900c2f45" providerId="ADAL" clId="{498B5AAD-3D98-492D-857B-23061FC64F6C}" dt="2023-03-07T20:01:28.158" v="7116" actId="207"/>
          <ac:spMkLst>
            <pc:docMk/>
            <pc:sldMk cId="3540702068" sldId="330"/>
            <ac:spMk id="20" creationId="{2E6AB915-824E-C183-1098-3A5504AD8461}"/>
          </ac:spMkLst>
        </pc:spChg>
        <pc:spChg chg="mod">
          <ac:chgData name="Justina Ojom" userId="cbdaed7d-8d45-4372-a16a-f3f8900c2f45" providerId="ADAL" clId="{498B5AAD-3D98-492D-857B-23061FC64F6C}" dt="2023-03-07T20:04:06.817" v="7201" actId="207"/>
          <ac:spMkLst>
            <pc:docMk/>
            <pc:sldMk cId="3540702068" sldId="330"/>
            <ac:spMk id="22" creationId="{AFDBEBA5-045A-AA23-F2B5-EBF1926FD390}"/>
          </ac:spMkLst>
        </pc:spChg>
        <pc:spChg chg="mod">
          <ac:chgData name="Justina Ojom" userId="cbdaed7d-8d45-4372-a16a-f3f8900c2f45" providerId="ADAL" clId="{498B5AAD-3D98-492D-857B-23061FC64F6C}" dt="2023-03-07T20:04:06.817" v="7201" actId="207"/>
          <ac:spMkLst>
            <pc:docMk/>
            <pc:sldMk cId="3540702068" sldId="330"/>
            <ac:spMk id="23" creationId="{AE62675B-2012-DB40-7202-1F9E56F235FF}"/>
          </ac:spMkLst>
        </pc:spChg>
        <pc:spChg chg="mod">
          <ac:chgData name="Justina Ojom" userId="cbdaed7d-8d45-4372-a16a-f3f8900c2f45" providerId="ADAL" clId="{498B5AAD-3D98-492D-857B-23061FC64F6C}" dt="2023-03-07T20:04:06.817" v="7201" actId="207"/>
          <ac:spMkLst>
            <pc:docMk/>
            <pc:sldMk cId="3540702068" sldId="330"/>
            <ac:spMk id="24" creationId="{46FFF566-439F-D03C-7E06-A8126EF4D7F9}"/>
          </ac:spMkLst>
        </pc:spChg>
        <pc:spChg chg="mod">
          <ac:chgData name="Justina Ojom" userId="cbdaed7d-8d45-4372-a16a-f3f8900c2f45" providerId="ADAL" clId="{498B5AAD-3D98-492D-857B-23061FC64F6C}" dt="2023-03-07T20:04:06.817" v="7201" actId="207"/>
          <ac:spMkLst>
            <pc:docMk/>
            <pc:sldMk cId="3540702068" sldId="330"/>
            <ac:spMk id="25" creationId="{EE7ED17D-BD9E-D701-BC6F-01B412ED7C37}"/>
          </ac:spMkLst>
        </pc:spChg>
        <pc:spChg chg="mod">
          <ac:chgData name="Justina Ojom" userId="cbdaed7d-8d45-4372-a16a-f3f8900c2f45" providerId="ADAL" clId="{498B5AAD-3D98-492D-857B-23061FC64F6C}" dt="2023-03-07T20:04:06.817" v="7201" actId="207"/>
          <ac:spMkLst>
            <pc:docMk/>
            <pc:sldMk cId="3540702068" sldId="330"/>
            <ac:spMk id="26" creationId="{B6E52F98-A862-6CD3-FF9E-63933E93FF37}"/>
          </ac:spMkLst>
        </pc:spChg>
        <pc:spChg chg="add mod ord">
          <ac:chgData name="Justina Ojom" userId="cbdaed7d-8d45-4372-a16a-f3f8900c2f45" providerId="ADAL" clId="{498B5AAD-3D98-492D-857B-23061FC64F6C}" dt="2023-03-07T20:04:38.443" v="7214" actId="1076"/>
          <ac:spMkLst>
            <pc:docMk/>
            <pc:sldMk cId="3540702068" sldId="330"/>
            <ac:spMk id="27" creationId="{D13C8337-C7E5-C910-0FF3-C76DECE20582}"/>
          </ac:spMkLst>
        </pc:spChg>
        <pc:spChg chg="add mod">
          <ac:chgData name="Justina Ojom" userId="cbdaed7d-8d45-4372-a16a-f3f8900c2f45" providerId="ADAL" clId="{498B5AAD-3D98-492D-857B-23061FC64F6C}" dt="2023-03-07T20:04:38.443" v="7214" actId="1076"/>
          <ac:spMkLst>
            <pc:docMk/>
            <pc:sldMk cId="3540702068" sldId="330"/>
            <ac:spMk id="28" creationId="{AC55569E-8D7C-E9D8-557F-FEF494FDAA5B}"/>
          </ac:spMkLst>
        </pc:spChg>
        <pc:spChg chg="mod">
          <ac:chgData name="Justina Ojom" userId="cbdaed7d-8d45-4372-a16a-f3f8900c2f45" providerId="ADAL" clId="{498B5AAD-3D98-492D-857B-23061FC64F6C}" dt="2023-03-07T19:40:49.965" v="6756" actId="2711"/>
          <ac:spMkLst>
            <pc:docMk/>
            <pc:sldMk cId="3540702068" sldId="330"/>
            <ac:spMk id="32" creationId="{018DEDA9-988A-4F70-B2DE-A423BE94BAA4}"/>
          </ac:spMkLst>
        </pc:spChg>
        <pc:grpChg chg="add mod">
          <ac:chgData name="Justina Ojom" userId="cbdaed7d-8d45-4372-a16a-f3f8900c2f45" providerId="ADAL" clId="{498B5AAD-3D98-492D-857B-23061FC64F6C}" dt="2023-03-07T20:04:38.443" v="7214" actId="1076"/>
          <ac:grpSpMkLst>
            <pc:docMk/>
            <pc:sldMk cId="3540702068" sldId="330"/>
            <ac:grpSpMk id="2" creationId="{B4E22931-201D-AF1A-34A5-524DF6706546}"/>
          </ac:grpSpMkLst>
        </pc:grpChg>
        <pc:grpChg chg="del">
          <ac:chgData name="Justina Ojom" userId="cbdaed7d-8d45-4372-a16a-f3f8900c2f45" providerId="ADAL" clId="{498B5AAD-3D98-492D-857B-23061FC64F6C}" dt="2023-03-07T20:01:15.913" v="7110" actId="478"/>
          <ac:grpSpMkLst>
            <pc:docMk/>
            <pc:sldMk cId="3540702068" sldId="330"/>
            <ac:grpSpMk id="3" creationId="{7D12FD02-6E5C-9B60-6631-C4ECA5165D3D}"/>
          </ac:grpSpMkLst>
        </pc:grpChg>
        <pc:grpChg chg="del">
          <ac:chgData name="Justina Ojom" userId="cbdaed7d-8d45-4372-a16a-f3f8900c2f45" providerId="ADAL" clId="{498B5AAD-3D98-492D-857B-23061FC64F6C}" dt="2023-03-07T20:01:15.913" v="7110" actId="478"/>
          <ac:grpSpMkLst>
            <pc:docMk/>
            <pc:sldMk cId="3540702068" sldId="330"/>
            <ac:grpSpMk id="7" creationId="{5BA9863D-B63E-9CC7-D7F9-C974350B0095}"/>
          </ac:grpSpMkLst>
        </pc:grpChg>
        <pc:grpChg chg="add mod">
          <ac:chgData name="Justina Ojom" userId="cbdaed7d-8d45-4372-a16a-f3f8900c2f45" providerId="ADAL" clId="{498B5AAD-3D98-492D-857B-23061FC64F6C}" dt="2023-03-07T20:04:38.443" v="7214" actId="1076"/>
          <ac:grpSpMkLst>
            <pc:docMk/>
            <pc:sldMk cId="3540702068" sldId="330"/>
            <ac:grpSpMk id="17" creationId="{A32C7F69-E80F-E085-C89F-5745676FBF37}"/>
          </ac:grpSpMkLst>
        </pc:grpChg>
        <pc:grpChg chg="add mod ord">
          <ac:chgData name="Justina Ojom" userId="cbdaed7d-8d45-4372-a16a-f3f8900c2f45" providerId="ADAL" clId="{498B5AAD-3D98-492D-857B-23061FC64F6C}" dt="2023-03-07T20:04:38.443" v="7214" actId="1076"/>
          <ac:grpSpMkLst>
            <pc:docMk/>
            <pc:sldMk cId="3540702068" sldId="330"/>
            <ac:grpSpMk id="21" creationId="{B8619A0F-5E6E-6DD4-5F2F-CF55D8D4561E}"/>
          </ac:grpSpMkLst>
        </pc:grpChg>
      </pc:sldChg>
      <pc:sldChg chg="modSp mod modNotes modNotesTx">
        <pc:chgData name="Justina Ojom" userId="cbdaed7d-8d45-4372-a16a-f3f8900c2f45" providerId="ADAL" clId="{498B5AAD-3D98-492D-857B-23061FC64F6C}" dt="2023-03-10T01:30:46.285" v="10444" actId="20577"/>
        <pc:sldMkLst>
          <pc:docMk/>
          <pc:sldMk cId="1935077404" sldId="333"/>
        </pc:sldMkLst>
        <pc:spChg chg="mod">
          <ac:chgData name="Justina Ojom" userId="cbdaed7d-8d45-4372-a16a-f3f8900c2f45" providerId="ADAL" clId="{498B5AAD-3D98-492D-857B-23061FC64F6C}" dt="2023-03-10T01:30:46.285" v="10444" actId="20577"/>
          <ac:spMkLst>
            <pc:docMk/>
            <pc:sldMk cId="1935077404" sldId="333"/>
            <ac:spMk id="14" creationId="{77426308-FC57-4621-A22C-EE55960FBD64}"/>
          </ac:spMkLst>
        </pc:spChg>
        <pc:spChg chg="mod">
          <ac:chgData name="Justina Ojom" userId="cbdaed7d-8d45-4372-a16a-f3f8900c2f45" providerId="ADAL" clId="{498B5AAD-3D98-492D-857B-23061FC64F6C}" dt="2023-03-07T20:39:01.617" v="7818" actId="1076"/>
          <ac:spMkLst>
            <pc:docMk/>
            <pc:sldMk cId="1935077404" sldId="333"/>
            <ac:spMk id="57" creationId="{D62B3BE0-0F5B-4153-A0BA-E16ACFF0EE66}"/>
          </ac:spMkLst>
        </pc:spChg>
        <pc:spChg chg="mod">
          <ac:chgData name="Justina Ojom" userId="cbdaed7d-8d45-4372-a16a-f3f8900c2f45" providerId="ADAL" clId="{498B5AAD-3D98-492D-857B-23061FC64F6C}" dt="2023-03-07T20:39:01.617" v="7818" actId="1076"/>
          <ac:spMkLst>
            <pc:docMk/>
            <pc:sldMk cId="1935077404" sldId="333"/>
            <ac:spMk id="59" creationId="{71865365-E0D2-4F1C-94B2-26F808C53A89}"/>
          </ac:spMkLst>
        </pc:spChg>
        <pc:spChg chg="mod">
          <ac:chgData name="Justina Ojom" userId="cbdaed7d-8d45-4372-a16a-f3f8900c2f45" providerId="ADAL" clId="{498B5AAD-3D98-492D-857B-23061FC64F6C}" dt="2023-03-07T19:48:02.588" v="6854" actId="1076"/>
          <ac:spMkLst>
            <pc:docMk/>
            <pc:sldMk cId="1935077404" sldId="333"/>
            <ac:spMk id="60" creationId="{CA51DE7D-C4EB-4482-B9BD-8251CB38B67D}"/>
          </ac:spMkLst>
        </pc:spChg>
        <pc:spChg chg="mod">
          <ac:chgData name="Justina Ojom" userId="cbdaed7d-8d45-4372-a16a-f3f8900c2f45" providerId="ADAL" clId="{498B5AAD-3D98-492D-857B-23061FC64F6C}" dt="2023-03-07T19:41:08.100" v="6762" actId="2711"/>
          <ac:spMkLst>
            <pc:docMk/>
            <pc:sldMk cId="1935077404" sldId="333"/>
            <ac:spMk id="61" creationId="{ABD8A883-982A-4318-B4F5-7858ABDA3C3D}"/>
          </ac:spMkLst>
        </pc:spChg>
      </pc:sldChg>
      <pc:sldChg chg="addSp delSp modSp mod modNotes modNotesTx">
        <pc:chgData name="Justina Ojom" userId="cbdaed7d-8d45-4372-a16a-f3f8900c2f45" providerId="ADAL" clId="{498B5AAD-3D98-492D-857B-23061FC64F6C}" dt="2023-03-08T07:11:02.809" v="9616"/>
        <pc:sldMkLst>
          <pc:docMk/>
          <pc:sldMk cId="3991118468" sldId="337"/>
        </pc:sldMkLst>
        <pc:spChg chg="add del mod ord">
          <ac:chgData name="Justina Ojom" userId="cbdaed7d-8d45-4372-a16a-f3f8900c2f45" providerId="ADAL" clId="{498B5AAD-3D98-492D-857B-23061FC64F6C}" dt="2023-03-07T19:49:21.881" v="6881" actId="1036"/>
          <ac:spMkLst>
            <pc:docMk/>
            <pc:sldMk cId="3991118468" sldId="337"/>
            <ac:spMk id="2" creationId="{844181A5-21C9-4BB0-A90B-B2EB79EC0455}"/>
          </ac:spMkLst>
        </pc:spChg>
        <pc:spChg chg="mod">
          <ac:chgData name="Justina Ojom" userId="cbdaed7d-8d45-4372-a16a-f3f8900c2f45" providerId="ADAL" clId="{498B5AAD-3D98-492D-857B-23061FC64F6C}" dt="2023-03-07T19:49:50.265" v="6885" actId="207"/>
          <ac:spMkLst>
            <pc:docMk/>
            <pc:sldMk cId="3991118468" sldId="337"/>
            <ac:spMk id="3" creationId="{1D2F68FA-B49A-472D-61A3-1984FF92FB6A}"/>
          </ac:spMkLst>
        </pc:spChg>
        <pc:spChg chg="mod">
          <ac:chgData name="Justina Ojom" userId="cbdaed7d-8d45-4372-a16a-f3f8900c2f45" providerId="ADAL" clId="{498B5AAD-3D98-492D-857B-23061FC64F6C}" dt="2023-03-07T19:40:02.967" v="6743" actId="2711"/>
          <ac:spMkLst>
            <pc:docMk/>
            <pc:sldMk cId="3991118468" sldId="337"/>
            <ac:spMk id="4" creationId="{BA17EAA9-0757-4E70-857A-CCB621E253F9}"/>
          </ac:spMkLst>
        </pc:spChg>
        <pc:spChg chg="del mod">
          <ac:chgData name="Justina Ojom" userId="cbdaed7d-8d45-4372-a16a-f3f8900c2f45" providerId="ADAL" clId="{498B5AAD-3D98-492D-857B-23061FC64F6C}" dt="2023-03-07T19:36:22.329" v="6687" actId="478"/>
          <ac:spMkLst>
            <pc:docMk/>
            <pc:sldMk cId="3991118468" sldId="337"/>
            <ac:spMk id="5" creationId="{CE3BB856-BF91-E611-1B1C-8DDCFE11CB64}"/>
          </ac:spMkLst>
        </pc:spChg>
        <pc:spChg chg="mod">
          <ac:chgData name="Justina Ojom" userId="cbdaed7d-8d45-4372-a16a-f3f8900c2f45" providerId="ADAL" clId="{498B5AAD-3D98-492D-857B-23061FC64F6C}" dt="2023-03-07T19:49:46.704" v="6884" actId="207"/>
          <ac:spMkLst>
            <pc:docMk/>
            <pc:sldMk cId="3991118468" sldId="337"/>
            <ac:spMk id="7" creationId="{5316B272-F08B-C935-3BFB-DF79C7D62D60}"/>
          </ac:spMkLst>
        </pc:spChg>
        <pc:spChg chg="mod">
          <ac:chgData name="Justina Ojom" userId="cbdaed7d-8d45-4372-a16a-f3f8900c2f45" providerId="ADAL" clId="{498B5AAD-3D98-492D-857B-23061FC64F6C}" dt="2023-03-07T19:49:46.704" v="6884" actId="207"/>
          <ac:spMkLst>
            <pc:docMk/>
            <pc:sldMk cId="3991118468" sldId="337"/>
            <ac:spMk id="8" creationId="{D25CD6AE-38C5-C7BF-0559-6F3806F1054F}"/>
          </ac:spMkLst>
        </pc:spChg>
        <pc:spChg chg="mod">
          <ac:chgData name="Justina Ojom" userId="cbdaed7d-8d45-4372-a16a-f3f8900c2f45" providerId="ADAL" clId="{498B5AAD-3D98-492D-857B-23061FC64F6C}" dt="2023-03-07T19:49:46.704" v="6884" actId="207"/>
          <ac:spMkLst>
            <pc:docMk/>
            <pc:sldMk cId="3991118468" sldId="337"/>
            <ac:spMk id="9" creationId="{3CCA9258-38B9-3208-7974-5CAA79D0323C}"/>
          </ac:spMkLst>
        </pc:spChg>
        <pc:spChg chg="mod">
          <ac:chgData name="Justina Ojom" userId="cbdaed7d-8d45-4372-a16a-f3f8900c2f45" providerId="ADAL" clId="{498B5AAD-3D98-492D-857B-23061FC64F6C}" dt="2023-03-07T19:49:46.704" v="6884" actId="207"/>
          <ac:spMkLst>
            <pc:docMk/>
            <pc:sldMk cId="3991118468" sldId="337"/>
            <ac:spMk id="10" creationId="{5EC5A26B-7A21-72EF-B42C-0CD7EF27353A}"/>
          </ac:spMkLst>
        </pc:spChg>
        <pc:spChg chg="del mod">
          <ac:chgData name="Justina Ojom" userId="cbdaed7d-8d45-4372-a16a-f3f8900c2f45" providerId="ADAL" clId="{498B5AAD-3D98-492D-857B-23061FC64F6C}" dt="2023-03-07T19:36:11.436" v="6680" actId="478"/>
          <ac:spMkLst>
            <pc:docMk/>
            <pc:sldMk cId="3991118468" sldId="337"/>
            <ac:spMk id="11" creationId="{E24EEE1C-BE7F-4B6C-BA92-E8B3F36132B2}"/>
          </ac:spMkLst>
        </pc:spChg>
        <pc:spChg chg="mod">
          <ac:chgData name="Justina Ojom" userId="cbdaed7d-8d45-4372-a16a-f3f8900c2f45" providerId="ADAL" clId="{498B5AAD-3D98-492D-857B-23061FC64F6C}" dt="2023-03-07T19:49:46.704" v="6884" actId="207"/>
          <ac:spMkLst>
            <pc:docMk/>
            <pc:sldMk cId="3991118468" sldId="337"/>
            <ac:spMk id="12" creationId="{BA47ED06-B9CE-068B-2716-9BB73938EF1C}"/>
          </ac:spMkLst>
        </pc:spChg>
        <pc:spChg chg="add mod ord">
          <ac:chgData name="Justina Ojom" userId="cbdaed7d-8d45-4372-a16a-f3f8900c2f45" providerId="ADAL" clId="{498B5AAD-3D98-492D-857B-23061FC64F6C}" dt="2023-03-07T19:49:19.028" v="6879" actId="167"/>
          <ac:spMkLst>
            <pc:docMk/>
            <pc:sldMk cId="3991118468" sldId="337"/>
            <ac:spMk id="13" creationId="{DE647064-BCB3-E6CE-746B-1E253395418B}"/>
          </ac:spMkLst>
        </pc:spChg>
        <pc:grpChg chg="add mod">
          <ac:chgData name="Justina Ojom" userId="cbdaed7d-8d45-4372-a16a-f3f8900c2f45" providerId="ADAL" clId="{498B5AAD-3D98-492D-857B-23061FC64F6C}" dt="2023-03-07T19:49:46.704" v="6884" actId="207"/>
          <ac:grpSpMkLst>
            <pc:docMk/>
            <pc:sldMk cId="3991118468" sldId="337"/>
            <ac:grpSpMk id="6" creationId="{66EA4159-5A1F-1C78-3CB8-306F3A1A6C4A}"/>
          </ac:grpSpMkLst>
        </pc:grpChg>
        <pc:grpChg chg="del">
          <ac:chgData name="Justina Ojom" userId="cbdaed7d-8d45-4372-a16a-f3f8900c2f45" providerId="ADAL" clId="{498B5AAD-3D98-492D-857B-23061FC64F6C}" dt="2023-03-07T18:42:27.709" v="6661" actId="478"/>
          <ac:grpSpMkLst>
            <pc:docMk/>
            <pc:sldMk cId="3991118468" sldId="337"/>
            <ac:grpSpMk id="79" creationId="{9A8973E7-837F-4916-A240-A7C83473C34F}"/>
          </ac:grpSpMkLst>
        </pc:grpChg>
      </pc:sldChg>
      <pc:sldChg chg="addSp delSp modSp mod modNotes modNotesTx">
        <pc:chgData name="Justina Ojom" userId="cbdaed7d-8d45-4372-a16a-f3f8900c2f45" providerId="ADAL" clId="{498B5AAD-3D98-492D-857B-23061FC64F6C}" dt="2023-03-09T22:12:00.001" v="9677" actId="1076"/>
        <pc:sldMkLst>
          <pc:docMk/>
          <pc:sldMk cId="3090556468" sldId="339"/>
        </pc:sldMkLst>
        <pc:spChg chg="add del mod">
          <ac:chgData name="Justina Ojom" userId="cbdaed7d-8d45-4372-a16a-f3f8900c2f45" providerId="ADAL" clId="{498B5AAD-3D98-492D-857B-23061FC64F6C}" dt="2023-03-09T22:11:40.159" v="9670" actId="478"/>
          <ac:spMkLst>
            <pc:docMk/>
            <pc:sldMk cId="3090556468" sldId="339"/>
            <ac:spMk id="2" creationId="{AE34F389-F6D6-2664-D5AE-855457ECBA3B}"/>
          </ac:spMkLst>
        </pc:spChg>
        <pc:spChg chg="add mod">
          <ac:chgData name="Justina Ojom" userId="cbdaed7d-8d45-4372-a16a-f3f8900c2f45" providerId="ADAL" clId="{498B5AAD-3D98-492D-857B-23061FC64F6C}" dt="2023-03-09T22:12:00.001" v="9677" actId="1076"/>
          <ac:spMkLst>
            <pc:docMk/>
            <pc:sldMk cId="3090556468" sldId="339"/>
            <ac:spMk id="3" creationId="{872A8AAF-C692-4F24-CEFB-15477CE8DA1F}"/>
          </ac:spMkLst>
        </pc:spChg>
        <pc:spChg chg="add mod">
          <ac:chgData name="Justina Ojom" userId="cbdaed7d-8d45-4372-a16a-f3f8900c2f45" providerId="ADAL" clId="{498B5AAD-3D98-492D-857B-23061FC64F6C}" dt="2023-03-09T22:11:53.518" v="9674" actId="465"/>
          <ac:spMkLst>
            <pc:docMk/>
            <pc:sldMk cId="3090556468" sldId="339"/>
            <ac:spMk id="5" creationId="{6BC3BE7D-4DB9-2C82-E303-95E2A10D4074}"/>
          </ac:spMkLst>
        </pc:spChg>
        <pc:spChg chg="mod">
          <ac:chgData name="Justina Ojom" userId="cbdaed7d-8d45-4372-a16a-f3f8900c2f45" providerId="ADAL" clId="{498B5AAD-3D98-492D-857B-23061FC64F6C}" dt="2023-03-07T19:52:37.218" v="6975" actId="552"/>
          <ac:spMkLst>
            <pc:docMk/>
            <pc:sldMk cId="3090556468" sldId="339"/>
            <ac:spMk id="11" creationId="{E24EEE1C-BE7F-4B6C-BA92-E8B3F36132B2}"/>
          </ac:spMkLst>
        </pc:spChg>
        <pc:spChg chg="mod">
          <ac:chgData name="Justina Ojom" userId="cbdaed7d-8d45-4372-a16a-f3f8900c2f45" providerId="ADAL" clId="{498B5AAD-3D98-492D-857B-23061FC64F6C}" dt="2023-03-07T19:52:53.973" v="6977" actId="1076"/>
          <ac:spMkLst>
            <pc:docMk/>
            <pc:sldMk cId="3090556468" sldId="339"/>
            <ac:spMk id="16" creationId="{BBFB386E-6551-4A1A-A6BB-9382E7E7FF5C}"/>
          </ac:spMkLst>
        </pc:spChg>
        <pc:spChg chg="mod">
          <ac:chgData name="Justina Ojom" userId="cbdaed7d-8d45-4372-a16a-f3f8900c2f45" providerId="ADAL" clId="{498B5AAD-3D98-492D-857B-23061FC64F6C}" dt="2023-03-07T19:54:48.322" v="6994" actId="1076"/>
          <ac:spMkLst>
            <pc:docMk/>
            <pc:sldMk cId="3090556468" sldId="339"/>
            <ac:spMk id="17" creationId="{733F3946-B216-415C-9730-A510A95A13CA}"/>
          </ac:spMkLst>
        </pc:spChg>
        <pc:spChg chg="mod">
          <ac:chgData name="Justina Ojom" userId="cbdaed7d-8d45-4372-a16a-f3f8900c2f45" providerId="ADAL" clId="{498B5AAD-3D98-492D-857B-23061FC64F6C}" dt="2023-03-09T22:11:57.513" v="9676" actId="1076"/>
          <ac:spMkLst>
            <pc:docMk/>
            <pc:sldMk cId="3090556468" sldId="339"/>
            <ac:spMk id="18" creationId="{176BB8F9-C123-4183-92A9-C60157A708DC}"/>
          </ac:spMkLst>
        </pc:spChg>
        <pc:spChg chg="mod">
          <ac:chgData name="Justina Ojom" userId="cbdaed7d-8d45-4372-a16a-f3f8900c2f45" providerId="ADAL" clId="{498B5AAD-3D98-492D-857B-23061FC64F6C}" dt="2023-03-07T19:54:36.009" v="6991" actId="1076"/>
          <ac:spMkLst>
            <pc:docMk/>
            <pc:sldMk cId="3090556468" sldId="339"/>
            <ac:spMk id="19" creationId="{E1ED7D59-DD7D-4D01-8768-ED10E5D40571}"/>
          </ac:spMkLst>
        </pc:spChg>
        <pc:spChg chg="mod">
          <ac:chgData name="Justina Ojom" userId="cbdaed7d-8d45-4372-a16a-f3f8900c2f45" providerId="ADAL" clId="{498B5AAD-3D98-492D-857B-23061FC64F6C}" dt="2023-03-09T22:11:55.406" v="9675" actId="1076"/>
          <ac:spMkLst>
            <pc:docMk/>
            <pc:sldMk cId="3090556468" sldId="339"/>
            <ac:spMk id="20" creationId="{D7CB6E16-976A-46E5-817B-4B58ED997934}"/>
          </ac:spMkLst>
        </pc:spChg>
        <pc:spChg chg="add del mod">
          <ac:chgData name="Justina Ojom" userId="cbdaed7d-8d45-4372-a16a-f3f8900c2f45" providerId="ADAL" clId="{498B5AAD-3D98-492D-857B-23061FC64F6C}" dt="2023-03-07T19:50:11.911" v="6893" actId="478"/>
          <ac:spMkLst>
            <pc:docMk/>
            <pc:sldMk cId="3090556468" sldId="339"/>
            <ac:spMk id="21" creationId="{9638F6D1-0A37-4F47-96E4-AEF2CAFF1F80}"/>
          </ac:spMkLst>
        </pc:spChg>
        <pc:spChg chg="mod">
          <ac:chgData name="Justina Ojom" userId="cbdaed7d-8d45-4372-a16a-f3f8900c2f45" providerId="ADAL" clId="{498B5AAD-3D98-492D-857B-23061FC64F6C}" dt="2023-03-07T19:53:47.091" v="6982" actId="20577"/>
          <ac:spMkLst>
            <pc:docMk/>
            <pc:sldMk cId="3090556468" sldId="339"/>
            <ac:spMk id="24" creationId="{AE311838-E39D-459A-A218-83E02F1EE356}"/>
          </ac:spMkLst>
        </pc:spChg>
        <pc:spChg chg="mod">
          <ac:chgData name="Justina Ojom" userId="cbdaed7d-8d45-4372-a16a-f3f8900c2f45" providerId="ADAL" clId="{498B5AAD-3D98-492D-857B-23061FC64F6C}" dt="2023-03-07T19:50:11.177" v="6891" actId="1076"/>
          <ac:spMkLst>
            <pc:docMk/>
            <pc:sldMk cId="3090556468" sldId="339"/>
            <ac:spMk id="25" creationId="{37D81114-568C-4AAA-9976-2EB696817307}"/>
          </ac:spMkLst>
        </pc:spChg>
        <pc:spChg chg="mod">
          <ac:chgData name="Justina Ojom" userId="cbdaed7d-8d45-4372-a16a-f3f8900c2f45" providerId="ADAL" clId="{498B5AAD-3D98-492D-857B-23061FC64F6C}" dt="2023-03-09T22:11:53.518" v="9674" actId="465"/>
          <ac:spMkLst>
            <pc:docMk/>
            <pc:sldMk cId="3090556468" sldId="339"/>
            <ac:spMk id="26" creationId="{F0ED0933-38E5-4291-92C0-36AAF9EA44E0}"/>
          </ac:spMkLst>
        </pc:spChg>
        <pc:spChg chg="mod">
          <ac:chgData name="Justina Ojom" userId="cbdaed7d-8d45-4372-a16a-f3f8900c2f45" providerId="ADAL" clId="{498B5AAD-3D98-492D-857B-23061FC64F6C}" dt="2023-03-09T22:11:53.518" v="9674" actId="465"/>
          <ac:spMkLst>
            <pc:docMk/>
            <pc:sldMk cId="3090556468" sldId="339"/>
            <ac:spMk id="27" creationId="{5CC97698-DC01-431C-AEDD-1668768F0EEE}"/>
          </ac:spMkLst>
        </pc:spChg>
        <pc:spChg chg="mod">
          <ac:chgData name="Justina Ojom" userId="cbdaed7d-8d45-4372-a16a-f3f8900c2f45" providerId="ADAL" clId="{498B5AAD-3D98-492D-857B-23061FC64F6C}" dt="2023-03-09T22:11:53.518" v="9674" actId="465"/>
          <ac:spMkLst>
            <pc:docMk/>
            <pc:sldMk cId="3090556468" sldId="339"/>
            <ac:spMk id="28" creationId="{BA5B85DC-E1FF-4A6D-8A92-F746BD9463B7}"/>
          </ac:spMkLst>
        </pc:spChg>
        <pc:spChg chg="mod">
          <ac:chgData name="Justina Ojom" userId="cbdaed7d-8d45-4372-a16a-f3f8900c2f45" providerId="ADAL" clId="{498B5AAD-3D98-492D-857B-23061FC64F6C}" dt="2023-03-09T22:11:53.518" v="9674" actId="465"/>
          <ac:spMkLst>
            <pc:docMk/>
            <pc:sldMk cId="3090556468" sldId="339"/>
            <ac:spMk id="29" creationId="{6E790813-CBBC-4F6E-8474-FED90FEA223A}"/>
          </ac:spMkLst>
        </pc:spChg>
        <pc:spChg chg="del mod">
          <ac:chgData name="Justina Ojom" userId="cbdaed7d-8d45-4372-a16a-f3f8900c2f45" providerId="ADAL" clId="{498B5AAD-3D98-492D-857B-23061FC64F6C}" dt="2023-03-09T22:11:44.960" v="9671" actId="478"/>
          <ac:spMkLst>
            <pc:docMk/>
            <pc:sldMk cId="3090556468" sldId="339"/>
            <ac:spMk id="30" creationId="{23D8AA94-FFBD-4F15-A021-C7F67B4A9317}"/>
          </ac:spMkLst>
        </pc:spChg>
        <pc:spChg chg="add del mod">
          <ac:chgData name="Justina Ojom" userId="cbdaed7d-8d45-4372-a16a-f3f8900c2f45" providerId="ADAL" clId="{498B5AAD-3D98-492D-857B-23061FC64F6C}" dt="2023-03-09T22:11:53.518" v="9674" actId="465"/>
          <ac:spMkLst>
            <pc:docMk/>
            <pc:sldMk cId="3090556468" sldId="339"/>
            <ac:spMk id="31" creationId="{1A21B561-6CC5-4F29-9E34-644CC16CF189}"/>
          </ac:spMkLst>
        </pc:spChg>
        <pc:spChg chg="add del mod">
          <ac:chgData name="Justina Ojom" userId="cbdaed7d-8d45-4372-a16a-f3f8900c2f45" providerId="ADAL" clId="{498B5AAD-3D98-492D-857B-23061FC64F6C}" dt="2023-03-09T22:11:53.518" v="9674" actId="465"/>
          <ac:spMkLst>
            <pc:docMk/>
            <pc:sldMk cId="3090556468" sldId="339"/>
            <ac:spMk id="32" creationId="{ACB160BB-5C43-437B-A56D-9358A65C17FB}"/>
          </ac:spMkLst>
        </pc:spChg>
        <pc:spChg chg="mod">
          <ac:chgData name="Justina Ojom" userId="cbdaed7d-8d45-4372-a16a-f3f8900c2f45" providerId="ADAL" clId="{498B5AAD-3D98-492D-857B-23061FC64F6C}" dt="2023-03-07T19:50:11.503" v="6892" actId="1076"/>
          <ac:spMkLst>
            <pc:docMk/>
            <pc:sldMk cId="3090556468" sldId="339"/>
            <ac:spMk id="33" creationId="{7FB9D514-CF6E-41F3-A7D1-DE079B808ACA}"/>
          </ac:spMkLst>
        </pc:spChg>
        <pc:cxnChg chg="mod">
          <ac:chgData name="Justina Ojom" userId="cbdaed7d-8d45-4372-a16a-f3f8900c2f45" providerId="ADAL" clId="{498B5AAD-3D98-492D-857B-23061FC64F6C}" dt="2023-03-09T22:11:50.409" v="9673" actId="465"/>
          <ac:cxnSpMkLst>
            <pc:docMk/>
            <pc:sldMk cId="3090556468" sldId="339"/>
            <ac:cxnSpMk id="4" creationId="{1F5A7A33-2FD4-47B8-9BFB-7E6E4EA30D87}"/>
          </ac:cxnSpMkLst>
        </pc:cxnChg>
      </pc:sldChg>
      <pc:sldChg chg="addSp delSp modSp mod modNotes modNotesTx">
        <pc:chgData name="Justina Ojom" userId="cbdaed7d-8d45-4372-a16a-f3f8900c2f45" providerId="ADAL" clId="{498B5AAD-3D98-492D-857B-23061FC64F6C}" dt="2023-03-08T07:11:13.453" v="9635"/>
        <pc:sldMkLst>
          <pc:docMk/>
          <pc:sldMk cId="744141798" sldId="345"/>
        </pc:sldMkLst>
        <pc:spChg chg="mod">
          <ac:chgData name="Justina Ojom" userId="cbdaed7d-8d45-4372-a16a-f3f8900c2f45" providerId="ADAL" clId="{498B5AAD-3D98-492D-857B-23061FC64F6C}" dt="2023-03-07T19:41:12.192" v="6763" actId="2711"/>
          <ac:spMkLst>
            <pc:docMk/>
            <pc:sldMk cId="744141798" sldId="345"/>
            <ac:spMk id="3" creationId="{E38C5CEA-B53B-D023-7E66-F5818EC11846}"/>
          </ac:spMkLst>
        </pc:spChg>
        <pc:spChg chg="mod">
          <ac:chgData name="Justina Ojom" userId="cbdaed7d-8d45-4372-a16a-f3f8900c2f45" providerId="ADAL" clId="{498B5AAD-3D98-492D-857B-23061FC64F6C}" dt="2023-03-07T19:41:12.192" v="6763" actId="2711"/>
          <ac:spMkLst>
            <pc:docMk/>
            <pc:sldMk cId="744141798" sldId="345"/>
            <ac:spMk id="4" creationId="{29FE7F47-8E1F-EED4-8A42-11D49610AD2F}"/>
          </ac:spMkLst>
        </pc:spChg>
        <pc:spChg chg="mod">
          <ac:chgData name="Justina Ojom" userId="cbdaed7d-8d45-4372-a16a-f3f8900c2f45" providerId="ADAL" clId="{498B5AAD-3D98-492D-857B-23061FC64F6C}" dt="2023-03-07T19:41:12.192" v="6763" actId="2711"/>
          <ac:spMkLst>
            <pc:docMk/>
            <pc:sldMk cId="744141798" sldId="345"/>
            <ac:spMk id="5" creationId="{C8FADA03-E263-F665-7373-04D3A5B41935}"/>
          </ac:spMkLst>
        </pc:spChg>
        <pc:spChg chg="mod">
          <ac:chgData name="Justina Ojom" userId="cbdaed7d-8d45-4372-a16a-f3f8900c2f45" providerId="ADAL" clId="{498B5AAD-3D98-492D-857B-23061FC64F6C}" dt="2023-03-07T19:41:12.192" v="6763" actId="2711"/>
          <ac:spMkLst>
            <pc:docMk/>
            <pc:sldMk cId="744141798" sldId="345"/>
            <ac:spMk id="6" creationId="{3D0D3A28-6382-B7F7-24D0-542A01F237DC}"/>
          </ac:spMkLst>
        </pc:spChg>
        <pc:spChg chg="mod">
          <ac:chgData name="Justina Ojom" userId="cbdaed7d-8d45-4372-a16a-f3f8900c2f45" providerId="ADAL" clId="{498B5AAD-3D98-492D-857B-23061FC64F6C}" dt="2023-03-07T19:41:12.192" v="6763" actId="2711"/>
          <ac:spMkLst>
            <pc:docMk/>
            <pc:sldMk cId="744141798" sldId="345"/>
            <ac:spMk id="7" creationId="{6A6D5E3B-C5DA-3589-8942-C5493DB45356}"/>
          </ac:spMkLst>
        </pc:spChg>
        <pc:spChg chg="mod">
          <ac:chgData name="Justina Ojom" userId="cbdaed7d-8d45-4372-a16a-f3f8900c2f45" providerId="ADAL" clId="{498B5AAD-3D98-492D-857B-23061FC64F6C}" dt="2023-03-07T19:41:12.192" v="6763" actId="2711"/>
          <ac:spMkLst>
            <pc:docMk/>
            <pc:sldMk cId="744141798" sldId="345"/>
            <ac:spMk id="8" creationId="{4AD9F3AE-CED6-355A-E954-0A1C92964CD1}"/>
          </ac:spMkLst>
        </pc:spChg>
        <pc:spChg chg="mod">
          <ac:chgData name="Justina Ojom" userId="cbdaed7d-8d45-4372-a16a-f3f8900c2f45" providerId="ADAL" clId="{498B5AAD-3D98-492D-857B-23061FC64F6C}" dt="2023-03-07T19:41:12.192" v="6763" actId="2711"/>
          <ac:spMkLst>
            <pc:docMk/>
            <pc:sldMk cId="744141798" sldId="345"/>
            <ac:spMk id="9" creationId="{644124B5-D626-9ED9-D8FD-066F22AB3265}"/>
          </ac:spMkLst>
        </pc:spChg>
        <pc:spChg chg="mod">
          <ac:chgData name="Justina Ojom" userId="cbdaed7d-8d45-4372-a16a-f3f8900c2f45" providerId="ADAL" clId="{498B5AAD-3D98-492D-857B-23061FC64F6C}" dt="2023-03-07T19:41:12.192" v="6763" actId="2711"/>
          <ac:spMkLst>
            <pc:docMk/>
            <pc:sldMk cId="744141798" sldId="345"/>
            <ac:spMk id="10" creationId="{FABE8C1C-1D2D-3D04-2398-37A3DC9FD86D}"/>
          </ac:spMkLst>
        </pc:spChg>
        <pc:spChg chg="del mod">
          <ac:chgData name="Justina Ojom" userId="cbdaed7d-8d45-4372-a16a-f3f8900c2f45" providerId="ADAL" clId="{498B5AAD-3D98-492D-857B-23061FC64F6C}" dt="2023-03-07T20:30:57.979" v="7575" actId="478"/>
          <ac:spMkLst>
            <pc:docMk/>
            <pc:sldMk cId="744141798" sldId="345"/>
            <ac:spMk id="11" creationId="{DE73BE39-68C8-18C8-8BA5-9BBF876AB3A8}"/>
          </ac:spMkLst>
        </pc:spChg>
        <pc:spChg chg="del mod">
          <ac:chgData name="Justina Ojom" userId="cbdaed7d-8d45-4372-a16a-f3f8900c2f45" providerId="ADAL" clId="{498B5AAD-3D98-492D-857B-23061FC64F6C}" dt="2023-03-07T20:30:43.012" v="7567" actId="478"/>
          <ac:spMkLst>
            <pc:docMk/>
            <pc:sldMk cId="744141798" sldId="345"/>
            <ac:spMk id="12" creationId="{C25C2477-5BD4-24D0-8BA2-3E443E89D1F1}"/>
          </ac:spMkLst>
        </pc:spChg>
        <pc:spChg chg="mod">
          <ac:chgData name="Justina Ojom" userId="cbdaed7d-8d45-4372-a16a-f3f8900c2f45" providerId="ADAL" clId="{498B5AAD-3D98-492D-857B-23061FC64F6C}" dt="2023-03-07T19:41:12.192" v="6763" actId="2711"/>
          <ac:spMkLst>
            <pc:docMk/>
            <pc:sldMk cId="744141798" sldId="345"/>
            <ac:spMk id="14" creationId="{35AB046D-917B-872E-2317-E5AD06B8C0F8}"/>
          </ac:spMkLst>
        </pc:spChg>
        <pc:spChg chg="mod">
          <ac:chgData name="Justina Ojom" userId="cbdaed7d-8d45-4372-a16a-f3f8900c2f45" providerId="ADAL" clId="{498B5AAD-3D98-492D-857B-23061FC64F6C}" dt="2023-03-07T19:41:12.192" v="6763" actId="2711"/>
          <ac:spMkLst>
            <pc:docMk/>
            <pc:sldMk cId="744141798" sldId="345"/>
            <ac:spMk id="15" creationId="{D97B93CC-748B-D3FD-32AA-698DF0313FF7}"/>
          </ac:spMkLst>
        </pc:spChg>
        <pc:spChg chg="mod">
          <ac:chgData name="Justina Ojom" userId="cbdaed7d-8d45-4372-a16a-f3f8900c2f45" providerId="ADAL" clId="{498B5AAD-3D98-492D-857B-23061FC64F6C}" dt="2023-03-07T19:41:12.192" v="6763" actId="2711"/>
          <ac:spMkLst>
            <pc:docMk/>
            <pc:sldMk cId="744141798" sldId="345"/>
            <ac:spMk id="16" creationId="{49414B05-EF52-E366-F382-9C8655AECBFF}"/>
          </ac:spMkLst>
        </pc:spChg>
        <pc:spChg chg="mod">
          <ac:chgData name="Justina Ojom" userId="cbdaed7d-8d45-4372-a16a-f3f8900c2f45" providerId="ADAL" clId="{498B5AAD-3D98-492D-857B-23061FC64F6C}" dt="2023-03-07T19:41:12.192" v="6763" actId="2711"/>
          <ac:spMkLst>
            <pc:docMk/>
            <pc:sldMk cId="744141798" sldId="345"/>
            <ac:spMk id="17" creationId="{89715F1C-9935-6481-74E8-F50163C0A467}"/>
          </ac:spMkLst>
        </pc:spChg>
        <pc:spChg chg="mod">
          <ac:chgData name="Justina Ojom" userId="cbdaed7d-8d45-4372-a16a-f3f8900c2f45" providerId="ADAL" clId="{498B5AAD-3D98-492D-857B-23061FC64F6C}" dt="2023-03-07T19:41:12.192" v="6763" actId="2711"/>
          <ac:spMkLst>
            <pc:docMk/>
            <pc:sldMk cId="744141798" sldId="345"/>
            <ac:spMk id="18" creationId="{C997F9B3-7781-D2FD-1BA2-B348298A3A42}"/>
          </ac:spMkLst>
        </pc:spChg>
        <pc:spChg chg="mod">
          <ac:chgData name="Justina Ojom" userId="cbdaed7d-8d45-4372-a16a-f3f8900c2f45" providerId="ADAL" clId="{498B5AAD-3D98-492D-857B-23061FC64F6C}" dt="2023-03-07T19:41:12.192" v="6763" actId="2711"/>
          <ac:spMkLst>
            <pc:docMk/>
            <pc:sldMk cId="744141798" sldId="345"/>
            <ac:spMk id="19" creationId="{4CA93C67-E847-93D3-0BA9-A32222F706DD}"/>
          </ac:spMkLst>
        </pc:spChg>
        <pc:spChg chg="mod">
          <ac:chgData name="Justina Ojom" userId="cbdaed7d-8d45-4372-a16a-f3f8900c2f45" providerId="ADAL" clId="{498B5AAD-3D98-492D-857B-23061FC64F6C}" dt="2023-03-07T19:41:12.192" v="6763" actId="2711"/>
          <ac:spMkLst>
            <pc:docMk/>
            <pc:sldMk cId="744141798" sldId="345"/>
            <ac:spMk id="20" creationId="{276E7A79-27BD-DCA4-B501-CE58A0D9E11C}"/>
          </ac:spMkLst>
        </pc:spChg>
        <pc:spChg chg="add mod">
          <ac:chgData name="Justina Ojom" userId="cbdaed7d-8d45-4372-a16a-f3f8900c2f45" providerId="ADAL" clId="{498B5AAD-3D98-492D-857B-23061FC64F6C}" dt="2023-03-07T20:32:52.674" v="7613" actId="1076"/>
          <ac:spMkLst>
            <pc:docMk/>
            <pc:sldMk cId="744141798" sldId="345"/>
            <ac:spMk id="21" creationId="{81D55F6B-A36F-C11B-854E-3133AFA14EE0}"/>
          </ac:spMkLst>
        </pc:spChg>
        <pc:spChg chg="add mod">
          <ac:chgData name="Justina Ojom" userId="cbdaed7d-8d45-4372-a16a-f3f8900c2f45" providerId="ADAL" clId="{498B5AAD-3D98-492D-857B-23061FC64F6C}" dt="2023-03-07T20:31:57.223" v="7590"/>
          <ac:spMkLst>
            <pc:docMk/>
            <pc:sldMk cId="744141798" sldId="345"/>
            <ac:spMk id="22" creationId="{3CF93732-BF24-8FD1-4C9D-650C2B9FF6E3}"/>
          </ac:spMkLst>
        </pc:spChg>
        <pc:spChg chg="mod">
          <ac:chgData name="Justina Ojom" userId="cbdaed7d-8d45-4372-a16a-f3f8900c2f45" providerId="ADAL" clId="{498B5AAD-3D98-492D-857B-23061FC64F6C}" dt="2023-03-07T20:31:21.936" v="7581" actId="207"/>
          <ac:spMkLst>
            <pc:docMk/>
            <pc:sldMk cId="744141798" sldId="345"/>
            <ac:spMk id="28" creationId="{E7826B90-8A1F-63E3-603F-E0CCAA3F9985}"/>
          </ac:spMkLst>
        </pc:spChg>
        <pc:spChg chg="mod">
          <ac:chgData name="Justina Ojom" userId="cbdaed7d-8d45-4372-a16a-f3f8900c2f45" providerId="ADAL" clId="{498B5AAD-3D98-492D-857B-23061FC64F6C}" dt="2023-03-07T20:31:09.835" v="7580" actId="207"/>
          <ac:spMkLst>
            <pc:docMk/>
            <pc:sldMk cId="744141798" sldId="345"/>
            <ac:spMk id="29" creationId="{A709E82B-F7AD-FF97-0855-8F4EA4B366BB}"/>
          </ac:spMkLst>
        </pc:spChg>
        <pc:spChg chg="mod">
          <ac:chgData name="Justina Ojom" userId="cbdaed7d-8d45-4372-a16a-f3f8900c2f45" providerId="ADAL" clId="{498B5AAD-3D98-492D-857B-23061FC64F6C}" dt="2023-03-07T20:31:09.835" v="7580" actId="207"/>
          <ac:spMkLst>
            <pc:docMk/>
            <pc:sldMk cId="744141798" sldId="345"/>
            <ac:spMk id="30" creationId="{8C08134B-0AC5-91F4-329C-15261B574A11}"/>
          </ac:spMkLst>
        </pc:spChg>
        <pc:spChg chg="mod">
          <ac:chgData name="Justina Ojom" userId="cbdaed7d-8d45-4372-a16a-f3f8900c2f45" providerId="ADAL" clId="{498B5AAD-3D98-492D-857B-23061FC64F6C}" dt="2023-03-07T20:31:21.936" v="7581" actId="207"/>
          <ac:spMkLst>
            <pc:docMk/>
            <pc:sldMk cId="744141798" sldId="345"/>
            <ac:spMk id="31" creationId="{520A1429-A8FD-E347-03C9-537FD1566003}"/>
          </ac:spMkLst>
        </pc:spChg>
        <pc:spChg chg="mod">
          <ac:chgData name="Justina Ojom" userId="cbdaed7d-8d45-4372-a16a-f3f8900c2f45" providerId="ADAL" clId="{498B5AAD-3D98-492D-857B-23061FC64F6C}" dt="2023-03-07T19:41:12.192" v="6763" actId="2711"/>
          <ac:spMkLst>
            <pc:docMk/>
            <pc:sldMk cId="744141798" sldId="345"/>
            <ac:spMk id="32" creationId="{018DEDA9-988A-4F70-B2DE-A423BE94BAA4}"/>
          </ac:spMkLst>
        </pc:spChg>
        <pc:spChg chg="mod">
          <ac:chgData name="Justina Ojom" userId="cbdaed7d-8d45-4372-a16a-f3f8900c2f45" providerId="ADAL" clId="{498B5AAD-3D98-492D-857B-23061FC64F6C}" dt="2023-03-07T20:31:21.936" v="7581" actId="207"/>
          <ac:spMkLst>
            <pc:docMk/>
            <pc:sldMk cId="744141798" sldId="345"/>
            <ac:spMk id="33" creationId="{31ABEA97-1263-36C7-3299-774613BEE267}"/>
          </ac:spMkLst>
        </pc:spChg>
        <pc:spChg chg="mod">
          <ac:chgData name="Justina Ojom" userId="cbdaed7d-8d45-4372-a16a-f3f8900c2f45" providerId="ADAL" clId="{498B5AAD-3D98-492D-857B-23061FC64F6C}" dt="2023-03-07T20:31:21.936" v="7581" actId="207"/>
          <ac:spMkLst>
            <pc:docMk/>
            <pc:sldMk cId="744141798" sldId="345"/>
            <ac:spMk id="34" creationId="{4C1CFD91-3578-0276-943D-EF4CA11855DA}"/>
          </ac:spMkLst>
        </pc:spChg>
        <pc:spChg chg="mod">
          <ac:chgData name="Justina Ojom" userId="cbdaed7d-8d45-4372-a16a-f3f8900c2f45" providerId="ADAL" clId="{498B5AAD-3D98-492D-857B-23061FC64F6C}" dt="2023-03-07T20:31:09.835" v="7580" actId="207"/>
          <ac:spMkLst>
            <pc:docMk/>
            <pc:sldMk cId="744141798" sldId="345"/>
            <ac:spMk id="35" creationId="{A33FB4B5-82E5-0419-7B39-4BF2AFD30643}"/>
          </ac:spMkLst>
        </pc:spChg>
        <pc:spChg chg="mod">
          <ac:chgData name="Justina Ojom" userId="cbdaed7d-8d45-4372-a16a-f3f8900c2f45" providerId="ADAL" clId="{498B5AAD-3D98-492D-857B-23061FC64F6C}" dt="2023-03-07T20:31:09.835" v="7580" actId="207"/>
          <ac:spMkLst>
            <pc:docMk/>
            <pc:sldMk cId="744141798" sldId="345"/>
            <ac:spMk id="36" creationId="{9E989B15-04D3-0B0D-1038-0AD879097067}"/>
          </ac:spMkLst>
        </pc:spChg>
        <pc:spChg chg="mod">
          <ac:chgData name="Justina Ojom" userId="cbdaed7d-8d45-4372-a16a-f3f8900c2f45" providerId="ADAL" clId="{498B5AAD-3D98-492D-857B-23061FC64F6C}" dt="2023-03-07T20:31:21.936" v="7581" actId="207"/>
          <ac:spMkLst>
            <pc:docMk/>
            <pc:sldMk cId="744141798" sldId="345"/>
            <ac:spMk id="37" creationId="{8BFE3A60-751E-1F75-A881-9C3DF6E01CD2}"/>
          </ac:spMkLst>
        </pc:spChg>
        <pc:spChg chg="mod">
          <ac:chgData name="Justina Ojom" userId="cbdaed7d-8d45-4372-a16a-f3f8900c2f45" providerId="ADAL" clId="{498B5AAD-3D98-492D-857B-23061FC64F6C}" dt="2023-03-07T20:31:21.936" v="7581" actId="207"/>
          <ac:spMkLst>
            <pc:docMk/>
            <pc:sldMk cId="744141798" sldId="345"/>
            <ac:spMk id="38" creationId="{27E1BFB4-B1DE-2A71-F2F5-FE788CD51F4D}"/>
          </ac:spMkLst>
        </pc:spChg>
        <pc:spChg chg="mod">
          <ac:chgData name="Justina Ojom" userId="cbdaed7d-8d45-4372-a16a-f3f8900c2f45" providerId="ADAL" clId="{498B5AAD-3D98-492D-857B-23061FC64F6C}" dt="2023-03-07T20:31:21.936" v="7581" actId="207"/>
          <ac:spMkLst>
            <pc:docMk/>
            <pc:sldMk cId="744141798" sldId="345"/>
            <ac:spMk id="39" creationId="{CD3BC570-EDD9-27BC-AE1A-A7FF865750A5}"/>
          </ac:spMkLst>
        </pc:spChg>
        <pc:spChg chg="mod">
          <ac:chgData name="Justina Ojom" userId="cbdaed7d-8d45-4372-a16a-f3f8900c2f45" providerId="ADAL" clId="{498B5AAD-3D98-492D-857B-23061FC64F6C}" dt="2023-03-07T20:31:09.835" v="7580" actId="207"/>
          <ac:spMkLst>
            <pc:docMk/>
            <pc:sldMk cId="744141798" sldId="345"/>
            <ac:spMk id="40" creationId="{C5958D48-4728-8C6D-C9D1-EFC7156C6328}"/>
          </ac:spMkLst>
        </pc:spChg>
        <pc:spChg chg="mod">
          <ac:chgData name="Justina Ojom" userId="cbdaed7d-8d45-4372-a16a-f3f8900c2f45" providerId="ADAL" clId="{498B5AAD-3D98-492D-857B-23061FC64F6C}" dt="2023-03-07T20:31:09.835" v="7580" actId="207"/>
          <ac:spMkLst>
            <pc:docMk/>
            <pc:sldMk cId="744141798" sldId="345"/>
            <ac:spMk id="41" creationId="{C220BF41-069F-A5BA-5D60-F49FF3C621DF}"/>
          </ac:spMkLst>
        </pc:spChg>
        <pc:spChg chg="mod">
          <ac:chgData name="Justina Ojom" userId="cbdaed7d-8d45-4372-a16a-f3f8900c2f45" providerId="ADAL" clId="{498B5AAD-3D98-492D-857B-23061FC64F6C}" dt="2023-03-07T20:31:21.936" v="7581" actId="207"/>
          <ac:spMkLst>
            <pc:docMk/>
            <pc:sldMk cId="744141798" sldId="345"/>
            <ac:spMk id="42" creationId="{70E9F720-4985-2643-0C78-66E64ADA9EC4}"/>
          </ac:spMkLst>
        </pc:spChg>
        <pc:spChg chg="mod">
          <ac:chgData name="Justina Ojom" userId="cbdaed7d-8d45-4372-a16a-f3f8900c2f45" providerId="ADAL" clId="{498B5AAD-3D98-492D-857B-23061FC64F6C}" dt="2023-03-07T20:31:21.936" v="7581" actId="207"/>
          <ac:spMkLst>
            <pc:docMk/>
            <pc:sldMk cId="744141798" sldId="345"/>
            <ac:spMk id="43" creationId="{ED803086-C47A-C80B-BCC0-26E3DC1BD5CE}"/>
          </ac:spMkLst>
        </pc:spChg>
        <pc:spChg chg="mod">
          <ac:chgData name="Justina Ojom" userId="cbdaed7d-8d45-4372-a16a-f3f8900c2f45" providerId="ADAL" clId="{498B5AAD-3D98-492D-857B-23061FC64F6C}" dt="2023-03-07T20:31:21.936" v="7581" actId="207"/>
          <ac:spMkLst>
            <pc:docMk/>
            <pc:sldMk cId="744141798" sldId="345"/>
            <ac:spMk id="44" creationId="{F3DE8E85-98DB-CCA6-2405-424846F9F8AE}"/>
          </ac:spMkLst>
        </pc:spChg>
        <pc:spChg chg="mod">
          <ac:chgData name="Justina Ojom" userId="cbdaed7d-8d45-4372-a16a-f3f8900c2f45" providerId="ADAL" clId="{498B5AAD-3D98-492D-857B-23061FC64F6C}" dt="2023-03-07T20:31:09.835" v="7580" actId="207"/>
          <ac:spMkLst>
            <pc:docMk/>
            <pc:sldMk cId="744141798" sldId="345"/>
            <ac:spMk id="45" creationId="{440D8466-F078-2355-7492-A3242CC2AC94}"/>
          </ac:spMkLst>
        </pc:spChg>
        <pc:spChg chg="mod">
          <ac:chgData name="Justina Ojom" userId="cbdaed7d-8d45-4372-a16a-f3f8900c2f45" providerId="ADAL" clId="{498B5AAD-3D98-492D-857B-23061FC64F6C}" dt="2023-03-07T20:31:09.835" v="7580" actId="207"/>
          <ac:spMkLst>
            <pc:docMk/>
            <pc:sldMk cId="744141798" sldId="345"/>
            <ac:spMk id="46" creationId="{D97F8B1A-EA31-E251-2198-48722237F05A}"/>
          </ac:spMkLst>
        </pc:spChg>
        <pc:spChg chg="mod">
          <ac:chgData name="Justina Ojom" userId="cbdaed7d-8d45-4372-a16a-f3f8900c2f45" providerId="ADAL" clId="{498B5AAD-3D98-492D-857B-23061FC64F6C}" dt="2023-03-07T20:31:21.936" v="7581" actId="207"/>
          <ac:spMkLst>
            <pc:docMk/>
            <pc:sldMk cId="744141798" sldId="345"/>
            <ac:spMk id="47" creationId="{9905FAEF-F1EF-FDAF-1365-E5297798FCBE}"/>
          </ac:spMkLst>
        </pc:spChg>
        <pc:spChg chg="mod">
          <ac:chgData name="Justina Ojom" userId="cbdaed7d-8d45-4372-a16a-f3f8900c2f45" providerId="ADAL" clId="{498B5AAD-3D98-492D-857B-23061FC64F6C}" dt="2023-03-07T20:31:21.936" v="7581" actId="207"/>
          <ac:spMkLst>
            <pc:docMk/>
            <pc:sldMk cId="744141798" sldId="345"/>
            <ac:spMk id="48" creationId="{15803C60-3DEF-6F3A-00E9-269BD878A201}"/>
          </ac:spMkLst>
        </pc:spChg>
        <pc:spChg chg="add mod">
          <ac:chgData name="Justina Ojom" userId="cbdaed7d-8d45-4372-a16a-f3f8900c2f45" providerId="ADAL" clId="{498B5AAD-3D98-492D-857B-23061FC64F6C}" dt="2023-03-07T20:32:00.064" v="7591" actId="164"/>
          <ac:spMkLst>
            <pc:docMk/>
            <pc:sldMk cId="744141798" sldId="345"/>
            <ac:spMk id="49" creationId="{26CA060A-AC15-9F97-31F9-7DE20124C5D7}"/>
          </ac:spMkLst>
        </pc:spChg>
        <pc:spChg chg="add mod">
          <ac:chgData name="Justina Ojom" userId="cbdaed7d-8d45-4372-a16a-f3f8900c2f45" providerId="ADAL" clId="{498B5AAD-3D98-492D-857B-23061FC64F6C}" dt="2023-03-07T20:32:00.064" v="7591" actId="164"/>
          <ac:spMkLst>
            <pc:docMk/>
            <pc:sldMk cId="744141798" sldId="345"/>
            <ac:spMk id="50" creationId="{6316DE2B-38E9-8ECB-37C5-4071740E6B4C}"/>
          </ac:spMkLst>
        </pc:spChg>
        <pc:spChg chg="mod">
          <ac:chgData name="Justina Ojom" userId="cbdaed7d-8d45-4372-a16a-f3f8900c2f45" providerId="ADAL" clId="{498B5AAD-3D98-492D-857B-23061FC64F6C}" dt="2023-03-07T20:32:05.763" v="7593"/>
          <ac:spMkLst>
            <pc:docMk/>
            <pc:sldMk cId="744141798" sldId="345"/>
            <ac:spMk id="53" creationId="{3CE92354-4DFF-5FA1-92BA-872C869C094B}"/>
          </ac:spMkLst>
        </pc:spChg>
        <pc:spChg chg="mod">
          <ac:chgData name="Justina Ojom" userId="cbdaed7d-8d45-4372-a16a-f3f8900c2f45" providerId="ADAL" clId="{498B5AAD-3D98-492D-857B-23061FC64F6C}" dt="2023-03-07T20:32:05.763" v="7593"/>
          <ac:spMkLst>
            <pc:docMk/>
            <pc:sldMk cId="744141798" sldId="345"/>
            <ac:spMk id="54" creationId="{E36DC4C2-0A05-0A76-BF73-133CFB0879A1}"/>
          </ac:spMkLst>
        </pc:spChg>
        <pc:spChg chg="mod">
          <ac:chgData name="Justina Ojom" userId="cbdaed7d-8d45-4372-a16a-f3f8900c2f45" providerId="ADAL" clId="{498B5AAD-3D98-492D-857B-23061FC64F6C}" dt="2023-03-07T20:32:05.763" v="7593"/>
          <ac:spMkLst>
            <pc:docMk/>
            <pc:sldMk cId="744141798" sldId="345"/>
            <ac:spMk id="56" creationId="{ED5206B2-199D-793D-339B-852A7CD774A5}"/>
          </ac:spMkLst>
        </pc:spChg>
        <pc:spChg chg="mod">
          <ac:chgData name="Justina Ojom" userId="cbdaed7d-8d45-4372-a16a-f3f8900c2f45" providerId="ADAL" clId="{498B5AAD-3D98-492D-857B-23061FC64F6C}" dt="2023-03-07T20:32:05.763" v="7593"/>
          <ac:spMkLst>
            <pc:docMk/>
            <pc:sldMk cId="744141798" sldId="345"/>
            <ac:spMk id="57" creationId="{E1EF4F6B-5B91-5869-0A74-10F4E4236C30}"/>
          </ac:spMkLst>
        </pc:spChg>
        <pc:spChg chg="mod">
          <ac:chgData name="Justina Ojom" userId="cbdaed7d-8d45-4372-a16a-f3f8900c2f45" providerId="ADAL" clId="{498B5AAD-3D98-492D-857B-23061FC64F6C}" dt="2023-03-07T20:32:13.771" v="7596"/>
          <ac:spMkLst>
            <pc:docMk/>
            <pc:sldMk cId="744141798" sldId="345"/>
            <ac:spMk id="60" creationId="{7571A1F5-11EB-1BD9-3ED5-E0909CA49BAA}"/>
          </ac:spMkLst>
        </pc:spChg>
        <pc:spChg chg="mod">
          <ac:chgData name="Justina Ojom" userId="cbdaed7d-8d45-4372-a16a-f3f8900c2f45" providerId="ADAL" clId="{498B5AAD-3D98-492D-857B-23061FC64F6C}" dt="2023-03-07T20:32:13.771" v="7596"/>
          <ac:spMkLst>
            <pc:docMk/>
            <pc:sldMk cId="744141798" sldId="345"/>
            <ac:spMk id="61" creationId="{00544E2D-8264-37DE-562B-AB0245BFFD2D}"/>
          </ac:spMkLst>
        </pc:spChg>
        <pc:spChg chg="mod">
          <ac:chgData name="Justina Ojom" userId="cbdaed7d-8d45-4372-a16a-f3f8900c2f45" providerId="ADAL" clId="{498B5AAD-3D98-492D-857B-23061FC64F6C}" dt="2023-03-07T20:32:13.771" v="7596"/>
          <ac:spMkLst>
            <pc:docMk/>
            <pc:sldMk cId="744141798" sldId="345"/>
            <ac:spMk id="64" creationId="{0D94C897-3A85-F1BF-E414-3457EFC65696}"/>
          </ac:spMkLst>
        </pc:spChg>
        <pc:spChg chg="mod">
          <ac:chgData name="Justina Ojom" userId="cbdaed7d-8d45-4372-a16a-f3f8900c2f45" providerId="ADAL" clId="{498B5AAD-3D98-492D-857B-23061FC64F6C}" dt="2023-03-07T20:32:13.771" v="7596"/>
          <ac:spMkLst>
            <pc:docMk/>
            <pc:sldMk cId="744141798" sldId="345"/>
            <ac:spMk id="65" creationId="{315F5DF7-8112-14CB-7218-B2B88220829F}"/>
          </ac:spMkLst>
        </pc:spChg>
        <pc:spChg chg="mod">
          <ac:chgData name="Justina Ojom" userId="cbdaed7d-8d45-4372-a16a-f3f8900c2f45" providerId="ADAL" clId="{498B5AAD-3D98-492D-857B-23061FC64F6C}" dt="2023-03-07T20:32:13.771" v="7596"/>
          <ac:spMkLst>
            <pc:docMk/>
            <pc:sldMk cId="744141798" sldId="345"/>
            <ac:spMk id="66" creationId="{05AEE95A-DBC2-F2F1-EA2D-D8DAC3315737}"/>
          </ac:spMkLst>
        </pc:spChg>
        <pc:spChg chg="mod">
          <ac:chgData name="Justina Ojom" userId="cbdaed7d-8d45-4372-a16a-f3f8900c2f45" providerId="ADAL" clId="{498B5AAD-3D98-492D-857B-23061FC64F6C}" dt="2023-03-07T20:32:13.771" v="7596"/>
          <ac:spMkLst>
            <pc:docMk/>
            <pc:sldMk cId="744141798" sldId="345"/>
            <ac:spMk id="67" creationId="{647594BB-F3F4-BF9D-25E5-EA847212BF6B}"/>
          </ac:spMkLst>
        </pc:spChg>
        <pc:spChg chg="mod">
          <ac:chgData name="Justina Ojom" userId="cbdaed7d-8d45-4372-a16a-f3f8900c2f45" providerId="ADAL" clId="{498B5AAD-3D98-492D-857B-23061FC64F6C}" dt="2023-03-07T20:32:13.771" v="7596"/>
          <ac:spMkLst>
            <pc:docMk/>
            <pc:sldMk cId="744141798" sldId="345"/>
            <ac:spMk id="68" creationId="{F1E0E724-36CC-3E36-3609-6EDB73CE5567}"/>
          </ac:spMkLst>
        </pc:spChg>
        <pc:spChg chg="mod">
          <ac:chgData name="Justina Ojom" userId="cbdaed7d-8d45-4372-a16a-f3f8900c2f45" providerId="ADAL" clId="{498B5AAD-3D98-492D-857B-23061FC64F6C}" dt="2023-03-07T20:32:36.707" v="7603" actId="207"/>
          <ac:spMkLst>
            <pc:docMk/>
            <pc:sldMk cId="744141798" sldId="345"/>
            <ac:spMk id="70" creationId="{43841D97-E40B-F39C-54A7-C28CCF26FC0D}"/>
          </ac:spMkLst>
        </pc:spChg>
        <pc:spChg chg="mod">
          <ac:chgData name="Justina Ojom" userId="cbdaed7d-8d45-4372-a16a-f3f8900c2f45" providerId="ADAL" clId="{498B5AAD-3D98-492D-857B-23061FC64F6C}" dt="2023-03-07T20:32:36.707" v="7603" actId="207"/>
          <ac:spMkLst>
            <pc:docMk/>
            <pc:sldMk cId="744141798" sldId="345"/>
            <ac:spMk id="72" creationId="{7266958B-EB40-E95E-FD44-59546E6245FE}"/>
          </ac:spMkLst>
        </pc:spChg>
        <pc:spChg chg="mod">
          <ac:chgData name="Justina Ojom" userId="cbdaed7d-8d45-4372-a16a-f3f8900c2f45" providerId="ADAL" clId="{498B5AAD-3D98-492D-857B-23061FC64F6C}" dt="2023-03-07T20:32:36.707" v="7603" actId="207"/>
          <ac:spMkLst>
            <pc:docMk/>
            <pc:sldMk cId="744141798" sldId="345"/>
            <ac:spMk id="73" creationId="{CAC09DC2-657C-A190-3D23-C01760250AAD}"/>
          </ac:spMkLst>
        </pc:spChg>
        <pc:spChg chg="mod">
          <ac:chgData name="Justina Ojom" userId="cbdaed7d-8d45-4372-a16a-f3f8900c2f45" providerId="ADAL" clId="{498B5AAD-3D98-492D-857B-23061FC64F6C}" dt="2023-03-07T20:32:43.482" v="7607" actId="571"/>
          <ac:spMkLst>
            <pc:docMk/>
            <pc:sldMk cId="744141798" sldId="345"/>
            <ac:spMk id="75" creationId="{E76C2621-68AB-6C29-2C4D-84F7E6EB7D8B}"/>
          </ac:spMkLst>
        </pc:spChg>
        <pc:spChg chg="mod">
          <ac:chgData name="Justina Ojom" userId="cbdaed7d-8d45-4372-a16a-f3f8900c2f45" providerId="ADAL" clId="{498B5AAD-3D98-492D-857B-23061FC64F6C}" dt="2023-03-07T20:32:43.482" v="7607" actId="571"/>
          <ac:spMkLst>
            <pc:docMk/>
            <pc:sldMk cId="744141798" sldId="345"/>
            <ac:spMk id="77" creationId="{9EA8F790-ADCD-C7C2-2F0E-6B45A430C3BA}"/>
          </ac:spMkLst>
        </pc:spChg>
        <pc:spChg chg="del mod">
          <ac:chgData name="Justina Ojom" userId="cbdaed7d-8d45-4372-a16a-f3f8900c2f45" providerId="ADAL" clId="{498B5AAD-3D98-492D-857B-23061FC64F6C}" dt="2023-03-07T20:32:44.683" v="7608" actId="478"/>
          <ac:spMkLst>
            <pc:docMk/>
            <pc:sldMk cId="744141798" sldId="345"/>
            <ac:spMk id="78" creationId="{0BEB24DF-DDF6-27D6-8312-39E5754EE14C}"/>
          </ac:spMkLst>
        </pc:spChg>
        <pc:grpChg chg="del">
          <ac:chgData name="Justina Ojom" userId="cbdaed7d-8d45-4372-a16a-f3f8900c2f45" providerId="ADAL" clId="{498B5AAD-3D98-492D-857B-23061FC64F6C}" dt="2023-03-07T20:30:56.482" v="7574" actId="478"/>
          <ac:grpSpMkLst>
            <pc:docMk/>
            <pc:sldMk cId="744141798" sldId="345"/>
            <ac:grpSpMk id="2" creationId="{F3E83103-8FA4-9C75-24EC-AB4166ED7AEE}"/>
          </ac:grpSpMkLst>
        </pc:grpChg>
        <pc:grpChg chg="del">
          <ac:chgData name="Justina Ojom" userId="cbdaed7d-8d45-4372-a16a-f3f8900c2f45" providerId="ADAL" clId="{498B5AAD-3D98-492D-857B-23061FC64F6C}" dt="2023-03-07T20:31:01.606" v="7576" actId="478"/>
          <ac:grpSpMkLst>
            <pc:docMk/>
            <pc:sldMk cId="744141798" sldId="345"/>
            <ac:grpSpMk id="13" creationId="{9863BABD-0DF2-E9E5-2FE0-66AEA44A5862}"/>
          </ac:grpSpMkLst>
        </pc:grpChg>
        <pc:grpChg chg="add mod">
          <ac:chgData name="Justina Ojom" userId="cbdaed7d-8d45-4372-a16a-f3f8900c2f45" providerId="ADAL" clId="{498B5AAD-3D98-492D-857B-23061FC64F6C}" dt="2023-03-07T20:31:33.912" v="7586" actId="1076"/>
          <ac:grpSpMkLst>
            <pc:docMk/>
            <pc:sldMk cId="744141798" sldId="345"/>
            <ac:grpSpMk id="23" creationId="{DAFDE28E-A4F4-F4BC-2188-5B2B9E932F29}"/>
          </ac:grpSpMkLst>
        </pc:grpChg>
        <pc:grpChg chg="mod">
          <ac:chgData name="Justina Ojom" userId="cbdaed7d-8d45-4372-a16a-f3f8900c2f45" providerId="ADAL" clId="{498B5AAD-3D98-492D-857B-23061FC64F6C}" dt="2023-03-07T20:31:09.835" v="7580" actId="207"/>
          <ac:grpSpMkLst>
            <pc:docMk/>
            <pc:sldMk cId="744141798" sldId="345"/>
            <ac:grpSpMk id="24" creationId="{3128206A-BB38-A1FE-B287-62DAAF717EE2}"/>
          </ac:grpSpMkLst>
        </pc:grpChg>
        <pc:grpChg chg="mod">
          <ac:chgData name="Justina Ojom" userId="cbdaed7d-8d45-4372-a16a-f3f8900c2f45" providerId="ADAL" clId="{498B5AAD-3D98-492D-857B-23061FC64F6C}" dt="2023-03-07T20:31:09.835" v="7580" actId="207"/>
          <ac:grpSpMkLst>
            <pc:docMk/>
            <pc:sldMk cId="744141798" sldId="345"/>
            <ac:grpSpMk id="25" creationId="{6BD0F844-3617-3AE8-38D2-CD00628E78C1}"/>
          </ac:grpSpMkLst>
        </pc:grpChg>
        <pc:grpChg chg="mod">
          <ac:chgData name="Justina Ojom" userId="cbdaed7d-8d45-4372-a16a-f3f8900c2f45" providerId="ADAL" clId="{498B5AAD-3D98-492D-857B-23061FC64F6C}" dt="2023-03-07T20:31:09.835" v="7580" actId="207"/>
          <ac:grpSpMkLst>
            <pc:docMk/>
            <pc:sldMk cId="744141798" sldId="345"/>
            <ac:grpSpMk id="26" creationId="{778C3E87-8FEC-24E5-19A4-C42F088EE314}"/>
          </ac:grpSpMkLst>
        </pc:grpChg>
        <pc:grpChg chg="mod">
          <ac:chgData name="Justina Ojom" userId="cbdaed7d-8d45-4372-a16a-f3f8900c2f45" providerId="ADAL" clId="{498B5AAD-3D98-492D-857B-23061FC64F6C}" dt="2023-03-07T20:31:09.835" v="7580" actId="207"/>
          <ac:grpSpMkLst>
            <pc:docMk/>
            <pc:sldMk cId="744141798" sldId="345"/>
            <ac:grpSpMk id="27" creationId="{EE3ED88E-894D-9CA4-2B51-BA9EDFF1705C}"/>
          </ac:grpSpMkLst>
        </pc:grpChg>
        <pc:grpChg chg="add mod">
          <ac:chgData name="Justina Ojom" userId="cbdaed7d-8d45-4372-a16a-f3f8900c2f45" providerId="ADAL" clId="{498B5AAD-3D98-492D-857B-23061FC64F6C}" dt="2023-03-07T20:32:22.390" v="7601" actId="1076"/>
          <ac:grpSpMkLst>
            <pc:docMk/>
            <pc:sldMk cId="744141798" sldId="345"/>
            <ac:grpSpMk id="51" creationId="{641E1765-CBD0-31B2-1DB8-9A25FFE94343}"/>
          </ac:grpSpMkLst>
        </pc:grpChg>
        <pc:grpChg chg="add del mod">
          <ac:chgData name="Justina Ojom" userId="cbdaed7d-8d45-4372-a16a-f3f8900c2f45" providerId="ADAL" clId="{498B5AAD-3D98-492D-857B-23061FC64F6C}" dt="2023-03-07T20:32:09.621" v="7595" actId="478"/>
          <ac:grpSpMkLst>
            <pc:docMk/>
            <pc:sldMk cId="744141798" sldId="345"/>
            <ac:grpSpMk id="52" creationId="{B428D9D9-C836-8B54-0D89-DF28D98B597C}"/>
          </ac:grpSpMkLst>
        </pc:grpChg>
        <pc:grpChg chg="add del mod">
          <ac:chgData name="Justina Ojom" userId="cbdaed7d-8d45-4372-a16a-f3f8900c2f45" providerId="ADAL" clId="{498B5AAD-3D98-492D-857B-23061FC64F6C}" dt="2023-03-07T20:32:09.621" v="7595" actId="478"/>
          <ac:grpSpMkLst>
            <pc:docMk/>
            <pc:sldMk cId="744141798" sldId="345"/>
            <ac:grpSpMk id="55" creationId="{6A31D88D-F736-2D05-384D-3E655020A74B}"/>
          </ac:grpSpMkLst>
        </pc:grpChg>
        <pc:grpChg chg="add mod">
          <ac:chgData name="Justina Ojom" userId="cbdaed7d-8d45-4372-a16a-f3f8900c2f45" providerId="ADAL" clId="{498B5AAD-3D98-492D-857B-23061FC64F6C}" dt="2023-03-07T20:32:22.390" v="7601" actId="1076"/>
          <ac:grpSpMkLst>
            <pc:docMk/>
            <pc:sldMk cId="744141798" sldId="345"/>
            <ac:grpSpMk id="58" creationId="{72DCDD7B-F787-4E82-B093-2B143EBDAD5B}"/>
          </ac:grpSpMkLst>
        </pc:grpChg>
        <pc:grpChg chg="mod">
          <ac:chgData name="Justina Ojom" userId="cbdaed7d-8d45-4372-a16a-f3f8900c2f45" providerId="ADAL" clId="{498B5AAD-3D98-492D-857B-23061FC64F6C}" dt="2023-03-07T20:32:13.771" v="7596"/>
          <ac:grpSpMkLst>
            <pc:docMk/>
            <pc:sldMk cId="744141798" sldId="345"/>
            <ac:grpSpMk id="59" creationId="{D06067B7-F161-ECF7-1BE5-76C5A7F0428D}"/>
          </ac:grpSpMkLst>
        </pc:grpChg>
        <pc:grpChg chg="mod">
          <ac:chgData name="Justina Ojom" userId="cbdaed7d-8d45-4372-a16a-f3f8900c2f45" providerId="ADAL" clId="{498B5AAD-3D98-492D-857B-23061FC64F6C}" dt="2023-03-07T20:32:13.771" v="7596"/>
          <ac:grpSpMkLst>
            <pc:docMk/>
            <pc:sldMk cId="744141798" sldId="345"/>
            <ac:grpSpMk id="63" creationId="{E62AE7E3-CB13-337A-A020-212F16C0B033}"/>
          </ac:grpSpMkLst>
        </pc:grpChg>
        <pc:grpChg chg="add mod">
          <ac:chgData name="Justina Ojom" userId="cbdaed7d-8d45-4372-a16a-f3f8900c2f45" providerId="ADAL" clId="{498B5AAD-3D98-492D-857B-23061FC64F6C}" dt="2023-03-07T20:32:42.534" v="7606" actId="14100"/>
          <ac:grpSpMkLst>
            <pc:docMk/>
            <pc:sldMk cId="744141798" sldId="345"/>
            <ac:grpSpMk id="69" creationId="{9AEAF659-036E-D377-DDE8-5AC6466ED397}"/>
          </ac:grpSpMkLst>
        </pc:grpChg>
        <pc:grpChg chg="mod">
          <ac:chgData name="Justina Ojom" userId="cbdaed7d-8d45-4372-a16a-f3f8900c2f45" providerId="ADAL" clId="{498B5AAD-3D98-492D-857B-23061FC64F6C}" dt="2023-03-07T20:32:36.707" v="7603" actId="207"/>
          <ac:grpSpMkLst>
            <pc:docMk/>
            <pc:sldMk cId="744141798" sldId="345"/>
            <ac:grpSpMk id="71" creationId="{BB153B2B-B728-43C3-5F61-8295434B9D88}"/>
          </ac:grpSpMkLst>
        </pc:grpChg>
        <pc:grpChg chg="add mod">
          <ac:chgData name="Justina Ojom" userId="cbdaed7d-8d45-4372-a16a-f3f8900c2f45" providerId="ADAL" clId="{498B5AAD-3D98-492D-857B-23061FC64F6C}" dt="2023-03-07T20:32:48.955" v="7610" actId="1076"/>
          <ac:grpSpMkLst>
            <pc:docMk/>
            <pc:sldMk cId="744141798" sldId="345"/>
            <ac:grpSpMk id="74" creationId="{D1C56065-C644-9114-5CB5-0D1E6A440A69}"/>
          </ac:grpSpMkLst>
        </pc:grpChg>
        <pc:grpChg chg="del mod">
          <ac:chgData name="Justina Ojom" userId="cbdaed7d-8d45-4372-a16a-f3f8900c2f45" providerId="ADAL" clId="{498B5AAD-3D98-492D-857B-23061FC64F6C}" dt="2023-03-07T20:32:44.683" v="7608" actId="478"/>
          <ac:grpSpMkLst>
            <pc:docMk/>
            <pc:sldMk cId="744141798" sldId="345"/>
            <ac:grpSpMk id="76" creationId="{4FBEB3C9-0D3C-9E20-23ED-5CDE1E0C4457}"/>
          </ac:grpSpMkLst>
        </pc:grpChg>
        <pc:cxnChg chg="mod">
          <ac:chgData name="Justina Ojom" userId="cbdaed7d-8d45-4372-a16a-f3f8900c2f45" providerId="ADAL" clId="{498B5AAD-3D98-492D-857B-23061FC64F6C}" dt="2023-03-07T20:32:13.771" v="7596"/>
          <ac:cxnSpMkLst>
            <pc:docMk/>
            <pc:sldMk cId="744141798" sldId="345"/>
            <ac:cxnSpMk id="62" creationId="{0ED3741A-7AA3-06D0-B026-7EC71E024D4A}"/>
          </ac:cxnSpMkLst>
        </pc:cxnChg>
      </pc:sldChg>
      <pc:sldChg chg="addSp delSp modSp mod modNotes modNotesTx">
        <pc:chgData name="Justina Ojom" userId="cbdaed7d-8d45-4372-a16a-f3f8900c2f45" providerId="ADAL" clId="{498B5AAD-3D98-492D-857B-23061FC64F6C}" dt="2023-03-09T10:26:10.533" v="9666" actId="478"/>
        <pc:sldMkLst>
          <pc:docMk/>
          <pc:sldMk cId="2313747174" sldId="346"/>
        </pc:sldMkLst>
        <pc:spChg chg="del mod">
          <ac:chgData name="Justina Ojom" userId="cbdaed7d-8d45-4372-a16a-f3f8900c2f45" providerId="ADAL" clId="{498B5AAD-3D98-492D-857B-23061FC64F6C}" dt="2023-03-07T20:25:33.820" v="7461" actId="478"/>
          <ac:spMkLst>
            <pc:docMk/>
            <pc:sldMk cId="2313747174" sldId="346"/>
            <ac:spMk id="2" creationId="{FFBFAF17-4DCF-58EA-3E9D-A642AAFE0E3F}"/>
          </ac:spMkLst>
        </pc:spChg>
        <pc:spChg chg="mod">
          <ac:chgData name="Justina Ojom" userId="cbdaed7d-8d45-4372-a16a-f3f8900c2f45" providerId="ADAL" clId="{498B5AAD-3D98-492D-857B-23061FC64F6C}" dt="2023-03-07T20:24:50.462" v="7443" actId="404"/>
          <ac:spMkLst>
            <pc:docMk/>
            <pc:sldMk cId="2313747174" sldId="346"/>
            <ac:spMk id="3" creationId="{F03A9036-089B-C087-CF21-3B3EE20D1849}"/>
          </ac:spMkLst>
        </pc:spChg>
        <pc:spChg chg="del mod">
          <ac:chgData name="Justina Ojom" userId="cbdaed7d-8d45-4372-a16a-f3f8900c2f45" providerId="ADAL" clId="{498B5AAD-3D98-492D-857B-23061FC64F6C}" dt="2023-03-07T20:25:31.212" v="7459" actId="478"/>
          <ac:spMkLst>
            <pc:docMk/>
            <pc:sldMk cId="2313747174" sldId="346"/>
            <ac:spMk id="4" creationId="{ECC5BF65-7701-9970-9BE4-C03E36215FA1}"/>
          </ac:spMkLst>
        </pc:spChg>
        <pc:spChg chg="add mod">
          <ac:chgData name="Justina Ojom" userId="cbdaed7d-8d45-4372-a16a-f3f8900c2f45" providerId="ADAL" clId="{498B5AAD-3D98-492D-857B-23061FC64F6C}" dt="2023-03-07T20:25:35.406" v="7462" actId="403"/>
          <ac:spMkLst>
            <pc:docMk/>
            <pc:sldMk cId="2313747174" sldId="346"/>
            <ac:spMk id="5" creationId="{6128DD3F-1373-4BB0-DCA8-E2861664EDED}"/>
          </ac:spMkLst>
        </pc:spChg>
        <pc:spChg chg="add mod">
          <ac:chgData name="Justina Ojom" userId="cbdaed7d-8d45-4372-a16a-f3f8900c2f45" providerId="ADAL" clId="{498B5AAD-3D98-492D-857B-23061FC64F6C}" dt="2023-03-07T20:25:48.281" v="7471" actId="20577"/>
          <ac:spMkLst>
            <pc:docMk/>
            <pc:sldMk cId="2313747174" sldId="346"/>
            <ac:spMk id="6" creationId="{D4268088-14D3-897A-DA94-DD02E30E169A}"/>
          </ac:spMkLst>
        </pc:spChg>
        <pc:spChg chg="mod">
          <ac:chgData name="Justina Ojom" userId="cbdaed7d-8d45-4372-a16a-f3f8900c2f45" providerId="ADAL" clId="{498B5AAD-3D98-492D-857B-23061FC64F6C}" dt="2023-03-07T20:24:50.462" v="7443" actId="404"/>
          <ac:spMkLst>
            <pc:docMk/>
            <pc:sldMk cId="2313747174" sldId="346"/>
            <ac:spMk id="7" creationId="{8FC4CAE6-20EB-73B4-A8DA-3C19B8C9A2FD}"/>
          </ac:spMkLst>
        </pc:spChg>
        <pc:spChg chg="mod">
          <ac:chgData name="Justina Ojom" userId="cbdaed7d-8d45-4372-a16a-f3f8900c2f45" providerId="ADAL" clId="{498B5AAD-3D98-492D-857B-23061FC64F6C}" dt="2023-03-07T20:25:06.477" v="7450" actId="1076"/>
          <ac:spMkLst>
            <pc:docMk/>
            <pc:sldMk cId="2313747174" sldId="346"/>
            <ac:spMk id="8" creationId="{D0995BE6-F671-A487-15E2-2C2589D031A4}"/>
          </ac:spMkLst>
        </pc:spChg>
        <pc:spChg chg="del mod">
          <ac:chgData name="Justina Ojom" userId="cbdaed7d-8d45-4372-a16a-f3f8900c2f45" providerId="ADAL" clId="{498B5AAD-3D98-492D-857B-23061FC64F6C}" dt="2023-03-07T20:25:31.212" v="7459" actId="478"/>
          <ac:spMkLst>
            <pc:docMk/>
            <pc:sldMk cId="2313747174" sldId="346"/>
            <ac:spMk id="9" creationId="{B4CF6D80-A54E-75D0-7B54-0D370E302AB5}"/>
          </ac:spMkLst>
        </pc:spChg>
        <pc:spChg chg="del mod">
          <ac:chgData name="Justina Ojom" userId="cbdaed7d-8d45-4372-a16a-f3f8900c2f45" providerId="ADAL" clId="{498B5AAD-3D98-492D-857B-23061FC64F6C}" dt="2023-03-07T20:25:31.212" v="7459" actId="478"/>
          <ac:spMkLst>
            <pc:docMk/>
            <pc:sldMk cId="2313747174" sldId="346"/>
            <ac:spMk id="10" creationId="{2346ED59-218E-BBDC-8D24-F512962C2BEA}"/>
          </ac:spMkLst>
        </pc:spChg>
        <pc:spChg chg="mod">
          <ac:chgData name="Justina Ojom" userId="cbdaed7d-8d45-4372-a16a-f3f8900c2f45" providerId="ADAL" clId="{498B5AAD-3D98-492D-857B-23061FC64F6C}" dt="2023-03-07T20:27:16.208" v="7499" actId="1076"/>
          <ac:spMkLst>
            <pc:docMk/>
            <pc:sldMk cId="2313747174" sldId="346"/>
            <ac:spMk id="11" creationId="{9AB07904-B2C5-B47A-1475-12A9777A0EF9}"/>
          </ac:spMkLst>
        </pc:spChg>
        <pc:spChg chg="add mod">
          <ac:chgData name="Justina Ojom" userId="cbdaed7d-8d45-4372-a16a-f3f8900c2f45" providerId="ADAL" clId="{498B5AAD-3D98-492D-857B-23061FC64F6C}" dt="2023-03-07T20:25:46.962" v="7470" actId="20577"/>
          <ac:spMkLst>
            <pc:docMk/>
            <pc:sldMk cId="2313747174" sldId="346"/>
            <ac:spMk id="12" creationId="{FF1F84AE-CA75-6041-8C1F-B8D1DE012533}"/>
          </ac:spMkLst>
        </pc:spChg>
        <pc:spChg chg="add mod">
          <ac:chgData name="Justina Ojom" userId="cbdaed7d-8d45-4372-a16a-f3f8900c2f45" providerId="ADAL" clId="{498B5AAD-3D98-492D-857B-23061FC64F6C}" dt="2023-03-07T20:25:46.161" v="7469" actId="20577"/>
          <ac:spMkLst>
            <pc:docMk/>
            <pc:sldMk cId="2313747174" sldId="346"/>
            <ac:spMk id="13" creationId="{95DD6B22-6F62-3249-8064-2FDB184E10E6}"/>
          </ac:spMkLst>
        </pc:spChg>
        <pc:spChg chg="add mod">
          <ac:chgData name="Justina Ojom" userId="cbdaed7d-8d45-4372-a16a-f3f8900c2f45" providerId="ADAL" clId="{498B5AAD-3D98-492D-857B-23061FC64F6C}" dt="2023-03-07T20:25:45.097" v="7468" actId="20577"/>
          <ac:spMkLst>
            <pc:docMk/>
            <pc:sldMk cId="2313747174" sldId="346"/>
            <ac:spMk id="14" creationId="{2AAE46FB-95CF-2E47-E353-5CC11CC6B057}"/>
          </ac:spMkLst>
        </pc:spChg>
        <pc:spChg chg="add mod">
          <ac:chgData name="Justina Ojom" userId="cbdaed7d-8d45-4372-a16a-f3f8900c2f45" providerId="ADAL" clId="{498B5AAD-3D98-492D-857B-23061FC64F6C}" dt="2023-03-07T20:26:24.130" v="7483" actId="14100"/>
          <ac:spMkLst>
            <pc:docMk/>
            <pc:sldMk cId="2313747174" sldId="346"/>
            <ac:spMk id="15" creationId="{6A2B799A-CC60-3215-058A-2B82841D7C6E}"/>
          </ac:spMkLst>
        </pc:spChg>
        <pc:spChg chg="del mod">
          <ac:chgData name="Justina Ojom" userId="cbdaed7d-8d45-4372-a16a-f3f8900c2f45" providerId="ADAL" clId="{498B5AAD-3D98-492D-857B-23061FC64F6C}" dt="2023-03-09T10:26:10.533" v="9666" actId="478"/>
          <ac:spMkLst>
            <pc:docMk/>
            <pc:sldMk cId="2313747174" sldId="346"/>
            <ac:spMk id="16" creationId="{E873EC0E-F85E-5CFB-D719-D6363EB36FE5}"/>
          </ac:spMkLst>
        </pc:spChg>
        <pc:spChg chg="del mod">
          <ac:chgData name="Justina Ojom" userId="cbdaed7d-8d45-4372-a16a-f3f8900c2f45" providerId="ADAL" clId="{498B5AAD-3D98-492D-857B-23061FC64F6C}" dt="2023-03-07T20:25:56.691" v="7474" actId="478"/>
          <ac:spMkLst>
            <pc:docMk/>
            <pc:sldMk cId="2313747174" sldId="346"/>
            <ac:spMk id="17" creationId="{B002E807-61E4-8936-CE06-273988BB77EA}"/>
          </ac:spMkLst>
        </pc:spChg>
        <pc:spChg chg="del mod">
          <ac:chgData name="Justina Ojom" userId="cbdaed7d-8d45-4372-a16a-f3f8900c2f45" providerId="ADAL" clId="{498B5AAD-3D98-492D-857B-23061FC64F6C}" dt="2023-03-07T20:24:45.148" v="7441" actId="478"/>
          <ac:spMkLst>
            <pc:docMk/>
            <pc:sldMk cId="2313747174" sldId="346"/>
            <ac:spMk id="19" creationId="{3C680BB5-8851-F920-1B3A-236E4AC2BFA2}"/>
          </ac:spMkLst>
        </pc:spChg>
        <pc:spChg chg="mod">
          <ac:chgData name="Justina Ojom" userId="cbdaed7d-8d45-4372-a16a-f3f8900c2f45" providerId="ADAL" clId="{498B5AAD-3D98-492D-857B-23061FC64F6C}" dt="2023-03-07T20:26:37.234" v="7485" actId="207"/>
          <ac:spMkLst>
            <pc:docMk/>
            <pc:sldMk cId="2313747174" sldId="346"/>
            <ac:spMk id="20" creationId="{66472E60-7A62-240C-79A6-877DFAE3398E}"/>
          </ac:spMkLst>
        </pc:spChg>
        <pc:spChg chg="del mod">
          <ac:chgData name="Justina Ojom" userId="cbdaed7d-8d45-4372-a16a-f3f8900c2f45" providerId="ADAL" clId="{498B5AAD-3D98-492D-857B-23061FC64F6C}" dt="2023-03-09T10:26:10.533" v="9666" actId="478"/>
          <ac:spMkLst>
            <pc:docMk/>
            <pc:sldMk cId="2313747174" sldId="346"/>
            <ac:spMk id="21" creationId="{86058FEF-530B-0412-5D31-FFC280D9323A}"/>
          </ac:spMkLst>
        </pc:spChg>
        <pc:spChg chg="del mod">
          <ac:chgData name="Justina Ojom" userId="cbdaed7d-8d45-4372-a16a-f3f8900c2f45" providerId="ADAL" clId="{498B5AAD-3D98-492D-857B-23061FC64F6C}" dt="2023-03-07T20:26:56.427" v="7492" actId="478"/>
          <ac:spMkLst>
            <pc:docMk/>
            <pc:sldMk cId="2313747174" sldId="346"/>
            <ac:spMk id="22" creationId="{73A24601-E52E-C6DD-C9AE-FFB143A3AF76}"/>
          </ac:spMkLst>
        </pc:spChg>
        <pc:spChg chg="mod">
          <ac:chgData name="Justina Ojom" userId="cbdaed7d-8d45-4372-a16a-f3f8900c2f45" providerId="ADAL" clId="{498B5AAD-3D98-492D-857B-23061FC64F6C}" dt="2023-03-07T20:26:37.234" v="7485" actId="207"/>
          <ac:spMkLst>
            <pc:docMk/>
            <pc:sldMk cId="2313747174" sldId="346"/>
            <ac:spMk id="23" creationId="{2FFEA800-4077-0A4F-C37E-4518A01541C1}"/>
          </ac:spMkLst>
        </pc:spChg>
        <pc:spChg chg="del mod">
          <ac:chgData name="Justina Ojom" userId="cbdaed7d-8d45-4372-a16a-f3f8900c2f45" providerId="ADAL" clId="{498B5AAD-3D98-492D-857B-23061FC64F6C}" dt="2023-03-07T20:25:31.212" v="7459" actId="478"/>
          <ac:spMkLst>
            <pc:docMk/>
            <pc:sldMk cId="2313747174" sldId="346"/>
            <ac:spMk id="24" creationId="{AF460498-4BA5-FB88-B4A5-6CCF39785A7E}"/>
          </ac:spMkLst>
        </pc:spChg>
        <pc:spChg chg="mod">
          <ac:chgData name="Justina Ojom" userId="cbdaed7d-8d45-4372-a16a-f3f8900c2f45" providerId="ADAL" clId="{498B5AAD-3D98-492D-857B-23061FC64F6C}" dt="2023-03-07T20:27:14.086" v="7498" actId="1076"/>
          <ac:spMkLst>
            <pc:docMk/>
            <pc:sldMk cId="2313747174" sldId="346"/>
            <ac:spMk id="25" creationId="{E36021F2-1AF4-1277-B7B8-A9A834DFA49A}"/>
          </ac:spMkLst>
        </pc:spChg>
        <pc:spChg chg="mod">
          <ac:chgData name="Justina Ojom" userId="cbdaed7d-8d45-4372-a16a-f3f8900c2f45" providerId="ADAL" clId="{498B5AAD-3D98-492D-857B-23061FC64F6C}" dt="2023-03-07T19:41:21.657" v="6766" actId="2711"/>
          <ac:spMkLst>
            <pc:docMk/>
            <pc:sldMk cId="2313747174" sldId="346"/>
            <ac:spMk id="26" creationId="{8D2BEE78-0A1F-8F36-F827-21FED189638D}"/>
          </ac:spMkLst>
        </pc:spChg>
        <pc:spChg chg="del mod">
          <ac:chgData name="Justina Ojom" userId="cbdaed7d-8d45-4372-a16a-f3f8900c2f45" providerId="ADAL" clId="{498B5AAD-3D98-492D-857B-23061FC64F6C}" dt="2023-03-07T20:26:56.427" v="7492" actId="478"/>
          <ac:spMkLst>
            <pc:docMk/>
            <pc:sldMk cId="2313747174" sldId="346"/>
            <ac:spMk id="27" creationId="{20DC3FA9-EF54-E2E4-011A-09E94D2D72BB}"/>
          </ac:spMkLst>
        </pc:spChg>
        <pc:spChg chg="del mod">
          <ac:chgData name="Justina Ojom" userId="cbdaed7d-8d45-4372-a16a-f3f8900c2f45" providerId="ADAL" clId="{498B5AAD-3D98-492D-857B-23061FC64F6C}" dt="2023-03-07T20:26:41.067" v="7486" actId="478"/>
          <ac:spMkLst>
            <pc:docMk/>
            <pc:sldMk cId="2313747174" sldId="346"/>
            <ac:spMk id="28" creationId="{2B02225D-C37D-9A0C-D902-33FB59D410DF}"/>
          </ac:spMkLst>
        </pc:spChg>
        <pc:spChg chg="mod">
          <ac:chgData name="Justina Ojom" userId="cbdaed7d-8d45-4372-a16a-f3f8900c2f45" providerId="ADAL" clId="{498B5AAD-3D98-492D-857B-23061FC64F6C}" dt="2023-03-07T20:26:37.234" v="7485" actId="207"/>
          <ac:spMkLst>
            <pc:docMk/>
            <pc:sldMk cId="2313747174" sldId="346"/>
            <ac:spMk id="30" creationId="{6D9FF8C2-B4E1-E091-82A3-60AAB9B016C8}"/>
          </ac:spMkLst>
        </pc:spChg>
        <pc:spChg chg="mod">
          <ac:chgData name="Justina Ojom" userId="cbdaed7d-8d45-4372-a16a-f3f8900c2f45" providerId="ADAL" clId="{498B5AAD-3D98-492D-857B-23061FC64F6C}" dt="2023-03-07T19:41:21.657" v="6766" actId="2711"/>
          <ac:spMkLst>
            <pc:docMk/>
            <pc:sldMk cId="2313747174" sldId="346"/>
            <ac:spMk id="32" creationId="{018DEDA9-988A-4F70-B2DE-A423BE94BAA4}"/>
          </ac:spMkLst>
        </pc:spChg>
        <pc:spChg chg="mod">
          <ac:chgData name="Justina Ojom" userId="cbdaed7d-8d45-4372-a16a-f3f8900c2f45" providerId="ADAL" clId="{498B5AAD-3D98-492D-857B-23061FC64F6C}" dt="2023-03-07T20:26:37.234" v="7485" actId="207"/>
          <ac:spMkLst>
            <pc:docMk/>
            <pc:sldMk cId="2313747174" sldId="346"/>
            <ac:spMk id="33" creationId="{36278E7F-E6E3-0509-8BD4-666957ED9FF3}"/>
          </ac:spMkLst>
        </pc:spChg>
        <pc:spChg chg="del mod">
          <ac:chgData name="Justina Ojom" userId="cbdaed7d-8d45-4372-a16a-f3f8900c2f45" providerId="ADAL" clId="{498B5AAD-3D98-492D-857B-23061FC64F6C}" dt="2023-03-07T20:26:42.373" v="7487" actId="478"/>
          <ac:spMkLst>
            <pc:docMk/>
            <pc:sldMk cId="2313747174" sldId="346"/>
            <ac:spMk id="34" creationId="{81805046-32C9-F361-C734-C021B2F817C4}"/>
          </ac:spMkLst>
        </pc:spChg>
        <pc:spChg chg="add mod">
          <ac:chgData name="Justina Ojom" userId="cbdaed7d-8d45-4372-a16a-f3f8900c2f45" providerId="ADAL" clId="{498B5AAD-3D98-492D-857B-23061FC64F6C}" dt="2023-03-07T20:27:09.061" v="7497" actId="1076"/>
          <ac:spMkLst>
            <pc:docMk/>
            <pc:sldMk cId="2313747174" sldId="346"/>
            <ac:spMk id="36" creationId="{B9A3FCA7-AA99-9CC1-2805-5ED2AB399C65}"/>
          </ac:spMkLst>
        </pc:spChg>
        <pc:spChg chg="mod">
          <ac:chgData name="Justina Ojom" userId="cbdaed7d-8d45-4372-a16a-f3f8900c2f45" providerId="ADAL" clId="{498B5AAD-3D98-492D-857B-23061FC64F6C}" dt="2023-03-07T20:26:59.862" v="7493" actId="571"/>
          <ac:spMkLst>
            <pc:docMk/>
            <pc:sldMk cId="2313747174" sldId="346"/>
            <ac:spMk id="40" creationId="{7E454C64-D0EF-0332-A6C5-908FBBB49456}"/>
          </ac:spMkLst>
        </pc:spChg>
        <pc:spChg chg="mod">
          <ac:chgData name="Justina Ojom" userId="cbdaed7d-8d45-4372-a16a-f3f8900c2f45" providerId="ADAL" clId="{498B5AAD-3D98-492D-857B-23061FC64F6C}" dt="2023-03-07T20:26:59.862" v="7493" actId="571"/>
          <ac:spMkLst>
            <pc:docMk/>
            <pc:sldMk cId="2313747174" sldId="346"/>
            <ac:spMk id="41" creationId="{C7AD027B-8912-D974-8D27-179BDC70441A}"/>
          </ac:spMkLst>
        </pc:spChg>
        <pc:spChg chg="mod">
          <ac:chgData name="Justina Ojom" userId="cbdaed7d-8d45-4372-a16a-f3f8900c2f45" providerId="ADAL" clId="{498B5AAD-3D98-492D-857B-23061FC64F6C}" dt="2023-03-07T20:26:59.862" v="7493" actId="571"/>
          <ac:spMkLst>
            <pc:docMk/>
            <pc:sldMk cId="2313747174" sldId="346"/>
            <ac:spMk id="42" creationId="{020968FE-32BA-4316-8801-69785311C6F5}"/>
          </ac:spMkLst>
        </pc:spChg>
        <pc:spChg chg="mod">
          <ac:chgData name="Justina Ojom" userId="cbdaed7d-8d45-4372-a16a-f3f8900c2f45" providerId="ADAL" clId="{498B5AAD-3D98-492D-857B-23061FC64F6C}" dt="2023-03-07T20:26:59.862" v="7493" actId="571"/>
          <ac:spMkLst>
            <pc:docMk/>
            <pc:sldMk cId="2313747174" sldId="346"/>
            <ac:spMk id="43" creationId="{86FA2B67-B659-53D5-1E01-895DC71D7FAB}"/>
          </ac:spMkLst>
        </pc:spChg>
        <pc:grpChg chg="add mod">
          <ac:chgData name="Justina Ojom" userId="cbdaed7d-8d45-4372-a16a-f3f8900c2f45" providerId="ADAL" clId="{498B5AAD-3D98-492D-857B-23061FC64F6C}" dt="2023-03-07T20:26:45.451" v="7488" actId="164"/>
          <ac:grpSpMkLst>
            <pc:docMk/>
            <pc:sldMk cId="2313747174" sldId="346"/>
            <ac:grpSpMk id="18" creationId="{49F8CCD9-6D88-D69A-619B-6C48FDEF4AAF}"/>
          </ac:grpSpMkLst>
        </pc:grpChg>
        <pc:grpChg chg="add mod">
          <ac:chgData name="Justina Ojom" userId="cbdaed7d-8d45-4372-a16a-f3f8900c2f45" providerId="ADAL" clId="{498B5AAD-3D98-492D-857B-23061FC64F6C}" dt="2023-03-07T20:26:45.451" v="7488" actId="164"/>
          <ac:grpSpMkLst>
            <pc:docMk/>
            <pc:sldMk cId="2313747174" sldId="346"/>
            <ac:grpSpMk id="29" creationId="{B748E6F2-0518-9139-1913-73A8C7BB82BA}"/>
          </ac:grpSpMkLst>
        </pc:grpChg>
        <pc:grpChg chg="del mod">
          <ac:chgData name="Justina Ojom" userId="cbdaed7d-8d45-4372-a16a-f3f8900c2f45" providerId="ADAL" clId="{498B5AAD-3D98-492D-857B-23061FC64F6C}" dt="2023-03-07T20:26:42.373" v="7487" actId="478"/>
          <ac:grpSpMkLst>
            <pc:docMk/>
            <pc:sldMk cId="2313747174" sldId="346"/>
            <ac:grpSpMk id="31" creationId="{D86C2955-A105-939C-977B-550CFD9429E9}"/>
          </ac:grpSpMkLst>
        </pc:grpChg>
        <pc:grpChg chg="add mod">
          <ac:chgData name="Justina Ojom" userId="cbdaed7d-8d45-4372-a16a-f3f8900c2f45" providerId="ADAL" clId="{498B5AAD-3D98-492D-857B-23061FC64F6C}" dt="2023-03-07T20:26:49.397" v="7490" actId="1076"/>
          <ac:grpSpMkLst>
            <pc:docMk/>
            <pc:sldMk cId="2313747174" sldId="346"/>
            <ac:grpSpMk id="35" creationId="{DDBDBC65-9099-641C-4186-015C55F9059E}"/>
          </ac:grpSpMkLst>
        </pc:grpChg>
        <pc:grpChg chg="add mod">
          <ac:chgData name="Justina Ojom" userId="cbdaed7d-8d45-4372-a16a-f3f8900c2f45" providerId="ADAL" clId="{498B5AAD-3D98-492D-857B-23061FC64F6C}" dt="2023-03-07T20:27:09.061" v="7497" actId="1076"/>
          <ac:grpSpMkLst>
            <pc:docMk/>
            <pc:sldMk cId="2313747174" sldId="346"/>
            <ac:grpSpMk id="37" creationId="{33AD4632-E378-D6C2-A33F-158E55EC3FFD}"/>
          </ac:grpSpMkLst>
        </pc:grpChg>
        <pc:grpChg chg="mod">
          <ac:chgData name="Justina Ojom" userId="cbdaed7d-8d45-4372-a16a-f3f8900c2f45" providerId="ADAL" clId="{498B5AAD-3D98-492D-857B-23061FC64F6C}" dt="2023-03-07T20:26:59.862" v="7493" actId="571"/>
          <ac:grpSpMkLst>
            <pc:docMk/>
            <pc:sldMk cId="2313747174" sldId="346"/>
            <ac:grpSpMk id="38" creationId="{06D7B58F-88F5-0F93-C15E-86952D132040}"/>
          </ac:grpSpMkLst>
        </pc:grpChg>
        <pc:grpChg chg="mod">
          <ac:chgData name="Justina Ojom" userId="cbdaed7d-8d45-4372-a16a-f3f8900c2f45" providerId="ADAL" clId="{498B5AAD-3D98-492D-857B-23061FC64F6C}" dt="2023-03-07T20:26:59.862" v="7493" actId="571"/>
          <ac:grpSpMkLst>
            <pc:docMk/>
            <pc:sldMk cId="2313747174" sldId="346"/>
            <ac:grpSpMk id="39" creationId="{0F4006C4-E97A-E524-BDFA-9737B62A9783}"/>
          </ac:grpSpMkLst>
        </pc:grpChg>
      </pc:sldChg>
      <pc:sldChg chg="addSp delSp modSp mod modNotes modNotesTx">
        <pc:chgData name="Justina Ojom" userId="cbdaed7d-8d45-4372-a16a-f3f8900c2f45" providerId="ADAL" clId="{498B5AAD-3D98-492D-857B-23061FC64F6C}" dt="2023-03-09T22:45:20.457" v="10035" actId="20577"/>
        <pc:sldMkLst>
          <pc:docMk/>
          <pc:sldMk cId="457075917" sldId="348"/>
        </pc:sldMkLst>
        <pc:spChg chg="del">
          <ac:chgData name="Justina Ojom" userId="cbdaed7d-8d45-4372-a16a-f3f8900c2f45" providerId="ADAL" clId="{498B5AAD-3D98-492D-857B-23061FC64F6C}" dt="2023-03-07T19:39:37.796" v="6738" actId="478"/>
          <ac:spMkLst>
            <pc:docMk/>
            <pc:sldMk cId="457075917" sldId="348"/>
            <ac:spMk id="2" creationId="{8BC05D67-6E38-8F08-114C-24BA01BC1638}"/>
          </ac:spMkLst>
        </pc:spChg>
        <pc:spChg chg="mod">
          <ac:chgData name="Justina Ojom" userId="cbdaed7d-8d45-4372-a16a-f3f8900c2f45" providerId="ADAL" clId="{498B5AAD-3D98-492D-857B-23061FC64F6C}" dt="2023-03-09T22:45:18.410" v="10032"/>
          <ac:spMkLst>
            <pc:docMk/>
            <pc:sldMk cId="457075917" sldId="348"/>
            <ac:spMk id="3" creationId="{0C73F362-D6B3-6844-FB8B-B5C18DF8A409}"/>
          </ac:spMkLst>
        </pc:spChg>
        <pc:spChg chg="mod">
          <ac:chgData name="Justina Ojom" userId="cbdaed7d-8d45-4372-a16a-f3f8900c2f45" providerId="ADAL" clId="{498B5AAD-3D98-492D-857B-23061FC64F6C}" dt="2023-03-09T22:45:18.410" v="10032"/>
          <ac:spMkLst>
            <pc:docMk/>
            <pc:sldMk cId="457075917" sldId="348"/>
            <ac:spMk id="7" creationId="{3C3284FD-ED90-0FA3-AA41-1D26A2B85EF4}"/>
          </ac:spMkLst>
        </pc:spChg>
        <pc:spChg chg="mod">
          <ac:chgData name="Justina Ojom" userId="cbdaed7d-8d45-4372-a16a-f3f8900c2f45" providerId="ADAL" clId="{498B5AAD-3D98-492D-857B-23061FC64F6C}" dt="2023-03-07T19:39:38.062" v="6739"/>
          <ac:spMkLst>
            <pc:docMk/>
            <pc:sldMk cId="457075917" sldId="348"/>
            <ac:spMk id="9" creationId="{88B852F3-7817-5158-1AE4-F5EF6C2AD2E5}"/>
          </ac:spMkLst>
        </pc:spChg>
        <pc:spChg chg="mod">
          <ac:chgData name="Justina Ojom" userId="cbdaed7d-8d45-4372-a16a-f3f8900c2f45" providerId="ADAL" clId="{498B5AAD-3D98-492D-857B-23061FC64F6C}" dt="2023-03-09T22:45:02.219" v="9995" actId="20577"/>
          <ac:spMkLst>
            <pc:docMk/>
            <pc:sldMk cId="457075917" sldId="348"/>
            <ac:spMk id="11" creationId="{3AFBECEF-FB71-AC24-3699-65D3BD6ED655}"/>
          </ac:spMkLst>
        </pc:spChg>
        <pc:spChg chg="mod">
          <ac:chgData name="Justina Ojom" userId="cbdaed7d-8d45-4372-a16a-f3f8900c2f45" providerId="ADAL" clId="{498B5AAD-3D98-492D-857B-23061FC64F6C}" dt="2023-03-07T19:39:38.062" v="6739"/>
          <ac:spMkLst>
            <pc:docMk/>
            <pc:sldMk cId="457075917" sldId="348"/>
            <ac:spMk id="12" creationId="{8CE5CF62-AED1-E0A1-5287-F0B9A0F33C0C}"/>
          </ac:spMkLst>
        </pc:spChg>
        <pc:spChg chg="add mod ord">
          <ac:chgData name="Justina Ojom" userId="cbdaed7d-8d45-4372-a16a-f3f8900c2f45" providerId="ADAL" clId="{498B5AAD-3D98-492D-857B-23061FC64F6C}" dt="2023-03-07T21:05:24.158" v="8995" actId="1076"/>
          <ac:spMkLst>
            <pc:docMk/>
            <pc:sldMk cId="457075917" sldId="348"/>
            <ac:spMk id="13" creationId="{5C9B461F-7BF4-798F-7580-100B37D69ECB}"/>
          </ac:spMkLst>
        </pc:spChg>
        <pc:spChg chg="add mod">
          <ac:chgData name="Justina Ojom" userId="cbdaed7d-8d45-4372-a16a-f3f8900c2f45" providerId="ADAL" clId="{498B5AAD-3D98-492D-857B-23061FC64F6C}" dt="2023-03-07T21:20:38.173" v="9211" actId="1076"/>
          <ac:spMkLst>
            <pc:docMk/>
            <pc:sldMk cId="457075917" sldId="348"/>
            <ac:spMk id="14" creationId="{93A77757-6D02-DFE3-86EF-A3EC62362666}"/>
          </ac:spMkLst>
        </pc:spChg>
        <pc:spChg chg="add mod">
          <ac:chgData name="Justina Ojom" userId="cbdaed7d-8d45-4372-a16a-f3f8900c2f45" providerId="ADAL" clId="{498B5AAD-3D98-492D-857B-23061FC64F6C}" dt="2023-03-07T21:20:38.173" v="9211" actId="1076"/>
          <ac:spMkLst>
            <pc:docMk/>
            <pc:sldMk cId="457075917" sldId="348"/>
            <ac:spMk id="15" creationId="{FB7EB419-4DA6-6D2C-F714-C9B570D537DC}"/>
          </ac:spMkLst>
        </pc:spChg>
        <pc:spChg chg="add mod">
          <ac:chgData name="Justina Ojom" userId="cbdaed7d-8d45-4372-a16a-f3f8900c2f45" providerId="ADAL" clId="{498B5AAD-3D98-492D-857B-23061FC64F6C}" dt="2023-03-07T21:20:38.173" v="9211" actId="1076"/>
          <ac:spMkLst>
            <pc:docMk/>
            <pc:sldMk cId="457075917" sldId="348"/>
            <ac:spMk id="16" creationId="{891F9D59-21C5-8F33-EDFE-060A0F8BBBEB}"/>
          </ac:spMkLst>
        </pc:spChg>
        <pc:spChg chg="add mod">
          <ac:chgData name="Justina Ojom" userId="cbdaed7d-8d45-4372-a16a-f3f8900c2f45" providerId="ADAL" clId="{498B5AAD-3D98-492D-857B-23061FC64F6C}" dt="2023-03-07T21:20:38.173" v="9211" actId="1076"/>
          <ac:spMkLst>
            <pc:docMk/>
            <pc:sldMk cId="457075917" sldId="348"/>
            <ac:spMk id="17" creationId="{18B7792D-23F5-D0B6-C3A0-02A66C721CED}"/>
          </ac:spMkLst>
        </pc:spChg>
        <pc:spChg chg="add mod">
          <ac:chgData name="Justina Ojom" userId="cbdaed7d-8d45-4372-a16a-f3f8900c2f45" providerId="ADAL" clId="{498B5AAD-3D98-492D-857B-23061FC64F6C}" dt="2023-03-07T21:20:38.173" v="9211" actId="1076"/>
          <ac:spMkLst>
            <pc:docMk/>
            <pc:sldMk cId="457075917" sldId="348"/>
            <ac:spMk id="18" creationId="{80312D9D-7CE8-3961-E118-8801BEFEF527}"/>
          </ac:spMkLst>
        </pc:spChg>
        <pc:spChg chg="add mod">
          <ac:chgData name="Justina Ojom" userId="cbdaed7d-8d45-4372-a16a-f3f8900c2f45" providerId="ADAL" clId="{498B5AAD-3D98-492D-857B-23061FC64F6C}" dt="2023-03-07T21:20:38.173" v="9211" actId="1076"/>
          <ac:spMkLst>
            <pc:docMk/>
            <pc:sldMk cId="457075917" sldId="348"/>
            <ac:spMk id="19" creationId="{4E6368AC-06CF-2924-8394-9F7A4722C87D}"/>
          </ac:spMkLst>
        </pc:spChg>
        <pc:spChg chg="add mod">
          <ac:chgData name="Justina Ojom" userId="cbdaed7d-8d45-4372-a16a-f3f8900c2f45" providerId="ADAL" clId="{498B5AAD-3D98-492D-857B-23061FC64F6C}" dt="2023-03-07T21:20:38.173" v="9211" actId="1076"/>
          <ac:spMkLst>
            <pc:docMk/>
            <pc:sldMk cId="457075917" sldId="348"/>
            <ac:spMk id="20" creationId="{CEB623C8-B28B-D5AE-ECD9-E71C6BD0CCF1}"/>
          </ac:spMkLst>
        </pc:spChg>
        <pc:spChg chg="add mod">
          <ac:chgData name="Justina Ojom" userId="cbdaed7d-8d45-4372-a16a-f3f8900c2f45" providerId="ADAL" clId="{498B5AAD-3D98-492D-857B-23061FC64F6C}" dt="2023-03-07T21:20:38.173" v="9211" actId="1076"/>
          <ac:spMkLst>
            <pc:docMk/>
            <pc:sldMk cId="457075917" sldId="348"/>
            <ac:spMk id="21" creationId="{BC398B5F-F526-34EC-8716-59F5E2057CC6}"/>
          </ac:spMkLst>
        </pc:spChg>
        <pc:spChg chg="add mod">
          <ac:chgData name="Justina Ojom" userId="cbdaed7d-8d45-4372-a16a-f3f8900c2f45" providerId="ADAL" clId="{498B5AAD-3D98-492D-857B-23061FC64F6C}" dt="2023-03-07T21:20:38.173" v="9211" actId="1076"/>
          <ac:spMkLst>
            <pc:docMk/>
            <pc:sldMk cId="457075917" sldId="348"/>
            <ac:spMk id="22" creationId="{0E20C3EC-9B25-22C2-3911-B34F9893BBFA}"/>
          </ac:spMkLst>
        </pc:spChg>
        <pc:spChg chg="add mod">
          <ac:chgData name="Justina Ojom" userId="cbdaed7d-8d45-4372-a16a-f3f8900c2f45" providerId="ADAL" clId="{498B5AAD-3D98-492D-857B-23061FC64F6C}" dt="2023-03-07T21:19:57.853" v="9193" actId="164"/>
          <ac:spMkLst>
            <pc:docMk/>
            <pc:sldMk cId="457075917" sldId="348"/>
            <ac:spMk id="23" creationId="{E11D2DEE-A26F-650F-435A-081DB7DD1C1D}"/>
          </ac:spMkLst>
        </pc:spChg>
        <pc:spChg chg="add mod">
          <ac:chgData name="Justina Ojom" userId="cbdaed7d-8d45-4372-a16a-f3f8900c2f45" providerId="ADAL" clId="{498B5AAD-3D98-492D-857B-23061FC64F6C}" dt="2023-03-07T21:19:57.853" v="9193" actId="164"/>
          <ac:spMkLst>
            <pc:docMk/>
            <pc:sldMk cId="457075917" sldId="348"/>
            <ac:spMk id="24" creationId="{1A239620-FB7B-CA04-7BCC-3E62DA9DBA7D}"/>
          </ac:spMkLst>
        </pc:spChg>
        <pc:spChg chg="mod">
          <ac:chgData name="Justina Ojom" userId="cbdaed7d-8d45-4372-a16a-f3f8900c2f45" providerId="ADAL" clId="{498B5AAD-3D98-492D-857B-23061FC64F6C}" dt="2023-03-09T22:45:18.410" v="10032"/>
          <ac:spMkLst>
            <pc:docMk/>
            <pc:sldMk cId="457075917" sldId="348"/>
            <ac:spMk id="25" creationId="{095CE019-6B76-386E-81FA-67B1A52ED91A}"/>
          </ac:spMkLst>
        </pc:spChg>
        <pc:spChg chg="mod">
          <ac:chgData name="Justina Ojom" userId="cbdaed7d-8d45-4372-a16a-f3f8900c2f45" providerId="ADAL" clId="{498B5AAD-3D98-492D-857B-23061FC64F6C}" dt="2023-03-09T22:45:20.457" v="10035" actId="20577"/>
          <ac:spMkLst>
            <pc:docMk/>
            <pc:sldMk cId="457075917" sldId="348"/>
            <ac:spMk id="27" creationId="{013BD76D-5F78-5F07-D18A-6AECB13A73DC}"/>
          </ac:spMkLst>
        </pc:spChg>
        <pc:spChg chg="del mod topLvl">
          <ac:chgData name="Justina Ojom" userId="cbdaed7d-8d45-4372-a16a-f3f8900c2f45" providerId="ADAL" clId="{498B5AAD-3D98-492D-857B-23061FC64F6C}" dt="2023-03-07T21:19:55.901" v="9192" actId="478"/>
          <ac:spMkLst>
            <pc:docMk/>
            <pc:sldMk cId="457075917" sldId="348"/>
            <ac:spMk id="27" creationId="{9D9CE422-601E-F08E-D1E8-8C6504F84632}"/>
          </ac:spMkLst>
        </pc:spChg>
        <pc:spChg chg="mod">
          <ac:chgData name="Justina Ojom" userId="cbdaed7d-8d45-4372-a16a-f3f8900c2f45" providerId="ADAL" clId="{498B5AAD-3D98-492D-857B-23061FC64F6C}" dt="2023-03-07T21:20:03.914" v="9196" actId="207"/>
          <ac:spMkLst>
            <pc:docMk/>
            <pc:sldMk cId="457075917" sldId="348"/>
            <ac:spMk id="28" creationId="{4B370845-031B-7BC1-D2FA-614A83951098}"/>
          </ac:spMkLst>
        </pc:spChg>
        <pc:spChg chg="mod">
          <ac:chgData name="Justina Ojom" userId="cbdaed7d-8d45-4372-a16a-f3f8900c2f45" providerId="ADAL" clId="{498B5AAD-3D98-492D-857B-23061FC64F6C}" dt="2023-03-07T21:20:03.914" v="9196" actId="207"/>
          <ac:spMkLst>
            <pc:docMk/>
            <pc:sldMk cId="457075917" sldId="348"/>
            <ac:spMk id="29" creationId="{21F8A2DB-3324-89C2-60FD-56BA37512C99}"/>
          </ac:spMkLst>
        </pc:spChg>
        <pc:spChg chg="mod">
          <ac:chgData name="Justina Ojom" userId="cbdaed7d-8d45-4372-a16a-f3f8900c2f45" providerId="ADAL" clId="{498B5AAD-3D98-492D-857B-23061FC64F6C}" dt="2023-03-07T21:20:03.914" v="9196" actId="207"/>
          <ac:spMkLst>
            <pc:docMk/>
            <pc:sldMk cId="457075917" sldId="348"/>
            <ac:spMk id="30" creationId="{9D57C689-0A46-5A6B-4A94-4A8DF802B9B4}"/>
          </ac:spMkLst>
        </pc:spChg>
        <pc:spChg chg="mod">
          <ac:chgData name="Justina Ojom" userId="cbdaed7d-8d45-4372-a16a-f3f8900c2f45" providerId="ADAL" clId="{498B5AAD-3D98-492D-857B-23061FC64F6C}" dt="2023-03-07T21:20:03.914" v="9196" actId="207"/>
          <ac:spMkLst>
            <pc:docMk/>
            <pc:sldMk cId="457075917" sldId="348"/>
            <ac:spMk id="31" creationId="{B7B19E88-DEF1-4260-9030-BDA3EA0FD69A}"/>
          </ac:spMkLst>
        </pc:spChg>
        <pc:spChg chg="mod">
          <ac:chgData name="Justina Ojom" userId="cbdaed7d-8d45-4372-a16a-f3f8900c2f45" providerId="ADAL" clId="{498B5AAD-3D98-492D-857B-23061FC64F6C}" dt="2023-03-07T21:20:03.914" v="9196" actId="207"/>
          <ac:spMkLst>
            <pc:docMk/>
            <pc:sldMk cId="457075917" sldId="348"/>
            <ac:spMk id="33" creationId="{87D8C2A8-7ED5-DB57-86D1-CC5E8AC391F4}"/>
          </ac:spMkLst>
        </pc:spChg>
        <pc:spChg chg="mod">
          <ac:chgData name="Justina Ojom" userId="cbdaed7d-8d45-4372-a16a-f3f8900c2f45" providerId="ADAL" clId="{498B5AAD-3D98-492D-857B-23061FC64F6C}" dt="2023-03-09T22:45:18.410" v="10032"/>
          <ac:spMkLst>
            <pc:docMk/>
            <pc:sldMk cId="457075917" sldId="348"/>
            <ac:spMk id="35" creationId="{4F72B160-EE9E-93AE-6DDE-01956E19DA8F}"/>
          </ac:spMkLst>
        </pc:spChg>
        <pc:grpChg chg="add mod">
          <ac:chgData name="Justina Ojom" userId="cbdaed7d-8d45-4372-a16a-f3f8900c2f45" providerId="ADAL" clId="{498B5AAD-3D98-492D-857B-23061FC64F6C}" dt="2023-03-09T22:45:18.410" v="10032"/>
          <ac:grpSpMkLst>
            <pc:docMk/>
            <pc:sldMk cId="457075917" sldId="348"/>
            <ac:grpSpMk id="2" creationId="{092F0468-3CCF-3B0A-1F99-03B66FA80D16}"/>
          </ac:grpSpMkLst>
        </pc:grpChg>
        <pc:grpChg chg="del">
          <ac:chgData name="Justina Ojom" userId="cbdaed7d-8d45-4372-a16a-f3f8900c2f45" providerId="ADAL" clId="{498B5AAD-3D98-492D-857B-23061FC64F6C}" dt="2023-03-07T19:39:37.796" v="6738" actId="478"/>
          <ac:grpSpMkLst>
            <pc:docMk/>
            <pc:sldMk cId="457075917" sldId="348"/>
            <ac:grpSpMk id="5" creationId="{4CEA80B2-AE1D-E5B7-78CF-B0F8C5715381}"/>
          </ac:grpSpMkLst>
        </pc:grpChg>
        <pc:grpChg chg="mod">
          <ac:chgData name="Justina Ojom" userId="cbdaed7d-8d45-4372-a16a-f3f8900c2f45" providerId="ADAL" clId="{498B5AAD-3D98-492D-857B-23061FC64F6C}" dt="2023-03-09T22:45:18.410" v="10032"/>
          <ac:grpSpMkLst>
            <pc:docMk/>
            <pc:sldMk cId="457075917" sldId="348"/>
            <ac:grpSpMk id="5" creationId="{D690BA89-5D3C-0C38-37E4-757F97209CC6}"/>
          </ac:grpSpMkLst>
        </pc:grpChg>
        <pc:grpChg chg="mod">
          <ac:chgData name="Justina Ojom" userId="cbdaed7d-8d45-4372-a16a-f3f8900c2f45" providerId="ADAL" clId="{498B5AAD-3D98-492D-857B-23061FC64F6C}" dt="2023-03-09T22:45:18.410" v="10032"/>
          <ac:grpSpMkLst>
            <pc:docMk/>
            <pc:sldMk cId="457075917" sldId="348"/>
            <ac:grpSpMk id="6" creationId="{19D32159-7CD7-F0D3-EA05-FA109B9F61AB}"/>
          </ac:grpSpMkLst>
        </pc:grpChg>
        <pc:grpChg chg="add del mod">
          <ac:chgData name="Justina Ojom" userId="cbdaed7d-8d45-4372-a16a-f3f8900c2f45" providerId="ADAL" clId="{498B5AAD-3D98-492D-857B-23061FC64F6C}" dt="2023-03-09T22:45:18.153" v="10031" actId="478"/>
          <ac:grpSpMkLst>
            <pc:docMk/>
            <pc:sldMk cId="457075917" sldId="348"/>
            <ac:grpSpMk id="8" creationId="{2DB306D8-1561-0FE6-44EB-C5232790C57B}"/>
          </ac:grpSpMkLst>
        </pc:grpChg>
        <pc:grpChg chg="mod">
          <ac:chgData name="Justina Ojom" userId="cbdaed7d-8d45-4372-a16a-f3f8900c2f45" providerId="ADAL" clId="{498B5AAD-3D98-492D-857B-23061FC64F6C}" dt="2023-03-07T19:39:38.062" v="6739"/>
          <ac:grpSpMkLst>
            <pc:docMk/>
            <pc:sldMk cId="457075917" sldId="348"/>
            <ac:grpSpMk id="10" creationId="{1D6C176F-E336-A49F-932C-710312131E2C}"/>
          </ac:grpSpMkLst>
        </pc:grpChg>
        <pc:grpChg chg="add del mod">
          <ac:chgData name="Justina Ojom" userId="cbdaed7d-8d45-4372-a16a-f3f8900c2f45" providerId="ADAL" clId="{498B5AAD-3D98-492D-857B-23061FC64F6C}" dt="2023-03-07T21:19:55.901" v="9192" actId="478"/>
          <ac:grpSpMkLst>
            <pc:docMk/>
            <pc:sldMk cId="457075917" sldId="348"/>
            <ac:grpSpMk id="25" creationId="{A8181F99-5A93-39DE-922C-FE97A8DA4183}"/>
          </ac:grpSpMkLst>
        </pc:grpChg>
        <pc:grpChg chg="mod topLvl">
          <ac:chgData name="Justina Ojom" userId="cbdaed7d-8d45-4372-a16a-f3f8900c2f45" providerId="ADAL" clId="{498B5AAD-3D98-492D-857B-23061FC64F6C}" dt="2023-03-07T21:20:40.925" v="9212" actId="1076"/>
          <ac:grpSpMkLst>
            <pc:docMk/>
            <pc:sldMk cId="457075917" sldId="348"/>
            <ac:grpSpMk id="26" creationId="{72FA3896-7CDE-43A2-594F-49B863F26502}"/>
          </ac:grpSpMkLst>
        </pc:grpChg>
        <pc:grpChg chg="add mod">
          <ac:chgData name="Justina Ojom" userId="cbdaed7d-8d45-4372-a16a-f3f8900c2f45" providerId="ADAL" clId="{498B5AAD-3D98-492D-857B-23061FC64F6C}" dt="2023-03-07T21:20:40.925" v="9212" actId="1076"/>
          <ac:grpSpMkLst>
            <pc:docMk/>
            <pc:sldMk cId="457075917" sldId="348"/>
            <ac:grpSpMk id="34" creationId="{2F0D6388-3E24-E91E-06D2-51EFA857305A}"/>
          </ac:grpSpMkLst>
        </pc:grpChg>
        <pc:picChg chg="del mod">
          <ac:chgData name="Justina Ojom" userId="cbdaed7d-8d45-4372-a16a-f3f8900c2f45" providerId="ADAL" clId="{498B5AAD-3D98-492D-857B-23061FC64F6C}" dt="2023-03-07T21:06:13.086" v="9011" actId="478"/>
          <ac:picMkLst>
            <pc:docMk/>
            <pc:sldMk cId="457075917" sldId="348"/>
            <ac:picMk id="3" creationId="{5BF4FE7B-76B8-8A2B-03E9-760D1B870913}"/>
          </ac:picMkLst>
        </pc:picChg>
        <pc:picChg chg="mod">
          <ac:chgData name="Justina Ojom" userId="cbdaed7d-8d45-4372-a16a-f3f8900c2f45" providerId="ADAL" clId="{498B5AAD-3D98-492D-857B-23061FC64F6C}" dt="2023-03-07T20:58:39.072" v="8068" actId="1076"/>
          <ac:picMkLst>
            <pc:docMk/>
            <pc:sldMk cId="457075917" sldId="348"/>
            <ac:picMk id="4" creationId="{DA3436B2-A270-7CF5-DD6B-DEFB80D86AC1}"/>
          </ac:picMkLst>
        </pc:picChg>
      </pc:sldChg>
      <pc:sldChg chg="addSp delSp modSp mod delCm modNotes modNotesTx">
        <pc:chgData name="Justina Ojom" userId="cbdaed7d-8d45-4372-a16a-f3f8900c2f45" providerId="ADAL" clId="{498B5AAD-3D98-492D-857B-23061FC64F6C}" dt="2023-03-09T22:45:27.435" v="10038" actId="20577"/>
        <pc:sldMkLst>
          <pc:docMk/>
          <pc:sldMk cId="1707618264" sldId="350"/>
        </pc:sldMkLst>
        <pc:spChg chg="del">
          <ac:chgData name="Justina Ojom" userId="cbdaed7d-8d45-4372-a16a-f3f8900c2f45" providerId="ADAL" clId="{498B5AAD-3D98-492D-857B-23061FC64F6C}" dt="2023-03-07T19:38:54.459" v="6720" actId="478"/>
          <ac:spMkLst>
            <pc:docMk/>
            <pc:sldMk cId="1707618264" sldId="350"/>
            <ac:spMk id="3" creationId="{E2690FB2-E756-EE66-9BB6-CC9282CDFC0A}"/>
          </ac:spMkLst>
        </pc:spChg>
        <pc:spChg chg="mod">
          <ac:chgData name="Justina Ojom" userId="cbdaed7d-8d45-4372-a16a-f3f8900c2f45" providerId="ADAL" clId="{498B5AAD-3D98-492D-857B-23061FC64F6C}" dt="2023-03-07T19:39:00.935" v="6724" actId="208"/>
          <ac:spMkLst>
            <pc:docMk/>
            <pc:sldMk cId="1707618264" sldId="350"/>
            <ac:spMk id="8" creationId="{D9A06DC9-5799-B231-DD0D-8AE083426E43}"/>
          </ac:spMkLst>
        </pc:spChg>
        <pc:spChg chg="mod">
          <ac:chgData name="Justina Ojom" userId="cbdaed7d-8d45-4372-a16a-f3f8900c2f45" providerId="ADAL" clId="{498B5AAD-3D98-492D-857B-23061FC64F6C}" dt="2023-03-09T22:45:27.435" v="10038" actId="20577"/>
          <ac:spMkLst>
            <pc:docMk/>
            <pc:sldMk cId="1707618264" sldId="350"/>
            <ac:spMk id="10" creationId="{6CB24821-C1A3-B239-6783-EE9146A53F50}"/>
          </ac:spMkLst>
        </pc:spChg>
        <pc:spChg chg="mod">
          <ac:chgData name="Justina Ojom" userId="cbdaed7d-8d45-4372-a16a-f3f8900c2f45" providerId="ADAL" clId="{498B5AAD-3D98-492D-857B-23061FC64F6C}" dt="2023-03-07T19:39:08.209" v="6726" actId="207"/>
          <ac:spMkLst>
            <pc:docMk/>
            <pc:sldMk cId="1707618264" sldId="350"/>
            <ac:spMk id="11" creationId="{B6E17836-102A-0421-24BA-BB2C5D841AC2}"/>
          </ac:spMkLst>
        </pc:spChg>
        <pc:spChg chg="add mod">
          <ac:chgData name="Justina Ojom" userId="cbdaed7d-8d45-4372-a16a-f3f8900c2f45" providerId="ADAL" clId="{498B5AAD-3D98-492D-857B-23061FC64F6C}" dt="2023-03-07T21:12:41.571" v="9088" actId="2085"/>
          <ac:spMkLst>
            <pc:docMk/>
            <pc:sldMk cId="1707618264" sldId="350"/>
            <ac:spMk id="12" creationId="{73214C7E-A431-FE55-DB85-037DF76116CC}"/>
          </ac:spMkLst>
        </pc:spChg>
        <pc:spChg chg="add mod">
          <ac:chgData name="Justina Ojom" userId="cbdaed7d-8d45-4372-a16a-f3f8900c2f45" providerId="ADAL" clId="{498B5AAD-3D98-492D-857B-23061FC64F6C}" dt="2023-03-07T21:12:41.571" v="9088" actId="2085"/>
          <ac:spMkLst>
            <pc:docMk/>
            <pc:sldMk cId="1707618264" sldId="350"/>
            <ac:spMk id="13" creationId="{654020FA-B2CA-0CEC-022A-BCE44169BEC9}"/>
          </ac:spMkLst>
        </pc:spChg>
        <pc:spChg chg="add mod">
          <ac:chgData name="Justina Ojom" userId="cbdaed7d-8d45-4372-a16a-f3f8900c2f45" providerId="ADAL" clId="{498B5AAD-3D98-492D-857B-23061FC64F6C}" dt="2023-03-07T21:12:41.571" v="9088" actId="2085"/>
          <ac:spMkLst>
            <pc:docMk/>
            <pc:sldMk cId="1707618264" sldId="350"/>
            <ac:spMk id="14" creationId="{69C5F83A-DEA2-3157-8040-6003E3B3B0AB}"/>
          </ac:spMkLst>
        </pc:spChg>
        <pc:spChg chg="add mod">
          <ac:chgData name="Justina Ojom" userId="cbdaed7d-8d45-4372-a16a-f3f8900c2f45" providerId="ADAL" clId="{498B5AAD-3D98-492D-857B-23061FC64F6C}" dt="2023-03-07T21:12:41.571" v="9088" actId="2085"/>
          <ac:spMkLst>
            <pc:docMk/>
            <pc:sldMk cId="1707618264" sldId="350"/>
            <ac:spMk id="15" creationId="{4B461B7E-371B-E540-DD5E-B525584C0566}"/>
          </ac:spMkLst>
        </pc:spChg>
        <pc:spChg chg="add mod">
          <ac:chgData name="Justina Ojom" userId="cbdaed7d-8d45-4372-a16a-f3f8900c2f45" providerId="ADAL" clId="{498B5AAD-3D98-492D-857B-23061FC64F6C}" dt="2023-03-07T21:12:41.571" v="9088" actId="2085"/>
          <ac:spMkLst>
            <pc:docMk/>
            <pc:sldMk cId="1707618264" sldId="350"/>
            <ac:spMk id="16" creationId="{88D087D9-1BCE-0B42-63D2-FC2A6EB9AF9B}"/>
          </ac:spMkLst>
        </pc:spChg>
        <pc:spChg chg="add mod">
          <ac:chgData name="Justina Ojom" userId="cbdaed7d-8d45-4372-a16a-f3f8900c2f45" providerId="ADAL" clId="{498B5AAD-3D98-492D-857B-23061FC64F6C}" dt="2023-03-07T21:12:41.571" v="9088" actId="2085"/>
          <ac:spMkLst>
            <pc:docMk/>
            <pc:sldMk cId="1707618264" sldId="350"/>
            <ac:spMk id="17" creationId="{5C0CB9D4-5188-0DB3-CDCA-B833E8D71CFF}"/>
          </ac:spMkLst>
        </pc:spChg>
        <pc:spChg chg="add mod">
          <ac:chgData name="Justina Ojom" userId="cbdaed7d-8d45-4372-a16a-f3f8900c2f45" providerId="ADAL" clId="{498B5AAD-3D98-492D-857B-23061FC64F6C}" dt="2023-03-07T21:12:41.571" v="9088" actId="2085"/>
          <ac:spMkLst>
            <pc:docMk/>
            <pc:sldMk cId="1707618264" sldId="350"/>
            <ac:spMk id="18" creationId="{E7DC1C0B-F5F8-B37F-6E18-661E46C05B73}"/>
          </ac:spMkLst>
        </pc:spChg>
        <pc:spChg chg="add mod">
          <ac:chgData name="Justina Ojom" userId="cbdaed7d-8d45-4372-a16a-f3f8900c2f45" providerId="ADAL" clId="{498B5AAD-3D98-492D-857B-23061FC64F6C}" dt="2023-03-07T21:12:41.571" v="9088" actId="2085"/>
          <ac:spMkLst>
            <pc:docMk/>
            <pc:sldMk cId="1707618264" sldId="350"/>
            <ac:spMk id="19" creationId="{949529E8-EC8E-0249-A145-07E85B5787C7}"/>
          </ac:spMkLst>
        </pc:spChg>
        <pc:spChg chg="add mod">
          <ac:chgData name="Justina Ojom" userId="cbdaed7d-8d45-4372-a16a-f3f8900c2f45" providerId="ADAL" clId="{498B5AAD-3D98-492D-857B-23061FC64F6C}" dt="2023-03-07T21:12:41.571" v="9088" actId="2085"/>
          <ac:spMkLst>
            <pc:docMk/>
            <pc:sldMk cId="1707618264" sldId="350"/>
            <ac:spMk id="20" creationId="{4663E36E-B6C7-DC63-DE3B-F3DE339BCAEF}"/>
          </ac:spMkLst>
        </pc:spChg>
        <pc:spChg chg="add mod">
          <ac:chgData name="Justina Ojom" userId="cbdaed7d-8d45-4372-a16a-f3f8900c2f45" providerId="ADAL" clId="{498B5AAD-3D98-492D-857B-23061FC64F6C}" dt="2023-03-07T21:12:41.571" v="9088" actId="2085"/>
          <ac:spMkLst>
            <pc:docMk/>
            <pc:sldMk cId="1707618264" sldId="350"/>
            <ac:spMk id="21" creationId="{2D4F8324-21D1-619F-1B6B-42637754F702}"/>
          </ac:spMkLst>
        </pc:spChg>
        <pc:spChg chg="add del">
          <ac:chgData name="Justina Ojom" userId="cbdaed7d-8d45-4372-a16a-f3f8900c2f45" providerId="ADAL" clId="{498B5AAD-3D98-492D-857B-23061FC64F6C}" dt="2023-03-07T21:08:50.445" v="9046" actId="478"/>
          <ac:spMkLst>
            <pc:docMk/>
            <pc:sldMk cId="1707618264" sldId="350"/>
            <ac:spMk id="22" creationId="{719AAEDF-2DBF-F841-A04D-C0D61179F5E1}"/>
          </ac:spMkLst>
        </pc:spChg>
        <pc:spChg chg="add del mod">
          <ac:chgData name="Justina Ojom" userId="cbdaed7d-8d45-4372-a16a-f3f8900c2f45" providerId="ADAL" clId="{498B5AAD-3D98-492D-857B-23061FC64F6C}" dt="2023-03-07T21:11:25.870" v="9072" actId="478"/>
          <ac:spMkLst>
            <pc:docMk/>
            <pc:sldMk cId="1707618264" sldId="350"/>
            <ac:spMk id="25" creationId="{638ED49F-C1AE-A636-8959-8DE52D931954}"/>
          </ac:spMkLst>
        </pc:spChg>
        <pc:spChg chg="add del">
          <ac:chgData name="Justina Ojom" userId="cbdaed7d-8d45-4372-a16a-f3f8900c2f45" providerId="ADAL" clId="{498B5AAD-3D98-492D-857B-23061FC64F6C}" dt="2023-03-07T21:12:07.005" v="9080" actId="478"/>
          <ac:spMkLst>
            <pc:docMk/>
            <pc:sldMk cId="1707618264" sldId="350"/>
            <ac:spMk id="26" creationId="{25C96821-D3BF-6098-ECBF-33CE969D687E}"/>
          </ac:spMkLst>
        </pc:spChg>
        <pc:spChg chg="add mod ord">
          <ac:chgData name="Justina Ojom" userId="cbdaed7d-8d45-4372-a16a-f3f8900c2f45" providerId="ADAL" clId="{498B5AAD-3D98-492D-857B-23061FC64F6C}" dt="2023-03-07T21:12:23.341" v="9085" actId="167"/>
          <ac:spMkLst>
            <pc:docMk/>
            <pc:sldMk cId="1707618264" sldId="350"/>
            <ac:spMk id="27" creationId="{6AED0273-1552-FDBA-B063-94CAB3854F95}"/>
          </ac:spMkLst>
        </pc:spChg>
        <pc:grpChg chg="del">
          <ac:chgData name="Justina Ojom" userId="cbdaed7d-8d45-4372-a16a-f3f8900c2f45" providerId="ADAL" clId="{498B5AAD-3D98-492D-857B-23061FC64F6C}" dt="2023-03-07T19:38:52.691" v="6719" actId="478"/>
          <ac:grpSpMkLst>
            <pc:docMk/>
            <pc:sldMk cId="1707618264" sldId="350"/>
            <ac:grpSpMk id="4" creationId="{1EA1EC08-2EB3-BCC0-574E-BBA53F3B484D}"/>
          </ac:grpSpMkLst>
        </pc:grpChg>
        <pc:grpChg chg="add mod">
          <ac:chgData name="Justina Ojom" userId="cbdaed7d-8d45-4372-a16a-f3f8900c2f45" providerId="ADAL" clId="{498B5AAD-3D98-492D-857B-23061FC64F6C}" dt="2023-03-07T19:38:54.727" v="6721"/>
          <ac:grpSpMkLst>
            <pc:docMk/>
            <pc:sldMk cId="1707618264" sldId="350"/>
            <ac:grpSpMk id="7" creationId="{80DE6EFA-80DA-7FEA-A9BF-5950A1CEBFF0}"/>
          </ac:grpSpMkLst>
        </pc:grpChg>
        <pc:grpChg chg="mod">
          <ac:chgData name="Justina Ojom" userId="cbdaed7d-8d45-4372-a16a-f3f8900c2f45" providerId="ADAL" clId="{498B5AAD-3D98-492D-857B-23061FC64F6C}" dt="2023-03-07T19:38:54.727" v="6721"/>
          <ac:grpSpMkLst>
            <pc:docMk/>
            <pc:sldMk cId="1707618264" sldId="350"/>
            <ac:grpSpMk id="9" creationId="{9B742CCE-5143-FD02-04E0-E518C8B461C5}"/>
          </ac:grpSpMkLst>
        </pc:grpChg>
        <pc:graphicFrameChg chg="del">
          <ac:chgData name="Justina Ojom" userId="cbdaed7d-8d45-4372-a16a-f3f8900c2f45" providerId="ADAL" clId="{498B5AAD-3D98-492D-857B-23061FC64F6C}" dt="2023-03-07T21:08:03.725" v="9027" actId="478"/>
          <ac:graphicFrameMkLst>
            <pc:docMk/>
            <pc:sldMk cId="1707618264" sldId="350"/>
            <ac:graphicFrameMk id="2" creationId="{18CCDCD5-0D22-DF9C-A828-C69C306FE088}"/>
          </ac:graphicFrameMkLst>
        </pc:graphicFrameChg>
        <pc:cxnChg chg="add del">
          <ac:chgData name="Justina Ojom" userId="cbdaed7d-8d45-4372-a16a-f3f8900c2f45" providerId="ADAL" clId="{498B5AAD-3D98-492D-857B-23061FC64F6C}" dt="2023-03-07T21:08:55.558" v="9048" actId="478"/>
          <ac:cxnSpMkLst>
            <pc:docMk/>
            <pc:sldMk cId="1707618264" sldId="350"/>
            <ac:cxnSpMk id="24" creationId="{7ADF90C7-FBFF-2677-4718-E9C889177119}"/>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498B5AAD-3D98-492D-857B-23061FC64F6C}" dt="2023-03-07T11:51:57.127" v="4358"/>
              <pc2:cmMkLst xmlns:pc2="http://schemas.microsoft.com/office/powerpoint/2019/9/main/command">
                <pc:docMk/>
                <pc:sldMk cId="1707618264" sldId="350"/>
                <pc2:cmMk id="{D223FE1F-94A6-43C7-A127-9CAF25017773}"/>
              </pc2:cmMkLst>
            </pc226:cmChg>
          </p:ext>
        </pc:extLst>
      </pc:sldChg>
      <pc:sldChg chg="addSp delSp modSp mod setBg modClrScheme chgLayout modNotes modNotesTx">
        <pc:chgData name="Justina Ojom" userId="cbdaed7d-8d45-4372-a16a-f3f8900c2f45" providerId="ADAL" clId="{498B5AAD-3D98-492D-857B-23061FC64F6C}" dt="2023-03-08T07:11:06.162" v="9622"/>
        <pc:sldMkLst>
          <pc:docMk/>
          <pc:sldMk cId="3808353658" sldId="352"/>
        </pc:sldMkLst>
        <pc:spChg chg="add mod">
          <ac:chgData name="Justina Ojom" userId="cbdaed7d-8d45-4372-a16a-f3f8900c2f45" providerId="ADAL" clId="{498B5AAD-3D98-492D-857B-23061FC64F6C}" dt="2023-03-07T19:36:34.046" v="6689" actId="207"/>
          <ac:spMkLst>
            <pc:docMk/>
            <pc:sldMk cId="3808353658" sldId="352"/>
            <ac:spMk id="2" creationId="{1CB12FFD-3827-B765-16F0-8C5EEE6429E6}"/>
          </ac:spMkLst>
        </pc:spChg>
        <pc:spChg chg="del">
          <ac:chgData name="Justina Ojom" userId="cbdaed7d-8d45-4372-a16a-f3f8900c2f45" providerId="ADAL" clId="{498B5AAD-3D98-492D-857B-23061FC64F6C}" dt="2023-03-07T18:37:37.216" v="6560" actId="478"/>
          <ac:spMkLst>
            <pc:docMk/>
            <pc:sldMk cId="3808353658" sldId="352"/>
            <ac:spMk id="291" creationId="{00000000-0000-0000-0000-000000000000}"/>
          </ac:spMkLst>
        </pc:spChg>
        <pc:spChg chg="del mod ord">
          <ac:chgData name="Justina Ojom" userId="cbdaed7d-8d45-4372-a16a-f3f8900c2f45" providerId="ADAL" clId="{498B5AAD-3D98-492D-857B-23061FC64F6C}" dt="2023-03-07T18:37:47.287" v="6566" actId="478"/>
          <ac:spMkLst>
            <pc:docMk/>
            <pc:sldMk cId="3808353658" sldId="352"/>
            <ac:spMk id="293" creationId="{00000000-0000-0000-0000-000000000000}"/>
          </ac:spMkLst>
        </pc:spChg>
      </pc:sldChg>
      <pc:sldChg chg="addSp delSp modSp mod modNotes modNotesTx">
        <pc:chgData name="Justina Ojom" userId="cbdaed7d-8d45-4372-a16a-f3f8900c2f45" providerId="ADAL" clId="{498B5AAD-3D98-492D-857B-23061FC64F6C}" dt="2023-03-08T07:11:06.690" v="9623"/>
        <pc:sldMkLst>
          <pc:docMk/>
          <pc:sldMk cId="3090198294" sldId="362"/>
        </pc:sldMkLst>
        <pc:spChg chg="add mod">
          <ac:chgData name="Justina Ojom" userId="cbdaed7d-8d45-4372-a16a-f3f8900c2f45" providerId="ADAL" clId="{498B5AAD-3D98-492D-857B-23061FC64F6C}" dt="2023-03-07T19:58:08.499" v="7064" actId="20577"/>
          <ac:spMkLst>
            <pc:docMk/>
            <pc:sldMk cId="3090198294" sldId="362"/>
            <ac:spMk id="2" creationId="{8FFA494D-E061-D5FB-7611-FA934DA00528}"/>
          </ac:spMkLst>
        </pc:spChg>
        <pc:spChg chg="mod">
          <ac:chgData name="Justina Ojom" userId="cbdaed7d-8d45-4372-a16a-f3f8900c2f45" providerId="ADAL" clId="{498B5AAD-3D98-492D-857B-23061FC64F6C}" dt="2023-03-07T19:40:26.044" v="6748" actId="2711"/>
          <ac:spMkLst>
            <pc:docMk/>
            <pc:sldMk cId="3090198294" sldId="362"/>
            <ac:spMk id="3" creationId="{B62DE1D3-ADFF-DD48-E815-5B27E8128D15}"/>
          </ac:spMkLst>
        </pc:spChg>
        <pc:spChg chg="del mod">
          <ac:chgData name="Justina Ojom" userId="cbdaed7d-8d45-4372-a16a-f3f8900c2f45" providerId="ADAL" clId="{498B5AAD-3D98-492D-857B-23061FC64F6C}" dt="2023-03-07T19:40:28.580" v="6749" actId="478"/>
          <ac:spMkLst>
            <pc:docMk/>
            <pc:sldMk cId="3090198294" sldId="362"/>
            <ac:spMk id="4" creationId="{4D93D22D-FB97-0F71-EDA9-70C82D549C62}"/>
          </ac:spMkLst>
        </pc:spChg>
        <pc:spChg chg="mod">
          <ac:chgData name="Justina Ojom" userId="cbdaed7d-8d45-4372-a16a-f3f8900c2f45" providerId="ADAL" clId="{498B5AAD-3D98-492D-857B-23061FC64F6C}" dt="2023-03-07T19:40:26.044" v="6748" actId="2711"/>
          <ac:spMkLst>
            <pc:docMk/>
            <pc:sldMk cId="3090198294" sldId="362"/>
            <ac:spMk id="7" creationId="{C09D03BA-A93A-5802-5CA1-52375EC20664}"/>
          </ac:spMkLst>
        </pc:spChg>
        <pc:spChg chg="mod">
          <ac:chgData name="Justina Ojom" userId="cbdaed7d-8d45-4372-a16a-f3f8900c2f45" providerId="ADAL" clId="{498B5AAD-3D98-492D-857B-23061FC64F6C}" dt="2023-03-07T19:40:26.044" v="6748" actId="2711"/>
          <ac:spMkLst>
            <pc:docMk/>
            <pc:sldMk cId="3090198294" sldId="362"/>
            <ac:spMk id="8" creationId="{2DA1C411-FD3C-CFB4-E6B8-E6001EAE6D96}"/>
          </ac:spMkLst>
        </pc:spChg>
        <pc:spChg chg="mod">
          <ac:chgData name="Justina Ojom" userId="cbdaed7d-8d45-4372-a16a-f3f8900c2f45" providerId="ADAL" clId="{498B5AAD-3D98-492D-857B-23061FC64F6C}" dt="2023-03-07T19:40:26.044" v="6748" actId="2711"/>
          <ac:spMkLst>
            <pc:docMk/>
            <pc:sldMk cId="3090198294" sldId="362"/>
            <ac:spMk id="9" creationId="{19B5C023-DA0A-0764-DF3C-AFA3DB2259D9}"/>
          </ac:spMkLst>
        </pc:spChg>
        <pc:grpChg chg="mod">
          <ac:chgData name="Justina Ojom" userId="cbdaed7d-8d45-4372-a16a-f3f8900c2f45" providerId="ADAL" clId="{498B5AAD-3D98-492D-857B-23061FC64F6C}" dt="2023-03-07T19:58:04.152" v="7054" actId="1076"/>
          <ac:grpSpMkLst>
            <pc:docMk/>
            <pc:sldMk cId="3090198294" sldId="362"/>
            <ac:grpSpMk id="10" creationId="{910670E7-995B-F91D-E8F8-61F87F0CBEB9}"/>
          </ac:grpSpMkLst>
        </pc:grpChg>
      </pc:sldChg>
      <pc:sldChg chg="addSp delSp modSp mod delCm modNotes modNotesTx">
        <pc:chgData name="Justina Ojom" userId="cbdaed7d-8d45-4372-a16a-f3f8900c2f45" providerId="ADAL" clId="{498B5AAD-3D98-492D-857B-23061FC64F6C}" dt="2023-03-10T01:31:04.450" v="10446" actId="313"/>
        <pc:sldMkLst>
          <pc:docMk/>
          <pc:sldMk cId="2781987525" sldId="363"/>
        </pc:sldMkLst>
        <pc:spChg chg="mod">
          <ac:chgData name="Justina Ojom" userId="cbdaed7d-8d45-4372-a16a-f3f8900c2f45" providerId="ADAL" clId="{498B5AAD-3D98-492D-857B-23061FC64F6C}" dt="2023-03-07T19:40:52.958" v="6757" actId="2711"/>
          <ac:spMkLst>
            <pc:docMk/>
            <pc:sldMk cId="2781987525" sldId="363"/>
            <ac:spMk id="2" creationId="{2907F370-1D46-8B2B-8E85-E8E5F8F6AFF8}"/>
          </ac:spMkLst>
        </pc:spChg>
        <pc:spChg chg="add mod">
          <ac:chgData name="Justina Ojom" userId="cbdaed7d-8d45-4372-a16a-f3f8900c2f45" providerId="ADAL" clId="{498B5AAD-3D98-492D-857B-23061FC64F6C}" dt="2023-03-07T20:05:52.426" v="7218"/>
          <ac:spMkLst>
            <pc:docMk/>
            <pc:sldMk cId="2781987525" sldId="363"/>
            <ac:spMk id="3" creationId="{915FD111-80FC-9604-0233-ABA921409F28}"/>
          </ac:spMkLst>
        </pc:spChg>
        <pc:spChg chg="del mod">
          <ac:chgData name="Justina Ojom" userId="cbdaed7d-8d45-4372-a16a-f3f8900c2f45" providerId="ADAL" clId="{498B5AAD-3D98-492D-857B-23061FC64F6C}" dt="2023-03-07T20:05:50.864" v="7216" actId="478"/>
          <ac:spMkLst>
            <pc:docMk/>
            <pc:sldMk cId="2781987525" sldId="363"/>
            <ac:spMk id="4" creationId="{7E2E9BFE-583A-FF74-FC70-59CF8ED4BA42}"/>
          </ac:spMkLst>
        </pc:spChg>
        <pc:spChg chg="del mod">
          <ac:chgData name="Justina Ojom" userId="cbdaed7d-8d45-4372-a16a-f3f8900c2f45" providerId="ADAL" clId="{498B5AAD-3D98-492D-857B-23061FC64F6C}" dt="2023-03-07T20:05:50.864" v="7216" actId="478"/>
          <ac:spMkLst>
            <pc:docMk/>
            <pc:sldMk cId="2781987525" sldId="363"/>
            <ac:spMk id="5" creationId="{6EA6A2F2-70E8-A729-8B71-D7077F5AC475}"/>
          </ac:spMkLst>
        </pc:spChg>
        <pc:spChg chg="del mod">
          <ac:chgData name="Justina Ojom" userId="cbdaed7d-8d45-4372-a16a-f3f8900c2f45" providerId="ADAL" clId="{498B5AAD-3D98-492D-857B-23061FC64F6C}" dt="2023-03-07T20:05:50.864" v="7216" actId="478"/>
          <ac:spMkLst>
            <pc:docMk/>
            <pc:sldMk cId="2781987525" sldId="363"/>
            <ac:spMk id="6" creationId="{6DED54D3-ACFC-955C-312C-A5B6D4ED3862}"/>
          </ac:spMkLst>
        </pc:spChg>
        <pc:spChg chg="del mod">
          <ac:chgData name="Justina Ojom" userId="cbdaed7d-8d45-4372-a16a-f3f8900c2f45" providerId="ADAL" clId="{498B5AAD-3D98-492D-857B-23061FC64F6C}" dt="2023-03-07T20:05:50.864" v="7216" actId="478"/>
          <ac:spMkLst>
            <pc:docMk/>
            <pc:sldMk cId="2781987525" sldId="363"/>
            <ac:spMk id="7" creationId="{C23DA409-375F-4FAB-9BA4-EB3B49C800F2}"/>
          </ac:spMkLst>
        </pc:spChg>
        <pc:spChg chg="del mod">
          <ac:chgData name="Justina Ojom" userId="cbdaed7d-8d45-4372-a16a-f3f8900c2f45" providerId="ADAL" clId="{498B5AAD-3D98-492D-857B-23061FC64F6C}" dt="2023-03-07T20:05:52.207" v="7217" actId="478"/>
          <ac:spMkLst>
            <pc:docMk/>
            <pc:sldMk cId="2781987525" sldId="363"/>
            <ac:spMk id="8" creationId="{EA92A463-F111-9215-5623-3E210AD848D6}"/>
          </ac:spMkLst>
        </pc:spChg>
        <pc:spChg chg="del mod">
          <ac:chgData name="Justina Ojom" userId="cbdaed7d-8d45-4372-a16a-f3f8900c2f45" providerId="ADAL" clId="{498B5AAD-3D98-492D-857B-23061FC64F6C}" dt="2023-03-07T20:05:50.864" v="7216" actId="478"/>
          <ac:spMkLst>
            <pc:docMk/>
            <pc:sldMk cId="2781987525" sldId="363"/>
            <ac:spMk id="9" creationId="{9F86DACA-0580-0A16-B245-BB7320D0D4C9}"/>
          </ac:spMkLst>
        </pc:spChg>
        <pc:spChg chg="add mod">
          <ac:chgData name="Justina Ojom" userId="cbdaed7d-8d45-4372-a16a-f3f8900c2f45" providerId="ADAL" clId="{498B5AAD-3D98-492D-857B-23061FC64F6C}" dt="2023-03-07T20:05:52.426" v="7218"/>
          <ac:spMkLst>
            <pc:docMk/>
            <pc:sldMk cId="2781987525" sldId="363"/>
            <ac:spMk id="10" creationId="{6E4BD6F6-7F57-2EAF-CDA5-AA215322ABE0}"/>
          </ac:spMkLst>
        </pc:spChg>
        <pc:spChg chg="add mod">
          <ac:chgData name="Justina Ojom" userId="cbdaed7d-8d45-4372-a16a-f3f8900c2f45" providerId="ADAL" clId="{498B5AAD-3D98-492D-857B-23061FC64F6C}" dt="2023-03-07T20:05:52.426" v="7218"/>
          <ac:spMkLst>
            <pc:docMk/>
            <pc:sldMk cId="2781987525" sldId="363"/>
            <ac:spMk id="11" creationId="{FD4753C7-C31A-4159-6C13-B9E217D2BC94}"/>
          </ac:spMkLst>
        </pc:spChg>
        <pc:spChg chg="mod">
          <ac:chgData name="Justina Ojom" userId="cbdaed7d-8d45-4372-a16a-f3f8900c2f45" providerId="ADAL" clId="{498B5AAD-3D98-492D-857B-23061FC64F6C}" dt="2023-03-07T20:05:56.287" v="7219" actId="207"/>
          <ac:spMkLst>
            <pc:docMk/>
            <pc:sldMk cId="2781987525" sldId="363"/>
            <ac:spMk id="13" creationId="{59EB553E-45CE-0B23-0946-CFB47FE87897}"/>
          </ac:spMkLst>
        </pc:spChg>
        <pc:spChg chg="mod">
          <ac:chgData name="Justina Ojom" userId="cbdaed7d-8d45-4372-a16a-f3f8900c2f45" providerId="ADAL" clId="{498B5AAD-3D98-492D-857B-23061FC64F6C}" dt="2023-03-07T20:05:56.287" v="7219" actId="207"/>
          <ac:spMkLst>
            <pc:docMk/>
            <pc:sldMk cId="2781987525" sldId="363"/>
            <ac:spMk id="14" creationId="{4C00B135-08DB-899E-DBB5-BA17617EBAF5}"/>
          </ac:spMkLst>
        </pc:spChg>
        <pc:spChg chg="mod">
          <ac:chgData name="Justina Ojom" userId="cbdaed7d-8d45-4372-a16a-f3f8900c2f45" providerId="ADAL" clId="{498B5AAD-3D98-492D-857B-23061FC64F6C}" dt="2023-03-07T20:06:00.142" v="7220" actId="207"/>
          <ac:spMkLst>
            <pc:docMk/>
            <pc:sldMk cId="2781987525" sldId="363"/>
            <ac:spMk id="15" creationId="{C19126B0-89FF-459D-7732-790BF7C46658}"/>
          </ac:spMkLst>
        </pc:spChg>
        <pc:spChg chg="mod">
          <ac:chgData name="Justina Ojom" userId="cbdaed7d-8d45-4372-a16a-f3f8900c2f45" providerId="ADAL" clId="{498B5AAD-3D98-492D-857B-23061FC64F6C}" dt="2023-03-07T20:05:56.287" v="7219" actId="207"/>
          <ac:spMkLst>
            <pc:docMk/>
            <pc:sldMk cId="2781987525" sldId="363"/>
            <ac:spMk id="16" creationId="{A01719CF-9B6E-4295-1F30-74D31C3749B5}"/>
          </ac:spMkLst>
        </pc:spChg>
        <pc:spChg chg="mod">
          <ac:chgData name="Justina Ojom" userId="cbdaed7d-8d45-4372-a16a-f3f8900c2f45" providerId="ADAL" clId="{498B5AAD-3D98-492D-857B-23061FC64F6C}" dt="2023-03-07T20:05:56.287" v="7219" actId="207"/>
          <ac:spMkLst>
            <pc:docMk/>
            <pc:sldMk cId="2781987525" sldId="363"/>
            <ac:spMk id="18" creationId="{C8D1B213-9AA7-5767-D747-513856698FFE}"/>
          </ac:spMkLst>
        </pc:spChg>
        <pc:spChg chg="mod">
          <ac:chgData name="Justina Ojom" userId="cbdaed7d-8d45-4372-a16a-f3f8900c2f45" providerId="ADAL" clId="{498B5AAD-3D98-492D-857B-23061FC64F6C}" dt="2023-03-07T20:05:56.287" v="7219" actId="207"/>
          <ac:spMkLst>
            <pc:docMk/>
            <pc:sldMk cId="2781987525" sldId="363"/>
            <ac:spMk id="21" creationId="{B632FC2B-3484-BEC2-A083-12C2F6DCF238}"/>
          </ac:spMkLst>
        </pc:spChg>
        <pc:spChg chg="mod">
          <ac:chgData name="Justina Ojom" userId="cbdaed7d-8d45-4372-a16a-f3f8900c2f45" providerId="ADAL" clId="{498B5AAD-3D98-492D-857B-23061FC64F6C}" dt="2023-03-07T20:05:56.287" v="7219" actId="207"/>
          <ac:spMkLst>
            <pc:docMk/>
            <pc:sldMk cId="2781987525" sldId="363"/>
            <ac:spMk id="22" creationId="{A2693E80-99F6-10B6-9FD6-DA1C8B49A88F}"/>
          </ac:spMkLst>
        </pc:spChg>
        <pc:spChg chg="mod">
          <ac:chgData name="Justina Ojom" userId="cbdaed7d-8d45-4372-a16a-f3f8900c2f45" providerId="ADAL" clId="{498B5AAD-3D98-492D-857B-23061FC64F6C}" dt="2023-03-07T20:05:56.287" v="7219" actId="207"/>
          <ac:spMkLst>
            <pc:docMk/>
            <pc:sldMk cId="2781987525" sldId="363"/>
            <ac:spMk id="23" creationId="{64F41438-6C28-33E6-0F52-DC77B43AC831}"/>
          </ac:spMkLst>
        </pc:spChg>
        <pc:spChg chg="mod">
          <ac:chgData name="Justina Ojom" userId="cbdaed7d-8d45-4372-a16a-f3f8900c2f45" providerId="ADAL" clId="{498B5AAD-3D98-492D-857B-23061FC64F6C}" dt="2023-03-07T20:05:56.287" v="7219" actId="207"/>
          <ac:spMkLst>
            <pc:docMk/>
            <pc:sldMk cId="2781987525" sldId="363"/>
            <ac:spMk id="24" creationId="{E918B02B-88EE-02B2-0B9E-2F1DC0F2898C}"/>
          </ac:spMkLst>
        </pc:spChg>
        <pc:spChg chg="mod">
          <ac:chgData name="Justina Ojom" userId="cbdaed7d-8d45-4372-a16a-f3f8900c2f45" providerId="ADAL" clId="{498B5AAD-3D98-492D-857B-23061FC64F6C}" dt="2023-03-07T20:05:56.287" v="7219" actId="207"/>
          <ac:spMkLst>
            <pc:docMk/>
            <pc:sldMk cId="2781987525" sldId="363"/>
            <ac:spMk id="25" creationId="{5C06943E-698D-C686-0B2C-680248811709}"/>
          </ac:spMkLst>
        </pc:spChg>
        <pc:spChg chg="mod">
          <ac:chgData name="Justina Ojom" userId="cbdaed7d-8d45-4372-a16a-f3f8900c2f45" providerId="ADAL" clId="{498B5AAD-3D98-492D-857B-23061FC64F6C}" dt="2023-03-07T20:05:56.287" v="7219" actId="207"/>
          <ac:spMkLst>
            <pc:docMk/>
            <pc:sldMk cId="2781987525" sldId="363"/>
            <ac:spMk id="26" creationId="{8310B41B-4513-B386-CDB6-DD1570339DD4}"/>
          </ac:spMkLst>
        </pc:spChg>
        <pc:spChg chg="mod">
          <ac:chgData name="Justina Ojom" userId="cbdaed7d-8d45-4372-a16a-f3f8900c2f45" providerId="ADAL" clId="{498B5AAD-3D98-492D-857B-23061FC64F6C}" dt="2023-03-07T20:05:56.287" v="7219" actId="207"/>
          <ac:spMkLst>
            <pc:docMk/>
            <pc:sldMk cId="2781987525" sldId="363"/>
            <ac:spMk id="27" creationId="{C5BC5650-0720-F7CF-C468-9B523A55B8ED}"/>
          </ac:spMkLst>
        </pc:spChg>
        <pc:spChg chg="mod">
          <ac:chgData name="Justina Ojom" userId="cbdaed7d-8d45-4372-a16a-f3f8900c2f45" providerId="ADAL" clId="{498B5AAD-3D98-492D-857B-23061FC64F6C}" dt="2023-03-07T20:05:56.287" v="7219" actId="207"/>
          <ac:spMkLst>
            <pc:docMk/>
            <pc:sldMk cId="2781987525" sldId="363"/>
            <ac:spMk id="29" creationId="{BAFA6982-ED16-7A8D-DEF1-193E82C48A0A}"/>
          </ac:spMkLst>
        </pc:spChg>
        <pc:spChg chg="mod">
          <ac:chgData name="Justina Ojom" userId="cbdaed7d-8d45-4372-a16a-f3f8900c2f45" providerId="ADAL" clId="{498B5AAD-3D98-492D-857B-23061FC64F6C}" dt="2023-03-07T20:38:31.234" v="7807" actId="1038"/>
          <ac:spMkLst>
            <pc:docMk/>
            <pc:sldMk cId="2781987525" sldId="363"/>
            <ac:spMk id="31" creationId="{DB108A9F-EBC1-D28C-BFF9-92C27A0FF65D}"/>
          </ac:spMkLst>
        </pc:spChg>
        <pc:spChg chg="mod">
          <ac:chgData name="Justina Ojom" userId="cbdaed7d-8d45-4372-a16a-f3f8900c2f45" providerId="ADAL" clId="{498B5AAD-3D98-492D-857B-23061FC64F6C}" dt="2023-03-07T20:05:56.287" v="7219" actId="207"/>
          <ac:spMkLst>
            <pc:docMk/>
            <pc:sldMk cId="2781987525" sldId="363"/>
            <ac:spMk id="33" creationId="{02BE746F-368F-FFDD-A8E9-35C600232B4F}"/>
          </ac:spMkLst>
        </pc:spChg>
        <pc:spChg chg="mod">
          <ac:chgData name="Justina Ojom" userId="cbdaed7d-8d45-4372-a16a-f3f8900c2f45" providerId="ADAL" clId="{498B5AAD-3D98-492D-857B-23061FC64F6C}" dt="2023-03-07T20:05:56.287" v="7219" actId="207"/>
          <ac:spMkLst>
            <pc:docMk/>
            <pc:sldMk cId="2781987525" sldId="363"/>
            <ac:spMk id="34" creationId="{2AC7C2D0-D881-C418-E202-6296821EA4AD}"/>
          </ac:spMkLst>
        </pc:spChg>
        <pc:spChg chg="mod">
          <ac:chgData name="Justina Ojom" userId="cbdaed7d-8d45-4372-a16a-f3f8900c2f45" providerId="ADAL" clId="{498B5AAD-3D98-492D-857B-23061FC64F6C}" dt="2023-03-07T20:05:56.287" v="7219" actId="207"/>
          <ac:spMkLst>
            <pc:docMk/>
            <pc:sldMk cId="2781987525" sldId="363"/>
            <ac:spMk id="35" creationId="{CA5391F3-A166-2123-D2BA-4D721958F196}"/>
          </ac:spMkLst>
        </pc:spChg>
        <pc:spChg chg="mod">
          <ac:chgData name="Justina Ojom" userId="cbdaed7d-8d45-4372-a16a-f3f8900c2f45" providerId="ADAL" clId="{498B5AAD-3D98-492D-857B-23061FC64F6C}" dt="2023-03-07T20:05:56.287" v="7219" actId="207"/>
          <ac:spMkLst>
            <pc:docMk/>
            <pc:sldMk cId="2781987525" sldId="363"/>
            <ac:spMk id="36" creationId="{240F23A1-6A8C-2FD8-0A3D-ECC29D8591A1}"/>
          </ac:spMkLst>
        </pc:spChg>
        <pc:spChg chg="mod">
          <ac:chgData name="Justina Ojom" userId="cbdaed7d-8d45-4372-a16a-f3f8900c2f45" providerId="ADAL" clId="{498B5AAD-3D98-492D-857B-23061FC64F6C}" dt="2023-03-07T20:05:56.287" v="7219" actId="207"/>
          <ac:spMkLst>
            <pc:docMk/>
            <pc:sldMk cId="2781987525" sldId="363"/>
            <ac:spMk id="37" creationId="{9B24DD12-8F4A-29C7-1D77-4D87613C90E5}"/>
          </ac:spMkLst>
        </pc:spChg>
        <pc:spChg chg="mod">
          <ac:chgData name="Justina Ojom" userId="cbdaed7d-8d45-4372-a16a-f3f8900c2f45" providerId="ADAL" clId="{498B5AAD-3D98-492D-857B-23061FC64F6C}" dt="2023-03-07T20:05:56.287" v="7219" actId="207"/>
          <ac:spMkLst>
            <pc:docMk/>
            <pc:sldMk cId="2781987525" sldId="363"/>
            <ac:spMk id="38" creationId="{2EF84794-1724-A437-DFB2-026E0DEC9ABE}"/>
          </ac:spMkLst>
        </pc:spChg>
        <pc:grpChg chg="add mod">
          <ac:chgData name="Justina Ojom" userId="cbdaed7d-8d45-4372-a16a-f3f8900c2f45" providerId="ADAL" clId="{498B5AAD-3D98-492D-857B-23061FC64F6C}" dt="2023-03-07T20:05:56.287" v="7219" actId="207"/>
          <ac:grpSpMkLst>
            <pc:docMk/>
            <pc:sldMk cId="2781987525" sldId="363"/>
            <ac:grpSpMk id="12" creationId="{DAC4B8AC-EEDD-935A-C3A1-B88190039067}"/>
          </ac:grpSpMkLst>
        </pc:grpChg>
        <pc:grpChg chg="add mod">
          <ac:chgData name="Justina Ojom" userId="cbdaed7d-8d45-4372-a16a-f3f8900c2f45" providerId="ADAL" clId="{498B5AAD-3D98-492D-857B-23061FC64F6C}" dt="2023-03-07T20:05:56.287" v="7219" actId="207"/>
          <ac:grpSpMkLst>
            <pc:docMk/>
            <pc:sldMk cId="2781987525" sldId="363"/>
            <ac:grpSpMk id="17" creationId="{80260744-CCA7-7166-46D5-C776E49C59E7}"/>
          </ac:grpSpMkLst>
        </pc:grpChg>
        <pc:grpChg chg="mod">
          <ac:chgData name="Justina Ojom" userId="cbdaed7d-8d45-4372-a16a-f3f8900c2f45" providerId="ADAL" clId="{498B5AAD-3D98-492D-857B-23061FC64F6C}" dt="2023-03-07T20:05:56.287" v="7219" actId="207"/>
          <ac:grpSpMkLst>
            <pc:docMk/>
            <pc:sldMk cId="2781987525" sldId="363"/>
            <ac:grpSpMk id="19" creationId="{E33EFE9B-D089-C43F-ADBB-8037CE0050C2}"/>
          </ac:grpSpMkLst>
        </pc:grpChg>
        <pc:grpChg chg="mod">
          <ac:chgData name="Justina Ojom" userId="cbdaed7d-8d45-4372-a16a-f3f8900c2f45" providerId="ADAL" clId="{498B5AAD-3D98-492D-857B-23061FC64F6C}" dt="2023-03-07T20:05:56.287" v="7219" actId="207"/>
          <ac:grpSpMkLst>
            <pc:docMk/>
            <pc:sldMk cId="2781987525" sldId="363"/>
            <ac:grpSpMk id="20" creationId="{CE62F24A-086F-F8BF-757E-A30888B4FA1A}"/>
          </ac:grpSpMkLst>
        </pc:grpChg>
        <pc:grpChg chg="add mod">
          <ac:chgData name="Justina Ojom" userId="cbdaed7d-8d45-4372-a16a-f3f8900c2f45" providerId="ADAL" clId="{498B5AAD-3D98-492D-857B-23061FC64F6C}" dt="2023-03-07T20:05:56.287" v="7219" actId="207"/>
          <ac:grpSpMkLst>
            <pc:docMk/>
            <pc:sldMk cId="2781987525" sldId="363"/>
            <ac:grpSpMk id="28" creationId="{3F595473-9E93-A0C1-35B0-C15128594969}"/>
          </ac:grpSpMkLst>
        </pc:grpChg>
        <pc:grpChg chg="mod">
          <ac:chgData name="Justina Ojom" userId="cbdaed7d-8d45-4372-a16a-f3f8900c2f45" providerId="ADAL" clId="{498B5AAD-3D98-492D-857B-23061FC64F6C}" dt="2023-03-07T20:05:56.287" v="7219" actId="207"/>
          <ac:grpSpMkLst>
            <pc:docMk/>
            <pc:sldMk cId="2781987525" sldId="363"/>
            <ac:grpSpMk id="30" creationId="{8ECDB6E2-ED37-E7A4-7215-9EF4B33AEB32}"/>
          </ac:grpSpMkLst>
        </pc:grpChg>
        <pc:grpChg chg="mod">
          <ac:chgData name="Justina Ojom" userId="cbdaed7d-8d45-4372-a16a-f3f8900c2f45" providerId="ADAL" clId="{498B5AAD-3D98-492D-857B-23061FC64F6C}" dt="2023-03-07T20:05:56.287" v="7219" actId="207"/>
          <ac:grpSpMkLst>
            <pc:docMk/>
            <pc:sldMk cId="2781987525" sldId="363"/>
            <ac:grpSpMk id="32" creationId="{9B06DDE9-9270-2DBE-C581-DD3FB386A72F}"/>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498B5AAD-3D98-492D-857B-23061FC64F6C}" dt="2023-03-07T10:26:22.323" v="1173"/>
              <pc2:cmMkLst xmlns:pc2="http://schemas.microsoft.com/office/powerpoint/2019/9/main/command">
                <pc:docMk/>
                <pc:sldMk cId="2781987525" sldId="363"/>
                <pc2:cmMk id="{7CC9D558-F947-4CD0-AD16-57AB8A31C8FF}"/>
              </pc2:cmMkLst>
            </pc226:cmChg>
          </p:ext>
        </pc:extLst>
      </pc:sldChg>
      <pc:sldChg chg="addSp delSp modSp mod modNotes modNotesTx">
        <pc:chgData name="Justina Ojom" userId="cbdaed7d-8d45-4372-a16a-f3f8900c2f45" providerId="ADAL" clId="{498B5AAD-3D98-492D-857B-23061FC64F6C}" dt="2023-03-10T01:31:05.944" v="10448" actId="313"/>
        <pc:sldMkLst>
          <pc:docMk/>
          <pc:sldMk cId="2552496729" sldId="366"/>
        </pc:sldMkLst>
        <pc:spChg chg="mod">
          <ac:chgData name="Justina Ojom" userId="cbdaed7d-8d45-4372-a16a-f3f8900c2f45" providerId="ADAL" clId="{498B5AAD-3D98-492D-857B-23061FC64F6C}" dt="2023-03-07T19:40:58.309" v="6759" actId="2711"/>
          <ac:spMkLst>
            <pc:docMk/>
            <pc:sldMk cId="2552496729" sldId="366"/>
            <ac:spMk id="2" creationId="{FDCD36CD-396D-8B9D-3EBA-DFF42B0B3A15}"/>
          </ac:spMkLst>
        </pc:spChg>
        <pc:spChg chg="del">
          <ac:chgData name="Justina Ojom" userId="cbdaed7d-8d45-4372-a16a-f3f8900c2f45" providerId="ADAL" clId="{498B5AAD-3D98-492D-857B-23061FC64F6C}" dt="2023-03-07T19:38:34.363" v="6717" actId="478"/>
          <ac:spMkLst>
            <pc:docMk/>
            <pc:sldMk cId="2552496729" sldId="366"/>
            <ac:spMk id="3" creationId="{BD7F6371-0C01-D7F4-6289-A97EB92CEBAF}"/>
          </ac:spMkLst>
        </pc:spChg>
        <pc:spChg chg="mod">
          <ac:chgData name="Justina Ojom" userId="cbdaed7d-8d45-4372-a16a-f3f8900c2f45" providerId="ADAL" clId="{498B5AAD-3D98-492D-857B-23061FC64F6C}" dt="2023-03-09T22:43:33.196" v="9807"/>
          <ac:spMkLst>
            <pc:docMk/>
            <pc:sldMk cId="2552496729" sldId="366"/>
            <ac:spMk id="4" creationId="{3E6F580E-4A69-1415-1F19-FDDADB3A3A04}"/>
          </ac:spMkLst>
        </pc:spChg>
        <pc:spChg chg="del mod">
          <ac:chgData name="Justina Ojom" userId="cbdaed7d-8d45-4372-a16a-f3f8900c2f45" providerId="ADAL" clId="{498B5AAD-3D98-492D-857B-23061FC64F6C}" dt="2023-03-07T20:11:53.959" v="7277" actId="478"/>
          <ac:spMkLst>
            <pc:docMk/>
            <pc:sldMk cId="2552496729" sldId="366"/>
            <ac:spMk id="4" creationId="{DC12EEC3-1BCC-13FF-12BB-B6D2A58A095B}"/>
          </ac:spMkLst>
        </pc:spChg>
        <pc:spChg chg="mod">
          <ac:chgData name="Justina Ojom" userId="cbdaed7d-8d45-4372-a16a-f3f8900c2f45" providerId="ADAL" clId="{498B5AAD-3D98-492D-857B-23061FC64F6C}" dt="2023-03-09T22:43:33.196" v="9807"/>
          <ac:spMkLst>
            <pc:docMk/>
            <pc:sldMk cId="2552496729" sldId="366"/>
            <ac:spMk id="7" creationId="{64E7FE3E-D871-AF2C-B22C-FBD4740B616B}"/>
          </ac:spMkLst>
        </pc:spChg>
        <pc:spChg chg="mod">
          <ac:chgData name="Justina Ojom" userId="cbdaed7d-8d45-4372-a16a-f3f8900c2f45" providerId="ADAL" clId="{498B5AAD-3D98-492D-857B-23061FC64F6C}" dt="2023-03-09T22:43:33.196" v="9807"/>
          <ac:spMkLst>
            <pc:docMk/>
            <pc:sldMk cId="2552496729" sldId="366"/>
            <ac:spMk id="8" creationId="{8E514EAD-89C6-150C-CE91-42A885D0B8D1}"/>
          </ac:spMkLst>
        </pc:spChg>
        <pc:spChg chg="mod">
          <ac:chgData name="Justina Ojom" userId="cbdaed7d-8d45-4372-a16a-f3f8900c2f45" providerId="ADAL" clId="{498B5AAD-3D98-492D-857B-23061FC64F6C}" dt="2023-03-09T22:43:41.802" v="9810" actId="20577"/>
          <ac:spMkLst>
            <pc:docMk/>
            <pc:sldMk cId="2552496729" sldId="366"/>
            <ac:spMk id="9" creationId="{7DA1052E-E553-D260-DE70-D5691FA99FB7}"/>
          </ac:spMkLst>
        </pc:spChg>
        <pc:spChg chg="mod">
          <ac:chgData name="Justina Ojom" userId="cbdaed7d-8d45-4372-a16a-f3f8900c2f45" providerId="ADAL" clId="{498B5AAD-3D98-492D-857B-23061FC64F6C}" dt="2023-03-09T22:43:33.196" v="9807"/>
          <ac:spMkLst>
            <pc:docMk/>
            <pc:sldMk cId="2552496729" sldId="366"/>
            <ac:spMk id="10" creationId="{953F469E-D62D-BDA7-F2F2-35E180966125}"/>
          </ac:spMkLst>
        </pc:spChg>
        <pc:spChg chg="del mod">
          <ac:chgData name="Justina Ojom" userId="cbdaed7d-8d45-4372-a16a-f3f8900c2f45" providerId="ADAL" clId="{498B5AAD-3D98-492D-857B-23061FC64F6C}" dt="2023-03-07T20:11:53.959" v="7277" actId="478"/>
          <ac:spMkLst>
            <pc:docMk/>
            <pc:sldMk cId="2552496729" sldId="366"/>
            <ac:spMk id="10" creationId="{B739C6F6-0D5F-17CA-B64A-A99D580C2FD8}"/>
          </ac:spMkLst>
        </pc:spChg>
        <pc:spChg chg="mod">
          <ac:chgData name="Justina Ojom" userId="cbdaed7d-8d45-4372-a16a-f3f8900c2f45" providerId="ADAL" clId="{498B5AAD-3D98-492D-857B-23061FC64F6C}" dt="2023-03-07T19:38:34.593" v="6718"/>
          <ac:spMkLst>
            <pc:docMk/>
            <pc:sldMk cId="2552496729" sldId="366"/>
            <ac:spMk id="14" creationId="{67DC5C5A-7E77-05D3-22F8-A1D04A6A272D}"/>
          </ac:spMkLst>
        </pc:spChg>
        <pc:spChg chg="mod">
          <ac:chgData name="Justina Ojom" userId="cbdaed7d-8d45-4372-a16a-f3f8900c2f45" providerId="ADAL" clId="{498B5AAD-3D98-492D-857B-23061FC64F6C}" dt="2023-03-07T19:38:34.593" v="6718"/>
          <ac:spMkLst>
            <pc:docMk/>
            <pc:sldMk cId="2552496729" sldId="366"/>
            <ac:spMk id="17" creationId="{E7E58566-3D32-E804-DF5E-8BC7DE61011C}"/>
          </ac:spMkLst>
        </pc:spChg>
        <pc:spChg chg="mod">
          <ac:chgData name="Justina Ojom" userId="cbdaed7d-8d45-4372-a16a-f3f8900c2f45" providerId="ADAL" clId="{498B5AAD-3D98-492D-857B-23061FC64F6C}" dt="2023-03-07T19:38:34.593" v="6718"/>
          <ac:spMkLst>
            <pc:docMk/>
            <pc:sldMk cId="2552496729" sldId="366"/>
            <ac:spMk id="18" creationId="{94DBCE51-C219-5272-F40A-7ED20EFE82C4}"/>
          </ac:spMkLst>
        </pc:spChg>
        <pc:spChg chg="mod">
          <ac:chgData name="Justina Ojom" userId="cbdaed7d-8d45-4372-a16a-f3f8900c2f45" providerId="ADAL" clId="{498B5AAD-3D98-492D-857B-23061FC64F6C}" dt="2023-03-07T19:38:34.593" v="6718"/>
          <ac:spMkLst>
            <pc:docMk/>
            <pc:sldMk cId="2552496729" sldId="366"/>
            <ac:spMk id="19" creationId="{91935720-6F2A-C230-3846-15B1342E270B}"/>
          </ac:spMkLst>
        </pc:spChg>
        <pc:spChg chg="mod">
          <ac:chgData name="Justina Ojom" userId="cbdaed7d-8d45-4372-a16a-f3f8900c2f45" providerId="ADAL" clId="{498B5AAD-3D98-492D-857B-23061FC64F6C}" dt="2023-03-07T19:38:34.593" v="6718"/>
          <ac:spMkLst>
            <pc:docMk/>
            <pc:sldMk cId="2552496729" sldId="366"/>
            <ac:spMk id="20" creationId="{D24662CF-7DE3-2B29-5C36-83A61ACAFDAF}"/>
          </ac:spMkLst>
        </pc:spChg>
        <pc:spChg chg="mod">
          <ac:chgData name="Justina Ojom" userId="cbdaed7d-8d45-4372-a16a-f3f8900c2f45" providerId="ADAL" clId="{498B5AAD-3D98-492D-857B-23061FC64F6C}" dt="2023-03-07T19:40:58.309" v="6759" actId="2711"/>
          <ac:spMkLst>
            <pc:docMk/>
            <pc:sldMk cId="2552496729" sldId="366"/>
            <ac:spMk id="22" creationId="{56F0F5E1-D762-A2F4-D4AA-89279B03E12F}"/>
          </ac:spMkLst>
        </pc:spChg>
        <pc:spChg chg="mod">
          <ac:chgData name="Justina Ojom" userId="cbdaed7d-8d45-4372-a16a-f3f8900c2f45" providerId="ADAL" clId="{498B5AAD-3D98-492D-857B-23061FC64F6C}" dt="2023-03-07T19:40:58.309" v="6759" actId="2711"/>
          <ac:spMkLst>
            <pc:docMk/>
            <pc:sldMk cId="2552496729" sldId="366"/>
            <ac:spMk id="24" creationId="{A68919FA-B482-561C-0130-B43EC756A32A}"/>
          </ac:spMkLst>
        </pc:spChg>
        <pc:spChg chg="mod">
          <ac:chgData name="Justina Ojom" userId="cbdaed7d-8d45-4372-a16a-f3f8900c2f45" providerId="ADAL" clId="{498B5AAD-3D98-492D-857B-23061FC64F6C}" dt="2023-03-07T19:40:58.309" v="6759" actId="2711"/>
          <ac:spMkLst>
            <pc:docMk/>
            <pc:sldMk cId="2552496729" sldId="366"/>
            <ac:spMk id="25" creationId="{5E51AAE8-1782-6FBD-DCB7-8C7D71CB2FAF}"/>
          </ac:spMkLst>
        </pc:spChg>
        <pc:spChg chg="add mod">
          <ac:chgData name="Justina Ojom" userId="cbdaed7d-8d45-4372-a16a-f3f8900c2f45" providerId="ADAL" clId="{498B5AAD-3D98-492D-857B-23061FC64F6C}" dt="2023-03-07T20:11:54.305" v="7278"/>
          <ac:spMkLst>
            <pc:docMk/>
            <pc:sldMk cId="2552496729" sldId="366"/>
            <ac:spMk id="26" creationId="{8316458E-3873-A477-9C8E-BCB77A2EBE9A}"/>
          </ac:spMkLst>
        </pc:spChg>
        <pc:spChg chg="mod">
          <ac:chgData name="Justina Ojom" userId="cbdaed7d-8d45-4372-a16a-f3f8900c2f45" providerId="ADAL" clId="{498B5AAD-3D98-492D-857B-23061FC64F6C}" dt="2023-03-07T20:12:00.910" v="7279" actId="207"/>
          <ac:spMkLst>
            <pc:docMk/>
            <pc:sldMk cId="2552496729" sldId="366"/>
            <ac:spMk id="28" creationId="{162FDAAF-30A1-3ABF-76E8-069067917D4E}"/>
          </ac:spMkLst>
        </pc:spChg>
        <pc:spChg chg="mod">
          <ac:chgData name="Justina Ojom" userId="cbdaed7d-8d45-4372-a16a-f3f8900c2f45" providerId="ADAL" clId="{498B5AAD-3D98-492D-857B-23061FC64F6C}" dt="2023-03-07T20:12:00.910" v="7279" actId="207"/>
          <ac:spMkLst>
            <pc:docMk/>
            <pc:sldMk cId="2552496729" sldId="366"/>
            <ac:spMk id="31" creationId="{7469D80F-5582-0D79-F5C6-95280435D6AC}"/>
          </ac:spMkLst>
        </pc:spChg>
        <pc:spChg chg="mod">
          <ac:chgData name="Justina Ojom" userId="cbdaed7d-8d45-4372-a16a-f3f8900c2f45" providerId="ADAL" clId="{498B5AAD-3D98-492D-857B-23061FC64F6C}" dt="2023-03-07T20:12:00.910" v="7279" actId="207"/>
          <ac:spMkLst>
            <pc:docMk/>
            <pc:sldMk cId="2552496729" sldId="366"/>
            <ac:spMk id="32" creationId="{216C4FA5-0893-47D9-6E1B-245C1A66EA4C}"/>
          </ac:spMkLst>
        </pc:spChg>
        <pc:spChg chg="mod">
          <ac:chgData name="Justina Ojom" userId="cbdaed7d-8d45-4372-a16a-f3f8900c2f45" providerId="ADAL" clId="{498B5AAD-3D98-492D-857B-23061FC64F6C}" dt="2023-03-07T20:12:00.910" v="7279" actId="207"/>
          <ac:spMkLst>
            <pc:docMk/>
            <pc:sldMk cId="2552496729" sldId="366"/>
            <ac:spMk id="33" creationId="{66A02266-450F-C022-4550-0714D72E982A}"/>
          </ac:spMkLst>
        </pc:spChg>
        <pc:spChg chg="mod">
          <ac:chgData name="Justina Ojom" userId="cbdaed7d-8d45-4372-a16a-f3f8900c2f45" providerId="ADAL" clId="{498B5AAD-3D98-492D-857B-23061FC64F6C}" dt="2023-03-07T20:12:00.910" v="7279" actId="207"/>
          <ac:spMkLst>
            <pc:docMk/>
            <pc:sldMk cId="2552496729" sldId="366"/>
            <ac:spMk id="34" creationId="{05F7F72B-C578-6CE1-F45B-3B37F4360809}"/>
          </ac:spMkLst>
        </pc:spChg>
        <pc:spChg chg="mod">
          <ac:chgData name="Justina Ojom" userId="cbdaed7d-8d45-4372-a16a-f3f8900c2f45" providerId="ADAL" clId="{498B5AAD-3D98-492D-857B-23061FC64F6C}" dt="2023-03-07T20:12:00.910" v="7279" actId="207"/>
          <ac:spMkLst>
            <pc:docMk/>
            <pc:sldMk cId="2552496729" sldId="366"/>
            <ac:spMk id="35" creationId="{CE8DC030-F9DA-2AD8-6A3A-4DFB07BA646E}"/>
          </ac:spMkLst>
        </pc:spChg>
        <pc:spChg chg="mod">
          <ac:chgData name="Justina Ojom" userId="cbdaed7d-8d45-4372-a16a-f3f8900c2f45" providerId="ADAL" clId="{498B5AAD-3D98-492D-857B-23061FC64F6C}" dt="2023-03-07T20:12:00.910" v="7279" actId="207"/>
          <ac:spMkLst>
            <pc:docMk/>
            <pc:sldMk cId="2552496729" sldId="366"/>
            <ac:spMk id="36" creationId="{D5A3A0B2-5866-0B5D-27CE-05035A96ECD1}"/>
          </ac:spMkLst>
        </pc:spChg>
        <pc:spChg chg="mod">
          <ac:chgData name="Justina Ojom" userId="cbdaed7d-8d45-4372-a16a-f3f8900c2f45" providerId="ADAL" clId="{498B5AAD-3D98-492D-857B-23061FC64F6C}" dt="2023-03-07T20:12:00.910" v="7279" actId="207"/>
          <ac:spMkLst>
            <pc:docMk/>
            <pc:sldMk cId="2552496729" sldId="366"/>
            <ac:spMk id="37" creationId="{A3952812-DB5C-604D-FFB6-997B99882527}"/>
          </ac:spMkLst>
        </pc:spChg>
        <pc:spChg chg="add mod">
          <ac:chgData name="Justina Ojom" userId="cbdaed7d-8d45-4372-a16a-f3f8900c2f45" providerId="ADAL" clId="{498B5AAD-3D98-492D-857B-23061FC64F6C}" dt="2023-03-07T20:11:54.305" v="7278"/>
          <ac:spMkLst>
            <pc:docMk/>
            <pc:sldMk cId="2552496729" sldId="366"/>
            <ac:spMk id="38" creationId="{87FBEA00-7FA2-3423-5F96-07DDDEE1AFCD}"/>
          </ac:spMkLst>
        </pc:spChg>
        <pc:spChg chg="mod">
          <ac:chgData name="Justina Ojom" userId="cbdaed7d-8d45-4372-a16a-f3f8900c2f45" providerId="ADAL" clId="{498B5AAD-3D98-492D-857B-23061FC64F6C}" dt="2023-03-07T20:12:00.910" v="7279" actId="207"/>
          <ac:spMkLst>
            <pc:docMk/>
            <pc:sldMk cId="2552496729" sldId="366"/>
            <ac:spMk id="40" creationId="{009A7C18-A0CC-72E6-27EB-2100F1B2CA13}"/>
          </ac:spMkLst>
        </pc:spChg>
        <pc:spChg chg="mod">
          <ac:chgData name="Justina Ojom" userId="cbdaed7d-8d45-4372-a16a-f3f8900c2f45" providerId="ADAL" clId="{498B5AAD-3D98-492D-857B-23061FC64F6C}" dt="2023-03-07T20:12:00.910" v="7279" actId="207"/>
          <ac:spMkLst>
            <pc:docMk/>
            <pc:sldMk cId="2552496729" sldId="366"/>
            <ac:spMk id="43" creationId="{EAF4381C-5C7E-6206-EAD7-3C89C3CAFEB9}"/>
          </ac:spMkLst>
        </pc:spChg>
        <pc:spChg chg="mod">
          <ac:chgData name="Justina Ojom" userId="cbdaed7d-8d45-4372-a16a-f3f8900c2f45" providerId="ADAL" clId="{498B5AAD-3D98-492D-857B-23061FC64F6C}" dt="2023-03-07T20:12:00.910" v="7279" actId="207"/>
          <ac:spMkLst>
            <pc:docMk/>
            <pc:sldMk cId="2552496729" sldId="366"/>
            <ac:spMk id="44" creationId="{FF479EE3-5CF4-76A9-36E7-C3BE97327395}"/>
          </ac:spMkLst>
        </pc:spChg>
        <pc:spChg chg="mod">
          <ac:chgData name="Justina Ojom" userId="cbdaed7d-8d45-4372-a16a-f3f8900c2f45" providerId="ADAL" clId="{498B5AAD-3D98-492D-857B-23061FC64F6C}" dt="2023-03-07T20:12:00.910" v="7279" actId="207"/>
          <ac:spMkLst>
            <pc:docMk/>
            <pc:sldMk cId="2552496729" sldId="366"/>
            <ac:spMk id="45" creationId="{A67E94D1-4712-5DD6-C3F3-1BA8A5B2B574}"/>
          </ac:spMkLst>
        </pc:spChg>
        <pc:spChg chg="mod">
          <ac:chgData name="Justina Ojom" userId="cbdaed7d-8d45-4372-a16a-f3f8900c2f45" providerId="ADAL" clId="{498B5AAD-3D98-492D-857B-23061FC64F6C}" dt="2023-03-07T20:12:00.910" v="7279" actId="207"/>
          <ac:spMkLst>
            <pc:docMk/>
            <pc:sldMk cId="2552496729" sldId="366"/>
            <ac:spMk id="46" creationId="{CEC46A19-5A90-1387-742F-18D325D0ED3A}"/>
          </ac:spMkLst>
        </pc:spChg>
        <pc:spChg chg="mod">
          <ac:chgData name="Justina Ojom" userId="cbdaed7d-8d45-4372-a16a-f3f8900c2f45" providerId="ADAL" clId="{498B5AAD-3D98-492D-857B-23061FC64F6C}" dt="2023-03-07T20:12:00.910" v="7279" actId="207"/>
          <ac:spMkLst>
            <pc:docMk/>
            <pc:sldMk cId="2552496729" sldId="366"/>
            <ac:spMk id="47" creationId="{F93AED9C-B76D-8791-FBC9-7B9C8E5697A2}"/>
          </ac:spMkLst>
        </pc:spChg>
        <pc:spChg chg="mod">
          <ac:chgData name="Justina Ojom" userId="cbdaed7d-8d45-4372-a16a-f3f8900c2f45" providerId="ADAL" clId="{498B5AAD-3D98-492D-857B-23061FC64F6C}" dt="2023-03-07T20:12:00.910" v="7279" actId="207"/>
          <ac:spMkLst>
            <pc:docMk/>
            <pc:sldMk cId="2552496729" sldId="366"/>
            <ac:spMk id="48" creationId="{44F46779-EF36-483A-ABE4-6E4DC593CAB2}"/>
          </ac:spMkLst>
        </pc:spChg>
        <pc:spChg chg="mod">
          <ac:chgData name="Justina Ojom" userId="cbdaed7d-8d45-4372-a16a-f3f8900c2f45" providerId="ADAL" clId="{498B5AAD-3D98-492D-857B-23061FC64F6C}" dt="2023-03-07T20:12:00.910" v="7279" actId="207"/>
          <ac:spMkLst>
            <pc:docMk/>
            <pc:sldMk cId="2552496729" sldId="366"/>
            <ac:spMk id="49" creationId="{A0BDCAEB-8D33-7A07-0C5F-6B22142EFF75}"/>
          </ac:spMkLst>
        </pc:spChg>
        <pc:spChg chg="add mod">
          <ac:chgData name="Justina Ojom" userId="cbdaed7d-8d45-4372-a16a-f3f8900c2f45" providerId="ADAL" clId="{498B5AAD-3D98-492D-857B-23061FC64F6C}" dt="2023-03-07T20:11:54.305" v="7278"/>
          <ac:spMkLst>
            <pc:docMk/>
            <pc:sldMk cId="2552496729" sldId="366"/>
            <ac:spMk id="50" creationId="{7DB01D1E-100D-B8BC-CF55-D62446BEAC57}"/>
          </ac:spMkLst>
        </pc:spChg>
        <pc:spChg chg="mod">
          <ac:chgData name="Justina Ojom" userId="cbdaed7d-8d45-4372-a16a-f3f8900c2f45" providerId="ADAL" clId="{498B5AAD-3D98-492D-857B-23061FC64F6C}" dt="2023-03-07T20:12:00.910" v="7279" actId="207"/>
          <ac:spMkLst>
            <pc:docMk/>
            <pc:sldMk cId="2552496729" sldId="366"/>
            <ac:spMk id="52" creationId="{CD4E37B4-1E03-9B73-FF68-FCB9C7D23E2F}"/>
          </ac:spMkLst>
        </pc:spChg>
        <pc:spChg chg="mod">
          <ac:chgData name="Justina Ojom" userId="cbdaed7d-8d45-4372-a16a-f3f8900c2f45" providerId="ADAL" clId="{498B5AAD-3D98-492D-857B-23061FC64F6C}" dt="2023-03-07T20:12:00.910" v="7279" actId="207"/>
          <ac:spMkLst>
            <pc:docMk/>
            <pc:sldMk cId="2552496729" sldId="366"/>
            <ac:spMk id="55" creationId="{D755F816-8F8F-077B-5427-6D17F156B54D}"/>
          </ac:spMkLst>
        </pc:spChg>
        <pc:spChg chg="mod">
          <ac:chgData name="Justina Ojom" userId="cbdaed7d-8d45-4372-a16a-f3f8900c2f45" providerId="ADAL" clId="{498B5AAD-3D98-492D-857B-23061FC64F6C}" dt="2023-03-07T20:12:00.910" v="7279" actId="207"/>
          <ac:spMkLst>
            <pc:docMk/>
            <pc:sldMk cId="2552496729" sldId="366"/>
            <ac:spMk id="56" creationId="{201767EA-6184-F8BD-9420-349335BAA380}"/>
          </ac:spMkLst>
        </pc:spChg>
        <pc:spChg chg="mod">
          <ac:chgData name="Justina Ojom" userId="cbdaed7d-8d45-4372-a16a-f3f8900c2f45" providerId="ADAL" clId="{498B5AAD-3D98-492D-857B-23061FC64F6C}" dt="2023-03-07T20:12:00.910" v="7279" actId="207"/>
          <ac:spMkLst>
            <pc:docMk/>
            <pc:sldMk cId="2552496729" sldId="366"/>
            <ac:spMk id="57" creationId="{30A26014-5AD2-2287-4668-224E3E5BCA7E}"/>
          </ac:spMkLst>
        </pc:spChg>
        <pc:spChg chg="mod">
          <ac:chgData name="Justina Ojom" userId="cbdaed7d-8d45-4372-a16a-f3f8900c2f45" providerId="ADAL" clId="{498B5AAD-3D98-492D-857B-23061FC64F6C}" dt="2023-03-07T20:12:00.910" v="7279" actId="207"/>
          <ac:spMkLst>
            <pc:docMk/>
            <pc:sldMk cId="2552496729" sldId="366"/>
            <ac:spMk id="58" creationId="{A53F4295-1960-FE70-B574-6F7DD145E999}"/>
          </ac:spMkLst>
        </pc:spChg>
        <pc:spChg chg="mod">
          <ac:chgData name="Justina Ojom" userId="cbdaed7d-8d45-4372-a16a-f3f8900c2f45" providerId="ADAL" clId="{498B5AAD-3D98-492D-857B-23061FC64F6C}" dt="2023-03-07T20:12:00.910" v="7279" actId="207"/>
          <ac:spMkLst>
            <pc:docMk/>
            <pc:sldMk cId="2552496729" sldId="366"/>
            <ac:spMk id="59" creationId="{C2D77D0D-751C-0EEE-F23C-4606AA13FE0A}"/>
          </ac:spMkLst>
        </pc:spChg>
        <pc:spChg chg="mod">
          <ac:chgData name="Justina Ojom" userId="cbdaed7d-8d45-4372-a16a-f3f8900c2f45" providerId="ADAL" clId="{498B5AAD-3D98-492D-857B-23061FC64F6C}" dt="2023-03-07T20:12:00.910" v="7279" actId="207"/>
          <ac:spMkLst>
            <pc:docMk/>
            <pc:sldMk cId="2552496729" sldId="366"/>
            <ac:spMk id="60" creationId="{3D949524-9BEF-8BEC-D085-0CE7ED381A8E}"/>
          </ac:spMkLst>
        </pc:spChg>
        <pc:spChg chg="mod">
          <ac:chgData name="Justina Ojom" userId="cbdaed7d-8d45-4372-a16a-f3f8900c2f45" providerId="ADAL" clId="{498B5AAD-3D98-492D-857B-23061FC64F6C}" dt="2023-03-07T20:12:00.910" v="7279" actId="207"/>
          <ac:spMkLst>
            <pc:docMk/>
            <pc:sldMk cId="2552496729" sldId="366"/>
            <ac:spMk id="61" creationId="{76CE2B67-0AA9-7975-F7B5-FD4F7CEF3B54}"/>
          </ac:spMkLst>
        </pc:spChg>
        <pc:spChg chg="add mod">
          <ac:chgData name="Justina Ojom" userId="cbdaed7d-8d45-4372-a16a-f3f8900c2f45" providerId="ADAL" clId="{498B5AAD-3D98-492D-857B-23061FC64F6C}" dt="2023-03-07T20:11:54.305" v="7278"/>
          <ac:spMkLst>
            <pc:docMk/>
            <pc:sldMk cId="2552496729" sldId="366"/>
            <ac:spMk id="62" creationId="{B5440E1D-95FC-EA40-5C44-843F2C84057C}"/>
          </ac:spMkLst>
        </pc:spChg>
        <pc:spChg chg="mod">
          <ac:chgData name="Justina Ojom" userId="cbdaed7d-8d45-4372-a16a-f3f8900c2f45" providerId="ADAL" clId="{498B5AAD-3D98-492D-857B-23061FC64F6C}" dt="2023-03-07T20:12:00.910" v="7279" actId="207"/>
          <ac:spMkLst>
            <pc:docMk/>
            <pc:sldMk cId="2552496729" sldId="366"/>
            <ac:spMk id="64" creationId="{26D21EA3-CDDA-85C9-C292-E3CFF127C3B0}"/>
          </ac:spMkLst>
        </pc:spChg>
        <pc:spChg chg="mod">
          <ac:chgData name="Justina Ojom" userId="cbdaed7d-8d45-4372-a16a-f3f8900c2f45" providerId="ADAL" clId="{498B5AAD-3D98-492D-857B-23061FC64F6C}" dt="2023-03-07T20:12:00.910" v="7279" actId="207"/>
          <ac:spMkLst>
            <pc:docMk/>
            <pc:sldMk cId="2552496729" sldId="366"/>
            <ac:spMk id="67" creationId="{3F89ADD9-5B3A-1DF6-3DC3-AC3B1A5FFB00}"/>
          </ac:spMkLst>
        </pc:spChg>
        <pc:spChg chg="mod">
          <ac:chgData name="Justina Ojom" userId="cbdaed7d-8d45-4372-a16a-f3f8900c2f45" providerId="ADAL" clId="{498B5AAD-3D98-492D-857B-23061FC64F6C}" dt="2023-03-07T20:12:00.910" v="7279" actId="207"/>
          <ac:spMkLst>
            <pc:docMk/>
            <pc:sldMk cId="2552496729" sldId="366"/>
            <ac:spMk id="68" creationId="{2B5E0FA9-CE23-65FF-5CEB-3A423E0AF238}"/>
          </ac:spMkLst>
        </pc:spChg>
        <pc:spChg chg="mod">
          <ac:chgData name="Justina Ojom" userId="cbdaed7d-8d45-4372-a16a-f3f8900c2f45" providerId="ADAL" clId="{498B5AAD-3D98-492D-857B-23061FC64F6C}" dt="2023-03-07T20:12:00.910" v="7279" actId="207"/>
          <ac:spMkLst>
            <pc:docMk/>
            <pc:sldMk cId="2552496729" sldId="366"/>
            <ac:spMk id="69" creationId="{47AE9391-60BA-C57F-D963-BD5548741CAB}"/>
          </ac:spMkLst>
        </pc:spChg>
        <pc:spChg chg="mod">
          <ac:chgData name="Justina Ojom" userId="cbdaed7d-8d45-4372-a16a-f3f8900c2f45" providerId="ADAL" clId="{498B5AAD-3D98-492D-857B-23061FC64F6C}" dt="2023-03-07T20:12:00.910" v="7279" actId="207"/>
          <ac:spMkLst>
            <pc:docMk/>
            <pc:sldMk cId="2552496729" sldId="366"/>
            <ac:spMk id="70" creationId="{CBA5ED45-BB02-E38E-6937-8F4CBE841EB3}"/>
          </ac:spMkLst>
        </pc:spChg>
        <pc:spChg chg="mod">
          <ac:chgData name="Justina Ojom" userId="cbdaed7d-8d45-4372-a16a-f3f8900c2f45" providerId="ADAL" clId="{498B5AAD-3D98-492D-857B-23061FC64F6C}" dt="2023-03-07T20:12:00.910" v="7279" actId="207"/>
          <ac:spMkLst>
            <pc:docMk/>
            <pc:sldMk cId="2552496729" sldId="366"/>
            <ac:spMk id="71" creationId="{860BA2D6-E6D6-734C-ABAE-BB1C88713963}"/>
          </ac:spMkLst>
        </pc:spChg>
        <pc:spChg chg="mod">
          <ac:chgData name="Justina Ojom" userId="cbdaed7d-8d45-4372-a16a-f3f8900c2f45" providerId="ADAL" clId="{498B5AAD-3D98-492D-857B-23061FC64F6C}" dt="2023-03-07T20:12:00.910" v="7279" actId="207"/>
          <ac:spMkLst>
            <pc:docMk/>
            <pc:sldMk cId="2552496729" sldId="366"/>
            <ac:spMk id="72" creationId="{1084F6AE-DC78-5C75-CBA2-87BB34A2BA05}"/>
          </ac:spMkLst>
        </pc:spChg>
        <pc:spChg chg="mod">
          <ac:chgData name="Justina Ojom" userId="cbdaed7d-8d45-4372-a16a-f3f8900c2f45" providerId="ADAL" clId="{498B5AAD-3D98-492D-857B-23061FC64F6C}" dt="2023-03-07T20:12:00.910" v="7279" actId="207"/>
          <ac:spMkLst>
            <pc:docMk/>
            <pc:sldMk cId="2552496729" sldId="366"/>
            <ac:spMk id="73" creationId="{17AFD021-5F3E-6760-85E1-B2BD290C5142}"/>
          </ac:spMkLst>
        </pc:spChg>
        <pc:spChg chg="add mod">
          <ac:chgData name="Justina Ojom" userId="cbdaed7d-8d45-4372-a16a-f3f8900c2f45" providerId="ADAL" clId="{498B5AAD-3D98-492D-857B-23061FC64F6C}" dt="2023-03-07T20:11:54.305" v="7278"/>
          <ac:spMkLst>
            <pc:docMk/>
            <pc:sldMk cId="2552496729" sldId="366"/>
            <ac:spMk id="74" creationId="{FAF28212-76F2-8F71-A5FE-B276B9DB5077}"/>
          </ac:spMkLst>
        </pc:spChg>
        <pc:grpChg chg="add mod">
          <ac:chgData name="Justina Ojom" userId="cbdaed7d-8d45-4372-a16a-f3f8900c2f45" providerId="ADAL" clId="{498B5AAD-3D98-492D-857B-23061FC64F6C}" dt="2023-03-09T22:43:33.196" v="9807"/>
          <ac:grpSpMkLst>
            <pc:docMk/>
            <pc:sldMk cId="2552496729" sldId="366"/>
            <ac:grpSpMk id="3" creationId="{AD7DE19D-82DC-5CBB-745A-28E410F3258D}"/>
          </ac:grpSpMkLst>
        </pc:grpChg>
        <pc:grpChg chg="del">
          <ac:chgData name="Justina Ojom" userId="cbdaed7d-8d45-4372-a16a-f3f8900c2f45" providerId="ADAL" clId="{498B5AAD-3D98-492D-857B-23061FC64F6C}" dt="2023-03-07T19:38:34.363" v="6717" actId="478"/>
          <ac:grpSpMkLst>
            <pc:docMk/>
            <pc:sldMk cId="2552496729" sldId="366"/>
            <ac:grpSpMk id="5" creationId="{6D64D266-B893-E14C-D7EE-F1D1B09BC3E1}"/>
          </ac:grpSpMkLst>
        </pc:grpChg>
        <pc:grpChg chg="mod">
          <ac:chgData name="Justina Ojom" userId="cbdaed7d-8d45-4372-a16a-f3f8900c2f45" providerId="ADAL" clId="{498B5AAD-3D98-492D-857B-23061FC64F6C}" dt="2023-03-09T22:43:33.196" v="9807"/>
          <ac:grpSpMkLst>
            <pc:docMk/>
            <pc:sldMk cId="2552496729" sldId="366"/>
            <ac:grpSpMk id="5" creationId="{A81BB8FC-E82B-810E-11ED-57BC17BCB00E}"/>
          </ac:grpSpMkLst>
        </pc:grpChg>
        <pc:grpChg chg="mod">
          <ac:chgData name="Justina Ojom" userId="cbdaed7d-8d45-4372-a16a-f3f8900c2f45" providerId="ADAL" clId="{498B5AAD-3D98-492D-857B-23061FC64F6C}" dt="2023-03-09T22:43:33.196" v="9807"/>
          <ac:grpSpMkLst>
            <pc:docMk/>
            <pc:sldMk cId="2552496729" sldId="366"/>
            <ac:grpSpMk id="6" creationId="{3D37CFCF-CE45-C59A-BB77-7B173E7BEF4B}"/>
          </ac:grpSpMkLst>
        </pc:grpChg>
        <pc:grpChg chg="del">
          <ac:chgData name="Justina Ojom" userId="cbdaed7d-8d45-4372-a16a-f3f8900c2f45" providerId="ADAL" clId="{498B5AAD-3D98-492D-857B-23061FC64F6C}" dt="2023-03-07T19:38:34.363" v="6717" actId="478"/>
          <ac:grpSpMkLst>
            <pc:docMk/>
            <pc:sldMk cId="2552496729" sldId="366"/>
            <ac:grpSpMk id="8" creationId="{A673E076-3034-FDCF-4000-B8437B85328F}"/>
          </ac:grpSpMkLst>
        </pc:grpChg>
        <pc:grpChg chg="add del mod">
          <ac:chgData name="Justina Ojom" userId="cbdaed7d-8d45-4372-a16a-f3f8900c2f45" providerId="ADAL" clId="{498B5AAD-3D98-492D-857B-23061FC64F6C}" dt="2023-03-07T19:39:19.794" v="6730" actId="478"/>
          <ac:grpSpMkLst>
            <pc:docMk/>
            <pc:sldMk cId="2552496729" sldId="366"/>
            <ac:grpSpMk id="13" creationId="{BA3D02E0-0C21-C2E3-8891-36B7DCDC5685}"/>
          </ac:grpSpMkLst>
        </pc:grpChg>
        <pc:grpChg chg="mod">
          <ac:chgData name="Justina Ojom" userId="cbdaed7d-8d45-4372-a16a-f3f8900c2f45" providerId="ADAL" clId="{498B5AAD-3D98-492D-857B-23061FC64F6C}" dt="2023-03-07T19:38:34.593" v="6718"/>
          <ac:grpSpMkLst>
            <pc:docMk/>
            <pc:sldMk cId="2552496729" sldId="366"/>
            <ac:grpSpMk id="15" creationId="{2B53BA98-0C80-CA39-6BBE-B8F527D6281D}"/>
          </ac:grpSpMkLst>
        </pc:grpChg>
        <pc:grpChg chg="mod">
          <ac:chgData name="Justina Ojom" userId="cbdaed7d-8d45-4372-a16a-f3f8900c2f45" providerId="ADAL" clId="{498B5AAD-3D98-492D-857B-23061FC64F6C}" dt="2023-03-07T19:38:34.593" v="6718"/>
          <ac:grpSpMkLst>
            <pc:docMk/>
            <pc:sldMk cId="2552496729" sldId="366"/>
            <ac:grpSpMk id="16" creationId="{B1BBACF9-5108-D825-41D8-A84F5D65E3BD}"/>
          </ac:grpSpMkLst>
        </pc:grpChg>
        <pc:grpChg chg="add del mod">
          <ac:chgData name="Justina Ojom" userId="cbdaed7d-8d45-4372-a16a-f3f8900c2f45" providerId="ADAL" clId="{498B5AAD-3D98-492D-857B-23061FC64F6C}" dt="2023-03-09T22:43:19.282" v="9806" actId="478"/>
          <ac:grpSpMkLst>
            <pc:docMk/>
            <pc:sldMk cId="2552496729" sldId="366"/>
            <ac:grpSpMk id="21" creationId="{DAB25DEC-EC5E-35AA-F77B-FDC8FE95DB32}"/>
          </ac:grpSpMkLst>
        </pc:grpChg>
        <pc:grpChg chg="mod">
          <ac:chgData name="Justina Ojom" userId="cbdaed7d-8d45-4372-a16a-f3f8900c2f45" providerId="ADAL" clId="{498B5AAD-3D98-492D-857B-23061FC64F6C}" dt="2023-03-07T19:39:20.077" v="6731"/>
          <ac:grpSpMkLst>
            <pc:docMk/>
            <pc:sldMk cId="2552496729" sldId="366"/>
            <ac:grpSpMk id="23" creationId="{E5E86960-B791-824E-1CF8-47757C3EC44D}"/>
          </ac:grpSpMkLst>
        </pc:grpChg>
        <pc:grpChg chg="add mod">
          <ac:chgData name="Justina Ojom" userId="cbdaed7d-8d45-4372-a16a-f3f8900c2f45" providerId="ADAL" clId="{498B5AAD-3D98-492D-857B-23061FC64F6C}" dt="2023-03-07T20:12:00.910" v="7279" actId="207"/>
          <ac:grpSpMkLst>
            <pc:docMk/>
            <pc:sldMk cId="2552496729" sldId="366"/>
            <ac:grpSpMk id="27" creationId="{1348DD4A-451F-424B-FB9C-E04AE20B2AE3}"/>
          </ac:grpSpMkLst>
        </pc:grpChg>
        <pc:grpChg chg="mod">
          <ac:chgData name="Justina Ojom" userId="cbdaed7d-8d45-4372-a16a-f3f8900c2f45" providerId="ADAL" clId="{498B5AAD-3D98-492D-857B-23061FC64F6C}" dt="2023-03-07T20:12:00.910" v="7279" actId="207"/>
          <ac:grpSpMkLst>
            <pc:docMk/>
            <pc:sldMk cId="2552496729" sldId="366"/>
            <ac:grpSpMk id="29" creationId="{9D3406CE-A78F-E3C1-98C3-897D00D9E603}"/>
          </ac:grpSpMkLst>
        </pc:grpChg>
        <pc:grpChg chg="mod">
          <ac:chgData name="Justina Ojom" userId="cbdaed7d-8d45-4372-a16a-f3f8900c2f45" providerId="ADAL" clId="{498B5AAD-3D98-492D-857B-23061FC64F6C}" dt="2023-03-07T20:12:00.910" v="7279" actId="207"/>
          <ac:grpSpMkLst>
            <pc:docMk/>
            <pc:sldMk cId="2552496729" sldId="366"/>
            <ac:grpSpMk id="30" creationId="{1337A3B6-094A-AFC8-5100-C846F78609BD}"/>
          </ac:grpSpMkLst>
        </pc:grpChg>
        <pc:grpChg chg="add mod">
          <ac:chgData name="Justina Ojom" userId="cbdaed7d-8d45-4372-a16a-f3f8900c2f45" providerId="ADAL" clId="{498B5AAD-3D98-492D-857B-23061FC64F6C}" dt="2023-03-07T20:12:00.910" v="7279" actId="207"/>
          <ac:grpSpMkLst>
            <pc:docMk/>
            <pc:sldMk cId="2552496729" sldId="366"/>
            <ac:grpSpMk id="39" creationId="{D3658785-A73D-2070-CDB1-55F6674290AA}"/>
          </ac:grpSpMkLst>
        </pc:grpChg>
        <pc:grpChg chg="mod">
          <ac:chgData name="Justina Ojom" userId="cbdaed7d-8d45-4372-a16a-f3f8900c2f45" providerId="ADAL" clId="{498B5AAD-3D98-492D-857B-23061FC64F6C}" dt="2023-03-07T20:12:00.910" v="7279" actId="207"/>
          <ac:grpSpMkLst>
            <pc:docMk/>
            <pc:sldMk cId="2552496729" sldId="366"/>
            <ac:grpSpMk id="41" creationId="{FC1E6822-0A9A-DA15-6744-EE8D7EFADE4C}"/>
          </ac:grpSpMkLst>
        </pc:grpChg>
        <pc:grpChg chg="mod">
          <ac:chgData name="Justina Ojom" userId="cbdaed7d-8d45-4372-a16a-f3f8900c2f45" providerId="ADAL" clId="{498B5AAD-3D98-492D-857B-23061FC64F6C}" dt="2023-03-07T20:12:00.910" v="7279" actId="207"/>
          <ac:grpSpMkLst>
            <pc:docMk/>
            <pc:sldMk cId="2552496729" sldId="366"/>
            <ac:grpSpMk id="42" creationId="{FE135C01-B06A-6B11-43B0-2805F1EDC09A}"/>
          </ac:grpSpMkLst>
        </pc:grpChg>
        <pc:grpChg chg="add mod">
          <ac:chgData name="Justina Ojom" userId="cbdaed7d-8d45-4372-a16a-f3f8900c2f45" providerId="ADAL" clId="{498B5AAD-3D98-492D-857B-23061FC64F6C}" dt="2023-03-07T20:12:00.910" v="7279" actId="207"/>
          <ac:grpSpMkLst>
            <pc:docMk/>
            <pc:sldMk cId="2552496729" sldId="366"/>
            <ac:grpSpMk id="51" creationId="{60ED0DD7-20E4-48E7-BE5D-56EABAAC5C9E}"/>
          </ac:grpSpMkLst>
        </pc:grpChg>
        <pc:grpChg chg="mod">
          <ac:chgData name="Justina Ojom" userId="cbdaed7d-8d45-4372-a16a-f3f8900c2f45" providerId="ADAL" clId="{498B5AAD-3D98-492D-857B-23061FC64F6C}" dt="2023-03-07T20:12:00.910" v="7279" actId="207"/>
          <ac:grpSpMkLst>
            <pc:docMk/>
            <pc:sldMk cId="2552496729" sldId="366"/>
            <ac:grpSpMk id="53" creationId="{753C9457-B326-914E-8CC4-A5B11EF688F0}"/>
          </ac:grpSpMkLst>
        </pc:grpChg>
        <pc:grpChg chg="mod">
          <ac:chgData name="Justina Ojom" userId="cbdaed7d-8d45-4372-a16a-f3f8900c2f45" providerId="ADAL" clId="{498B5AAD-3D98-492D-857B-23061FC64F6C}" dt="2023-03-07T20:12:00.910" v="7279" actId="207"/>
          <ac:grpSpMkLst>
            <pc:docMk/>
            <pc:sldMk cId="2552496729" sldId="366"/>
            <ac:grpSpMk id="54" creationId="{23A29F84-291F-4BEA-6163-0D73A8EA72D6}"/>
          </ac:grpSpMkLst>
        </pc:grpChg>
        <pc:grpChg chg="add mod">
          <ac:chgData name="Justina Ojom" userId="cbdaed7d-8d45-4372-a16a-f3f8900c2f45" providerId="ADAL" clId="{498B5AAD-3D98-492D-857B-23061FC64F6C}" dt="2023-03-07T20:12:00.910" v="7279" actId="207"/>
          <ac:grpSpMkLst>
            <pc:docMk/>
            <pc:sldMk cId="2552496729" sldId="366"/>
            <ac:grpSpMk id="63" creationId="{1ECC56A8-F293-0D4A-A8F3-DA629BAD9757}"/>
          </ac:grpSpMkLst>
        </pc:grpChg>
        <pc:grpChg chg="mod">
          <ac:chgData name="Justina Ojom" userId="cbdaed7d-8d45-4372-a16a-f3f8900c2f45" providerId="ADAL" clId="{498B5AAD-3D98-492D-857B-23061FC64F6C}" dt="2023-03-07T20:12:00.910" v="7279" actId="207"/>
          <ac:grpSpMkLst>
            <pc:docMk/>
            <pc:sldMk cId="2552496729" sldId="366"/>
            <ac:grpSpMk id="65" creationId="{003390AA-E5E4-3B57-3FDF-FB5ED08D187C}"/>
          </ac:grpSpMkLst>
        </pc:grpChg>
        <pc:grpChg chg="mod">
          <ac:chgData name="Justina Ojom" userId="cbdaed7d-8d45-4372-a16a-f3f8900c2f45" providerId="ADAL" clId="{498B5AAD-3D98-492D-857B-23061FC64F6C}" dt="2023-03-07T20:12:00.910" v="7279" actId="207"/>
          <ac:grpSpMkLst>
            <pc:docMk/>
            <pc:sldMk cId="2552496729" sldId="366"/>
            <ac:grpSpMk id="66" creationId="{11488B17-222D-F20F-32FF-52FDF3D9FEE4}"/>
          </ac:grpSpMkLst>
        </pc:grpChg>
        <pc:picChg chg="del">
          <ac:chgData name="Justina Ojom" userId="cbdaed7d-8d45-4372-a16a-f3f8900c2f45" providerId="ADAL" clId="{498B5AAD-3D98-492D-857B-23061FC64F6C}" dt="2023-03-07T20:11:53.959" v="7277" actId="478"/>
          <ac:picMkLst>
            <pc:docMk/>
            <pc:sldMk cId="2552496729" sldId="366"/>
            <ac:picMk id="9" creationId="{28F38690-A87A-EE84-4968-22DAAFEBC839}"/>
          </ac:picMkLst>
        </pc:picChg>
      </pc:sldChg>
      <pc:sldChg chg="addSp delSp modSp mod modNotes modNotesTx">
        <pc:chgData name="Justina Ojom" userId="cbdaed7d-8d45-4372-a16a-f3f8900c2f45" providerId="ADAL" clId="{498B5AAD-3D98-492D-857B-23061FC64F6C}" dt="2023-03-08T07:11:13.956" v="9636"/>
        <pc:sldMkLst>
          <pc:docMk/>
          <pc:sldMk cId="4128354258" sldId="368"/>
        </pc:sldMkLst>
        <pc:spChg chg="mod">
          <ac:chgData name="Justina Ojom" userId="cbdaed7d-8d45-4372-a16a-f3f8900c2f45" providerId="ADAL" clId="{498B5AAD-3D98-492D-857B-23061FC64F6C}" dt="2023-03-07T19:41:15.283" v="6764" actId="2711"/>
          <ac:spMkLst>
            <pc:docMk/>
            <pc:sldMk cId="4128354258" sldId="368"/>
            <ac:spMk id="2" creationId="{809AEA65-0DD3-56B7-6DBB-69A03DFF7DC2}"/>
          </ac:spMkLst>
        </pc:spChg>
        <pc:spChg chg="del mod">
          <ac:chgData name="Justina Ojom" userId="cbdaed7d-8d45-4372-a16a-f3f8900c2f45" providerId="ADAL" clId="{498B5AAD-3D98-492D-857B-23061FC64F6C}" dt="2023-03-07T20:28:54.251" v="7522" actId="478"/>
          <ac:spMkLst>
            <pc:docMk/>
            <pc:sldMk cId="4128354258" sldId="368"/>
            <ac:spMk id="3" creationId="{6D30AD46-EB14-EFB1-38FA-1F3626BEF8E3}"/>
          </ac:spMkLst>
        </pc:spChg>
        <pc:spChg chg="del mod">
          <ac:chgData name="Justina Ojom" userId="cbdaed7d-8d45-4372-a16a-f3f8900c2f45" providerId="ADAL" clId="{498B5AAD-3D98-492D-857B-23061FC64F6C}" dt="2023-03-07T20:29:01.004" v="7528" actId="478"/>
          <ac:spMkLst>
            <pc:docMk/>
            <pc:sldMk cId="4128354258" sldId="368"/>
            <ac:spMk id="4" creationId="{62A54167-88FD-D10C-8A8D-79CECA48A01B}"/>
          </ac:spMkLst>
        </pc:spChg>
        <pc:spChg chg="mod">
          <ac:chgData name="Justina Ojom" userId="cbdaed7d-8d45-4372-a16a-f3f8900c2f45" providerId="ADAL" clId="{498B5AAD-3D98-492D-857B-23061FC64F6C}" dt="2023-03-07T20:29:56.554" v="7549" actId="1076"/>
          <ac:spMkLst>
            <pc:docMk/>
            <pc:sldMk cId="4128354258" sldId="368"/>
            <ac:spMk id="5" creationId="{88CD3200-0C97-302A-CC4B-CA82BB49CA8C}"/>
          </ac:spMkLst>
        </pc:spChg>
        <pc:spChg chg="mod">
          <ac:chgData name="Justina Ojom" userId="cbdaed7d-8d45-4372-a16a-f3f8900c2f45" providerId="ADAL" clId="{498B5AAD-3D98-492D-857B-23061FC64F6C}" dt="2023-03-07T20:29:56.554" v="7549" actId="1076"/>
          <ac:spMkLst>
            <pc:docMk/>
            <pc:sldMk cId="4128354258" sldId="368"/>
            <ac:spMk id="6" creationId="{FE5807FE-DF23-41D9-A99E-0A42B010D21E}"/>
          </ac:spMkLst>
        </pc:spChg>
        <pc:spChg chg="del mod">
          <ac:chgData name="Justina Ojom" userId="cbdaed7d-8d45-4372-a16a-f3f8900c2f45" providerId="ADAL" clId="{498B5AAD-3D98-492D-857B-23061FC64F6C}" dt="2023-03-07T20:28:53.020" v="7521" actId="478"/>
          <ac:spMkLst>
            <pc:docMk/>
            <pc:sldMk cId="4128354258" sldId="368"/>
            <ac:spMk id="7" creationId="{2F34D2E5-5660-DF85-7EF6-205BEA722B51}"/>
          </ac:spMkLst>
        </pc:spChg>
        <pc:spChg chg="del mod">
          <ac:chgData name="Justina Ojom" userId="cbdaed7d-8d45-4372-a16a-f3f8900c2f45" providerId="ADAL" clId="{498B5AAD-3D98-492D-857B-23061FC64F6C}" dt="2023-03-07T20:28:59.537" v="7527" actId="478"/>
          <ac:spMkLst>
            <pc:docMk/>
            <pc:sldMk cId="4128354258" sldId="368"/>
            <ac:spMk id="8" creationId="{806F23B5-72BB-95EF-5435-4531AE7C9200}"/>
          </ac:spMkLst>
        </pc:spChg>
        <pc:spChg chg="mod">
          <ac:chgData name="Justina Ojom" userId="cbdaed7d-8d45-4372-a16a-f3f8900c2f45" providerId="ADAL" clId="{498B5AAD-3D98-492D-857B-23061FC64F6C}" dt="2023-03-07T20:29:28.156" v="7538"/>
          <ac:spMkLst>
            <pc:docMk/>
            <pc:sldMk cId="4128354258" sldId="368"/>
            <ac:spMk id="12" creationId="{18BA1072-8B8A-2BC0-0A3A-20C8587077DF}"/>
          </ac:spMkLst>
        </pc:spChg>
        <pc:spChg chg="mod">
          <ac:chgData name="Justina Ojom" userId="cbdaed7d-8d45-4372-a16a-f3f8900c2f45" providerId="ADAL" clId="{498B5AAD-3D98-492D-857B-23061FC64F6C}" dt="2023-03-07T20:29:34.963" v="7541" actId="14100"/>
          <ac:spMkLst>
            <pc:docMk/>
            <pc:sldMk cId="4128354258" sldId="368"/>
            <ac:spMk id="13" creationId="{0EC55035-17CF-86FB-3196-0F3333774051}"/>
          </ac:spMkLst>
        </pc:spChg>
        <pc:spChg chg="del mod topLvl">
          <ac:chgData name="Justina Ojom" userId="cbdaed7d-8d45-4372-a16a-f3f8900c2f45" providerId="ADAL" clId="{498B5AAD-3D98-492D-857B-23061FC64F6C}" dt="2023-03-07T20:29:31.916" v="7540" actId="478"/>
          <ac:spMkLst>
            <pc:docMk/>
            <pc:sldMk cId="4128354258" sldId="368"/>
            <ac:spMk id="14" creationId="{03731631-E610-DE82-E912-7C61B887ED0A}"/>
          </ac:spMkLst>
        </pc:spChg>
        <pc:spChg chg="del mod">
          <ac:chgData name="Justina Ojom" userId="cbdaed7d-8d45-4372-a16a-f3f8900c2f45" providerId="ADAL" clId="{498B5AAD-3D98-492D-857B-23061FC64F6C}" dt="2023-03-07T20:29:31.916" v="7540" actId="478"/>
          <ac:spMkLst>
            <pc:docMk/>
            <pc:sldMk cId="4128354258" sldId="368"/>
            <ac:spMk id="15" creationId="{ABCDEBA4-DCED-1D9A-35FA-69B3CC820E96}"/>
          </ac:spMkLst>
        </pc:spChg>
        <pc:spChg chg="mod">
          <ac:chgData name="Justina Ojom" userId="cbdaed7d-8d45-4372-a16a-f3f8900c2f45" providerId="ADAL" clId="{498B5AAD-3D98-492D-857B-23061FC64F6C}" dt="2023-03-07T20:29:49.844" v="7548" actId="1076"/>
          <ac:spMkLst>
            <pc:docMk/>
            <pc:sldMk cId="4128354258" sldId="368"/>
            <ac:spMk id="17" creationId="{69D0655A-D3AE-8F8E-8C47-1FA229BE22ED}"/>
          </ac:spMkLst>
        </pc:spChg>
        <pc:spChg chg="mod">
          <ac:chgData name="Justina Ojom" userId="cbdaed7d-8d45-4372-a16a-f3f8900c2f45" providerId="ADAL" clId="{498B5AAD-3D98-492D-857B-23061FC64F6C}" dt="2023-03-07T20:29:46.213" v="7547" actId="1076"/>
          <ac:spMkLst>
            <pc:docMk/>
            <pc:sldMk cId="4128354258" sldId="368"/>
            <ac:spMk id="18" creationId="{E7546F39-28B7-6994-EF22-B094203B24A5}"/>
          </ac:spMkLst>
        </pc:spChg>
        <pc:spChg chg="mod">
          <ac:chgData name="Justina Ojom" userId="cbdaed7d-8d45-4372-a16a-f3f8900c2f45" providerId="ADAL" clId="{498B5AAD-3D98-492D-857B-23061FC64F6C}" dt="2023-03-07T20:30:08.172" v="7553" actId="207"/>
          <ac:spMkLst>
            <pc:docMk/>
            <pc:sldMk cId="4128354258" sldId="368"/>
            <ac:spMk id="20" creationId="{F279DB70-D3E0-AC1D-0414-F2221EFF946C}"/>
          </ac:spMkLst>
        </pc:spChg>
        <pc:spChg chg="mod">
          <ac:chgData name="Justina Ojom" userId="cbdaed7d-8d45-4372-a16a-f3f8900c2f45" providerId="ADAL" clId="{498B5AAD-3D98-492D-857B-23061FC64F6C}" dt="2023-03-07T20:30:03.019" v="7551"/>
          <ac:spMkLst>
            <pc:docMk/>
            <pc:sldMk cId="4128354258" sldId="368"/>
            <ac:spMk id="21" creationId="{9030F477-4636-C46C-67BF-359F9187AFB8}"/>
          </ac:spMkLst>
        </pc:spChg>
        <pc:spChg chg="mod">
          <ac:chgData name="Justina Ojom" userId="cbdaed7d-8d45-4372-a16a-f3f8900c2f45" providerId="ADAL" clId="{498B5AAD-3D98-492D-857B-23061FC64F6C}" dt="2023-03-07T20:30:03.019" v="7551"/>
          <ac:spMkLst>
            <pc:docMk/>
            <pc:sldMk cId="4128354258" sldId="368"/>
            <ac:spMk id="22" creationId="{73A90F69-D8D4-BE62-DB88-48708D64699D}"/>
          </ac:spMkLst>
        </pc:spChg>
        <pc:spChg chg="mod">
          <ac:chgData name="Justina Ojom" userId="cbdaed7d-8d45-4372-a16a-f3f8900c2f45" providerId="ADAL" clId="{498B5AAD-3D98-492D-857B-23061FC64F6C}" dt="2023-03-07T20:30:03.019" v="7551"/>
          <ac:spMkLst>
            <pc:docMk/>
            <pc:sldMk cId="4128354258" sldId="368"/>
            <ac:spMk id="23" creationId="{DB8C8636-C6B8-A646-0F82-4989D01519C9}"/>
          </ac:spMkLst>
        </pc:spChg>
        <pc:spChg chg="add mod">
          <ac:chgData name="Justina Ojom" userId="cbdaed7d-8d45-4372-a16a-f3f8900c2f45" providerId="ADAL" clId="{498B5AAD-3D98-492D-857B-23061FC64F6C}" dt="2023-03-07T20:33:20.866" v="7616" actId="1076"/>
          <ac:spMkLst>
            <pc:docMk/>
            <pc:sldMk cId="4128354258" sldId="368"/>
            <ac:spMk id="24" creationId="{77728A42-4E31-D2D8-CE00-C046393FB40E}"/>
          </ac:spMkLst>
        </pc:spChg>
        <pc:grpChg chg="add del mod">
          <ac:chgData name="Justina Ojom" userId="cbdaed7d-8d45-4372-a16a-f3f8900c2f45" providerId="ADAL" clId="{498B5AAD-3D98-492D-857B-23061FC64F6C}" dt="2023-03-07T20:29:31.916" v="7540" actId="478"/>
          <ac:grpSpMkLst>
            <pc:docMk/>
            <pc:sldMk cId="4128354258" sldId="368"/>
            <ac:grpSpMk id="9" creationId="{E1DD8A9A-C495-26B1-6C2F-F05B1E0D260C}"/>
          </ac:grpSpMkLst>
        </pc:grpChg>
        <pc:grpChg chg="del mod">
          <ac:chgData name="Justina Ojom" userId="cbdaed7d-8d45-4372-a16a-f3f8900c2f45" providerId="ADAL" clId="{498B5AAD-3D98-492D-857B-23061FC64F6C}" dt="2023-03-07T20:29:31.916" v="7540" actId="478"/>
          <ac:grpSpMkLst>
            <pc:docMk/>
            <pc:sldMk cId="4128354258" sldId="368"/>
            <ac:grpSpMk id="10" creationId="{2094C9C3-7EF9-271F-C8D0-A254AF071059}"/>
          </ac:grpSpMkLst>
        </pc:grpChg>
        <pc:grpChg chg="mod topLvl">
          <ac:chgData name="Justina Ojom" userId="cbdaed7d-8d45-4372-a16a-f3f8900c2f45" providerId="ADAL" clId="{498B5AAD-3D98-492D-857B-23061FC64F6C}" dt="2023-03-07T20:29:58.769" v="7550" actId="1076"/>
          <ac:grpSpMkLst>
            <pc:docMk/>
            <pc:sldMk cId="4128354258" sldId="368"/>
            <ac:grpSpMk id="11" creationId="{5CFF9990-3D1A-1CFF-4B45-8E775A203A7B}"/>
          </ac:grpSpMkLst>
        </pc:grpChg>
        <pc:grpChg chg="add mod">
          <ac:chgData name="Justina Ojom" userId="cbdaed7d-8d45-4372-a16a-f3f8900c2f45" providerId="ADAL" clId="{498B5AAD-3D98-492D-857B-23061FC64F6C}" dt="2023-03-07T20:29:58.769" v="7550" actId="1076"/>
          <ac:grpSpMkLst>
            <pc:docMk/>
            <pc:sldMk cId="4128354258" sldId="368"/>
            <ac:grpSpMk id="16" creationId="{E08D03E4-D839-E5AE-5C52-8B18A5CC92C7}"/>
          </ac:grpSpMkLst>
        </pc:grpChg>
        <pc:grpChg chg="add mod">
          <ac:chgData name="Justina Ojom" userId="cbdaed7d-8d45-4372-a16a-f3f8900c2f45" providerId="ADAL" clId="{498B5AAD-3D98-492D-857B-23061FC64F6C}" dt="2023-03-07T20:30:13.820" v="7556" actId="1076"/>
          <ac:grpSpMkLst>
            <pc:docMk/>
            <pc:sldMk cId="4128354258" sldId="368"/>
            <ac:grpSpMk id="19" creationId="{0943C652-C28E-8057-5010-04503CBF44A1}"/>
          </ac:grpSpMkLst>
        </pc:grpChg>
      </pc:sldChg>
      <pc:sldChg chg="addSp delSp modSp mod modNotes modNotesTx">
        <pc:chgData name="Justina Ojom" userId="cbdaed7d-8d45-4372-a16a-f3f8900c2f45" providerId="ADAL" clId="{498B5AAD-3D98-492D-857B-23061FC64F6C}" dt="2023-03-10T01:30:08.568" v="10408" actId="1076"/>
        <pc:sldMkLst>
          <pc:docMk/>
          <pc:sldMk cId="4217789674" sldId="383"/>
        </pc:sldMkLst>
        <pc:spChg chg="mod">
          <ac:chgData name="Justina Ojom" userId="cbdaed7d-8d45-4372-a16a-f3f8900c2f45" providerId="ADAL" clId="{498B5AAD-3D98-492D-857B-23061FC64F6C}" dt="2023-03-10T01:29:53.481" v="10396" actId="13926"/>
          <ac:spMkLst>
            <pc:docMk/>
            <pc:sldMk cId="4217789674" sldId="383"/>
            <ac:spMk id="2" creationId="{7B780D2E-B75A-46C9-C93E-4791234FA4EB}"/>
          </ac:spMkLst>
        </pc:spChg>
        <pc:spChg chg="mod">
          <ac:chgData name="Justina Ojom" userId="cbdaed7d-8d45-4372-a16a-f3f8900c2f45" providerId="ADAL" clId="{498B5AAD-3D98-492D-857B-23061FC64F6C}" dt="2023-03-07T20:28:29.775" v="7514" actId="207"/>
          <ac:spMkLst>
            <pc:docMk/>
            <pc:sldMk cId="4217789674" sldId="383"/>
            <ac:spMk id="4" creationId="{C8B0FBFB-EF08-6CA8-B5F5-76EB8F545B30}"/>
          </ac:spMkLst>
        </pc:spChg>
        <pc:spChg chg="mod">
          <ac:chgData name="Justina Ojom" userId="cbdaed7d-8d45-4372-a16a-f3f8900c2f45" providerId="ADAL" clId="{498B5AAD-3D98-492D-857B-23061FC64F6C}" dt="2023-03-07T20:28:29.775" v="7514" actId="207"/>
          <ac:spMkLst>
            <pc:docMk/>
            <pc:sldMk cId="4217789674" sldId="383"/>
            <ac:spMk id="5" creationId="{F11DF7EE-CDEE-D3C9-9649-5721AA0E38C3}"/>
          </ac:spMkLst>
        </pc:spChg>
        <pc:spChg chg="mod">
          <ac:chgData name="Justina Ojom" userId="cbdaed7d-8d45-4372-a16a-f3f8900c2f45" providerId="ADAL" clId="{498B5AAD-3D98-492D-857B-23061FC64F6C}" dt="2023-03-07T20:28:29.775" v="7514" actId="207"/>
          <ac:spMkLst>
            <pc:docMk/>
            <pc:sldMk cId="4217789674" sldId="383"/>
            <ac:spMk id="6" creationId="{ACFCE57C-40E4-DD7C-DE2C-2D724ED81D93}"/>
          </ac:spMkLst>
        </pc:spChg>
        <pc:spChg chg="mod">
          <ac:chgData name="Justina Ojom" userId="cbdaed7d-8d45-4372-a16a-f3f8900c2f45" providerId="ADAL" clId="{498B5AAD-3D98-492D-857B-23061FC64F6C}" dt="2023-03-07T20:28:29.775" v="7514" actId="207"/>
          <ac:spMkLst>
            <pc:docMk/>
            <pc:sldMk cId="4217789674" sldId="383"/>
            <ac:spMk id="7" creationId="{66B6CF52-30E4-F88B-4386-0D3DA1DEAE32}"/>
          </ac:spMkLst>
        </pc:spChg>
        <pc:spChg chg="mod">
          <ac:chgData name="Justina Ojom" userId="cbdaed7d-8d45-4372-a16a-f3f8900c2f45" providerId="ADAL" clId="{498B5AAD-3D98-492D-857B-23061FC64F6C}" dt="2023-03-07T20:28:32.739" v="7515" actId="207"/>
          <ac:spMkLst>
            <pc:docMk/>
            <pc:sldMk cId="4217789674" sldId="383"/>
            <ac:spMk id="8" creationId="{ECD2561F-A784-1444-682F-C71C3BD39BBF}"/>
          </ac:spMkLst>
        </pc:spChg>
        <pc:spChg chg="mod">
          <ac:chgData name="Justina Ojom" userId="cbdaed7d-8d45-4372-a16a-f3f8900c2f45" providerId="ADAL" clId="{498B5AAD-3D98-492D-857B-23061FC64F6C}" dt="2023-03-07T20:28:29.775" v="7514" actId="207"/>
          <ac:spMkLst>
            <pc:docMk/>
            <pc:sldMk cId="4217789674" sldId="383"/>
            <ac:spMk id="10" creationId="{66B66D54-DCFA-DE2E-EE3C-5DBFF91849A2}"/>
          </ac:spMkLst>
        </pc:spChg>
        <pc:spChg chg="mod">
          <ac:chgData name="Justina Ojom" userId="cbdaed7d-8d45-4372-a16a-f3f8900c2f45" providerId="ADAL" clId="{498B5AAD-3D98-492D-857B-23061FC64F6C}" dt="2023-03-07T20:28:29.775" v="7514" actId="207"/>
          <ac:spMkLst>
            <pc:docMk/>
            <pc:sldMk cId="4217789674" sldId="383"/>
            <ac:spMk id="11" creationId="{018584D5-8208-93C8-C950-B8B3FC810AD5}"/>
          </ac:spMkLst>
        </pc:spChg>
        <pc:spChg chg="mod">
          <ac:chgData name="Justina Ojom" userId="cbdaed7d-8d45-4372-a16a-f3f8900c2f45" providerId="ADAL" clId="{498B5AAD-3D98-492D-857B-23061FC64F6C}" dt="2023-03-07T20:28:29.775" v="7514" actId="207"/>
          <ac:spMkLst>
            <pc:docMk/>
            <pc:sldMk cId="4217789674" sldId="383"/>
            <ac:spMk id="12" creationId="{181810B7-3CB0-76B2-227B-0E9C2993B7C3}"/>
          </ac:spMkLst>
        </pc:spChg>
        <pc:spChg chg="mod">
          <ac:chgData name="Justina Ojom" userId="cbdaed7d-8d45-4372-a16a-f3f8900c2f45" providerId="ADAL" clId="{498B5AAD-3D98-492D-857B-23061FC64F6C}" dt="2023-03-07T20:28:29.775" v="7514" actId="207"/>
          <ac:spMkLst>
            <pc:docMk/>
            <pc:sldMk cId="4217789674" sldId="383"/>
            <ac:spMk id="13" creationId="{06130BEF-A635-D51A-8DA2-A4F10BA8B42A}"/>
          </ac:spMkLst>
        </pc:spChg>
        <pc:spChg chg="mod">
          <ac:chgData name="Justina Ojom" userId="cbdaed7d-8d45-4372-a16a-f3f8900c2f45" providerId="ADAL" clId="{498B5AAD-3D98-492D-857B-23061FC64F6C}" dt="2023-03-07T20:28:34.695" v="7516" actId="207"/>
          <ac:spMkLst>
            <pc:docMk/>
            <pc:sldMk cId="4217789674" sldId="383"/>
            <ac:spMk id="14" creationId="{659D9391-CB45-79CD-EAFE-8B6081C7283C}"/>
          </ac:spMkLst>
        </pc:spChg>
        <pc:spChg chg="mod">
          <ac:chgData name="Justina Ojom" userId="cbdaed7d-8d45-4372-a16a-f3f8900c2f45" providerId="ADAL" clId="{498B5AAD-3D98-492D-857B-23061FC64F6C}" dt="2023-03-07T19:41:29.007" v="6768" actId="2711"/>
          <ac:spMkLst>
            <pc:docMk/>
            <pc:sldMk cId="4217789674" sldId="383"/>
            <ac:spMk id="15" creationId="{073BF824-B14C-E3FB-0E2A-6042ADE35425}"/>
          </ac:spMkLst>
        </pc:spChg>
        <pc:spChg chg="add mod">
          <ac:chgData name="Justina Ojom" userId="cbdaed7d-8d45-4372-a16a-f3f8900c2f45" providerId="ADAL" clId="{498B5AAD-3D98-492D-857B-23061FC64F6C}" dt="2023-03-10T01:30:08.568" v="10408" actId="1076"/>
          <ac:spMkLst>
            <pc:docMk/>
            <pc:sldMk cId="4217789674" sldId="383"/>
            <ac:spMk id="16" creationId="{82CAAA43-3E6F-606C-4A45-BC3581E401B9}"/>
          </ac:spMkLst>
        </pc:spChg>
        <pc:spChg chg="del">
          <ac:chgData name="Justina Ojom" userId="cbdaed7d-8d45-4372-a16a-f3f8900c2f45" providerId="ADAL" clId="{498B5AAD-3D98-492D-857B-23061FC64F6C}" dt="2023-03-07T19:39:42.731" v="6740" actId="478"/>
          <ac:spMkLst>
            <pc:docMk/>
            <pc:sldMk cId="4217789674" sldId="383"/>
            <ac:spMk id="16" creationId="{DEED4D7D-01DF-14AC-CFCD-1403B73312BD}"/>
          </ac:spMkLst>
        </pc:spChg>
        <pc:spChg chg="mod">
          <ac:chgData name="Justina Ojom" userId="cbdaed7d-8d45-4372-a16a-f3f8900c2f45" providerId="ADAL" clId="{498B5AAD-3D98-492D-857B-23061FC64F6C}" dt="2023-03-07T19:41:29.007" v="6768" actId="2711"/>
          <ac:spMkLst>
            <pc:docMk/>
            <pc:sldMk cId="4217789674" sldId="383"/>
            <ac:spMk id="21" creationId="{D9A6AC54-A8DB-7812-1DF3-1509D90159F3}"/>
          </ac:spMkLst>
        </pc:spChg>
        <pc:spChg chg="mod">
          <ac:chgData name="Justina Ojom" userId="cbdaed7d-8d45-4372-a16a-f3f8900c2f45" providerId="ADAL" clId="{498B5AAD-3D98-492D-857B-23061FC64F6C}" dt="2023-03-09T22:44:25.539" v="9905" actId="20577"/>
          <ac:spMkLst>
            <pc:docMk/>
            <pc:sldMk cId="4217789674" sldId="383"/>
            <ac:spMk id="23" creationId="{1F9507CE-B716-45E0-98A9-14F3FF69E34F}"/>
          </ac:spMkLst>
        </pc:spChg>
        <pc:spChg chg="mod">
          <ac:chgData name="Justina Ojom" userId="cbdaed7d-8d45-4372-a16a-f3f8900c2f45" providerId="ADAL" clId="{498B5AAD-3D98-492D-857B-23061FC64F6C}" dt="2023-03-07T19:41:29.007" v="6768" actId="2711"/>
          <ac:spMkLst>
            <pc:docMk/>
            <pc:sldMk cId="4217789674" sldId="383"/>
            <ac:spMk id="24" creationId="{5841F7F6-87CA-89B4-88E2-E53A1EFB09B5}"/>
          </ac:spMkLst>
        </pc:spChg>
        <pc:grpChg chg="mod">
          <ac:chgData name="Justina Ojom" userId="cbdaed7d-8d45-4372-a16a-f3f8900c2f45" providerId="ADAL" clId="{498B5AAD-3D98-492D-857B-23061FC64F6C}" dt="2023-03-07T20:28:29.775" v="7514" actId="207"/>
          <ac:grpSpMkLst>
            <pc:docMk/>
            <pc:sldMk cId="4217789674" sldId="383"/>
            <ac:grpSpMk id="3" creationId="{A612C6DA-2ACB-0B02-26A1-DAEC235651CC}"/>
          </ac:grpSpMkLst>
        </pc:grpChg>
        <pc:grpChg chg="mod">
          <ac:chgData name="Justina Ojom" userId="cbdaed7d-8d45-4372-a16a-f3f8900c2f45" providerId="ADAL" clId="{498B5AAD-3D98-492D-857B-23061FC64F6C}" dt="2023-03-07T20:28:29.775" v="7514" actId="207"/>
          <ac:grpSpMkLst>
            <pc:docMk/>
            <pc:sldMk cId="4217789674" sldId="383"/>
            <ac:grpSpMk id="9" creationId="{A8B9C04B-4ADE-7387-EEC4-E4BA9EC6C451}"/>
          </ac:grpSpMkLst>
        </pc:grpChg>
        <pc:grpChg chg="del">
          <ac:chgData name="Justina Ojom" userId="cbdaed7d-8d45-4372-a16a-f3f8900c2f45" providerId="ADAL" clId="{498B5AAD-3D98-492D-857B-23061FC64F6C}" dt="2023-03-07T19:39:42.731" v="6740" actId="478"/>
          <ac:grpSpMkLst>
            <pc:docMk/>
            <pc:sldMk cId="4217789674" sldId="383"/>
            <ac:grpSpMk id="17" creationId="{85278F3B-EA3A-85F0-86FA-4ACF69CC58BB}"/>
          </ac:grpSpMkLst>
        </pc:grpChg>
        <pc:grpChg chg="add mod">
          <ac:chgData name="Justina Ojom" userId="cbdaed7d-8d45-4372-a16a-f3f8900c2f45" providerId="ADAL" clId="{498B5AAD-3D98-492D-857B-23061FC64F6C}" dt="2023-03-07T19:39:43.231" v="6741"/>
          <ac:grpSpMkLst>
            <pc:docMk/>
            <pc:sldMk cId="4217789674" sldId="383"/>
            <ac:grpSpMk id="20" creationId="{E3EA04A1-8E9F-B7CE-B054-8F19E928C240}"/>
          </ac:grpSpMkLst>
        </pc:grpChg>
        <pc:grpChg chg="mod">
          <ac:chgData name="Justina Ojom" userId="cbdaed7d-8d45-4372-a16a-f3f8900c2f45" providerId="ADAL" clId="{498B5AAD-3D98-492D-857B-23061FC64F6C}" dt="2023-03-07T19:39:43.231" v="6741"/>
          <ac:grpSpMkLst>
            <pc:docMk/>
            <pc:sldMk cId="4217789674" sldId="383"/>
            <ac:grpSpMk id="22" creationId="{3A479F22-753C-213A-71CE-A77A37F4DFD8}"/>
          </ac:grpSpMkLst>
        </pc:grpChg>
      </pc:sldChg>
      <pc:sldChg chg="addSp delSp modSp mod setBg modClrScheme chgLayout modNotes modNotesTx">
        <pc:chgData name="Justina Ojom" userId="cbdaed7d-8d45-4372-a16a-f3f8900c2f45" providerId="ADAL" clId="{498B5AAD-3D98-492D-857B-23061FC64F6C}" dt="2023-03-08T07:11:18.420" v="9645"/>
        <pc:sldMkLst>
          <pc:docMk/>
          <pc:sldMk cId="2835297216" sldId="384"/>
        </pc:sldMkLst>
        <pc:spChg chg="add del">
          <ac:chgData name="Justina Ojom" userId="cbdaed7d-8d45-4372-a16a-f3f8900c2f45" providerId="ADAL" clId="{498B5AAD-3D98-492D-857B-23061FC64F6C}" dt="2023-03-07T18:38:56.032" v="6584" actId="22"/>
          <ac:spMkLst>
            <pc:docMk/>
            <pc:sldMk cId="2835297216" sldId="384"/>
            <ac:spMk id="3" creationId="{5DF905FB-9CCD-0797-C856-670427E57299}"/>
          </ac:spMkLst>
        </pc:spChg>
        <pc:spChg chg="add mod">
          <ac:chgData name="Justina Ojom" userId="cbdaed7d-8d45-4372-a16a-f3f8900c2f45" providerId="ADAL" clId="{498B5AAD-3D98-492D-857B-23061FC64F6C}" dt="2023-03-07T19:36:40.711" v="6691" actId="207"/>
          <ac:spMkLst>
            <pc:docMk/>
            <pc:sldMk cId="2835297216" sldId="384"/>
            <ac:spMk id="4" creationId="{74F3FB1C-EBF5-9B49-BC35-FA32532038B9}"/>
          </ac:spMkLst>
        </pc:spChg>
        <pc:spChg chg="del">
          <ac:chgData name="Justina Ojom" userId="cbdaed7d-8d45-4372-a16a-f3f8900c2f45" providerId="ADAL" clId="{498B5AAD-3D98-492D-857B-23061FC64F6C}" dt="2023-03-07T18:38:53.623" v="6581" actId="478"/>
          <ac:spMkLst>
            <pc:docMk/>
            <pc:sldMk cId="2835297216" sldId="384"/>
            <ac:spMk id="291" creationId="{00000000-0000-0000-0000-000000000000}"/>
          </ac:spMkLst>
        </pc:spChg>
        <pc:spChg chg="del mod ord">
          <ac:chgData name="Justina Ojom" userId="cbdaed7d-8d45-4372-a16a-f3f8900c2f45" providerId="ADAL" clId="{498B5AAD-3D98-492D-857B-23061FC64F6C}" dt="2023-03-07T18:39:10.840" v="6588" actId="478"/>
          <ac:spMkLst>
            <pc:docMk/>
            <pc:sldMk cId="2835297216" sldId="384"/>
            <ac:spMk id="293" creationId="{00000000-0000-0000-0000-000000000000}"/>
          </ac:spMkLst>
        </pc:spChg>
      </pc:sldChg>
      <pc:sldChg chg="modSp mod modNotes modNotesTx">
        <pc:chgData name="Justina Ojom" userId="cbdaed7d-8d45-4372-a16a-f3f8900c2f45" providerId="ADAL" clId="{498B5AAD-3D98-492D-857B-23061FC64F6C}" dt="2023-03-10T01:30:37.485" v="10432" actId="20577"/>
        <pc:sldMkLst>
          <pc:docMk/>
          <pc:sldMk cId="3827273266" sldId="386"/>
        </pc:sldMkLst>
        <pc:spChg chg="mod">
          <ac:chgData name="Justina Ojom" userId="cbdaed7d-8d45-4372-a16a-f3f8900c2f45" providerId="ADAL" clId="{498B5AAD-3D98-492D-857B-23061FC64F6C}" dt="2023-03-10T01:30:37.485" v="10432" actId="20577"/>
          <ac:spMkLst>
            <pc:docMk/>
            <pc:sldMk cId="3827273266" sldId="386"/>
            <ac:spMk id="14" creationId="{77426308-FC57-4621-A22C-EE55960FBD64}"/>
          </ac:spMkLst>
        </pc:spChg>
        <pc:spChg chg="mod">
          <ac:chgData name="Justina Ojom" userId="cbdaed7d-8d45-4372-a16a-f3f8900c2f45" providerId="ADAL" clId="{498B5AAD-3D98-492D-857B-23061FC64F6C}" dt="2023-03-07T19:48:12.914" v="6856" actId="1076"/>
          <ac:spMkLst>
            <pc:docMk/>
            <pc:sldMk cId="3827273266" sldId="386"/>
            <ac:spMk id="57" creationId="{D62B3BE0-0F5B-4153-A0BA-E16ACFF0EE66}"/>
          </ac:spMkLst>
        </pc:spChg>
        <pc:spChg chg="mod">
          <ac:chgData name="Justina Ojom" userId="cbdaed7d-8d45-4372-a16a-f3f8900c2f45" providerId="ADAL" clId="{498B5AAD-3D98-492D-857B-23061FC64F6C}" dt="2023-03-07T19:48:16.703" v="6858" actId="1076"/>
          <ac:spMkLst>
            <pc:docMk/>
            <pc:sldMk cId="3827273266" sldId="386"/>
            <ac:spMk id="59" creationId="{71865365-E0D2-4F1C-94B2-26F808C53A89}"/>
          </ac:spMkLst>
        </pc:spChg>
        <pc:spChg chg="mod">
          <ac:chgData name="Justina Ojom" userId="cbdaed7d-8d45-4372-a16a-f3f8900c2f45" providerId="ADAL" clId="{498B5AAD-3D98-492D-857B-23061FC64F6C}" dt="2023-03-07T19:41:53.444" v="6775" actId="2711"/>
          <ac:spMkLst>
            <pc:docMk/>
            <pc:sldMk cId="3827273266" sldId="386"/>
            <ac:spMk id="60" creationId="{CA51DE7D-C4EB-4482-B9BD-8251CB38B67D}"/>
          </ac:spMkLst>
        </pc:spChg>
        <pc:spChg chg="mod">
          <ac:chgData name="Justina Ojom" userId="cbdaed7d-8d45-4372-a16a-f3f8900c2f45" providerId="ADAL" clId="{498B5AAD-3D98-492D-857B-23061FC64F6C}" dt="2023-03-07T19:41:53.444" v="6775" actId="2711"/>
          <ac:spMkLst>
            <pc:docMk/>
            <pc:sldMk cId="3827273266" sldId="386"/>
            <ac:spMk id="62" creationId="{F0DA2569-FB86-4902-B70A-F4F49A979B6B}"/>
          </ac:spMkLst>
        </pc:spChg>
      </pc:sldChg>
      <pc:sldChg chg="addSp delSp modSp mod setBg modClrScheme chgLayout modNotes modNotesTx">
        <pc:chgData name="Justina Ojom" userId="cbdaed7d-8d45-4372-a16a-f3f8900c2f45" providerId="ADAL" clId="{498B5AAD-3D98-492D-857B-23061FC64F6C}" dt="2023-03-08T07:11:23.930" v="9655"/>
        <pc:sldMkLst>
          <pc:docMk/>
          <pc:sldMk cId="2289886933" sldId="387"/>
        </pc:sldMkLst>
        <pc:spChg chg="add mod">
          <ac:chgData name="Justina Ojom" userId="cbdaed7d-8d45-4372-a16a-f3f8900c2f45" providerId="ADAL" clId="{498B5AAD-3D98-492D-857B-23061FC64F6C}" dt="2023-03-07T19:36:43.599" v="6692" actId="207"/>
          <ac:spMkLst>
            <pc:docMk/>
            <pc:sldMk cId="2289886933" sldId="387"/>
            <ac:spMk id="2" creationId="{0F39D95A-EC14-28D1-D216-6F7398DCCB1F}"/>
          </ac:spMkLst>
        </pc:spChg>
        <pc:spChg chg="del">
          <ac:chgData name="Justina Ojom" userId="cbdaed7d-8d45-4372-a16a-f3f8900c2f45" providerId="ADAL" clId="{498B5AAD-3D98-492D-857B-23061FC64F6C}" dt="2023-03-07T18:40:42.101" v="6637" actId="478"/>
          <ac:spMkLst>
            <pc:docMk/>
            <pc:sldMk cId="2289886933" sldId="387"/>
            <ac:spMk id="291" creationId="{00000000-0000-0000-0000-000000000000}"/>
          </ac:spMkLst>
        </pc:spChg>
        <pc:spChg chg="del mod ord">
          <ac:chgData name="Justina Ojom" userId="cbdaed7d-8d45-4372-a16a-f3f8900c2f45" providerId="ADAL" clId="{498B5AAD-3D98-492D-857B-23061FC64F6C}" dt="2023-03-07T18:41:02.934" v="6645" actId="478"/>
          <ac:spMkLst>
            <pc:docMk/>
            <pc:sldMk cId="2289886933" sldId="387"/>
            <ac:spMk id="293" creationId="{00000000-0000-0000-0000-000000000000}"/>
          </ac:spMkLst>
        </pc:spChg>
      </pc:sldChg>
      <pc:sldChg chg="addSp delSp modSp mod modNotes modNotesTx">
        <pc:chgData name="Justina Ojom" userId="cbdaed7d-8d45-4372-a16a-f3f8900c2f45" providerId="ADAL" clId="{498B5AAD-3D98-492D-857B-23061FC64F6C}" dt="2023-03-09T22:50:31.712" v="10392" actId="20577"/>
        <pc:sldMkLst>
          <pc:docMk/>
          <pc:sldMk cId="667274008" sldId="420"/>
        </pc:sldMkLst>
        <pc:spChg chg="mod">
          <ac:chgData name="Justina Ojom" userId="cbdaed7d-8d45-4372-a16a-f3f8900c2f45" providerId="ADAL" clId="{498B5AAD-3D98-492D-857B-23061FC64F6C}" dt="2023-03-09T22:50:28.810" v="10389" actId="120"/>
          <ac:spMkLst>
            <pc:docMk/>
            <pc:sldMk cId="667274008" sldId="420"/>
            <ac:spMk id="2" creationId="{D8A2DEF2-A15A-E816-D109-4081DAB0DFEE}"/>
          </ac:spMkLst>
        </pc:spChg>
        <pc:spChg chg="del">
          <ac:chgData name="Justina Ojom" userId="cbdaed7d-8d45-4372-a16a-f3f8900c2f45" providerId="ADAL" clId="{498B5AAD-3D98-492D-857B-23061FC64F6C}" dt="2023-03-07T20:39:36.724" v="7819" actId="478"/>
          <ac:spMkLst>
            <pc:docMk/>
            <pc:sldMk cId="667274008" sldId="420"/>
            <ac:spMk id="3" creationId="{0DBD10ED-A50B-3E11-4F82-0EFD24F822B7}"/>
          </ac:spMkLst>
        </pc:spChg>
        <pc:spChg chg="mod">
          <ac:chgData name="Justina Ojom" userId="cbdaed7d-8d45-4372-a16a-f3f8900c2f45" providerId="ADAL" clId="{498B5AAD-3D98-492D-857B-23061FC64F6C}" dt="2023-03-09T22:50:24.675" v="10388"/>
          <ac:spMkLst>
            <pc:docMk/>
            <pc:sldMk cId="667274008" sldId="420"/>
            <ac:spMk id="4" creationId="{16AE8863-2090-1327-C663-A2BE7B532BE5}"/>
          </ac:spMkLst>
        </pc:spChg>
        <pc:spChg chg="mod">
          <ac:chgData name="Justina Ojom" userId="cbdaed7d-8d45-4372-a16a-f3f8900c2f45" providerId="ADAL" clId="{498B5AAD-3D98-492D-857B-23061FC64F6C}" dt="2023-03-09T22:50:31.712" v="10392" actId="20577"/>
          <ac:spMkLst>
            <pc:docMk/>
            <pc:sldMk cId="667274008" sldId="420"/>
            <ac:spMk id="6" creationId="{FF3B8BE9-EE92-A22A-F6B6-BA021A8C413A}"/>
          </ac:spMkLst>
        </pc:spChg>
        <pc:spChg chg="mod">
          <ac:chgData name="Justina Ojom" userId="cbdaed7d-8d45-4372-a16a-f3f8900c2f45" providerId="ADAL" clId="{498B5AAD-3D98-492D-857B-23061FC64F6C}" dt="2023-03-07T20:39:37.182" v="7820"/>
          <ac:spMkLst>
            <pc:docMk/>
            <pc:sldMk cId="667274008" sldId="420"/>
            <ac:spMk id="7" creationId="{B29119B4-4149-E653-DF49-B064745DE45D}"/>
          </ac:spMkLst>
        </pc:spChg>
        <pc:spChg chg="mod">
          <ac:chgData name="Justina Ojom" userId="cbdaed7d-8d45-4372-a16a-f3f8900c2f45" providerId="ADAL" clId="{498B5AAD-3D98-492D-857B-23061FC64F6C}" dt="2023-03-09T22:50:24.675" v="10388"/>
          <ac:spMkLst>
            <pc:docMk/>
            <pc:sldMk cId="667274008" sldId="420"/>
            <ac:spMk id="7" creationId="{B3BA1BEB-F806-EB2B-2F08-90BD6C03762F}"/>
          </ac:spMkLst>
        </pc:spChg>
        <pc:spChg chg="mod">
          <ac:chgData name="Justina Ojom" userId="cbdaed7d-8d45-4372-a16a-f3f8900c2f45" providerId="ADAL" clId="{498B5AAD-3D98-492D-857B-23061FC64F6C}" dt="2023-03-07T20:39:37.182" v="7820"/>
          <ac:spMkLst>
            <pc:docMk/>
            <pc:sldMk cId="667274008" sldId="420"/>
            <ac:spMk id="9" creationId="{D8E4B021-9296-8477-20F5-60E51C897746}"/>
          </ac:spMkLst>
        </pc:spChg>
        <pc:spChg chg="mod">
          <ac:chgData name="Justina Ojom" userId="cbdaed7d-8d45-4372-a16a-f3f8900c2f45" providerId="ADAL" clId="{498B5AAD-3D98-492D-857B-23061FC64F6C}" dt="2023-03-07T20:39:37.182" v="7820"/>
          <ac:spMkLst>
            <pc:docMk/>
            <pc:sldMk cId="667274008" sldId="420"/>
            <ac:spMk id="10" creationId="{29DE26B9-146B-0B30-8DB5-AD5CC9E58397}"/>
          </ac:spMkLst>
        </pc:spChg>
        <pc:spChg chg="mod">
          <ac:chgData name="Justina Ojom" userId="cbdaed7d-8d45-4372-a16a-f3f8900c2f45" providerId="ADAL" clId="{498B5AAD-3D98-492D-857B-23061FC64F6C}" dt="2023-03-07T20:39:37.182" v="7820"/>
          <ac:spMkLst>
            <pc:docMk/>
            <pc:sldMk cId="667274008" sldId="420"/>
            <ac:spMk id="11" creationId="{4C850433-AD12-46FC-DE23-C89621FA46AD}"/>
          </ac:spMkLst>
        </pc:spChg>
        <pc:spChg chg="mod">
          <ac:chgData name="Justina Ojom" userId="cbdaed7d-8d45-4372-a16a-f3f8900c2f45" providerId="ADAL" clId="{498B5AAD-3D98-492D-857B-23061FC64F6C}" dt="2023-03-07T20:39:37.182" v="7820"/>
          <ac:spMkLst>
            <pc:docMk/>
            <pc:sldMk cId="667274008" sldId="420"/>
            <ac:spMk id="12" creationId="{F4D514C9-336B-BBC7-1B91-010CFA326FA0}"/>
          </ac:spMkLst>
        </pc:spChg>
        <pc:spChg chg="mod">
          <ac:chgData name="Justina Ojom" userId="cbdaed7d-8d45-4372-a16a-f3f8900c2f45" providerId="ADAL" clId="{498B5AAD-3D98-492D-857B-23061FC64F6C}" dt="2023-03-07T20:39:37.182" v="7820"/>
          <ac:spMkLst>
            <pc:docMk/>
            <pc:sldMk cId="667274008" sldId="420"/>
            <ac:spMk id="13" creationId="{6C4A1B6F-F73D-0A60-7290-F576A67F1E0F}"/>
          </ac:spMkLst>
        </pc:spChg>
        <pc:spChg chg="mod">
          <ac:chgData name="Justina Ojom" userId="cbdaed7d-8d45-4372-a16a-f3f8900c2f45" providerId="ADAL" clId="{498B5AAD-3D98-492D-857B-23061FC64F6C}" dt="2023-03-07T20:39:37.182" v="7820"/>
          <ac:spMkLst>
            <pc:docMk/>
            <pc:sldMk cId="667274008" sldId="420"/>
            <ac:spMk id="14" creationId="{9893DCAD-F002-A50D-420F-785DCAD41CE3}"/>
          </ac:spMkLst>
        </pc:spChg>
        <pc:spChg chg="mod">
          <ac:chgData name="Justina Ojom" userId="cbdaed7d-8d45-4372-a16a-f3f8900c2f45" providerId="ADAL" clId="{498B5AAD-3D98-492D-857B-23061FC64F6C}" dt="2023-03-07T20:39:37.182" v="7820"/>
          <ac:spMkLst>
            <pc:docMk/>
            <pc:sldMk cId="667274008" sldId="420"/>
            <ac:spMk id="15" creationId="{86208987-81E4-7F1E-F128-A9288575E479}"/>
          </ac:spMkLst>
        </pc:spChg>
        <pc:spChg chg="mod">
          <ac:chgData name="Justina Ojom" userId="cbdaed7d-8d45-4372-a16a-f3f8900c2f45" providerId="ADAL" clId="{498B5AAD-3D98-492D-857B-23061FC64F6C}" dt="2023-03-07T20:39:37.182" v="7820"/>
          <ac:spMkLst>
            <pc:docMk/>
            <pc:sldMk cId="667274008" sldId="420"/>
            <ac:spMk id="16" creationId="{18D36137-98C8-7A48-A666-89F205EE9480}"/>
          </ac:spMkLst>
        </pc:spChg>
        <pc:spChg chg="mod">
          <ac:chgData name="Justina Ojom" userId="cbdaed7d-8d45-4372-a16a-f3f8900c2f45" providerId="ADAL" clId="{498B5AAD-3D98-492D-857B-23061FC64F6C}" dt="2023-03-07T20:39:37.182" v="7820"/>
          <ac:spMkLst>
            <pc:docMk/>
            <pc:sldMk cId="667274008" sldId="420"/>
            <ac:spMk id="19" creationId="{7E5ED9CA-0D58-D3E5-E443-84256EF584D7}"/>
          </ac:spMkLst>
        </pc:spChg>
        <pc:spChg chg="del">
          <ac:chgData name="Justina Ojom" userId="cbdaed7d-8d45-4372-a16a-f3f8900c2f45" providerId="ADAL" clId="{498B5AAD-3D98-492D-857B-23061FC64F6C}" dt="2023-03-07T20:39:36.724" v="7819" actId="478"/>
          <ac:spMkLst>
            <pc:docMk/>
            <pc:sldMk cId="667274008" sldId="420"/>
            <ac:spMk id="20" creationId="{9E4731AC-C89F-6C9C-0AB8-7591C065656E}"/>
          </ac:spMkLst>
        </pc:spChg>
        <pc:spChg chg="del">
          <ac:chgData name="Justina Ojom" userId="cbdaed7d-8d45-4372-a16a-f3f8900c2f45" providerId="ADAL" clId="{498B5AAD-3D98-492D-857B-23061FC64F6C}" dt="2023-03-07T20:39:36.724" v="7819" actId="478"/>
          <ac:spMkLst>
            <pc:docMk/>
            <pc:sldMk cId="667274008" sldId="420"/>
            <ac:spMk id="21" creationId="{69E76742-D683-8EE5-6C7D-C9A5B0E13672}"/>
          </ac:spMkLst>
        </pc:spChg>
        <pc:spChg chg="del">
          <ac:chgData name="Justina Ojom" userId="cbdaed7d-8d45-4372-a16a-f3f8900c2f45" providerId="ADAL" clId="{498B5AAD-3D98-492D-857B-23061FC64F6C}" dt="2023-03-07T20:39:36.724" v="7819" actId="478"/>
          <ac:spMkLst>
            <pc:docMk/>
            <pc:sldMk cId="667274008" sldId="420"/>
            <ac:spMk id="22" creationId="{3AA84EF6-2291-4A8C-E1B8-006FEEE691AD}"/>
          </ac:spMkLst>
        </pc:spChg>
        <pc:spChg chg="del">
          <ac:chgData name="Justina Ojom" userId="cbdaed7d-8d45-4372-a16a-f3f8900c2f45" providerId="ADAL" clId="{498B5AAD-3D98-492D-857B-23061FC64F6C}" dt="2023-03-07T20:39:36.724" v="7819" actId="478"/>
          <ac:spMkLst>
            <pc:docMk/>
            <pc:sldMk cId="667274008" sldId="420"/>
            <ac:spMk id="23" creationId="{4F688205-845E-CF51-7321-78EF9F7394C0}"/>
          </ac:spMkLst>
        </pc:spChg>
        <pc:spChg chg="del">
          <ac:chgData name="Justina Ojom" userId="cbdaed7d-8d45-4372-a16a-f3f8900c2f45" providerId="ADAL" clId="{498B5AAD-3D98-492D-857B-23061FC64F6C}" dt="2023-03-07T19:39:25.181" v="6732" actId="478"/>
          <ac:spMkLst>
            <pc:docMk/>
            <pc:sldMk cId="667274008" sldId="420"/>
            <ac:spMk id="24" creationId="{54BDC155-60C9-C8EF-C81E-1096D0BC394A}"/>
          </ac:spMkLst>
        </pc:spChg>
        <pc:spChg chg="mod">
          <ac:chgData name="Justina Ojom" userId="cbdaed7d-8d45-4372-a16a-f3f8900c2f45" providerId="ADAL" clId="{498B5AAD-3D98-492D-857B-23061FC64F6C}" dt="2023-03-07T20:39:37.182" v="7820"/>
          <ac:spMkLst>
            <pc:docMk/>
            <pc:sldMk cId="667274008" sldId="420"/>
            <ac:spMk id="28" creationId="{A0219379-5AD1-F475-A5C0-A60EBB6ECC73}"/>
          </ac:spMkLst>
        </pc:spChg>
        <pc:spChg chg="mod">
          <ac:chgData name="Justina Ojom" userId="cbdaed7d-8d45-4372-a16a-f3f8900c2f45" providerId="ADAL" clId="{498B5AAD-3D98-492D-857B-23061FC64F6C}" dt="2023-03-07T20:39:37.182" v="7820"/>
          <ac:spMkLst>
            <pc:docMk/>
            <pc:sldMk cId="667274008" sldId="420"/>
            <ac:spMk id="29" creationId="{24B66C89-390D-9F57-05B0-D7AA1423B600}"/>
          </ac:spMkLst>
        </pc:spChg>
        <pc:spChg chg="mod">
          <ac:chgData name="Justina Ojom" userId="cbdaed7d-8d45-4372-a16a-f3f8900c2f45" providerId="ADAL" clId="{498B5AAD-3D98-492D-857B-23061FC64F6C}" dt="2023-03-07T20:39:37.182" v="7820"/>
          <ac:spMkLst>
            <pc:docMk/>
            <pc:sldMk cId="667274008" sldId="420"/>
            <ac:spMk id="30" creationId="{5D1658D6-45BB-0263-4CFD-02F73BB4D00E}"/>
          </ac:spMkLst>
        </pc:spChg>
        <pc:spChg chg="mod">
          <ac:chgData name="Justina Ojom" userId="cbdaed7d-8d45-4372-a16a-f3f8900c2f45" providerId="ADAL" clId="{498B5AAD-3D98-492D-857B-23061FC64F6C}" dt="2023-03-07T20:39:37.182" v="7820"/>
          <ac:spMkLst>
            <pc:docMk/>
            <pc:sldMk cId="667274008" sldId="420"/>
            <ac:spMk id="45" creationId="{0D06F667-C039-1C13-71A3-6DBE78E2E78E}"/>
          </ac:spMkLst>
        </pc:spChg>
        <pc:spChg chg="mod">
          <ac:chgData name="Justina Ojom" userId="cbdaed7d-8d45-4372-a16a-f3f8900c2f45" providerId="ADAL" clId="{498B5AAD-3D98-492D-857B-23061FC64F6C}" dt="2023-03-07T20:39:37.182" v="7820"/>
          <ac:spMkLst>
            <pc:docMk/>
            <pc:sldMk cId="667274008" sldId="420"/>
            <ac:spMk id="46" creationId="{6EB86A76-E4F6-0694-4D08-52997808CA98}"/>
          </ac:spMkLst>
        </pc:spChg>
        <pc:spChg chg="mod">
          <ac:chgData name="Justina Ojom" userId="cbdaed7d-8d45-4372-a16a-f3f8900c2f45" providerId="ADAL" clId="{498B5AAD-3D98-492D-857B-23061FC64F6C}" dt="2023-03-07T20:39:37.182" v="7820"/>
          <ac:spMkLst>
            <pc:docMk/>
            <pc:sldMk cId="667274008" sldId="420"/>
            <ac:spMk id="47" creationId="{00C99001-B0B8-D77B-0AD3-DE2C4CD7A48B}"/>
          </ac:spMkLst>
        </pc:spChg>
        <pc:spChg chg="mod">
          <ac:chgData name="Justina Ojom" userId="cbdaed7d-8d45-4372-a16a-f3f8900c2f45" providerId="ADAL" clId="{498B5AAD-3D98-492D-857B-23061FC64F6C}" dt="2023-03-07T20:39:37.182" v="7820"/>
          <ac:spMkLst>
            <pc:docMk/>
            <pc:sldMk cId="667274008" sldId="420"/>
            <ac:spMk id="48" creationId="{2A644B98-7254-F24A-68A6-1309AE4200FA}"/>
          </ac:spMkLst>
        </pc:spChg>
        <pc:spChg chg="mod">
          <ac:chgData name="Justina Ojom" userId="cbdaed7d-8d45-4372-a16a-f3f8900c2f45" providerId="ADAL" clId="{498B5AAD-3D98-492D-857B-23061FC64F6C}" dt="2023-03-07T20:39:37.182" v="7820"/>
          <ac:spMkLst>
            <pc:docMk/>
            <pc:sldMk cId="667274008" sldId="420"/>
            <ac:spMk id="51" creationId="{2108C3BB-48A9-06A8-BFE1-4DC56B7696EC}"/>
          </ac:spMkLst>
        </pc:spChg>
        <pc:spChg chg="mod">
          <ac:chgData name="Justina Ojom" userId="cbdaed7d-8d45-4372-a16a-f3f8900c2f45" providerId="ADAL" clId="{498B5AAD-3D98-492D-857B-23061FC64F6C}" dt="2023-03-07T20:39:37.182" v="7820"/>
          <ac:spMkLst>
            <pc:docMk/>
            <pc:sldMk cId="667274008" sldId="420"/>
            <ac:spMk id="52" creationId="{F29C6A9F-1992-5BD1-FE11-6FF8A7EC028E}"/>
          </ac:spMkLst>
        </pc:spChg>
        <pc:spChg chg="mod">
          <ac:chgData name="Justina Ojom" userId="cbdaed7d-8d45-4372-a16a-f3f8900c2f45" providerId="ADAL" clId="{498B5AAD-3D98-492D-857B-23061FC64F6C}" dt="2023-03-07T20:39:37.182" v="7820"/>
          <ac:spMkLst>
            <pc:docMk/>
            <pc:sldMk cId="667274008" sldId="420"/>
            <ac:spMk id="53" creationId="{870520A1-7F80-AD91-C8B7-472CF09079CA}"/>
          </ac:spMkLst>
        </pc:spChg>
        <pc:spChg chg="mod">
          <ac:chgData name="Justina Ojom" userId="cbdaed7d-8d45-4372-a16a-f3f8900c2f45" providerId="ADAL" clId="{498B5AAD-3D98-492D-857B-23061FC64F6C}" dt="2023-03-07T20:39:37.182" v="7820"/>
          <ac:spMkLst>
            <pc:docMk/>
            <pc:sldMk cId="667274008" sldId="420"/>
            <ac:spMk id="54" creationId="{6158F739-D7C6-B06C-0F06-FCB531076DF5}"/>
          </ac:spMkLst>
        </pc:spChg>
        <pc:spChg chg="mod">
          <ac:chgData name="Justina Ojom" userId="cbdaed7d-8d45-4372-a16a-f3f8900c2f45" providerId="ADAL" clId="{498B5AAD-3D98-492D-857B-23061FC64F6C}" dt="2023-03-07T20:39:37.182" v="7820"/>
          <ac:spMkLst>
            <pc:docMk/>
            <pc:sldMk cId="667274008" sldId="420"/>
            <ac:spMk id="57" creationId="{9AE9D820-1FC3-D2FD-6DF7-4FA23B5FC8C6}"/>
          </ac:spMkLst>
        </pc:spChg>
        <pc:spChg chg="mod">
          <ac:chgData name="Justina Ojom" userId="cbdaed7d-8d45-4372-a16a-f3f8900c2f45" providerId="ADAL" clId="{498B5AAD-3D98-492D-857B-23061FC64F6C}" dt="2023-03-07T20:39:37.182" v="7820"/>
          <ac:spMkLst>
            <pc:docMk/>
            <pc:sldMk cId="667274008" sldId="420"/>
            <ac:spMk id="58" creationId="{926D0BE9-8073-B3C8-FBDA-348ED6D26C52}"/>
          </ac:spMkLst>
        </pc:spChg>
        <pc:spChg chg="mod">
          <ac:chgData name="Justina Ojom" userId="cbdaed7d-8d45-4372-a16a-f3f8900c2f45" providerId="ADAL" clId="{498B5AAD-3D98-492D-857B-23061FC64F6C}" dt="2023-03-07T20:39:37.182" v="7820"/>
          <ac:spMkLst>
            <pc:docMk/>
            <pc:sldMk cId="667274008" sldId="420"/>
            <ac:spMk id="59" creationId="{31EFEB4C-4257-933D-5D6E-8FC81F620C1F}"/>
          </ac:spMkLst>
        </pc:spChg>
        <pc:spChg chg="mod">
          <ac:chgData name="Justina Ojom" userId="cbdaed7d-8d45-4372-a16a-f3f8900c2f45" providerId="ADAL" clId="{498B5AAD-3D98-492D-857B-23061FC64F6C}" dt="2023-03-07T20:39:37.182" v="7820"/>
          <ac:spMkLst>
            <pc:docMk/>
            <pc:sldMk cId="667274008" sldId="420"/>
            <ac:spMk id="60" creationId="{0681230E-5E32-8E15-675E-FED80162AD50}"/>
          </ac:spMkLst>
        </pc:spChg>
        <pc:spChg chg="add del mod">
          <ac:chgData name="Justina Ojom" userId="cbdaed7d-8d45-4372-a16a-f3f8900c2f45" providerId="ADAL" clId="{498B5AAD-3D98-492D-857B-23061FC64F6C}" dt="2023-03-07T20:42:08.285" v="7855" actId="478"/>
          <ac:spMkLst>
            <pc:docMk/>
            <pc:sldMk cId="667274008" sldId="420"/>
            <ac:spMk id="61" creationId="{D67ADDBB-71A2-4618-74C2-7343397FBA0E}"/>
          </ac:spMkLst>
        </pc:spChg>
        <pc:spChg chg="mod">
          <ac:chgData name="Justina Ojom" userId="cbdaed7d-8d45-4372-a16a-f3f8900c2f45" providerId="ADAL" clId="{498B5AAD-3D98-492D-857B-23061FC64F6C}" dt="2023-03-07T20:39:49.356" v="7824"/>
          <ac:spMkLst>
            <pc:docMk/>
            <pc:sldMk cId="667274008" sldId="420"/>
            <ac:spMk id="65" creationId="{2865C804-ADD4-B190-2019-259B16118972}"/>
          </ac:spMkLst>
        </pc:spChg>
        <pc:spChg chg="mod">
          <ac:chgData name="Justina Ojom" userId="cbdaed7d-8d45-4372-a16a-f3f8900c2f45" providerId="ADAL" clId="{498B5AAD-3D98-492D-857B-23061FC64F6C}" dt="2023-03-07T20:39:49.356" v="7824"/>
          <ac:spMkLst>
            <pc:docMk/>
            <pc:sldMk cId="667274008" sldId="420"/>
            <ac:spMk id="67" creationId="{88DB64BE-7A68-3D22-34EB-711F54C34AC3}"/>
          </ac:spMkLst>
        </pc:spChg>
        <pc:spChg chg="mod">
          <ac:chgData name="Justina Ojom" userId="cbdaed7d-8d45-4372-a16a-f3f8900c2f45" providerId="ADAL" clId="{498B5AAD-3D98-492D-857B-23061FC64F6C}" dt="2023-03-07T20:39:49.356" v="7824"/>
          <ac:spMkLst>
            <pc:docMk/>
            <pc:sldMk cId="667274008" sldId="420"/>
            <ac:spMk id="68" creationId="{C28545E2-257F-81FC-4510-08E4BD5380CE}"/>
          </ac:spMkLst>
        </pc:spChg>
        <pc:spChg chg="mod">
          <ac:chgData name="Justina Ojom" userId="cbdaed7d-8d45-4372-a16a-f3f8900c2f45" providerId="ADAL" clId="{498B5AAD-3D98-492D-857B-23061FC64F6C}" dt="2023-03-07T20:39:49.356" v="7824"/>
          <ac:spMkLst>
            <pc:docMk/>
            <pc:sldMk cId="667274008" sldId="420"/>
            <ac:spMk id="69" creationId="{852FA2BD-7D4D-0899-8AD5-8D10FD3D6D3C}"/>
          </ac:spMkLst>
        </pc:spChg>
        <pc:spChg chg="mod">
          <ac:chgData name="Justina Ojom" userId="cbdaed7d-8d45-4372-a16a-f3f8900c2f45" providerId="ADAL" clId="{498B5AAD-3D98-492D-857B-23061FC64F6C}" dt="2023-03-07T20:39:49.356" v="7824"/>
          <ac:spMkLst>
            <pc:docMk/>
            <pc:sldMk cId="667274008" sldId="420"/>
            <ac:spMk id="70" creationId="{24299E83-1AE0-8602-4DE2-41B94D2E09D3}"/>
          </ac:spMkLst>
        </pc:spChg>
        <pc:spChg chg="mod">
          <ac:chgData name="Justina Ojom" userId="cbdaed7d-8d45-4372-a16a-f3f8900c2f45" providerId="ADAL" clId="{498B5AAD-3D98-492D-857B-23061FC64F6C}" dt="2023-03-07T20:39:49.356" v="7824"/>
          <ac:spMkLst>
            <pc:docMk/>
            <pc:sldMk cId="667274008" sldId="420"/>
            <ac:spMk id="71" creationId="{19B28987-2945-02F0-3861-7D05B2A42453}"/>
          </ac:spMkLst>
        </pc:spChg>
        <pc:spChg chg="mod">
          <ac:chgData name="Justina Ojom" userId="cbdaed7d-8d45-4372-a16a-f3f8900c2f45" providerId="ADAL" clId="{498B5AAD-3D98-492D-857B-23061FC64F6C}" dt="2023-03-07T20:39:49.356" v="7824"/>
          <ac:spMkLst>
            <pc:docMk/>
            <pc:sldMk cId="667274008" sldId="420"/>
            <ac:spMk id="72" creationId="{D0F4984C-1C4B-24AE-4BCB-2ECD8D547654}"/>
          </ac:spMkLst>
        </pc:spChg>
        <pc:spChg chg="mod">
          <ac:chgData name="Justina Ojom" userId="cbdaed7d-8d45-4372-a16a-f3f8900c2f45" providerId="ADAL" clId="{498B5AAD-3D98-492D-857B-23061FC64F6C}" dt="2023-03-07T20:39:49.356" v="7824"/>
          <ac:spMkLst>
            <pc:docMk/>
            <pc:sldMk cId="667274008" sldId="420"/>
            <ac:spMk id="73" creationId="{F68FBF99-C308-228D-65B4-DBB3D57227F6}"/>
          </ac:spMkLst>
        </pc:spChg>
        <pc:spChg chg="mod">
          <ac:chgData name="Justina Ojom" userId="cbdaed7d-8d45-4372-a16a-f3f8900c2f45" providerId="ADAL" clId="{498B5AAD-3D98-492D-857B-23061FC64F6C}" dt="2023-03-07T20:39:49.356" v="7824"/>
          <ac:spMkLst>
            <pc:docMk/>
            <pc:sldMk cId="667274008" sldId="420"/>
            <ac:spMk id="74" creationId="{43378775-43B1-79E9-1065-C7F8A5D60D6C}"/>
          </ac:spMkLst>
        </pc:spChg>
        <pc:spChg chg="mod">
          <ac:chgData name="Justina Ojom" userId="cbdaed7d-8d45-4372-a16a-f3f8900c2f45" providerId="ADAL" clId="{498B5AAD-3D98-492D-857B-23061FC64F6C}" dt="2023-03-07T20:39:49.356" v="7824"/>
          <ac:spMkLst>
            <pc:docMk/>
            <pc:sldMk cId="667274008" sldId="420"/>
            <ac:spMk id="77" creationId="{1260EF78-9885-FB76-BFE0-E6BD2BF4BF1C}"/>
          </ac:spMkLst>
        </pc:spChg>
        <pc:spChg chg="mod">
          <ac:chgData name="Justina Ojom" userId="cbdaed7d-8d45-4372-a16a-f3f8900c2f45" providerId="ADAL" clId="{498B5AAD-3D98-492D-857B-23061FC64F6C}" dt="2023-03-07T20:39:49.356" v="7824"/>
          <ac:spMkLst>
            <pc:docMk/>
            <pc:sldMk cId="667274008" sldId="420"/>
            <ac:spMk id="78" creationId="{87AF63D6-F255-6F17-9247-91548DCCE088}"/>
          </ac:spMkLst>
        </pc:spChg>
        <pc:spChg chg="mod">
          <ac:chgData name="Justina Ojom" userId="cbdaed7d-8d45-4372-a16a-f3f8900c2f45" providerId="ADAL" clId="{498B5AAD-3D98-492D-857B-23061FC64F6C}" dt="2023-03-07T20:39:49.356" v="7824"/>
          <ac:spMkLst>
            <pc:docMk/>
            <pc:sldMk cId="667274008" sldId="420"/>
            <ac:spMk id="79" creationId="{72F0562C-5740-6603-8C07-717D3117562B}"/>
          </ac:spMkLst>
        </pc:spChg>
        <pc:spChg chg="mod">
          <ac:chgData name="Justina Ojom" userId="cbdaed7d-8d45-4372-a16a-f3f8900c2f45" providerId="ADAL" clId="{498B5AAD-3D98-492D-857B-23061FC64F6C}" dt="2023-03-07T20:39:49.356" v="7824"/>
          <ac:spMkLst>
            <pc:docMk/>
            <pc:sldMk cId="667274008" sldId="420"/>
            <ac:spMk id="80" creationId="{D33430EE-8C2D-E957-A924-69F439D9D7B5}"/>
          </ac:spMkLst>
        </pc:spChg>
        <pc:spChg chg="mod">
          <ac:chgData name="Justina Ojom" userId="cbdaed7d-8d45-4372-a16a-f3f8900c2f45" providerId="ADAL" clId="{498B5AAD-3D98-492D-857B-23061FC64F6C}" dt="2023-03-07T20:39:49.356" v="7824"/>
          <ac:spMkLst>
            <pc:docMk/>
            <pc:sldMk cId="667274008" sldId="420"/>
            <ac:spMk id="83" creationId="{A1760686-C326-669E-7B44-6BBEF7DDAF57}"/>
          </ac:spMkLst>
        </pc:spChg>
        <pc:spChg chg="mod">
          <ac:chgData name="Justina Ojom" userId="cbdaed7d-8d45-4372-a16a-f3f8900c2f45" providerId="ADAL" clId="{498B5AAD-3D98-492D-857B-23061FC64F6C}" dt="2023-03-07T20:39:49.356" v="7824"/>
          <ac:spMkLst>
            <pc:docMk/>
            <pc:sldMk cId="667274008" sldId="420"/>
            <ac:spMk id="84" creationId="{EE0AE9F9-5E74-9353-D1E7-9F9BC11DD96D}"/>
          </ac:spMkLst>
        </pc:spChg>
        <pc:spChg chg="mod">
          <ac:chgData name="Justina Ojom" userId="cbdaed7d-8d45-4372-a16a-f3f8900c2f45" providerId="ADAL" clId="{498B5AAD-3D98-492D-857B-23061FC64F6C}" dt="2023-03-07T20:39:49.356" v="7824"/>
          <ac:spMkLst>
            <pc:docMk/>
            <pc:sldMk cId="667274008" sldId="420"/>
            <ac:spMk id="85" creationId="{2CF8295D-34D9-599F-8FF7-CBCD1C90E160}"/>
          </ac:spMkLst>
        </pc:spChg>
        <pc:spChg chg="mod">
          <ac:chgData name="Justina Ojom" userId="cbdaed7d-8d45-4372-a16a-f3f8900c2f45" providerId="ADAL" clId="{498B5AAD-3D98-492D-857B-23061FC64F6C}" dt="2023-03-07T20:39:49.356" v="7824"/>
          <ac:spMkLst>
            <pc:docMk/>
            <pc:sldMk cId="667274008" sldId="420"/>
            <ac:spMk id="86" creationId="{4B91DBAA-8135-6F09-E6FD-E6F5B6FD0D37}"/>
          </ac:spMkLst>
        </pc:spChg>
        <pc:spChg chg="mod">
          <ac:chgData name="Justina Ojom" userId="cbdaed7d-8d45-4372-a16a-f3f8900c2f45" providerId="ADAL" clId="{498B5AAD-3D98-492D-857B-23061FC64F6C}" dt="2023-03-07T20:39:49.356" v="7824"/>
          <ac:spMkLst>
            <pc:docMk/>
            <pc:sldMk cId="667274008" sldId="420"/>
            <ac:spMk id="89" creationId="{52FB025A-5022-0025-C32A-EBC9AC1327B7}"/>
          </ac:spMkLst>
        </pc:spChg>
        <pc:spChg chg="mod">
          <ac:chgData name="Justina Ojom" userId="cbdaed7d-8d45-4372-a16a-f3f8900c2f45" providerId="ADAL" clId="{498B5AAD-3D98-492D-857B-23061FC64F6C}" dt="2023-03-07T20:39:49.356" v="7824"/>
          <ac:spMkLst>
            <pc:docMk/>
            <pc:sldMk cId="667274008" sldId="420"/>
            <ac:spMk id="90" creationId="{409789BC-9D13-697E-74AC-43A30416A036}"/>
          </ac:spMkLst>
        </pc:spChg>
        <pc:spChg chg="mod">
          <ac:chgData name="Justina Ojom" userId="cbdaed7d-8d45-4372-a16a-f3f8900c2f45" providerId="ADAL" clId="{498B5AAD-3D98-492D-857B-23061FC64F6C}" dt="2023-03-07T20:39:49.356" v="7824"/>
          <ac:spMkLst>
            <pc:docMk/>
            <pc:sldMk cId="667274008" sldId="420"/>
            <ac:spMk id="91" creationId="{99760951-A7D0-73FB-29EE-627DBDC67877}"/>
          </ac:spMkLst>
        </pc:spChg>
        <pc:spChg chg="mod">
          <ac:chgData name="Justina Ojom" userId="cbdaed7d-8d45-4372-a16a-f3f8900c2f45" providerId="ADAL" clId="{498B5AAD-3D98-492D-857B-23061FC64F6C}" dt="2023-03-07T20:39:49.356" v="7824"/>
          <ac:spMkLst>
            <pc:docMk/>
            <pc:sldMk cId="667274008" sldId="420"/>
            <ac:spMk id="92" creationId="{F883484D-E79F-9BB9-E6E6-D66ABB30A143}"/>
          </ac:spMkLst>
        </pc:spChg>
        <pc:spChg chg="mod">
          <ac:chgData name="Justina Ojom" userId="cbdaed7d-8d45-4372-a16a-f3f8900c2f45" providerId="ADAL" clId="{498B5AAD-3D98-492D-857B-23061FC64F6C}" dt="2023-03-07T20:39:49.356" v="7824"/>
          <ac:spMkLst>
            <pc:docMk/>
            <pc:sldMk cId="667274008" sldId="420"/>
            <ac:spMk id="95" creationId="{E6154A48-6A31-3FE6-E8A2-9B5BE56D4FFE}"/>
          </ac:spMkLst>
        </pc:spChg>
        <pc:spChg chg="mod">
          <ac:chgData name="Justina Ojom" userId="cbdaed7d-8d45-4372-a16a-f3f8900c2f45" providerId="ADAL" clId="{498B5AAD-3D98-492D-857B-23061FC64F6C}" dt="2023-03-07T20:39:49.356" v="7824"/>
          <ac:spMkLst>
            <pc:docMk/>
            <pc:sldMk cId="667274008" sldId="420"/>
            <ac:spMk id="96" creationId="{F4C9C284-78EE-FC1B-8164-01617983859B}"/>
          </ac:spMkLst>
        </pc:spChg>
        <pc:spChg chg="mod">
          <ac:chgData name="Justina Ojom" userId="cbdaed7d-8d45-4372-a16a-f3f8900c2f45" providerId="ADAL" clId="{498B5AAD-3D98-492D-857B-23061FC64F6C}" dt="2023-03-07T20:39:49.356" v="7824"/>
          <ac:spMkLst>
            <pc:docMk/>
            <pc:sldMk cId="667274008" sldId="420"/>
            <ac:spMk id="97" creationId="{AC2934F8-8093-2FA5-F07E-EE36850ADE99}"/>
          </ac:spMkLst>
        </pc:spChg>
        <pc:spChg chg="mod">
          <ac:chgData name="Justina Ojom" userId="cbdaed7d-8d45-4372-a16a-f3f8900c2f45" providerId="ADAL" clId="{498B5AAD-3D98-492D-857B-23061FC64F6C}" dt="2023-03-07T20:39:49.356" v="7824"/>
          <ac:spMkLst>
            <pc:docMk/>
            <pc:sldMk cId="667274008" sldId="420"/>
            <ac:spMk id="98" creationId="{53FFFA3B-E905-7309-E7D6-C54FD07862E8}"/>
          </ac:spMkLst>
        </pc:spChg>
        <pc:spChg chg="add mod topLvl">
          <ac:chgData name="Justina Ojom" userId="cbdaed7d-8d45-4372-a16a-f3f8900c2f45" providerId="ADAL" clId="{498B5AAD-3D98-492D-857B-23061FC64F6C}" dt="2023-03-07T20:43:04.278" v="7873" actId="1076"/>
          <ac:spMkLst>
            <pc:docMk/>
            <pc:sldMk cId="667274008" sldId="420"/>
            <ac:spMk id="99" creationId="{EF654D0D-FEAA-BFA0-A581-D4F9239B2C58}"/>
          </ac:spMkLst>
        </pc:spChg>
        <pc:spChg chg="add mod topLvl">
          <ac:chgData name="Justina Ojom" userId="cbdaed7d-8d45-4372-a16a-f3f8900c2f45" providerId="ADAL" clId="{498B5AAD-3D98-492D-857B-23061FC64F6C}" dt="2023-03-07T20:43:04.278" v="7873" actId="1076"/>
          <ac:spMkLst>
            <pc:docMk/>
            <pc:sldMk cId="667274008" sldId="420"/>
            <ac:spMk id="100" creationId="{29DD84D3-44F9-3F0C-2DCF-D4C1FB2D96E9}"/>
          </ac:spMkLst>
        </pc:spChg>
        <pc:spChg chg="mod">
          <ac:chgData name="Justina Ojom" userId="cbdaed7d-8d45-4372-a16a-f3f8900c2f45" providerId="ADAL" clId="{498B5AAD-3D98-492D-857B-23061FC64F6C}" dt="2023-03-07T20:42:54.416" v="7868" actId="165"/>
          <ac:spMkLst>
            <pc:docMk/>
            <pc:sldMk cId="667274008" sldId="420"/>
            <ac:spMk id="102" creationId="{76BC6342-7DB9-FBB7-B346-85225F148741}"/>
          </ac:spMkLst>
        </pc:spChg>
        <pc:spChg chg="del mod">
          <ac:chgData name="Justina Ojom" userId="cbdaed7d-8d45-4372-a16a-f3f8900c2f45" providerId="ADAL" clId="{498B5AAD-3D98-492D-857B-23061FC64F6C}" dt="2023-03-07T20:43:01.916" v="7872" actId="478"/>
          <ac:spMkLst>
            <pc:docMk/>
            <pc:sldMk cId="667274008" sldId="420"/>
            <ac:spMk id="109" creationId="{1D8C65AC-AB22-7647-C8A8-EAE3D3CAEEAB}"/>
          </ac:spMkLst>
        </pc:spChg>
        <pc:spChg chg="mod">
          <ac:chgData name="Justina Ojom" userId="cbdaed7d-8d45-4372-a16a-f3f8900c2f45" providerId="ADAL" clId="{498B5AAD-3D98-492D-857B-23061FC64F6C}" dt="2023-03-07T20:42:54.416" v="7868" actId="165"/>
          <ac:spMkLst>
            <pc:docMk/>
            <pc:sldMk cId="667274008" sldId="420"/>
            <ac:spMk id="110" creationId="{75DEFE38-8E61-0A73-0913-38AAC9E1B6EC}"/>
          </ac:spMkLst>
        </pc:spChg>
        <pc:spChg chg="mod">
          <ac:chgData name="Justina Ojom" userId="cbdaed7d-8d45-4372-a16a-f3f8900c2f45" providerId="ADAL" clId="{498B5AAD-3D98-492D-857B-23061FC64F6C}" dt="2023-03-07T20:42:54.416" v="7868" actId="165"/>
          <ac:spMkLst>
            <pc:docMk/>
            <pc:sldMk cId="667274008" sldId="420"/>
            <ac:spMk id="111" creationId="{3E887CF1-A90C-80BB-F719-583C8DAEFD67}"/>
          </ac:spMkLst>
        </pc:spChg>
        <pc:spChg chg="mod">
          <ac:chgData name="Justina Ojom" userId="cbdaed7d-8d45-4372-a16a-f3f8900c2f45" providerId="ADAL" clId="{498B5AAD-3D98-492D-857B-23061FC64F6C}" dt="2023-03-07T20:42:54.416" v="7868" actId="165"/>
          <ac:spMkLst>
            <pc:docMk/>
            <pc:sldMk cId="667274008" sldId="420"/>
            <ac:spMk id="112" creationId="{EA79D98A-3169-C757-45CF-3793D748987C}"/>
          </ac:spMkLst>
        </pc:spChg>
        <pc:spChg chg="del mod">
          <ac:chgData name="Justina Ojom" userId="cbdaed7d-8d45-4372-a16a-f3f8900c2f45" providerId="ADAL" clId="{498B5AAD-3D98-492D-857B-23061FC64F6C}" dt="2023-03-07T20:42:56.620" v="7869" actId="478"/>
          <ac:spMkLst>
            <pc:docMk/>
            <pc:sldMk cId="667274008" sldId="420"/>
            <ac:spMk id="114" creationId="{202D59CF-E6A7-DF54-8205-B2DE566CEA4F}"/>
          </ac:spMkLst>
        </pc:spChg>
        <pc:spChg chg="mod">
          <ac:chgData name="Justina Ojom" userId="cbdaed7d-8d45-4372-a16a-f3f8900c2f45" providerId="ADAL" clId="{498B5AAD-3D98-492D-857B-23061FC64F6C}" dt="2023-03-07T20:42:54.416" v="7868" actId="165"/>
          <ac:spMkLst>
            <pc:docMk/>
            <pc:sldMk cId="667274008" sldId="420"/>
            <ac:spMk id="115" creationId="{D9B61182-30D8-CE64-0FEE-D2B796B1082E}"/>
          </ac:spMkLst>
        </pc:spChg>
        <pc:spChg chg="mod">
          <ac:chgData name="Justina Ojom" userId="cbdaed7d-8d45-4372-a16a-f3f8900c2f45" providerId="ADAL" clId="{498B5AAD-3D98-492D-857B-23061FC64F6C}" dt="2023-03-07T20:42:54.416" v="7868" actId="165"/>
          <ac:spMkLst>
            <pc:docMk/>
            <pc:sldMk cId="667274008" sldId="420"/>
            <ac:spMk id="116" creationId="{153FF1BC-752B-5F01-799A-82ABD6F32C4A}"/>
          </ac:spMkLst>
        </pc:spChg>
        <pc:spChg chg="mod">
          <ac:chgData name="Justina Ojom" userId="cbdaed7d-8d45-4372-a16a-f3f8900c2f45" providerId="ADAL" clId="{498B5AAD-3D98-492D-857B-23061FC64F6C}" dt="2023-03-07T20:42:54.416" v="7868" actId="165"/>
          <ac:spMkLst>
            <pc:docMk/>
            <pc:sldMk cId="667274008" sldId="420"/>
            <ac:spMk id="117" creationId="{116627A9-7FC6-EFED-D7EE-8B818C0C20FA}"/>
          </ac:spMkLst>
        </pc:spChg>
        <pc:spChg chg="del mod">
          <ac:chgData name="Justina Ojom" userId="cbdaed7d-8d45-4372-a16a-f3f8900c2f45" providerId="ADAL" clId="{498B5AAD-3D98-492D-857B-23061FC64F6C}" dt="2023-03-07T20:43:00.467" v="7871" actId="478"/>
          <ac:spMkLst>
            <pc:docMk/>
            <pc:sldMk cId="667274008" sldId="420"/>
            <ac:spMk id="119" creationId="{B1B84D25-31A1-4408-9AD3-3410F66205FB}"/>
          </ac:spMkLst>
        </pc:spChg>
        <pc:spChg chg="mod">
          <ac:chgData name="Justina Ojom" userId="cbdaed7d-8d45-4372-a16a-f3f8900c2f45" providerId="ADAL" clId="{498B5AAD-3D98-492D-857B-23061FC64F6C}" dt="2023-03-07T20:42:54.416" v="7868" actId="165"/>
          <ac:spMkLst>
            <pc:docMk/>
            <pc:sldMk cId="667274008" sldId="420"/>
            <ac:spMk id="120" creationId="{A44526A1-5A52-7F43-622D-4AB764115E06}"/>
          </ac:spMkLst>
        </pc:spChg>
        <pc:spChg chg="mod">
          <ac:chgData name="Justina Ojom" userId="cbdaed7d-8d45-4372-a16a-f3f8900c2f45" providerId="ADAL" clId="{498B5AAD-3D98-492D-857B-23061FC64F6C}" dt="2023-03-07T20:42:54.416" v="7868" actId="165"/>
          <ac:spMkLst>
            <pc:docMk/>
            <pc:sldMk cId="667274008" sldId="420"/>
            <ac:spMk id="121" creationId="{D79FE06B-2B94-6E78-5298-6CBF39A0E00A}"/>
          </ac:spMkLst>
        </pc:spChg>
        <pc:spChg chg="mod">
          <ac:chgData name="Justina Ojom" userId="cbdaed7d-8d45-4372-a16a-f3f8900c2f45" providerId="ADAL" clId="{498B5AAD-3D98-492D-857B-23061FC64F6C}" dt="2023-03-07T20:42:54.416" v="7868" actId="165"/>
          <ac:spMkLst>
            <pc:docMk/>
            <pc:sldMk cId="667274008" sldId="420"/>
            <ac:spMk id="122" creationId="{203A29B0-967E-86F0-2D94-D3B69A6A3B6C}"/>
          </ac:spMkLst>
        </pc:spChg>
        <pc:spChg chg="del mod">
          <ac:chgData name="Justina Ojom" userId="cbdaed7d-8d45-4372-a16a-f3f8900c2f45" providerId="ADAL" clId="{498B5AAD-3D98-492D-857B-23061FC64F6C}" dt="2023-03-07T20:42:57.987" v="7870" actId="478"/>
          <ac:spMkLst>
            <pc:docMk/>
            <pc:sldMk cId="667274008" sldId="420"/>
            <ac:spMk id="124" creationId="{E959ABEE-F28D-BB8E-DEBB-3DD8AFC69D49}"/>
          </ac:spMkLst>
        </pc:spChg>
        <pc:spChg chg="mod">
          <ac:chgData name="Justina Ojom" userId="cbdaed7d-8d45-4372-a16a-f3f8900c2f45" providerId="ADAL" clId="{498B5AAD-3D98-492D-857B-23061FC64F6C}" dt="2023-03-07T20:42:54.416" v="7868" actId="165"/>
          <ac:spMkLst>
            <pc:docMk/>
            <pc:sldMk cId="667274008" sldId="420"/>
            <ac:spMk id="125" creationId="{57BC7924-B57E-C305-685E-9B46AC42B3E9}"/>
          </ac:spMkLst>
        </pc:spChg>
        <pc:spChg chg="mod">
          <ac:chgData name="Justina Ojom" userId="cbdaed7d-8d45-4372-a16a-f3f8900c2f45" providerId="ADAL" clId="{498B5AAD-3D98-492D-857B-23061FC64F6C}" dt="2023-03-07T20:42:54.416" v="7868" actId="165"/>
          <ac:spMkLst>
            <pc:docMk/>
            <pc:sldMk cId="667274008" sldId="420"/>
            <ac:spMk id="126" creationId="{20F01083-F7E3-8F02-0A60-6AEBA44F040D}"/>
          </ac:spMkLst>
        </pc:spChg>
        <pc:spChg chg="mod">
          <ac:chgData name="Justina Ojom" userId="cbdaed7d-8d45-4372-a16a-f3f8900c2f45" providerId="ADAL" clId="{498B5AAD-3D98-492D-857B-23061FC64F6C}" dt="2023-03-07T20:42:54.416" v="7868" actId="165"/>
          <ac:spMkLst>
            <pc:docMk/>
            <pc:sldMk cId="667274008" sldId="420"/>
            <ac:spMk id="127" creationId="{88C23CCD-AA7E-74B6-4997-95485BEE1FFF}"/>
          </ac:spMkLst>
        </pc:spChg>
        <pc:spChg chg="mod">
          <ac:chgData name="Justina Ojom" userId="cbdaed7d-8d45-4372-a16a-f3f8900c2f45" providerId="ADAL" clId="{498B5AAD-3D98-492D-857B-23061FC64F6C}" dt="2023-03-07T20:42:54.416" v="7868" actId="165"/>
          <ac:spMkLst>
            <pc:docMk/>
            <pc:sldMk cId="667274008" sldId="420"/>
            <ac:spMk id="130" creationId="{06DDB78F-AEDC-E6DA-F8A9-87D71BD99B57}"/>
          </ac:spMkLst>
        </pc:spChg>
        <pc:spChg chg="mod">
          <ac:chgData name="Justina Ojom" userId="cbdaed7d-8d45-4372-a16a-f3f8900c2f45" providerId="ADAL" clId="{498B5AAD-3D98-492D-857B-23061FC64F6C}" dt="2023-03-07T20:42:54.416" v="7868" actId="165"/>
          <ac:spMkLst>
            <pc:docMk/>
            <pc:sldMk cId="667274008" sldId="420"/>
            <ac:spMk id="132" creationId="{C5C1B598-1780-1BC7-5561-47D185CDF00D}"/>
          </ac:spMkLst>
        </pc:spChg>
        <pc:spChg chg="mod">
          <ac:chgData name="Justina Ojom" userId="cbdaed7d-8d45-4372-a16a-f3f8900c2f45" providerId="ADAL" clId="{498B5AAD-3D98-492D-857B-23061FC64F6C}" dt="2023-03-07T20:42:54.416" v="7868" actId="165"/>
          <ac:spMkLst>
            <pc:docMk/>
            <pc:sldMk cId="667274008" sldId="420"/>
            <ac:spMk id="133" creationId="{E8678579-8E75-35D9-874B-16A0ADE04641}"/>
          </ac:spMkLst>
        </pc:spChg>
        <pc:spChg chg="mod">
          <ac:chgData name="Justina Ojom" userId="cbdaed7d-8d45-4372-a16a-f3f8900c2f45" providerId="ADAL" clId="{498B5AAD-3D98-492D-857B-23061FC64F6C}" dt="2023-03-07T20:42:54.416" v="7868" actId="165"/>
          <ac:spMkLst>
            <pc:docMk/>
            <pc:sldMk cId="667274008" sldId="420"/>
            <ac:spMk id="134" creationId="{8D979EC1-5957-FFA2-E13B-449A4765C18A}"/>
          </ac:spMkLst>
        </pc:spChg>
        <pc:spChg chg="mod">
          <ac:chgData name="Justina Ojom" userId="cbdaed7d-8d45-4372-a16a-f3f8900c2f45" providerId="ADAL" clId="{498B5AAD-3D98-492D-857B-23061FC64F6C}" dt="2023-03-07T20:42:54.416" v="7868" actId="165"/>
          <ac:spMkLst>
            <pc:docMk/>
            <pc:sldMk cId="667274008" sldId="420"/>
            <ac:spMk id="135" creationId="{339C16BD-F140-FD88-06E1-0D6DD0E277B5}"/>
          </ac:spMkLst>
        </pc:spChg>
        <pc:spChg chg="mod">
          <ac:chgData name="Justina Ojom" userId="cbdaed7d-8d45-4372-a16a-f3f8900c2f45" providerId="ADAL" clId="{498B5AAD-3D98-492D-857B-23061FC64F6C}" dt="2023-03-07T20:42:54.416" v="7868" actId="165"/>
          <ac:spMkLst>
            <pc:docMk/>
            <pc:sldMk cId="667274008" sldId="420"/>
            <ac:spMk id="136" creationId="{ECFC3611-138E-D996-553F-061538168036}"/>
          </ac:spMkLst>
        </pc:spChg>
        <pc:spChg chg="mod">
          <ac:chgData name="Justina Ojom" userId="cbdaed7d-8d45-4372-a16a-f3f8900c2f45" providerId="ADAL" clId="{498B5AAD-3D98-492D-857B-23061FC64F6C}" dt="2023-03-07T20:42:54.416" v="7868" actId="165"/>
          <ac:spMkLst>
            <pc:docMk/>
            <pc:sldMk cId="667274008" sldId="420"/>
            <ac:spMk id="137" creationId="{EFC09BFB-9179-C31A-6D4A-BB6F8AE09779}"/>
          </ac:spMkLst>
        </pc:spChg>
        <pc:spChg chg="mod">
          <ac:chgData name="Justina Ojom" userId="cbdaed7d-8d45-4372-a16a-f3f8900c2f45" providerId="ADAL" clId="{498B5AAD-3D98-492D-857B-23061FC64F6C}" dt="2023-03-07T20:42:54.416" v="7868" actId="165"/>
          <ac:spMkLst>
            <pc:docMk/>
            <pc:sldMk cId="667274008" sldId="420"/>
            <ac:spMk id="138" creationId="{D57360BD-5799-1235-B7C7-854EE5033A59}"/>
          </ac:spMkLst>
        </pc:spChg>
        <pc:spChg chg="mod">
          <ac:chgData name="Justina Ojom" userId="cbdaed7d-8d45-4372-a16a-f3f8900c2f45" providerId="ADAL" clId="{498B5AAD-3D98-492D-857B-23061FC64F6C}" dt="2023-03-07T20:42:54.416" v="7868" actId="165"/>
          <ac:spMkLst>
            <pc:docMk/>
            <pc:sldMk cId="667274008" sldId="420"/>
            <ac:spMk id="139" creationId="{E48A531C-6544-FCCC-E419-2DA5AF7EF159}"/>
          </ac:spMkLst>
        </pc:spChg>
        <pc:grpChg chg="add mod">
          <ac:chgData name="Justina Ojom" userId="cbdaed7d-8d45-4372-a16a-f3f8900c2f45" providerId="ADAL" clId="{498B5AAD-3D98-492D-857B-23061FC64F6C}" dt="2023-03-09T22:50:24.675" v="10388"/>
          <ac:grpSpMkLst>
            <pc:docMk/>
            <pc:sldMk cId="667274008" sldId="420"/>
            <ac:grpSpMk id="3" creationId="{00BC84B7-5ED9-252B-108B-B85FF61F52FE}"/>
          </ac:grpSpMkLst>
        </pc:grpChg>
        <pc:grpChg chg="add del mod">
          <ac:chgData name="Justina Ojom" userId="cbdaed7d-8d45-4372-a16a-f3f8900c2f45" providerId="ADAL" clId="{498B5AAD-3D98-492D-857B-23061FC64F6C}" dt="2023-03-07T20:39:47.089" v="7823"/>
          <ac:grpSpMkLst>
            <pc:docMk/>
            <pc:sldMk cId="667274008" sldId="420"/>
            <ac:grpSpMk id="4" creationId="{D7540BCA-42B8-8C25-20B8-4F7738D0516A}"/>
          </ac:grpSpMkLst>
        </pc:grpChg>
        <pc:grpChg chg="mod">
          <ac:chgData name="Justina Ojom" userId="cbdaed7d-8d45-4372-a16a-f3f8900c2f45" providerId="ADAL" clId="{498B5AAD-3D98-492D-857B-23061FC64F6C}" dt="2023-03-07T20:39:37.182" v="7820"/>
          <ac:grpSpMkLst>
            <pc:docMk/>
            <pc:sldMk cId="667274008" sldId="420"/>
            <ac:grpSpMk id="5" creationId="{C35C5992-67D2-648B-45AC-E8B4CC166F44}"/>
          </ac:grpSpMkLst>
        </pc:grpChg>
        <pc:grpChg chg="mod">
          <ac:chgData name="Justina Ojom" userId="cbdaed7d-8d45-4372-a16a-f3f8900c2f45" providerId="ADAL" clId="{498B5AAD-3D98-492D-857B-23061FC64F6C}" dt="2023-03-09T22:50:24.675" v="10388"/>
          <ac:grpSpMkLst>
            <pc:docMk/>
            <pc:sldMk cId="667274008" sldId="420"/>
            <ac:grpSpMk id="5" creationId="{F049DE8D-32A6-3014-E1DD-7505E6E8F6A5}"/>
          </ac:grpSpMkLst>
        </pc:grpChg>
        <pc:grpChg chg="mod">
          <ac:chgData name="Justina Ojom" userId="cbdaed7d-8d45-4372-a16a-f3f8900c2f45" providerId="ADAL" clId="{498B5AAD-3D98-492D-857B-23061FC64F6C}" dt="2023-03-07T20:39:37.182" v="7820"/>
          <ac:grpSpMkLst>
            <pc:docMk/>
            <pc:sldMk cId="667274008" sldId="420"/>
            <ac:grpSpMk id="8" creationId="{01EB3788-AB4C-0D15-896A-8DA10A6D2802}"/>
          </ac:grpSpMkLst>
        </pc:grpChg>
        <pc:grpChg chg="add del mod">
          <ac:chgData name="Justina Ojom" userId="cbdaed7d-8d45-4372-a16a-f3f8900c2f45" providerId="ADAL" clId="{498B5AAD-3D98-492D-857B-23061FC64F6C}" dt="2023-03-07T20:39:47.089" v="7823"/>
          <ac:grpSpMkLst>
            <pc:docMk/>
            <pc:sldMk cId="667274008" sldId="420"/>
            <ac:grpSpMk id="17" creationId="{C8EB6CC5-6EA1-2CD8-697F-4FD72359464E}"/>
          </ac:grpSpMkLst>
        </pc:grpChg>
        <pc:grpChg chg="mod">
          <ac:chgData name="Justina Ojom" userId="cbdaed7d-8d45-4372-a16a-f3f8900c2f45" providerId="ADAL" clId="{498B5AAD-3D98-492D-857B-23061FC64F6C}" dt="2023-03-07T20:39:37.182" v="7820"/>
          <ac:grpSpMkLst>
            <pc:docMk/>
            <pc:sldMk cId="667274008" sldId="420"/>
            <ac:grpSpMk id="18" creationId="{17EE66C8-FCF5-9AF1-D136-A44394A10C2A}"/>
          </ac:grpSpMkLst>
        </pc:grpChg>
        <pc:grpChg chg="del">
          <ac:chgData name="Justina Ojom" userId="cbdaed7d-8d45-4372-a16a-f3f8900c2f45" providerId="ADAL" clId="{498B5AAD-3D98-492D-857B-23061FC64F6C}" dt="2023-03-07T19:39:25.181" v="6732" actId="478"/>
          <ac:grpSpMkLst>
            <pc:docMk/>
            <pc:sldMk cId="667274008" sldId="420"/>
            <ac:grpSpMk id="25" creationId="{5B5C0652-6B6C-379A-9DF8-B109B170B20A}"/>
          </ac:grpSpMkLst>
        </pc:grpChg>
        <pc:grpChg chg="del">
          <ac:chgData name="Justina Ojom" userId="cbdaed7d-8d45-4372-a16a-f3f8900c2f45" providerId="ADAL" clId="{498B5AAD-3D98-492D-857B-23061FC64F6C}" dt="2023-03-07T20:39:36.724" v="7819" actId="478"/>
          <ac:grpSpMkLst>
            <pc:docMk/>
            <pc:sldMk cId="667274008" sldId="420"/>
            <ac:grpSpMk id="31" creationId="{ECB6DF8C-F046-B26A-A669-E0FD553FA27F}"/>
          </ac:grpSpMkLst>
        </pc:grpChg>
        <pc:grpChg chg="add del mod">
          <ac:chgData name="Justina Ojom" userId="cbdaed7d-8d45-4372-a16a-f3f8900c2f45" providerId="ADAL" clId="{498B5AAD-3D98-492D-857B-23061FC64F6C}" dt="2023-03-07T20:39:47.089" v="7823"/>
          <ac:grpSpMkLst>
            <pc:docMk/>
            <pc:sldMk cId="667274008" sldId="420"/>
            <ac:grpSpMk id="43" creationId="{17A59BE5-0697-0838-2755-285F650F07E1}"/>
          </ac:grpSpMkLst>
        </pc:grpChg>
        <pc:grpChg chg="mod">
          <ac:chgData name="Justina Ojom" userId="cbdaed7d-8d45-4372-a16a-f3f8900c2f45" providerId="ADAL" clId="{498B5AAD-3D98-492D-857B-23061FC64F6C}" dt="2023-03-07T20:39:37.182" v="7820"/>
          <ac:grpSpMkLst>
            <pc:docMk/>
            <pc:sldMk cId="667274008" sldId="420"/>
            <ac:grpSpMk id="44" creationId="{236640F6-61C7-96A3-3BFC-9A750D32EA01}"/>
          </ac:grpSpMkLst>
        </pc:grpChg>
        <pc:grpChg chg="add del mod">
          <ac:chgData name="Justina Ojom" userId="cbdaed7d-8d45-4372-a16a-f3f8900c2f45" providerId="ADAL" clId="{498B5AAD-3D98-492D-857B-23061FC64F6C}" dt="2023-03-07T20:39:47.089" v="7823"/>
          <ac:grpSpMkLst>
            <pc:docMk/>
            <pc:sldMk cId="667274008" sldId="420"/>
            <ac:grpSpMk id="49" creationId="{28EE1CF6-26DD-80A9-AF34-4BCE4DC1723B}"/>
          </ac:grpSpMkLst>
        </pc:grpChg>
        <pc:grpChg chg="mod">
          <ac:chgData name="Justina Ojom" userId="cbdaed7d-8d45-4372-a16a-f3f8900c2f45" providerId="ADAL" clId="{498B5AAD-3D98-492D-857B-23061FC64F6C}" dt="2023-03-07T20:39:37.182" v="7820"/>
          <ac:grpSpMkLst>
            <pc:docMk/>
            <pc:sldMk cId="667274008" sldId="420"/>
            <ac:grpSpMk id="50" creationId="{4CFD7333-A8B5-B835-B9CD-B90B129D8801}"/>
          </ac:grpSpMkLst>
        </pc:grpChg>
        <pc:grpChg chg="add del mod">
          <ac:chgData name="Justina Ojom" userId="cbdaed7d-8d45-4372-a16a-f3f8900c2f45" providerId="ADAL" clId="{498B5AAD-3D98-492D-857B-23061FC64F6C}" dt="2023-03-07T20:39:47.089" v="7823"/>
          <ac:grpSpMkLst>
            <pc:docMk/>
            <pc:sldMk cId="667274008" sldId="420"/>
            <ac:grpSpMk id="55" creationId="{CF5382F1-C082-6E6A-FFE1-5ECFE787B446}"/>
          </ac:grpSpMkLst>
        </pc:grpChg>
        <pc:grpChg chg="mod">
          <ac:chgData name="Justina Ojom" userId="cbdaed7d-8d45-4372-a16a-f3f8900c2f45" providerId="ADAL" clId="{498B5AAD-3D98-492D-857B-23061FC64F6C}" dt="2023-03-07T20:39:37.182" v="7820"/>
          <ac:grpSpMkLst>
            <pc:docMk/>
            <pc:sldMk cId="667274008" sldId="420"/>
            <ac:grpSpMk id="56" creationId="{B88CC5BA-7727-42A5-6934-CA591A05C341}"/>
          </ac:grpSpMkLst>
        </pc:grpChg>
        <pc:grpChg chg="add del mod">
          <ac:chgData name="Justina Ojom" userId="cbdaed7d-8d45-4372-a16a-f3f8900c2f45" providerId="ADAL" clId="{498B5AAD-3D98-492D-857B-23061FC64F6C}" dt="2023-03-07T20:42:08.285" v="7855" actId="478"/>
          <ac:grpSpMkLst>
            <pc:docMk/>
            <pc:sldMk cId="667274008" sldId="420"/>
            <ac:grpSpMk id="62" creationId="{09911787-C871-76DE-C174-8D94829D0161}"/>
          </ac:grpSpMkLst>
        </pc:grpChg>
        <pc:grpChg chg="mod">
          <ac:chgData name="Justina Ojom" userId="cbdaed7d-8d45-4372-a16a-f3f8900c2f45" providerId="ADAL" clId="{498B5AAD-3D98-492D-857B-23061FC64F6C}" dt="2023-03-07T20:39:49.356" v="7824"/>
          <ac:grpSpMkLst>
            <pc:docMk/>
            <pc:sldMk cId="667274008" sldId="420"/>
            <ac:grpSpMk id="63" creationId="{7B0065E9-5B41-4D57-FB98-8AB087B775BF}"/>
          </ac:grpSpMkLst>
        </pc:grpChg>
        <pc:grpChg chg="mod">
          <ac:chgData name="Justina Ojom" userId="cbdaed7d-8d45-4372-a16a-f3f8900c2f45" providerId="ADAL" clId="{498B5AAD-3D98-492D-857B-23061FC64F6C}" dt="2023-03-07T20:39:49.356" v="7824"/>
          <ac:grpSpMkLst>
            <pc:docMk/>
            <pc:sldMk cId="667274008" sldId="420"/>
            <ac:grpSpMk id="66" creationId="{F9971320-CB20-152D-E5F7-8281FDE9ACEB}"/>
          </ac:grpSpMkLst>
        </pc:grpChg>
        <pc:grpChg chg="add del mod">
          <ac:chgData name="Justina Ojom" userId="cbdaed7d-8d45-4372-a16a-f3f8900c2f45" providerId="ADAL" clId="{498B5AAD-3D98-492D-857B-23061FC64F6C}" dt="2023-03-07T20:42:08.285" v="7855" actId="478"/>
          <ac:grpSpMkLst>
            <pc:docMk/>
            <pc:sldMk cId="667274008" sldId="420"/>
            <ac:grpSpMk id="75" creationId="{271C6CB3-8FE0-A874-3767-DDF199E47765}"/>
          </ac:grpSpMkLst>
        </pc:grpChg>
        <pc:grpChg chg="mod">
          <ac:chgData name="Justina Ojom" userId="cbdaed7d-8d45-4372-a16a-f3f8900c2f45" providerId="ADAL" clId="{498B5AAD-3D98-492D-857B-23061FC64F6C}" dt="2023-03-07T20:39:49.356" v="7824"/>
          <ac:grpSpMkLst>
            <pc:docMk/>
            <pc:sldMk cId="667274008" sldId="420"/>
            <ac:grpSpMk id="76" creationId="{BC848FBB-3C28-7E6D-3541-2A20DAB5034E}"/>
          </ac:grpSpMkLst>
        </pc:grpChg>
        <pc:grpChg chg="add del mod">
          <ac:chgData name="Justina Ojom" userId="cbdaed7d-8d45-4372-a16a-f3f8900c2f45" providerId="ADAL" clId="{498B5AAD-3D98-492D-857B-23061FC64F6C}" dt="2023-03-07T20:42:08.285" v="7855" actId="478"/>
          <ac:grpSpMkLst>
            <pc:docMk/>
            <pc:sldMk cId="667274008" sldId="420"/>
            <ac:grpSpMk id="81" creationId="{5B9A32B1-D1E4-F042-1531-AE71CB5C6FB1}"/>
          </ac:grpSpMkLst>
        </pc:grpChg>
        <pc:grpChg chg="mod">
          <ac:chgData name="Justina Ojom" userId="cbdaed7d-8d45-4372-a16a-f3f8900c2f45" providerId="ADAL" clId="{498B5AAD-3D98-492D-857B-23061FC64F6C}" dt="2023-03-07T20:39:49.356" v="7824"/>
          <ac:grpSpMkLst>
            <pc:docMk/>
            <pc:sldMk cId="667274008" sldId="420"/>
            <ac:grpSpMk id="82" creationId="{D7719CAE-52FE-9E4F-99F3-BF9EA91CA1C8}"/>
          </ac:grpSpMkLst>
        </pc:grpChg>
        <pc:grpChg chg="add del mod">
          <ac:chgData name="Justina Ojom" userId="cbdaed7d-8d45-4372-a16a-f3f8900c2f45" providerId="ADAL" clId="{498B5AAD-3D98-492D-857B-23061FC64F6C}" dt="2023-03-07T20:42:08.285" v="7855" actId="478"/>
          <ac:grpSpMkLst>
            <pc:docMk/>
            <pc:sldMk cId="667274008" sldId="420"/>
            <ac:grpSpMk id="87" creationId="{0A50009B-E50C-C934-BA58-AAB3745C1616}"/>
          </ac:grpSpMkLst>
        </pc:grpChg>
        <pc:grpChg chg="mod">
          <ac:chgData name="Justina Ojom" userId="cbdaed7d-8d45-4372-a16a-f3f8900c2f45" providerId="ADAL" clId="{498B5AAD-3D98-492D-857B-23061FC64F6C}" dt="2023-03-07T20:39:49.356" v="7824"/>
          <ac:grpSpMkLst>
            <pc:docMk/>
            <pc:sldMk cId="667274008" sldId="420"/>
            <ac:grpSpMk id="88" creationId="{38A37AE5-4DF8-3369-445F-B2AF927A9CE6}"/>
          </ac:grpSpMkLst>
        </pc:grpChg>
        <pc:grpChg chg="add del mod">
          <ac:chgData name="Justina Ojom" userId="cbdaed7d-8d45-4372-a16a-f3f8900c2f45" providerId="ADAL" clId="{498B5AAD-3D98-492D-857B-23061FC64F6C}" dt="2023-03-07T20:42:08.285" v="7855" actId="478"/>
          <ac:grpSpMkLst>
            <pc:docMk/>
            <pc:sldMk cId="667274008" sldId="420"/>
            <ac:grpSpMk id="93" creationId="{00AE96AD-E798-0C48-8E2D-27732B221B01}"/>
          </ac:grpSpMkLst>
        </pc:grpChg>
        <pc:grpChg chg="mod">
          <ac:chgData name="Justina Ojom" userId="cbdaed7d-8d45-4372-a16a-f3f8900c2f45" providerId="ADAL" clId="{498B5AAD-3D98-492D-857B-23061FC64F6C}" dt="2023-03-07T20:39:49.356" v="7824"/>
          <ac:grpSpMkLst>
            <pc:docMk/>
            <pc:sldMk cId="667274008" sldId="420"/>
            <ac:grpSpMk id="94" creationId="{5B854032-B6F3-CDF0-1FA1-A50EF3B2CD7E}"/>
          </ac:grpSpMkLst>
        </pc:grpChg>
        <pc:grpChg chg="add mod topLvl">
          <ac:chgData name="Justina Ojom" userId="cbdaed7d-8d45-4372-a16a-f3f8900c2f45" providerId="ADAL" clId="{498B5AAD-3D98-492D-857B-23061FC64F6C}" dt="2023-03-07T20:43:04.278" v="7873" actId="1076"/>
          <ac:grpSpMkLst>
            <pc:docMk/>
            <pc:sldMk cId="667274008" sldId="420"/>
            <ac:grpSpMk id="101" creationId="{0DA165E0-B6AB-7F12-AC72-D11B32C053E3}"/>
          </ac:grpSpMkLst>
        </pc:grpChg>
        <pc:grpChg chg="mod">
          <ac:chgData name="Justina Ojom" userId="cbdaed7d-8d45-4372-a16a-f3f8900c2f45" providerId="ADAL" clId="{498B5AAD-3D98-492D-857B-23061FC64F6C}" dt="2023-03-07T20:42:54.416" v="7868" actId="165"/>
          <ac:grpSpMkLst>
            <pc:docMk/>
            <pc:sldMk cId="667274008" sldId="420"/>
            <ac:grpSpMk id="103" creationId="{A8C8D9FC-2F95-A1AD-5378-D513AF3ED853}"/>
          </ac:grpSpMkLst>
        </pc:grpChg>
        <pc:grpChg chg="del mod">
          <ac:chgData name="Justina Ojom" userId="cbdaed7d-8d45-4372-a16a-f3f8900c2f45" providerId="ADAL" clId="{498B5AAD-3D98-492D-857B-23061FC64F6C}" dt="2023-03-07T20:42:57.987" v="7870" actId="478"/>
          <ac:grpSpMkLst>
            <pc:docMk/>
            <pc:sldMk cId="667274008" sldId="420"/>
            <ac:grpSpMk id="104" creationId="{E836750E-71A5-7425-987E-00C275A22E2B}"/>
          </ac:grpSpMkLst>
        </pc:grpChg>
        <pc:grpChg chg="del mod">
          <ac:chgData name="Justina Ojom" userId="cbdaed7d-8d45-4372-a16a-f3f8900c2f45" providerId="ADAL" clId="{498B5AAD-3D98-492D-857B-23061FC64F6C}" dt="2023-03-07T20:43:00.467" v="7871" actId="478"/>
          <ac:grpSpMkLst>
            <pc:docMk/>
            <pc:sldMk cId="667274008" sldId="420"/>
            <ac:grpSpMk id="105" creationId="{70A7B638-3BCD-E740-E58D-33892BFC599B}"/>
          </ac:grpSpMkLst>
        </pc:grpChg>
        <pc:grpChg chg="del mod">
          <ac:chgData name="Justina Ojom" userId="cbdaed7d-8d45-4372-a16a-f3f8900c2f45" providerId="ADAL" clId="{498B5AAD-3D98-492D-857B-23061FC64F6C}" dt="2023-03-07T20:42:56.620" v="7869" actId="478"/>
          <ac:grpSpMkLst>
            <pc:docMk/>
            <pc:sldMk cId="667274008" sldId="420"/>
            <ac:grpSpMk id="106" creationId="{AF7F5B92-C09B-E62F-AB57-2FA670A86FEA}"/>
          </ac:grpSpMkLst>
        </pc:grpChg>
        <pc:grpChg chg="del mod">
          <ac:chgData name="Justina Ojom" userId="cbdaed7d-8d45-4372-a16a-f3f8900c2f45" providerId="ADAL" clId="{498B5AAD-3D98-492D-857B-23061FC64F6C}" dt="2023-03-07T20:43:01.916" v="7872" actId="478"/>
          <ac:grpSpMkLst>
            <pc:docMk/>
            <pc:sldMk cId="667274008" sldId="420"/>
            <ac:grpSpMk id="107" creationId="{DD407699-6512-F3AE-15F5-72072980A1C9}"/>
          </ac:grpSpMkLst>
        </pc:grpChg>
        <pc:grpChg chg="mod">
          <ac:chgData name="Justina Ojom" userId="cbdaed7d-8d45-4372-a16a-f3f8900c2f45" providerId="ADAL" clId="{498B5AAD-3D98-492D-857B-23061FC64F6C}" dt="2023-03-07T20:42:54.416" v="7868" actId="165"/>
          <ac:grpSpMkLst>
            <pc:docMk/>
            <pc:sldMk cId="667274008" sldId="420"/>
            <ac:grpSpMk id="108" creationId="{7D0EA494-5535-D2CC-5BF4-5F5E2EFA9C63}"/>
          </ac:grpSpMkLst>
        </pc:grpChg>
        <pc:grpChg chg="mod">
          <ac:chgData name="Justina Ojom" userId="cbdaed7d-8d45-4372-a16a-f3f8900c2f45" providerId="ADAL" clId="{498B5AAD-3D98-492D-857B-23061FC64F6C}" dt="2023-03-07T20:42:54.416" v="7868" actId="165"/>
          <ac:grpSpMkLst>
            <pc:docMk/>
            <pc:sldMk cId="667274008" sldId="420"/>
            <ac:grpSpMk id="113" creationId="{1232F155-B339-7AAC-9699-B2D808468926}"/>
          </ac:grpSpMkLst>
        </pc:grpChg>
        <pc:grpChg chg="mod">
          <ac:chgData name="Justina Ojom" userId="cbdaed7d-8d45-4372-a16a-f3f8900c2f45" providerId="ADAL" clId="{498B5AAD-3D98-492D-857B-23061FC64F6C}" dt="2023-03-07T20:42:54.416" v="7868" actId="165"/>
          <ac:grpSpMkLst>
            <pc:docMk/>
            <pc:sldMk cId="667274008" sldId="420"/>
            <ac:grpSpMk id="118" creationId="{A03ADF54-0840-D1A0-8776-2BE33D8E5C21}"/>
          </ac:grpSpMkLst>
        </pc:grpChg>
        <pc:grpChg chg="mod">
          <ac:chgData name="Justina Ojom" userId="cbdaed7d-8d45-4372-a16a-f3f8900c2f45" providerId="ADAL" clId="{498B5AAD-3D98-492D-857B-23061FC64F6C}" dt="2023-03-07T20:42:54.416" v="7868" actId="165"/>
          <ac:grpSpMkLst>
            <pc:docMk/>
            <pc:sldMk cId="667274008" sldId="420"/>
            <ac:grpSpMk id="123" creationId="{AAFC966F-49DB-7E11-B358-54E6B9727941}"/>
          </ac:grpSpMkLst>
        </pc:grpChg>
        <pc:grpChg chg="mod">
          <ac:chgData name="Justina Ojom" userId="cbdaed7d-8d45-4372-a16a-f3f8900c2f45" providerId="ADAL" clId="{498B5AAD-3D98-492D-857B-23061FC64F6C}" dt="2023-03-07T20:42:54.416" v="7868" actId="165"/>
          <ac:grpSpMkLst>
            <pc:docMk/>
            <pc:sldMk cId="667274008" sldId="420"/>
            <ac:grpSpMk id="128" creationId="{4C239306-286A-9B88-39D0-497AA5B40D6F}"/>
          </ac:grpSpMkLst>
        </pc:grpChg>
        <pc:grpChg chg="mod">
          <ac:chgData name="Justina Ojom" userId="cbdaed7d-8d45-4372-a16a-f3f8900c2f45" providerId="ADAL" clId="{498B5AAD-3D98-492D-857B-23061FC64F6C}" dt="2023-03-07T20:42:54.416" v="7868" actId="165"/>
          <ac:grpSpMkLst>
            <pc:docMk/>
            <pc:sldMk cId="667274008" sldId="420"/>
            <ac:grpSpMk id="131" creationId="{A2744022-29AF-DEBF-8E80-9ADFDA94747C}"/>
          </ac:grpSpMkLst>
        </pc:grpChg>
        <pc:grpChg chg="add del mod">
          <ac:chgData name="Justina Ojom" userId="cbdaed7d-8d45-4372-a16a-f3f8900c2f45" providerId="ADAL" clId="{498B5AAD-3D98-492D-857B-23061FC64F6C}" dt="2023-03-07T20:42:54.416" v="7868" actId="165"/>
          <ac:grpSpMkLst>
            <pc:docMk/>
            <pc:sldMk cId="667274008" sldId="420"/>
            <ac:grpSpMk id="140" creationId="{B654B5BB-E4A8-F04B-A89D-66E10DE484A4}"/>
          </ac:grpSpMkLst>
        </pc:grpChg>
        <pc:picChg chg="mod">
          <ac:chgData name="Justina Ojom" userId="cbdaed7d-8d45-4372-a16a-f3f8900c2f45" providerId="ADAL" clId="{498B5AAD-3D98-492D-857B-23061FC64F6C}" dt="2023-03-07T20:39:37.182" v="7820"/>
          <ac:picMkLst>
            <pc:docMk/>
            <pc:sldMk cId="667274008" sldId="420"/>
            <ac:picMk id="6" creationId="{4E426574-A029-CC21-4B49-32071722337C}"/>
          </ac:picMkLst>
        </pc:picChg>
        <pc:picChg chg="mod">
          <ac:chgData name="Justina Ojom" userId="cbdaed7d-8d45-4372-a16a-f3f8900c2f45" providerId="ADAL" clId="{498B5AAD-3D98-492D-857B-23061FC64F6C}" dt="2023-03-07T20:39:49.356" v="7824"/>
          <ac:picMkLst>
            <pc:docMk/>
            <pc:sldMk cId="667274008" sldId="420"/>
            <ac:picMk id="64" creationId="{4B86269B-F30D-75D4-D98C-9149F4E0EF5F}"/>
          </ac:picMkLst>
        </pc:picChg>
        <pc:picChg chg="mod">
          <ac:chgData name="Justina Ojom" userId="cbdaed7d-8d45-4372-a16a-f3f8900c2f45" providerId="ADAL" clId="{498B5AAD-3D98-492D-857B-23061FC64F6C}" dt="2023-03-07T20:42:54.416" v="7868" actId="165"/>
          <ac:picMkLst>
            <pc:docMk/>
            <pc:sldMk cId="667274008" sldId="420"/>
            <ac:picMk id="129" creationId="{483BCD51-4CD4-1E66-CB0F-985312BE1EC1}"/>
          </ac:picMkLst>
        </pc:picChg>
      </pc:sldChg>
      <pc:sldChg chg="addSp delSp modSp mod modNotes modNotesTx">
        <pc:chgData name="Justina Ojom" userId="cbdaed7d-8d45-4372-a16a-f3f8900c2f45" providerId="ADAL" clId="{498B5AAD-3D98-492D-857B-23061FC64F6C}" dt="2023-03-08T07:11:11.419" v="9631"/>
        <pc:sldMkLst>
          <pc:docMk/>
          <pc:sldMk cId="1513596432" sldId="423"/>
        </pc:sldMkLst>
        <pc:spChg chg="mod">
          <ac:chgData name="Justina Ojom" userId="cbdaed7d-8d45-4372-a16a-f3f8900c2f45" providerId="ADAL" clId="{498B5AAD-3D98-492D-857B-23061FC64F6C}" dt="2023-03-07T19:41:04.118" v="6761" actId="2711"/>
          <ac:spMkLst>
            <pc:docMk/>
            <pc:sldMk cId="1513596432" sldId="423"/>
            <ac:spMk id="2" creationId="{9BE0BE10-F6D8-2FB7-DDFE-335CC331170D}"/>
          </ac:spMkLst>
        </pc:spChg>
        <pc:spChg chg="add mod">
          <ac:chgData name="Justina Ojom" userId="cbdaed7d-8d45-4372-a16a-f3f8900c2f45" providerId="ADAL" clId="{498B5AAD-3D98-492D-857B-23061FC64F6C}" dt="2023-03-07T20:40:20.265" v="7829" actId="164"/>
          <ac:spMkLst>
            <pc:docMk/>
            <pc:sldMk cId="1513596432" sldId="423"/>
            <ac:spMk id="3" creationId="{FDB1A845-4B9B-E081-9C63-B99F0E6C9CDB}"/>
          </ac:spMkLst>
        </pc:spChg>
        <pc:spChg chg="mod">
          <ac:chgData name="Justina Ojom" userId="cbdaed7d-8d45-4372-a16a-f3f8900c2f45" providerId="ADAL" clId="{498B5AAD-3D98-492D-857B-23061FC64F6C}" dt="2023-03-07T20:41:25.520" v="7849" actId="1076"/>
          <ac:spMkLst>
            <pc:docMk/>
            <pc:sldMk cId="1513596432" sldId="423"/>
            <ac:spMk id="7" creationId="{675F113B-708D-55FC-4EF1-865B9FABBCEF}"/>
          </ac:spMkLst>
        </pc:spChg>
        <pc:spChg chg="mod">
          <ac:chgData name="Justina Ojom" userId="cbdaed7d-8d45-4372-a16a-f3f8900c2f45" providerId="ADAL" clId="{498B5AAD-3D98-492D-857B-23061FC64F6C}" dt="2023-03-07T20:40:19.620" v="7828"/>
          <ac:spMkLst>
            <pc:docMk/>
            <pc:sldMk cId="1513596432" sldId="423"/>
            <ac:spMk id="9" creationId="{780C080D-7772-62B9-EE5F-1DA295412367}"/>
          </ac:spMkLst>
        </pc:spChg>
        <pc:spChg chg="mod">
          <ac:chgData name="Justina Ojom" userId="cbdaed7d-8d45-4372-a16a-f3f8900c2f45" providerId="ADAL" clId="{498B5AAD-3D98-492D-857B-23061FC64F6C}" dt="2023-03-07T20:40:19.620" v="7828"/>
          <ac:spMkLst>
            <pc:docMk/>
            <pc:sldMk cId="1513596432" sldId="423"/>
            <ac:spMk id="11" creationId="{50CA63A9-7AB3-2A91-66A0-0ADC97B41283}"/>
          </ac:spMkLst>
        </pc:spChg>
        <pc:spChg chg="mod">
          <ac:chgData name="Justina Ojom" userId="cbdaed7d-8d45-4372-a16a-f3f8900c2f45" providerId="ADAL" clId="{498B5AAD-3D98-492D-857B-23061FC64F6C}" dt="2023-03-07T20:40:19.620" v="7828"/>
          <ac:spMkLst>
            <pc:docMk/>
            <pc:sldMk cId="1513596432" sldId="423"/>
            <ac:spMk id="12" creationId="{4F74737F-E655-9214-AC25-212707438BFC}"/>
          </ac:spMkLst>
        </pc:spChg>
        <pc:spChg chg="del mod">
          <ac:chgData name="Justina Ojom" userId="cbdaed7d-8d45-4372-a16a-f3f8900c2f45" providerId="ADAL" clId="{498B5AAD-3D98-492D-857B-23061FC64F6C}" dt="2023-03-07T20:40:19.331" v="7827" actId="478"/>
          <ac:spMkLst>
            <pc:docMk/>
            <pc:sldMk cId="1513596432" sldId="423"/>
            <ac:spMk id="13" creationId="{70A47EDB-F4C4-9AB7-2EF7-BF7B7EF27E61}"/>
          </ac:spMkLst>
        </pc:spChg>
        <pc:spChg chg="del mod">
          <ac:chgData name="Justina Ojom" userId="cbdaed7d-8d45-4372-a16a-f3f8900c2f45" providerId="ADAL" clId="{498B5AAD-3D98-492D-857B-23061FC64F6C}" dt="2023-03-07T20:40:19.331" v="7827" actId="478"/>
          <ac:spMkLst>
            <pc:docMk/>
            <pc:sldMk cId="1513596432" sldId="423"/>
            <ac:spMk id="14" creationId="{E04EFC54-1741-6171-8715-B4249C52CF8D}"/>
          </ac:spMkLst>
        </pc:spChg>
        <pc:spChg chg="del mod">
          <ac:chgData name="Justina Ojom" userId="cbdaed7d-8d45-4372-a16a-f3f8900c2f45" providerId="ADAL" clId="{498B5AAD-3D98-492D-857B-23061FC64F6C}" dt="2023-03-07T20:40:19.331" v="7827" actId="478"/>
          <ac:spMkLst>
            <pc:docMk/>
            <pc:sldMk cId="1513596432" sldId="423"/>
            <ac:spMk id="15" creationId="{9261F37E-7792-9C45-87F9-558C7C1463FF}"/>
          </ac:spMkLst>
        </pc:spChg>
        <pc:spChg chg="mod">
          <ac:chgData name="Justina Ojom" userId="cbdaed7d-8d45-4372-a16a-f3f8900c2f45" providerId="ADAL" clId="{498B5AAD-3D98-492D-857B-23061FC64F6C}" dt="2023-03-07T20:40:19.620" v="7828"/>
          <ac:spMkLst>
            <pc:docMk/>
            <pc:sldMk cId="1513596432" sldId="423"/>
            <ac:spMk id="16" creationId="{ED978D67-A0B4-2574-C77E-CAD727A775DF}"/>
          </ac:spMkLst>
        </pc:spChg>
        <pc:spChg chg="mod">
          <ac:chgData name="Justina Ojom" userId="cbdaed7d-8d45-4372-a16a-f3f8900c2f45" providerId="ADAL" clId="{498B5AAD-3D98-492D-857B-23061FC64F6C}" dt="2023-03-07T20:40:19.620" v="7828"/>
          <ac:spMkLst>
            <pc:docMk/>
            <pc:sldMk cId="1513596432" sldId="423"/>
            <ac:spMk id="17" creationId="{BCB4200E-D09D-FB8B-E9D1-F65E889B2BA4}"/>
          </ac:spMkLst>
        </pc:spChg>
        <pc:spChg chg="del mod">
          <ac:chgData name="Justina Ojom" userId="cbdaed7d-8d45-4372-a16a-f3f8900c2f45" providerId="ADAL" clId="{498B5AAD-3D98-492D-857B-23061FC64F6C}" dt="2023-03-07T20:40:19.331" v="7827" actId="478"/>
          <ac:spMkLst>
            <pc:docMk/>
            <pc:sldMk cId="1513596432" sldId="423"/>
            <ac:spMk id="18" creationId="{B527C8C3-2D16-7FA1-801C-EDB5124625CA}"/>
          </ac:spMkLst>
        </pc:spChg>
        <pc:spChg chg="mod">
          <ac:chgData name="Justina Ojom" userId="cbdaed7d-8d45-4372-a16a-f3f8900c2f45" providerId="ADAL" clId="{498B5AAD-3D98-492D-857B-23061FC64F6C}" dt="2023-03-07T20:40:19.620" v="7828"/>
          <ac:spMkLst>
            <pc:docMk/>
            <pc:sldMk cId="1513596432" sldId="423"/>
            <ac:spMk id="19" creationId="{47597974-CF96-E602-C74E-69E0185ED3DA}"/>
          </ac:spMkLst>
        </pc:spChg>
        <pc:spChg chg="mod">
          <ac:chgData name="Justina Ojom" userId="cbdaed7d-8d45-4372-a16a-f3f8900c2f45" providerId="ADAL" clId="{498B5AAD-3D98-492D-857B-23061FC64F6C}" dt="2023-03-07T20:40:19.620" v="7828"/>
          <ac:spMkLst>
            <pc:docMk/>
            <pc:sldMk cId="1513596432" sldId="423"/>
            <ac:spMk id="20" creationId="{92428774-FD2A-F6F3-1F12-FE23C618ECEC}"/>
          </ac:spMkLst>
        </pc:spChg>
        <pc:spChg chg="mod">
          <ac:chgData name="Justina Ojom" userId="cbdaed7d-8d45-4372-a16a-f3f8900c2f45" providerId="ADAL" clId="{498B5AAD-3D98-492D-857B-23061FC64F6C}" dt="2023-03-07T20:40:19.620" v="7828"/>
          <ac:spMkLst>
            <pc:docMk/>
            <pc:sldMk cId="1513596432" sldId="423"/>
            <ac:spMk id="21" creationId="{0F87F834-A168-5837-BF6F-B17A52253A25}"/>
          </ac:spMkLst>
        </pc:spChg>
        <pc:spChg chg="mod">
          <ac:chgData name="Justina Ojom" userId="cbdaed7d-8d45-4372-a16a-f3f8900c2f45" providerId="ADAL" clId="{498B5AAD-3D98-492D-857B-23061FC64F6C}" dt="2023-03-07T20:40:19.620" v="7828"/>
          <ac:spMkLst>
            <pc:docMk/>
            <pc:sldMk cId="1513596432" sldId="423"/>
            <ac:spMk id="22" creationId="{4451228B-E9D9-03B9-7F19-1DF5B20B352F}"/>
          </ac:spMkLst>
        </pc:spChg>
        <pc:spChg chg="mod">
          <ac:chgData name="Justina Ojom" userId="cbdaed7d-8d45-4372-a16a-f3f8900c2f45" providerId="ADAL" clId="{498B5AAD-3D98-492D-857B-23061FC64F6C}" dt="2023-03-07T20:40:19.620" v="7828"/>
          <ac:spMkLst>
            <pc:docMk/>
            <pc:sldMk cId="1513596432" sldId="423"/>
            <ac:spMk id="25" creationId="{7D8C9EBB-FBE8-E18A-E7C2-9D315274FE45}"/>
          </ac:spMkLst>
        </pc:spChg>
        <pc:spChg chg="mod">
          <ac:chgData name="Justina Ojom" userId="cbdaed7d-8d45-4372-a16a-f3f8900c2f45" providerId="ADAL" clId="{498B5AAD-3D98-492D-857B-23061FC64F6C}" dt="2023-03-07T20:40:19.620" v="7828"/>
          <ac:spMkLst>
            <pc:docMk/>
            <pc:sldMk cId="1513596432" sldId="423"/>
            <ac:spMk id="26" creationId="{524BCBBC-2251-686A-6342-30A88F76B96F}"/>
          </ac:spMkLst>
        </pc:spChg>
        <pc:spChg chg="mod">
          <ac:chgData name="Justina Ojom" userId="cbdaed7d-8d45-4372-a16a-f3f8900c2f45" providerId="ADAL" clId="{498B5AAD-3D98-492D-857B-23061FC64F6C}" dt="2023-03-07T20:40:19.620" v="7828"/>
          <ac:spMkLst>
            <pc:docMk/>
            <pc:sldMk cId="1513596432" sldId="423"/>
            <ac:spMk id="27" creationId="{AEE793EF-CE1F-7810-EC86-DD02C44907C5}"/>
          </ac:spMkLst>
        </pc:spChg>
        <pc:spChg chg="mod">
          <ac:chgData name="Justina Ojom" userId="cbdaed7d-8d45-4372-a16a-f3f8900c2f45" providerId="ADAL" clId="{498B5AAD-3D98-492D-857B-23061FC64F6C}" dt="2023-03-07T20:40:19.620" v="7828"/>
          <ac:spMkLst>
            <pc:docMk/>
            <pc:sldMk cId="1513596432" sldId="423"/>
            <ac:spMk id="28" creationId="{05BF44F1-5AE4-594C-7BEC-7EDF525F4ECA}"/>
          </ac:spMkLst>
        </pc:spChg>
        <pc:spChg chg="mod">
          <ac:chgData name="Justina Ojom" userId="cbdaed7d-8d45-4372-a16a-f3f8900c2f45" providerId="ADAL" clId="{498B5AAD-3D98-492D-857B-23061FC64F6C}" dt="2023-03-07T20:41:55.121" v="7852" actId="1076"/>
          <ac:spMkLst>
            <pc:docMk/>
            <pc:sldMk cId="1513596432" sldId="423"/>
            <ac:spMk id="31" creationId="{AF9E1D6A-3E7C-AF38-970C-4491B50DEAA2}"/>
          </ac:spMkLst>
        </pc:spChg>
        <pc:spChg chg="del mod">
          <ac:chgData name="Justina Ojom" userId="cbdaed7d-8d45-4372-a16a-f3f8900c2f45" providerId="ADAL" clId="{498B5AAD-3D98-492D-857B-23061FC64F6C}" dt="2023-03-07T20:40:19.331" v="7827" actId="478"/>
          <ac:spMkLst>
            <pc:docMk/>
            <pc:sldMk cId="1513596432" sldId="423"/>
            <ac:spMk id="32" creationId="{EED99395-0131-BCCC-947F-227DDC8AA8C9}"/>
          </ac:spMkLst>
        </pc:spChg>
        <pc:spChg chg="mod">
          <ac:chgData name="Justina Ojom" userId="cbdaed7d-8d45-4372-a16a-f3f8900c2f45" providerId="ADAL" clId="{498B5AAD-3D98-492D-857B-23061FC64F6C}" dt="2023-03-07T20:40:19.620" v="7828"/>
          <ac:spMkLst>
            <pc:docMk/>
            <pc:sldMk cId="1513596432" sldId="423"/>
            <ac:spMk id="33" creationId="{00E496B4-7DDB-9569-BFF7-ED2E0E5CE3E3}"/>
          </ac:spMkLst>
        </pc:spChg>
        <pc:spChg chg="mod">
          <ac:chgData name="Justina Ojom" userId="cbdaed7d-8d45-4372-a16a-f3f8900c2f45" providerId="ADAL" clId="{498B5AAD-3D98-492D-857B-23061FC64F6C}" dt="2023-03-07T20:40:19.620" v="7828"/>
          <ac:spMkLst>
            <pc:docMk/>
            <pc:sldMk cId="1513596432" sldId="423"/>
            <ac:spMk id="34" creationId="{89205F63-03E4-0714-E65F-6F025984DD21}"/>
          </ac:spMkLst>
        </pc:spChg>
        <pc:spChg chg="mod">
          <ac:chgData name="Justina Ojom" userId="cbdaed7d-8d45-4372-a16a-f3f8900c2f45" providerId="ADAL" clId="{498B5AAD-3D98-492D-857B-23061FC64F6C}" dt="2023-03-07T20:40:19.620" v="7828"/>
          <ac:spMkLst>
            <pc:docMk/>
            <pc:sldMk cId="1513596432" sldId="423"/>
            <ac:spMk id="35" creationId="{499AEE49-F1C4-DD73-7C67-86462B4FD7A8}"/>
          </ac:spMkLst>
        </pc:spChg>
        <pc:spChg chg="mod">
          <ac:chgData name="Justina Ojom" userId="cbdaed7d-8d45-4372-a16a-f3f8900c2f45" providerId="ADAL" clId="{498B5AAD-3D98-492D-857B-23061FC64F6C}" dt="2023-03-07T20:40:19.620" v="7828"/>
          <ac:spMkLst>
            <pc:docMk/>
            <pc:sldMk cId="1513596432" sldId="423"/>
            <ac:spMk id="38" creationId="{9AD4523A-DEF8-C080-D142-742E0AE55215}"/>
          </ac:spMkLst>
        </pc:spChg>
        <pc:spChg chg="mod">
          <ac:chgData name="Justina Ojom" userId="cbdaed7d-8d45-4372-a16a-f3f8900c2f45" providerId="ADAL" clId="{498B5AAD-3D98-492D-857B-23061FC64F6C}" dt="2023-03-07T20:40:19.620" v="7828"/>
          <ac:spMkLst>
            <pc:docMk/>
            <pc:sldMk cId="1513596432" sldId="423"/>
            <ac:spMk id="39" creationId="{CF6293C1-06B4-CDAE-723C-A6E83BE0C450}"/>
          </ac:spMkLst>
        </pc:spChg>
        <pc:spChg chg="mod">
          <ac:chgData name="Justina Ojom" userId="cbdaed7d-8d45-4372-a16a-f3f8900c2f45" providerId="ADAL" clId="{498B5AAD-3D98-492D-857B-23061FC64F6C}" dt="2023-03-07T20:40:19.620" v="7828"/>
          <ac:spMkLst>
            <pc:docMk/>
            <pc:sldMk cId="1513596432" sldId="423"/>
            <ac:spMk id="40" creationId="{5BDA3F6F-EF73-7A47-CFBB-DE0355441952}"/>
          </ac:spMkLst>
        </pc:spChg>
        <pc:spChg chg="mod">
          <ac:chgData name="Justina Ojom" userId="cbdaed7d-8d45-4372-a16a-f3f8900c2f45" providerId="ADAL" clId="{498B5AAD-3D98-492D-857B-23061FC64F6C}" dt="2023-03-07T20:40:19.620" v="7828"/>
          <ac:spMkLst>
            <pc:docMk/>
            <pc:sldMk cId="1513596432" sldId="423"/>
            <ac:spMk id="41" creationId="{6B48728C-DDFE-98E4-12BC-017AAEA7475C}"/>
          </ac:spMkLst>
        </pc:spChg>
        <pc:spChg chg="mod">
          <ac:chgData name="Justina Ojom" userId="cbdaed7d-8d45-4372-a16a-f3f8900c2f45" providerId="ADAL" clId="{498B5AAD-3D98-492D-857B-23061FC64F6C}" dt="2023-03-07T19:41:04.118" v="6761" actId="2711"/>
          <ac:spMkLst>
            <pc:docMk/>
            <pc:sldMk cId="1513596432" sldId="423"/>
            <ac:spMk id="47" creationId="{EA4D406B-6B91-8DE3-7D9C-74BDDFF59F97}"/>
          </ac:spMkLst>
        </pc:spChg>
        <pc:spChg chg="mod">
          <ac:chgData name="Justina Ojom" userId="cbdaed7d-8d45-4372-a16a-f3f8900c2f45" providerId="ADAL" clId="{498B5AAD-3D98-492D-857B-23061FC64F6C}" dt="2023-03-07T19:41:04.118" v="6761" actId="2711"/>
          <ac:spMkLst>
            <pc:docMk/>
            <pc:sldMk cId="1513596432" sldId="423"/>
            <ac:spMk id="49" creationId="{696342A9-8847-0DC1-AC7B-8648563C93C2}"/>
          </ac:spMkLst>
        </pc:spChg>
        <pc:spChg chg="mod">
          <ac:chgData name="Justina Ojom" userId="cbdaed7d-8d45-4372-a16a-f3f8900c2f45" providerId="ADAL" clId="{498B5AAD-3D98-492D-857B-23061FC64F6C}" dt="2023-03-07T19:41:04.118" v="6761" actId="2711"/>
          <ac:spMkLst>
            <pc:docMk/>
            <pc:sldMk cId="1513596432" sldId="423"/>
            <ac:spMk id="50" creationId="{A83AC801-EC5D-EDD4-2DAB-C0CDF1D8A95C}"/>
          </ac:spMkLst>
        </pc:spChg>
        <pc:spChg chg="mod">
          <ac:chgData name="Justina Ojom" userId="cbdaed7d-8d45-4372-a16a-f3f8900c2f45" providerId="ADAL" clId="{498B5AAD-3D98-492D-857B-23061FC64F6C}" dt="2023-03-07T19:41:04.118" v="6761" actId="2711"/>
          <ac:spMkLst>
            <pc:docMk/>
            <pc:sldMk cId="1513596432" sldId="423"/>
            <ac:spMk id="51" creationId="{D5028B7A-E6A7-CB7B-49C6-316CA13D79D1}"/>
          </ac:spMkLst>
        </pc:spChg>
        <pc:spChg chg="mod">
          <ac:chgData name="Justina Ojom" userId="cbdaed7d-8d45-4372-a16a-f3f8900c2f45" providerId="ADAL" clId="{498B5AAD-3D98-492D-857B-23061FC64F6C}" dt="2023-03-07T19:41:04.118" v="6761" actId="2711"/>
          <ac:spMkLst>
            <pc:docMk/>
            <pc:sldMk cId="1513596432" sldId="423"/>
            <ac:spMk id="52" creationId="{A1F3B8F1-7C16-57A9-9BF6-844E22763DFD}"/>
          </ac:spMkLst>
        </pc:spChg>
        <pc:spChg chg="mod">
          <ac:chgData name="Justina Ojom" userId="cbdaed7d-8d45-4372-a16a-f3f8900c2f45" providerId="ADAL" clId="{498B5AAD-3D98-492D-857B-23061FC64F6C}" dt="2023-03-07T19:41:04.118" v="6761" actId="2711"/>
          <ac:spMkLst>
            <pc:docMk/>
            <pc:sldMk cId="1513596432" sldId="423"/>
            <ac:spMk id="53" creationId="{859C63C6-09CF-3465-3630-A334B0DFD7C6}"/>
          </ac:spMkLst>
        </pc:spChg>
        <pc:spChg chg="mod">
          <ac:chgData name="Justina Ojom" userId="cbdaed7d-8d45-4372-a16a-f3f8900c2f45" providerId="ADAL" clId="{498B5AAD-3D98-492D-857B-23061FC64F6C}" dt="2023-03-07T19:41:04.118" v="6761" actId="2711"/>
          <ac:spMkLst>
            <pc:docMk/>
            <pc:sldMk cId="1513596432" sldId="423"/>
            <ac:spMk id="54" creationId="{BC053B02-7E58-734C-8F17-8CFCE5D6082B}"/>
          </ac:spMkLst>
        </pc:spChg>
        <pc:spChg chg="mod">
          <ac:chgData name="Justina Ojom" userId="cbdaed7d-8d45-4372-a16a-f3f8900c2f45" providerId="ADAL" clId="{498B5AAD-3D98-492D-857B-23061FC64F6C}" dt="2023-03-07T19:41:04.118" v="6761" actId="2711"/>
          <ac:spMkLst>
            <pc:docMk/>
            <pc:sldMk cId="1513596432" sldId="423"/>
            <ac:spMk id="55" creationId="{1CA50E9A-7204-8FC8-C603-CE04DE5C6C36}"/>
          </ac:spMkLst>
        </pc:spChg>
        <pc:spChg chg="mod">
          <ac:chgData name="Justina Ojom" userId="cbdaed7d-8d45-4372-a16a-f3f8900c2f45" providerId="ADAL" clId="{498B5AAD-3D98-492D-857B-23061FC64F6C}" dt="2023-03-07T19:41:04.118" v="6761" actId="2711"/>
          <ac:spMkLst>
            <pc:docMk/>
            <pc:sldMk cId="1513596432" sldId="423"/>
            <ac:spMk id="56" creationId="{F1AAB859-01E4-5C9E-ECB3-AC34083E9698}"/>
          </ac:spMkLst>
        </pc:spChg>
        <pc:spChg chg="mod">
          <ac:chgData name="Justina Ojom" userId="cbdaed7d-8d45-4372-a16a-f3f8900c2f45" providerId="ADAL" clId="{498B5AAD-3D98-492D-857B-23061FC64F6C}" dt="2023-03-07T20:41:57.514" v="7853" actId="1076"/>
          <ac:spMkLst>
            <pc:docMk/>
            <pc:sldMk cId="1513596432" sldId="423"/>
            <ac:spMk id="57" creationId="{E4ADEA6E-B7C6-86A7-F1EB-E279F8CFBC24}"/>
          </ac:spMkLst>
        </pc:spChg>
        <pc:spChg chg="mod">
          <ac:chgData name="Justina Ojom" userId="cbdaed7d-8d45-4372-a16a-f3f8900c2f45" providerId="ADAL" clId="{498B5AAD-3D98-492D-857B-23061FC64F6C}" dt="2023-03-07T20:40:19.620" v="7828"/>
          <ac:spMkLst>
            <pc:docMk/>
            <pc:sldMk cId="1513596432" sldId="423"/>
            <ac:spMk id="58" creationId="{E67D38B4-A794-8A5D-7572-E6C71F8E02B5}"/>
          </ac:spMkLst>
        </pc:spChg>
        <pc:spChg chg="mod">
          <ac:chgData name="Justina Ojom" userId="cbdaed7d-8d45-4372-a16a-f3f8900c2f45" providerId="ADAL" clId="{498B5AAD-3D98-492D-857B-23061FC64F6C}" dt="2023-03-07T20:40:19.620" v="7828"/>
          <ac:spMkLst>
            <pc:docMk/>
            <pc:sldMk cId="1513596432" sldId="423"/>
            <ac:spMk id="59" creationId="{BC765AD5-C798-3DA1-FBAA-DA1CF1E66B95}"/>
          </ac:spMkLst>
        </pc:spChg>
        <pc:spChg chg="mod">
          <ac:chgData name="Justina Ojom" userId="cbdaed7d-8d45-4372-a16a-f3f8900c2f45" providerId="ADAL" clId="{498B5AAD-3D98-492D-857B-23061FC64F6C}" dt="2023-03-07T20:40:19.620" v="7828"/>
          <ac:spMkLst>
            <pc:docMk/>
            <pc:sldMk cId="1513596432" sldId="423"/>
            <ac:spMk id="60" creationId="{A06E9B0A-E595-F7F1-6C70-39AB655930FC}"/>
          </ac:spMkLst>
        </pc:spChg>
        <pc:spChg chg="add mod ord">
          <ac:chgData name="Justina Ojom" userId="cbdaed7d-8d45-4372-a16a-f3f8900c2f45" providerId="ADAL" clId="{498B5AAD-3D98-492D-857B-23061FC64F6C}" dt="2023-03-07T20:41:25.520" v="7849" actId="1076"/>
          <ac:spMkLst>
            <pc:docMk/>
            <pc:sldMk cId="1513596432" sldId="423"/>
            <ac:spMk id="62" creationId="{491B42AE-E909-68F6-EB56-3E7DBEC1F772}"/>
          </ac:spMkLst>
        </pc:spChg>
        <pc:spChg chg="add mod ord">
          <ac:chgData name="Justina Ojom" userId="cbdaed7d-8d45-4372-a16a-f3f8900c2f45" providerId="ADAL" clId="{498B5AAD-3D98-492D-857B-23061FC64F6C}" dt="2023-03-07T20:42:01.435" v="7854" actId="1076"/>
          <ac:spMkLst>
            <pc:docMk/>
            <pc:sldMk cId="1513596432" sldId="423"/>
            <ac:spMk id="63" creationId="{1EAE66D7-E983-C4C7-C2F0-63EAB046658C}"/>
          </ac:spMkLst>
        </pc:spChg>
        <pc:grpChg chg="add mod">
          <ac:chgData name="Justina Ojom" userId="cbdaed7d-8d45-4372-a16a-f3f8900c2f45" providerId="ADAL" clId="{498B5AAD-3D98-492D-857B-23061FC64F6C}" dt="2023-03-07T20:40:20.265" v="7829" actId="164"/>
          <ac:grpSpMkLst>
            <pc:docMk/>
            <pc:sldMk cId="1513596432" sldId="423"/>
            <ac:grpSpMk id="5" creationId="{83407BFA-1B5A-1BA7-6E0A-DBD018653501}"/>
          </ac:grpSpMkLst>
        </pc:grpChg>
        <pc:grpChg chg="mod">
          <ac:chgData name="Justina Ojom" userId="cbdaed7d-8d45-4372-a16a-f3f8900c2f45" providerId="ADAL" clId="{498B5AAD-3D98-492D-857B-23061FC64F6C}" dt="2023-03-07T20:40:19.620" v="7828"/>
          <ac:grpSpMkLst>
            <pc:docMk/>
            <pc:sldMk cId="1513596432" sldId="423"/>
            <ac:grpSpMk id="6" creationId="{D54C10C6-D554-A6A2-0FDA-4482BC2742B7}"/>
          </ac:grpSpMkLst>
        </pc:grpChg>
        <pc:grpChg chg="mod">
          <ac:chgData name="Justina Ojom" userId="cbdaed7d-8d45-4372-a16a-f3f8900c2f45" providerId="ADAL" clId="{498B5AAD-3D98-492D-857B-23061FC64F6C}" dt="2023-03-07T20:40:19.620" v="7828"/>
          <ac:grpSpMkLst>
            <pc:docMk/>
            <pc:sldMk cId="1513596432" sldId="423"/>
            <ac:grpSpMk id="10" creationId="{9431F506-D4BD-8EA6-801E-921679E6E239}"/>
          </ac:grpSpMkLst>
        </pc:grpChg>
        <pc:grpChg chg="add mod">
          <ac:chgData name="Justina Ojom" userId="cbdaed7d-8d45-4372-a16a-f3f8900c2f45" providerId="ADAL" clId="{498B5AAD-3D98-492D-857B-23061FC64F6C}" dt="2023-03-07T20:40:20.265" v="7829" actId="164"/>
          <ac:grpSpMkLst>
            <pc:docMk/>
            <pc:sldMk cId="1513596432" sldId="423"/>
            <ac:grpSpMk id="23" creationId="{78406631-848D-2DDE-6154-9289E5F1E0F0}"/>
          </ac:grpSpMkLst>
        </pc:grpChg>
        <pc:grpChg chg="mod">
          <ac:chgData name="Justina Ojom" userId="cbdaed7d-8d45-4372-a16a-f3f8900c2f45" providerId="ADAL" clId="{498B5AAD-3D98-492D-857B-23061FC64F6C}" dt="2023-03-07T20:40:19.620" v="7828"/>
          <ac:grpSpMkLst>
            <pc:docMk/>
            <pc:sldMk cId="1513596432" sldId="423"/>
            <ac:grpSpMk id="24" creationId="{C8BA9933-18BF-67FC-72AB-6E586E1453F1}"/>
          </ac:grpSpMkLst>
        </pc:grpChg>
        <pc:grpChg chg="add mod">
          <ac:chgData name="Justina Ojom" userId="cbdaed7d-8d45-4372-a16a-f3f8900c2f45" providerId="ADAL" clId="{498B5AAD-3D98-492D-857B-23061FC64F6C}" dt="2023-03-07T20:40:20.265" v="7829" actId="164"/>
          <ac:grpSpMkLst>
            <pc:docMk/>
            <pc:sldMk cId="1513596432" sldId="423"/>
            <ac:grpSpMk id="29" creationId="{9977E3A7-9908-847A-439D-7C40C1150760}"/>
          </ac:grpSpMkLst>
        </pc:grpChg>
        <pc:grpChg chg="mod">
          <ac:chgData name="Justina Ojom" userId="cbdaed7d-8d45-4372-a16a-f3f8900c2f45" providerId="ADAL" clId="{498B5AAD-3D98-492D-857B-23061FC64F6C}" dt="2023-03-07T20:40:19.620" v="7828"/>
          <ac:grpSpMkLst>
            <pc:docMk/>
            <pc:sldMk cId="1513596432" sldId="423"/>
            <ac:grpSpMk id="30" creationId="{34FBA8AB-837B-B3B7-8486-997D05163822}"/>
          </ac:grpSpMkLst>
        </pc:grpChg>
        <pc:grpChg chg="add mod">
          <ac:chgData name="Justina Ojom" userId="cbdaed7d-8d45-4372-a16a-f3f8900c2f45" providerId="ADAL" clId="{498B5AAD-3D98-492D-857B-23061FC64F6C}" dt="2023-03-07T20:40:20.265" v="7829" actId="164"/>
          <ac:grpSpMkLst>
            <pc:docMk/>
            <pc:sldMk cId="1513596432" sldId="423"/>
            <ac:grpSpMk id="36" creationId="{D2AE2EC8-B41E-44BC-4748-CE102AA78FE2}"/>
          </ac:grpSpMkLst>
        </pc:grpChg>
        <pc:grpChg chg="mod">
          <ac:chgData name="Justina Ojom" userId="cbdaed7d-8d45-4372-a16a-f3f8900c2f45" providerId="ADAL" clId="{498B5AAD-3D98-492D-857B-23061FC64F6C}" dt="2023-03-07T20:40:19.620" v="7828"/>
          <ac:grpSpMkLst>
            <pc:docMk/>
            <pc:sldMk cId="1513596432" sldId="423"/>
            <ac:grpSpMk id="37" creationId="{19DC62F2-B138-800A-51EE-B5A5CFB089AB}"/>
          </ac:grpSpMkLst>
        </pc:grpChg>
        <pc:grpChg chg="add mod">
          <ac:chgData name="Justina Ojom" userId="cbdaed7d-8d45-4372-a16a-f3f8900c2f45" providerId="ADAL" clId="{498B5AAD-3D98-492D-857B-23061FC64F6C}" dt="2023-03-07T20:40:20.265" v="7829" actId="164"/>
          <ac:grpSpMkLst>
            <pc:docMk/>
            <pc:sldMk cId="1513596432" sldId="423"/>
            <ac:grpSpMk id="42" creationId="{F29B816E-7F72-C5B8-A619-3AFFE9BFE19E}"/>
          </ac:grpSpMkLst>
        </pc:grpChg>
        <pc:grpChg chg="mod">
          <ac:chgData name="Justina Ojom" userId="cbdaed7d-8d45-4372-a16a-f3f8900c2f45" providerId="ADAL" clId="{498B5AAD-3D98-492D-857B-23061FC64F6C}" dt="2023-03-07T20:40:19.620" v="7828"/>
          <ac:grpSpMkLst>
            <pc:docMk/>
            <pc:sldMk cId="1513596432" sldId="423"/>
            <ac:grpSpMk id="43" creationId="{84FDE626-82BC-A7D0-0D2E-4AACE84F0EF0}"/>
          </ac:grpSpMkLst>
        </pc:grpChg>
        <pc:grpChg chg="del">
          <ac:chgData name="Justina Ojom" userId="cbdaed7d-8d45-4372-a16a-f3f8900c2f45" providerId="ADAL" clId="{498B5AAD-3D98-492D-857B-23061FC64F6C}" dt="2023-03-07T20:40:19.331" v="7827" actId="478"/>
          <ac:grpSpMkLst>
            <pc:docMk/>
            <pc:sldMk cId="1513596432" sldId="423"/>
            <ac:grpSpMk id="44" creationId="{1FD9A671-FE07-3E4E-CCB0-48C08A61E312}"/>
          </ac:grpSpMkLst>
        </pc:grpChg>
        <pc:grpChg chg="add mod">
          <ac:chgData name="Justina Ojom" userId="cbdaed7d-8d45-4372-a16a-f3f8900c2f45" providerId="ADAL" clId="{498B5AAD-3D98-492D-857B-23061FC64F6C}" dt="2023-03-07T20:41:25.520" v="7849" actId="1076"/>
          <ac:grpSpMkLst>
            <pc:docMk/>
            <pc:sldMk cId="1513596432" sldId="423"/>
            <ac:grpSpMk id="61" creationId="{CC3594D6-8789-30DE-27AA-C59127489D9B}"/>
          </ac:grpSpMkLst>
        </pc:grpChg>
        <pc:picChg chg="del">
          <ac:chgData name="Justina Ojom" userId="cbdaed7d-8d45-4372-a16a-f3f8900c2f45" providerId="ADAL" clId="{498B5AAD-3D98-492D-857B-23061FC64F6C}" dt="2023-03-07T20:40:34.331" v="7833" actId="478"/>
          <ac:picMkLst>
            <pc:docMk/>
            <pc:sldMk cId="1513596432" sldId="423"/>
            <ac:picMk id="4" creationId="{17B656FF-CE06-3591-8101-4347C07DC633}"/>
          </ac:picMkLst>
        </pc:picChg>
        <pc:picChg chg="mod">
          <ac:chgData name="Justina Ojom" userId="cbdaed7d-8d45-4372-a16a-f3f8900c2f45" providerId="ADAL" clId="{498B5AAD-3D98-492D-857B-23061FC64F6C}" dt="2023-03-07T20:40:19.620" v="7828"/>
          <ac:picMkLst>
            <pc:docMk/>
            <pc:sldMk cId="1513596432" sldId="423"/>
            <ac:picMk id="8" creationId="{5FBEF398-6947-F528-F023-69B41DB36C50}"/>
          </ac:picMkLst>
        </pc:picChg>
      </pc:sldChg>
      <pc:sldChg chg="addSp modSp mod modNotes modNotesTx">
        <pc:chgData name="Justina Ojom" userId="cbdaed7d-8d45-4372-a16a-f3f8900c2f45" providerId="ADAL" clId="{498B5AAD-3D98-492D-857B-23061FC64F6C}" dt="2023-03-09T22:47:13.282" v="10224" actId="113"/>
        <pc:sldMkLst>
          <pc:docMk/>
          <pc:sldMk cId="1490379548" sldId="427"/>
        </pc:sldMkLst>
        <pc:spChg chg="mod">
          <ac:chgData name="Justina Ojom" userId="cbdaed7d-8d45-4372-a16a-f3f8900c2f45" providerId="ADAL" clId="{498B5AAD-3D98-492D-857B-23061FC64F6C}" dt="2023-03-07T19:41:57.850" v="6777" actId="113"/>
          <ac:spMkLst>
            <pc:docMk/>
            <pc:sldMk cId="1490379548" sldId="427"/>
            <ac:spMk id="3" creationId="{5BA89592-01F7-417A-4CC4-11E33189DCC4}"/>
          </ac:spMkLst>
        </pc:spChg>
        <pc:spChg chg="mod">
          <ac:chgData name="Justina Ojom" userId="cbdaed7d-8d45-4372-a16a-f3f8900c2f45" providerId="ADAL" clId="{498B5AAD-3D98-492D-857B-23061FC64F6C}" dt="2023-03-07T20:46:01.847" v="7922" actId="2085"/>
          <ac:spMkLst>
            <pc:docMk/>
            <pc:sldMk cId="1490379548" sldId="427"/>
            <ac:spMk id="4" creationId="{9FE9DB1F-C394-104E-CA8A-99EB45FD7C81}"/>
          </ac:spMkLst>
        </pc:spChg>
        <pc:spChg chg="mod">
          <ac:chgData name="Justina Ojom" userId="cbdaed7d-8d45-4372-a16a-f3f8900c2f45" providerId="ADAL" clId="{498B5AAD-3D98-492D-857B-23061FC64F6C}" dt="2023-03-07T20:46:01.847" v="7922" actId="2085"/>
          <ac:spMkLst>
            <pc:docMk/>
            <pc:sldMk cId="1490379548" sldId="427"/>
            <ac:spMk id="5" creationId="{25D15BA7-BBEB-CCAF-39D0-ED3B9B62A0C5}"/>
          </ac:spMkLst>
        </pc:spChg>
        <pc:spChg chg="mod">
          <ac:chgData name="Justina Ojom" userId="cbdaed7d-8d45-4372-a16a-f3f8900c2f45" providerId="ADAL" clId="{498B5AAD-3D98-492D-857B-23061FC64F6C}" dt="2023-03-07T20:46:01.847" v="7922" actId="2085"/>
          <ac:spMkLst>
            <pc:docMk/>
            <pc:sldMk cId="1490379548" sldId="427"/>
            <ac:spMk id="6" creationId="{E9899696-DB8F-DC06-14F8-83A6A505FC08}"/>
          </ac:spMkLst>
        </pc:spChg>
        <pc:spChg chg="mod">
          <ac:chgData name="Justina Ojom" userId="cbdaed7d-8d45-4372-a16a-f3f8900c2f45" providerId="ADAL" clId="{498B5AAD-3D98-492D-857B-23061FC64F6C}" dt="2023-03-07T20:46:01.847" v="7922" actId="2085"/>
          <ac:spMkLst>
            <pc:docMk/>
            <pc:sldMk cId="1490379548" sldId="427"/>
            <ac:spMk id="7" creationId="{368B4121-62C2-6279-C5E3-8210BDADF671}"/>
          </ac:spMkLst>
        </pc:spChg>
        <pc:spChg chg="mod">
          <ac:chgData name="Justina Ojom" userId="cbdaed7d-8d45-4372-a16a-f3f8900c2f45" providerId="ADAL" clId="{498B5AAD-3D98-492D-857B-23061FC64F6C}" dt="2023-03-07T20:46:01.847" v="7922" actId="2085"/>
          <ac:spMkLst>
            <pc:docMk/>
            <pc:sldMk cId="1490379548" sldId="427"/>
            <ac:spMk id="8" creationId="{5B8290D0-4E9E-BC26-8086-CC27A233A94C}"/>
          </ac:spMkLst>
        </pc:spChg>
        <pc:spChg chg="mod">
          <ac:chgData name="Justina Ojom" userId="cbdaed7d-8d45-4372-a16a-f3f8900c2f45" providerId="ADAL" clId="{498B5AAD-3D98-492D-857B-23061FC64F6C}" dt="2023-03-09T22:46:36.628" v="10109"/>
          <ac:spMkLst>
            <pc:docMk/>
            <pc:sldMk cId="1490379548" sldId="427"/>
            <ac:spMk id="9" creationId="{86C4DACB-EF3E-BE45-F1F3-1A03852673FB}"/>
          </ac:spMkLst>
        </pc:spChg>
        <pc:spChg chg="mod">
          <ac:chgData name="Justina Ojom" userId="cbdaed7d-8d45-4372-a16a-f3f8900c2f45" providerId="ADAL" clId="{498B5AAD-3D98-492D-857B-23061FC64F6C}" dt="2023-03-09T22:46:36.628" v="10109"/>
          <ac:spMkLst>
            <pc:docMk/>
            <pc:sldMk cId="1490379548" sldId="427"/>
            <ac:spMk id="11" creationId="{2A24DE51-0421-C73F-8295-B355027CE2BC}"/>
          </ac:spMkLst>
        </pc:spChg>
        <pc:spChg chg="mod">
          <ac:chgData name="Justina Ojom" userId="cbdaed7d-8d45-4372-a16a-f3f8900c2f45" providerId="ADAL" clId="{498B5AAD-3D98-492D-857B-23061FC64F6C}" dt="2023-03-09T22:46:36.628" v="10109"/>
          <ac:spMkLst>
            <pc:docMk/>
            <pc:sldMk cId="1490379548" sldId="427"/>
            <ac:spMk id="12" creationId="{BB485E4F-81CB-9B04-521F-D0E88D8D06CB}"/>
          </ac:spMkLst>
        </pc:spChg>
        <pc:grpChg chg="add mod">
          <ac:chgData name="Justina Ojom" userId="cbdaed7d-8d45-4372-a16a-f3f8900c2f45" providerId="ADAL" clId="{498B5AAD-3D98-492D-857B-23061FC64F6C}" dt="2023-03-09T22:46:36.628" v="10109"/>
          <ac:grpSpMkLst>
            <pc:docMk/>
            <pc:sldMk cId="1490379548" sldId="427"/>
            <ac:grpSpMk id="2" creationId="{7F047950-5A4C-DFA4-3FE6-C21FFBCE385C}"/>
          </ac:grpSpMkLst>
        </pc:grpChg>
        <pc:grpChg chg="mod">
          <ac:chgData name="Justina Ojom" userId="cbdaed7d-8d45-4372-a16a-f3f8900c2f45" providerId="ADAL" clId="{498B5AAD-3D98-492D-857B-23061FC64F6C}" dt="2023-03-09T22:46:36.628" v="10109"/>
          <ac:grpSpMkLst>
            <pc:docMk/>
            <pc:sldMk cId="1490379548" sldId="427"/>
            <ac:grpSpMk id="10" creationId="{FEBBF11C-305F-276B-C7E0-AAFD9153B60E}"/>
          </ac:grpSpMkLst>
        </pc:grpChg>
      </pc:sldChg>
      <pc:sldChg chg="addSp delSp modSp del mod modNotes modNotesTx">
        <pc:chgData name="Justina Ojom" userId="cbdaed7d-8d45-4372-a16a-f3f8900c2f45" providerId="ADAL" clId="{498B5AAD-3D98-492D-857B-23061FC64F6C}" dt="2023-03-07T20:51:37.122" v="7986" actId="47"/>
        <pc:sldMkLst>
          <pc:docMk/>
          <pc:sldMk cId="1652643431" sldId="429"/>
        </pc:sldMkLst>
        <pc:spChg chg="del">
          <ac:chgData name="Justina Ojom" userId="cbdaed7d-8d45-4372-a16a-f3f8900c2f45" providerId="ADAL" clId="{498B5AAD-3D98-492D-857B-23061FC64F6C}" dt="2023-03-07T19:39:32.547" v="6736" actId="478"/>
          <ac:spMkLst>
            <pc:docMk/>
            <pc:sldMk cId="1652643431" sldId="429"/>
            <ac:spMk id="2" creationId="{548535C3-F657-B032-61A8-AA6B88E8E44E}"/>
          </ac:spMkLst>
        </pc:spChg>
        <pc:spChg chg="mod">
          <ac:chgData name="Justina Ojom" userId="cbdaed7d-8d45-4372-a16a-f3f8900c2f45" providerId="ADAL" clId="{498B5AAD-3D98-492D-857B-23061FC64F6C}" dt="2023-03-07T19:42:01.527" v="6778" actId="2711"/>
          <ac:spMkLst>
            <pc:docMk/>
            <pc:sldMk cId="1652643431" sldId="429"/>
            <ac:spMk id="3" creationId="{5BA89592-01F7-417A-4CC4-11E33189DCC4}"/>
          </ac:spMkLst>
        </pc:spChg>
        <pc:spChg chg="mod">
          <ac:chgData name="Justina Ojom" userId="cbdaed7d-8d45-4372-a16a-f3f8900c2f45" providerId="ADAL" clId="{498B5AAD-3D98-492D-857B-23061FC64F6C}" dt="2023-03-07T19:42:01.527" v="6778" actId="2711"/>
          <ac:spMkLst>
            <pc:docMk/>
            <pc:sldMk cId="1652643431" sldId="429"/>
            <ac:spMk id="8" creationId="{08066592-19F2-969D-6406-42A8729BDD9A}"/>
          </ac:spMkLst>
        </pc:spChg>
        <pc:spChg chg="mod">
          <ac:chgData name="Justina Ojom" userId="cbdaed7d-8d45-4372-a16a-f3f8900c2f45" providerId="ADAL" clId="{498B5AAD-3D98-492D-857B-23061FC64F6C}" dt="2023-03-07T19:42:04.449" v="6779" actId="113"/>
          <ac:spMkLst>
            <pc:docMk/>
            <pc:sldMk cId="1652643431" sldId="429"/>
            <ac:spMk id="10" creationId="{4ACBEE0E-4223-8D79-ACF4-6637CF67584D}"/>
          </ac:spMkLst>
        </pc:spChg>
        <pc:spChg chg="mod">
          <ac:chgData name="Justina Ojom" userId="cbdaed7d-8d45-4372-a16a-f3f8900c2f45" providerId="ADAL" clId="{498B5AAD-3D98-492D-857B-23061FC64F6C}" dt="2023-03-07T19:42:04.449" v="6779" actId="113"/>
          <ac:spMkLst>
            <pc:docMk/>
            <pc:sldMk cId="1652643431" sldId="429"/>
            <ac:spMk id="11" creationId="{88393BE5-6BF6-9733-D8B4-E7D707C3831E}"/>
          </ac:spMkLst>
        </pc:spChg>
        <pc:spChg chg="mod">
          <ac:chgData name="Justina Ojom" userId="cbdaed7d-8d45-4372-a16a-f3f8900c2f45" providerId="ADAL" clId="{498B5AAD-3D98-492D-857B-23061FC64F6C}" dt="2023-03-07T19:42:04.449" v="6779" actId="113"/>
          <ac:spMkLst>
            <pc:docMk/>
            <pc:sldMk cId="1652643431" sldId="429"/>
            <ac:spMk id="12" creationId="{B047EB67-81C6-9ECA-4CFD-ED32BBBFD250}"/>
          </ac:spMkLst>
        </pc:spChg>
        <pc:spChg chg="mod">
          <ac:chgData name="Justina Ojom" userId="cbdaed7d-8d45-4372-a16a-f3f8900c2f45" providerId="ADAL" clId="{498B5AAD-3D98-492D-857B-23061FC64F6C}" dt="2023-03-07T19:42:04.449" v="6779" actId="113"/>
          <ac:spMkLst>
            <pc:docMk/>
            <pc:sldMk cId="1652643431" sldId="429"/>
            <ac:spMk id="13" creationId="{7B07E15C-B7C7-966D-931A-CB36C8F09E73}"/>
          </ac:spMkLst>
        </pc:spChg>
        <pc:spChg chg="mod">
          <ac:chgData name="Justina Ojom" userId="cbdaed7d-8d45-4372-a16a-f3f8900c2f45" providerId="ADAL" clId="{498B5AAD-3D98-492D-857B-23061FC64F6C}" dt="2023-03-07T19:42:04.449" v="6779" actId="113"/>
          <ac:spMkLst>
            <pc:docMk/>
            <pc:sldMk cId="1652643431" sldId="429"/>
            <ac:spMk id="14" creationId="{CA1765BF-A442-5C73-928A-5BE85A05000F}"/>
          </ac:spMkLst>
        </pc:spChg>
        <pc:spChg chg="mod">
          <ac:chgData name="Justina Ojom" userId="cbdaed7d-8d45-4372-a16a-f3f8900c2f45" providerId="ADAL" clId="{498B5AAD-3D98-492D-857B-23061FC64F6C}" dt="2023-03-07T19:42:01.527" v="6778" actId="2711"/>
          <ac:spMkLst>
            <pc:docMk/>
            <pc:sldMk cId="1652643431" sldId="429"/>
            <ac:spMk id="15" creationId="{10C346D8-079D-E1DC-E607-AAF4BAA2E488}"/>
          </ac:spMkLst>
        </pc:spChg>
        <pc:spChg chg="mod">
          <ac:chgData name="Justina Ojom" userId="cbdaed7d-8d45-4372-a16a-f3f8900c2f45" providerId="ADAL" clId="{498B5AAD-3D98-492D-857B-23061FC64F6C}" dt="2023-03-07T19:42:01.527" v="6778" actId="2711"/>
          <ac:spMkLst>
            <pc:docMk/>
            <pc:sldMk cId="1652643431" sldId="429"/>
            <ac:spMk id="16" creationId="{6AA9F14D-751B-3E66-FEE5-F4DF26E07826}"/>
          </ac:spMkLst>
        </pc:spChg>
        <pc:spChg chg="mod">
          <ac:chgData name="Justina Ojom" userId="cbdaed7d-8d45-4372-a16a-f3f8900c2f45" providerId="ADAL" clId="{498B5AAD-3D98-492D-857B-23061FC64F6C}" dt="2023-03-07T19:42:01.527" v="6778" actId="2711"/>
          <ac:spMkLst>
            <pc:docMk/>
            <pc:sldMk cId="1652643431" sldId="429"/>
            <ac:spMk id="17" creationId="{09358518-ACC6-579F-A205-7D81EE17F7FB}"/>
          </ac:spMkLst>
        </pc:spChg>
        <pc:spChg chg="mod">
          <ac:chgData name="Justina Ojom" userId="cbdaed7d-8d45-4372-a16a-f3f8900c2f45" providerId="ADAL" clId="{498B5AAD-3D98-492D-857B-23061FC64F6C}" dt="2023-03-07T19:42:01.527" v="6778" actId="2711"/>
          <ac:spMkLst>
            <pc:docMk/>
            <pc:sldMk cId="1652643431" sldId="429"/>
            <ac:spMk id="18" creationId="{11B00281-8110-EA21-D6D0-052C2C9EB54E}"/>
          </ac:spMkLst>
        </pc:spChg>
        <pc:spChg chg="mod">
          <ac:chgData name="Justina Ojom" userId="cbdaed7d-8d45-4372-a16a-f3f8900c2f45" providerId="ADAL" clId="{498B5AAD-3D98-492D-857B-23061FC64F6C}" dt="2023-03-07T19:42:01.527" v="6778" actId="2711"/>
          <ac:spMkLst>
            <pc:docMk/>
            <pc:sldMk cId="1652643431" sldId="429"/>
            <ac:spMk id="19" creationId="{DE15551D-190A-242A-8C84-A97472554217}"/>
          </ac:spMkLst>
        </pc:spChg>
        <pc:spChg chg="mod">
          <ac:chgData name="Justina Ojom" userId="cbdaed7d-8d45-4372-a16a-f3f8900c2f45" providerId="ADAL" clId="{498B5AAD-3D98-492D-857B-23061FC64F6C}" dt="2023-03-07T19:42:01.527" v="6778" actId="2711"/>
          <ac:spMkLst>
            <pc:docMk/>
            <pc:sldMk cId="1652643431" sldId="429"/>
            <ac:spMk id="20" creationId="{4EFFCDF3-8DCE-2B4D-76F4-2496412A7EEB}"/>
          </ac:spMkLst>
        </pc:spChg>
        <pc:spChg chg="mod">
          <ac:chgData name="Justina Ojom" userId="cbdaed7d-8d45-4372-a16a-f3f8900c2f45" providerId="ADAL" clId="{498B5AAD-3D98-492D-857B-23061FC64F6C}" dt="2023-03-07T19:42:01.527" v="6778" actId="2711"/>
          <ac:spMkLst>
            <pc:docMk/>
            <pc:sldMk cId="1652643431" sldId="429"/>
            <ac:spMk id="21" creationId="{ED306452-9301-A999-948E-55BF6745C19E}"/>
          </ac:spMkLst>
        </pc:spChg>
        <pc:grpChg chg="del">
          <ac:chgData name="Justina Ojom" userId="cbdaed7d-8d45-4372-a16a-f3f8900c2f45" providerId="ADAL" clId="{498B5AAD-3D98-492D-857B-23061FC64F6C}" dt="2023-03-07T19:39:31.211" v="6735" actId="478"/>
          <ac:grpSpMkLst>
            <pc:docMk/>
            <pc:sldMk cId="1652643431" sldId="429"/>
            <ac:grpSpMk id="4" creationId="{171108FD-5647-5B69-8DEB-6CE0B1C55BFC}"/>
          </ac:grpSpMkLst>
        </pc:grpChg>
        <pc:grpChg chg="add mod">
          <ac:chgData name="Justina Ojom" userId="cbdaed7d-8d45-4372-a16a-f3f8900c2f45" providerId="ADAL" clId="{498B5AAD-3D98-492D-857B-23061FC64F6C}" dt="2023-03-07T19:39:32.776" v="6737"/>
          <ac:grpSpMkLst>
            <pc:docMk/>
            <pc:sldMk cId="1652643431" sldId="429"/>
            <ac:grpSpMk id="7" creationId="{88F936CA-76E7-5E8D-8134-EA9726958720}"/>
          </ac:grpSpMkLst>
        </pc:grpChg>
        <pc:grpChg chg="mod">
          <ac:chgData name="Justina Ojom" userId="cbdaed7d-8d45-4372-a16a-f3f8900c2f45" providerId="ADAL" clId="{498B5AAD-3D98-492D-857B-23061FC64F6C}" dt="2023-03-07T19:39:32.776" v="6737"/>
          <ac:grpSpMkLst>
            <pc:docMk/>
            <pc:sldMk cId="1652643431" sldId="429"/>
            <ac:grpSpMk id="9" creationId="{2DD13817-E53C-C10F-69A0-33978B1DE212}"/>
          </ac:grpSpMkLst>
        </pc:grpChg>
      </pc:sldChg>
      <pc:sldChg chg="modSp mod modNotes modNotesTx">
        <pc:chgData name="Justina Ojom" userId="cbdaed7d-8d45-4372-a16a-f3f8900c2f45" providerId="ADAL" clId="{498B5AAD-3D98-492D-857B-23061FC64F6C}" dt="2023-03-10T01:30:34.381" v="10426" actId="20577"/>
        <pc:sldMkLst>
          <pc:docMk/>
          <pc:sldMk cId="3464902415" sldId="430"/>
        </pc:sldMkLst>
        <pc:spChg chg="mod">
          <ac:chgData name="Justina Ojom" userId="cbdaed7d-8d45-4372-a16a-f3f8900c2f45" providerId="ADAL" clId="{498B5AAD-3D98-492D-857B-23061FC64F6C}" dt="2023-03-07T19:48:53.565" v="6870" actId="1076"/>
          <ac:spMkLst>
            <pc:docMk/>
            <pc:sldMk cId="3464902415" sldId="430"/>
            <ac:spMk id="3" creationId="{BE66CC77-6081-79D3-A8CC-D994784EFCDD}"/>
          </ac:spMkLst>
        </pc:spChg>
        <pc:spChg chg="mod">
          <ac:chgData name="Justina Ojom" userId="cbdaed7d-8d45-4372-a16a-f3f8900c2f45" providerId="ADAL" clId="{498B5AAD-3D98-492D-857B-23061FC64F6C}" dt="2023-03-10T01:30:34.381" v="10426" actId="20577"/>
          <ac:spMkLst>
            <pc:docMk/>
            <pc:sldMk cId="3464902415" sldId="430"/>
            <ac:spMk id="14" creationId="{77426308-FC57-4621-A22C-EE55960FBD64}"/>
          </ac:spMkLst>
        </pc:spChg>
        <pc:spChg chg="mod">
          <ac:chgData name="Justina Ojom" userId="cbdaed7d-8d45-4372-a16a-f3f8900c2f45" providerId="ADAL" clId="{498B5AAD-3D98-492D-857B-23061FC64F6C}" dt="2023-03-07T19:48:53.565" v="6870" actId="1076"/>
          <ac:spMkLst>
            <pc:docMk/>
            <pc:sldMk cId="3464902415" sldId="430"/>
            <ac:spMk id="57" creationId="{D62B3BE0-0F5B-4153-A0BA-E16ACFF0EE66}"/>
          </ac:spMkLst>
        </pc:spChg>
        <pc:spChg chg="mod">
          <ac:chgData name="Justina Ojom" userId="cbdaed7d-8d45-4372-a16a-f3f8900c2f45" providerId="ADAL" clId="{498B5AAD-3D98-492D-857B-23061FC64F6C}" dt="2023-03-07T19:48:53.565" v="6870" actId="1076"/>
          <ac:spMkLst>
            <pc:docMk/>
            <pc:sldMk cId="3464902415" sldId="430"/>
            <ac:spMk id="61" creationId="{ABD8A883-982A-4318-B4F5-7858ABDA3C3D}"/>
          </ac:spMkLst>
        </pc:spChg>
        <pc:spChg chg="mod">
          <ac:chgData name="Justina Ojom" userId="cbdaed7d-8d45-4372-a16a-f3f8900c2f45" providerId="ADAL" clId="{498B5AAD-3D98-492D-857B-23061FC64F6C}" dt="2023-03-07T19:48:53.565" v="6870" actId="1076"/>
          <ac:spMkLst>
            <pc:docMk/>
            <pc:sldMk cId="3464902415" sldId="430"/>
            <ac:spMk id="62" creationId="{F0DA2569-FB86-4902-B70A-F4F49A979B6B}"/>
          </ac:spMkLst>
        </pc:spChg>
      </pc:sldChg>
      <pc:sldChg chg="addSp delSp modSp mod setBg modClrScheme chgLayout modNotes modNotesTx">
        <pc:chgData name="Justina Ojom" userId="cbdaed7d-8d45-4372-a16a-f3f8900c2f45" providerId="ADAL" clId="{498B5AAD-3D98-492D-857B-23061FC64F6C}" dt="2023-03-08T07:11:28.915" v="9663"/>
        <pc:sldMkLst>
          <pc:docMk/>
          <pc:sldMk cId="165269984" sldId="431"/>
        </pc:sldMkLst>
        <pc:spChg chg="add mod">
          <ac:chgData name="Justina Ojom" userId="cbdaed7d-8d45-4372-a16a-f3f8900c2f45" providerId="ADAL" clId="{498B5AAD-3D98-492D-857B-23061FC64F6C}" dt="2023-03-07T19:36:47.079" v="6693" actId="207"/>
          <ac:spMkLst>
            <pc:docMk/>
            <pc:sldMk cId="165269984" sldId="431"/>
            <ac:spMk id="2" creationId="{DF609878-14EC-4D96-CCC9-F9AC868E8B05}"/>
          </ac:spMkLst>
        </pc:spChg>
        <pc:spChg chg="del mod ord">
          <ac:chgData name="Justina Ojom" userId="cbdaed7d-8d45-4372-a16a-f3f8900c2f45" providerId="ADAL" clId="{498B5AAD-3D98-492D-857B-23061FC64F6C}" dt="2023-03-07T18:39:40.215" v="6626" actId="478"/>
          <ac:spMkLst>
            <pc:docMk/>
            <pc:sldMk cId="165269984" sldId="431"/>
            <ac:spMk id="73" creationId="{564A277F-794B-4856-ADCA-B3D3341CBECB}"/>
          </ac:spMkLst>
        </pc:spChg>
      </pc:sldChg>
      <pc:sldChg chg="addSp delSp modSp mod modNotes modNotesTx">
        <pc:chgData name="Justina Ojom" userId="cbdaed7d-8d45-4372-a16a-f3f8900c2f45" providerId="ADAL" clId="{498B5AAD-3D98-492D-857B-23061FC64F6C}" dt="2023-03-08T07:11:30.010" v="9665"/>
        <pc:sldMkLst>
          <pc:docMk/>
          <pc:sldMk cId="1447942558" sldId="725"/>
        </pc:sldMkLst>
        <pc:spChg chg="mod">
          <ac:chgData name="Justina Ojom" userId="cbdaed7d-8d45-4372-a16a-f3f8900c2f45" providerId="ADAL" clId="{498B5AAD-3D98-492D-857B-23061FC64F6C}" dt="2023-03-07T19:39:25.470" v="6733"/>
          <ac:spMkLst>
            <pc:docMk/>
            <pc:sldMk cId="1447942558" sldId="725"/>
            <ac:spMk id="7" creationId="{B623847B-D65F-826B-3D85-E39D54AA0AF7}"/>
          </ac:spMkLst>
        </pc:spChg>
        <pc:spChg chg="mod">
          <ac:chgData name="Justina Ojom" userId="cbdaed7d-8d45-4372-a16a-f3f8900c2f45" providerId="ADAL" clId="{498B5AAD-3D98-492D-857B-23061FC64F6C}" dt="2023-03-07T19:39:25.470" v="6733"/>
          <ac:spMkLst>
            <pc:docMk/>
            <pc:sldMk cId="1447942558" sldId="725"/>
            <ac:spMk id="9" creationId="{2FD3C000-D57E-7E7C-FA5E-9A83E135CF1E}"/>
          </ac:spMkLst>
        </pc:spChg>
        <pc:spChg chg="mod">
          <ac:chgData name="Justina Ojom" userId="cbdaed7d-8d45-4372-a16a-f3f8900c2f45" providerId="ADAL" clId="{498B5AAD-3D98-492D-857B-23061FC64F6C}" dt="2023-03-07T19:39:25.470" v="6733"/>
          <ac:spMkLst>
            <pc:docMk/>
            <pc:sldMk cId="1447942558" sldId="725"/>
            <ac:spMk id="10" creationId="{E7DE8ED4-E037-9E57-E952-D363DE2E3EE6}"/>
          </ac:spMkLst>
        </pc:spChg>
        <pc:spChg chg="add mod">
          <ac:chgData name="Justina Ojom" userId="cbdaed7d-8d45-4372-a16a-f3f8900c2f45" providerId="ADAL" clId="{498B5AAD-3D98-492D-857B-23061FC64F6C}" dt="2023-03-07T19:42:30.963" v="6784" actId="207"/>
          <ac:spMkLst>
            <pc:docMk/>
            <pc:sldMk cId="1447942558" sldId="725"/>
            <ac:spMk id="11" creationId="{88227F65-28B7-9283-25AE-30AEC78924C0}"/>
          </ac:spMkLst>
        </pc:spChg>
        <pc:spChg chg="add mod">
          <ac:chgData name="Justina Ojom" userId="cbdaed7d-8d45-4372-a16a-f3f8900c2f45" providerId="ADAL" clId="{498B5AAD-3D98-492D-857B-23061FC64F6C}" dt="2023-03-07T19:42:28.409" v="6783"/>
          <ac:spMkLst>
            <pc:docMk/>
            <pc:sldMk cId="1447942558" sldId="725"/>
            <ac:spMk id="12" creationId="{368DA85A-E55E-B15E-5CBA-1645E29CE615}"/>
          </ac:spMkLst>
        </pc:spChg>
        <pc:grpChg chg="del">
          <ac:chgData name="Justina Ojom" userId="cbdaed7d-8d45-4372-a16a-f3f8900c2f45" providerId="ADAL" clId="{498B5AAD-3D98-492D-857B-23061FC64F6C}" dt="2023-03-07T19:42:17.315" v="6782" actId="478"/>
          <ac:grpSpMkLst>
            <pc:docMk/>
            <pc:sldMk cId="1447942558" sldId="725"/>
            <ac:grpSpMk id="3" creationId="{03DBB9A1-C95E-8D6E-9D17-B01CFD2F04AA}"/>
          </ac:grpSpMkLst>
        </pc:grpChg>
        <pc:grpChg chg="add del mod">
          <ac:chgData name="Justina Ojom" userId="cbdaed7d-8d45-4372-a16a-f3f8900c2f45" providerId="ADAL" clId="{498B5AAD-3D98-492D-857B-23061FC64F6C}" dt="2023-03-07T19:39:26.229" v="6734"/>
          <ac:grpSpMkLst>
            <pc:docMk/>
            <pc:sldMk cId="1447942558" sldId="725"/>
            <ac:grpSpMk id="6" creationId="{86CE9839-A961-7FC6-E107-75FD13188802}"/>
          </ac:grpSpMkLst>
        </pc:grpChg>
        <pc:grpChg chg="mod">
          <ac:chgData name="Justina Ojom" userId="cbdaed7d-8d45-4372-a16a-f3f8900c2f45" providerId="ADAL" clId="{498B5AAD-3D98-492D-857B-23061FC64F6C}" dt="2023-03-07T19:39:25.470" v="6733"/>
          <ac:grpSpMkLst>
            <pc:docMk/>
            <pc:sldMk cId="1447942558" sldId="725"/>
            <ac:grpSpMk id="8" creationId="{35066B1B-7D36-9CD5-41F7-6C394300B4F1}"/>
          </ac:grpSpMkLst>
        </pc:grpChg>
      </pc:sldChg>
      <pc:sldChg chg="addSp delSp modSp mod modNotes modNotesTx">
        <pc:chgData name="Justina Ojom" userId="cbdaed7d-8d45-4372-a16a-f3f8900c2f45" providerId="ADAL" clId="{498B5AAD-3D98-492D-857B-23061FC64F6C}" dt="2023-03-09T22:43:10.550" v="9805" actId="20577"/>
        <pc:sldMkLst>
          <pc:docMk/>
          <pc:sldMk cId="1817718901" sldId="726"/>
        </pc:sldMkLst>
        <pc:spChg chg="add mod">
          <ac:chgData name="Justina Ojom" userId="cbdaed7d-8d45-4372-a16a-f3f8900c2f45" providerId="ADAL" clId="{498B5AAD-3D98-492D-857B-23061FC64F6C}" dt="2023-03-09T22:43:10.550" v="9805" actId="20577"/>
          <ac:spMkLst>
            <pc:docMk/>
            <pc:sldMk cId="1817718901" sldId="726"/>
            <ac:spMk id="2" creationId="{A9FA57A3-3645-D0DC-4588-577878680C77}"/>
          </ac:spMkLst>
        </pc:spChg>
        <pc:spChg chg="mod">
          <ac:chgData name="Justina Ojom" userId="cbdaed7d-8d45-4372-a16a-f3f8900c2f45" providerId="ADAL" clId="{498B5AAD-3D98-492D-857B-23061FC64F6C}" dt="2023-03-07T19:40:41.940" v="6752" actId="2711"/>
          <ac:spMkLst>
            <pc:docMk/>
            <pc:sldMk cId="1817718901" sldId="726"/>
            <ac:spMk id="3" creationId="{B62DE1D3-ADFF-DD48-E815-5B27E8128D15}"/>
          </ac:spMkLst>
        </pc:spChg>
        <pc:spChg chg="del mod">
          <ac:chgData name="Justina Ojom" userId="cbdaed7d-8d45-4372-a16a-f3f8900c2f45" providerId="ADAL" clId="{498B5AAD-3D98-492D-857B-23061FC64F6C}" dt="2023-03-07T19:40:46.210" v="6754" actId="478"/>
          <ac:spMkLst>
            <pc:docMk/>
            <pc:sldMk cId="1817718901" sldId="726"/>
            <ac:spMk id="4" creationId="{4D93D22D-FB97-0F71-EDA9-70C82D549C62}"/>
          </ac:spMkLst>
        </pc:spChg>
        <pc:spChg chg="mod">
          <ac:chgData name="Justina Ojom" userId="cbdaed7d-8d45-4372-a16a-f3f8900c2f45" providerId="ADAL" clId="{498B5AAD-3D98-492D-857B-23061FC64F6C}" dt="2023-03-07T19:40:41.940" v="6752" actId="2711"/>
          <ac:spMkLst>
            <pc:docMk/>
            <pc:sldMk cId="1817718901" sldId="726"/>
            <ac:spMk id="7" creationId="{C09D03BA-A93A-5802-5CA1-52375EC20664}"/>
          </ac:spMkLst>
        </pc:spChg>
        <pc:spChg chg="mod">
          <ac:chgData name="Justina Ojom" userId="cbdaed7d-8d45-4372-a16a-f3f8900c2f45" providerId="ADAL" clId="{498B5AAD-3D98-492D-857B-23061FC64F6C}" dt="2023-03-07T19:40:41.940" v="6752" actId="2711"/>
          <ac:spMkLst>
            <pc:docMk/>
            <pc:sldMk cId="1817718901" sldId="726"/>
            <ac:spMk id="8" creationId="{2DA1C411-FD3C-CFB4-E6B8-E6001EAE6D96}"/>
          </ac:spMkLst>
        </pc:spChg>
        <pc:spChg chg="mod">
          <ac:chgData name="Justina Ojom" userId="cbdaed7d-8d45-4372-a16a-f3f8900c2f45" providerId="ADAL" clId="{498B5AAD-3D98-492D-857B-23061FC64F6C}" dt="2023-03-07T19:40:41.940" v="6752" actId="2711"/>
          <ac:spMkLst>
            <pc:docMk/>
            <pc:sldMk cId="1817718901" sldId="726"/>
            <ac:spMk id="9" creationId="{19B5C023-DA0A-0764-DF3C-AFA3DB2259D9}"/>
          </ac:spMkLst>
        </pc:spChg>
      </pc:sldChg>
      <pc:sldChg chg="addSp delSp modSp mod modNotes modNotesTx">
        <pc:chgData name="Justina Ojom" userId="cbdaed7d-8d45-4372-a16a-f3f8900c2f45" providerId="ADAL" clId="{498B5AAD-3D98-492D-857B-23061FC64F6C}" dt="2023-03-10T01:31:05.066" v="10447" actId="313"/>
        <pc:sldMkLst>
          <pc:docMk/>
          <pc:sldMk cId="2694531277" sldId="728"/>
        </pc:sldMkLst>
        <pc:spChg chg="mod">
          <ac:chgData name="Justina Ojom" userId="cbdaed7d-8d45-4372-a16a-f3f8900c2f45" providerId="ADAL" clId="{498B5AAD-3D98-492D-857B-23061FC64F6C}" dt="2023-03-07T19:40:55.535" v="6758" actId="2711"/>
          <ac:spMkLst>
            <pc:docMk/>
            <pc:sldMk cId="2694531277" sldId="728"/>
            <ac:spMk id="2" creationId="{FE05F695-E5D2-2986-32AA-C8829C6825B6}"/>
          </ac:spMkLst>
        </pc:spChg>
        <pc:spChg chg="add del mod">
          <ac:chgData name="Justina Ojom" userId="cbdaed7d-8d45-4372-a16a-f3f8900c2f45" providerId="ADAL" clId="{498B5AAD-3D98-492D-857B-23061FC64F6C}" dt="2023-03-07T20:10:49.503" v="7234" actId="478"/>
          <ac:spMkLst>
            <pc:docMk/>
            <pc:sldMk cId="2694531277" sldId="728"/>
            <ac:spMk id="3" creationId="{3BAD70C9-65DE-6321-83E8-19413E43C369}"/>
          </ac:spMkLst>
        </pc:spChg>
        <pc:spChg chg="add del mod">
          <ac:chgData name="Justina Ojom" userId="cbdaed7d-8d45-4372-a16a-f3f8900c2f45" providerId="ADAL" clId="{498B5AAD-3D98-492D-857B-23061FC64F6C}" dt="2023-03-07T20:10:47.367" v="7233" actId="478"/>
          <ac:spMkLst>
            <pc:docMk/>
            <pc:sldMk cId="2694531277" sldId="728"/>
            <ac:spMk id="4" creationId="{8F68AB56-6BB1-38D2-63CF-0A41C89B1670}"/>
          </ac:spMkLst>
        </pc:spChg>
        <pc:spChg chg="add del mod">
          <ac:chgData name="Justina Ojom" userId="cbdaed7d-8d45-4372-a16a-f3f8900c2f45" providerId="ADAL" clId="{498B5AAD-3D98-492D-857B-23061FC64F6C}" dt="2023-03-07T20:10:47.367" v="7233" actId="478"/>
          <ac:spMkLst>
            <pc:docMk/>
            <pc:sldMk cId="2694531277" sldId="728"/>
            <ac:spMk id="5" creationId="{0A1C2402-74E6-2B7B-22C0-3B28B75A7219}"/>
          </ac:spMkLst>
        </pc:spChg>
        <pc:spChg chg="add del mod">
          <ac:chgData name="Justina Ojom" userId="cbdaed7d-8d45-4372-a16a-f3f8900c2f45" providerId="ADAL" clId="{498B5AAD-3D98-492D-857B-23061FC64F6C}" dt="2023-03-07T20:10:47.367" v="7233" actId="478"/>
          <ac:spMkLst>
            <pc:docMk/>
            <pc:sldMk cId="2694531277" sldId="728"/>
            <ac:spMk id="6" creationId="{55CFD8FB-D58F-C1D7-8906-89C69C7296E3}"/>
          </ac:spMkLst>
        </pc:spChg>
        <pc:spChg chg="add del mod">
          <ac:chgData name="Justina Ojom" userId="cbdaed7d-8d45-4372-a16a-f3f8900c2f45" providerId="ADAL" clId="{498B5AAD-3D98-492D-857B-23061FC64F6C}" dt="2023-03-07T20:10:47.367" v="7233" actId="478"/>
          <ac:spMkLst>
            <pc:docMk/>
            <pc:sldMk cId="2694531277" sldId="728"/>
            <ac:spMk id="7" creationId="{5AEF9F79-7060-48F8-A48B-D46AD87198BB}"/>
          </ac:spMkLst>
        </pc:spChg>
        <pc:spChg chg="add del mod">
          <ac:chgData name="Justina Ojom" userId="cbdaed7d-8d45-4372-a16a-f3f8900c2f45" providerId="ADAL" clId="{498B5AAD-3D98-492D-857B-23061FC64F6C}" dt="2023-03-07T20:10:47.367" v="7233" actId="478"/>
          <ac:spMkLst>
            <pc:docMk/>
            <pc:sldMk cId="2694531277" sldId="728"/>
            <ac:spMk id="8" creationId="{1549F9DC-2145-984B-5AEF-85DF8D4F26DF}"/>
          </ac:spMkLst>
        </pc:spChg>
        <pc:spChg chg="mod">
          <ac:chgData name="Justina Ojom" userId="cbdaed7d-8d45-4372-a16a-f3f8900c2f45" providerId="ADAL" clId="{498B5AAD-3D98-492D-857B-23061FC64F6C}" dt="2023-03-07T19:40:55.535" v="6758" actId="2711"/>
          <ac:spMkLst>
            <pc:docMk/>
            <pc:sldMk cId="2694531277" sldId="728"/>
            <ac:spMk id="10" creationId="{76DE4E89-0AC0-C33B-7BA6-752EFBFED6B1}"/>
          </ac:spMkLst>
        </pc:spChg>
        <pc:spChg chg="add del mod">
          <ac:chgData name="Justina Ojom" userId="cbdaed7d-8d45-4372-a16a-f3f8900c2f45" providerId="ADAL" clId="{498B5AAD-3D98-492D-857B-23061FC64F6C}" dt="2023-03-07T20:10:40.346" v="7231"/>
          <ac:spMkLst>
            <pc:docMk/>
            <pc:sldMk cId="2694531277" sldId="728"/>
            <ac:spMk id="11" creationId="{D5C6289B-638F-5829-F066-E85ACE6C7C15}"/>
          </ac:spMkLst>
        </pc:spChg>
        <pc:spChg chg="mod">
          <ac:chgData name="Justina Ojom" userId="cbdaed7d-8d45-4372-a16a-f3f8900c2f45" providerId="ADAL" clId="{498B5AAD-3D98-492D-857B-23061FC64F6C}" dt="2023-03-07T19:40:55.535" v="6758" actId="2711"/>
          <ac:spMkLst>
            <pc:docMk/>
            <pc:sldMk cId="2694531277" sldId="728"/>
            <ac:spMk id="12" creationId="{BCEB20CA-C8AB-2A7A-F09D-D11402DF29C9}"/>
          </ac:spMkLst>
        </pc:spChg>
        <pc:spChg chg="mod">
          <ac:chgData name="Justina Ojom" userId="cbdaed7d-8d45-4372-a16a-f3f8900c2f45" providerId="ADAL" clId="{498B5AAD-3D98-492D-857B-23061FC64F6C}" dt="2023-03-07T19:40:55.535" v="6758" actId="2711"/>
          <ac:spMkLst>
            <pc:docMk/>
            <pc:sldMk cId="2694531277" sldId="728"/>
            <ac:spMk id="14" creationId="{2BCD83A8-E4BB-69F3-1FB7-14603C1A22CC}"/>
          </ac:spMkLst>
        </pc:spChg>
        <pc:spChg chg="mod">
          <ac:chgData name="Justina Ojom" userId="cbdaed7d-8d45-4372-a16a-f3f8900c2f45" providerId="ADAL" clId="{498B5AAD-3D98-492D-857B-23061FC64F6C}" dt="2023-03-07T20:10:39.252" v="7228" actId="207"/>
          <ac:spMkLst>
            <pc:docMk/>
            <pc:sldMk cId="2694531277" sldId="728"/>
            <ac:spMk id="15" creationId="{CFFB55FE-200C-0D03-D2BB-050A8C9DDF8D}"/>
          </ac:spMkLst>
        </pc:spChg>
        <pc:spChg chg="mod">
          <ac:chgData name="Justina Ojom" userId="cbdaed7d-8d45-4372-a16a-f3f8900c2f45" providerId="ADAL" clId="{498B5AAD-3D98-492D-857B-23061FC64F6C}" dt="2023-03-07T19:40:55.535" v="6758" actId="2711"/>
          <ac:spMkLst>
            <pc:docMk/>
            <pc:sldMk cId="2694531277" sldId="728"/>
            <ac:spMk id="16" creationId="{047D746D-CF54-A344-FDFA-E5ECC234C8A0}"/>
          </ac:spMkLst>
        </pc:spChg>
        <pc:spChg chg="mod">
          <ac:chgData name="Justina Ojom" userId="cbdaed7d-8d45-4372-a16a-f3f8900c2f45" providerId="ADAL" clId="{498B5AAD-3D98-492D-857B-23061FC64F6C}" dt="2023-03-07T20:10:39.252" v="7228" actId="207"/>
          <ac:spMkLst>
            <pc:docMk/>
            <pc:sldMk cId="2694531277" sldId="728"/>
            <ac:spMk id="17" creationId="{4AF2FDCD-9EAB-B42F-DF51-F5429941E6F3}"/>
          </ac:spMkLst>
        </pc:spChg>
        <pc:spChg chg="add del mod">
          <ac:chgData name="Justina Ojom" userId="cbdaed7d-8d45-4372-a16a-f3f8900c2f45" providerId="ADAL" clId="{498B5AAD-3D98-492D-857B-23061FC64F6C}" dt="2023-03-07T20:10:49.503" v="7234" actId="478"/>
          <ac:spMkLst>
            <pc:docMk/>
            <pc:sldMk cId="2694531277" sldId="728"/>
            <ac:spMk id="18" creationId="{FB09DC1B-EEED-7E0A-DFF8-553D2A46A86A}"/>
          </ac:spMkLst>
        </pc:spChg>
        <pc:spChg chg="mod">
          <ac:chgData name="Justina Ojom" userId="cbdaed7d-8d45-4372-a16a-f3f8900c2f45" providerId="ADAL" clId="{498B5AAD-3D98-492D-857B-23061FC64F6C}" dt="2023-03-07T20:10:39.252" v="7228" actId="207"/>
          <ac:spMkLst>
            <pc:docMk/>
            <pc:sldMk cId="2694531277" sldId="728"/>
            <ac:spMk id="19" creationId="{3ED460FE-5DC7-8591-05A1-7831DF2EB37E}"/>
          </ac:spMkLst>
        </pc:spChg>
        <pc:spChg chg="add del mod">
          <ac:chgData name="Justina Ojom" userId="cbdaed7d-8d45-4372-a16a-f3f8900c2f45" providerId="ADAL" clId="{498B5AAD-3D98-492D-857B-23061FC64F6C}" dt="2023-03-07T20:10:47.367" v="7233" actId="478"/>
          <ac:spMkLst>
            <pc:docMk/>
            <pc:sldMk cId="2694531277" sldId="728"/>
            <ac:spMk id="20" creationId="{229FFF11-E903-7C22-9AB2-1904CF84032D}"/>
          </ac:spMkLst>
        </pc:spChg>
        <pc:spChg chg="add del mod">
          <ac:chgData name="Justina Ojom" userId="cbdaed7d-8d45-4372-a16a-f3f8900c2f45" providerId="ADAL" clId="{498B5AAD-3D98-492D-857B-23061FC64F6C}" dt="2023-03-07T20:10:47.367" v="7233" actId="478"/>
          <ac:spMkLst>
            <pc:docMk/>
            <pc:sldMk cId="2694531277" sldId="728"/>
            <ac:spMk id="21" creationId="{F2655E4B-C387-1346-1BA6-4947BFFFC747}"/>
          </ac:spMkLst>
        </pc:spChg>
        <pc:spChg chg="mod">
          <ac:chgData name="Justina Ojom" userId="cbdaed7d-8d45-4372-a16a-f3f8900c2f45" providerId="ADAL" clId="{498B5AAD-3D98-492D-857B-23061FC64F6C}" dt="2023-03-07T20:10:39.252" v="7228" actId="207"/>
          <ac:spMkLst>
            <pc:docMk/>
            <pc:sldMk cId="2694531277" sldId="728"/>
            <ac:spMk id="22" creationId="{62AD846F-61ED-08B0-CCA5-CD17B09A4B4D}"/>
          </ac:spMkLst>
        </pc:spChg>
        <pc:spChg chg="add del mod">
          <ac:chgData name="Justina Ojom" userId="cbdaed7d-8d45-4372-a16a-f3f8900c2f45" providerId="ADAL" clId="{498B5AAD-3D98-492D-857B-23061FC64F6C}" dt="2023-03-07T20:10:47.367" v="7233" actId="478"/>
          <ac:spMkLst>
            <pc:docMk/>
            <pc:sldMk cId="2694531277" sldId="728"/>
            <ac:spMk id="23" creationId="{57EEB1CD-0485-2D1F-E879-362FFA9775BE}"/>
          </ac:spMkLst>
        </pc:spChg>
        <pc:spChg chg="add del mod">
          <ac:chgData name="Justina Ojom" userId="cbdaed7d-8d45-4372-a16a-f3f8900c2f45" providerId="ADAL" clId="{498B5AAD-3D98-492D-857B-23061FC64F6C}" dt="2023-03-07T20:10:47.367" v="7233" actId="478"/>
          <ac:spMkLst>
            <pc:docMk/>
            <pc:sldMk cId="2694531277" sldId="728"/>
            <ac:spMk id="24" creationId="{A8E38CC1-E71D-79ED-2256-EF498E37B8BA}"/>
          </ac:spMkLst>
        </pc:spChg>
        <pc:spChg chg="add del mod">
          <ac:chgData name="Justina Ojom" userId="cbdaed7d-8d45-4372-a16a-f3f8900c2f45" providerId="ADAL" clId="{498B5AAD-3D98-492D-857B-23061FC64F6C}" dt="2023-03-07T20:10:47.367" v="7233" actId="478"/>
          <ac:spMkLst>
            <pc:docMk/>
            <pc:sldMk cId="2694531277" sldId="728"/>
            <ac:spMk id="25" creationId="{F1EC446E-FEEB-7B83-8D9A-6C7D4EF0CFEE}"/>
          </ac:spMkLst>
        </pc:spChg>
        <pc:spChg chg="add del mod">
          <ac:chgData name="Justina Ojom" userId="cbdaed7d-8d45-4372-a16a-f3f8900c2f45" providerId="ADAL" clId="{498B5AAD-3D98-492D-857B-23061FC64F6C}" dt="2023-03-07T20:10:40.346" v="7231"/>
          <ac:spMkLst>
            <pc:docMk/>
            <pc:sldMk cId="2694531277" sldId="728"/>
            <ac:spMk id="26" creationId="{FD13CCB8-1D09-9AEA-25A5-6F566D7D4BC4}"/>
          </ac:spMkLst>
        </pc:spChg>
        <pc:spChg chg="add del mod">
          <ac:chgData name="Justina Ojom" userId="cbdaed7d-8d45-4372-a16a-f3f8900c2f45" providerId="ADAL" clId="{498B5AAD-3D98-492D-857B-23061FC64F6C}" dt="2023-03-07T20:10:40.346" v="7231"/>
          <ac:spMkLst>
            <pc:docMk/>
            <pc:sldMk cId="2694531277" sldId="728"/>
            <ac:spMk id="27" creationId="{212568DB-E06D-B23C-434F-A24018F19137}"/>
          </ac:spMkLst>
        </pc:spChg>
        <pc:spChg chg="add mod">
          <ac:chgData name="Justina Ojom" userId="cbdaed7d-8d45-4372-a16a-f3f8900c2f45" providerId="ADAL" clId="{498B5AAD-3D98-492D-857B-23061FC64F6C}" dt="2023-03-07T20:11:10.736" v="7274" actId="207"/>
          <ac:spMkLst>
            <pc:docMk/>
            <pc:sldMk cId="2694531277" sldId="728"/>
            <ac:spMk id="28" creationId="{49359A25-FA1A-D008-752D-554EF36FC11C}"/>
          </ac:spMkLst>
        </pc:spChg>
        <pc:spChg chg="add mod">
          <ac:chgData name="Justina Ojom" userId="cbdaed7d-8d45-4372-a16a-f3f8900c2f45" providerId="ADAL" clId="{498B5AAD-3D98-492D-857B-23061FC64F6C}" dt="2023-03-07T20:11:06.958" v="7273" actId="1076"/>
          <ac:spMkLst>
            <pc:docMk/>
            <pc:sldMk cId="2694531277" sldId="728"/>
            <ac:spMk id="29" creationId="{C4DF88F2-E953-6236-7323-16F49A6C441D}"/>
          </ac:spMkLst>
        </pc:spChg>
        <pc:spChg chg="mod">
          <ac:chgData name="Justina Ojom" userId="cbdaed7d-8d45-4372-a16a-f3f8900c2f45" providerId="ADAL" clId="{498B5AAD-3D98-492D-857B-23061FC64F6C}" dt="2023-03-07T20:11:38.921" v="7275" actId="207"/>
          <ac:spMkLst>
            <pc:docMk/>
            <pc:sldMk cId="2694531277" sldId="728"/>
            <ac:spMk id="31" creationId="{098EE1CD-51BD-865D-3BDF-470823AA7528}"/>
          </ac:spMkLst>
        </pc:spChg>
        <pc:spChg chg="mod">
          <ac:chgData name="Justina Ojom" userId="cbdaed7d-8d45-4372-a16a-f3f8900c2f45" providerId="ADAL" clId="{498B5AAD-3D98-492D-857B-23061FC64F6C}" dt="2023-03-07T20:11:38.921" v="7275" actId="207"/>
          <ac:spMkLst>
            <pc:docMk/>
            <pc:sldMk cId="2694531277" sldId="728"/>
            <ac:spMk id="32" creationId="{91F43E56-329C-ABAA-F37E-B24A37C0BF08}"/>
          </ac:spMkLst>
        </pc:spChg>
        <pc:spChg chg="mod">
          <ac:chgData name="Justina Ojom" userId="cbdaed7d-8d45-4372-a16a-f3f8900c2f45" providerId="ADAL" clId="{498B5AAD-3D98-492D-857B-23061FC64F6C}" dt="2023-03-07T20:11:42.039" v="7276" actId="207"/>
          <ac:spMkLst>
            <pc:docMk/>
            <pc:sldMk cId="2694531277" sldId="728"/>
            <ac:spMk id="33" creationId="{7F0EE645-EE11-DF07-12E0-AFAC0ED24BB1}"/>
          </ac:spMkLst>
        </pc:spChg>
        <pc:spChg chg="mod">
          <ac:chgData name="Justina Ojom" userId="cbdaed7d-8d45-4372-a16a-f3f8900c2f45" providerId="ADAL" clId="{498B5AAD-3D98-492D-857B-23061FC64F6C}" dt="2023-03-07T20:11:38.921" v="7275" actId="207"/>
          <ac:spMkLst>
            <pc:docMk/>
            <pc:sldMk cId="2694531277" sldId="728"/>
            <ac:spMk id="34" creationId="{AFFC611A-C813-E9AF-5A3A-2F2664FCB1A8}"/>
          </ac:spMkLst>
        </pc:spChg>
        <pc:spChg chg="add mod">
          <ac:chgData name="Justina Ojom" userId="cbdaed7d-8d45-4372-a16a-f3f8900c2f45" providerId="ADAL" clId="{498B5AAD-3D98-492D-857B-23061FC64F6C}" dt="2023-03-07T20:10:49.752" v="7235"/>
          <ac:spMkLst>
            <pc:docMk/>
            <pc:sldMk cId="2694531277" sldId="728"/>
            <ac:spMk id="35" creationId="{0ECBD266-A0F9-29EA-3D12-DEED4ECCB067}"/>
          </ac:spMkLst>
        </pc:spChg>
        <pc:grpChg chg="add del">
          <ac:chgData name="Justina Ojom" userId="cbdaed7d-8d45-4372-a16a-f3f8900c2f45" providerId="ADAL" clId="{498B5AAD-3D98-492D-857B-23061FC64F6C}" dt="2023-03-07T20:10:47.367" v="7233" actId="478"/>
          <ac:grpSpMkLst>
            <pc:docMk/>
            <pc:sldMk cId="2694531277" sldId="728"/>
            <ac:grpSpMk id="9" creationId="{A95F0007-360E-AD52-DEEE-E3DCFABE322E}"/>
          </ac:grpSpMkLst>
        </pc:grpChg>
        <pc:grpChg chg="add del mod">
          <ac:chgData name="Justina Ojom" userId="cbdaed7d-8d45-4372-a16a-f3f8900c2f45" providerId="ADAL" clId="{498B5AAD-3D98-492D-857B-23061FC64F6C}" dt="2023-03-07T20:10:40.346" v="7231"/>
          <ac:grpSpMkLst>
            <pc:docMk/>
            <pc:sldMk cId="2694531277" sldId="728"/>
            <ac:grpSpMk id="13" creationId="{2A29FA3E-716E-25EF-3FBE-2BC97CDFBAAB}"/>
          </ac:grpSpMkLst>
        </pc:grpChg>
        <pc:grpChg chg="add mod">
          <ac:chgData name="Justina Ojom" userId="cbdaed7d-8d45-4372-a16a-f3f8900c2f45" providerId="ADAL" clId="{498B5AAD-3D98-492D-857B-23061FC64F6C}" dt="2023-03-07T20:11:38.921" v="7275" actId="207"/>
          <ac:grpSpMkLst>
            <pc:docMk/>
            <pc:sldMk cId="2694531277" sldId="728"/>
            <ac:grpSpMk id="30" creationId="{5281AB48-F723-5ADA-B786-81155D38F9FD}"/>
          </ac:grpSpMkLst>
        </pc:grpChg>
      </pc:sldChg>
      <pc:sldChg chg="addSp delSp modSp mod modNotes modNotesTx">
        <pc:chgData name="Justina Ojom" userId="cbdaed7d-8d45-4372-a16a-f3f8900c2f45" providerId="ADAL" clId="{498B5AAD-3D98-492D-857B-23061FC64F6C}" dt="2023-03-09T22:44:15.180" v="9902" actId="20577"/>
        <pc:sldMkLst>
          <pc:docMk/>
          <pc:sldMk cId="444171691" sldId="730"/>
        </pc:sldMkLst>
        <pc:spChg chg="del">
          <ac:chgData name="Justina Ojom" userId="cbdaed7d-8d45-4372-a16a-f3f8900c2f45" providerId="ADAL" clId="{498B5AAD-3D98-492D-857B-23061FC64F6C}" dt="2023-03-07T20:27:28.581" v="7500" actId="478"/>
          <ac:spMkLst>
            <pc:docMk/>
            <pc:sldMk cId="444171691" sldId="730"/>
            <ac:spMk id="3" creationId="{7749C3A0-E679-8C30-4BB7-828482416604}"/>
          </ac:spMkLst>
        </pc:spChg>
        <pc:spChg chg="del">
          <ac:chgData name="Justina Ojom" userId="cbdaed7d-8d45-4372-a16a-f3f8900c2f45" providerId="ADAL" clId="{498B5AAD-3D98-492D-857B-23061FC64F6C}" dt="2023-03-07T20:27:28.581" v="7500" actId="478"/>
          <ac:spMkLst>
            <pc:docMk/>
            <pc:sldMk cId="444171691" sldId="730"/>
            <ac:spMk id="4" creationId="{8BB822B8-DC82-C784-6642-7E4CBD4C618D}"/>
          </ac:spMkLst>
        </pc:spChg>
        <pc:spChg chg="del">
          <ac:chgData name="Justina Ojom" userId="cbdaed7d-8d45-4372-a16a-f3f8900c2f45" providerId="ADAL" clId="{498B5AAD-3D98-492D-857B-23061FC64F6C}" dt="2023-03-07T20:27:28.581" v="7500" actId="478"/>
          <ac:spMkLst>
            <pc:docMk/>
            <pc:sldMk cId="444171691" sldId="730"/>
            <ac:spMk id="5" creationId="{722ACCA2-B107-0E6C-BF68-729B0B128CD4}"/>
          </ac:spMkLst>
        </pc:spChg>
        <pc:spChg chg="del">
          <ac:chgData name="Justina Ojom" userId="cbdaed7d-8d45-4372-a16a-f3f8900c2f45" providerId="ADAL" clId="{498B5AAD-3D98-492D-857B-23061FC64F6C}" dt="2023-03-07T20:27:28.581" v="7500" actId="478"/>
          <ac:spMkLst>
            <pc:docMk/>
            <pc:sldMk cId="444171691" sldId="730"/>
            <ac:spMk id="6" creationId="{0096F66C-C0D6-C321-FD01-4331A56C62A8}"/>
          </ac:spMkLst>
        </pc:spChg>
        <pc:spChg chg="del">
          <ac:chgData name="Justina Ojom" userId="cbdaed7d-8d45-4372-a16a-f3f8900c2f45" providerId="ADAL" clId="{498B5AAD-3D98-492D-857B-23061FC64F6C}" dt="2023-03-07T19:38:26.996" v="6715" actId="478"/>
          <ac:spMkLst>
            <pc:docMk/>
            <pc:sldMk cId="444171691" sldId="730"/>
            <ac:spMk id="7" creationId="{97B12894-8F48-9181-B20F-5D812E0FC2B7}"/>
          </ac:spMkLst>
        </pc:spChg>
        <pc:spChg chg="mod">
          <ac:chgData name="Justina Ojom" userId="cbdaed7d-8d45-4372-a16a-f3f8900c2f45" providerId="ADAL" clId="{498B5AAD-3D98-492D-857B-23061FC64F6C}" dt="2023-03-07T19:38:27.189" v="6716"/>
          <ac:spMkLst>
            <pc:docMk/>
            <pc:sldMk cId="444171691" sldId="730"/>
            <ac:spMk id="15" creationId="{3222967B-62CB-DCE3-EB83-772FA3BDCA33}"/>
          </ac:spMkLst>
        </pc:spChg>
        <pc:spChg chg="mod">
          <ac:chgData name="Justina Ojom" userId="cbdaed7d-8d45-4372-a16a-f3f8900c2f45" providerId="ADAL" clId="{498B5AAD-3D98-492D-857B-23061FC64F6C}" dt="2023-03-07T19:38:27.189" v="6716"/>
          <ac:spMkLst>
            <pc:docMk/>
            <pc:sldMk cId="444171691" sldId="730"/>
            <ac:spMk id="18" creationId="{EDEBD89C-B2FE-A698-15A7-F8C13BEF461D}"/>
          </ac:spMkLst>
        </pc:spChg>
        <pc:spChg chg="mod">
          <ac:chgData name="Justina Ojom" userId="cbdaed7d-8d45-4372-a16a-f3f8900c2f45" providerId="ADAL" clId="{498B5AAD-3D98-492D-857B-23061FC64F6C}" dt="2023-03-07T19:38:27.189" v="6716"/>
          <ac:spMkLst>
            <pc:docMk/>
            <pc:sldMk cId="444171691" sldId="730"/>
            <ac:spMk id="19" creationId="{8000B692-0AF4-4E4B-2B28-09ADA788EDCE}"/>
          </ac:spMkLst>
        </pc:spChg>
        <pc:spChg chg="mod">
          <ac:chgData name="Justina Ojom" userId="cbdaed7d-8d45-4372-a16a-f3f8900c2f45" providerId="ADAL" clId="{498B5AAD-3D98-492D-857B-23061FC64F6C}" dt="2023-03-09T22:44:05.833" v="9840" actId="20577"/>
          <ac:spMkLst>
            <pc:docMk/>
            <pc:sldMk cId="444171691" sldId="730"/>
            <ac:spMk id="20" creationId="{F4E76E6B-F033-2E38-3A9D-3F0A1B7A3AB2}"/>
          </ac:spMkLst>
        </pc:spChg>
        <pc:spChg chg="del">
          <ac:chgData name="Justina Ojom" userId="cbdaed7d-8d45-4372-a16a-f3f8900c2f45" providerId="ADAL" clId="{498B5AAD-3D98-492D-857B-23061FC64F6C}" dt="2023-03-07T20:27:28.581" v="7500" actId="478"/>
          <ac:spMkLst>
            <pc:docMk/>
            <pc:sldMk cId="444171691" sldId="730"/>
            <ac:spMk id="21" creationId="{1942C0AE-C69A-931F-7B11-174F71E62378}"/>
          </ac:spMkLst>
        </pc:spChg>
        <pc:spChg chg="del">
          <ac:chgData name="Justina Ojom" userId="cbdaed7d-8d45-4372-a16a-f3f8900c2f45" providerId="ADAL" clId="{498B5AAD-3D98-492D-857B-23061FC64F6C}" dt="2023-03-07T20:27:28.581" v="7500" actId="478"/>
          <ac:spMkLst>
            <pc:docMk/>
            <pc:sldMk cId="444171691" sldId="730"/>
            <ac:spMk id="22" creationId="{8F5DE2F0-C46C-F154-7698-DDECB8BB8831}"/>
          </ac:spMkLst>
        </pc:spChg>
        <pc:spChg chg="mod">
          <ac:chgData name="Justina Ojom" userId="cbdaed7d-8d45-4372-a16a-f3f8900c2f45" providerId="ADAL" clId="{498B5AAD-3D98-492D-857B-23061FC64F6C}" dt="2023-03-07T19:38:27.189" v="6716"/>
          <ac:spMkLst>
            <pc:docMk/>
            <pc:sldMk cId="444171691" sldId="730"/>
            <ac:spMk id="23" creationId="{11B01208-7322-C721-D7C9-DD5ABCB7E91B}"/>
          </ac:spMkLst>
        </pc:spChg>
        <pc:spChg chg="mod">
          <ac:chgData name="Justina Ojom" userId="cbdaed7d-8d45-4372-a16a-f3f8900c2f45" providerId="ADAL" clId="{498B5AAD-3D98-492D-857B-23061FC64F6C}" dt="2023-03-07T20:28:08.497" v="7511" actId="207"/>
          <ac:spMkLst>
            <pc:docMk/>
            <pc:sldMk cId="444171691" sldId="730"/>
            <ac:spMk id="25" creationId="{C96C832B-C7EA-8FB6-C300-D2FB5726AF9D}"/>
          </ac:spMkLst>
        </pc:spChg>
        <pc:spChg chg="mod">
          <ac:chgData name="Justina Ojom" userId="cbdaed7d-8d45-4372-a16a-f3f8900c2f45" providerId="ADAL" clId="{498B5AAD-3D98-492D-857B-23061FC64F6C}" dt="2023-03-07T20:27:41.203" v="7501"/>
          <ac:spMkLst>
            <pc:docMk/>
            <pc:sldMk cId="444171691" sldId="730"/>
            <ac:spMk id="26" creationId="{9C649C66-D8F6-90E3-DD3C-EBF4C1FEED90}"/>
          </ac:spMkLst>
        </pc:spChg>
        <pc:spChg chg="mod">
          <ac:chgData name="Justina Ojom" userId="cbdaed7d-8d45-4372-a16a-f3f8900c2f45" providerId="ADAL" clId="{498B5AAD-3D98-492D-857B-23061FC64F6C}" dt="2023-03-07T20:27:41.203" v="7501"/>
          <ac:spMkLst>
            <pc:docMk/>
            <pc:sldMk cId="444171691" sldId="730"/>
            <ac:spMk id="27" creationId="{A421459B-1B20-82B9-8F2D-E999CDD3EF96}"/>
          </ac:spMkLst>
        </pc:spChg>
        <pc:spChg chg="mod">
          <ac:chgData name="Justina Ojom" userId="cbdaed7d-8d45-4372-a16a-f3f8900c2f45" providerId="ADAL" clId="{498B5AAD-3D98-492D-857B-23061FC64F6C}" dt="2023-03-07T20:28:02.358" v="7509" actId="207"/>
          <ac:spMkLst>
            <pc:docMk/>
            <pc:sldMk cId="444171691" sldId="730"/>
            <ac:spMk id="30" creationId="{19327CB1-F74E-E2BE-405D-757792A80145}"/>
          </ac:spMkLst>
        </pc:spChg>
        <pc:spChg chg="mod">
          <ac:chgData name="Justina Ojom" userId="cbdaed7d-8d45-4372-a16a-f3f8900c2f45" providerId="ADAL" clId="{498B5AAD-3D98-492D-857B-23061FC64F6C}" dt="2023-03-07T20:28:02.358" v="7509" actId="207"/>
          <ac:spMkLst>
            <pc:docMk/>
            <pc:sldMk cId="444171691" sldId="730"/>
            <ac:spMk id="31" creationId="{DECF69A5-9A86-D913-5B9F-EC25F8B54AD4}"/>
          </ac:spMkLst>
        </pc:spChg>
        <pc:spChg chg="mod">
          <ac:chgData name="Justina Ojom" userId="cbdaed7d-8d45-4372-a16a-f3f8900c2f45" providerId="ADAL" clId="{498B5AAD-3D98-492D-857B-23061FC64F6C}" dt="2023-03-07T20:28:02.358" v="7509" actId="207"/>
          <ac:spMkLst>
            <pc:docMk/>
            <pc:sldMk cId="444171691" sldId="730"/>
            <ac:spMk id="34" creationId="{E8AC78EA-2109-5762-62C7-17934FC61DAE}"/>
          </ac:spMkLst>
        </pc:spChg>
        <pc:spChg chg="mod">
          <ac:chgData name="Justina Ojom" userId="cbdaed7d-8d45-4372-a16a-f3f8900c2f45" providerId="ADAL" clId="{498B5AAD-3D98-492D-857B-23061FC64F6C}" dt="2023-03-07T20:28:02.358" v="7509" actId="207"/>
          <ac:spMkLst>
            <pc:docMk/>
            <pc:sldMk cId="444171691" sldId="730"/>
            <ac:spMk id="35" creationId="{2090F6B7-5CB4-0FD0-2C95-F212419D2230}"/>
          </ac:spMkLst>
        </pc:spChg>
        <pc:spChg chg="mod">
          <ac:chgData name="Justina Ojom" userId="cbdaed7d-8d45-4372-a16a-f3f8900c2f45" providerId="ADAL" clId="{498B5AAD-3D98-492D-857B-23061FC64F6C}" dt="2023-03-07T20:28:02.358" v="7509" actId="207"/>
          <ac:spMkLst>
            <pc:docMk/>
            <pc:sldMk cId="444171691" sldId="730"/>
            <ac:spMk id="36" creationId="{77802D53-6BE8-2F5F-5F45-41319C076A65}"/>
          </ac:spMkLst>
        </pc:spChg>
        <pc:spChg chg="mod">
          <ac:chgData name="Justina Ojom" userId="cbdaed7d-8d45-4372-a16a-f3f8900c2f45" providerId="ADAL" clId="{498B5AAD-3D98-492D-857B-23061FC64F6C}" dt="2023-03-07T20:28:02.358" v="7509" actId="207"/>
          <ac:spMkLst>
            <pc:docMk/>
            <pc:sldMk cId="444171691" sldId="730"/>
            <ac:spMk id="37" creationId="{D51B2B71-A051-BDAE-40DF-1B02C3CF4D86}"/>
          </ac:spMkLst>
        </pc:spChg>
        <pc:spChg chg="mod">
          <ac:chgData name="Justina Ojom" userId="cbdaed7d-8d45-4372-a16a-f3f8900c2f45" providerId="ADAL" clId="{498B5AAD-3D98-492D-857B-23061FC64F6C}" dt="2023-03-07T20:28:02.358" v="7509" actId="207"/>
          <ac:spMkLst>
            <pc:docMk/>
            <pc:sldMk cId="444171691" sldId="730"/>
            <ac:spMk id="38" creationId="{822FD8C2-6D4D-612D-9A08-1E5B1336BFB3}"/>
          </ac:spMkLst>
        </pc:spChg>
        <pc:grpChg chg="del">
          <ac:chgData name="Justina Ojom" userId="cbdaed7d-8d45-4372-a16a-f3f8900c2f45" providerId="ADAL" clId="{498B5AAD-3D98-492D-857B-23061FC64F6C}" dt="2023-03-07T19:38:26.996" v="6715" actId="478"/>
          <ac:grpSpMkLst>
            <pc:docMk/>
            <pc:sldMk cId="444171691" sldId="730"/>
            <ac:grpSpMk id="8" creationId="{645899C8-95B1-2152-BEBB-75A61EACA55F}"/>
          </ac:grpSpMkLst>
        </pc:grpChg>
        <pc:grpChg chg="del">
          <ac:chgData name="Justina Ojom" userId="cbdaed7d-8d45-4372-a16a-f3f8900c2f45" providerId="ADAL" clId="{498B5AAD-3D98-492D-857B-23061FC64F6C}" dt="2023-03-07T19:38:26.996" v="6715" actId="478"/>
          <ac:grpSpMkLst>
            <pc:docMk/>
            <pc:sldMk cId="444171691" sldId="730"/>
            <ac:grpSpMk id="11" creationId="{D594AD04-DDBA-EAD7-6914-3C33F751A6F4}"/>
          </ac:grpSpMkLst>
        </pc:grpChg>
        <pc:grpChg chg="add mod">
          <ac:chgData name="Justina Ojom" userId="cbdaed7d-8d45-4372-a16a-f3f8900c2f45" providerId="ADAL" clId="{498B5AAD-3D98-492D-857B-23061FC64F6C}" dt="2023-03-07T19:38:27.189" v="6716"/>
          <ac:grpSpMkLst>
            <pc:docMk/>
            <pc:sldMk cId="444171691" sldId="730"/>
            <ac:grpSpMk id="14" creationId="{F222FDFC-CCF7-0280-B750-62F7A6EE1611}"/>
          </ac:grpSpMkLst>
        </pc:grpChg>
        <pc:grpChg chg="mod">
          <ac:chgData name="Justina Ojom" userId="cbdaed7d-8d45-4372-a16a-f3f8900c2f45" providerId="ADAL" clId="{498B5AAD-3D98-492D-857B-23061FC64F6C}" dt="2023-03-07T19:38:27.189" v="6716"/>
          <ac:grpSpMkLst>
            <pc:docMk/>
            <pc:sldMk cId="444171691" sldId="730"/>
            <ac:grpSpMk id="16" creationId="{8CB52903-99F8-E861-EFB2-02EEA496F4F4}"/>
          </ac:grpSpMkLst>
        </pc:grpChg>
        <pc:grpChg chg="mod">
          <ac:chgData name="Justina Ojom" userId="cbdaed7d-8d45-4372-a16a-f3f8900c2f45" providerId="ADAL" clId="{498B5AAD-3D98-492D-857B-23061FC64F6C}" dt="2023-03-07T19:38:27.189" v="6716"/>
          <ac:grpSpMkLst>
            <pc:docMk/>
            <pc:sldMk cId="444171691" sldId="730"/>
            <ac:grpSpMk id="17" creationId="{96ED7991-B1E4-54BA-5C10-B2DD046F0BF4}"/>
          </ac:grpSpMkLst>
        </pc:grpChg>
        <pc:grpChg chg="add mod">
          <ac:chgData name="Justina Ojom" userId="cbdaed7d-8d45-4372-a16a-f3f8900c2f45" providerId="ADAL" clId="{498B5AAD-3D98-492D-857B-23061FC64F6C}" dt="2023-03-07T20:28:15.952" v="7513" actId="1076"/>
          <ac:grpSpMkLst>
            <pc:docMk/>
            <pc:sldMk cId="444171691" sldId="730"/>
            <ac:grpSpMk id="24" creationId="{A6D326B1-4417-046A-515F-47B2C27944F7}"/>
          </ac:grpSpMkLst>
        </pc:grpChg>
        <pc:grpChg chg="add mod">
          <ac:chgData name="Justina Ojom" userId="cbdaed7d-8d45-4372-a16a-f3f8900c2f45" providerId="ADAL" clId="{498B5AAD-3D98-492D-857B-23061FC64F6C}" dt="2023-03-07T20:28:15.952" v="7513" actId="1076"/>
          <ac:grpSpMkLst>
            <pc:docMk/>
            <pc:sldMk cId="444171691" sldId="730"/>
            <ac:grpSpMk id="28" creationId="{9CCFF6FC-EDFC-CF81-AFA3-E5A9111DF004}"/>
          </ac:grpSpMkLst>
        </pc:grpChg>
        <pc:grpChg chg="mod">
          <ac:chgData name="Justina Ojom" userId="cbdaed7d-8d45-4372-a16a-f3f8900c2f45" providerId="ADAL" clId="{498B5AAD-3D98-492D-857B-23061FC64F6C}" dt="2023-03-07T20:28:02.358" v="7509" actId="207"/>
          <ac:grpSpMkLst>
            <pc:docMk/>
            <pc:sldMk cId="444171691" sldId="730"/>
            <ac:grpSpMk id="29" creationId="{A8AFD93C-F67B-5470-8A44-98B2EA3470B7}"/>
          </ac:grpSpMkLst>
        </pc:grpChg>
        <pc:grpChg chg="mod">
          <ac:chgData name="Justina Ojom" userId="cbdaed7d-8d45-4372-a16a-f3f8900c2f45" providerId="ADAL" clId="{498B5AAD-3D98-492D-857B-23061FC64F6C}" dt="2023-03-07T20:28:02.358" v="7509" actId="207"/>
          <ac:grpSpMkLst>
            <pc:docMk/>
            <pc:sldMk cId="444171691" sldId="730"/>
            <ac:grpSpMk id="33" creationId="{D7527B0A-4107-7938-886F-882DCB58A7D2}"/>
          </ac:grpSpMkLst>
        </pc:grpChg>
        <pc:cxnChg chg="mod">
          <ac:chgData name="Justina Ojom" userId="cbdaed7d-8d45-4372-a16a-f3f8900c2f45" providerId="ADAL" clId="{498B5AAD-3D98-492D-857B-23061FC64F6C}" dt="2023-03-07T20:28:05.536" v="7510" actId="208"/>
          <ac:cxnSpMkLst>
            <pc:docMk/>
            <pc:sldMk cId="444171691" sldId="730"/>
            <ac:cxnSpMk id="32" creationId="{86B81B6D-9F5B-E8B1-31DA-14BAA8491621}"/>
          </ac:cxnSpMkLst>
        </pc:cxnChg>
      </pc:sldChg>
      <pc:sldChg chg="addSp delSp modSp mod modNotes modNotesTx">
        <pc:chgData name="Justina Ojom" userId="cbdaed7d-8d45-4372-a16a-f3f8900c2f45" providerId="ADAL" clId="{498B5AAD-3D98-492D-857B-23061FC64F6C}" dt="2023-03-10T01:33:11.906" v="10450" actId="20577"/>
        <pc:sldMkLst>
          <pc:docMk/>
          <pc:sldMk cId="2317937717" sldId="731"/>
        </pc:sldMkLst>
        <pc:spChg chg="mod">
          <ac:chgData name="Justina Ojom" userId="cbdaed7d-8d45-4372-a16a-f3f8900c2f45" providerId="ADAL" clId="{498B5AAD-3D98-492D-857B-23061FC64F6C}" dt="2023-03-10T01:33:11.906" v="10450" actId="20577"/>
          <ac:spMkLst>
            <pc:docMk/>
            <pc:sldMk cId="2317937717" sldId="731"/>
            <ac:spMk id="2" creationId="{264F34D2-FA98-44F5-8D5A-F2E3ED689ADC}"/>
          </ac:spMkLst>
        </pc:spChg>
        <pc:spChg chg="mod">
          <ac:chgData name="Justina Ojom" userId="cbdaed7d-8d45-4372-a16a-f3f8900c2f45" providerId="ADAL" clId="{498B5AAD-3D98-492D-857B-23061FC64F6C}" dt="2023-03-07T19:46:43.495" v="6845" actId="14100"/>
          <ac:spMkLst>
            <pc:docMk/>
            <pc:sldMk cId="2317937717" sldId="731"/>
            <ac:spMk id="4" creationId="{EC589FEB-8103-4621-99A0-AFB85B390CE7}"/>
          </ac:spMkLst>
        </pc:spChg>
        <pc:spChg chg="mod">
          <ac:chgData name="Justina Ojom" userId="cbdaed7d-8d45-4372-a16a-f3f8900c2f45" providerId="ADAL" clId="{498B5AAD-3D98-492D-857B-23061FC64F6C}" dt="2023-03-07T19:45:37.295" v="6813" actId="207"/>
          <ac:spMkLst>
            <pc:docMk/>
            <pc:sldMk cId="2317937717" sldId="731"/>
            <ac:spMk id="5" creationId="{FFF8F732-80A2-46DD-AACF-DD1EB47ADCCC}"/>
          </ac:spMkLst>
        </pc:spChg>
        <pc:spChg chg="mod">
          <ac:chgData name="Justina Ojom" userId="cbdaed7d-8d45-4372-a16a-f3f8900c2f45" providerId="ADAL" clId="{498B5AAD-3D98-492D-857B-23061FC64F6C}" dt="2023-03-07T19:45:14.799" v="6799"/>
          <ac:spMkLst>
            <pc:docMk/>
            <pc:sldMk cId="2317937717" sldId="731"/>
            <ac:spMk id="6" creationId="{8A30BC19-844F-7181-DC61-4B4A8288AF21}"/>
          </ac:spMkLst>
        </pc:spChg>
        <pc:spChg chg="mod">
          <ac:chgData name="Justina Ojom" userId="cbdaed7d-8d45-4372-a16a-f3f8900c2f45" providerId="ADAL" clId="{498B5AAD-3D98-492D-857B-23061FC64F6C}" dt="2023-03-07T19:41:19.224" v="6765" actId="2711"/>
          <ac:spMkLst>
            <pc:docMk/>
            <pc:sldMk cId="2317937717" sldId="731"/>
            <ac:spMk id="9" creationId="{227B8EAD-6E08-491A-B618-F80125D8DE11}"/>
          </ac:spMkLst>
        </pc:spChg>
        <pc:spChg chg="mod">
          <ac:chgData name="Justina Ojom" userId="cbdaed7d-8d45-4372-a16a-f3f8900c2f45" providerId="ADAL" clId="{498B5AAD-3D98-492D-857B-23061FC64F6C}" dt="2023-03-07T19:41:19.224" v="6765" actId="2711"/>
          <ac:spMkLst>
            <pc:docMk/>
            <pc:sldMk cId="2317937717" sldId="731"/>
            <ac:spMk id="10" creationId="{91034049-6E84-48B9-93BA-5DE6E318B087}"/>
          </ac:spMkLst>
        </pc:spChg>
        <pc:spChg chg="mod">
          <ac:chgData name="Justina Ojom" userId="cbdaed7d-8d45-4372-a16a-f3f8900c2f45" providerId="ADAL" clId="{498B5AAD-3D98-492D-857B-23061FC64F6C}" dt="2023-03-07T19:41:19.224" v="6765" actId="2711"/>
          <ac:spMkLst>
            <pc:docMk/>
            <pc:sldMk cId="2317937717" sldId="731"/>
            <ac:spMk id="11" creationId="{A86ABFBF-B986-46C5-AEAA-341D2D1ACFA2}"/>
          </ac:spMkLst>
        </pc:spChg>
        <pc:spChg chg="add del mod">
          <ac:chgData name="Justina Ojom" userId="cbdaed7d-8d45-4372-a16a-f3f8900c2f45" providerId="ADAL" clId="{498B5AAD-3D98-492D-857B-23061FC64F6C}" dt="2023-03-07T19:46:36.402" v="6843" actId="478"/>
          <ac:spMkLst>
            <pc:docMk/>
            <pc:sldMk cId="2317937717" sldId="731"/>
            <ac:spMk id="14" creationId="{70A8538A-15D8-748B-5BF8-028313D6FB2E}"/>
          </ac:spMkLst>
        </pc:spChg>
        <pc:spChg chg="mod">
          <ac:chgData name="Justina Ojom" userId="cbdaed7d-8d45-4372-a16a-f3f8900c2f45" providerId="ADAL" clId="{498B5AAD-3D98-492D-857B-23061FC64F6C}" dt="2023-03-07T19:41:19.224" v="6765" actId="2711"/>
          <ac:spMkLst>
            <pc:docMk/>
            <pc:sldMk cId="2317937717" sldId="731"/>
            <ac:spMk id="16" creationId="{FB9FA356-669C-4420-B25A-0E9A9422B7B1}"/>
          </ac:spMkLst>
        </pc:spChg>
        <pc:spChg chg="mod">
          <ac:chgData name="Justina Ojom" userId="cbdaed7d-8d45-4372-a16a-f3f8900c2f45" providerId="ADAL" clId="{498B5AAD-3D98-492D-857B-23061FC64F6C}" dt="2023-03-07T19:41:19.224" v="6765" actId="2711"/>
          <ac:spMkLst>
            <pc:docMk/>
            <pc:sldMk cId="2317937717" sldId="731"/>
            <ac:spMk id="17" creationId="{0A980393-5460-47E3-A962-1D9614F08D88}"/>
          </ac:spMkLst>
        </pc:spChg>
        <pc:spChg chg="mod">
          <ac:chgData name="Justina Ojom" userId="cbdaed7d-8d45-4372-a16a-f3f8900c2f45" providerId="ADAL" clId="{498B5AAD-3D98-492D-857B-23061FC64F6C}" dt="2023-03-07T19:41:19.224" v="6765" actId="2711"/>
          <ac:spMkLst>
            <pc:docMk/>
            <pc:sldMk cId="2317937717" sldId="731"/>
            <ac:spMk id="18" creationId="{251399A8-D27E-4AAE-B4CA-0FDE873FCD71}"/>
          </ac:spMkLst>
        </pc:spChg>
        <pc:spChg chg="mod">
          <ac:chgData name="Justina Ojom" userId="cbdaed7d-8d45-4372-a16a-f3f8900c2f45" providerId="ADAL" clId="{498B5AAD-3D98-492D-857B-23061FC64F6C}" dt="2023-03-07T19:41:19.224" v="6765" actId="2711"/>
          <ac:spMkLst>
            <pc:docMk/>
            <pc:sldMk cId="2317937717" sldId="731"/>
            <ac:spMk id="19" creationId="{613EAADC-6434-4458-984B-F046D27620AA}"/>
          </ac:spMkLst>
        </pc:spChg>
        <pc:spChg chg="mod">
          <ac:chgData name="Justina Ojom" userId="cbdaed7d-8d45-4372-a16a-f3f8900c2f45" providerId="ADAL" clId="{498B5AAD-3D98-492D-857B-23061FC64F6C}" dt="2023-03-07T19:41:19.224" v="6765" actId="2711"/>
          <ac:spMkLst>
            <pc:docMk/>
            <pc:sldMk cId="2317937717" sldId="731"/>
            <ac:spMk id="22" creationId="{D135A786-8E0A-46E1-973E-BFE3345FDB65}"/>
          </ac:spMkLst>
        </pc:spChg>
        <pc:spChg chg="mod">
          <ac:chgData name="Justina Ojom" userId="cbdaed7d-8d45-4372-a16a-f3f8900c2f45" providerId="ADAL" clId="{498B5AAD-3D98-492D-857B-23061FC64F6C}" dt="2023-03-07T19:41:19.224" v="6765" actId="2711"/>
          <ac:spMkLst>
            <pc:docMk/>
            <pc:sldMk cId="2317937717" sldId="731"/>
            <ac:spMk id="23" creationId="{B6FC7E44-BC2E-4FAE-971A-128DF9F53217}"/>
          </ac:spMkLst>
        </pc:spChg>
        <pc:spChg chg="add mod">
          <ac:chgData name="Justina Ojom" userId="cbdaed7d-8d45-4372-a16a-f3f8900c2f45" providerId="ADAL" clId="{498B5AAD-3D98-492D-857B-23061FC64F6C}" dt="2023-03-07T19:45:35.047" v="6812" actId="571"/>
          <ac:spMkLst>
            <pc:docMk/>
            <pc:sldMk cId="2317937717" sldId="731"/>
            <ac:spMk id="24" creationId="{DB24E467-35C9-F6BC-E91A-A67CE2937FB4}"/>
          </ac:spMkLst>
        </pc:spChg>
        <pc:spChg chg="add mod">
          <ac:chgData name="Justina Ojom" userId="cbdaed7d-8d45-4372-a16a-f3f8900c2f45" providerId="ADAL" clId="{498B5AAD-3D98-492D-857B-23061FC64F6C}" dt="2023-03-07T19:46:43.495" v="6845" actId="14100"/>
          <ac:spMkLst>
            <pc:docMk/>
            <pc:sldMk cId="2317937717" sldId="731"/>
            <ac:spMk id="25" creationId="{507AC433-05D2-BB81-93BB-903061684BFD}"/>
          </ac:spMkLst>
        </pc:spChg>
        <pc:spChg chg="mod">
          <ac:chgData name="Justina Ojom" userId="cbdaed7d-8d45-4372-a16a-f3f8900c2f45" providerId="ADAL" clId="{498B5AAD-3D98-492D-857B-23061FC64F6C}" dt="2023-03-07T19:45:39.267" v="6814" actId="571"/>
          <ac:spMkLst>
            <pc:docMk/>
            <pc:sldMk cId="2317937717" sldId="731"/>
            <ac:spMk id="27" creationId="{D210A435-5CB3-4E42-CF37-6519BD1FA0D0}"/>
          </ac:spMkLst>
        </pc:spChg>
        <pc:spChg chg="mod">
          <ac:chgData name="Justina Ojom" userId="cbdaed7d-8d45-4372-a16a-f3f8900c2f45" providerId="ADAL" clId="{498B5AAD-3D98-492D-857B-23061FC64F6C}" dt="2023-03-07T19:45:39.267" v="6814" actId="571"/>
          <ac:spMkLst>
            <pc:docMk/>
            <pc:sldMk cId="2317937717" sldId="731"/>
            <ac:spMk id="28" creationId="{1EFD8CA8-2B83-9712-9382-828CDB342956}"/>
          </ac:spMkLst>
        </pc:spChg>
        <pc:spChg chg="add mod">
          <ac:chgData name="Justina Ojom" userId="cbdaed7d-8d45-4372-a16a-f3f8900c2f45" providerId="ADAL" clId="{498B5AAD-3D98-492D-857B-23061FC64F6C}" dt="2023-03-07T19:45:58.129" v="6821" actId="571"/>
          <ac:spMkLst>
            <pc:docMk/>
            <pc:sldMk cId="2317937717" sldId="731"/>
            <ac:spMk id="29" creationId="{F2933774-F31E-D701-1852-7EC3584E8611}"/>
          </ac:spMkLst>
        </pc:spChg>
        <pc:spChg chg="mod">
          <ac:chgData name="Justina Ojom" userId="cbdaed7d-8d45-4372-a16a-f3f8900c2f45" providerId="ADAL" clId="{498B5AAD-3D98-492D-857B-23061FC64F6C}" dt="2023-03-07T19:45:58.129" v="6821" actId="571"/>
          <ac:spMkLst>
            <pc:docMk/>
            <pc:sldMk cId="2317937717" sldId="731"/>
            <ac:spMk id="31" creationId="{BCAB768E-FBCD-EB14-3851-26E10D77F523}"/>
          </ac:spMkLst>
        </pc:spChg>
        <pc:spChg chg="mod">
          <ac:chgData name="Justina Ojom" userId="cbdaed7d-8d45-4372-a16a-f3f8900c2f45" providerId="ADAL" clId="{498B5AAD-3D98-492D-857B-23061FC64F6C}" dt="2023-03-07T19:45:58.129" v="6821" actId="571"/>
          <ac:spMkLst>
            <pc:docMk/>
            <pc:sldMk cId="2317937717" sldId="731"/>
            <ac:spMk id="32" creationId="{0396D185-C8F3-D11E-4110-216D33AC0626}"/>
          </ac:spMkLst>
        </pc:spChg>
        <pc:spChg chg="add mod">
          <ac:chgData name="Justina Ojom" userId="cbdaed7d-8d45-4372-a16a-f3f8900c2f45" providerId="ADAL" clId="{498B5AAD-3D98-492D-857B-23061FC64F6C}" dt="2023-03-07T19:45:58.129" v="6821" actId="571"/>
          <ac:spMkLst>
            <pc:docMk/>
            <pc:sldMk cId="2317937717" sldId="731"/>
            <ac:spMk id="33" creationId="{CF0C7044-5AA5-AF60-274B-CA627277B44B}"/>
          </ac:spMkLst>
        </pc:spChg>
        <pc:spChg chg="mod">
          <ac:chgData name="Justina Ojom" userId="cbdaed7d-8d45-4372-a16a-f3f8900c2f45" providerId="ADAL" clId="{498B5AAD-3D98-492D-857B-23061FC64F6C}" dt="2023-03-07T19:45:58.129" v="6821" actId="571"/>
          <ac:spMkLst>
            <pc:docMk/>
            <pc:sldMk cId="2317937717" sldId="731"/>
            <ac:spMk id="35" creationId="{AC1EFBBA-93D0-A6C5-028D-05C183E2105C}"/>
          </ac:spMkLst>
        </pc:spChg>
        <pc:spChg chg="mod">
          <ac:chgData name="Justina Ojom" userId="cbdaed7d-8d45-4372-a16a-f3f8900c2f45" providerId="ADAL" clId="{498B5AAD-3D98-492D-857B-23061FC64F6C}" dt="2023-03-07T19:45:58.129" v="6821" actId="571"/>
          <ac:spMkLst>
            <pc:docMk/>
            <pc:sldMk cId="2317937717" sldId="731"/>
            <ac:spMk id="36" creationId="{A93114DF-1EB6-28AE-B8CC-1699D3908D6C}"/>
          </ac:spMkLst>
        </pc:spChg>
        <pc:spChg chg="add mod">
          <ac:chgData name="Justina Ojom" userId="cbdaed7d-8d45-4372-a16a-f3f8900c2f45" providerId="ADAL" clId="{498B5AAD-3D98-492D-857B-23061FC64F6C}" dt="2023-03-07T19:46:46.824" v="6846" actId="1076"/>
          <ac:spMkLst>
            <pc:docMk/>
            <pc:sldMk cId="2317937717" sldId="731"/>
            <ac:spMk id="37" creationId="{1B8CE925-2B3D-4086-1D8F-4C4471797AC5}"/>
          </ac:spMkLst>
        </pc:spChg>
        <pc:spChg chg="mod">
          <ac:chgData name="Justina Ojom" userId="cbdaed7d-8d45-4372-a16a-f3f8900c2f45" providerId="ADAL" clId="{498B5AAD-3D98-492D-857B-23061FC64F6C}" dt="2023-03-07T19:46:09.013" v="6825" actId="571"/>
          <ac:spMkLst>
            <pc:docMk/>
            <pc:sldMk cId="2317937717" sldId="731"/>
            <ac:spMk id="39" creationId="{6E01FFE8-0777-2A4A-05B7-335118980479}"/>
          </ac:spMkLst>
        </pc:spChg>
        <pc:spChg chg="mod">
          <ac:chgData name="Justina Ojom" userId="cbdaed7d-8d45-4372-a16a-f3f8900c2f45" providerId="ADAL" clId="{498B5AAD-3D98-492D-857B-23061FC64F6C}" dt="2023-03-07T19:46:09.013" v="6825" actId="571"/>
          <ac:spMkLst>
            <pc:docMk/>
            <pc:sldMk cId="2317937717" sldId="731"/>
            <ac:spMk id="40" creationId="{148E94D0-2713-F228-8D80-0589DF947D04}"/>
          </ac:spMkLst>
        </pc:spChg>
        <pc:spChg chg="add mod">
          <ac:chgData name="Justina Ojom" userId="cbdaed7d-8d45-4372-a16a-f3f8900c2f45" providerId="ADAL" clId="{498B5AAD-3D98-492D-857B-23061FC64F6C}" dt="2023-03-07T19:46:46.824" v="6846" actId="1076"/>
          <ac:spMkLst>
            <pc:docMk/>
            <pc:sldMk cId="2317937717" sldId="731"/>
            <ac:spMk id="41" creationId="{136E7028-9F09-2F8C-B14A-6A75321013E5}"/>
          </ac:spMkLst>
        </pc:spChg>
        <pc:spChg chg="mod">
          <ac:chgData name="Justina Ojom" userId="cbdaed7d-8d45-4372-a16a-f3f8900c2f45" providerId="ADAL" clId="{498B5AAD-3D98-492D-857B-23061FC64F6C}" dt="2023-03-07T19:46:09.013" v="6825" actId="571"/>
          <ac:spMkLst>
            <pc:docMk/>
            <pc:sldMk cId="2317937717" sldId="731"/>
            <ac:spMk id="43" creationId="{BC66CD6C-4B59-223D-66EF-198D916AC4C4}"/>
          </ac:spMkLst>
        </pc:spChg>
        <pc:spChg chg="mod">
          <ac:chgData name="Justina Ojom" userId="cbdaed7d-8d45-4372-a16a-f3f8900c2f45" providerId="ADAL" clId="{498B5AAD-3D98-492D-857B-23061FC64F6C}" dt="2023-03-07T19:46:09.013" v="6825" actId="571"/>
          <ac:spMkLst>
            <pc:docMk/>
            <pc:sldMk cId="2317937717" sldId="731"/>
            <ac:spMk id="44" creationId="{35D28F53-64A6-967A-C8DD-9E24CC445A25}"/>
          </ac:spMkLst>
        </pc:spChg>
        <pc:grpChg chg="add mod">
          <ac:chgData name="Justina Ojom" userId="cbdaed7d-8d45-4372-a16a-f3f8900c2f45" providerId="ADAL" clId="{498B5AAD-3D98-492D-857B-23061FC64F6C}" dt="2023-03-07T19:46:29.523" v="6840" actId="1076"/>
          <ac:grpSpMkLst>
            <pc:docMk/>
            <pc:sldMk cId="2317937717" sldId="731"/>
            <ac:grpSpMk id="3" creationId="{58223C9F-4050-EDC0-DF4E-FD2CB064E007}"/>
          </ac:grpSpMkLst>
        </pc:grpChg>
        <pc:grpChg chg="del">
          <ac:chgData name="Justina Ojom" userId="cbdaed7d-8d45-4372-a16a-f3f8900c2f45" providerId="ADAL" clId="{498B5AAD-3D98-492D-857B-23061FC64F6C}" dt="2023-03-07T19:45:16.242" v="6800" actId="478"/>
          <ac:grpSpMkLst>
            <pc:docMk/>
            <pc:sldMk cId="2317937717" sldId="731"/>
            <ac:grpSpMk id="7" creationId="{84A4BB97-C937-4675-97E1-4C4D0C96D66F}"/>
          </ac:grpSpMkLst>
        </pc:grpChg>
        <pc:grpChg chg="add mod">
          <ac:chgData name="Justina Ojom" userId="cbdaed7d-8d45-4372-a16a-f3f8900c2f45" providerId="ADAL" clId="{498B5AAD-3D98-492D-857B-23061FC64F6C}" dt="2023-03-07T19:46:29.523" v="6840" actId="1076"/>
          <ac:grpSpMkLst>
            <pc:docMk/>
            <pc:sldMk cId="2317937717" sldId="731"/>
            <ac:grpSpMk id="26" creationId="{F6ECAB92-8B48-AE5A-2FD6-F1740F275C4C}"/>
          </ac:grpSpMkLst>
        </pc:grpChg>
        <pc:grpChg chg="add mod">
          <ac:chgData name="Justina Ojom" userId="cbdaed7d-8d45-4372-a16a-f3f8900c2f45" providerId="ADAL" clId="{498B5AAD-3D98-492D-857B-23061FC64F6C}" dt="2023-03-07T19:45:58.129" v="6821" actId="571"/>
          <ac:grpSpMkLst>
            <pc:docMk/>
            <pc:sldMk cId="2317937717" sldId="731"/>
            <ac:grpSpMk id="30" creationId="{8667D5B6-3E04-5E23-7012-1E8367EEEDD5}"/>
          </ac:grpSpMkLst>
        </pc:grpChg>
        <pc:grpChg chg="add mod">
          <ac:chgData name="Justina Ojom" userId="cbdaed7d-8d45-4372-a16a-f3f8900c2f45" providerId="ADAL" clId="{498B5AAD-3D98-492D-857B-23061FC64F6C}" dt="2023-03-07T19:45:58.129" v="6821" actId="571"/>
          <ac:grpSpMkLst>
            <pc:docMk/>
            <pc:sldMk cId="2317937717" sldId="731"/>
            <ac:grpSpMk id="34" creationId="{51AAA754-DCA6-6E58-2AC2-A11A3EF2708C}"/>
          </ac:grpSpMkLst>
        </pc:grpChg>
        <pc:grpChg chg="add mod">
          <ac:chgData name="Justina Ojom" userId="cbdaed7d-8d45-4372-a16a-f3f8900c2f45" providerId="ADAL" clId="{498B5AAD-3D98-492D-857B-23061FC64F6C}" dt="2023-03-07T19:46:46.824" v="6846" actId="1076"/>
          <ac:grpSpMkLst>
            <pc:docMk/>
            <pc:sldMk cId="2317937717" sldId="731"/>
            <ac:grpSpMk id="38" creationId="{2411E39A-3410-2259-6837-512656D81847}"/>
          </ac:grpSpMkLst>
        </pc:grpChg>
        <pc:grpChg chg="add mod">
          <ac:chgData name="Justina Ojom" userId="cbdaed7d-8d45-4372-a16a-f3f8900c2f45" providerId="ADAL" clId="{498B5AAD-3D98-492D-857B-23061FC64F6C}" dt="2023-03-07T19:46:46.824" v="6846" actId="1076"/>
          <ac:grpSpMkLst>
            <pc:docMk/>
            <pc:sldMk cId="2317937717" sldId="731"/>
            <ac:grpSpMk id="42" creationId="{447CC918-5ACC-7A40-6765-62F7FA152149}"/>
          </ac:grpSpMkLst>
        </pc:grpChg>
      </pc:sldChg>
      <pc:sldChg chg="addSp delSp modSp mod modNotes modNotesTx">
        <pc:chgData name="Justina Ojom" userId="cbdaed7d-8d45-4372-a16a-f3f8900c2f45" providerId="ADAL" clId="{498B5AAD-3D98-492D-857B-23061FC64F6C}" dt="2023-03-08T07:11:21.827" v="9651"/>
        <pc:sldMkLst>
          <pc:docMk/>
          <pc:sldMk cId="2486243319" sldId="732"/>
        </pc:sldMkLst>
        <pc:spChg chg="mod">
          <ac:chgData name="Justina Ojom" userId="cbdaed7d-8d45-4372-a16a-f3f8900c2f45" providerId="ADAL" clId="{498B5AAD-3D98-492D-857B-23061FC64F6C}" dt="2023-03-07T19:41:45.259" v="6772" actId="2711"/>
          <ac:spMkLst>
            <pc:docMk/>
            <pc:sldMk cId="2486243319" sldId="732"/>
            <ac:spMk id="2" creationId="{0029D312-5AE8-D30E-244F-11A02AD20866}"/>
          </ac:spMkLst>
        </pc:spChg>
        <pc:spChg chg="add mod">
          <ac:chgData name="Justina Ojom" userId="cbdaed7d-8d45-4372-a16a-f3f8900c2f45" providerId="ADAL" clId="{498B5AAD-3D98-492D-857B-23061FC64F6C}" dt="2023-03-07T21:11:32.040" v="9074" actId="1076"/>
          <ac:spMkLst>
            <pc:docMk/>
            <pc:sldMk cId="2486243319" sldId="732"/>
            <ac:spMk id="3" creationId="{6D9DD50D-4B93-F3B8-4CD0-D450EBA58F83}"/>
          </ac:spMkLst>
        </pc:spChg>
        <pc:spChg chg="del mod">
          <ac:chgData name="Justina Ojom" userId="cbdaed7d-8d45-4372-a16a-f3f8900c2f45" providerId="ADAL" clId="{498B5AAD-3D98-492D-857B-23061FC64F6C}" dt="2023-03-07T21:07:08.182" v="9020" actId="478"/>
          <ac:spMkLst>
            <pc:docMk/>
            <pc:sldMk cId="2486243319" sldId="732"/>
            <ac:spMk id="5" creationId="{3CD25197-43DC-A755-6841-40A58BAF245F}"/>
          </ac:spMkLst>
        </pc:spChg>
        <pc:spChg chg="add mod">
          <ac:chgData name="Justina Ojom" userId="cbdaed7d-8d45-4372-a16a-f3f8900c2f45" providerId="ADAL" clId="{498B5AAD-3D98-492D-857B-23061FC64F6C}" dt="2023-03-07T21:11:38.572" v="9078" actId="1076"/>
          <ac:spMkLst>
            <pc:docMk/>
            <pc:sldMk cId="2486243319" sldId="732"/>
            <ac:spMk id="6" creationId="{65EF02F5-1F0D-4968-A033-D57D5CA47EDD}"/>
          </ac:spMkLst>
        </pc:spChg>
        <pc:spChg chg="add mod ord">
          <ac:chgData name="Justina Ojom" userId="cbdaed7d-8d45-4372-a16a-f3f8900c2f45" providerId="ADAL" clId="{498B5AAD-3D98-492D-857B-23061FC64F6C}" dt="2023-03-07T21:12:48.772" v="9089" actId="2085"/>
          <ac:spMkLst>
            <pc:docMk/>
            <pc:sldMk cId="2486243319" sldId="732"/>
            <ac:spMk id="7" creationId="{E03BC2FA-62AE-2EC9-03CF-AD1A582B4AED}"/>
          </ac:spMkLst>
        </pc:spChg>
        <pc:spChg chg="add mod ord">
          <ac:chgData name="Justina Ojom" userId="cbdaed7d-8d45-4372-a16a-f3f8900c2f45" providerId="ADAL" clId="{498B5AAD-3D98-492D-857B-23061FC64F6C}" dt="2023-03-07T21:12:48.772" v="9089" actId="2085"/>
          <ac:spMkLst>
            <pc:docMk/>
            <pc:sldMk cId="2486243319" sldId="732"/>
            <ac:spMk id="8" creationId="{D131514C-E4D8-8E86-AB86-55D3986C15F8}"/>
          </ac:spMkLst>
        </pc:spChg>
        <pc:spChg chg="add mod ord">
          <ac:chgData name="Justina Ojom" userId="cbdaed7d-8d45-4372-a16a-f3f8900c2f45" providerId="ADAL" clId="{498B5AAD-3D98-492D-857B-23061FC64F6C}" dt="2023-03-07T21:12:48.772" v="9089" actId="2085"/>
          <ac:spMkLst>
            <pc:docMk/>
            <pc:sldMk cId="2486243319" sldId="732"/>
            <ac:spMk id="9" creationId="{32F5C8A4-95D2-DDEE-D859-66DEC2583C06}"/>
          </ac:spMkLst>
        </pc:spChg>
        <pc:spChg chg="add mod ord">
          <ac:chgData name="Justina Ojom" userId="cbdaed7d-8d45-4372-a16a-f3f8900c2f45" providerId="ADAL" clId="{498B5AAD-3D98-492D-857B-23061FC64F6C}" dt="2023-03-07T21:12:48.772" v="9089" actId="2085"/>
          <ac:spMkLst>
            <pc:docMk/>
            <pc:sldMk cId="2486243319" sldId="732"/>
            <ac:spMk id="10" creationId="{A22BD43A-3C55-72C6-B180-9EFEC3D0DA34}"/>
          </ac:spMkLst>
        </pc:spChg>
        <pc:spChg chg="add mod ord">
          <ac:chgData name="Justina Ojom" userId="cbdaed7d-8d45-4372-a16a-f3f8900c2f45" providerId="ADAL" clId="{498B5AAD-3D98-492D-857B-23061FC64F6C}" dt="2023-03-07T21:12:48.772" v="9089" actId="2085"/>
          <ac:spMkLst>
            <pc:docMk/>
            <pc:sldMk cId="2486243319" sldId="732"/>
            <ac:spMk id="11" creationId="{697D175F-3749-4E63-6A73-CFCCB691912C}"/>
          </ac:spMkLst>
        </pc:spChg>
        <pc:spChg chg="add mod ord">
          <ac:chgData name="Justina Ojom" userId="cbdaed7d-8d45-4372-a16a-f3f8900c2f45" providerId="ADAL" clId="{498B5AAD-3D98-492D-857B-23061FC64F6C}" dt="2023-03-07T21:12:48.772" v="9089" actId="2085"/>
          <ac:spMkLst>
            <pc:docMk/>
            <pc:sldMk cId="2486243319" sldId="732"/>
            <ac:spMk id="12" creationId="{4D18F840-FC60-D7F7-58F0-035761D932A9}"/>
          </ac:spMkLst>
        </pc:spChg>
        <pc:spChg chg="add mod ord">
          <ac:chgData name="Justina Ojom" userId="cbdaed7d-8d45-4372-a16a-f3f8900c2f45" providerId="ADAL" clId="{498B5AAD-3D98-492D-857B-23061FC64F6C}" dt="2023-03-07T21:12:48.772" v="9089" actId="2085"/>
          <ac:spMkLst>
            <pc:docMk/>
            <pc:sldMk cId="2486243319" sldId="732"/>
            <ac:spMk id="13" creationId="{54D8CD76-ED4A-7910-A202-E3E4B9CEA699}"/>
          </ac:spMkLst>
        </pc:spChg>
        <pc:spChg chg="add mod ord">
          <ac:chgData name="Justina Ojom" userId="cbdaed7d-8d45-4372-a16a-f3f8900c2f45" providerId="ADAL" clId="{498B5AAD-3D98-492D-857B-23061FC64F6C}" dt="2023-03-07T21:12:48.772" v="9089" actId="2085"/>
          <ac:spMkLst>
            <pc:docMk/>
            <pc:sldMk cId="2486243319" sldId="732"/>
            <ac:spMk id="14" creationId="{40DB27B9-D6C8-23E5-B039-5DE9D96E54EC}"/>
          </ac:spMkLst>
        </pc:spChg>
        <pc:spChg chg="add mod ord">
          <ac:chgData name="Justina Ojom" userId="cbdaed7d-8d45-4372-a16a-f3f8900c2f45" providerId="ADAL" clId="{498B5AAD-3D98-492D-857B-23061FC64F6C}" dt="2023-03-07T21:12:48.772" v="9089" actId="2085"/>
          <ac:spMkLst>
            <pc:docMk/>
            <pc:sldMk cId="2486243319" sldId="732"/>
            <ac:spMk id="15" creationId="{E7E5D15B-2C75-51CD-B376-7C7ACD96DFCA}"/>
          </ac:spMkLst>
        </pc:spChg>
        <pc:spChg chg="add mod ord">
          <ac:chgData name="Justina Ojom" userId="cbdaed7d-8d45-4372-a16a-f3f8900c2f45" providerId="ADAL" clId="{498B5AAD-3D98-492D-857B-23061FC64F6C}" dt="2023-03-07T21:12:48.772" v="9089" actId="2085"/>
          <ac:spMkLst>
            <pc:docMk/>
            <pc:sldMk cId="2486243319" sldId="732"/>
            <ac:spMk id="16" creationId="{507089DA-CA0D-A117-8DE6-ABF92EB95453}"/>
          </ac:spMkLst>
        </pc:spChg>
        <pc:spChg chg="add mod ord">
          <ac:chgData name="Justina Ojom" userId="cbdaed7d-8d45-4372-a16a-f3f8900c2f45" providerId="ADAL" clId="{498B5AAD-3D98-492D-857B-23061FC64F6C}" dt="2023-03-07T21:10:45.058" v="9060" actId="167"/>
          <ac:spMkLst>
            <pc:docMk/>
            <pc:sldMk cId="2486243319" sldId="732"/>
            <ac:spMk id="17" creationId="{7F1F43E0-ECF2-7522-164E-E2B19C636BD8}"/>
          </ac:spMkLst>
        </pc:spChg>
        <pc:spChg chg="add mod ord">
          <ac:chgData name="Justina Ojom" userId="cbdaed7d-8d45-4372-a16a-f3f8900c2f45" providerId="ADAL" clId="{498B5AAD-3D98-492D-857B-23061FC64F6C}" dt="2023-03-07T21:12:26.907" v="9087" actId="167"/>
          <ac:spMkLst>
            <pc:docMk/>
            <pc:sldMk cId="2486243319" sldId="732"/>
            <ac:spMk id="18" creationId="{9E031A2A-9E10-FFE5-0215-7C144BA3AC7A}"/>
          </ac:spMkLst>
        </pc:spChg>
        <pc:picChg chg="del">
          <ac:chgData name="Justina Ojom" userId="cbdaed7d-8d45-4372-a16a-f3f8900c2f45" providerId="ADAL" clId="{498B5AAD-3D98-492D-857B-23061FC64F6C}" dt="2023-03-07T21:07:23.517" v="9024" actId="478"/>
          <ac:picMkLst>
            <pc:docMk/>
            <pc:sldMk cId="2486243319" sldId="732"/>
            <ac:picMk id="4" creationId="{5EF9B27C-7594-74FA-112A-C080878AEFD9}"/>
          </ac:picMkLst>
        </pc:picChg>
      </pc:sldChg>
      <pc:sldChg chg="addSp delSp modSp mod modNotes modNotesTx">
        <pc:chgData name="Justina Ojom" userId="cbdaed7d-8d45-4372-a16a-f3f8900c2f45" providerId="ADAL" clId="{498B5AAD-3D98-492D-857B-23061FC64F6C}" dt="2023-03-09T10:28:57.966" v="9669"/>
        <pc:sldMkLst>
          <pc:docMk/>
          <pc:sldMk cId="1295706293" sldId="733"/>
        </pc:sldMkLst>
        <pc:spChg chg="mod">
          <ac:chgData name="Justina Ojom" userId="cbdaed7d-8d45-4372-a16a-f3f8900c2f45" providerId="ADAL" clId="{498B5AAD-3D98-492D-857B-23061FC64F6C}" dt="2023-03-07T19:41:48.230" v="6773" actId="2711"/>
          <ac:spMkLst>
            <pc:docMk/>
            <pc:sldMk cId="1295706293" sldId="733"/>
            <ac:spMk id="2" creationId="{7D4DBEE4-1123-A171-C0D7-53CC2FF33BBA}"/>
          </ac:spMkLst>
        </pc:spChg>
        <pc:spChg chg="mod">
          <ac:chgData name="Justina Ojom" userId="cbdaed7d-8d45-4372-a16a-f3f8900c2f45" providerId="ADAL" clId="{498B5AAD-3D98-492D-857B-23061FC64F6C}" dt="2023-03-07T21:15:19.530" v="9117" actId="207"/>
          <ac:spMkLst>
            <pc:docMk/>
            <pc:sldMk cId="1295706293" sldId="733"/>
            <ac:spMk id="9" creationId="{75F8E87F-D9F1-88E0-F02B-4B140424F75C}"/>
          </ac:spMkLst>
        </pc:spChg>
        <pc:spChg chg="mod">
          <ac:chgData name="Justina Ojom" userId="cbdaed7d-8d45-4372-a16a-f3f8900c2f45" providerId="ADAL" clId="{498B5AAD-3D98-492D-857B-23061FC64F6C}" dt="2023-03-07T21:15:19.530" v="9117" actId="207"/>
          <ac:spMkLst>
            <pc:docMk/>
            <pc:sldMk cId="1295706293" sldId="733"/>
            <ac:spMk id="10" creationId="{F03072A5-9C8E-6C01-C390-80A4EAF6DC04}"/>
          </ac:spMkLst>
        </pc:spChg>
        <pc:spChg chg="mod">
          <ac:chgData name="Justina Ojom" userId="cbdaed7d-8d45-4372-a16a-f3f8900c2f45" providerId="ADAL" clId="{498B5AAD-3D98-492D-857B-23061FC64F6C}" dt="2023-03-07T21:14:00.990" v="9092" actId="164"/>
          <ac:spMkLst>
            <pc:docMk/>
            <pc:sldMk cId="1295706293" sldId="733"/>
            <ac:spMk id="12" creationId="{DA8516B2-CFC1-7806-7F8A-438859B0F2EF}"/>
          </ac:spMkLst>
        </pc:spChg>
        <pc:spChg chg="mod">
          <ac:chgData name="Justina Ojom" userId="cbdaed7d-8d45-4372-a16a-f3f8900c2f45" providerId="ADAL" clId="{498B5AAD-3D98-492D-857B-23061FC64F6C}" dt="2023-03-07T21:14:00.990" v="9092" actId="164"/>
          <ac:spMkLst>
            <pc:docMk/>
            <pc:sldMk cId="1295706293" sldId="733"/>
            <ac:spMk id="13" creationId="{D54E8880-992F-3772-B83A-F37800DB0B62}"/>
          </ac:spMkLst>
        </pc:spChg>
        <pc:spChg chg="mod">
          <ac:chgData name="Justina Ojom" userId="cbdaed7d-8d45-4372-a16a-f3f8900c2f45" providerId="ADAL" clId="{498B5AAD-3D98-492D-857B-23061FC64F6C}" dt="2023-03-07T21:14:00.990" v="9092" actId="164"/>
          <ac:spMkLst>
            <pc:docMk/>
            <pc:sldMk cId="1295706293" sldId="733"/>
            <ac:spMk id="14" creationId="{CF7BE30E-F86A-0E26-938D-3B578AD05C21}"/>
          </ac:spMkLst>
        </pc:spChg>
        <pc:spChg chg="mod">
          <ac:chgData name="Justina Ojom" userId="cbdaed7d-8d45-4372-a16a-f3f8900c2f45" providerId="ADAL" clId="{498B5AAD-3D98-492D-857B-23061FC64F6C}" dt="2023-03-07T21:14:00.990" v="9092" actId="164"/>
          <ac:spMkLst>
            <pc:docMk/>
            <pc:sldMk cId="1295706293" sldId="733"/>
            <ac:spMk id="15" creationId="{BF99CB15-ECFE-1E1F-FB07-DA17390D4958}"/>
          </ac:spMkLst>
        </pc:spChg>
        <pc:spChg chg="mod">
          <ac:chgData name="Justina Ojom" userId="cbdaed7d-8d45-4372-a16a-f3f8900c2f45" providerId="ADAL" clId="{498B5AAD-3D98-492D-857B-23061FC64F6C}" dt="2023-03-07T21:14:00.990" v="9092" actId="164"/>
          <ac:spMkLst>
            <pc:docMk/>
            <pc:sldMk cId="1295706293" sldId="733"/>
            <ac:spMk id="16" creationId="{515BEAFC-E56E-2869-A5B9-6FCF992F4662}"/>
          </ac:spMkLst>
        </pc:spChg>
        <pc:spChg chg="add mod">
          <ac:chgData name="Justina Ojom" userId="cbdaed7d-8d45-4372-a16a-f3f8900c2f45" providerId="ADAL" clId="{498B5AAD-3D98-492D-857B-23061FC64F6C}" dt="2023-03-07T21:17:53.701" v="9183" actId="1076"/>
          <ac:spMkLst>
            <pc:docMk/>
            <pc:sldMk cId="1295706293" sldId="733"/>
            <ac:spMk id="17" creationId="{3D1A78A0-8CA8-3B2F-E54F-1712A6304A86}"/>
          </ac:spMkLst>
        </pc:spChg>
        <pc:spChg chg="add mod">
          <ac:chgData name="Justina Ojom" userId="cbdaed7d-8d45-4372-a16a-f3f8900c2f45" providerId="ADAL" clId="{498B5AAD-3D98-492D-857B-23061FC64F6C}" dt="2023-03-07T21:17:51.616" v="9182" actId="1076"/>
          <ac:spMkLst>
            <pc:docMk/>
            <pc:sldMk cId="1295706293" sldId="733"/>
            <ac:spMk id="21" creationId="{ABB29F54-1EC8-C615-3E3B-04367894443E}"/>
          </ac:spMkLst>
        </pc:spChg>
        <pc:spChg chg="add mod">
          <ac:chgData name="Justina Ojom" userId="cbdaed7d-8d45-4372-a16a-f3f8900c2f45" providerId="ADAL" clId="{498B5AAD-3D98-492D-857B-23061FC64F6C}" dt="2023-03-07T21:17:51.616" v="9182" actId="1076"/>
          <ac:spMkLst>
            <pc:docMk/>
            <pc:sldMk cId="1295706293" sldId="733"/>
            <ac:spMk id="23" creationId="{915F87A3-E2EF-8479-AF90-ACC7F14064CD}"/>
          </ac:spMkLst>
        </pc:spChg>
        <pc:spChg chg="add mod">
          <ac:chgData name="Justina Ojom" userId="cbdaed7d-8d45-4372-a16a-f3f8900c2f45" providerId="ADAL" clId="{498B5AAD-3D98-492D-857B-23061FC64F6C}" dt="2023-03-07T21:17:51.616" v="9182" actId="1076"/>
          <ac:spMkLst>
            <pc:docMk/>
            <pc:sldMk cId="1295706293" sldId="733"/>
            <ac:spMk id="25" creationId="{13EE263B-6BB6-BECA-F164-C7C2869F99A2}"/>
          </ac:spMkLst>
        </pc:spChg>
        <pc:spChg chg="mod">
          <ac:chgData name="Justina Ojom" userId="cbdaed7d-8d45-4372-a16a-f3f8900c2f45" providerId="ADAL" clId="{498B5AAD-3D98-492D-857B-23061FC64F6C}" dt="2023-03-07T21:16:59.912" v="9167" actId="1076"/>
          <ac:spMkLst>
            <pc:docMk/>
            <pc:sldMk cId="1295706293" sldId="733"/>
            <ac:spMk id="26" creationId="{81FC586E-12E0-DD07-A670-380365ACD77A}"/>
          </ac:spMkLst>
        </pc:spChg>
        <pc:spChg chg="add mod">
          <ac:chgData name="Justina Ojom" userId="cbdaed7d-8d45-4372-a16a-f3f8900c2f45" providerId="ADAL" clId="{498B5AAD-3D98-492D-857B-23061FC64F6C}" dt="2023-03-07T21:17:51.616" v="9182" actId="1076"/>
          <ac:spMkLst>
            <pc:docMk/>
            <pc:sldMk cId="1295706293" sldId="733"/>
            <ac:spMk id="27" creationId="{76007588-AE05-62C8-98E2-5D8E3D3828FF}"/>
          </ac:spMkLst>
        </pc:spChg>
        <pc:spChg chg="add mod ord">
          <ac:chgData name="Justina Ojom" userId="cbdaed7d-8d45-4372-a16a-f3f8900c2f45" providerId="ADAL" clId="{498B5AAD-3D98-492D-857B-23061FC64F6C}" dt="2023-03-07T21:17:39.597" v="9180" actId="167"/>
          <ac:spMkLst>
            <pc:docMk/>
            <pc:sldMk cId="1295706293" sldId="733"/>
            <ac:spMk id="28" creationId="{5C1D64F6-213C-FF8C-FA75-D76A789432F0}"/>
          </ac:spMkLst>
        </pc:spChg>
        <pc:grpChg chg="add del mod">
          <ac:chgData name="Justina Ojom" userId="cbdaed7d-8d45-4372-a16a-f3f8900c2f45" providerId="ADAL" clId="{498B5AAD-3D98-492D-857B-23061FC64F6C}" dt="2023-03-07T21:15:56.126" v="9135" actId="478"/>
          <ac:grpSpMkLst>
            <pc:docMk/>
            <pc:sldMk cId="1295706293" sldId="733"/>
            <ac:grpSpMk id="3" creationId="{B24AAFF1-C731-96DE-B875-C3F4AE7D2295}"/>
          </ac:grpSpMkLst>
        </pc:grpChg>
        <pc:grpChg chg="add del mod">
          <ac:chgData name="Justina Ojom" userId="cbdaed7d-8d45-4372-a16a-f3f8900c2f45" providerId="ADAL" clId="{498B5AAD-3D98-492D-857B-23061FC64F6C}" dt="2023-03-07T21:15:12.591" v="9116" actId="478"/>
          <ac:grpSpMkLst>
            <pc:docMk/>
            <pc:sldMk cId="1295706293" sldId="733"/>
            <ac:grpSpMk id="4" creationId="{D64C1350-056E-07C7-8554-F229240E05A8}"/>
          </ac:grpSpMkLst>
        </pc:grpChg>
        <pc:grpChg chg="mod topLvl">
          <ac:chgData name="Justina Ojom" userId="cbdaed7d-8d45-4372-a16a-f3f8900c2f45" providerId="ADAL" clId="{498B5AAD-3D98-492D-857B-23061FC64F6C}" dt="2023-03-07T21:17:51.616" v="9182" actId="1076"/>
          <ac:grpSpMkLst>
            <pc:docMk/>
            <pc:sldMk cId="1295706293" sldId="733"/>
            <ac:grpSpMk id="5" creationId="{4C308F7C-2357-CF05-D0F2-825CCE4DAEEC}"/>
          </ac:grpSpMkLst>
        </pc:grpChg>
        <pc:picChg chg="add del mod">
          <ac:chgData name="Justina Ojom" userId="cbdaed7d-8d45-4372-a16a-f3f8900c2f45" providerId="ADAL" clId="{498B5AAD-3D98-492D-857B-23061FC64F6C}" dt="2023-03-09T10:28:57.651" v="9668" actId="478"/>
          <ac:picMkLst>
            <pc:docMk/>
            <pc:sldMk cId="1295706293" sldId="733"/>
            <ac:picMk id="3" creationId="{55327EE7-D08C-8E15-8AE2-F12FAD0D23B6}"/>
          </ac:picMkLst>
        </pc:picChg>
        <pc:picChg chg="add mod">
          <ac:chgData name="Justina Ojom" userId="cbdaed7d-8d45-4372-a16a-f3f8900c2f45" providerId="ADAL" clId="{498B5AAD-3D98-492D-857B-23061FC64F6C}" dt="2023-03-09T10:28:57.966" v="9669"/>
          <ac:picMkLst>
            <pc:docMk/>
            <pc:sldMk cId="1295706293" sldId="733"/>
            <ac:picMk id="4" creationId="{2CA44DC9-BAAA-8B35-D58E-0FBB59355C71}"/>
          </ac:picMkLst>
        </pc:picChg>
        <pc:picChg chg="del mod topLvl">
          <ac:chgData name="Justina Ojom" userId="cbdaed7d-8d45-4372-a16a-f3f8900c2f45" providerId="ADAL" clId="{498B5AAD-3D98-492D-857B-23061FC64F6C}" dt="2023-03-07T21:15:12.591" v="9116" actId="478"/>
          <ac:picMkLst>
            <pc:docMk/>
            <pc:sldMk cId="1295706293" sldId="733"/>
            <ac:picMk id="6" creationId="{7A981071-922B-C64E-D68F-40C2F8927E6E}"/>
          </ac:picMkLst>
        </pc:picChg>
        <pc:picChg chg="del mod">
          <ac:chgData name="Justina Ojom" userId="cbdaed7d-8d45-4372-a16a-f3f8900c2f45" providerId="ADAL" clId="{498B5AAD-3D98-492D-857B-23061FC64F6C}" dt="2023-03-07T21:15:12.591" v="9116" actId="478"/>
          <ac:picMkLst>
            <pc:docMk/>
            <pc:sldMk cId="1295706293" sldId="733"/>
            <ac:picMk id="7" creationId="{2D66EB08-694C-F853-C418-32541A037366}"/>
          </ac:picMkLst>
        </pc:picChg>
        <pc:picChg chg="del mod">
          <ac:chgData name="Justina Ojom" userId="cbdaed7d-8d45-4372-a16a-f3f8900c2f45" providerId="ADAL" clId="{498B5AAD-3D98-492D-857B-23061FC64F6C}" dt="2023-03-07T21:15:12.591" v="9116" actId="478"/>
          <ac:picMkLst>
            <pc:docMk/>
            <pc:sldMk cId="1295706293" sldId="733"/>
            <ac:picMk id="8" creationId="{EA7B08A0-BCD0-99AE-58C0-BF3DDC4605C9}"/>
          </ac:picMkLst>
        </pc:picChg>
        <pc:cxnChg chg="mod">
          <ac:chgData name="Justina Ojom" userId="cbdaed7d-8d45-4372-a16a-f3f8900c2f45" providerId="ADAL" clId="{498B5AAD-3D98-492D-857B-23061FC64F6C}" dt="2023-03-07T21:15:56.126" v="9135" actId="478"/>
          <ac:cxnSpMkLst>
            <pc:docMk/>
            <pc:sldMk cId="1295706293" sldId="733"/>
            <ac:cxnSpMk id="18" creationId="{02C4D08F-7D1A-54B6-FA7A-AED83167042B}"/>
          </ac:cxnSpMkLst>
        </pc:cxnChg>
        <pc:cxnChg chg="mod">
          <ac:chgData name="Justina Ojom" userId="cbdaed7d-8d45-4372-a16a-f3f8900c2f45" providerId="ADAL" clId="{498B5AAD-3D98-492D-857B-23061FC64F6C}" dt="2023-03-07T21:15:56.126" v="9135" actId="478"/>
          <ac:cxnSpMkLst>
            <pc:docMk/>
            <pc:sldMk cId="1295706293" sldId="733"/>
            <ac:cxnSpMk id="20" creationId="{482A21E2-6CE1-3773-4BB8-0DFF4A2F00BB}"/>
          </ac:cxnSpMkLst>
        </pc:cxnChg>
        <pc:cxnChg chg="mod">
          <ac:chgData name="Justina Ojom" userId="cbdaed7d-8d45-4372-a16a-f3f8900c2f45" providerId="ADAL" clId="{498B5AAD-3D98-492D-857B-23061FC64F6C}" dt="2023-03-07T21:15:56.126" v="9135" actId="478"/>
          <ac:cxnSpMkLst>
            <pc:docMk/>
            <pc:sldMk cId="1295706293" sldId="733"/>
            <ac:cxnSpMk id="22" creationId="{290802A4-F870-4023-7394-2A9EED7E86AB}"/>
          </ac:cxnSpMkLst>
        </pc:cxnChg>
        <pc:cxnChg chg="mod">
          <ac:chgData name="Justina Ojom" userId="cbdaed7d-8d45-4372-a16a-f3f8900c2f45" providerId="ADAL" clId="{498B5AAD-3D98-492D-857B-23061FC64F6C}" dt="2023-03-07T21:15:56.126" v="9135" actId="478"/>
          <ac:cxnSpMkLst>
            <pc:docMk/>
            <pc:sldMk cId="1295706293" sldId="733"/>
            <ac:cxnSpMk id="24" creationId="{19A64EB6-0402-963D-FB4F-A18D0970BB8D}"/>
          </ac:cxnSpMkLst>
        </pc:cxnChg>
      </pc:sldChg>
      <pc:sldChg chg="addSp delSp modSp mod delCm modNotes modNotesTx">
        <pc:chgData name="Justina Ojom" userId="cbdaed7d-8d45-4372-a16a-f3f8900c2f45" providerId="ADAL" clId="{498B5AAD-3D98-492D-857B-23061FC64F6C}" dt="2023-03-08T07:11:26.858" v="9659"/>
        <pc:sldMkLst>
          <pc:docMk/>
          <pc:sldMk cId="769863150" sldId="734"/>
        </pc:sldMkLst>
        <pc:spChg chg="del mod">
          <ac:chgData name="Justina Ojom" userId="cbdaed7d-8d45-4372-a16a-f3f8900c2f45" providerId="ADAL" clId="{498B5AAD-3D98-492D-857B-23061FC64F6C}" dt="2023-03-07T20:54:30.650" v="7999" actId="478"/>
          <ac:spMkLst>
            <pc:docMk/>
            <pc:sldMk cId="769863150" sldId="734"/>
            <ac:spMk id="2" creationId="{C51C255E-F782-AFAD-D7F2-19C86AD35BDF}"/>
          </ac:spMkLst>
        </pc:spChg>
        <pc:spChg chg="del mod">
          <ac:chgData name="Justina Ojom" userId="cbdaed7d-8d45-4372-a16a-f3f8900c2f45" providerId="ADAL" clId="{498B5AAD-3D98-492D-857B-23061FC64F6C}" dt="2023-03-07T20:54:30.650" v="7999" actId="478"/>
          <ac:spMkLst>
            <pc:docMk/>
            <pc:sldMk cId="769863150" sldId="734"/>
            <ac:spMk id="3" creationId="{8023FDB1-FA40-C559-FA54-48D732AD6AAE}"/>
          </ac:spMkLst>
        </pc:spChg>
        <pc:spChg chg="mod">
          <ac:chgData name="Justina Ojom" userId="cbdaed7d-8d45-4372-a16a-f3f8900c2f45" providerId="ADAL" clId="{498B5AAD-3D98-492D-857B-23061FC64F6C}" dt="2023-03-07T19:42:06.986" v="6780" actId="2711"/>
          <ac:spMkLst>
            <pc:docMk/>
            <pc:sldMk cId="769863150" sldId="734"/>
            <ac:spMk id="4" creationId="{9E52A742-0CBC-A888-A04B-E7291A27B897}"/>
          </ac:spMkLst>
        </pc:spChg>
        <pc:spChg chg="mod">
          <ac:chgData name="Justina Ojom" userId="cbdaed7d-8d45-4372-a16a-f3f8900c2f45" providerId="ADAL" clId="{498B5AAD-3D98-492D-857B-23061FC64F6C}" dt="2023-03-07T20:57:11.949" v="8052" actId="1076"/>
          <ac:spMkLst>
            <pc:docMk/>
            <pc:sldMk cId="769863150" sldId="734"/>
            <ac:spMk id="5" creationId="{28AE2EA4-ED8E-8B46-C829-5BBBE2207F3E}"/>
          </ac:spMkLst>
        </pc:spChg>
        <pc:spChg chg="mod">
          <ac:chgData name="Justina Ojom" userId="cbdaed7d-8d45-4372-a16a-f3f8900c2f45" providerId="ADAL" clId="{498B5AAD-3D98-492D-857B-23061FC64F6C}" dt="2023-03-07T20:57:11.949" v="8052" actId="1076"/>
          <ac:spMkLst>
            <pc:docMk/>
            <pc:sldMk cId="769863150" sldId="734"/>
            <ac:spMk id="6" creationId="{0A1BEE20-A6DB-E689-7038-15E96E5B750C}"/>
          </ac:spMkLst>
        </pc:spChg>
        <pc:spChg chg="del mod">
          <ac:chgData name="Justina Ojom" userId="cbdaed7d-8d45-4372-a16a-f3f8900c2f45" providerId="ADAL" clId="{498B5AAD-3D98-492D-857B-23061FC64F6C}" dt="2023-03-07T20:54:30.650" v="7999" actId="478"/>
          <ac:spMkLst>
            <pc:docMk/>
            <pc:sldMk cId="769863150" sldId="734"/>
            <ac:spMk id="7" creationId="{68117A04-BBFC-63C7-A05C-C361965B126C}"/>
          </ac:spMkLst>
        </pc:spChg>
        <pc:spChg chg="del mod">
          <ac:chgData name="Justina Ojom" userId="cbdaed7d-8d45-4372-a16a-f3f8900c2f45" providerId="ADAL" clId="{498B5AAD-3D98-492D-857B-23061FC64F6C}" dt="2023-03-07T20:54:30.650" v="7999" actId="478"/>
          <ac:spMkLst>
            <pc:docMk/>
            <pc:sldMk cId="769863150" sldId="734"/>
            <ac:spMk id="8" creationId="{7F0DACFF-CD38-1583-E45F-F65552417867}"/>
          </ac:spMkLst>
        </pc:spChg>
        <pc:spChg chg="del mod">
          <ac:chgData name="Justina Ojom" userId="cbdaed7d-8d45-4372-a16a-f3f8900c2f45" providerId="ADAL" clId="{498B5AAD-3D98-492D-857B-23061FC64F6C}" dt="2023-03-07T20:54:30.650" v="7999" actId="478"/>
          <ac:spMkLst>
            <pc:docMk/>
            <pc:sldMk cId="769863150" sldId="734"/>
            <ac:spMk id="9" creationId="{F90A6450-1757-8750-5BB6-0B205B819AD9}"/>
          </ac:spMkLst>
        </pc:spChg>
        <pc:spChg chg="del mod">
          <ac:chgData name="Justina Ojom" userId="cbdaed7d-8d45-4372-a16a-f3f8900c2f45" providerId="ADAL" clId="{498B5AAD-3D98-492D-857B-23061FC64F6C}" dt="2023-03-07T20:54:30.650" v="7999" actId="478"/>
          <ac:spMkLst>
            <pc:docMk/>
            <pc:sldMk cId="769863150" sldId="734"/>
            <ac:spMk id="10" creationId="{D10DB734-DC5F-0D0E-0F6B-0257B8045D16}"/>
          </ac:spMkLst>
        </pc:spChg>
        <pc:spChg chg="del mod">
          <ac:chgData name="Justina Ojom" userId="cbdaed7d-8d45-4372-a16a-f3f8900c2f45" providerId="ADAL" clId="{498B5AAD-3D98-492D-857B-23061FC64F6C}" dt="2023-03-07T20:54:30.650" v="7999" actId="478"/>
          <ac:spMkLst>
            <pc:docMk/>
            <pc:sldMk cId="769863150" sldId="734"/>
            <ac:spMk id="11" creationId="{23E71800-B1E8-D3E3-51E8-492C0031AB50}"/>
          </ac:spMkLst>
        </pc:spChg>
        <pc:spChg chg="del mod">
          <ac:chgData name="Justina Ojom" userId="cbdaed7d-8d45-4372-a16a-f3f8900c2f45" providerId="ADAL" clId="{498B5AAD-3D98-492D-857B-23061FC64F6C}" dt="2023-03-07T20:43:37.227" v="7874" actId="478"/>
          <ac:spMkLst>
            <pc:docMk/>
            <pc:sldMk cId="769863150" sldId="734"/>
            <ac:spMk id="13" creationId="{70A47EDB-F4C4-9AB7-2EF7-BF7B7EF27E61}"/>
          </ac:spMkLst>
        </pc:spChg>
        <pc:spChg chg="del mod">
          <ac:chgData name="Justina Ojom" userId="cbdaed7d-8d45-4372-a16a-f3f8900c2f45" providerId="ADAL" clId="{498B5AAD-3D98-492D-857B-23061FC64F6C}" dt="2023-03-07T20:43:37.227" v="7874" actId="478"/>
          <ac:spMkLst>
            <pc:docMk/>
            <pc:sldMk cId="769863150" sldId="734"/>
            <ac:spMk id="14" creationId="{E04EFC54-1741-6171-8715-B4249C52CF8D}"/>
          </ac:spMkLst>
        </pc:spChg>
        <pc:spChg chg="del mod">
          <ac:chgData name="Justina Ojom" userId="cbdaed7d-8d45-4372-a16a-f3f8900c2f45" providerId="ADAL" clId="{498B5AAD-3D98-492D-857B-23061FC64F6C}" dt="2023-03-07T20:43:37.227" v="7874" actId="478"/>
          <ac:spMkLst>
            <pc:docMk/>
            <pc:sldMk cId="769863150" sldId="734"/>
            <ac:spMk id="15" creationId="{9261F37E-7792-9C45-87F9-558C7C1463FF}"/>
          </ac:spMkLst>
        </pc:spChg>
        <pc:spChg chg="del mod">
          <ac:chgData name="Justina Ojom" userId="cbdaed7d-8d45-4372-a16a-f3f8900c2f45" providerId="ADAL" clId="{498B5AAD-3D98-492D-857B-23061FC64F6C}" dt="2023-03-07T20:43:37.227" v="7874" actId="478"/>
          <ac:spMkLst>
            <pc:docMk/>
            <pc:sldMk cId="769863150" sldId="734"/>
            <ac:spMk id="16" creationId="{8AF11C01-9402-9AF0-34BB-01499BC183C5}"/>
          </ac:spMkLst>
        </pc:spChg>
        <pc:spChg chg="del mod">
          <ac:chgData name="Justina Ojom" userId="cbdaed7d-8d45-4372-a16a-f3f8900c2f45" providerId="ADAL" clId="{498B5AAD-3D98-492D-857B-23061FC64F6C}" dt="2023-03-07T20:43:37.227" v="7874" actId="478"/>
          <ac:spMkLst>
            <pc:docMk/>
            <pc:sldMk cId="769863150" sldId="734"/>
            <ac:spMk id="17" creationId="{50862E11-FBE2-E9F3-2592-F48B2DE22FFD}"/>
          </ac:spMkLst>
        </pc:spChg>
        <pc:spChg chg="del mod">
          <ac:chgData name="Justina Ojom" userId="cbdaed7d-8d45-4372-a16a-f3f8900c2f45" providerId="ADAL" clId="{498B5AAD-3D98-492D-857B-23061FC64F6C}" dt="2023-03-07T20:43:37.227" v="7874" actId="478"/>
          <ac:spMkLst>
            <pc:docMk/>
            <pc:sldMk cId="769863150" sldId="734"/>
            <ac:spMk id="18" creationId="{B527C8C3-2D16-7FA1-801C-EDB5124625CA}"/>
          </ac:spMkLst>
        </pc:spChg>
        <pc:spChg chg="mod">
          <ac:chgData name="Justina Ojom" userId="cbdaed7d-8d45-4372-a16a-f3f8900c2f45" providerId="ADAL" clId="{498B5AAD-3D98-492D-857B-23061FC64F6C}" dt="2023-03-07T20:43:41.857" v="7878" actId="165"/>
          <ac:spMkLst>
            <pc:docMk/>
            <pc:sldMk cId="769863150" sldId="734"/>
            <ac:spMk id="21" creationId="{169F0183-A0A0-5D3A-6BBB-B8286EC791FF}"/>
          </ac:spMkLst>
        </pc:spChg>
        <pc:spChg chg="mod">
          <ac:chgData name="Justina Ojom" userId="cbdaed7d-8d45-4372-a16a-f3f8900c2f45" providerId="ADAL" clId="{498B5AAD-3D98-492D-857B-23061FC64F6C}" dt="2023-03-07T20:43:41.857" v="7878" actId="165"/>
          <ac:spMkLst>
            <pc:docMk/>
            <pc:sldMk cId="769863150" sldId="734"/>
            <ac:spMk id="23" creationId="{A11D1282-8458-BF81-B4F0-39EA8CECDD0F}"/>
          </ac:spMkLst>
        </pc:spChg>
        <pc:spChg chg="mod">
          <ac:chgData name="Justina Ojom" userId="cbdaed7d-8d45-4372-a16a-f3f8900c2f45" providerId="ADAL" clId="{498B5AAD-3D98-492D-857B-23061FC64F6C}" dt="2023-03-07T20:43:41.857" v="7878" actId="165"/>
          <ac:spMkLst>
            <pc:docMk/>
            <pc:sldMk cId="769863150" sldId="734"/>
            <ac:spMk id="24" creationId="{9C288268-BA6A-CCCA-7FB6-9F1BF2FE3303}"/>
          </ac:spMkLst>
        </pc:spChg>
        <pc:spChg chg="mod">
          <ac:chgData name="Justina Ojom" userId="cbdaed7d-8d45-4372-a16a-f3f8900c2f45" providerId="ADAL" clId="{498B5AAD-3D98-492D-857B-23061FC64F6C}" dt="2023-03-07T20:43:41.857" v="7878" actId="165"/>
          <ac:spMkLst>
            <pc:docMk/>
            <pc:sldMk cId="769863150" sldId="734"/>
            <ac:spMk id="25" creationId="{3B767E0D-2EAF-8690-EE09-DD8C860BE0DC}"/>
          </ac:spMkLst>
        </pc:spChg>
        <pc:spChg chg="mod">
          <ac:chgData name="Justina Ojom" userId="cbdaed7d-8d45-4372-a16a-f3f8900c2f45" providerId="ADAL" clId="{498B5AAD-3D98-492D-857B-23061FC64F6C}" dt="2023-03-07T20:43:41.857" v="7878" actId="165"/>
          <ac:spMkLst>
            <pc:docMk/>
            <pc:sldMk cId="769863150" sldId="734"/>
            <ac:spMk id="26" creationId="{05F434A1-2245-C00A-EA54-28F9BB84C484}"/>
          </ac:spMkLst>
        </pc:spChg>
        <pc:spChg chg="mod">
          <ac:chgData name="Justina Ojom" userId="cbdaed7d-8d45-4372-a16a-f3f8900c2f45" providerId="ADAL" clId="{498B5AAD-3D98-492D-857B-23061FC64F6C}" dt="2023-03-07T20:43:41.857" v="7878" actId="165"/>
          <ac:spMkLst>
            <pc:docMk/>
            <pc:sldMk cId="769863150" sldId="734"/>
            <ac:spMk id="27" creationId="{F0E5A9BB-8184-1D44-5B96-68A1B4285815}"/>
          </ac:spMkLst>
        </pc:spChg>
        <pc:spChg chg="mod">
          <ac:chgData name="Justina Ojom" userId="cbdaed7d-8d45-4372-a16a-f3f8900c2f45" providerId="ADAL" clId="{498B5AAD-3D98-492D-857B-23061FC64F6C}" dt="2023-03-07T20:43:41.857" v="7878" actId="165"/>
          <ac:spMkLst>
            <pc:docMk/>
            <pc:sldMk cId="769863150" sldId="734"/>
            <ac:spMk id="28" creationId="{9289B43E-8436-2D17-2A88-7D00007BA02D}"/>
          </ac:spMkLst>
        </pc:spChg>
        <pc:spChg chg="mod">
          <ac:chgData name="Justina Ojom" userId="cbdaed7d-8d45-4372-a16a-f3f8900c2f45" providerId="ADAL" clId="{498B5AAD-3D98-492D-857B-23061FC64F6C}" dt="2023-03-07T20:43:41.857" v="7878" actId="165"/>
          <ac:spMkLst>
            <pc:docMk/>
            <pc:sldMk cId="769863150" sldId="734"/>
            <ac:spMk id="29" creationId="{F492163F-005D-B080-6C49-18EC974E9F95}"/>
          </ac:spMkLst>
        </pc:spChg>
        <pc:spChg chg="mod">
          <ac:chgData name="Justina Ojom" userId="cbdaed7d-8d45-4372-a16a-f3f8900c2f45" providerId="ADAL" clId="{498B5AAD-3D98-492D-857B-23061FC64F6C}" dt="2023-03-07T20:43:41.857" v="7878" actId="165"/>
          <ac:spMkLst>
            <pc:docMk/>
            <pc:sldMk cId="769863150" sldId="734"/>
            <ac:spMk id="30" creationId="{15B731A6-D7EE-B86E-5EE1-3255CD81A5E7}"/>
          </ac:spMkLst>
        </pc:spChg>
        <pc:spChg chg="del mod">
          <ac:chgData name="Justina Ojom" userId="cbdaed7d-8d45-4372-a16a-f3f8900c2f45" providerId="ADAL" clId="{498B5AAD-3D98-492D-857B-23061FC64F6C}" dt="2023-03-07T20:43:37.227" v="7874" actId="478"/>
          <ac:spMkLst>
            <pc:docMk/>
            <pc:sldMk cId="769863150" sldId="734"/>
            <ac:spMk id="32" creationId="{EED99395-0131-BCCC-947F-227DDC8AA8C9}"/>
          </ac:spMkLst>
        </pc:spChg>
        <pc:spChg chg="del mod topLvl">
          <ac:chgData name="Justina Ojom" userId="cbdaed7d-8d45-4372-a16a-f3f8900c2f45" providerId="ADAL" clId="{498B5AAD-3D98-492D-857B-23061FC64F6C}" dt="2023-03-07T20:43:46.393" v="7880" actId="478"/>
          <ac:spMkLst>
            <pc:docMk/>
            <pc:sldMk cId="769863150" sldId="734"/>
            <ac:spMk id="34" creationId="{527CCC44-44F8-631C-8E59-C149DCC10D8B}"/>
          </ac:spMkLst>
        </pc:spChg>
        <pc:spChg chg="mod">
          <ac:chgData name="Justina Ojom" userId="cbdaed7d-8d45-4372-a16a-f3f8900c2f45" providerId="ADAL" clId="{498B5AAD-3D98-492D-857B-23061FC64F6C}" dt="2023-03-07T20:52:16.069" v="7991" actId="207"/>
          <ac:spMkLst>
            <pc:docMk/>
            <pc:sldMk cId="769863150" sldId="734"/>
            <ac:spMk id="35" creationId="{6A3B6CED-1D39-F515-9884-FD45293E8D3E}"/>
          </ac:spMkLst>
        </pc:spChg>
        <pc:spChg chg="mod">
          <ac:chgData name="Justina Ojom" userId="cbdaed7d-8d45-4372-a16a-f3f8900c2f45" providerId="ADAL" clId="{498B5AAD-3D98-492D-857B-23061FC64F6C}" dt="2023-03-07T20:52:16.069" v="7991" actId="207"/>
          <ac:spMkLst>
            <pc:docMk/>
            <pc:sldMk cId="769863150" sldId="734"/>
            <ac:spMk id="36" creationId="{CA26C5C4-6685-01C0-2F74-FE4ABFB7AA17}"/>
          </ac:spMkLst>
        </pc:spChg>
        <pc:spChg chg="mod">
          <ac:chgData name="Justina Ojom" userId="cbdaed7d-8d45-4372-a16a-f3f8900c2f45" providerId="ADAL" clId="{498B5AAD-3D98-492D-857B-23061FC64F6C}" dt="2023-03-07T20:52:16.069" v="7991" actId="207"/>
          <ac:spMkLst>
            <pc:docMk/>
            <pc:sldMk cId="769863150" sldId="734"/>
            <ac:spMk id="37" creationId="{7C598691-0F0B-EA9E-C48E-01387D0E21BD}"/>
          </ac:spMkLst>
        </pc:spChg>
        <pc:spChg chg="del mod topLvl">
          <ac:chgData name="Justina Ojom" userId="cbdaed7d-8d45-4372-a16a-f3f8900c2f45" providerId="ADAL" clId="{498B5AAD-3D98-492D-857B-23061FC64F6C}" dt="2023-03-07T20:43:50.880" v="7883" actId="478"/>
          <ac:spMkLst>
            <pc:docMk/>
            <pc:sldMk cId="769863150" sldId="734"/>
            <ac:spMk id="40" creationId="{6248B4D7-5A94-47E8-F2B7-E40ABAEF99EB}"/>
          </ac:spMkLst>
        </pc:spChg>
        <pc:spChg chg="mod">
          <ac:chgData name="Justina Ojom" userId="cbdaed7d-8d45-4372-a16a-f3f8900c2f45" providerId="ADAL" clId="{498B5AAD-3D98-492D-857B-23061FC64F6C}" dt="2023-03-07T20:52:16.069" v="7991" actId="207"/>
          <ac:spMkLst>
            <pc:docMk/>
            <pc:sldMk cId="769863150" sldId="734"/>
            <ac:spMk id="41" creationId="{E0AF874D-B105-C0BE-D33F-8404EC779606}"/>
          </ac:spMkLst>
        </pc:spChg>
        <pc:spChg chg="mod">
          <ac:chgData name="Justina Ojom" userId="cbdaed7d-8d45-4372-a16a-f3f8900c2f45" providerId="ADAL" clId="{498B5AAD-3D98-492D-857B-23061FC64F6C}" dt="2023-03-07T20:52:16.069" v="7991" actId="207"/>
          <ac:spMkLst>
            <pc:docMk/>
            <pc:sldMk cId="769863150" sldId="734"/>
            <ac:spMk id="42" creationId="{7529E57F-8C79-D4B2-D6B2-64294D6C04EA}"/>
          </ac:spMkLst>
        </pc:spChg>
        <pc:spChg chg="mod">
          <ac:chgData name="Justina Ojom" userId="cbdaed7d-8d45-4372-a16a-f3f8900c2f45" providerId="ADAL" clId="{498B5AAD-3D98-492D-857B-23061FC64F6C}" dt="2023-03-07T20:52:16.069" v="7991" actId="207"/>
          <ac:spMkLst>
            <pc:docMk/>
            <pc:sldMk cId="769863150" sldId="734"/>
            <ac:spMk id="43" creationId="{69B4677D-D8BB-9A15-DC8D-3D47AD407053}"/>
          </ac:spMkLst>
        </pc:spChg>
        <pc:spChg chg="mod">
          <ac:chgData name="Justina Ojom" userId="cbdaed7d-8d45-4372-a16a-f3f8900c2f45" providerId="ADAL" clId="{498B5AAD-3D98-492D-857B-23061FC64F6C}" dt="2023-03-07T19:42:06.986" v="6780" actId="2711"/>
          <ac:spMkLst>
            <pc:docMk/>
            <pc:sldMk cId="769863150" sldId="734"/>
            <ac:spMk id="47" creationId="{EA4D406B-6B91-8DE3-7D9C-74BDDFF59F97}"/>
          </ac:spMkLst>
        </pc:spChg>
        <pc:spChg chg="mod">
          <ac:chgData name="Justina Ojom" userId="cbdaed7d-8d45-4372-a16a-f3f8900c2f45" providerId="ADAL" clId="{498B5AAD-3D98-492D-857B-23061FC64F6C}" dt="2023-03-07T19:42:06.986" v="6780" actId="2711"/>
          <ac:spMkLst>
            <pc:docMk/>
            <pc:sldMk cId="769863150" sldId="734"/>
            <ac:spMk id="49" creationId="{696342A9-8847-0DC1-AC7B-8648563C93C2}"/>
          </ac:spMkLst>
        </pc:spChg>
        <pc:spChg chg="mod">
          <ac:chgData name="Justina Ojom" userId="cbdaed7d-8d45-4372-a16a-f3f8900c2f45" providerId="ADAL" clId="{498B5AAD-3D98-492D-857B-23061FC64F6C}" dt="2023-03-07T19:42:06.986" v="6780" actId="2711"/>
          <ac:spMkLst>
            <pc:docMk/>
            <pc:sldMk cId="769863150" sldId="734"/>
            <ac:spMk id="50" creationId="{A83AC801-EC5D-EDD4-2DAB-C0CDF1D8A95C}"/>
          </ac:spMkLst>
        </pc:spChg>
        <pc:spChg chg="mod">
          <ac:chgData name="Justina Ojom" userId="cbdaed7d-8d45-4372-a16a-f3f8900c2f45" providerId="ADAL" clId="{498B5AAD-3D98-492D-857B-23061FC64F6C}" dt="2023-03-07T19:42:06.986" v="6780" actId="2711"/>
          <ac:spMkLst>
            <pc:docMk/>
            <pc:sldMk cId="769863150" sldId="734"/>
            <ac:spMk id="51" creationId="{D5028B7A-E6A7-CB7B-49C6-316CA13D79D1}"/>
          </ac:spMkLst>
        </pc:spChg>
        <pc:spChg chg="mod">
          <ac:chgData name="Justina Ojom" userId="cbdaed7d-8d45-4372-a16a-f3f8900c2f45" providerId="ADAL" clId="{498B5AAD-3D98-492D-857B-23061FC64F6C}" dt="2023-03-07T19:42:06.986" v="6780" actId="2711"/>
          <ac:spMkLst>
            <pc:docMk/>
            <pc:sldMk cId="769863150" sldId="734"/>
            <ac:spMk id="52" creationId="{A1F3B8F1-7C16-57A9-9BF6-844E22763DFD}"/>
          </ac:spMkLst>
        </pc:spChg>
        <pc:spChg chg="mod">
          <ac:chgData name="Justina Ojom" userId="cbdaed7d-8d45-4372-a16a-f3f8900c2f45" providerId="ADAL" clId="{498B5AAD-3D98-492D-857B-23061FC64F6C}" dt="2023-03-07T19:42:06.986" v="6780" actId="2711"/>
          <ac:spMkLst>
            <pc:docMk/>
            <pc:sldMk cId="769863150" sldId="734"/>
            <ac:spMk id="53" creationId="{859C63C6-09CF-3465-3630-A334B0DFD7C6}"/>
          </ac:spMkLst>
        </pc:spChg>
        <pc:spChg chg="mod">
          <ac:chgData name="Justina Ojom" userId="cbdaed7d-8d45-4372-a16a-f3f8900c2f45" providerId="ADAL" clId="{498B5AAD-3D98-492D-857B-23061FC64F6C}" dt="2023-03-07T19:42:06.986" v="6780" actId="2711"/>
          <ac:spMkLst>
            <pc:docMk/>
            <pc:sldMk cId="769863150" sldId="734"/>
            <ac:spMk id="54" creationId="{BC053B02-7E58-734C-8F17-8CFCE5D6082B}"/>
          </ac:spMkLst>
        </pc:spChg>
        <pc:spChg chg="mod">
          <ac:chgData name="Justina Ojom" userId="cbdaed7d-8d45-4372-a16a-f3f8900c2f45" providerId="ADAL" clId="{498B5AAD-3D98-492D-857B-23061FC64F6C}" dt="2023-03-07T19:42:06.986" v="6780" actId="2711"/>
          <ac:spMkLst>
            <pc:docMk/>
            <pc:sldMk cId="769863150" sldId="734"/>
            <ac:spMk id="55" creationId="{1CA50E9A-7204-8FC8-C603-CE04DE5C6C36}"/>
          </ac:spMkLst>
        </pc:spChg>
        <pc:spChg chg="mod">
          <ac:chgData name="Justina Ojom" userId="cbdaed7d-8d45-4372-a16a-f3f8900c2f45" providerId="ADAL" clId="{498B5AAD-3D98-492D-857B-23061FC64F6C}" dt="2023-03-07T19:42:06.986" v="6780" actId="2711"/>
          <ac:spMkLst>
            <pc:docMk/>
            <pc:sldMk cId="769863150" sldId="734"/>
            <ac:spMk id="56" creationId="{F1AAB859-01E4-5C9E-ECB3-AC34083E9698}"/>
          </ac:spMkLst>
        </pc:spChg>
        <pc:spChg chg="del mod topLvl">
          <ac:chgData name="Justina Ojom" userId="cbdaed7d-8d45-4372-a16a-f3f8900c2f45" providerId="ADAL" clId="{498B5AAD-3D98-492D-857B-23061FC64F6C}" dt="2023-03-07T20:43:47.705" v="7881" actId="478"/>
          <ac:spMkLst>
            <pc:docMk/>
            <pc:sldMk cId="769863150" sldId="734"/>
            <ac:spMk id="59" creationId="{6FA04BB6-A08C-2E04-9F86-2D088206ED35}"/>
          </ac:spMkLst>
        </pc:spChg>
        <pc:spChg chg="mod">
          <ac:chgData name="Justina Ojom" userId="cbdaed7d-8d45-4372-a16a-f3f8900c2f45" providerId="ADAL" clId="{498B5AAD-3D98-492D-857B-23061FC64F6C}" dt="2023-03-07T20:52:16.069" v="7991" actId="207"/>
          <ac:spMkLst>
            <pc:docMk/>
            <pc:sldMk cId="769863150" sldId="734"/>
            <ac:spMk id="60" creationId="{1D3544E4-CFE9-8722-E8D2-0D95CD057577}"/>
          </ac:spMkLst>
        </pc:spChg>
        <pc:spChg chg="mod">
          <ac:chgData name="Justina Ojom" userId="cbdaed7d-8d45-4372-a16a-f3f8900c2f45" providerId="ADAL" clId="{498B5AAD-3D98-492D-857B-23061FC64F6C}" dt="2023-03-07T20:52:16.069" v="7991" actId="207"/>
          <ac:spMkLst>
            <pc:docMk/>
            <pc:sldMk cId="769863150" sldId="734"/>
            <ac:spMk id="61" creationId="{1CDA2E69-6DCF-EAAA-3E44-3EAB6A74B871}"/>
          </ac:spMkLst>
        </pc:spChg>
        <pc:spChg chg="mod">
          <ac:chgData name="Justina Ojom" userId="cbdaed7d-8d45-4372-a16a-f3f8900c2f45" providerId="ADAL" clId="{498B5AAD-3D98-492D-857B-23061FC64F6C}" dt="2023-03-07T20:52:16.069" v="7991" actId="207"/>
          <ac:spMkLst>
            <pc:docMk/>
            <pc:sldMk cId="769863150" sldId="734"/>
            <ac:spMk id="62" creationId="{94BBB47C-C5F6-84D1-AF69-EA7BB4FD1C8F}"/>
          </ac:spMkLst>
        </pc:spChg>
        <pc:spChg chg="del mod topLvl">
          <ac:chgData name="Justina Ojom" userId="cbdaed7d-8d45-4372-a16a-f3f8900c2f45" providerId="ADAL" clId="{498B5AAD-3D98-492D-857B-23061FC64F6C}" dt="2023-03-07T20:43:49.736" v="7882" actId="478"/>
          <ac:spMkLst>
            <pc:docMk/>
            <pc:sldMk cId="769863150" sldId="734"/>
            <ac:spMk id="65" creationId="{05E68242-0128-915C-08AA-C8550C1ECCB1}"/>
          </ac:spMkLst>
        </pc:spChg>
        <pc:spChg chg="mod">
          <ac:chgData name="Justina Ojom" userId="cbdaed7d-8d45-4372-a16a-f3f8900c2f45" providerId="ADAL" clId="{498B5AAD-3D98-492D-857B-23061FC64F6C}" dt="2023-03-07T20:52:16.069" v="7991" actId="207"/>
          <ac:spMkLst>
            <pc:docMk/>
            <pc:sldMk cId="769863150" sldId="734"/>
            <ac:spMk id="66" creationId="{B329871A-3375-CD8E-8CE8-708954CEEBD0}"/>
          </ac:spMkLst>
        </pc:spChg>
        <pc:spChg chg="mod">
          <ac:chgData name="Justina Ojom" userId="cbdaed7d-8d45-4372-a16a-f3f8900c2f45" providerId="ADAL" clId="{498B5AAD-3D98-492D-857B-23061FC64F6C}" dt="2023-03-07T20:52:16.069" v="7991" actId="207"/>
          <ac:spMkLst>
            <pc:docMk/>
            <pc:sldMk cId="769863150" sldId="734"/>
            <ac:spMk id="67" creationId="{CC794259-DAB8-F23D-F335-27186D8EC40A}"/>
          </ac:spMkLst>
        </pc:spChg>
        <pc:spChg chg="mod">
          <ac:chgData name="Justina Ojom" userId="cbdaed7d-8d45-4372-a16a-f3f8900c2f45" providerId="ADAL" clId="{498B5AAD-3D98-492D-857B-23061FC64F6C}" dt="2023-03-07T20:52:16.069" v="7991" actId="207"/>
          <ac:spMkLst>
            <pc:docMk/>
            <pc:sldMk cId="769863150" sldId="734"/>
            <ac:spMk id="68" creationId="{F4224CEC-5800-70D8-F6AD-5220AE51641F}"/>
          </ac:spMkLst>
        </pc:spChg>
        <pc:spChg chg="del mod topLvl">
          <ac:chgData name="Justina Ojom" userId="cbdaed7d-8d45-4372-a16a-f3f8900c2f45" providerId="ADAL" clId="{498B5AAD-3D98-492D-857B-23061FC64F6C}" dt="2023-03-07T20:43:44.266" v="7879" actId="478"/>
          <ac:spMkLst>
            <pc:docMk/>
            <pc:sldMk cId="769863150" sldId="734"/>
            <ac:spMk id="71" creationId="{ABB80CD7-D6FF-298E-0F26-B77EF14628D6}"/>
          </ac:spMkLst>
        </pc:spChg>
        <pc:spChg chg="mod">
          <ac:chgData name="Justina Ojom" userId="cbdaed7d-8d45-4372-a16a-f3f8900c2f45" providerId="ADAL" clId="{498B5AAD-3D98-492D-857B-23061FC64F6C}" dt="2023-03-07T20:52:16.069" v="7991" actId="207"/>
          <ac:spMkLst>
            <pc:docMk/>
            <pc:sldMk cId="769863150" sldId="734"/>
            <ac:spMk id="72" creationId="{31A9161B-3B8A-4FF9-22B0-DF146E0295F7}"/>
          </ac:spMkLst>
        </pc:spChg>
        <pc:spChg chg="mod">
          <ac:chgData name="Justina Ojom" userId="cbdaed7d-8d45-4372-a16a-f3f8900c2f45" providerId="ADAL" clId="{498B5AAD-3D98-492D-857B-23061FC64F6C}" dt="2023-03-07T20:52:16.069" v="7991" actId="207"/>
          <ac:spMkLst>
            <pc:docMk/>
            <pc:sldMk cId="769863150" sldId="734"/>
            <ac:spMk id="73" creationId="{5674DD93-90CE-71D3-7645-331F3C438C34}"/>
          </ac:spMkLst>
        </pc:spChg>
        <pc:spChg chg="mod">
          <ac:chgData name="Justina Ojom" userId="cbdaed7d-8d45-4372-a16a-f3f8900c2f45" providerId="ADAL" clId="{498B5AAD-3D98-492D-857B-23061FC64F6C}" dt="2023-03-07T20:52:16.069" v="7991" actId="207"/>
          <ac:spMkLst>
            <pc:docMk/>
            <pc:sldMk cId="769863150" sldId="734"/>
            <ac:spMk id="74" creationId="{2D8443A5-19C6-8C12-7517-579DA1F4C4B0}"/>
          </ac:spMkLst>
        </pc:spChg>
        <pc:spChg chg="del mod topLvl">
          <ac:chgData name="Justina Ojom" userId="cbdaed7d-8d45-4372-a16a-f3f8900c2f45" providerId="ADAL" clId="{498B5AAD-3D98-492D-857B-23061FC64F6C}" dt="2023-03-07T20:43:51.969" v="7884" actId="478"/>
          <ac:spMkLst>
            <pc:docMk/>
            <pc:sldMk cId="769863150" sldId="734"/>
            <ac:spMk id="77" creationId="{BC318E81-534E-53D9-7262-A075F30FCDAB}"/>
          </ac:spMkLst>
        </pc:spChg>
        <pc:spChg chg="mod">
          <ac:chgData name="Justina Ojom" userId="cbdaed7d-8d45-4372-a16a-f3f8900c2f45" providerId="ADAL" clId="{498B5AAD-3D98-492D-857B-23061FC64F6C}" dt="2023-03-07T20:52:16.069" v="7991" actId="207"/>
          <ac:spMkLst>
            <pc:docMk/>
            <pc:sldMk cId="769863150" sldId="734"/>
            <ac:spMk id="78" creationId="{9648814A-238C-B47B-16D1-098E1E1897B4}"/>
          </ac:spMkLst>
        </pc:spChg>
        <pc:spChg chg="mod">
          <ac:chgData name="Justina Ojom" userId="cbdaed7d-8d45-4372-a16a-f3f8900c2f45" providerId="ADAL" clId="{498B5AAD-3D98-492D-857B-23061FC64F6C}" dt="2023-03-07T20:52:16.069" v="7991" actId="207"/>
          <ac:spMkLst>
            <pc:docMk/>
            <pc:sldMk cId="769863150" sldId="734"/>
            <ac:spMk id="79" creationId="{0A261AF0-48D6-D647-0203-B4BA1FA8854C}"/>
          </ac:spMkLst>
        </pc:spChg>
        <pc:spChg chg="mod">
          <ac:chgData name="Justina Ojom" userId="cbdaed7d-8d45-4372-a16a-f3f8900c2f45" providerId="ADAL" clId="{498B5AAD-3D98-492D-857B-23061FC64F6C}" dt="2023-03-07T20:52:16.069" v="7991" actId="207"/>
          <ac:spMkLst>
            <pc:docMk/>
            <pc:sldMk cId="769863150" sldId="734"/>
            <ac:spMk id="80" creationId="{4C591B34-456B-4625-80F5-883B16CA2512}"/>
          </ac:spMkLst>
        </pc:spChg>
        <pc:spChg chg="add mod">
          <ac:chgData name="Justina Ojom" userId="cbdaed7d-8d45-4372-a16a-f3f8900c2f45" providerId="ADAL" clId="{498B5AAD-3D98-492D-857B-23061FC64F6C}" dt="2023-03-07T20:57:11.949" v="8052" actId="1076"/>
          <ac:spMkLst>
            <pc:docMk/>
            <pc:sldMk cId="769863150" sldId="734"/>
            <ac:spMk id="82" creationId="{8EDDEF7C-2AD2-79C1-B23E-CF81CC8AF59E}"/>
          </ac:spMkLst>
        </pc:spChg>
        <pc:spChg chg="add mod">
          <ac:chgData name="Justina Ojom" userId="cbdaed7d-8d45-4372-a16a-f3f8900c2f45" providerId="ADAL" clId="{498B5AAD-3D98-492D-857B-23061FC64F6C}" dt="2023-03-07T20:57:11.949" v="8052" actId="1076"/>
          <ac:spMkLst>
            <pc:docMk/>
            <pc:sldMk cId="769863150" sldId="734"/>
            <ac:spMk id="83" creationId="{2F376CED-EA44-BB54-6328-8464ECCF9CAC}"/>
          </ac:spMkLst>
        </pc:spChg>
        <pc:spChg chg="add del mod">
          <ac:chgData name="Justina Ojom" userId="cbdaed7d-8d45-4372-a16a-f3f8900c2f45" providerId="ADAL" clId="{498B5AAD-3D98-492D-857B-23061FC64F6C}" dt="2023-03-07T20:44:24.491" v="7894" actId="478"/>
          <ac:spMkLst>
            <pc:docMk/>
            <pc:sldMk cId="769863150" sldId="734"/>
            <ac:spMk id="84" creationId="{A82D1750-0C30-1EE2-22B7-CF1477B68131}"/>
          </ac:spMkLst>
        </pc:spChg>
        <pc:spChg chg="add del mod">
          <ac:chgData name="Justina Ojom" userId="cbdaed7d-8d45-4372-a16a-f3f8900c2f45" providerId="ADAL" clId="{498B5AAD-3D98-492D-857B-23061FC64F6C}" dt="2023-03-07T20:54:33.247" v="8001"/>
          <ac:spMkLst>
            <pc:docMk/>
            <pc:sldMk cId="769863150" sldId="734"/>
            <ac:spMk id="85" creationId="{3B5E7941-7B81-7F8F-A621-EE5AADD42E8D}"/>
          </ac:spMkLst>
        </pc:spChg>
        <pc:spChg chg="add del mod">
          <ac:chgData name="Justina Ojom" userId="cbdaed7d-8d45-4372-a16a-f3f8900c2f45" providerId="ADAL" clId="{498B5AAD-3D98-492D-857B-23061FC64F6C}" dt="2023-03-07T20:54:33.247" v="8001"/>
          <ac:spMkLst>
            <pc:docMk/>
            <pc:sldMk cId="769863150" sldId="734"/>
            <ac:spMk id="86" creationId="{3D02759C-BFE4-1129-C0B2-6966A0B8C3D6}"/>
          </ac:spMkLst>
        </pc:spChg>
        <pc:spChg chg="add del mod">
          <ac:chgData name="Justina Ojom" userId="cbdaed7d-8d45-4372-a16a-f3f8900c2f45" providerId="ADAL" clId="{498B5AAD-3D98-492D-857B-23061FC64F6C}" dt="2023-03-07T20:54:33.247" v="8001"/>
          <ac:spMkLst>
            <pc:docMk/>
            <pc:sldMk cId="769863150" sldId="734"/>
            <ac:spMk id="87" creationId="{22BE2786-6CF4-32E1-A98D-11482FF9FD11}"/>
          </ac:spMkLst>
        </pc:spChg>
        <pc:spChg chg="add del mod">
          <ac:chgData name="Justina Ojom" userId="cbdaed7d-8d45-4372-a16a-f3f8900c2f45" providerId="ADAL" clId="{498B5AAD-3D98-492D-857B-23061FC64F6C}" dt="2023-03-07T20:54:33.247" v="8001"/>
          <ac:spMkLst>
            <pc:docMk/>
            <pc:sldMk cId="769863150" sldId="734"/>
            <ac:spMk id="88" creationId="{9189305A-FDE5-D6BE-581D-A1E64EBBE7FA}"/>
          </ac:spMkLst>
        </pc:spChg>
        <pc:spChg chg="add del mod">
          <ac:chgData name="Justina Ojom" userId="cbdaed7d-8d45-4372-a16a-f3f8900c2f45" providerId="ADAL" clId="{498B5AAD-3D98-492D-857B-23061FC64F6C}" dt="2023-03-07T20:54:33.247" v="8001"/>
          <ac:spMkLst>
            <pc:docMk/>
            <pc:sldMk cId="769863150" sldId="734"/>
            <ac:spMk id="89" creationId="{E09B53ED-2FB0-9637-E1FC-2F61D03390D1}"/>
          </ac:spMkLst>
        </pc:spChg>
        <pc:spChg chg="add del mod">
          <ac:chgData name="Justina Ojom" userId="cbdaed7d-8d45-4372-a16a-f3f8900c2f45" providerId="ADAL" clId="{498B5AAD-3D98-492D-857B-23061FC64F6C}" dt="2023-03-07T20:54:33.247" v="8001"/>
          <ac:spMkLst>
            <pc:docMk/>
            <pc:sldMk cId="769863150" sldId="734"/>
            <ac:spMk id="90" creationId="{65D901E2-48F5-098A-A94B-9FE81ED18512}"/>
          </ac:spMkLst>
        </pc:spChg>
        <pc:spChg chg="add del mod">
          <ac:chgData name="Justina Ojom" userId="cbdaed7d-8d45-4372-a16a-f3f8900c2f45" providerId="ADAL" clId="{498B5AAD-3D98-492D-857B-23061FC64F6C}" dt="2023-03-07T20:54:33.247" v="8001"/>
          <ac:spMkLst>
            <pc:docMk/>
            <pc:sldMk cId="769863150" sldId="734"/>
            <ac:spMk id="91" creationId="{3B7A8E7D-DAF8-2578-98DF-0E5612FF9B15}"/>
          </ac:spMkLst>
        </pc:spChg>
        <pc:spChg chg="add del mod">
          <ac:chgData name="Justina Ojom" userId="cbdaed7d-8d45-4372-a16a-f3f8900c2f45" providerId="ADAL" clId="{498B5AAD-3D98-492D-857B-23061FC64F6C}" dt="2023-03-07T20:54:33.247" v="8001"/>
          <ac:spMkLst>
            <pc:docMk/>
            <pc:sldMk cId="769863150" sldId="734"/>
            <ac:spMk id="92" creationId="{F5C2E0B5-4D5D-841F-0318-C979CAE2CB3B}"/>
          </ac:spMkLst>
        </pc:spChg>
        <pc:spChg chg="add del mod">
          <ac:chgData name="Justina Ojom" userId="cbdaed7d-8d45-4372-a16a-f3f8900c2f45" providerId="ADAL" clId="{498B5AAD-3D98-492D-857B-23061FC64F6C}" dt="2023-03-07T20:54:33.247" v="8001"/>
          <ac:spMkLst>
            <pc:docMk/>
            <pc:sldMk cId="769863150" sldId="734"/>
            <ac:spMk id="93" creationId="{C1E3A45C-B91A-1CC5-ABC6-9A2F162DF3CF}"/>
          </ac:spMkLst>
        </pc:spChg>
        <pc:spChg chg="add del mod">
          <ac:chgData name="Justina Ojom" userId="cbdaed7d-8d45-4372-a16a-f3f8900c2f45" providerId="ADAL" clId="{498B5AAD-3D98-492D-857B-23061FC64F6C}" dt="2023-03-07T20:54:33.247" v="8001"/>
          <ac:spMkLst>
            <pc:docMk/>
            <pc:sldMk cId="769863150" sldId="734"/>
            <ac:spMk id="94" creationId="{3512D40D-2C57-3A7D-7E2E-4D2526FF2217}"/>
          </ac:spMkLst>
        </pc:spChg>
        <pc:spChg chg="add del mod">
          <ac:chgData name="Justina Ojom" userId="cbdaed7d-8d45-4372-a16a-f3f8900c2f45" providerId="ADAL" clId="{498B5AAD-3D98-492D-857B-23061FC64F6C}" dt="2023-03-07T20:54:33.247" v="8001"/>
          <ac:spMkLst>
            <pc:docMk/>
            <pc:sldMk cId="769863150" sldId="734"/>
            <ac:spMk id="95" creationId="{30803684-BA4B-BC75-1768-A6C0327C15A5}"/>
          </ac:spMkLst>
        </pc:spChg>
        <pc:spChg chg="add del mod">
          <ac:chgData name="Justina Ojom" userId="cbdaed7d-8d45-4372-a16a-f3f8900c2f45" providerId="ADAL" clId="{498B5AAD-3D98-492D-857B-23061FC64F6C}" dt="2023-03-07T20:54:33.247" v="8001"/>
          <ac:spMkLst>
            <pc:docMk/>
            <pc:sldMk cId="769863150" sldId="734"/>
            <ac:spMk id="96" creationId="{260ECFA3-93B8-C8D1-966D-584A2E139584}"/>
          </ac:spMkLst>
        </pc:spChg>
        <pc:spChg chg="add del mod">
          <ac:chgData name="Justina Ojom" userId="cbdaed7d-8d45-4372-a16a-f3f8900c2f45" providerId="ADAL" clId="{498B5AAD-3D98-492D-857B-23061FC64F6C}" dt="2023-03-07T20:54:33.247" v="8001"/>
          <ac:spMkLst>
            <pc:docMk/>
            <pc:sldMk cId="769863150" sldId="734"/>
            <ac:spMk id="97" creationId="{EBB966B6-387C-B675-09D8-74CF1FE80A29}"/>
          </ac:spMkLst>
        </pc:spChg>
        <pc:spChg chg="add mod">
          <ac:chgData name="Justina Ojom" userId="cbdaed7d-8d45-4372-a16a-f3f8900c2f45" providerId="ADAL" clId="{498B5AAD-3D98-492D-857B-23061FC64F6C}" dt="2023-03-07T20:55:36.144" v="8029" actId="208"/>
          <ac:spMkLst>
            <pc:docMk/>
            <pc:sldMk cId="769863150" sldId="734"/>
            <ac:spMk id="98" creationId="{21FBF30D-BAE0-A79E-05DC-B118A631B490}"/>
          </ac:spMkLst>
        </pc:spChg>
        <pc:spChg chg="add mod">
          <ac:chgData name="Justina Ojom" userId="cbdaed7d-8d45-4372-a16a-f3f8900c2f45" providerId="ADAL" clId="{498B5AAD-3D98-492D-857B-23061FC64F6C}" dt="2023-03-07T20:55:50.445" v="8030" actId="207"/>
          <ac:spMkLst>
            <pc:docMk/>
            <pc:sldMk cId="769863150" sldId="734"/>
            <ac:spMk id="99" creationId="{89F513A6-15DE-0DBB-092C-B0704AF6D1D0}"/>
          </ac:spMkLst>
        </pc:spChg>
        <pc:spChg chg="add del mod">
          <ac:chgData name="Justina Ojom" userId="cbdaed7d-8d45-4372-a16a-f3f8900c2f45" providerId="ADAL" clId="{498B5AAD-3D98-492D-857B-23061FC64F6C}" dt="2023-03-07T20:55:10.999" v="8021" actId="478"/>
          <ac:spMkLst>
            <pc:docMk/>
            <pc:sldMk cId="769863150" sldId="734"/>
            <ac:spMk id="100" creationId="{FFE0DCCA-3A35-76F2-56CD-0C673F443960}"/>
          </ac:spMkLst>
        </pc:spChg>
        <pc:spChg chg="add mod">
          <ac:chgData name="Justina Ojom" userId="cbdaed7d-8d45-4372-a16a-f3f8900c2f45" providerId="ADAL" clId="{498B5AAD-3D98-492D-857B-23061FC64F6C}" dt="2023-03-07T20:55:50.445" v="8030" actId="207"/>
          <ac:spMkLst>
            <pc:docMk/>
            <pc:sldMk cId="769863150" sldId="734"/>
            <ac:spMk id="101" creationId="{BAC4FBA3-6C65-8E45-5CBC-D3365A3A3725}"/>
          </ac:spMkLst>
        </pc:spChg>
        <pc:spChg chg="add del mod">
          <ac:chgData name="Justina Ojom" userId="cbdaed7d-8d45-4372-a16a-f3f8900c2f45" providerId="ADAL" clId="{498B5AAD-3D98-492D-857B-23061FC64F6C}" dt="2023-03-07T20:55:08.856" v="8020" actId="478"/>
          <ac:spMkLst>
            <pc:docMk/>
            <pc:sldMk cId="769863150" sldId="734"/>
            <ac:spMk id="102" creationId="{BB7167B0-9AF1-E7DE-4E78-A5EB9620313C}"/>
          </ac:spMkLst>
        </pc:spChg>
        <pc:spChg chg="add mod">
          <ac:chgData name="Justina Ojom" userId="cbdaed7d-8d45-4372-a16a-f3f8900c2f45" providerId="ADAL" clId="{498B5AAD-3D98-492D-857B-23061FC64F6C}" dt="2023-03-07T20:55:50.445" v="8030" actId="207"/>
          <ac:spMkLst>
            <pc:docMk/>
            <pc:sldMk cId="769863150" sldId="734"/>
            <ac:spMk id="103" creationId="{F40010FF-248D-EA25-CEFA-3BA4336DFF74}"/>
          </ac:spMkLst>
        </pc:spChg>
        <pc:spChg chg="add mod">
          <ac:chgData name="Justina Ojom" userId="cbdaed7d-8d45-4372-a16a-f3f8900c2f45" providerId="ADAL" clId="{498B5AAD-3D98-492D-857B-23061FC64F6C}" dt="2023-03-07T20:55:50.445" v="8030" actId="207"/>
          <ac:spMkLst>
            <pc:docMk/>
            <pc:sldMk cId="769863150" sldId="734"/>
            <ac:spMk id="104" creationId="{66DB6C3F-64AE-6674-52E1-2E99372F9764}"/>
          </ac:spMkLst>
        </pc:spChg>
        <pc:spChg chg="add mod">
          <ac:chgData name="Justina Ojom" userId="cbdaed7d-8d45-4372-a16a-f3f8900c2f45" providerId="ADAL" clId="{498B5AAD-3D98-492D-857B-23061FC64F6C}" dt="2023-03-07T20:55:50.445" v="8030" actId="207"/>
          <ac:spMkLst>
            <pc:docMk/>
            <pc:sldMk cId="769863150" sldId="734"/>
            <ac:spMk id="105" creationId="{601B99A6-7B50-B135-F315-10FB9E4AFCF5}"/>
          </ac:spMkLst>
        </pc:spChg>
        <pc:spChg chg="add del mod">
          <ac:chgData name="Justina Ojom" userId="cbdaed7d-8d45-4372-a16a-f3f8900c2f45" providerId="ADAL" clId="{498B5AAD-3D98-492D-857B-23061FC64F6C}" dt="2023-03-07T20:55:12.328" v="8022" actId="478"/>
          <ac:spMkLst>
            <pc:docMk/>
            <pc:sldMk cId="769863150" sldId="734"/>
            <ac:spMk id="106" creationId="{C16D8C8F-38A0-B76D-E646-C581017F8054}"/>
          </ac:spMkLst>
        </pc:spChg>
        <pc:spChg chg="add mod">
          <ac:chgData name="Justina Ojom" userId="cbdaed7d-8d45-4372-a16a-f3f8900c2f45" providerId="ADAL" clId="{498B5AAD-3D98-492D-857B-23061FC64F6C}" dt="2023-03-07T20:55:52.577" v="8031" actId="207"/>
          <ac:spMkLst>
            <pc:docMk/>
            <pc:sldMk cId="769863150" sldId="734"/>
            <ac:spMk id="107" creationId="{D3532F0D-3E69-936B-1C87-0E20CFC45D6C}"/>
          </ac:spMkLst>
        </pc:spChg>
        <pc:spChg chg="add mod">
          <ac:chgData name="Justina Ojom" userId="cbdaed7d-8d45-4372-a16a-f3f8900c2f45" providerId="ADAL" clId="{498B5AAD-3D98-492D-857B-23061FC64F6C}" dt="2023-03-07T20:55:50.445" v="8030" actId="207"/>
          <ac:spMkLst>
            <pc:docMk/>
            <pc:sldMk cId="769863150" sldId="734"/>
            <ac:spMk id="108" creationId="{CA6C9F55-6410-D051-D3A2-11F1CFDABC61}"/>
          </ac:spMkLst>
        </pc:spChg>
        <pc:spChg chg="add del mod">
          <ac:chgData name="Justina Ojom" userId="cbdaed7d-8d45-4372-a16a-f3f8900c2f45" providerId="ADAL" clId="{498B5AAD-3D98-492D-857B-23061FC64F6C}" dt="2023-03-07T20:55:07.448" v="8019" actId="478"/>
          <ac:spMkLst>
            <pc:docMk/>
            <pc:sldMk cId="769863150" sldId="734"/>
            <ac:spMk id="109" creationId="{B11FCD70-5287-E6CC-366D-8BAEA634BBD6}"/>
          </ac:spMkLst>
        </pc:spChg>
        <pc:spChg chg="add mod">
          <ac:chgData name="Justina Ojom" userId="cbdaed7d-8d45-4372-a16a-f3f8900c2f45" providerId="ADAL" clId="{498B5AAD-3D98-492D-857B-23061FC64F6C}" dt="2023-03-07T20:55:50.445" v="8030" actId="207"/>
          <ac:spMkLst>
            <pc:docMk/>
            <pc:sldMk cId="769863150" sldId="734"/>
            <ac:spMk id="110" creationId="{A6914D9F-76B9-D7B2-B293-C27CBEF89AFB}"/>
          </ac:spMkLst>
        </pc:spChg>
        <pc:spChg chg="add mod">
          <ac:chgData name="Justina Ojom" userId="cbdaed7d-8d45-4372-a16a-f3f8900c2f45" providerId="ADAL" clId="{498B5AAD-3D98-492D-857B-23061FC64F6C}" dt="2023-03-07T20:55:50.445" v="8030" actId="207"/>
          <ac:spMkLst>
            <pc:docMk/>
            <pc:sldMk cId="769863150" sldId="734"/>
            <ac:spMk id="111" creationId="{EFFBBDF1-AC3E-35A4-06BA-36689EDA57E5}"/>
          </ac:spMkLst>
        </pc:spChg>
        <pc:spChg chg="add mod">
          <ac:chgData name="Justina Ojom" userId="cbdaed7d-8d45-4372-a16a-f3f8900c2f45" providerId="ADAL" clId="{498B5AAD-3D98-492D-857B-23061FC64F6C}" dt="2023-03-07T20:54:51.751" v="8007" actId="571"/>
          <ac:spMkLst>
            <pc:docMk/>
            <pc:sldMk cId="769863150" sldId="734"/>
            <ac:spMk id="113" creationId="{DD270563-0DA4-A230-90F2-0483E4B0AA4A}"/>
          </ac:spMkLst>
        </pc:spChg>
        <pc:spChg chg="add mod">
          <ac:chgData name="Justina Ojom" userId="cbdaed7d-8d45-4372-a16a-f3f8900c2f45" providerId="ADAL" clId="{498B5AAD-3D98-492D-857B-23061FC64F6C}" dt="2023-03-07T20:56:32.159" v="8039" actId="164"/>
          <ac:spMkLst>
            <pc:docMk/>
            <pc:sldMk cId="769863150" sldId="734"/>
            <ac:spMk id="114" creationId="{D8FEEC1E-97DF-B601-39D6-80411D3BCE60}"/>
          </ac:spMkLst>
        </pc:spChg>
        <pc:spChg chg="mod">
          <ac:chgData name="Justina Ojom" userId="cbdaed7d-8d45-4372-a16a-f3f8900c2f45" providerId="ADAL" clId="{498B5AAD-3D98-492D-857B-23061FC64F6C}" dt="2023-03-07T20:56:21.580" v="8032"/>
          <ac:spMkLst>
            <pc:docMk/>
            <pc:sldMk cId="769863150" sldId="734"/>
            <ac:spMk id="116" creationId="{BC6188DB-4049-55B8-8F70-8A4DD1CD5C4A}"/>
          </ac:spMkLst>
        </pc:spChg>
        <pc:spChg chg="mod">
          <ac:chgData name="Justina Ojom" userId="cbdaed7d-8d45-4372-a16a-f3f8900c2f45" providerId="ADAL" clId="{498B5AAD-3D98-492D-857B-23061FC64F6C}" dt="2023-03-07T20:56:21.580" v="8032"/>
          <ac:spMkLst>
            <pc:docMk/>
            <pc:sldMk cId="769863150" sldId="734"/>
            <ac:spMk id="117" creationId="{98143AE7-C0EC-9B9E-95A3-B560B8EA849B}"/>
          </ac:spMkLst>
        </pc:spChg>
        <pc:spChg chg="mod">
          <ac:chgData name="Justina Ojom" userId="cbdaed7d-8d45-4372-a16a-f3f8900c2f45" providerId="ADAL" clId="{498B5AAD-3D98-492D-857B-23061FC64F6C}" dt="2023-03-07T20:56:21.580" v="8032"/>
          <ac:spMkLst>
            <pc:docMk/>
            <pc:sldMk cId="769863150" sldId="734"/>
            <ac:spMk id="118" creationId="{C7DD7A2D-5E2B-229E-17D2-45B14A16B938}"/>
          </ac:spMkLst>
        </pc:spChg>
        <pc:spChg chg="mod">
          <ac:chgData name="Justina Ojom" userId="cbdaed7d-8d45-4372-a16a-f3f8900c2f45" providerId="ADAL" clId="{498B5AAD-3D98-492D-857B-23061FC64F6C}" dt="2023-03-07T20:56:21.580" v="8032"/>
          <ac:spMkLst>
            <pc:docMk/>
            <pc:sldMk cId="769863150" sldId="734"/>
            <ac:spMk id="119" creationId="{7053187F-FACA-5F4D-2BDF-C227B11B4DAD}"/>
          </ac:spMkLst>
        </pc:spChg>
        <pc:spChg chg="mod">
          <ac:chgData name="Justina Ojom" userId="cbdaed7d-8d45-4372-a16a-f3f8900c2f45" providerId="ADAL" clId="{498B5AAD-3D98-492D-857B-23061FC64F6C}" dt="2023-03-07T20:56:21.580" v="8032"/>
          <ac:spMkLst>
            <pc:docMk/>
            <pc:sldMk cId="769863150" sldId="734"/>
            <ac:spMk id="120" creationId="{1CFE75FD-8957-8165-9BD9-B2D998097CAB}"/>
          </ac:spMkLst>
        </pc:spChg>
        <pc:grpChg chg="add mod topLvl">
          <ac:chgData name="Justina Ojom" userId="cbdaed7d-8d45-4372-a16a-f3f8900c2f45" providerId="ADAL" clId="{498B5AAD-3D98-492D-857B-23061FC64F6C}" dt="2023-03-07T20:57:11.949" v="8052" actId="1076"/>
          <ac:grpSpMkLst>
            <pc:docMk/>
            <pc:sldMk cId="769863150" sldId="734"/>
            <ac:grpSpMk id="12" creationId="{04185E69-23CD-2EE7-03AC-A53E82770C04}"/>
          </ac:grpSpMkLst>
        </pc:grpChg>
        <pc:grpChg chg="mod">
          <ac:chgData name="Justina Ojom" userId="cbdaed7d-8d45-4372-a16a-f3f8900c2f45" providerId="ADAL" clId="{498B5AAD-3D98-492D-857B-23061FC64F6C}" dt="2023-03-07T20:43:41.857" v="7878" actId="165"/>
          <ac:grpSpMkLst>
            <pc:docMk/>
            <pc:sldMk cId="769863150" sldId="734"/>
            <ac:grpSpMk id="19" creationId="{29A5160E-2A56-9029-CCBB-DDA50E4D3CCC}"/>
          </ac:grpSpMkLst>
        </pc:grpChg>
        <pc:grpChg chg="mod">
          <ac:chgData name="Justina Ojom" userId="cbdaed7d-8d45-4372-a16a-f3f8900c2f45" providerId="ADAL" clId="{498B5AAD-3D98-492D-857B-23061FC64F6C}" dt="2023-03-07T20:43:41.857" v="7878" actId="165"/>
          <ac:grpSpMkLst>
            <pc:docMk/>
            <pc:sldMk cId="769863150" sldId="734"/>
            <ac:grpSpMk id="22" creationId="{3B5A341E-961B-3C24-D852-D055736DFE64}"/>
          </ac:grpSpMkLst>
        </pc:grpChg>
        <pc:grpChg chg="add del mod topLvl">
          <ac:chgData name="Justina Ojom" userId="cbdaed7d-8d45-4372-a16a-f3f8900c2f45" providerId="ADAL" clId="{498B5AAD-3D98-492D-857B-23061FC64F6C}" dt="2023-03-07T20:43:46.393" v="7880" actId="478"/>
          <ac:grpSpMkLst>
            <pc:docMk/>
            <pc:sldMk cId="769863150" sldId="734"/>
            <ac:grpSpMk id="31" creationId="{D51BD40D-ED37-0650-259C-D562237A226A}"/>
          </ac:grpSpMkLst>
        </pc:grpChg>
        <pc:grpChg chg="mod topLvl">
          <ac:chgData name="Justina Ojom" userId="cbdaed7d-8d45-4372-a16a-f3f8900c2f45" providerId="ADAL" clId="{498B5AAD-3D98-492D-857B-23061FC64F6C}" dt="2023-03-07T20:57:11.949" v="8052" actId="1076"/>
          <ac:grpSpMkLst>
            <pc:docMk/>
            <pc:sldMk cId="769863150" sldId="734"/>
            <ac:grpSpMk id="33" creationId="{3D7FE8D1-E627-666D-E0C1-1F02FA6A8A0E}"/>
          </ac:grpSpMkLst>
        </pc:grpChg>
        <pc:grpChg chg="add del mod topLvl">
          <ac:chgData name="Justina Ojom" userId="cbdaed7d-8d45-4372-a16a-f3f8900c2f45" providerId="ADAL" clId="{498B5AAD-3D98-492D-857B-23061FC64F6C}" dt="2023-03-07T20:43:50.880" v="7883" actId="478"/>
          <ac:grpSpMkLst>
            <pc:docMk/>
            <pc:sldMk cId="769863150" sldId="734"/>
            <ac:grpSpMk id="38" creationId="{301AE400-E3FA-ACDE-E619-9D8E199D601B}"/>
          </ac:grpSpMkLst>
        </pc:grpChg>
        <pc:grpChg chg="mod topLvl">
          <ac:chgData name="Justina Ojom" userId="cbdaed7d-8d45-4372-a16a-f3f8900c2f45" providerId="ADAL" clId="{498B5AAD-3D98-492D-857B-23061FC64F6C}" dt="2023-03-07T20:57:11.949" v="8052" actId="1076"/>
          <ac:grpSpMkLst>
            <pc:docMk/>
            <pc:sldMk cId="769863150" sldId="734"/>
            <ac:grpSpMk id="39" creationId="{4D8370DA-D952-1094-EEEB-2617F2CF7340}"/>
          </ac:grpSpMkLst>
        </pc:grpChg>
        <pc:grpChg chg="del">
          <ac:chgData name="Justina Ojom" userId="cbdaed7d-8d45-4372-a16a-f3f8900c2f45" providerId="ADAL" clId="{498B5AAD-3D98-492D-857B-23061FC64F6C}" dt="2023-03-07T20:43:37.227" v="7874" actId="478"/>
          <ac:grpSpMkLst>
            <pc:docMk/>
            <pc:sldMk cId="769863150" sldId="734"/>
            <ac:grpSpMk id="44" creationId="{1FD9A671-FE07-3E4E-CCB0-48C08A61E312}"/>
          </ac:grpSpMkLst>
        </pc:grpChg>
        <pc:grpChg chg="add del mod topLvl">
          <ac:chgData name="Justina Ojom" userId="cbdaed7d-8d45-4372-a16a-f3f8900c2f45" providerId="ADAL" clId="{498B5AAD-3D98-492D-857B-23061FC64F6C}" dt="2023-03-07T20:43:47.705" v="7881" actId="478"/>
          <ac:grpSpMkLst>
            <pc:docMk/>
            <pc:sldMk cId="769863150" sldId="734"/>
            <ac:grpSpMk id="57" creationId="{55E327F0-59A2-3814-8641-AE7E832CA527}"/>
          </ac:grpSpMkLst>
        </pc:grpChg>
        <pc:grpChg chg="mod topLvl">
          <ac:chgData name="Justina Ojom" userId="cbdaed7d-8d45-4372-a16a-f3f8900c2f45" providerId="ADAL" clId="{498B5AAD-3D98-492D-857B-23061FC64F6C}" dt="2023-03-07T20:57:11.949" v="8052" actId="1076"/>
          <ac:grpSpMkLst>
            <pc:docMk/>
            <pc:sldMk cId="769863150" sldId="734"/>
            <ac:grpSpMk id="58" creationId="{19AD14DB-F8B6-91ED-7439-28D53D9C89E0}"/>
          </ac:grpSpMkLst>
        </pc:grpChg>
        <pc:grpChg chg="add del mod topLvl">
          <ac:chgData name="Justina Ojom" userId="cbdaed7d-8d45-4372-a16a-f3f8900c2f45" providerId="ADAL" clId="{498B5AAD-3D98-492D-857B-23061FC64F6C}" dt="2023-03-07T20:43:49.736" v="7882" actId="478"/>
          <ac:grpSpMkLst>
            <pc:docMk/>
            <pc:sldMk cId="769863150" sldId="734"/>
            <ac:grpSpMk id="63" creationId="{056DD7E6-8185-0987-B6B1-18081898D909}"/>
          </ac:grpSpMkLst>
        </pc:grpChg>
        <pc:grpChg chg="mod topLvl">
          <ac:chgData name="Justina Ojom" userId="cbdaed7d-8d45-4372-a16a-f3f8900c2f45" providerId="ADAL" clId="{498B5AAD-3D98-492D-857B-23061FC64F6C}" dt="2023-03-07T20:57:11.949" v="8052" actId="1076"/>
          <ac:grpSpMkLst>
            <pc:docMk/>
            <pc:sldMk cId="769863150" sldId="734"/>
            <ac:grpSpMk id="64" creationId="{B1FEE875-6836-75BB-9E50-0F96315F10EC}"/>
          </ac:grpSpMkLst>
        </pc:grpChg>
        <pc:grpChg chg="add del mod topLvl">
          <ac:chgData name="Justina Ojom" userId="cbdaed7d-8d45-4372-a16a-f3f8900c2f45" providerId="ADAL" clId="{498B5AAD-3D98-492D-857B-23061FC64F6C}" dt="2023-03-07T20:43:44.266" v="7879" actId="478"/>
          <ac:grpSpMkLst>
            <pc:docMk/>
            <pc:sldMk cId="769863150" sldId="734"/>
            <ac:grpSpMk id="69" creationId="{A8886850-2D4E-29BF-C3D7-A46B88CB0E93}"/>
          </ac:grpSpMkLst>
        </pc:grpChg>
        <pc:grpChg chg="mod topLvl">
          <ac:chgData name="Justina Ojom" userId="cbdaed7d-8d45-4372-a16a-f3f8900c2f45" providerId="ADAL" clId="{498B5AAD-3D98-492D-857B-23061FC64F6C}" dt="2023-03-07T20:57:11.949" v="8052" actId="1076"/>
          <ac:grpSpMkLst>
            <pc:docMk/>
            <pc:sldMk cId="769863150" sldId="734"/>
            <ac:grpSpMk id="70" creationId="{5E43DE6F-4CA4-D9F9-F599-7DD33EF9DC06}"/>
          </ac:grpSpMkLst>
        </pc:grpChg>
        <pc:grpChg chg="add del mod topLvl">
          <ac:chgData name="Justina Ojom" userId="cbdaed7d-8d45-4372-a16a-f3f8900c2f45" providerId="ADAL" clId="{498B5AAD-3D98-492D-857B-23061FC64F6C}" dt="2023-03-07T20:43:51.969" v="7884" actId="478"/>
          <ac:grpSpMkLst>
            <pc:docMk/>
            <pc:sldMk cId="769863150" sldId="734"/>
            <ac:grpSpMk id="75" creationId="{31BEB673-306C-90A2-4C09-44157E609168}"/>
          </ac:grpSpMkLst>
        </pc:grpChg>
        <pc:grpChg chg="mod topLvl">
          <ac:chgData name="Justina Ojom" userId="cbdaed7d-8d45-4372-a16a-f3f8900c2f45" providerId="ADAL" clId="{498B5AAD-3D98-492D-857B-23061FC64F6C}" dt="2023-03-07T20:57:11.949" v="8052" actId="1076"/>
          <ac:grpSpMkLst>
            <pc:docMk/>
            <pc:sldMk cId="769863150" sldId="734"/>
            <ac:grpSpMk id="76" creationId="{32F4B024-CD59-9065-B5D8-EE2D28D9FE46}"/>
          </ac:grpSpMkLst>
        </pc:grpChg>
        <pc:grpChg chg="add del mod">
          <ac:chgData name="Justina Ojom" userId="cbdaed7d-8d45-4372-a16a-f3f8900c2f45" providerId="ADAL" clId="{498B5AAD-3D98-492D-857B-23061FC64F6C}" dt="2023-03-07T20:43:41.857" v="7878" actId="165"/>
          <ac:grpSpMkLst>
            <pc:docMk/>
            <pc:sldMk cId="769863150" sldId="734"/>
            <ac:grpSpMk id="81" creationId="{AE5AA95F-66A5-A819-C781-99156E0C50A9}"/>
          </ac:grpSpMkLst>
        </pc:grpChg>
        <pc:grpChg chg="add mod">
          <ac:chgData name="Justina Ojom" userId="cbdaed7d-8d45-4372-a16a-f3f8900c2f45" providerId="ADAL" clId="{498B5AAD-3D98-492D-857B-23061FC64F6C}" dt="2023-03-07T20:57:11.949" v="8052" actId="1076"/>
          <ac:grpSpMkLst>
            <pc:docMk/>
            <pc:sldMk cId="769863150" sldId="734"/>
            <ac:grpSpMk id="112" creationId="{45202F3B-F214-46D6-7971-1CDA5DF7F641}"/>
          </ac:grpSpMkLst>
        </pc:grpChg>
        <pc:grpChg chg="add mod">
          <ac:chgData name="Justina Ojom" userId="cbdaed7d-8d45-4372-a16a-f3f8900c2f45" providerId="ADAL" clId="{498B5AAD-3D98-492D-857B-23061FC64F6C}" dt="2023-03-07T20:56:32.159" v="8039" actId="164"/>
          <ac:grpSpMkLst>
            <pc:docMk/>
            <pc:sldMk cId="769863150" sldId="734"/>
            <ac:grpSpMk id="115" creationId="{3F872145-724B-ADD3-5D56-DBF0676CA386}"/>
          </ac:grpSpMkLst>
        </pc:grpChg>
        <pc:grpChg chg="add mod">
          <ac:chgData name="Justina Ojom" userId="cbdaed7d-8d45-4372-a16a-f3f8900c2f45" providerId="ADAL" clId="{498B5AAD-3D98-492D-857B-23061FC64F6C}" dt="2023-03-07T20:57:11.949" v="8052" actId="1076"/>
          <ac:grpSpMkLst>
            <pc:docMk/>
            <pc:sldMk cId="769863150" sldId="734"/>
            <ac:grpSpMk id="121" creationId="{95CDFF76-118C-84AD-2A2E-EE19793F2F27}"/>
          </ac:grpSpMkLst>
        </pc:grpChg>
        <pc:picChg chg="mod">
          <ac:chgData name="Justina Ojom" userId="cbdaed7d-8d45-4372-a16a-f3f8900c2f45" providerId="ADAL" clId="{498B5AAD-3D98-492D-857B-23061FC64F6C}" dt="2023-03-07T20:43:41.857" v="7878" actId="165"/>
          <ac:picMkLst>
            <pc:docMk/>
            <pc:sldMk cId="769863150" sldId="734"/>
            <ac:picMk id="20" creationId="{10C384A6-9608-B28E-71B7-AC737A3DDD9D}"/>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498B5AAD-3D98-492D-857B-23061FC64F6C}" dt="2023-03-07T20:44:33.958" v="7895"/>
              <pc2:cmMkLst xmlns:pc2="http://schemas.microsoft.com/office/powerpoint/2019/9/main/command">
                <pc:docMk/>
                <pc:sldMk cId="769863150" sldId="734"/>
                <pc2:cmMk id="{F14454BA-8CAC-425F-A700-B29ED9F07095}"/>
              </pc2:cmMkLst>
            </pc226:cmChg>
          </p:ext>
        </pc:extLst>
      </pc:sldChg>
      <pc:sldChg chg="addSp delSp modSp mod delCm modNotes modNotesTx">
        <pc:chgData name="Justina Ojom" userId="cbdaed7d-8d45-4372-a16a-f3f8900c2f45" providerId="ADAL" clId="{498B5AAD-3D98-492D-857B-23061FC64F6C}" dt="2023-03-09T22:50:58.840" v="10394" actId="20577"/>
        <pc:sldMkLst>
          <pc:docMk/>
          <pc:sldMk cId="1316609696" sldId="735"/>
        </pc:sldMkLst>
        <pc:spChg chg="del">
          <ac:chgData name="Justina Ojom" userId="cbdaed7d-8d45-4372-a16a-f3f8900c2f45" providerId="ADAL" clId="{498B5AAD-3D98-492D-857B-23061FC64F6C}" dt="2023-03-07T19:38:13.060" v="6711" actId="478"/>
          <ac:spMkLst>
            <pc:docMk/>
            <pc:sldMk cId="1316609696" sldId="735"/>
            <ac:spMk id="3" creationId="{1E31D1D7-C3E4-FEC9-6E76-F9DCBA6711AF}"/>
          </ac:spMkLst>
        </pc:spChg>
        <pc:spChg chg="mod">
          <ac:chgData name="Justina Ojom" userId="cbdaed7d-8d45-4372-a16a-f3f8900c2f45" providerId="ADAL" clId="{498B5AAD-3D98-492D-857B-23061FC64F6C}" dt="2023-03-09T22:47:41.770" v="10258"/>
          <ac:spMkLst>
            <pc:docMk/>
            <pc:sldMk cId="1316609696" sldId="735"/>
            <ac:spMk id="5" creationId="{A88DDF5C-001A-DDF2-98DC-F4B56311487D}"/>
          </ac:spMkLst>
        </pc:spChg>
        <pc:spChg chg="mod">
          <ac:chgData name="Justina Ojom" userId="cbdaed7d-8d45-4372-a16a-f3f8900c2f45" providerId="ADAL" clId="{498B5AAD-3D98-492D-857B-23061FC64F6C}" dt="2023-03-09T22:47:41.770" v="10258"/>
          <ac:spMkLst>
            <pc:docMk/>
            <pc:sldMk cId="1316609696" sldId="735"/>
            <ac:spMk id="8" creationId="{74825793-E7C1-B767-7C67-9B78D83A8E63}"/>
          </ac:spMkLst>
        </pc:spChg>
        <pc:spChg chg="mod">
          <ac:chgData name="Justina Ojom" userId="cbdaed7d-8d45-4372-a16a-f3f8900c2f45" providerId="ADAL" clId="{498B5AAD-3D98-492D-857B-23061FC64F6C}" dt="2023-03-09T22:47:41.770" v="10258"/>
          <ac:spMkLst>
            <pc:docMk/>
            <pc:sldMk cId="1316609696" sldId="735"/>
            <ac:spMk id="9" creationId="{44DB55A2-55B4-8CAA-D7AD-F648B6E9DEFA}"/>
          </ac:spMkLst>
        </pc:spChg>
        <pc:spChg chg="mod">
          <ac:chgData name="Justina Ojom" userId="cbdaed7d-8d45-4372-a16a-f3f8900c2f45" providerId="ADAL" clId="{498B5AAD-3D98-492D-857B-23061FC64F6C}" dt="2023-03-07T19:38:13.354" v="6712"/>
          <ac:spMkLst>
            <pc:docMk/>
            <pc:sldMk cId="1316609696" sldId="735"/>
            <ac:spMk id="12" creationId="{B97976FB-640A-C7A4-34A7-B44E3A9167CE}"/>
          </ac:spMkLst>
        </pc:spChg>
        <pc:spChg chg="mod">
          <ac:chgData name="Justina Ojom" userId="cbdaed7d-8d45-4372-a16a-f3f8900c2f45" providerId="ADAL" clId="{498B5AAD-3D98-492D-857B-23061FC64F6C}" dt="2023-03-07T19:38:13.354" v="6712"/>
          <ac:spMkLst>
            <pc:docMk/>
            <pc:sldMk cId="1316609696" sldId="735"/>
            <ac:spMk id="15" creationId="{4111A930-8D35-7936-1AAE-9EDB0848A234}"/>
          </ac:spMkLst>
        </pc:spChg>
        <pc:spChg chg="mod">
          <ac:chgData name="Justina Ojom" userId="cbdaed7d-8d45-4372-a16a-f3f8900c2f45" providerId="ADAL" clId="{498B5AAD-3D98-492D-857B-23061FC64F6C}" dt="2023-03-07T19:38:13.354" v="6712"/>
          <ac:spMkLst>
            <pc:docMk/>
            <pc:sldMk cId="1316609696" sldId="735"/>
            <ac:spMk id="16" creationId="{9C41476E-9236-8EA4-898F-993F56A38A56}"/>
          </ac:spMkLst>
        </pc:spChg>
        <pc:spChg chg="mod">
          <ac:chgData name="Justina Ojom" userId="cbdaed7d-8d45-4372-a16a-f3f8900c2f45" providerId="ADAL" clId="{498B5AAD-3D98-492D-857B-23061FC64F6C}" dt="2023-03-07T19:38:13.354" v="6712"/>
          <ac:spMkLst>
            <pc:docMk/>
            <pc:sldMk cId="1316609696" sldId="735"/>
            <ac:spMk id="17" creationId="{4956BCFE-1DBC-03C4-7FC4-97D8F733F902}"/>
          </ac:spMkLst>
        </pc:spChg>
        <pc:spChg chg="mod">
          <ac:chgData name="Justina Ojom" userId="cbdaed7d-8d45-4372-a16a-f3f8900c2f45" providerId="ADAL" clId="{498B5AAD-3D98-492D-857B-23061FC64F6C}" dt="2023-03-07T19:38:13.354" v="6712"/>
          <ac:spMkLst>
            <pc:docMk/>
            <pc:sldMk cId="1316609696" sldId="735"/>
            <ac:spMk id="18" creationId="{058B2392-9132-A59F-F87A-10A046B464BC}"/>
          </ac:spMkLst>
        </pc:spChg>
        <pc:spChg chg="mod">
          <ac:chgData name="Justina Ojom" userId="cbdaed7d-8d45-4372-a16a-f3f8900c2f45" providerId="ADAL" clId="{498B5AAD-3D98-492D-857B-23061FC64F6C}" dt="2023-03-09T22:50:58.840" v="10394" actId="20577"/>
          <ac:spMkLst>
            <pc:docMk/>
            <pc:sldMk cId="1316609696" sldId="735"/>
            <ac:spMk id="19" creationId="{2D47EED6-6814-4D20-8338-22479B6B0CDE}"/>
          </ac:spMkLst>
        </pc:spChg>
        <pc:spChg chg="mod">
          <ac:chgData name="Justina Ojom" userId="cbdaed7d-8d45-4372-a16a-f3f8900c2f45" providerId="ADAL" clId="{498B5AAD-3D98-492D-857B-23061FC64F6C}" dt="2023-03-09T22:47:41.770" v="10258"/>
          <ac:spMkLst>
            <pc:docMk/>
            <pc:sldMk cId="1316609696" sldId="735"/>
            <ac:spMk id="20" creationId="{187B6488-8550-0A5A-46E5-C787C01A4285}"/>
          </ac:spMkLst>
        </pc:spChg>
        <pc:spChg chg="mod">
          <ac:chgData name="Justina Ojom" userId="cbdaed7d-8d45-4372-a16a-f3f8900c2f45" providerId="ADAL" clId="{498B5AAD-3D98-492D-857B-23061FC64F6C}" dt="2023-03-07T20:57:46.401" v="8054"/>
          <ac:spMkLst>
            <pc:docMk/>
            <pc:sldMk cId="1316609696" sldId="735"/>
            <ac:spMk id="20" creationId="{90BC1EA7-72FC-C3E0-EDBF-69A5F873C08B}"/>
          </ac:spMkLst>
        </pc:spChg>
        <pc:spChg chg="mod">
          <ac:chgData name="Justina Ojom" userId="cbdaed7d-8d45-4372-a16a-f3f8900c2f45" providerId="ADAL" clId="{498B5AAD-3D98-492D-857B-23061FC64F6C}" dt="2023-03-07T20:57:46.401" v="8054"/>
          <ac:spMkLst>
            <pc:docMk/>
            <pc:sldMk cId="1316609696" sldId="735"/>
            <ac:spMk id="22" creationId="{44875DBC-9C4C-AFE9-5044-99872D7C9873}"/>
          </ac:spMkLst>
        </pc:spChg>
        <pc:spChg chg="mod">
          <ac:chgData name="Justina Ojom" userId="cbdaed7d-8d45-4372-a16a-f3f8900c2f45" providerId="ADAL" clId="{498B5AAD-3D98-492D-857B-23061FC64F6C}" dt="2023-03-07T20:57:46.401" v="8054"/>
          <ac:spMkLst>
            <pc:docMk/>
            <pc:sldMk cId="1316609696" sldId="735"/>
            <ac:spMk id="23" creationId="{9174B595-19C1-336F-33B5-81CC26DB0B5C}"/>
          </ac:spMkLst>
        </pc:spChg>
        <pc:spChg chg="mod">
          <ac:chgData name="Justina Ojom" userId="cbdaed7d-8d45-4372-a16a-f3f8900c2f45" providerId="ADAL" clId="{498B5AAD-3D98-492D-857B-23061FC64F6C}" dt="2023-03-07T20:57:46.401" v="8054"/>
          <ac:spMkLst>
            <pc:docMk/>
            <pc:sldMk cId="1316609696" sldId="735"/>
            <ac:spMk id="24" creationId="{C20F015C-99FA-765B-136F-CEF1036FE123}"/>
          </ac:spMkLst>
        </pc:spChg>
        <pc:spChg chg="mod">
          <ac:chgData name="Justina Ojom" userId="cbdaed7d-8d45-4372-a16a-f3f8900c2f45" providerId="ADAL" clId="{498B5AAD-3D98-492D-857B-23061FC64F6C}" dt="2023-03-07T20:57:46.401" v="8054"/>
          <ac:spMkLst>
            <pc:docMk/>
            <pc:sldMk cId="1316609696" sldId="735"/>
            <ac:spMk id="25" creationId="{33C4EC77-270E-ED94-DC95-6C384878D9D2}"/>
          </ac:spMkLst>
        </pc:spChg>
        <pc:spChg chg="mod">
          <ac:chgData name="Justina Ojom" userId="cbdaed7d-8d45-4372-a16a-f3f8900c2f45" providerId="ADAL" clId="{498B5AAD-3D98-492D-857B-23061FC64F6C}" dt="2023-03-07T20:57:46.401" v="8054"/>
          <ac:spMkLst>
            <pc:docMk/>
            <pc:sldMk cId="1316609696" sldId="735"/>
            <ac:spMk id="26" creationId="{BC11755D-8AED-5F44-E42C-A96628B3F388}"/>
          </ac:spMkLst>
        </pc:spChg>
        <pc:spChg chg="mod">
          <ac:chgData name="Justina Ojom" userId="cbdaed7d-8d45-4372-a16a-f3f8900c2f45" providerId="ADAL" clId="{498B5AAD-3D98-492D-857B-23061FC64F6C}" dt="2023-03-07T20:57:55.417" v="8061"/>
          <ac:spMkLst>
            <pc:docMk/>
            <pc:sldMk cId="1316609696" sldId="735"/>
            <ac:spMk id="28" creationId="{923E674E-629C-6545-8F17-98A2FF947DEF}"/>
          </ac:spMkLst>
        </pc:spChg>
        <pc:spChg chg="mod">
          <ac:chgData name="Justina Ojom" userId="cbdaed7d-8d45-4372-a16a-f3f8900c2f45" providerId="ADAL" clId="{498B5AAD-3D98-492D-857B-23061FC64F6C}" dt="2023-03-07T20:57:55.417" v="8061"/>
          <ac:spMkLst>
            <pc:docMk/>
            <pc:sldMk cId="1316609696" sldId="735"/>
            <ac:spMk id="30" creationId="{221794F7-5539-C5B2-3EB4-9260897F2EB5}"/>
          </ac:spMkLst>
        </pc:spChg>
        <pc:spChg chg="mod">
          <ac:chgData name="Justina Ojom" userId="cbdaed7d-8d45-4372-a16a-f3f8900c2f45" providerId="ADAL" clId="{498B5AAD-3D98-492D-857B-23061FC64F6C}" dt="2023-03-07T20:57:55.417" v="8061"/>
          <ac:spMkLst>
            <pc:docMk/>
            <pc:sldMk cId="1316609696" sldId="735"/>
            <ac:spMk id="31" creationId="{BD5B78ED-F39E-C73A-259E-2FE8D1B09262}"/>
          </ac:spMkLst>
        </pc:spChg>
        <pc:spChg chg="mod">
          <ac:chgData name="Justina Ojom" userId="cbdaed7d-8d45-4372-a16a-f3f8900c2f45" providerId="ADAL" clId="{498B5AAD-3D98-492D-857B-23061FC64F6C}" dt="2023-03-07T20:57:55.417" v="8061"/>
          <ac:spMkLst>
            <pc:docMk/>
            <pc:sldMk cId="1316609696" sldId="735"/>
            <ac:spMk id="32" creationId="{0F27E8B6-10D1-7468-23BB-8958A036B0F2}"/>
          </ac:spMkLst>
        </pc:spChg>
        <pc:spChg chg="mod">
          <ac:chgData name="Justina Ojom" userId="cbdaed7d-8d45-4372-a16a-f3f8900c2f45" providerId="ADAL" clId="{498B5AAD-3D98-492D-857B-23061FC64F6C}" dt="2023-03-07T20:57:55.417" v="8061"/>
          <ac:spMkLst>
            <pc:docMk/>
            <pc:sldMk cId="1316609696" sldId="735"/>
            <ac:spMk id="33" creationId="{328474C5-14B0-5AD5-FF3A-27115F65A61E}"/>
          </ac:spMkLst>
        </pc:spChg>
        <pc:spChg chg="mod">
          <ac:chgData name="Justina Ojom" userId="cbdaed7d-8d45-4372-a16a-f3f8900c2f45" providerId="ADAL" clId="{498B5AAD-3D98-492D-857B-23061FC64F6C}" dt="2023-03-07T20:57:55.417" v="8061"/>
          <ac:spMkLst>
            <pc:docMk/>
            <pc:sldMk cId="1316609696" sldId="735"/>
            <ac:spMk id="34" creationId="{ED87CA9F-1CFD-AB73-3A49-12C43AC72D13}"/>
          </ac:spMkLst>
        </pc:spChg>
        <pc:grpChg chg="del">
          <ac:chgData name="Justina Ojom" userId="cbdaed7d-8d45-4372-a16a-f3f8900c2f45" providerId="ADAL" clId="{498B5AAD-3D98-492D-857B-23061FC64F6C}" dt="2023-03-07T19:38:13.060" v="6711" actId="478"/>
          <ac:grpSpMkLst>
            <pc:docMk/>
            <pc:sldMk cId="1316609696" sldId="735"/>
            <ac:grpSpMk id="4" creationId="{0E9E8110-4837-904D-2BD1-2CD736DE7FCF}"/>
          </ac:grpSpMkLst>
        </pc:grpChg>
        <pc:grpChg chg="add mod">
          <ac:chgData name="Justina Ojom" userId="cbdaed7d-8d45-4372-a16a-f3f8900c2f45" providerId="ADAL" clId="{498B5AAD-3D98-492D-857B-23061FC64F6C}" dt="2023-03-09T22:47:41.770" v="10258"/>
          <ac:grpSpMkLst>
            <pc:docMk/>
            <pc:sldMk cId="1316609696" sldId="735"/>
            <ac:grpSpMk id="4" creationId="{2A14CA4D-4426-3178-C4B6-A0B854498AA5}"/>
          </ac:grpSpMkLst>
        </pc:grpChg>
        <pc:grpChg chg="mod">
          <ac:chgData name="Justina Ojom" userId="cbdaed7d-8d45-4372-a16a-f3f8900c2f45" providerId="ADAL" clId="{498B5AAD-3D98-492D-857B-23061FC64F6C}" dt="2023-03-09T22:47:41.770" v="10258"/>
          <ac:grpSpMkLst>
            <pc:docMk/>
            <pc:sldMk cId="1316609696" sldId="735"/>
            <ac:grpSpMk id="6" creationId="{16CD8244-1C4A-2DB0-38B3-3BB106554912}"/>
          </ac:grpSpMkLst>
        </pc:grpChg>
        <pc:grpChg chg="mod">
          <ac:chgData name="Justina Ojom" userId="cbdaed7d-8d45-4372-a16a-f3f8900c2f45" providerId="ADAL" clId="{498B5AAD-3D98-492D-857B-23061FC64F6C}" dt="2023-03-09T22:47:41.770" v="10258"/>
          <ac:grpSpMkLst>
            <pc:docMk/>
            <pc:sldMk cId="1316609696" sldId="735"/>
            <ac:grpSpMk id="7" creationId="{45FDF7AF-A962-4E15-A013-3B08D989DAAE}"/>
          </ac:grpSpMkLst>
        </pc:grpChg>
        <pc:grpChg chg="del">
          <ac:chgData name="Justina Ojom" userId="cbdaed7d-8d45-4372-a16a-f3f8900c2f45" providerId="ADAL" clId="{498B5AAD-3D98-492D-857B-23061FC64F6C}" dt="2023-03-07T19:38:13.060" v="6711" actId="478"/>
          <ac:grpSpMkLst>
            <pc:docMk/>
            <pc:sldMk cId="1316609696" sldId="735"/>
            <ac:grpSpMk id="7" creationId="{57B8EAF2-7357-38D3-6822-1C63D9D82E6C}"/>
          </ac:grpSpMkLst>
        </pc:grpChg>
        <pc:grpChg chg="add del mod">
          <ac:chgData name="Justina Ojom" userId="cbdaed7d-8d45-4372-a16a-f3f8900c2f45" providerId="ADAL" clId="{498B5AAD-3D98-492D-857B-23061FC64F6C}" dt="2023-03-09T22:47:41.482" v="10257" actId="478"/>
          <ac:grpSpMkLst>
            <pc:docMk/>
            <pc:sldMk cId="1316609696" sldId="735"/>
            <ac:grpSpMk id="10" creationId="{312B531E-459E-3613-B937-F1D23C34B0CA}"/>
          </ac:grpSpMkLst>
        </pc:grpChg>
        <pc:grpChg chg="mod">
          <ac:chgData name="Justina Ojom" userId="cbdaed7d-8d45-4372-a16a-f3f8900c2f45" providerId="ADAL" clId="{498B5AAD-3D98-492D-857B-23061FC64F6C}" dt="2023-03-07T19:38:13.354" v="6712"/>
          <ac:grpSpMkLst>
            <pc:docMk/>
            <pc:sldMk cId="1316609696" sldId="735"/>
            <ac:grpSpMk id="13" creationId="{700F85BB-3E34-2EE9-439D-420E0F1CCAC0}"/>
          </ac:grpSpMkLst>
        </pc:grpChg>
        <pc:grpChg chg="mod">
          <ac:chgData name="Justina Ojom" userId="cbdaed7d-8d45-4372-a16a-f3f8900c2f45" providerId="ADAL" clId="{498B5AAD-3D98-492D-857B-23061FC64F6C}" dt="2023-03-07T19:38:13.354" v="6712"/>
          <ac:grpSpMkLst>
            <pc:docMk/>
            <pc:sldMk cId="1316609696" sldId="735"/>
            <ac:grpSpMk id="14" creationId="{8A58C796-5EA2-105A-F31B-3657EE19707F}"/>
          </ac:grpSpMkLst>
        </pc:grpChg>
        <pc:grpChg chg="add del mod">
          <ac:chgData name="Justina Ojom" userId="cbdaed7d-8d45-4372-a16a-f3f8900c2f45" providerId="ADAL" clId="{498B5AAD-3D98-492D-857B-23061FC64F6C}" dt="2023-03-07T20:57:48.752" v="8055"/>
          <ac:grpSpMkLst>
            <pc:docMk/>
            <pc:sldMk cId="1316609696" sldId="735"/>
            <ac:grpSpMk id="19" creationId="{3957D712-A36C-833E-A890-A78C0DEDAB0C}"/>
          </ac:grpSpMkLst>
        </pc:grpChg>
        <pc:grpChg chg="mod">
          <ac:chgData name="Justina Ojom" userId="cbdaed7d-8d45-4372-a16a-f3f8900c2f45" providerId="ADAL" clId="{498B5AAD-3D98-492D-857B-23061FC64F6C}" dt="2023-03-07T20:57:46.401" v="8054"/>
          <ac:grpSpMkLst>
            <pc:docMk/>
            <pc:sldMk cId="1316609696" sldId="735"/>
            <ac:grpSpMk id="21" creationId="{8EBC1B4D-28CC-DC37-2065-724E5EAE2690}"/>
          </ac:grpSpMkLst>
        </pc:grpChg>
        <pc:grpChg chg="add del mod">
          <ac:chgData name="Justina Ojom" userId="cbdaed7d-8d45-4372-a16a-f3f8900c2f45" providerId="ADAL" clId="{498B5AAD-3D98-492D-857B-23061FC64F6C}" dt="2023-03-09T22:41:37.618" v="9689" actId="478"/>
          <ac:grpSpMkLst>
            <pc:docMk/>
            <pc:sldMk cId="1316609696" sldId="735"/>
            <ac:grpSpMk id="27" creationId="{F3260E3B-4326-1DB7-0351-BCAC99E08D3B}"/>
          </ac:grpSpMkLst>
        </pc:grpChg>
        <pc:grpChg chg="mod">
          <ac:chgData name="Justina Ojom" userId="cbdaed7d-8d45-4372-a16a-f3f8900c2f45" providerId="ADAL" clId="{498B5AAD-3D98-492D-857B-23061FC64F6C}" dt="2023-03-07T20:57:55.417" v="8061"/>
          <ac:grpSpMkLst>
            <pc:docMk/>
            <pc:sldMk cId="1316609696" sldId="735"/>
            <ac:grpSpMk id="29" creationId="{A27B7BE1-EE3B-807E-C639-3BC868181C62}"/>
          </ac:grpSpMkLst>
        </pc:grpChg>
        <pc:graphicFrameChg chg="add mod modGraphic">
          <ac:chgData name="Justina Ojom" userId="cbdaed7d-8d45-4372-a16a-f3f8900c2f45" providerId="ADAL" clId="{498B5AAD-3D98-492D-857B-23061FC64F6C}" dt="2023-03-09T22:41:45.077" v="9691" actId="1076"/>
          <ac:graphicFrameMkLst>
            <pc:docMk/>
            <pc:sldMk cId="1316609696" sldId="735"/>
            <ac:graphicFrameMk id="3" creationId="{3243F8DC-6979-2D1D-C44D-0AB2A8FB664D}"/>
          </ac:graphicFrameMkLst>
        </pc:graphicFrameChg>
        <pc:graphicFrameChg chg="add del mod">
          <ac:chgData name="Justina Ojom" userId="cbdaed7d-8d45-4372-a16a-f3f8900c2f45" providerId="ADAL" clId="{498B5AAD-3D98-492D-857B-23061FC64F6C}" dt="2023-03-09T22:41:16.609" v="9680" actId="478"/>
          <ac:graphicFrameMkLst>
            <pc:docMk/>
            <pc:sldMk cId="1316609696" sldId="735"/>
            <ac:graphicFrameMk id="11" creationId="{3995F924-3DB6-25C7-2DB8-CB43B6C890CB}"/>
          </ac:graphicFrameMkLst>
        </pc:graphicFrame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498B5AAD-3D98-492D-857B-23061FC64F6C}" dt="2023-03-09T22:41:12.641" v="9679"/>
              <pc2:cmMkLst xmlns:pc2="http://schemas.microsoft.com/office/powerpoint/2019/9/main/command">
                <pc:docMk/>
                <pc:sldMk cId="1316609696" sldId="735"/>
                <pc2:cmMk id="{D7DD9600-87BC-4CC8-A5B7-BD8AC904D030}"/>
              </pc2:cmMkLst>
            </pc226:cmChg>
          </p:ext>
        </pc:extLst>
      </pc:sldChg>
      <pc:sldChg chg="addSp modSp mod modNotes modNotesTx">
        <pc:chgData name="Justina Ojom" userId="cbdaed7d-8d45-4372-a16a-f3f8900c2f45" providerId="ADAL" clId="{498B5AAD-3D98-492D-857B-23061FC64F6C}" dt="2023-03-08T07:11:07.210" v="9624"/>
        <pc:sldMkLst>
          <pc:docMk/>
          <pc:sldMk cId="2630395548" sldId="737"/>
        </pc:sldMkLst>
        <pc:spChg chg="mod">
          <ac:chgData name="Justina Ojom" userId="cbdaed7d-8d45-4372-a16a-f3f8900c2f45" providerId="ADAL" clId="{498B5AAD-3D98-492D-857B-23061FC64F6C}" dt="2023-03-07T19:40:37.431" v="6751" actId="2711"/>
          <ac:spMkLst>
            <pc:docMk/>
            <pc:sldMk cId="2630395548" sldId="737"/>
            <ac:spMk id="2" creationId="{A7499D81-0007-8CC0-76C3-766F8A910340}"/>
          </ac:spMkLst>
        </pc:spChg>
        <pc:spChg chg="mod">
          <ac:chgData name="Justina Ojom" userId="cbdaed7d-8d45-4372-a16a-f3f8900c2f45" providerId="ADAL" clId="{498B5AAD-3D98-492D-857B-23061FC64F6C}" dt="2023-03-07T19:59:56.148" v="7101" actId="1076"/>
          <ac:spMkLst>
            <pc:docMk/>
            <pc:sldMk cId="2630395548" sldId="737"/>
            <ac:spMk id="3" creationId="{744AE01F-2918-8BEE-1CE9-8A34DEE11F84}"/>
          </ac:spMkLst>
        </pc:spChg>
        <pc:spChg chg="mod ord">
          <ac:chgData name="Justina Ojom" userId="cbdaed7d-8d45-4372-a16a-f3f8900c2f45" providerId="ADAL" clId="{498B5AAD-3D98-492D-857B-23061FC64F6C}" dt="2023-03-07T20:00:00.594" v="7105" actId="5793"/>
          <ac:spMkLst>
            <pc:docMk/>
            <pc:sldMk cId="2630395548" sldId="737"/>
            <ac:spMk id="4" creationId="{790FE6BB-D24E-8A10-09F4-D93D54496F5A}"/>
          </ac:spMkLst>
        </pc:spChg>
        <pc:spChg chg="mod">
          <ac:chgData name="Justina Ojom" userId="cbdaed7d-8d45-4372-a16a-f3f8900c2f45" providerId="ADAL" clId="{498B5AAD-3D98-492D-857B-23061FC64F6C}" dt="2023-03-07T19:59:08.139" v="7091" actId="207"/>
          <ac:spMkLst>
            <pc:docMk/>
            <pc:sldMk cId="2630395548" sldId="737"/>
            <ac:spMk id="6" creationId="{0D69A2B0-1EF8-17E8-7ABB-ABBF976EB9FE}"/>
          </ac:spMkLst>
        </pc:spChg>
        <pc:spChg chg="mod">
          <ac:chgData name="Justina Ojom" userId="cbdaed7d-8d45-4372-a16a-f3f8900c2f45" providerId="ADAL" clId="{498B5AAD-3D98-492D-857B-23061FC64F6C}" dt="2023-03-07T19:59:08.139" v="7091" actId="207"/>
          <ac:spMkLst>
            <pc:docMk/>
            <pc:sldMk cId="2630395548" sldId="737"/>
            <ac:spMk id="7" creationId="{1F55F805-30E7-BE80-FFB4-E9D5454DF543}"/>
          </ac:spMkLst>
        </pc:spChg>
        <pc:spChg chg="mod">
          <ac:chgData name="Justina Ojom" userId="cbdaed7d-8d45-4372-a16a-f3f8900c2f45" providerId="ADAL" clId="{498B5AAD-3D98-492D-857B-23061FC64F6C}" dt="2023-03-07T19:59:08.139" v="7091" actId="207"/>
          <ac:spMkLst>
            <pc:docMk/>
            <pc:sldMk cId="2630395548" sldId="737"/>
            <ac:spMk id="8" creationId="{241AEA9C-D3F1-748C-4F69-FBB58AFF265D}"/>
          </ac:spMkLst>
        </pc:spChg>
        <pc:spChg chg="mod">
          <ac:chgData name="Justina Ojom" userId="cbdaed7d-8d45-4372-a16a-f3f8900c2f45" providerId="ADAL" clId="{498B5AAD-3D98-492D-857B-23061FC64F6C}" dt="2023-03-07T19:59:08.139" v="7091" actId="207"/>
          <ac:spMkLst>
            <pc:docMk/>
            <pc:sldMk cId="2630395548" sldId="737"/>
            <ac:spMk id="9" creationId="{7EEA0EBB-88B8-BF45-E0F6-7C91E8C82880}"/>
          </ac:spMkLst>
        </pc:spChg>
        <pc:spChg chg="mod">
          <ac:chgData name="Justina Ojom" userId="cbdaed7d-8d45-4372-a16a-f3f8900c2f45" providerId="ADAL" clId="{498B5AAD-3D98-492D-857B-23061FC64F6C}" dt="2023-03-07T19:59:08.139" v="7091" actId="207"/>
          <ac:spMkLst>
            <pc:docMk/>
            <pc:sldMk cId="2630395548" sldId="737"/>
            <ac:spMk id="10" creationId="{E12AE68E-2A1C-A36F-0AD6-64F5F8A5315E}"/>
          </ac:spMkLst>
        </pc:spChg>
        <pc:spChg chg="add mod">
          <ac:chgData name="Justina Ojom" userId="cbdaed7d-8d45-4372-a16a-f3f8900c2f45" providerId="ADAL" clId="{498B5AAD-3D98-492D-857B-23061FC64F6C}" dt="2023-03-07T19:59:54.454" v="7100" actId="14100"/>
          <ac:spMkLst>
            <pc:docMk/>
            <pc:sldMk cId="2630395548" sldId="737"/>
            <ac:spMk id="11" creationId="{D22A2A1F-C51F-A87A-C3FB-132F71908842}"/>
          </ac:spMkLst>
        </pc:spChg>
        <pc:grpChg chg="add mod">
          <ac:chgData name="Justina Ojom" userId="cbdaed7d-8d45-4372-a16a-f3f8900c2f45" providerId="ADAL" clId="{498B5AAD-3D98-492D-857B-23061FC64F6C}" dt="2023-03-07T19:59:08.139" v="7091" actId="207"/>
          <ac:grpSpMkLst>
            <pc:docMk/>
            <pc:sldMk cId="2630395548" sldId="737"/>
            <ac:grpSpMk id="5" creationId="{FC37D31A-F5D7-DDD7-5F8F-AE4482DA866F}"/>
          </ac:grpSpMkLst>
        </pc:grpChg>
      </pc:sldChg>
      <pc:sldChg chg="addSp delSp modSp mod delCm modCm modNotes modNotesTx">
        <pc:chgData name="Justina Ojom" userId="cbdaed7d-8d45-4372-a16a-f3f8900c2f45" providerId="ADAL" clId="{498B5AAD-3D98-492D-857B-23061FC64F6C}" dt="2023-03-08T07:11:10.819" v="9630"/>
        <pc:sldMkLst>
          <pc:docMk/>
          <pc:sldMk cId="1050809651" sldId="738"/>
        </pc:sldMkLst>
        <pc:spChg chg="mod">
          <ac:chgData name="Justina Ojom" userId="cbdaed7d-8d45-4372-a16a-f3f8900c2f45" providerId="ADAL" clId="{498B5AAD-3D98-492D-857B-23061FC64F6C}" dt="2023-03-07T19:41:01.139" v="6760" actId="2711"/>
          <ac:spMkLst>
            <pc:docMk/>
            <pc:sldMk cId="1050809651" sldId="738"/>
            <ac:spMk id="2" creationId="{AD041316-A941-4672-27E9-FD67029516E3}"/>
          </ac:spMkLst>
        </pc:spChg>
        <pc:spChg chg="mod">
          <ac:chgData name="Justina Ojom" userId="cbdaed7d-8d45-4372-a16a-f3f8900c2f45" providerId="ADAL" clId="{498B5AAD-3D98-492D-857B-23061FC64F6C}" dt="2023-03-07T19:41:01.139" v="6760" actId="2711"/>
          <ac:spMkLst>
            <pc:docMk/>
            <pc:sldMk cId="1050809651" sldId="738"/>
            <ac:spMk id="5" creationId="{EC5A83B2-EEDD-8DAF-4646-E350F332D59C}"/>
          </ac:spMkLst>
        </pc:spChg>
        <pc:spChg chg="mod">
          <ac:chgData name="Justina Ojom" userId="cbdaed7d-8d45-4372-a16a-f3f8900c2f45" providerId="ADAL" clId="{498B5AAD-3D98-492D-857B-23061FC64F6C}" dt="2023-03-07T19:41:01.139" v="6760" actId="2711"/>
          <ac:spMkLst>
            <pc:docMk/>
            <pc:sldMk cId="1050809651" sldId="738"/>
            <ac:spMk id="6" creationId="{02742975-3A0B-B231-EA23-6F7F5B4F1304}"/>
          </ac:spMkLst>
        </pc:spChg>
        <pc:spChg chg="mod">
          <ac:chgData name="Justina Ojom" userId="cbdaed7d-8d45-4372-a16a-f3f8900c2f45" providerId="ADAL" clId="{498B5AAD-3D98-492D-857B-23061FC64F6C}" dt="2023-03-07T19:41:01.139" v="6760" actId="2711"/>
          <ac:spMkLst>
            <pc:docMk/>
            <pc:sldMk cId="1050809651" sldId="738"/>
            <ac:spMk id="7" creationId="{A8704BFC-FCC7-B54B-F4F1-3C35890BB63D}"/>
          </ac:spMkLst>
        </pc:spChg>
        <pc:spChg chg="mod">
          <ac:chgData name="Justina Ojom" userId="cbdaed7d-8d45-4372-a16a-f3f8900c2f45" providerId="ADAL" clId="{498B5AAD-3D98-492D-857B-23061FC64F6C}" dt="2023-03-07T19:41:01.139" v="6760" actId="2711"/>
          <ac:spMkLst>
            <pc:docMk/>
            <pc:sldMk cId="1050809651" sldId="738"/>
            <ac:spMk id="8" creationId="{80A0092F-BA3E-0AD2-3173-72E64BCE19D6}"/>
          </ac:spMkLst>
        </pc:spChg>
        <pc:spChg chg="del mod">
          <ac:chgData name="Justina Ojom" userId="cbdaed7d-8d45-4372-a16a-f3f8900c2f45" providerId="ADAL" clId="{498B5AAD-3D98-492D-857B-23061FC64F6C}" dt="2023-03-07T20:36:39.537" v="7739" actId="478"/>
          <ac:spMkLst>
            <pc:docMk/>
            <pc:sldMk cId="1050809651" sldId="738"/>
            <ac:spMk id="9" creationId="{30A67F4F-1B0E-5966-540C-FD477921CC33}"/>
          </ac:spMkLst>
        </pc:spChg>
        <pc:spChg chg="add del mod">
          <ac:chgData name="Justina Ojom" userId="cbdaed7d-8d45-4372-a16a-f3f8900c2f45" providerId="ADAL" clId="{498B5AAD-3D98-492D-857B-23061FC64F6C}" dt="2023-03-07T20:37:40.619" v="7770" actId="478"/>
          <ac:spMkLst>
            <pc:docMk/>
            <pc:sldMk cId="1050809651" sldId="738"/>
            <ac:spMk id="11" creationId="{973D5AF4-589B-E1C7-9B17-2AB224EE24DB}"/>
          </ac:spMkLst>
        </pc:spChg>
        <pc:spChg chg="add mod">
          <ac:chgData name="Justina Ojom" userId="cbdaed7d-8d45-4372-a16a-f3f8900c2f45" providerId="ADAL" clId="{498B5AAD-3D98-492D-857B-23061FC64F6C}" dt="2023-03-07T20:38:06.522" v="7786" actId="122"/>
          <ac:spMkLst>
            <pc:docMk/>
            <pc:sldMk cId="1050809651" sldId="738"/>
            <ac:spMk id="12" creationId="{8AC01233-F3B9-3B92-C765-B3756218B714}"/>
          </ac:spMkLst>
        </pc:spChg>
        <pc:spChg chg="add mod">
          <ac:chgData name="Justina Ojom" userId="cbdaed7d-8d45-4372-a16a-f3f8900c2f45" providerId="ADAL" clId="{498B5AAD-3D98-492D-857B-23061FC64F6C}" dt="2023-03-07T20:38:49.873" v="7816" actId="1076"/>
          <ac:spMkLst>
            <pc:docMk/>
            <pc:sldMk cId="1050809651" sldId="738"/>
            <ac:spMk id="13" creationId="{0BCE9D72-CA69-B960-7A8D-94BAFF80EF55}"/>
          </ac:spMkLst>
        </pc:spChg>
        <pc:spChg chg="add mod">
          <ac:chgData name="Justina Ojom" userId="cbdaed7d-8d45-4372-a16a-f3f8900c2f45" providerId="ADAL" clId="{498B5AAD-3D98-492D-857B-23061FC64F6C}" dt="2023-03-07T20:38:48.133" v="7815" actId="14100"/>
          <ac:spMkLst>
            <pc:docMk/>
            <pc:sldMk cId="1050809651" sldId="738"/>
            <ac:spMk id="14" creationId="{E291E181-778C-731C-B794-B9FB6A5F2572}"/>
          </ac:spMkLst>
        </pc:spChg>
        <pc:spChg chg="mod">
          <ac:chgData name="Justina Ojom" userId="cbdaed7d-8d45-4372-a16a-f3f8900c2f45" providerId="ADAL" clId="{498B5AAD-3D98-492D-857B-23061FC64F6C}" dt="2023-03-07T20:38:37.427" v="7808"/>
          <ac:spMkLst>
            <pc:docMk/>
            <pc:sldMk cId="1050809651" sldId="738"/>
            <ac:spMk id="16" creationId="{A0C1716F-D5AA-D329-7819-3DC6A477B2D5}"/>
          </ac:spMkLst>
        </pc:spChg>
        <pc:spChg chg="mod">
          <ac:chgData name="Justina Ojom" userId="cbdaed7d-8d45-4372-a16a-f3f8900c2f45" providerId="ADAL" clId="{498B5AAD-3D98-492D-857B-23061FC64F6C}" dt="2023-03-07T20:38:37.427" v="7808"/>
          <ac:spMkLst>
            <pc:docMk/>
            <pc:sldMk cId="1050809651" sldId="738"/>
            <ac:spMk id="19" creationId="{611E54CA-6085-CC8C-E0DD-58519BAEB490}"/>
          </ac:spMkLst>
        </pc:spChg>
        <pc:spChg chg="mod">
          <ac:chgData name="Justina Ojom" userId="cbdaed7d-8d45-4372-a16a-f3f8900c2f45" providerId="ADAL" clId="{498B5AAD-3D98-492D-857B-23061FC64F6C}" dt="2023-03-07T20:38:37.427" v="7808"/>
          <ac:spMkLst>
            <pc:docMk/>
            <pc:sldMk cId="1050809651" sldId="738"/>
            <ac:spMk id="20" creationId="{DE6B1AF8-4AFF-A889-3409-B9135E82B979}"/>
          </ac:spMkLst>
        </pc:spChg>
        <pc:spChg chg="mod">
          <ac:chgData name="Justina Ojom" userId="cbdaed7d-8d45-4372-a16a-f3f8900c2f45" providerId="ADAL" clId="{498B5AAD-3D98-492D-857B-23061FC64F6C}" dt="2023-03-07T20:38:37.427" v="7808"/>
          <ac:spMkLst>
            <pc:docMk/>
            <pc:sldMk cId="1050809651" sldId="738"/>
            <ac:spMk id="21" creationId="{1C3DFBB2-C6B6-8F21-1139-E1F5C8DA3ABE}"/>
          </ac:spMkLst>
        </pc:spChg>
        <pc:spChg chg="mod">
          <ac:chgData name="Justina Ojom" userId="cbdaed7d-8d45-4372-a16a-f3f8900c2f45" providerId="ADAL" clId="{498B5AAD-3D98-492D-857B-23061FC64F6C}" dt="2023-03-07T20:38:37.427" v="7808"/>
          <ac:spMkLst>
            <pc:docMk/>
            <pc:sldMk cId="1050809651" sldId="738"/>
            <ac:spMk id="22" creationId="{34F23BCE-1F07-4869-7E89-3A7FCECE8C5B}"/>
          </ac:spMkLst>
        </pc:spChg>
        <pc:spChg chg="mod">
          <ac:chgData name="Justina Ojom" userId="cbdaed7d-8d45-4372-a16a-f3f8900c2f45" providerId="ADAL" clId="{498B5AAD-3D98-492D-857B-23061FC64F6C}" dt="2023-03-07T20:38:37.427" v="7808"/>
          <ac:spMkLst>
            <pc:docMk/>
            <pc:sldMk cId="1050809651" sldId="738"/>
            <ac:spMk id="23" creationId="{BA3F4DBE-D150-04C4-8823-295E31ED5FE8}"/>
          </ac:spMkLst>
        </pc:spChg>
        <pc:spChg chg="mod">
          <ac:chgData name="Justina Ojom" userId="cbdaed7d-8d45-4372-a16a-f3f8900c2f45" providerId="ADAL" clId="{498B5AAD-3D98-492D-857B-23061FC64F6C}" dt="2023-03-07T20:38:37.427" v="7808"/>
          <ac:spMkLst>
            <pc:docMk/>
            <pc:sldMk cId="1050809651" sldId="738"/>
            <ac:spMk id="24" creationId="{ED8FF9B9-9916-203D-BFF3-493AA9CADE0C}"/>
          </ac:spMkLst>
        </pc:spChg>
        <pc:spChg chg="mod">
          <ac:chgData name="Justina Ojom" userId="cbdaed7d-8d45-4372-a16a-f3f8900c2f45" providerId="ADAL" clId="{498B5AAD-3D98-492D-857B-23061FC64F6C}" dt="2023-03-07T20:38:37.427" v="7808"/>
          <ac:spMkLst>
            <pc:docMk/>
            <pc:sldMk cId="1050809651" sldId="738"/>
            <ac:spMk id="25" creationId="{C2C38810-A376-4A04-441D-80A5BFAC6059}"/>
          </ac:spMkLst>
        </pc:spChg>
        <pc:grpChg chg="del">
          <ac:chgData name="Justina Ojom" userId="cbdaed7d-8d45-4372-a16a-f3f8900c2f45" providerId="ADAL" clId="{498B5AAD-3D98-492D-857B-23061FC64F6C}" dt="2023-03-07T20:38:01.906" v="7784" actId="478"/>
          <ac:grpSpMkLst>
            <pc:docMk/>
            <pc:sldMk cId="1050809651" sldId="738"/>
            <ac:grpSpMk id="3" creationId="{6F1554D9-6429-396A-477C-2239CAC3E3C3}"/>
          </ac:grpSpMkLst>
        </pc:grpChg>
        <pc:grpChg chg="add mod">
          <ac:chgData name="Justina Ojom" userId="cbdaed7d-8d45-4372-a16a-f3f8900c2f45" providerId="ADAL" clId="{498B5AAD-3D98-492D-857B-23061FC64F6C}" dt="2023-03-07T20:38:45.299" v="7814" actId="14100"/>
          <ac:grpSpMkLst>
            <pc:docMk/>
            <pc:sldMk cId="1050809651" sldId="738"/>
            <ac:grpSpMk id="15" creationId="{C4FF7B64-5864-68C7-72B1-F5D182D6E4A6}"/>
          </ac:grpSpMkLst>
        </pc:grpChg>
        <pc:grpChg chg="mod">
          <ac:chgData name="Justina Ojom" userId="cbdaed7d-8d45-4372-a16a-f3f8900c2f45" providerId="ADAL" clId="{498B5AAD-3D98-492D-857B-23061FC64F6C}" dt="2023-03-07T20:38:37.427" v="7808"/>
          <ac:grpSpMkLst>
            <pc:docMk/>
            <pc:sldMk cId="1050809651" sldId="738"/>
            <ac:grpSpMk id="17" creationId="{4C489FEE-C3F4-A08E-08BD-35160E8A3FEA}"/>
          </ac:grpSpMkLst>
        </pc:grpChg>
        <pc:grpChg chg="mod">
          <ac:chgData name="Justina Ojom" userId="cbdaed7d-8d45-4372-a16a-f3f8900c2f45" providerId="ADAL" clId="{498B5AAD-3D98-492D-857B-23061FC64F6C}" dt="2023-03-07T20:38:37.427" v="7808"/>
          <ac:grpSpMkLst>
            <pc:docMk/>
            <pc:sldMk cId="1050809651" sldId="738"/>
            <ac:grpSpMk id="18" creationId="{053ABEEB-7D12-1A70-2CE9-7FDD9BB17BCD}"/>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498B5AAD-3D98-492D-857B-23061FC64F6C}" dt="2023-03-07T20:38:52.090" v="7817"/>
              <pc2:cmMkLst xmlns:pc2="http://schemas.microsoft.com/office/powerpoint/2019/9/main/command">
                <pc:docMk/>
                <pc:sldMk cId="1050809651" sldId="738"/>
                <pc2:cmMk id="{5AA5C4AA-5ABB-49B6-A4D3-4BB88CB0053A}"/>
              </pc2:cmMkLst>
            </pc226:cmChg>
          </p:ext>
        </pc:extLst>
      </pc:sldChg>
      <pc:sldChg chg="addSp delSp modSp mod modNotes modNotesTx">
        <pc:chgData name="Justina Ojom" userId="cbdaed7d-8d45-4372-a16a-f3f8900c2f45" providerId="ADAL" clId="{498B5AAD-3D98-492D-857B-23061FC64F6C}" dt="2023-03-10T01:32:44.263" v="10449" actId="20577"/>
        <pc:sldMkLst>
          <pc:docMk/>
          <pc:sldMk cId="1221736062" sldId="743"/>
        </pc:sldMkLst>
        <pc:spChg chg="del">
          <ac:chgData name="Justina Ojom" userId="cbdaed7d-8d45-4372-a16a-f3f8900c2f45" providerId="ADAL" clId="{498B5AAD-3D98-492D-857B-23061FC64F6C}" dt="2023-03-07T19:37:40.746" v="6698" actId="478"/>
          <ac:spMkLst>
            <pc:docMk/>
            <pc:sldMk cId="1221736062" sldId="743"/>
            <ac:spMk id="3" creationId="{1FE0EE38-7CA8-B874-5613-B01AE998734F}"/>
          </ac:spMkLst>
        </pc:spChg>
        <pc:spChg chg="del">
          <ac:chgData name="Justina Ojom" userId="cbdaed7d-8d45-4372-a16a-f3f8900c2f45" providerId="ADAL" clId="{498B5AAD-3D98-492D-857B-23061FC64F6C}" dt="2023-03-07T19:37:33.228" v="6694" actId="478"/>
          <ac:spMkLst>
            <pc:docMk/>
            <pc:sldMk cId="1221736062" sldId="743"/>
            <ac:spMk id="4" creationId="{1700D139-B0B0-4E4A-88BB-998B6070EC4A}"/>
          </ac:spMkLst>
        </pc:spChg>
        <pc:spChg chg="del">
          <ac:chgData name="Justina Ojom" userId="cbdaed7d-8d45-4372-a16a-f3f8900c2f45" providerId="ADAL" clId="{498B5AAD-3D98-492D-857B-23061FC64F6C}" dt="2023-03-07T19:37:33.228" v="6694" actId="478"/>
          <ac:spMkLst>
            <pc:docMk/>
            <pc:sldMk cId="1221736062" sldId="743"/>
            <ac:spMk id="5" creationId="{3B6194EF-B0B4-447F-906C-A0C21B8F1E5B}"/>
          </ac:spMkLst>
        </pc:spChg>
        <pc:spChg chg="del">
          <ac:chgData name="Justina Ojom" userId="cbdaed7d-8d45-4372-a16a-f3f8900c2f45" providerId="ADAL" clId="{498B5AAD-3D98-492D-857B-23061FC64F6C}" dt="2023-03-07T19:37:33.228" v="6694" actId="478"/>
          <ac:spMkLst>
            <pc:docMk/>
            <pc:sldMk cId="1221736062" sldId="743"/>
            <ac:spMk id="6" creationId="{F1075244-453A-4068-AC78-81A8866099D5}"/>
          </ac:spMkLst>
        </pc:spChg>
        <pc:spChg chg="del">
          <ac:chgData name="Justina Ojom" userId="cbdaed7d-8d45-4372-a16a-f3f8900c2f45" providerId="ADAL" clId="{498B5AAD-3D98-492D-857B-23061FC64F6C}" dt="2023-03-07T19:37:33.228" v="6694" actId="478"/>
          <ac:spMkLst>
            <pc:docMk/>
            <pc:sldMk cId="1221736062" sldId="743"/>
            <ac:spMk id="8" creationId="{AC9EB034-2845-4F12-A17B-8528E8E741B8}"/>
          </ac:spMkLst>
        </pc:spChg>
        <pc:spChg chg="del">
          <ac:chgData name="Justina Ojom" userId="cbdaed7d-8d45-4372-a16a-f3f8900c2f45" providerId="ADAL" clId="{498B5AAD-3D98-492D-857B-23061FC64F6C}" dt="2023-03-07T19:37:33.228" v="6694" actId="478"/>
          <ac:spMkLst>
            <pc:docMk/>
            <pc:sldMk cId="1221736062" sldId="743"/>
            <ac:spMk id="9" creationId="{B3AD8D08-8BD0-4760-8982-19A2FBC328D1}"/>
          </ac:spMkLst>
        </pc:spChg>
        <pc:spChg chg="del">
          <ac:chgData name="Justina Ojom" userId="cbdaed7d-8d45-4372-a16a-f3f8900c2f45" providerId="ADAL" clId="{498B5AAD-3D98-492D-857B-23061FC64F6C}" dt="2023-03-07T19:37:33.228" v="6694" actId="478"/>
          <ac:spMkLst>
            <pc:docMk/>
            <pc:sldMk cId="1221736062" sldId="743"/>
            <ac:spMk id="10" creationId="{B997A2DA-9E1C-49BD-A05F-5D20A697ED05}"/>
          </ac:spMkLst>
        </pc:spChg>
        <pc:spChg chg="add mod">
          <ac:chgData name="Justina Ojom" userId="cbdaed7d-8d45-4372-a16a-f3f8900c2f45" providerId="ADAL" clId="{498B5AAD-3D98-492D-857B-23061FC64F6C}" dt="2023-03-07T19:37:36.359" v="6696" actId="207"/>
          <ac:spMkLst>
            <pc:docMk/>
            <pc:sldMk cId="1221736062" sldId="743"/>
            <ac:spMk id="16" creationId="{C232DFD8-3312-A0B8-895C-8D7EB7AD0A72}"/>
          </ac:spMkLst>
        </pc:spChg>
        <pc:spChg chg="add mod">
          <ac:chgData name="Justina Ojom" userId="cbdaed7d-8d45-4372-a16a-f3f8900c2f45" providerId="ADAL" clId="{498B5AAD-3D98-492D-857B-23061FC64F6C}" dt="2023-03-07T19:37:36.359" v="6696" actId="207"/>
          <ac:spMkLst>
            <pc:docMk/>
            <pc:sldMk cId="1221736062" sldId="743"/>
            <ac:spMk id="17" creationId="{C49DFC17-8B72-B369-90E2-7E765F4611A1}"/>
          </ac:spMkLst>
        </pc:spChg>
        <pc:spChg chg="add mod">
          <ac:chgData name="Justina Ojom" userId="cbdaed7d-8d45-4372-a16a-f3f8900c2f45" providerId="ADAL" clId="{498B5AAD-3D98-492D-857B-23061FC64F6C}" dt="2023-03-07T19:37:36.359" v="6696" actId="207"/>
          <ac:spMkLst>
            <pc:docMk/>
            <pc:sldMk cId="1221736062" sldId="743"/>
            <ac:spMk id="18" creationId="{AA0E18D1-73FF-05C0-6CB1-2E31AE1559B1}"/>
          </ac:spMkLst>
        </pc:spChg>
        <pc:spChg chg="mod">
          <ac:chgData name="Justina Ojom" userId="cbdaed7d-8d45-4372-a16a-f3f8900c2f45" providerId="ADAL" clId="{498B5AAD-3D98-492D-857B-23061FC64F6C}" dt="2023-03-07T19:37:51.621" v="6702" actId="208"/>
          <ac:spMkLst>
            <pc:docMk/>
            <pc:sldMk cId="1221736062" sldId="743"/>
            <ac:spMk id="20" creationId="{1EC4BAF0-90FC-033A-9E47-FF231BC2A52E}"/>
          </ac:spMkLst>
        </pc:spChg>
        <pc:spChg chg="mod">
          <ac:chgData name="Justina Ojom" userId="cbdaed7d-8d45-4372-a16a-f3f8900c2f45" providerId="ADAL" clId="{498B5AAD-3D98-492D-857B-23061FC64F6C}" dt="2023-03-07T19:38:05.946" v="6710" actId="207"/>
          <ac:spMkLst>
            <pc:docMk/>
            <pc:sldMk cId="1221736062" sldId="743"/>
            <ac:spMk id="23" creationId="{686A465F-0426-029C-CBA4-928064D20B72}"/>
          </ac:spMkLst>
        </pc:spChg>
        <pc:spChg chg="mod">
          <ac:chgData name="Justina Ojom" userId="cbdaed7d-8d45-4372-a16a-f3f8900c2f45" providerId="ADAL" clId="{498B5AAD-3D98-492D-857B-23061FC64F6C}" dt="2023-03-07T19:37:54.381" v="6703" actId="207"/>
          <ac:spMkLst>
            <pc:docMk/>
            <pc:sldMk cId="1221736062" sldId="743"/>
            <ac:spMk id="24" creationId="{1BB5ADC3-1D86-E7C2-5159-A02D25E48403}"/>
          </ac:spMkLst>
        </pc:spChg>
        <pc:spChg chg="mod">
          <ac:chgData name="Justina Ojom" userId="cbdaed7d-8d45-4372-a16a-f3f8900c2f45" providerId="ADAL" clId="{498B5AAD-3D98-492D-857B-23061FC64F6C}" dt="2023-03-09T22:48:53.123" v="10335" actId="20577"/>
          <ac:spMkLst>
            <pc:docMk/>
            <pc:sldMk cId="1221736062" sldId="743"/>
            <ac:spMk id="25" creationId="{0D9AE0B7-1032-401C-78A6-9402BAAD9925}"/>
          </ac:spMkLst>
        </pc:spChg>
        <pc:spChg chg="mod">
          <ac:chgData name="Justina Ojom" userId="cbdaed7d-8d45-4372-a16a-f3f8900c2f45" providerId="ADAL" clId="{498B5AAD-3D98-492D-857B-23061FC64F6C}" dt="2023-03-07T19:38:05.946" v="6710" actId="207"/>
          <ac:spMkLst>
            <pc:docMk/>
            <pc:sldMk cId="1221736062" sldId="743"/>
            <ac:spMk id="26" creationId="{17FC34E0-6031-B50C-7F02-D3C0FC4885A7}"/>
          </ac:spMkLst>
        </pc:spChg>
        <pc:grpChg chg="del">
          <ac:chgData name="Justina Ojom" userId="cbdaed7d-8d45-4372-a16a-f3f8900c2f45" providerId="ADAL" clId="{498B5AAD-3D98-492D-857B-23061FC64F6C}" dt="2023-03-07T19:37:40.148" v="6697" actId="478"/>
          <ac:grpSpMkLst>
            <pc:docMk/>
            <pc:sldMk cId="1221736062" sldId="743"/>
            <ac:grpSpMk id="7" creationId="{08A62176-7471-0FA2-E1AA-5A2304A13FC8}"/>
          </ac:grpSpMkLst>
        </pc:grpChg>
        <pc:grpChg chg="del">
          <ac:chgData name="Justina Ojom" userId="cbdaed7d-8d45-4372-a16a-f3f8900c2f45" providerId="ADAL" clId="{498B5AAD-3D98-492D-857B-23061FC64F6C}" dt="2023-03-07T19:37:40.148" v="6697" actId="478"/>
          <ac:grpSpMkLst>
            <pc:docMk/>
            <pc:sldMk cId="1221736062" sldId="743"/>
            <ac:grpSpMk id="13" creationId="{A58D008F-19DD-28FC-9388-65957F38F9E9}"/>
          </ac:grpSpMkLst>
        </pc:grpChg>
        <pc:grpChg chg="add mod">
          <ac:chgData name="Justina Ojom" userId="cbdaed7d-8d45-4372-a16a-f3f8900c2f45" providerId="ADAL" clId="{498B5AAD-3D98-492D-857B-23061FC64F6C}" dt="2023-03-07T19:37:43.473" v="6699"/>
          <ac:grpSpMkLst>
            <pc:docMk/>
            <pc:sldMk cId="1221736062" sldId="743"/>
            <ac:grpSpMk id="19" creationId="{5ADCA01C-963F-8FC5-4502-1700AF16C0C3}"/>
          </ac:grpSpMkLst>
        </pc:grpChg>
        <pc:grpChg chg="mod">
          <ac:chgData name="Justina Ojom" userId="cbdaed7d-8d45-4372-a16a-f3f8900c2f45" providerId="ADAL" clId="{498B5AAD-3D98-492D-857B-23061FC64F6C}" dt="2023-03-07T19:37:43.473" v="6699"/>
          <ac:grpSpMkLst>
            <pc:docMk/>
            <pc:sldMk cId="1221736062" sldId="743"/>
            <ac:grpSpMk id="21" creationId="{E1AB6EFF-33D6-4907-29B3-67A7A461050A}"/>
          </ac:grpSpMkLst>
        </pc:grpChg>
        <pc:grpChg chg="mod">
          <ac:chgData name="Justina Ojom" userId="cbdaed7d-8d45-4372-a16a-f3f8900c2f45" providerId="ADAL" clId="{498B5AAD-3D98-492D-857B-23061FC64F6C}" dt="2023-03-07T19:37:43.473" v="6699"/>
          <ac:grpSpMkLst>
            <pc:docMk/>
            <pc:sldMk cId="1221736062" sldId="743"/>
            <ac:grpSpMk id="22" creationId="{82031CBE-40D2-B22C-9F85-3FD26C36DC0E}"/>
          </ac:grpSpMkLst>
        </pc:grpChg>
      </pc:sldChg>
      <pc:sldChg chg="addSp delSp modSp mod modNotes modNotesTx">
        <pc:chgData name="Justina Ojom" userId="cbdaed7d-8d45-4372-a16a-f3f8900c2f45" providerId="ADAL" clId="{498B5AAD-3D98-492D-857B-23061FC64F6C}" dt="2023-03-09T22:44:50.509" v="9992" actId="20577"/>
        <pc:sldMkLst>
          <pc:docMk/>
          <pc:sldMk cId="35428506" sldId="744"/>
        </pc:sldMkLst>
        <pc:spChg chg="del">
          <ac:chgData name="Justina Ojom" userId="cbdaed7d-8d45-4372-a16a-f3f8900c2f45" providerId="ADAL" clId="{498B5AAD-3D98-492D-857B-23061FC64F6C}" dt="2023-03-07T20:14:28.559" v="7300" actId="478"/>
          <ac:spMkLst>
            <pc:docMk/>
            <pc:sldMk cId="35428506" sldId="744"/>
            <ac:spMk id="4" creationId="{4FFF7343-5DD5-16EE-63BB-69E919CA3EEB}"/>
          </ac:spMkLst>
        </pc:spChg>
        <pc:spChg chg="del">
          <ac:chgData name="Justina Ojom" userId="cbdaed7d-8d45-4372-a16a-f3f8900c2f45" providerId="ADAL" clId="{498B5AAD-3D98-492D-857B-23061FC64F6C}" dt="2023-03-07T20:14:28.559" v="7300" actId="478"/>
          <ac:spMkLst>
            <pc:docMk/>
            <pc:sldMk cId="35428506" sldId="744"/>
            <ac:spMk id="13" creationId="{17C94B95-3EB0-3B4C-6C76-9B1D50820B0C}"/>
          </ac:spMkLst>
        </pc:spChg>
        <pc:spChg chg="del">
          <ac:chgData name="Justina Ojom" userId="cbdaed7d-8d45-4372-a16a-f3f8900c2f45" providerId="ADAL" clId="{498B5AAD-3D98-492D-857B-23061FC64F6C}" dt="2023-03-07T20:14:28.559" v="7300" actId="478"/>
          <ac:spMkLst>
            <pc:docMk/>
            <pc:sldMk cId="35428506" sldId="744"/>
            <ac:spMk id="14" creationId="{3257494F-72D1-4833-959A-3AEE2FDD22E6}"/>
          </ac:spMkLst>
        </pc:spChg>
        <pc:spChg chg="del">
          <ac:chgData name="Justina Ojom" userId="cbdaed7d-8d45-4372-a16a-f3f8900c2f45" providerId="ADAL" clId="{498B5AAD-3D98-492D-857B-23061FC64F6C}" dt="2023-03-07T20:14:38.964" v="7303" actId="478"/>
          <ac:spMkLst>
            <pc:docMk/>
            <pc:sldMk cId="35428506" sldId="744"/>
            <ac:spMk id="26" creationId="{4C4EEBF7-D402-125E-A604-D4D636BCE207}"/>
          </ac:spMkLst>
        </pc:spChg>
        <pc:spChg chg="del">
          <ac:chgData name="Justina Ojom" userId="cbdaed7d-8d45-4372-a16a-f3f8900c2f45" providerId="ADAL" clId="{498B5AAD-3D98-492D-857B-23061FC64F6C}" dt="2023-03-07T20:14:38.964" v="7303" actId="478"/>
          <ac:spMkLst>
            <pc:docMk/>
            <pc:sldMk cId="35428506" sldId="744"/>
            <ac:spMk id="27" creationId="{52AFD4ED-7E3A-58EA-7D3E-E7297D4003A3}"/>
          </ac:spMkLst>
        </pc:spChg>
        <pc:spChg chg="del">
          <ac:chgData name="Justina Ojom" userId="cbdaed7d-8d45-4372-a16a-f3f8900c2f45" providerId="ADAL" clId="{498B5AAD-3D98-492D-857B-23061FC64F6C}" dt="2023-03-07T19:38:20.892" v="6713" actId="478"/>
          <ac:spMkLst>
            <pc:docMk/>
            <pc:sldMk cId="35428506" sldId="744"/>
            <ac:spMk id="28" creationId="{56920F00-4781-4FE7-E0E5-E77E96D21895}"/>
          </ac:spMkLst>
        </pc:spChg>
        <pc:spChg chg="mod">
          <ac:chgData name="Justina Ojom" userId="cbdaed7d-8d45-4372-a16a-f3f8900c2f45" providerId="ADAL" clId="{498B5AAD-3D98-492D-857B-23061FC64F6C}" dt="2023-03-07T19:38:21.103" v="6714"/>
          <ac:spMkLst>
            <pc:docMk/>
            <pc:sldMk cId="35428506" sldId="744"/>
            <ac:spMk id="35" creationId="{8CFEC312-64A5-AEFD-C8F9-47B689952FA7}"/>
          </ac:spMkLst>
        </pc:spChg>
        <pc:spChg chg="mod">
          <ac:chgData name="Justina Ojom" userId="cbdaed7d-8d45-4372-a16a-f3f8900c2f45" providerId="ADAL" clId="{498B5AAD-3D98-492D-857B-23061FC64F6C}" dt="2023-03-07T19:38:21.103" v="6714"/>
          <ac:spMkLst>
            <pc:docMk/>
            <pc:sldMk cId="35428506" sldId="744"/>
            <ac:spMk id="38" creationId="{E8080FAE-40B3-547C-A2D6-1FD17C31B169}"/>
          </ac:spMkLst>
        </pc:spChg>
        <pc:spChg chg="mod">
          <ac:chgData name="Justina Ojom" userId="cbdaed7d-8d45-4372-a16a-f3f8900c2f45" providerId="ADAL" clId="{498B5AAD-3D98-492D-857B-23061FC64F6C}" dt="2023-03-07T19:38:21.103" v="6714"/>
          <ac:spMkLst>
            <pc:docMk/>
            <pc:sldMk cId="35428506" sldId="744"/>
            <ac:spMk id="39" creationId="{D078499F-1A73-7731-E77C-E8D4C17EBA1E}"/>
          </ac:spMkLst>
        </pc:spChg>
        <pc:spChg chg="mod">
          <ac:chgData name="Justina Ojom" userId="cbdaed7d-8d45-4372-a16a-f3f8900c2f45" providerId="ADAL" clId="{498B5AAD-3D98-492D-857B-23061FC64F6C}" dt="2023-03-09T22:44:40.611" v="9945" actId="20577"/>
          <ac:spMkLst>
            <pc:docMk/>
            <pc:sldMk cId="35428506" sldId="744"/>
            <ac:spMk id="40" creationId="{5AD4CF1D-AF67-2D56-E61C-33D9B005A77E}"/>
          </ac:spMkLst>
        </pc:spChg>
        <pc:spChg chg="mod">
          <ac:chgData name="Justina Ojom" userId="cbdaed7d-8d45-4372-a16a-f3f8900c2f45" providerId="ADAL" clId="{498B5AAD-3D98-492D-857B-23061FC64F6C}" dt="2023-03-07T19:38:21.103" v="6714"/>
          <ac:spMkLst>
            <pc:docMk/>
            <pc:sldMk cId="35428506" sldId="744"/>
            <ac:spMk id="41" creationId="{D02D2A79-8918-49A0-F24E-76DBE4C4F977}"/>
          </ac:spMkLst>
        </pc:spChg>
        <pc:spChg chg="mod">
          <ac:chgData name="Justina Ojom" userId="cbdaed7d-8d45-4372-a16a-f3f8900c2f45" providerId="ADAL" clId="{498B5AAD-3D98-492D-857B-23061FC64F6C}" dt="2023-03-07T20:14:28.869" v="7301"/>
          <ac:spMkLst>
            <pc:docMk/>
            <pc:sldMk cId="35428506" sldId="744"/>
            <ac:spMk id="43" creationId="{44FD7089-C89B-BB0B-BE19-ED6686C67014}"/>
          </ac:spMkLst>
        </pc:spChg>
        <pc:spChg chg="mod">
          <ac:chgData name="Justina Ojom" userId="cbdaed7d-8d45-4372-a16a-f3f8900c2f45" providerId="ADAL" clId="{498B5AAD-3D98-492D-857B-23061FC64F6C}" dt="2023-03-07T20:14:28.869" v="7301"/>
          <ac:spMkLst>
            <pc:docMk/>
            <pc:sldMk cId="35428506" sldId="744"/>
            <ac:spMk id="46" creationId="{045CD63B-2AC7-BE3C-211A-2E1A6643C9CD}"/>
          </ac:spMkLst>
        </pc:spChg>
        <pc:spChg chg="mod">
          <ac:chgData name="Justina Ojom" userId="cbdaed7d-8d45-4372-a16a-f3f8900c2f45" providerId="ADAL" clId="{498B5AAD-3D98-492D-857B-23061FC64F6C}" dt="2023-03-07T20:14:28.869" v="7301"/>
          <ac:spMkLst>
            <pc:docMk/>
            <pc:sldMk cId="35428506" sldId="744"/>
            <ac:spMk id="47" creationId="{DF810F03-4EDC-59E2-C44C-B7C1172D3817}"/>
          </ac:spMkLst>
        </pc:spChg>
        <pc:spChg chg="mod">
          <ac:chgData name="Justina Ojom" userId="cbdaed7d-8d45-4372-a16a-f3f8900c2f45" providerId="ADAL" clId="{498B5AAD-3D98-492D-857B-23061FC64F6C}" dt="2023-03-07T20:14:28.869" v="7301"/>
          <ac:spMkLst>
            <pc:docMk/>
            <pc:sldMk cId="35428506" sldId="744"/>
            <ac:spMk id="48" creationId="{7432FED6-DEAE-E791-C99F-3969E0F47DD9}"/>
          </ac:spMkLst>
        </pc:spChg>
        <pc:spChg chg="mod">
          <ac:chgData name="Justina Ojom" userId="cbdaed7d-8d45-4372-a16a-f3f8900c2f45" providerId="ADAL" clId="{498B5AAD-3D98-492D-857B-23061FC64F6C}" dt="2023-03-07T20:14:28.869" v="7301"/>
          <ac:spMkLst>
            <pc:docMk/>
            <pc:sldMk cId="35428506" sldId="744"/>
            <ac:spMk id="49" creationId="{DC5719FC-5542-DA73-838F-70AF12EBD1EF}"/>
          </ac:spMkLst>
        </pc:spChg>
        <pc:spChg chg="mod">
          <ac:chgData name="Justina Ojom" userId="cbdaed7d-8d45-4372-a16a-f3f8900c2f45" providerId="ADAL" clId="{498B5AAD-3D98-492D-857B-23061FC64F6C}" dt="2023-03-07T20:14:28.869" v="7301"/>
          <ac:spMkLst>
            <pc:docMk/>
            <pc:sldMk cId="35428506" sldId="744"/>
            <ac:spMk id="50" creationId="{0EBAC0D8-D5C2-8683-969F-5EB3F6363A61}"/>
          </ac:spMkLst>
        </pc:spChg>
        <pc:spChg chg="mod">
          <ac:chgData name="Justina Ojom" userId="cbdaed7d-8d45-4372-a16a-f3f8900c2f45" providerId="ADAL" clId="{498B5AAD-3D98-492D-857B-23061FC64F6C}" dt="2023-03-07T20:14:28.869" v="7301"/>
          <ac:spMkLst>
            <pc:docMk/>
            <pc:sldMk cId="35428506" sldId="744"/>
            <ac:spMk id="51" creationId="{0394D7E5-7E09-F573-56DD-BEDB482867E8}"/>
          </ac:spMkLst>
        </pc:spChg>
        <pc:spChg chg="mod">
          <ac:chgData name="Justina Ojom" userId="cbdaed7d-8d45-4372-a16a-f3f8900c2f45" providerId="ADAL" clId="{498B5AAD-3D98-492D-857B-23061FC64F6C}" dt="2023-03-07T20:14:28.869" v="7301"/>
          <ac:spMkLst>
            <pc:docMk/>
            <pc:sldMk cId="35428506" sldId="744"/>
            <ac:spMk id="53" creationId="{408A83A8-E1E6-AFF7-AD02-E7C0C475886E}"/>
          </ac:spMkLst>
        </pc:spChg>
        <pc:spChg chg="mod">
          <ac:chgData name="Justina Ojom" userId="cbdaed7d-8d45-4372-a16a-f3f8900c2f45" providerId="ADAL" clId="{498B5AAD-3D98-492D-857B-23061FC64F6C}" dt="2023-03-07T20:14:28.869" v="7301"/>
          <ac:spMkLst>
            <pc:docMk/>
            <pc:sldMk cId="35428506" sldId="744"/>
            <ac:spMk id="55" creationId="{41CF56D2-A7AC-1E06-4A37-728B011938A8}"/>
          </ac:spMkLst>
        </pc:spChg>
        <pc:spChg chg="mod">
          <ac:chgData name="Justina Ojom" userId="cbdaed7d-8d45-4372-a16a-f3f8900c2f45" providerId="ADAL" clId="{498B5AAD-3D98-492D-857B-23061FC64F6C}" dt="2023-03-07T20:14:28.869" v="7301"/>
          <ac:spMkLst>
            <pc:docMk/>
            <pc:sldMk cId="35428506" sldId="744"/>
            <ac:spMk id="56" creationId="{6DB25B1B-F1B6-2DAB-4705-B761FA704D04}"/>
          </ac:spMkLst>
        </pc:spChg>
        <pc:spChg chg="mod">
          <ac:chgData name="Justina Ojom" userId="cbdaed7d-8d45-4372-a16a-f3f8900c2f45" providerId="ADAL" clId="{498B5AAD-3D98-492D-857B-23061FC64F6C}" dt="2023-03-07T20:14:28.869" v="7301"/>
          <ac:spMkLst>
            <pc:docMk/>
            <pc:sldMk cId="35428506" sldId="744"/>
            <ac:spMk id="57" creationId="{CEA6202F-1C16-CB3C-5820-39CBD7DC9881}"/>
          </ac:spMkLst>
        </pc:spChg>
        <pc:spChg chg="mod">
          <ac:chgData name="Justina Ojom" userId="cbdaed7d-8d45-4372-a16a-f3f8900c2f45" providerId="ADAL" clId="{498B5AAD-3D98-492D-857B-23061FC64F6C}" dt="2023-03-07T20:14:28.869" v="7301"/>
          <ac:spMkLst>
            <pc:docMk/>
            <pc:sldMk cId="35428506" sldId="744"/>
            <ac:spMk id="58" creationId="{8F3DA72E-48E4-D40A-15B8-F33A89B1A1EF}"/>
          </ac:spMkLst>
        </pc:spChg>
        <pc:spChg chg="mod">
          <ac:chgData name="Justina Ojom" userId="cbdaed7d-8d45-4372-a16a-f3f8900c2f45" providerId="ADAL" clId="{498B5AAD-3D98-492D-857B-23061FC64F6C}" dt="2023-03-07T20:14:28.869" v="7301"/>
          <ac:spMkLst>
            <pc:docMk/>
            <pc:sldMk cId="35428506" sldId="744"/>
            <ac:spMk id="59" creationId="{FFA622FC-1082-F0EF-43DA-2BD991045D23}"/>
          </ac:spMkLst>
        </pc:spChg>
        <pc:spChg chg="add del mod">
          <ac:chgData name="Justina Ojom" userId="cbdaed7d-8d45-4372-a16a-f3f8900c2f45" providerId="ADAL" clId="{498B5AAD-3D98-492D-857B-23061FC64F6C}" dt="2023-03-07T20:14:30.396" v="7302"/>
          <ac:spMkLst>
            <pc:docMk/>
            <pc:sldMk cId="35428506" sldId="744"/>
            <ac:spMk id="60" creationId="{ADB7F37A-EDE1-4649-4CFE-0AAECFE3B185}"/>
          </ac:spMkLst>
        </pc:spChg>
        <pc:spChg chg="add del mod">
          <ac:chgData name="Justina Ojom" userId="cbdaed7d-8d45-4372-a16a-f3f8900c2f45" providerId="ADAL" clId="{498B5AAD-3D98-492D-857B-23061FC64F6C}" dt="2023-03-07T21:26:57.470" v="9389" actId="2085"/>
          <ac:spMkLst>
            <pc:docMk/>
            <pc:sldMk cId="35428506" sldId="744"/>
            <ac:spMk id="61" creationId="{AFB5742E-11E1-84D8-CA1F-E404ADB7C2F1}"/>
          </ac:spMkLst>
        </pc:spChg>
        <pc:spChg chg="add del mod">
          <ac:chgData name="Justina Ojom" userId="cbdaed7d-8d45-4372-a16a-f3f8900c2f45" providerId="ADAL" clId="{498B5AAD-3D98-492D-857B-23061FC64F6C}" dt="2023-03-07T20:15:26.878" v="7314" actId="478"/>
          <ac:spMkLst>
            <pc:docMk/>
            <pc:sldMk cId="35428506" sldId="744"/>
            <ac:spMk id="62" creationId="{B53ED33F-2C89-F76D-34C4-8D5158B39822}"/>
          </ac:spMkLst>
        </pc:spChg>
        <pc:spChg chg="add del mod">
          <ac:chgData name="Justina Ojom" userId="cbdaed7d-8d45-4372-a16a-f3f8900c2f45" providerId="ADAL" clId="{498B5AAD-3D98-492D-857B-23061FC64F6C}" dt="2023-03-07T20:15:26.878" v="7314" actId="478"/>
          <ac:spMkLst>
            <pc:docMk/>
            <pc:sldMk cId="35428506" sldId="744"/>
            <ac:spMk id="63" creationId="{AA0D8433-21C7-379C-F7B0-40879DF0AF30}"/>
          </ac:spMkLst>
        </pc:spChg>
        <pc:spChg chg="add del mod">
          <ac:chgData name="Justina Ojom" userId="cbdaed7d-8d45-4372-a16a-f3f8900c2f45" providerId="ADAL" clId="{498B5AAD-3D98-492D-857B-23061FC64F6C}" dt="2023-03-07T20:15:26.878" v="7314" actId="478"/>
          <ac:spMkLst>
            <pc:docMk/>
            <pc:sldMk cId="35428506" sldId="744"/>
            <ac:spMk id="64" creationId="{BF9492A4-9081-8842-D188-8065C7E96DEB}"/>
          </ac:spMkLst>
        </pc:spChg>
        <pc:spChg chg="add del mod">
          <ac:chgData name="Justina Ojom" userId="cbdaed7d-8d45-4372-a16a-f3f8900c2f45" providerId="ADAL" clId="{498B5AAD-3D98-492D-857B-23061FC64F6C}" dt="2023-03-07T20:15:26.878" v="7314" actId="478"/>
          <ac:spMkLst>
            <pc:docMk/>
            <pc:sldMk cId="35428506" sldId="744"/>
            <ac:spMk id="68" creationId="{FC00FA1F-64D8-7CDE-4E62-62E71D22FB99}"/>
          </ac:spMkLst>
        </pc:spChg>
        <pc:spChg chg="mod topLvl">
          <ac:chgData name="Justina Ojom" userId="cbdaed7d-8d45-4372-a16a-f3f8900c2f45" providerId="ADAL" clId="{498B5AAD-3D98-492D-857B-23061FC64F6C}" dt="2023-03-07T20:16:13.874" v="7329" actId="164"/>
          <ac:spMkLst>
            <pc:docMk/>
            <pc:sldMk cId="35428506" sldId="744"/>
            <ac:spMk id="71" creationId="{37BFDAF1-E1CF-C546-001E-FCF84F6AAF95}"/>
          </ac:spMkLst>
        </pc:spChg>
        <pc:spChg chg="mod">
          <ac:chgData name="Justina Ojom" userId="cbdaed7d-8d45-4372-a16a-f3f8900c2f45" providerId="ADAL" clId="{498B5AAD-3D98-492D-857B-23061FC64F6C}" dt="2023-03-07T20:15:38.821" v="7317" actId="207"/>
          <ac:spMkLst>
            <pc:docMk/>
            <pc:sldMk cId="35428506" sldId="744"/>
            <ac:spMk id="74" creationId="{0EEA563A-CEA0-8D8A-9339-57E6C248DCE9}"/>
          </ac:spMkLst>
        </pc:spChg>
        <pc:spChg chg="mod">
          <ac:chgData name="Justina Ojom" userId="cbdaed7d-8d45-4372-a16a-f3f8900c2f45" providerId="ADAL" clId="{498B5AAD-3D98-492D-857B-23061FC64F6C}" dt="2023-03-07T20:15:38.821" v="7317" actId="207"/>
          <ac:spMkLst>
            <pc:docMk/>
            <pc:sldMk cId="35428506" sldId="744"/>
            <ac:spMk id="75" creationId="{AE2A12B9-E603-91B4-29BE-BA76DBD3EC46}"/>
          </ac:spMkLst>
        </pc:spChg>
        <pc:spChg chg="mod">
          <ac:chgData name="Justina Ojom" userId="cbdaed7d-8d45-4372-a16a-f3f8900c2f45" providerId="ADAL" clId="{498B5AAD-3D98-492D-857B-23061FC64F6C}" dt="2023-03-07T20:15:38.821" v="7317" actId="207"/>
          <ac:spMkLst>
            <pc:docMk/>
            <pc:sldMk cId="35428506" sldId="744"/>
            <ac:spMk id="76" creationId="{60677789-EB74-9B21-43BF-DC50207A1E0C}"/>
          </ac:spMkLst>
        </pc:spChg>
        <pc:spChg chg="mod">
          <ac:chgData name="Justina Ojom" userId="cbdaed7d-8d45-4372-a16a-f3f8900c2f45" providerId="ADAL" clId="{498B5AAD-3D98-492D-857B-23061FC64F6C}" dt="2023-03-07T20:15:38.821" v="7317" actId="207"/>
          <ac:spMkLst>
            <pc:docMk/>
            <pc:sldMk cId="35428506" sldId="744"/>
            <ac:spMk id="77" creationId="{18104A15-DA39-B835-0A16-60E42F261424}"/>
          </ac:spMkLst>
        </pc:spChg>
        <pc:spChg chg="mod">
          <ac:chgData name="Justina Ojom" userId="cbdaed7d-8d45-4372-a16a-f3f8900c2f45" providerId="ADAL" clId="{498B5AAD-3D98-492D-857B-23061FC64F6C}" dt="2023-03-07T20:15:38.821" v="7317" actId="207"/>
          <ac:spMkLst>
            <pc:docMk/>
            <pc:sldMk cId="35428506" sldId="744"/>
            <ac:spMk id="78" creationId="{985B24DF-686A-7E6C-02A7-AD66155F90F0}"/>
          </ac:spMkLst>
        </pc:spChg>
        <pc:spChg chg="mod">
          <ac:chgData name="Justina Ojom" userId="cbdaed7d-8d45-4372-a16a-f3f8900c2f45" providerId="ADAL" clId="{498B5AAD-3D98-492D-857B-23061FC64F6C}" dt="2023-03-07T20:15:38.821" v="7317" actId="207"/>
          <ac:spMkLst>
            <pc:docMk/>
            <pc:sldMk cId="35428506" sldId="744"/>
            <ac:spMk id="79" creationId="{031C1397-02A8-851F-6024-17D6573CF10E}"/>
          </ac:spMkLst>
        </pc:spChg>
        <pc:spChg chg="add mod">
          <ac:chgData name="Justina Ojom" userId="cbdaed7d-8d45-4372-a16a-f3f8900c2f45" providerId="ADAL" clId="{498B5AAD-3D98-492D-857B-23061FC64F6C}" dt="2023-03-07T21:26:57.470" v="9389" actId="2085"/>
          <ac:spMkLst>
            <pc:docMk/>
            <pc:sldMk cId="35428506" sldId="744"/>
            <ac:spMk id="80" creationId="{BE32B58F-48B9-7898-6F22-028951B39812}"/>
          </ac:spMkLst>
        </pc:spChg>
        <pc:spChg chg="add del mod">
          <ac:chgData name="Justina Ojom" userId="cbdaed7d-8d45-4372-a16a-f3f8900c2f45" providerId="ADAL" clId="{498B5AAD-3D98-492D-857B-23061FC64F6C}" dt="2023-03-07T20:15:21.888" v="7311" actId="478"/>
          <ac:spMkLst>
            <pc:docMk/>
            <pc:sldMk cId="35428506" sldId="744"/>
            <ac:spMk id="81" creationId="{CAC5CF3A-3603-22B3-9C04-867EFFFA8A98}"/>
          </ac:spMkLst>
        </pc:spChg>
        <pc:spChg chg="add del mod">
          <ac:chgData name="Justina Ojom" userId="cbdaed7d-8d45-4372-a16a-f3f8900c2f45" providerId="ADAL" clId="{498B5AAD-3D98-492D-857B-23061FC64F6C}" dt="2023-03-07T20:15:21.888" v="7311" actId="478"/>
          <ac:spMkLst>
            <pc:docMk/>
            <pc:sldMk cId="35428506" sldId="744"/>
            <ac:spMk id="82" creationId="{DF361972-1B42-5F6B-99D2-C3723B7E9F8A}"/>
          </ac:spMkLst>
        </pc:spChg>
        <pc:spChg chg="add del mod">
          <ac:chgData name="Justina Ojom" userId="cbdaed7d-8d45-4372-a16a-f3f8900c2f45" providerId="ADAL" clId="{498B5AAD-3D98-492D-857B-23061FC64F6C}" dt="2023-03-07T20:15:21.888" v="7311" actId="478"/>
          <ac:spMkLst>
            <pc:docMk/>
            <pc:sldMk cId="35428506" sldId="744"/>
            <ac:spMk id="83" creationId="{B0465FAC-5916-781E-07D8-DDC0495877A2}"/>
          </ac:spMkLst>
        </pc:spChg>
        <pc:spChg chg="add del mod">
          <ac:chgData name="Justina Ojom" userId="cbdaed7d-8d45-4372-a16a-f3f8900c2f45" providerId="ADAL" clId="{498B5AAD-3D98-492D-857B-23061FC64F6C}" dt="2023-03-07T20:15:21.888" v="7311" actId="478"/>
          <ac:spMkLst>
            <pc:docMk/>
            <pc:sldMk cId="35428506" sldId="744"/>
            <ac:spMk id="87" creationId="{A7688EC6-0151-07F8-A812-B2CD08ABB156}"/>
          </ac:spMkLst>
        </pc:spChg>
        <pc:spChg chg="add del mod">
          <ac:chgData name="Justina Ojom" userId="cbdaed7d-8d45-4372-a16a-f3f8900c2f45" providerId="ADAL" clId="{498B5AAD-3D98-492D-857B-23061FC64F6C}" dt="2023-03-07T20:16:04.895" v="7324" actId="478"/>
          <ac:spMkLst>
            <pc:docMk/>
            <pc:sldMk cId="35428506" sldId="744"/>
            <ac:spMk id="89" creationId="{650D2BBE-D2D7-DFB9-32CB-164BA6CF5C1B}"/>
          </ac:spMkLst>
        </pc:spChg>
        <pc:spChg chg="add del mod">
          <ac:chgData name="Justina Ojom" userId="cbdaed7d-8d45-4372-a16a-f3f8900c2f45" providerId="ADAL" clId="{498B5AAD-3D98-492D-857B-23061FC64F6C}" dt="2023-03-07T20:15:20.285" v="7310" actId="478"/>
          <ac:spMkLst>
            <pc:docMk/>
            <pc:sldMk cId="35428506" sldId="744"/>
            <ac:spMk id="90" creationId="{DAEEF7A2-4692-88BC-1B6E-55F1A09BB4F7}"/>
          </ac:spMkLst>
        </pc:spChg>
        <pc:spChg chg="add del mod">
          <ac:chgData name="Justina Ojom" userId="cbdaed7d-8d45-4372-a16a-f3f8900c2f45" providerId="ADAL" clId="{498B5AAD-3D98-492D-857B-23061FC64F6C}" dt="2023-03-07T20:15:20.285" v="7310" actId="478"/>
          <ac:spMkLst>
            <pc:docMk/>
            <pc:sldMk cId="35428506" sldId="744"/>
            <ac:spMk id="91" creationId="{3E19D2F9-B514-64B4-193D-FE8E9C9F6A26}"/>
          </ac:spMkLst>
        </pc:spChg>
        <pc:spChg chg="add del mod">
          <ac:chgData name="Justina Ojom" userId="cbdaed7d-8d45-4372-a16a-f3f8900c2f45" providerId="ADAL" clId="{498B5AAD-3D98-492D-857B-23061FC64F6C}" dt="2023-03-07T20:15:20.285" v="7310" actId="478"/>
          <ac:spMkLst>
            <pc:docMk/>
            <pc:sldMk cId="35428506" sldId="744"/>
            <ac:spMk id="92" creationId="{04931944-193D-0C37-8140-B9624EF8723C}"/>
          </ac:spMkLst>
        </pc:spChg>
        <pc:spChg chg="add del mod">
          <ac:chgData name="Justina Ojom" userId="cbdaed7d-8d45-4372-a16a-f3f8900c2f45" providerId="ADAL" clId="{498B5AAD-3D98-492D-857B-23061FC64F6C}" dt="2023-03-07T20:15:20.285" v="7310" actId="478"/>
          <ac:spMkLst>
            <pc:docMk/>
            <pc:sldMk cId="35428506" sldId="744"/>
            <ac:spMk id="96" creationId="{518BE417-8010-B88D-A439-4BA923007D18}"/>
          </ac:spMkLst>
        </pc:spChg>
        <pc:spChg chg="mod topLvl">
          <ac:chgData name="Justina Ojom" userId="cbdaed7d-8d45-4372-a16a-f3f8900c2f45" providerId="ADAL" clId="{498B5AAD-3D98-492D-857B-23061FC64F6C}" dt="2023-03-07T20:16:12.683" v="7328" actId="164"/>
          <ac:spMkLst>
            <pc:docMk/>
            <pc:sldMk cId="35428506" sldId="744"/>
            <ac:spMk id="99" creationId="{6A0DE0CA-B608-4E3A-33E7-F72519CFB118}"/>
          </ac:spMkLst>
        </pc:spChg>
        <pc:spChg chg="mod">
          <ac:chgData name="Justina Ojom" userId="cbdaed7d-8d45-4372-a16a-f3f8900c2f45" providerId="ADAL" clId="{498B5AAD-3D98-492D-857B-23061FC64F6C}" dt="2023-03-07T20:15:41.952" v="7318" actId="207"/>
          <ac:spMkLst>
            <pc:docMk/>
            <pc:sldMk cId="35428506" sldId="744"/>
            <ac:spMk id="101" creationId="{B728B996-24C2-3DD0-9657-416D296CE3A5}"/>
          </ac:spMkLst>
        </pc:spChg>
        <pc:spChg chg="mod">
          <ac:chgData name="Justina Ojom" userId="cbdaed7d-8d45-4372-a16a-f3f8900c2f45" providerId="ADAL" clId="{498B5AAD-3D98-492D-857B-23061FC64F6C}" dt="2023-03-07T20:15:41.952" v="7318" actId="207"/>
          <ac:spMkLst>
            <pc:docMk/>
            <pc:sldMk cId="35428506" sldId="744"/>
            <ac:spMk id="102" creationId="{82E9B08C-83E5-17FD-413F-F8E072A040EF}"/>
          </ac:spMkLst>
        </pc:spChg>
        <pc:spChg chg="mod">
          <ac:chgData name="Justina Ojom" userId="cbdaed7d-8d45-4372-a16a-f3f8900c2f45" providerId="ADAL" clId="{498B5AAD-3D98-492D-857B-23061FC64F6C}" dt="2023-03-07T20:15:41.952" v="7318" actId="207"/>
          <ac:spMkLst>
            <pc:docMk/>
            <pc:sldMk cId="35428506" sldId="744"/>
            <ac:spMk id="103" creationId="{6EA877A3-709B-1771-C868-D2ACA61CD67A}"/>
          </ac:spMkLst>
        </pc:spChg>
        <pc:spChg chg="mod">
          <ac:chgData name="Justina Ojom" userId="cbdaed7d-8d45-4372-a16a-f3f8900c2f45" providerId="ADAL" clId="{498B5AAD-3D98-492D-857B-23061FC64F6C}" dt="2023-03-07T20:15:41.952" v="7318" actId="207"/>
          <ac:spMkLst>
            <pc:docMk/>
            <pc:sldMk cId="35428506" sldId="744"/>
            <ac:spMk id="104" creationId="{A97386D4-CCFC-B3E7-E948-EF2FD7747870}"/>
          </ac:spMkLst>
        </pc:spChg>
        <pc:spChg chg="mod">
          <ac:chgData name="Justina Ojom" userId="cbdaed7d-8d45-4372-a16a-f3f8900c2f45" providerId="ADAL" clId="{498B5AAD-3D98-492D-857B-23061FC64F6C}" dt="2023-03-07T20:15:41.952" v="7318" actId="207"/>
          <ac:spMkLst>
            <pc:docMk/>
            <pc:sldMk cId="35428506" sldId="744"/>
            <ac:spMk id="105" creationId="{20C33D86-DDCC-43D7-5359-4DE97922AF04}"/>
          </ac:spMkLst>
        </pc:spChg>
        <pc:spChg chg="add mod">
          <ac:chgData name="Justina Ojom" userId="cbdaed7d-8d45-4372-a16a-f3f8900c2f45" providerId="ADAL" clId="{498B5AAD-3D98-492D-857B-23061FC64F6C}" dt="2023-03-07T20:16:11.582" v="7327" actId="164"/>
          <ac:spMkLst>
            <pc:docMk/>
            <pc:sldMk cId="35428506" sldId="744"/>
            <ac:spMk id="106" creationId="{785F9ABB-CE09-F9E0-8A78-499B1ED0E561}"/>
          </ac:spMkLst>
        </pc:spChg>
        <pc:spChg chg="mod">
          <ac:chgData name="Justina Ojom" userId="cbdaed7d-8d45-4372-a16a-f3f8900c2f45" providerId="ADAL" clId="{498B5AAD-3D98-492D-857B-23061FC64F6C}" dt="2023-03-07T20:16:56.856" v="7342" actId="1582"/>
          <ac:spMkLst>
            <pc:docMk/>
            <pc:sldMk cId="35428506" sldId="744"/>
            <ac:spMk id="108" creationId="{750C4BF0-A32A-1854-97EC-434A86D73A50}"/>
          </ac:spMkLst>
        </pc:spChg>
        <pc:spChg chg="mod">
          <ac:chgData name="Justina Ojom" userId="cbdaed7d-8d45-4372-a16a-f3f8900c2f45" providerId="ADAL" clId="{498B5AAD-3D98-492D-857B-23061FC64F6C}" dt="2023-03-07T20:16:56.856" v="7342" actId="1582"/>
          <ac:spMkLst>
            <pc:docMk/>
            <pc:sldMk cId="35428506" sldId="744"/>
            <ac:spMk id="109" creationId="{B522CA29-F0BD-F4C0-449D-05D6A4516AAA}"/>
          </ac:spMkLst>
        </pc:spChg>
        <pc:spChg chg="mod">
          <ac:chgData name="Justina Ojom" userId="cbdaed7d-8d45-4372-a16a-f3f8900c2f45" providerId="ADAL" clId="{498B5AAD-3D98-492D-857B-23061FC64F6C}" dt="2023-03-07T20:16:56.856" v="7342" actId="1582"/>
          <ac:spMkLst>
            <pc:docMk/>
            <pc:sldMk cId="35428506" sldId="744"/>
            <ac:spMk id="110" creationId="{650A2165-D925-F41A-D811-2CDB0FB6E610}"/>
          </ac:spMkLst>
        </pc:spChg>
        <pc:spChg chg="mod">
          <ac:chgData name="Justina Ojom" userId="cbdaed7d-8d45-4372-a16a-f3f8900c2f45" providerId="ADAL" clId="{498B5AAD-3D98-492D-857B-23061FC64F6C}" dt="2023-03-07T20:16:00.590" v="7323" actId="207"/>
          <ac:spMkLst>
            <pc:docMk/>
            <pc:sldMk cId="35428506" sldId="744"/>
            <ac:spMk id="111" creationId="{49F724C6-FADF-09D7-7547-F47B6D2423BC}"/>
          </ac:spMkLst>
        </pc:spChg>
        <pc:grpChg chg="add mod">
          <ac:chgData name="Justina Ojom" userId="cbdaed7d-8d45-4372-a16a-f3f8900c2f45" providerId="ADAL" clId="{498B5AAD-3D98-492D-857B-23061FC64F6C}" dt="2023-03-07T19:38:21.103" v="6714"/>
          <ac:grpSpMkLst>
            <pc:docMk/>
            <pc:sldMk cId="35428506" sldId="744"/>
            <ac:grpSpMk id="2" creationId="{C5B69AE5-0E1D-48AE-83F3-0054A036B3F1}"/>
          </ac:grpSpMkLst>
        </pc:grpChg>
        <pc:grpChg chg="del">
          <ac:chgData name="Justina Ojom" userId="cbdaed7d-8d45-4372-a16a-f3f8900c2f45" providerId="ADAL" clId="{498B5AAD-3D98-492D-857B-23061FC64F6C}" dt="2023-03-07T20:14:28.559" v="7300" actId="478"/>
          <ac:grpSpMkLst>
            <pc:docMk/>
            <pc:sldMk cId="35428506" sldId="744"/>
            <ac:grpSpMk id="5" creationId="{E3A246C4-337D-CDB1-35CD-502065784443}"/>
          </ac:grpSpMkLst>
        </pc:grpChg>
        <pc:grpChg chg="del">
          <ac:chgData name="Justina Ojom" userId="cbdaed7d-8d45-4372-a16a-f3f8900c2f45" providerId="ADAL" clId="{498B5AAD-3D98-492D-857B-23061FC64F6C}" dt="2023-03-07T20:14:28.559" v="7300" actId="478"/>
          <ac:grpSpMkLst>
            <pc:docMk/>
            <pc:sldMk cId="35428506" sldId="744"/>
            <ac:grpSpMk id="15" creationId="{05A3B99C-198A-B0D6-258D-39348F2931E6}"/>
          </ac:grpSpMkLst>
        </pc:grpChg>
        <pc:grpChg chg="del">
          <ac:chgData name="Justina Ojom" userId="cbdaed7d-8d45-4372-a16a-f3f8900c2f45" providerId="ADAL" clId="{498B5AAD-3D98-492D-857B-23061FC64F6C}" dt="2023-03-07T20:14:28.559" v="7300" actId="478"/>
          <ac:grpSpMkLst>
            <pc:docMk/>
            <pc:sldMk cId="35428506" sldId="744"/>
            <ac:grpSpMk id="21" creationId="{6C089D5D-9239-862B-999C-8439E57D343E}"/>
          </ac:grpSpMkLst>
        </pc:grpChg>
        <pc:grpChg chg="del">
          <ac:chgData name="Justina Ojom" userId="cbdaed7d-8d45-4372-a16a-f3f8900c2f45" providerId="ADAL" clId="{498B5AAD-3D98-492D-857B-23061FC64F6C}" dt="2023-03-07T19:38:20.892" v="6713" actId="478"/>
          <ac:grpSpMkLst>
            <pc:docMk/>
            <pc:sldMk cId="35428506" sldId="744"/>
            <ac:grpSpMk id="29" creationId="{83610759-3923-22AC-91BF-ABF4FBAD8414}"/>
          </ac:grpSpMkLst>
        </pc:grpChg>
        <pc:grpChg chg="del">
          <ac:chgData name="Justina Ojom" userId="cbdaed7d-8d45-4372-a16a-f3f8900c2f45" providerId="ADAL" clId="{498B5AAD-3D98-492D-857B-23061FC64F6C}" dt="2023-03-07T19:38:20.892" v="6713" actId="478"/>
          <ac:grpSpMkLst>
            <pc:docMk/>
            <pc:sldMk cId="35428506" sldId="744"/>
            <ac:grpSpMk id="32" creationId="{DE430817-0E8B-0810-3AF7-725E4AF496FD}"/>
          </ac:grpSpMkLst>
        </pc:grpChg>
        <pc:grpChg chg="mod">
          <ac:chgData name="Justina Ojom" userId="cbdaed7d-8d45-4372-a16a-f3f8900c2f45" providerId="ADAL" clId="{498B5AAD-3D98-492D-857B-23061FC64F6C}" dt="2023-03-07T19:38:21.103" v="6714"/>
          <ac:grpSpMkLst>
            <pc:docMk/>
            <pc:sldMk cId="35428506" sldId="744"/>
            <ac:grpSpMk id="36" creationId="{8BA5D405-DF7E-4531-EA80-8AFA76408342}"/>
          </ac:grpSpMkLst>
        </pc:grpChg>
        <pc:grpChg chg="mod">
          <ac:chgData name="Justina Ojom" userId="cbdaed7d-8d45-4372-a16a-f3f8900c2f45" providerId="ADAL" clId="{498B5AAD-3D98-492D-857B-23061FC64F6C}" dt="2023-03-07T19:38:21.103" v="6714"/>
          <ac:grpSpMkLst>
            <pc:docMk/>
            <pc:sldMk cId="35428506" sldId="744"/>
            <ac:grpSpMk id="37" creationId="{46EC8C94-212B-3FD7-65C4-1948CD62A926}"/>
          </ac:grpSpMkLst>
        </pc:grpChg>
        <pc:grpChg chg="add del mod">
          <ac:chgData name="Justina Ojom" userId="cbdaed7d-8d45-4372-a16a-f3f8900c2f45" providerId="ADAL" clId="{498B5AAD-3D98-492D-857B-23061FC64F6C}" dt="2023-03-07T20:14:30.396" v="7302"/>
          <ac:grpSpMkLst>
            <pc:docMk/>
            <pc:sldMk cId="35428506" sldId="744"/>
            <ac:grpSpMk id="42" creationId="{F71D0214-FCA3-D804-C12D-938FA1E137E3}"/>
          </ac:grpSpMkLst>
        </pc:grpChg>
        <pc:grpChg chg="mod">
          <ac:chgData name="Justina Ojom" userId="cbdaed7d-8d45-4372-a16a-f3f8900c2f45" providerId="ADAL" clId="{498B5AAD-3D98-492D-857B-23061FC64F6C}" dt="2023-03-07T20:14:28.869" v="7301"/>
          <ac:grpSpMkLst>
            <pc:docMk/>
            <pc:sldMk cId="35428506" sldId="744"/>
            <ac:grpSpMk id="44" creationId="{5995448E-3A29-5846-50B7-D31E51EC4E81}"/>
          </ac:grpSpMkLst>
        </pc:grpChg>
        <pc:grpChg chg="mod">
          <ac:chgData name="Justina Ojom" userId="cbdaed7d-8d45-4372-a16a-f3f8900c2f45" providerId="ADAL" clId="{498B5AAD-3D98-492D-857B-23061FC64F6C}" dt="2023-03-07T20:14:28.869" v="7301"/>
          <ac:grpSpMkLst>
            <pc:docMk/>
            <pc:sldMk cId="35428506" sldId="744"/>
            <ac:grpSpMk id="45" creationId="{956A4A34-2900-84C9-F18B-8E7189E2B132}"/>
          </ac:grpSpMkLst>
        </pc:grpChg>
        <pc:grpChg chg="add del mod">
          <ac:chgData name="Justina Ojom" userId="cbdaed7d-8d45-4372-a16a-f3f8900c2f45" providerId="ADAL" clId="{498B5AAD-3D98-492D-857B-23061FC64F6C}" dt="2023-03-07T20:14:30.396" v="7302"/>
          <ac:grpSpMkLst>
            <pc:docMk/>
            <pc:sldMk cId="35428506" sldId="744"/>
            <ac:grpSpMk id="52" creationId="{512C4A4D-7E42-E434-041C-C28CB8C8AF3E}"/>
          </ac:grpSpMkLst>
        </pc:grpChg>
        <pc:grpChg chg="mod">
          <ac:chgData name="Justina Ojom" userId="cbdaed7d-8d45-4372-a16a-f3f8900c2f45" providerId="ADAL" clId="{498B5AAD-3D98-492D-857B-23061FC64F6C}" dt="2023-03-07T20:14:28.869" v="7301"/>
          <ac:grpSpMkLst>
            <pc:docMk/>
            <pc:sldMk cId="35428506" sldId="744"/>
            <ac:grpSpMk id="54" creationId="{AD30529A-E082-F8B9-F5ED-D5B8396EF8A0}"/>
          </ac:grpSpMkLst>
        </pc:grpChg>
        <pc:grpChg chg="add del mod">
          <ac:chgData name="Justina Ojom" userId="cbdaed7d-8d45-4372-a16a-f3f8900c2f45" providerId="ADAL" clId="{498B5AAD-3D98-492D-857B-23061FC64F6C}" dt="2023-03-07T20:15:10.627" v="7309" actId="165"/>
          <ac:grpSpMkLst>
            <pc:docMk/>
            <pc:sldMk cId="35428506" sldId="744"/>
            <ac:grpSpMk id="70" creationId="{0B07C833-C2FF-93C1-1BC0-1E9DEF8F5AF6}"/>
          </ac:grpSpMkLst>
        </pc:grpChg>
        <pc:grpChg chg="mod topLvl">
          <ac:chgData name="Justina Ojom" userId="cbdaed7d-8d45-4372-a16a-f3f8900c2f45" providerId="ADAL" clId="{498B5AAD-3D98-492D-857B-23061FC64F6C}" dt="2023-03-07T20:16:13.874" v="7329" actId="164"/>
          <ac:grpSpMkLst>
            <pc:docMk/>
            <pc:sldMk cId="35428506" sldId="744"/>
            <ac:grpSpMk id="72" creationId="{3947860F-D272-EBC2-E071-7485886D8704}"/>
          </ac:grpSpMkLst>
        </pc:grpChg>
        <pc:grpChg chg="mod">
          <ac:chgData name="Justina Ojom" userId="cbdaed7d-8d45-4372-a16a-f3f8900c2f45" providerId="ADAL" clId="{498B5AAD-3D98-492D-857B-23061FC64F6C}" dt="2023-03-07T20:15:38.821" v="7317" actId="207"/>
          <ac:grpSpMkLst>
            <pc:docMk/>
            <pc:sldMk cId="35428506" sldId="744"/>
            <ac:grpSpMk id="73" creationId="{63E27517-019B-816E-06EF-2F234B15E9E1}"/>
          </ac:grpSpMkLst>
        </pc:grpChg>
        <pc:grpChg chg="add del mod">
          <ac:chgData name="Justina Ojom" userId="cbdaed7d-8d45-4372-a16a-f3f8900c2f45" providerId="ADAL" clId="{498B5AAD-3D98-492D-857B-23061FC64F6C}" dt="2023-03-07T20:15:10.627" v="7309" actId="165"/>
          <ac:grpSpMkLst>
            <pc:docMk/>
            <pc:sldMk cId="35428506" sldId="744"/>
            <ac:grpSpMk id="98" creationId="{DCB11425-96E5-3258-C3C5-D5DFCF7C44C8}"/>
          </ac:grpSpMkLst>
        </pc:grpChg>
        <pc:grpChg chg="mod topLvl">
          <ac:chgData name="Justina Ojom" userId="cbdaed7d-8d45-4372-a16a-f3f8900c2f45" providerId="ADAL" clId="{498B5AAD-3D98-492D-857B-23061FC64F6C}" dt="2023-03-07T20:16:12.683" v="7328" actId="164"/>
          <ac:grpSpMkLst>
            <pc:docMk/>
            <pc:sldMk cId="35428506" sldId="744"/>
            <ac:grpSpMk id="100" creationId="{03943491-362F-675D-5253-B6876B41C408}"/>
          </ac:grpSpMkLst>
        </pc:grpChg>
        <pc:grpChg chg="add mod">
          <ac:chgData name="Justina Ojom" userId="cbdaed7d-8d45-4372-a16a-f3f8900c2f45" providerId="ADAL" clId="{498B5AAD-3D98-492D-857B-23061FC64F6C}" dt="2023-03-07T20:16:11.582" v="7327" actId="164"/>
          <ac:grpSpMkLst>
            <pc:docMk/>
            <pc:sldMk cId="35428506" sldId="744"/>
            <ac:grpSpMk id="107" creationId="{1F69FE91-3A51-2412-286C-462F3085B9FD}"/>
          </ac:grpSpMkLst>
        </pc:grpChg>
        <pc:grpChg chg="add mod">
          <ac:chgData name="Justina Ojom" userId="cbdaed7d-8d45-4372-a16a-f3f8900c2f45" providerId="ADAL" clId="{498B5AAD-3D98-492D-857B-23061FC64F6C}" dt="2023-03-07T20:16:37.455" v="7338" actId="14100"/>
          <ac:grpSpMkLst>
            <pc:docMk/>
            <pc:sldMk cId="35428506" sldId="744"/>
            <ac:grpSpMk id="112" creationId="{6E4BEB5E-0800-F799-1313-20C7E16790A1}"/>
          </ac:grpSpMkLst>
        </pc:grpChg>
        <pc:grpChg chg="add mod">
          <ac:chgData name="Justina Ojom" userId="cbdaed7d-8d45-4372-a16a-f3f8900c2f45" providerId="ADAL" clId="{498B5AAD-3D98-492D-857B-23061FC64F6C}" dt="2023-03-07T20:16:40.109" v="7339" actId="1076"/>
          <ac:grpSpMkLst>
            <pc:docMk/>
            <pc:sldMk cId="35428506" sldId="744"/>
            <ac:grpSpMk id="113" creationId="{965FBA1D-5FBD-417E-3946-731A9E45472E}"/>
          </ac:grpSpMkLst>
        </pc:grpChg>
        <pc:grpChg chg="add mod">
          <ac:chgData name="Justina Ojom" userId="cbdaed7d-8d45-4372-a16a-f3f8900c2f45" providerId="ADAL" clId="{498B5AAD-3D98-492D-857B-23061FC64F6C}" dt="2023-03-07T20:16:37.455" v="7338" actId="14100"/>
          <ac:grpSpMkLst>
            <pc:docMk/>
            <pc:sldMk cId="35428506" sldId="744"/>
            <ac:grpSpMk id="114" creationId="{D8A00C9F-045B-8ED0-237A-DCF2FE32F4EF}"/>
          </ac:grpSpMkLst>
        </pc:grpChg>
        <pc:cxnChg chg="add del mod">
          <ac:chgData name="Justina Ojom" userId="cbdaed7d-8d45-4372-a16a-f3f8900c2f45" providerId="ADAL" clId="{498B5AAD-3D98-492D-857B-23061FC64F6C}" dt="2023-03-07T20:15:26.878" v="7314" actId="478"/>
          <ac:cxnSpMkLst>
            <pc:docMk/>
            <pc:sldMk cId="35428506" sldId="744"/>
            <ac:cxnSpMk id="65" creationId="{BB151152-985A-7768-4229-D45DC5340CB3}"/>
          </ac:cxnSpMkLst>
        </pc:cxnChg>
        <pc:cxnChg chg="add del mod">
          <ac:chgData name="Justina Ojom" userId="cbdaed7d-8d45-4372-a16a-f3f8900c2f45" providerId="ADAL" clId="{498B5AAD-3D98-492D-857B-23061FC64F6C}" dt="2023-03-07T20:15:26.878" v="7314" actId="478"/>
          <ac:cxnSpMkLst>
            <pc:docMk/>
            <pc:sldMk cId="35428506" sldId="744"/>
            <ac:cxnSpMk id="66" creationId="{4D6D9BB7-A1AB-F1E5-CDE7-C7623634B3AC}"/>
          </ac:cxnSpMkLst>
        </pc:cxnChg>
        <pc:cxnChg chg="add del mod">
          <ac:chgData name="Justina Ojom" userId="cbdaed7d-8d45-4372-a16a-f3f8900c2f45" providerId="ADAL" clId="{498B5AAD-3D98-492D-857B-23061FC64F6C}" dt="2023-03-07T20:15:26.878" v="7314" actId="478"/>
          <ac:cxnSpMkLst>
            <pc:docMk/>
            <pc:sldMk cId="35428506" sldId="744"/>
            <ac:cxnSpMk id="67" creationId="{87B6FB97-BC56-6F30-DF57-7FECB155DBFE}"/>
          </ac:cxnSpMkLst>
        </pc:cxnChg>
        <pc:cxnChg chg="add del mod">
          <ac:chgData name="Justina Ojom" userId="cbdaed7d-8d45-4372-a16a-f3f8900c2f45" providerId="ADAL" clId="{498B5AAD-3D98-492D-857B-23061FC64F6C}" dt="2023-03-07T20:15:26.878" v="7314" actId="478"/>
          <ac:cxnSpMkLst>
            <pc:docMk/>
            <pc:sldMk cId="35428506" sldId="744"/>
            <ac:cxnSpMk id="69" creationId="{BC72D528-6C58-CF67-6D79-0660B9458324}"/>
          </ac:cxnSpMkLst>
        </pc:cxnChg>
        <pc:cxnChg chg="add del mod">
          <ac:chgData name="Justina Ojom" userId="cbdaed7d-8d45-4372-a16a-f3f8900c2f45" providerId="ADAL" clId="{498B5AAD-3D98-492D-857B-23061FC64F6C}" dt="2023-03-07T20:15:21.888" v="7311" actId="478"/>
          <ac:cxnSpMkLst>
            <pc:docMk/>
            <pc:sldMk cId="35428506" sldId="744"/>
            <ac:cxnSpMk id="84" creationId="{BE56E18E-C54C-0550-C810-DDACD4267087}"/>
          </ac:cxnSpMkLst>
        </pc:cxnChg>
        <pc:cxnChg chg="add del mod">
          <ac:chgData name="Justina Ojom" userId="cbdaed7d-8d45-4372-a16a-f3f8900c2f45" providerId="ADAL" clId="{498B5AAD-3D98-492D-857B-23061FC64F6C}" dt="2023-03-07T20:15:21.888" v="7311" actId="478"/>
          <ac:cxnSpMkLst>
            <pc:docMk/>
            <pc:sldMk cId="35428506" sldId="744"/>
            <ac:cxnSpMk id="85" creationId="{8D844AD9-B73A-3867-D641-182E31AB8893}"/>
          </ac:cxnSpMkLst>
        </pc:cxnChg>
        <pc:cxnChg chg="add del mod">
          <ac:chgData name="Justina Ojom" userId="cbdaed7d-8d45-4372-a16a-f3f8900c2f45" providerId="ADAL" clId="{498B5AAD-3D98-492D-857B-23061FC64F6C}" dt="2023-03-07T20:15:21.888" v="7311" actId="478"/>
          <ac:cxnSpMkLst>
            <pc:docMk/>
            <pc:sldMk cId="35428506" sldId="744"/>
            <ac:cxnSpMk id="86" creationId="{3E769F59-B2BC-1380-AB4D-1ABAE5AEED03}"/>
          </ac:cxnSpMkLst>
        </pc:cxnChg>
        <pc:cxnChg chg="add del mod">
          <ac:chgData name="Justina Ojom" userId="cbdaed7d-8d45-4372-a16a-f3f8900c2f45" providerId="ADAL" clId="{498B5AAD-3D98-492D-857B-23061FC64F6C}" dt="2023-03-07T20:15:21.888" v="7311" actId="478"/>
          <ac:cxnSpMkLst>
            <pc:docMk/>
            <pc:sldMk cId="35428506" sldId="744"/>
            <ac:cxnSpMk id="88" creationId="{E88C731F-83B2-A133-AD07-59E1F146183C}"/>
          </ac:cxnSpMkLst>
        </pc:cxnChg>
        <pc:cxnChg chg="add del mod">
          <ac:chgData name="Justina Ojom" userId="cbdaed7d-8d45-4372-a16a-f3f8900c2f45" providerId="ADAL" clId="{498B5AAD-3D98-492D-857B-23061FC64F6C}" dt="2023-03-07T20:15:20.285" v="7310" actId="478"/>
          <ac:cxnSpMkLst>
            <pc:docMk/>
            <pc:sldMk cId="35428506" sldId="744"/>
            <ac:cxnSpMk id="93" creationId="{689D9045-1959-3A79-42B6-3AA27DD07DD4}"/>
          </ac:cxnSpMkLst>
        </pc:cxnChg>
        <pc:cxnChg chg="add del mod">
          <ac:chgData name="Justina Ojom" userId="cbdaed7d-8d45-4372-a16a-f3f8900c2f45" providerId="ADAL" clId="{498B5AAD-3D98-492D-857B-23061FC64F6C}" dt="2023-03-07T20:15:20.285" v="7310" actId="478"/>
          <ac:cxnSpMkLst>
            <pc:docMk/>
            <pc:sldMk cId="35428506" sldId="744"/>
            <ac:cxnSpMk id="94" creationId="{10FAA5DE-F135-CD8B-30A1-F7F70FADA014}"/>
          </ac:cxnSpMkLst>
        </pc:cxnChg>
        <pc:cxnChg chg="add del mod">
          <ac:chgData name="Justina Ojom" userId="cbdaed7d-8d45-4372-a16a-f3f8900c2f45" providerId="ADAL" clId="{498B5AAD-3D98-492D-857B-23061FC64F6C}" dt="2023-03-07T20:15:20.285" v="7310" actId="478"/>
          <ac:cxnSpMkLst>
            <pc:docMk/>
            <pc:sldMk cId="35428506" sldId="744"/>
            <ac:cxnSpMk id="95" creationId="{85AD5AD5-9174-4729-FC2B-335ACF875AD2}"/>
          </ac:cxnSpMkLst>
        </pc:cxnChg>
        <pc:cxnChg chg="add del mod">
          <ac:chgData name="Justina Ojom" userId="cbdaed7d-8d45-4372-a16a-f3f8900c2f45" providerId="ADAL" clId="{498B5AAD-3D98-492D-857B-23061FC64F6C}" dt="2023-03-07T20:15:20.285" v="7310" actId="478"/>
          <ac:cxnSpMkLst>
            <pc:docMk/>
            <pc:sldMk cId="35428506" sldId="744"/>
            <ac:cxnSpMk id="97" creationId="{8A4B5F41-D98E-044A-804C-12D997B0F9CB}"/>
          </ac:cxnSpMkLst>
        </pc:cxnChg>
      </pc:sldChg>
      <pc:sldChg chg="addSp delSp modSp mod setBg modClrScheme chgLayout modNotes modNotesTx">
        <pc:chgData name="Justina Ojom" userId="cbdaed7d-8d45-4372-a16a-f3f8900c2f45" providerId="ADAL" clId="{498B5AAD-3D98-492D-857B-23061FC64F6C}" dt="2023-03-08T07:11:12.972" v="9634"/>
        <pc:sldMkLst>
          <pc:docMk/>
          <pc:sldMk cId="743070117" sldId="745"/>
        </pc:sldMkLst>
        <pc:spChg chg="add del">
          <ac:chgData name="Justina Ojom" userId="cbdaed7d-8d45-4372-a16a-f3f8900c2f45" providerId="ADAL" clId="{498B5AAD-3D98-492D-857B-23061FC64F6C}" dt="2023-03-07T18:38:26.675" v="6574" actId="22"/>
          <ac:spMkLst>
            <pc:docMk/>
            <pc:sldMk cId="743070117" sldId="745"/>
            <ac:spMk id="3" creationId="{EC184DBF-037E-A678-BF2F-61A22742570A}"/>
          </ac:spMkLst>
        </pc:spChg>
        <pc:spChg chg="add mod">
          <ac:chgData name="Justina Ojom" userId="cbdaed7d-8d45-4372-a16a-f3f8900c2f45" providerId="ADAL" clId="{498B5AAD-3D98-492D-857B-23061FC64F6C}" dt="2023-03-07T19:36:37.832" v="6690" actId="207"/>
          <ac:spMkLst>
            <pc:docMk/>
            <pc:sldMk cId="743070117" sldId="745"/>
            <ac:spMk id="4" creationId="{8D66E51C-1BAA-8FCC-D70C-E7C8C2D3A5FE}"/>
          </ac:spMkLst>
        </pc:spChg>
        <pc:spChg chg="del">
          <ac:chgData name="Justina Ojom" userId="cbdaed7d-8d45-4372-a16a-f3f8900c2f45" providerId="ADAL" clId="{498B5AAD-3D98-492D-857B-23061FC64F6C}" dt="2023-03-07T18:38:23.734" v="6571" actId="478"/>
          <ac:spMkLst>
            <pc:docMk/>
            <pc:sldMk cId="743070117" sldId="745"/>
            <ac:spMk id="291" creationId="{00000000-0000-0000-0000-000000000000}"/>
          </ac:spMkLst>
        </pc:spChg>
        <pc:spChg chg="del mod ord">
          <ac:chgData name="Justina Ojom" userId="cbdaed7d-8d45-4372-a16a-f3f8900c2f45" providerId="ADAL" clId="{498B5AAD-3D98-492D-857B-23061FC64F6C}" dt="2023-03-07T18:38:40.222" v="6578" actId="478"/>
          <ac:spMkLst>
            <pc:docMk/>
            <pc:sldMk cId="743070117" sldId="745"/>
            <ac:spMk id="293" creationId="{00000000-0000-0000-0000-000000000000}"/>
          </ac:spMkLst>
        </pc:spChg>
      </pc:sldChg>
      <pc:sldChg chg="modSp mod modNotes modNotesTx">
        <pc:chgData name="Justina Ojom" userId="cbdaed7d-8d45-4372-a16a-f3f8900c2f45" providerId="ADAL" clId="{498B5AAD-3D98-492D-857B-23061FC64F6C}" dt="2023-03-10T01:30:42.044" v="10438" actId="20577"/>
        <pc:sldMkLst>
          <pc:docMk/>
          <pc:sldMk cId="425857778" sldId="746"/>
        </pc:sldMkLst>
        <pc:spChg chg="mod">
          <ac:chgData name="Justina Ojom" userId="cbdaed7d-8d45-4372-a16a-f3f8900c2f45" providerId="ADAL" clId="{498B5AAD-3D98-492D-857B-23061FC64F6C}" dt="2023-03-07T20:13:56.687" v="7299" actId="1076"/>
          <ac:spMkLst>
            <pc:docMk/>
            <pc:sldMk cId="425857778" sldId="746"/>
            <ac:spMk id="2" creationId="{77189582-F145-2832-D71E-9FF1F19D8B5B}"/>
          </ac:spMkLst>
        </pc:spChg>
        <pc:spChg chg="mod">
          <ac:chgData name="Justina Ojom" userId="cbdaed7d-8d45-4372-a16a-f3f8900c2f45" providerId="ADAL" clId="{498B5AAD-3D98-492D-857B-23061FC64F6C}" dt="2023-03-07T20:13:56.687" v="7299" actId="1076"/>
          <ac:spMkLst>
            <pc:docMk/>
            <pc:sldMk cId="425857778" sldId="746"/>
            <ac:spMk id="3" creationId="{E8557B8F-9DCB-AAB4-9E6B-723E58F3EF07}"/>
          </ac:spMkLst>
        </pc:spChg>
        <pc:spChg chg="mod">
          <ac:chgData name="Justina Ojom" userId="cbdaed7d-8d45-4372-a16a-f3f8900c2f45" providerId="ADAL" clId="{498B5AAD-3D98-492D-857B-23061FC64F6C}" dt="2023-03-10T01:30:42.044" v="10438" actId="20577"/>
          <ac:spMkLst>
            <pc:docMk/>
            <pc:sldMk cId="425857778" sldId="746"/>
            <ac:spMk id="14" creationId="{77426308-FC57-4621-A22C-EE55960FBD64}"/>
          </ac:spMkLst>
        </pc:spChg>
        <pc:spChg chg="mod">
          <ac:chgData name="Justina Ojom" userId="cbdaed7d-8d45-4372-a16a-f3f8900c2f45" providerId="ADAL" clId="{498B5AAD-3D98-492D-857B-23061FC64F6C}" dt="2023-03-07T20:13:56.687" v="7299" actId="1076"/>
          <ac:spMkLst>
            <pc:docMk/>
            <pc:sldMk cId="425857778" sldId="746"/>
            <ac:spMk id="58" creationId="{4D4DABB9-F696-4666-9240-F14941B6206C}"/>
          </ac:spMkLst>
        </pc:spChg>
        <pc:spChg chg="mod">
          <ac:chgData name="Justina Ojom" userId="cbdaed7d-8d45-4372-a16a-f3f8900c2f45" providerId="ADAL" clId="{498B5AAD-3D98-492D-857B-23061FC64F6C}" dt="2023-03-07T20:13:30.670" v="7290" actId="1076"/>
          <ac:spMkLst>
            <pc:docMk/>
            <pc:sldMk cId="425857778" sldId="746"/>
            <ac:spMk id="60" creationId="{CA51DE7D-C4EB-4482-B9BD-8251CB38B67D}"/>
          </ac:spMkLst>
        </pc:spChg>
        <pc:spChg chg="mod">
          <ac:chgData name="Justina Ojom" userId="cbdaed7d-8d45-4372-a16a-f3f8900c2f45" providerId="ADAL" clId="{498B5AAD-3D98-492D-857B-23061FC64F6C}" dt="2023-03-07T20:13:49.952" v="7297" actId="1076"/>
          <ac:spMkLst>
            <pc:docMk/>
            <pc:sldMk cId="425857778" sldId="746"/>
            <ac:spMk id="61" creationId="{ABD8A883-982A-4318-B4F5-7858ABDA3C3D}"/>
          </ac:spMkLst>
        </pc:spChg>
        <pc:spChg chg="mod">
          <ac:chgData name="Justina Ojom" userId="cbdaed7d-8d45-4372-a16a-f3f8900c2f45" providerId="ADAL" clId="{498B5AAD-3D98-492D-857B-23061FC64F6C}" dt="2023-03-07T20:13:53.213" v="7298" actId="1076"/>
          <ac:spMkLst>
            <pc:docMk/>
            <pc:sldMk cId="425857778" sldId="746"/>
            <ac:spMk id="62" creationId="{F0DA2569-FB86-4902-B70A-F4F49A979B6B}"/>
          </ac:spMkLst>
        </pc:spChg>
      </pc:sldChg>
      <pc:sldChg chg="addSp delSp modSp mod modNotes modNotesTx">
        <pc:chgData name="Justina Ojom" userId="cbdaed7d-8d45-4372-a16a-f3f8900c2f45" providerId="ADAL" clId="{498B5AAD-3D98-492D-857B-23061FC64F6C}" dt="2023-03-08T07:11:16.942" v="9642"/>
        <pc:sldMkLst>
          <pc:docMk/>
          <pc:sldMk cId="3725910380" sldId="747"/>
        </pc:sldMkLst>
        <pc:spChg chg="mod">
          <ac:chgData name="Justina Ojom" userId="cbdaed7d-8d45-4372-a16a-f3f8900c2f45" providerId="ADAL" clId="{498B5AAD-3D98-492D-857B-23061FC64F6C}" dt="2023-03-07T19:41:31.876" v="6769" actId="2711"/>
          <ac:spMkLst>
            <pc:docMk/>
            <pc:sldMk cId="3725910380" sldId="747"/>
            <ac:spMk id="2" creationId="{96273281-9E7A-C243-25C0-40C3B4A83509}"/>
          </ac:spMkLst>
        </pc:spChg>
        <pc:spChg chg="mod">
          <ac:chgData name="Justina Ojom" userId="cbdaed7d-8d45-4372-a16a-f3f8900c2f45" providerId="ADAL" clId="{498B5AAD-3D98-492D-857B-23061FC64F6C}" dt="2023-03-07T20:18:40.240" v="7379" actId="1076"/>
          <ac:spMkLst>
            <pc:docMk/>
            <pc:sldMk cId="3725910380" sldId="747"/>
            <ac:spMk id="3" creationId="{62091DDD-4741-4C5B-C159-B8BD549533C0}"/>
          </ac:spMkLst>
        </pc:spChg>
        <pc:spChg chg="add mod">
          <ac:chgData name="Justina Ojom" userId="cbdaed7d-8d45-4372-a16a-f3f8900c2f45" providerId="ADAL" clId="{498B5AAD-3D98-492D-857B-23061FC64F6C}" dt="2023-03-07T20:20:58.230" v="7398" actId="20577"/>
          <ac:spMkLst>
            <pc:docMk/>
            <pc:sldMk cId="3725910380" sldId="747"/>
            <ac:spMk id="4" creationId="{FC3B9CEF-7147-FFD2-F2CB-06DB1E704A8C}"/>
          </ac:spMkLst>
        </pc:spChg>
        <pc:spChg chg="mod">
          <ac:chgData name="Justina Ojom" userId="cbdaed7d-8d45-4372-a16a-f3f8900c2f45" providerId="ADAL" clId="{498B5AAD-3D98-492D-857B-23061FC64F6C}" dt="2023-03-07T20:23:35.362" v="7428" actId="207"/>
          <ac:spMkLst>
            <pc:docMk/>
            <pc:sldMk cId="3725910380" sldId="747"/>
            <ac:spMk id="6" creationId="{C7F79909-08C6-72A2-E9D2-4B2B59489805}"/>
          </ac:spMkLst>
        </pc:spChg>
        <pc:spChg chg="mod">
          <ac:chgData name="Justina Ojom" userId="cbdaed7d-8d45-4372-a16a-f3f8900c2f45" providerId="ADAL" clId="{498B5AAD-3D98-492D-857B-23061FC64F6C}" dt="2023-03-07T20:33:35.904" v="7617" actId="1582"/>
          <ac:spMkLst>
            <pc:docMk/>
            <pc:sldMk cId="3725910380" sldId="747"/>
            <ac:spMk id="7" creationId="{136308EE-720B-1155-3B8F-831833A2D78B}"/>
          </ac:spMkLst>
        </pc:spChg>
        <pc:spChg chg="mod">
          <ac:chgData name="Justina Ojom" userId="cbdaed7d-8d45-4372-a16a-f3f8900c2f45" providerId="ADAL" clId="{498B5AAD-3D98-492D-857B-23061FC64F6C}" dt="2023-03-07T20:23:35.362" v="7428" actId="207"/>
          <ac:spMkLst>
            <pc:docMk/>
            <pc:sldMk cId="3725910380" sldId="747"/>
            <ac:spMk id="8" creationId="{7BFB0F0D-C75B-2E5C-F06A-FF2E1FB20AF1}"/>
          </ac:spMkLst>
        </pc:spChg>
        <pc:spChg chg="mod">
          <ac:chgData name="Justina Ojom" userId="cbdaed7d-8d45-4372-a16a-f3f8900c2f45" providerId="ADAL" clId="{498B5AAD-3D98-492D-857B-23061FC64F6C}" dt="2023-03-07T20:23:35.362" v="7428" actId="207"/>
          <ac:spMkLst>
            <pc:docMk/>
            <pc:sldMk cId="3725910380" sldId="747"/>
            <ac:spMk id="10" creationId="{C841A3C5-6E22-DD0F-F260-9C7B46FDDFBB}"/>
          </ac:spMkLst>
        </pc:spChg>
        <pc:spChg chg="mod">
          <ac:chgData name="Justina Ojom" userId="cbdaed7d-8d45-4372-a16a-f3f8900c2f45" providerId="ADAL" clId="{498B5AAD-3D98-492D-857B-23061FC64F6C}" dt="2023-03-07T20:33:39.653" v="7618" actId="1582"/>
          <ac:spMkLst>
            <pc:docMk/>
            <pc:sldMk cId="3725910380" sldId="747"/>
            <ac:spMk id="11" creationId="{6C5D8673-81A7-9EF8-62F3-537E452CFFF0}"/>
          </ac:spMkLst>
        </pc:spChg>
        <pc:spChg chg="mod">
          <ac:chgData name="Justina Ojom" userId="cbdaed7d-8d45-4372-a16a-f3f8900c2f45" providerId="ADAL" clId="{498B5AAD-3D98-492D-857B-23061FC64F6C}" dt="2023-03-07T20:23:35.362" v="7428" actId="207"/>
          <ac:spMkLst>
            <pc:docMk/>
            <pc:sldMk cId="3725910380" sldId="747"/>
            <ac:spMk id="12" creationId="{2610CB46-7B2A-4ADB-CE37-B81D9227756E}"/>
          </ac:spMkLst>
        </pc:spChg>
        <pc:spChg chg="add mod ord topLvl">
          <ac:chgData name="Justina Ojom" userId="cbdaed7d-8d45-4372-a16a-f3f8900c2f45" providerId="ADAL" clId="{498B5AAD-3D98-492D-857B-23061FC64F6C}" dt="2023-03-07T20:23:37.679" v="7429" actId="207"/>
          <ac:spMkLst>
            <pc:docMk/>
            <pc:sldMk cId="3725910380" sldId="747"/>
            <ac:spMk id="13" creationId="{938B9E45-7B3C-A269-47A7-F2397172204B}"/>
          </ac:spMkLst>
        </pc:spChg>
        <pc:spChg chg="add mod topLvl">
          <ac:chgData name="Justina Ojom" userId="cbdaed7d-8d45-4372-a16a-f3f8900c2f45" providerId="ADAL" clId="{498B5AAD-3D98-492D-857B-23061FC64F6C}" dt="2023-03-07T20:19:26.335" v="7384" actId="207"/>
          <ac:spMkLst>
            <pc:docMk/>
            <pc:sldMk cId="3725910380" sldId="747"/>
            <ac:spMk id="15" creationId="{06986535-7BE1-331F-F004-440472763DED}"/>
          </ac:spMkLst>
        </pc:spChg>
        <pc:spChg chg="add mod topLvl">
          <ac:chgData name="Justina Ojom" userId="cbdaed7d-8d45-4372-a16a-f3f8900c2f45" providerId="ADAL" clId="{498B5AAD-3D98-492D-857B-23061FC64F6C}" dt="2023-03-07T20:19:26.335" v="7384" actId="207"/>
          <ac:spMkLst>
            <pc:docMk/>
            <pc:sldMk cId="3725910380" sldId="747"/>
            <ac:spMk id="16" creationId="{2EAA50A6-F933-77E0-9DF1-1621FCA083D6}"/>
          </ac:spMkLst>
        </pc:spChg>
        <pc:spChg chg="add mod topLvl">
          <ac:chgData name="Justina Ojom" userId="cbdaed7d-8d45-4372-a16a-f3f8900c2f45" providerId="ADAL" clId="{498B5AAD-3D98-492D-857B-23061FC64F6C}" dt="2023-03-07T20:19:26.335" v="7384" actId="207"/>
          <ac:spMkLst>
            <pc:docMk/>
            <pc:sldMk cId="3725910380" sldId="747"/>
            <ac:spMk id="17" creationId="{EFD4FCE4-6157-CF46-92D4-5ADEB319CBFF}"/>
          </ac:spMkLst>
        </pc:spChg>
        <pc:spChg chg="add mod topLvl">
          <ac:chgData name="Justina Ojom" userId="cbdaed7d-8d45-4372-a16a-f3f8900c2f45" providerId="ADAL" clId="{498B5AAD-3D98-492D-857B-23061FC64F6C}" dt="2023-03-07T20:19:28.422" v="7385" actId="208"/>
          <ac:spMkLst>
            <pc:docMk/>
            <pc:sldMk cId="3725910380" sldId="747"/>
            <ac:spMk id="18" creationId="{6E3B6AE4-B25D-0E06-7449-234733855415}"/>
          </ac:spMkLst>
        </pc:spChg>
        <pc:spChg chg="add mod topLvl">
          <ac:chgData name="Justina Ojom" userId="cbdaed7d-8d45-4372-a16a-f3f8900c2f45" providerId="ADAL" clId="{498B5AAD-3D98-492D-857B-23061FC64F6C}" dt="2023-03-07T20:19:28.422" v="7385" actId="208"/>
          <ac:spMkLst>
            <pc:docMk/>
            <pc:sldMk cId="3725910380" sldId="747"/>
            <ac:spMk id="19" creationId="{F914FCA8-7C65-64D7-C4E0-A7422028D065}"/>
          </ac:spMkLst>
        </pc:spChg>
        <pc:spChg chg="add mod">
          <ac:chgData name="Justina Ojom" userId="cbdaed7d-8d45-4372-a16a-f3f8900c2f45" providerId="ADAL" clId="{498B5AAD-3D98-492D-857B-23061FC64F6C}" dt="2023-03-07T20:20:52.418" v="7396" actId="2085"/>
          <ac:spMkLst>
            <pc:docMk/>
            <pc:sldMk cId="3725910380" sldId="747"/>
            <ac:spMk id="21" creationId="{6D422A1E-0591-064D-8174-DABDEB3C05A8}"/>
          </ac:spMkLst>
        </pc:spChg>
        <pc:spChg chg="add mod">
          <ac:chgData name="Justina Ojom" userId="cbdaed7d-8d45-4372-a16a-f3f8900c2f45" providerId="ADAL" clId="{498B5AAD-3D98-492D-857B-23061FC64F6C}" dt="2023-03-07T20:23:23.849" v="7426" actId="1076"/>
          <ac:spMkLst>
            <pc:docMk/>
            <pc:sldMk cId="3725910380" sldId="747"/>
            <ac:spMk id="22" creationId="{A0A2CFC5-F356-E7AA-6EED-59A66892BB28}"/>
          </ac:spMkLst>
        </pc:spChg>
        <pc:spChg chg="add mod">
          <ac:chgData name="Justina Ojom" userId="cbdaed7d-8d45-4372-a16a-f3f8900c2f45" providerId="ADAL" clId="{498B5AAD-3D98-492D-857B-23061FC64F6C}" dt="2023-03-07T20:23:27.801" v="7427" actId="1076"/>
          <ac:spMkLst>
            <pc:docMk/>
            <pc:sldMk cId="3725910380" sldId="747"/>
            <ac:spMk id="25" creationId="{2DC898E9-8F96-5479-7D09-48293CFC3AA0}"/>
          </ac:spMkLst>
        </pc:spChg>
        <pc:grpChg chg="add mod topLvl">
          <ac:chgData name="Justina Ojom" userId="cbdaed7d-8d45-4372-a16a-f3f8900c2f45" providerId="ADAL" clId="{498B5AAD-3D98-492D-857B-23061FC64F6C}" dt="2023-03-07T20:23:43.865" v="7430" actId="1076"/>
          <ac:grpSpMkLst>
            <pc:docMk/>
            <pc:sldMk cId="3725910380" sldId="747"/>
            <ac:grpSpMk id="5" creationId="{91F70A2F-5C6E-D297-0315-415F3A3068D1}"/>
          </ac:grpSpMkLst>
        </pc:grpChg>
        <pc:grpChg chg="add mod topLvl">
          <ac:chgData name="Justina Ojom" userId="cbdaed7d-8d45-4372-a16a-f3f8900c2f45" providerId="ADAL" clId="{498B5AAD-3D98-492D-857B-23061FC64F6C}" dt="2023-03-07T20:23:43.865" v="7430" actId="1076"/>
          <ac:grpSpMkLst>
            <pc:docMk/>
            <pc:sldMk cId="3725910380" sldId="747"/>
            <ac:grpSpMk id="9" creationId="{6D309BD8-3579-6946-DC21-F0BB23D49EC2}"/>
          </ac:grpSpMkLst>
        </pc:grpChg>
        <pc:grpChg chg="add del mod">
          <ac:chgData name="Justina Ojom" userId="cbdaed7d-8d45-4372-a16a-f3f8900c2f45" providerId="ADAL" clId="{498B5AAD-3D98-492D-857B-23061FC64F6C}" dt="2023-03-07T20:18:30.255" v="7376" actId="165"/>
          <ac:grpSpMkLst>
            <pc:docMk/>
            <pc:sldMk cId="3725910380" sldId="747"/>
            <ac:grpSpMk id="14" creationId="{49B0BE54-4CB6-EB9F-BC08-6CAC7A5D4290}"/>
          </ac:grpSpMkLst>
        </pc:grpChg>
        <pc:grpChg chg="add del mod">
          <ac:chgData name="Justina Ojom" userId="cbdaed7d-8d45-4372-a16a-f3f8900c2f45" providerId="ADAL" clId="{498B5AAD-3D98-492D-857B-23061FC64F6C}" dt="2023-03-07T20:19:21.725" v="7383" actId="165"/>
          <ac:grpSpMkLst>
            <pc:docMk/>
            <pc:sldMk cId="3725910380" sldId="747"/>
            <ac:grpSpMk id="20" creationId="{60D0411D-0A47-7363-45F4-56A3BE754805}"/>
          </ac:grpSpMkLst>
        </pc:grpChg>
        <pc:picChg chg="add mod">
          <ac:chgData name="Justina Ojom" userId="cbdaed7d-8d45-4372-a16a-f3f8900c2f45" providerId="ADAL" clId="{498B5AAD-3D98-492D-857B-23061FC64F6C}" dt="2023-03-07T20:23:23.849" v="7426" actId="1076"/>
          <ac:picMkLst>
            <pc:docMk/>
            <pc:sldMk cId="3725910380" sldId="747"/>
            <ac:picMk id="24" creationId="{ADD13938-7ACE-7886-E0FB-66A24B2AF509}"/>
          </ac:picMkLst>
        </pc:picChg>
        <pc:picChg chg="add mod">
          <ac:chgData name="Justina Ojom" userId="cbdaed7d-8d45-4372-a16a-f3f8900c2f45" providerId="ADAL" clId="{498B5AAD-3D98-492D-857B-23061FC64F6C}" dt="2023-03-07T20:23:27.801" v="7427" actId="1076"/>
          <ac:picMkLst>
            <pc:docMk/>
            <pc:sldMk cId="3725910380" sldId="747"/>
            <ac:picMk id="27" creationId="{9DDA7AC8-F330-D358-8001-483A78426866}"/>
          </ac:picMkLst>
        </pc:picChg>
      </pc:sldChg>
      <pc:sldChg chg="addSp delSp modSp mod modNotes modNotesTx">
        <pc:chgData name="Justina Ojom" userId="cbdaed7d-8d45-4372-a16a-f3f8900c2f45" providerId="ADAL" clId="{498B5AAD-3D98-492D-857B-23061FC64F6C}" dt="2023-03-08T07:11:17.419" v="9643"/>
        <pc:sldMkLst>
          <pc:docMk/>
          <pc:sldMk cId="32509184" sldId="2916"/>
        </pc:sldMkLst>
        <pc:spChg chg="mod">
          <ac:chgData name="Justina Ojom" userId="cbdaed7d-8d45-4372-a16a-f3f8900c2f45" providerId="ADAL" clId="{498B5AAD-3D98-492D-857B-23061FC64F6C}" dt="2023-03-07T20:12:58.836" v="7281" actId="1076"/>
          <ac:spMkLst>
            <pc:docMk/>
            <pc:sldMk cId="32509184" sldId="2916"/>
            <ac:spMk id="2" creationId="{CB722D6B-9527-0FB3-4AEF-B9D5B7265F5B}"/>
          </ac:spMkLst>
        </pc:spChg>
        <pc:spChg chg="add mod">
          <ac:chgData name="Justina Ojom" userId="cbdaed7d-8d45-4372-a16a-f3f8900c2f45" providerId="ADAL" clId="{498B5AAD-3D98-492D-857B-23061FC64F6C}" dt="2023-03-07T20:13:07.090" v="7284" actId="207"/>
          <ac:spMkLst>
            <pc:docMk/>
            <pc:sldMk cId="32509184" sldId="2916"/>
            <ac:spMk id="3" creationId="{A3C97B0C-F8B3-587B-95D8-14362069485E}"/>
          </ac:spMkLst>
        </pc:spChg>
        <pc:spChg chg="del mod">
          <ac:chgData name="Justina Ojom" userId="cbdaed7d-8d45-4372-a16a-f3f8900c2f45" providerId="ADAL" clId="{498B5AAD-3D98-492D-857B-23061FC64F6C}" dt="2023-03-07T20:13:01.055" v="7282" actId="478"/>
          <ac:spMkLst>
            <pc:docMk/>
            <pc:sldMk cId="32509184" sldId="2916"/>
            <ac:spMk id="4" creationId="{44D2793F-203F-48F1-6F9A-57A46871BF95}"/>
          </ac:spMkLst>
        </pc:spChg>
        <pc:spChg chg="del mod">
          <ac:chgData name="Justina Ojom" userId="cbdaed7d-8d45-4372-a16a-f3f8900c2f45" providerId="ADAL" clId="{498B5AAD-3D98-492D-857B-23061FC64F6C}" dt="2023-03-07T20:13:01.055" v="7282" actId="478"/>
          <ac:spMkLst>
            <pc:docMk/>
            <pc:sldMk cId="32509184" sldId="2916"/>
            <ac:spMk id="5" creationId="{E32A26BB-8D5D-AF79-6ACC-0DF2A69F83DB}"/>
          </ac:spMkLst>
        </pc:spChg>
        <pc:spChg chg="del mod">
          <ac:chgData name="Justina Ojom" userId="cbdaed7d-8d45-4372-a16a-f3f8900c2f45" providerId="ADAL" clId="{498B5AAD-3D98-492D-857B-23061FC64F6C}" dt="2023-03-07T20:13:01.055" v="7282" actId="478"/>
          <ac:spMkLst>
            <pc:docMk/>
            <pc:sldMk cId="32509184" sldId="2916"/>
            <ac:spMk id="6" creationId="{200BC3EE-11AE-4B1C-FE22-D8C644B594F3}"/>
          </ac:spMkLst>
        </pc:spChg>
        <pc:spChg chg="del mod">
          <ac:chgData name="Justina Ojom" userId="cbdaed7d-8d45-4372-a16a-f3f8900c2f45" providerId="ADAL" clId="{498B5AAD-3D98-492D-857B-23061FC64F6C}" dt="2023-03-07T20:13:01.055" v="7282" actId="478"/>
          <ac:spMkLst>
            <pc:docMk/>
            <pc:sldMk cId="32509184" sldId="2916"/>
            <ac:spMk id="7" creationId="{2D4C1C75-0D82-83F5-A4DE-DFBC6756DFC4}"/>
          </ac:spMkLst>
        </pc:spChg>
        <pc:spChg chg="del mod">
          <ac:chgData name="Justina Ojom" userId="cbdaed7d-8d45-4372-a16a-f3f8900c2f45" providerId="ADAL" clId="{498B5AAD-3D98-492D-857B-23061FC64F6C}" dt="2023-03-07T20:13:01.055" v="7282" actId="478"/>
          <ac:spMkLst>
            <pc:docMk/>
            <pc:sldMk cId="32509184" sldId="2916"/>
            <ac:spMk id="8" creationId="{FA299139-AEC4-130C-4D09-CA81792FBE79}"/>
          </ac:spMkLst>
        </pc:spChg>
        <pc:spChg chg="del mod">
          <ac:chgData name="Justina Ojom" userId="cbdaed7d-8d45-4372-a16a-f3f8900c2f45" providerId="ADAL" clId="{498B5AAD-3D98-492D-857B-23061FC64F6C}" dt="2023-03-07T20:13:01.055" v="7282" actId="478"/>
          <ac:spMkLst>
            <pc:docMk/>
            <pc:sldMk cId="32509184" sldId="2916"/>
            <ac:spMk id="9" creationId="{5B4D0CBD-C1D6-984F-A582-4955D590697C}"/>
          </ac:spMkLst>
        </pc:spChg>
        <pc:spChg chg="add mod">
          <ac:chgData name="Justina Ojom" userId="cbdaed7d-8d45-4372-a16a-f3f8900c2f45" providerId="ADAL" clId="{498B5AAD-3D98-492D-857B-23061FC64F6C}" dt="2023-03-07T20:13:07.090" v="7284" actId="207"/>
          <ac:spMkLst>
            <pc:docMk/>
            <pc:sldMk cId="32509184" sldId="2916"/>
            <ac:spMk id="10" creationId="{197C3D1D-1C95-4BC1-4332-0986B642081D}"/>
          </ac:spMkLst>
        </pc:spChg>
        <pc:spChg chg="add mod">
          <ac:chgData name="Justina Ojom" userId="cbdaed7d-8d45-4372-a16a-f3f8900c2f45" providerId="ADAL" clId="{498B5AAD-3D98-492D-857B-23061FC64F6C}" dt="2023-03-07T20:13:10.149" v="7285" actId="207"/>
          <ac:spMkLst>
            <pc:docMk/>
            <pc:sldMk cId="32509184" sldId="2916"/>
            <ac:spMk id="14" creationId="{A834F922-73B4-A4A4-D534-7E3A8769D5B2}"/>
          </ac:spMkLst>
        </pc:spChg>
        <pc:spChg chg="add mod">
          <ac:chgData name="Justina Ojom" userId="cbdaed7d-8d45-4372-a16a-f3f8900c2f45" providerId="ADAL" clId="{498B5AAD-3D98-492D-857B-23061FC64F6C}" dt="2023-03-07T20:13:10.149" v="7285" actId="207"/>
          <ac:spMkLst>
            <pc:docMk/>
            <pc:sldMk cId="32509184" sldId="2916"/>
            <ac:spMk id="16" creationId="{B6A85458-A439-7306-3770-973887D7BCB9}"/>
          </ac:spMkLst>
        </pc:spChg>
        <pc:spChg chg="add mod">
          <ac:chgData name="Justina Ojom" userId="cbdaed7d-8d45-4372-a16a-f3f8900c2f45" providerId="ADAL" clId="{498B5AAD-3D98-492D-857B-23061FC64F6C}" dt="2023-03-07T20:13:07.090" v="7284" actId="207"/>
          <ac:spMkLst>
            <pc:docMk/>
            <pc:sldMk cId="32509184" sldId="2916"/>
            <ac:spMk id="19" creationId="{799F871F-C7CD-4DBF-873D-BF2D5A2E4BF8}"/>
          </ac:spMkLst>
        </pc:spChg>
        <pc:spChg chg="add mod">
          <ac:chgData name="Justina Ojom" userId="cbdaed7d-8d45-4372-a16a-f3f8900c2f45" providerId="ADAL" clId="{498B5AAD-3D98-492D-857B-23061FC64F6C}" dt="2023-03-07T20:13:10.149" v="7285" actId="207"/>
          <ac:spMkLst>
            <pc:docMk/>
            <pc:sldMk cId="32509184" sldId="2916"/>
            <ac:spMk id="20" creationId="{06F65E73-F541-2ACE-C105-C3E3DA26EFEF}"/>
          </ac:spMkLst>
        </pc:spChg>
        <pc:picChg chg="del">
          <ac:chgData name="Justina Ojom" userId="cbdaed7d-8d45-4372-a16a-f3f8900c2f45" providerId="ADAL" clId="{498B5AAD-3D98-492D-857B-23061FC64F6C}" dt="2023-03-07T20:13:01.055" v="7282" actId="478"/>
          <ac:picMkLst>
            <pc:docMk/>
            <pc:sldMk cId="32509184" sldId="2916"/>
            <ac:picMk id="11" creationId="{4EC71EA4-4451-2F3B-7386-A5367ACB7ADE}"/>
          </ac:picMkLst>
        </pc:picChg>
        <pc:picChg chg="del">
          <ac:chgData name="Justina Ojom" userId="cbdaed7d-8d45-4372-a16a-f3f8900c2f45" providerId="ADAL" clId="{498B5AAD-3D98-492D-857B-23061FC64F6C}" dt="2023-03-07T20:13:01.055" v="7282" actId="478"/>
          <ac:picMkLst>
            <pc:docMk/>
            <pc:sldMk cId="32509184" sldId="2916"/>
            <ac:picMk id="12" creationId="{5F45E460-6EFC-7067-5727-C4C255FD0A23}"/>
          </ac:picMkLst>
        </pc:picChg>
        <pc:picChg chg="del">
          <ac:chgData name="Justina Ojom" userId="cbdaed7d-8d45-4372-a16a-f3f8900c2f45" providerId="ADAL" clId="{498B5AAD-3D98-492D-857B-23061FC64F6C}" dt="2023-03-07T20:13:01.055" v="7282" actId="478"/>
          <ac:picMkLst>
            <pc:docMk/>
            <pc:sldMk cId="32509184" sldId="2916"/>
            <ac:picMk id="13" creationId="{B3E90451-EE4E-8ABC-8A0C-39DE239280A8}"/>
          </ac:picMkLst>
        </pc:picChg>
        <pc:picChg chg="del">
          <ac:chgData name="Justina Ojom" userId="cbdaed7d-8d45-4372-a16a-f3f8900c2f45" providerId="ADAL" clId="{498B5AAD-3D98-492D-857B-23061FC64F6C}" dt="2023-03-07T20:13:01.055" v="7282" actId="478"/>
          <ac:picMkLst>
            <pc:docMk/>
            <pc:sldMk cId="32509184" sldId="2916"/>
            <ac:picMk id="15" creationId="{F62D85CD-E81C-CEF6-ADB1-B23474A379E4}"/>
          </ac:picMkLst>
        </pc:picChg>
        <pc:picChg chg="del">
          <ac:chgData name="Justina Ojom" userId="cbdaed7d-8d45-4372-a16a-f3f8900c2f45" providerId="ADAL" clId="{498B5AAD-3D98-492D-857B-23061FC64F6C}" dt="2023-03-07T20:13:01.055" v="7282" actId="478"/>
          <ac:picMkLst>
            <pc:docMk/>
            <pc:sldMk cId="32509184" sldId="2916"/>
            <ac:picMk id="17" creationId="{DB0FC649-7EEB-9A66-6877-99CDA5CE494F}"/>
          </ac:picMkLst>
        </pc:picChg>
        <pc:picChg chg="del">
          <ac:chgData name="Justina Ojom" userId="cbdaed7d-8d45-4372-a16a-f3f8900c2f45" providerId="ADAL" clId="{498B5AAD-3D98-492D-857B-23061FC64F6C}" dt="2023-03-07T20:13:01.055" v="7282" actId="478"/>
          <ac:picMkLst>
            <pc:docMk/>
            <pc:sldMk cId="32509184" sldId="2916"/>
            <ac:picMk id="18" creationId="{31FF0428-89EA-8F6B-CE18-386B69A155C4}"/>
          </ac:picMkLst>
        </pc:picChg>
        <pc:picChg chg="add mod">
          <ac:chgData name="Justina Ojom" userId="cbdaed7d-8d45-4372-a16a-f3f8900c2f45" providerId="ADAL" clId="{498B5AAD-3D98-492D-857B-23061FC64F6C}" dt="2023-03-07T20:13:23.134" v="7288" actId="207"/>
          <ac:picMkLst>
            <pc:docMk/>
            <pc:sldMk cId="32509184" sldId="2916"/>
            <ac:picMk id="21" creationId="{8E34FA93-8383-3293-BDCF-099584FA7E9E}"/>
          </ac:picMkLst>
        </pc:picChg>
        <pc:picChg chg="add mod">
          <ac:chgData name="Justina Ojom" userId="cbdaed7d-8d45-4372-a16a-f3f8900c2f45" providerId="ADAL" clId="{498B5AAD-3D98-492D-857B-23061FC64F6C}" dt="2023-03-07T20:13:23.134" v="7288" actId="207"/>
          <ac:picMkLst>
            <pc:docMk/>
            <pc:sldMk cId="32509184" sldId="2916"/>
            <ac:picMk id="22" creationId="{73F2EB32-38FB-0B83-0CB7-985DE05712DF}"/>
          </ac:picMkLst>
        </pc:picChg>
        <pc:picChg chg="add mod">
          <ac:chgData name="Justina Ojom" userId="cbdaed7d-8d45-4372-a16a-f3f8900c2f45" providerId="ADAL" clId="{498B5AAD-3D98-492D-857B-23061FC64F6C}" dt="2023-03-07T20:13:23.134" v="7288" actId="207"/>
          <ac:picMkLst>
            <pc:docMk/>
            <pc:sldMk cId="32509184" sldId="2916"/>
            <ac:picMk id="23" creationId="{7FB77DF3-115F-943A-6519-DC8BD74C8070}"/>
          </ac:picMkLst>
        </pc:picChg>
        <pc:picChg chg="add mod">
          <ac:chgData name="Justina Ojom" userId="cbdaed7d-8d45-4372-a16a-f3f8900c2f45" providerId="ADAL" clId="{498B5AAD-3D98-492D-857B-23061FC64F6C}" dt="2023-03-07T20:13:14.740" v="7286" actId="207"/>
          <ac:picMkLst>
            <pc:docMk/>
            <pc:sldMk cId="32509184" sldId="2916"/>
            <ac:picMk id="24" creationId="{F13F579C-3165-60D6-9FB8-81EFE5410B8C}"/>
          </ac:picMkLst>
        </pc:picChg>
        <pc:picChg chg="add mod">
          <ac:chgData name="Justina Ojom" userId="cbdaed7d-8d45-4372-a16a-f3f8900c2f45" providerId="ADAL" clId="{498B5AAD-3D98-492D-857B-23061FC64F6C}" dt="2023-03-07T20:13:14.740" v="7286" actId="207"/>
          <ac:picMkLst>
            <pc:docMk/>
            <pc:sldMk cId="32509184" sldId="2916"/>
            <ac:picMk id="25" creationId="{055810BB-DC10-FFFF-76F1-C7904375F35C}"/>
          </ac:picMkLst>
        </pc:picChg>
        <pc:picChg chg="add mod">
          <ac:chgData name="Justina Ojom" userId="cbdaed7d-8d45-4372-a16a-f3f8900c2f45" providerId="ADAL" clId="{498B5AAD-3D98-492D-857B-23061FC64F6C}" dt="2023-03-07T20:13:14.740" v="7286" actId="207"/>
          <ac:picMkLst>
            <pc:docMk/>
            <pc:sldMk cId="32509184" sldId="2916"/>
            <ac:picMk id="26" creationId="{C57E2456-3D1F-DE7A-EB46-19BD75D2AE00}"/>
          </ac:picMkLst>
        </pc:picChg>
      </pc:sldChg>
      <pc:sldChg chg="addSp delSp modSp mod delCm modNotes modNotesTx">
        <pc:chgData name="Justina Ojom" userId="cbdaed7d-8d45-4372-a16a-f3f8900c2f45" providerId="ADAL" clId="{498B5AAD-3D98-492D-857B-23061FC64F6C}" dt="2023-03-08T07:11:22.889" v="9653"/>
        <pc:sldMkLst>
          <pc:docMk/>
          <pc:sldMk cId="4224115574" sldId="2917"/>
        </pc:sldMkLst>
        <pc:spChg chg="mod">
          <ac:chgData name="Justina Ojom" userId="cbdaed7d-8d45-4372-a16a-f3f8900c2f45" providerId="ADAL" clId="{498B5AAD-3D98-492D-857B-23061FC64F6C}" dt="2023-03-07T19:41:50.788" v="6774" actId="2711"/>
          <ac:spMkLst>
            <pc:docMk/>
            <pc:sldMk cId="4224115574" sldId="2917"/>
            <ac:spMk id="2" creationId="{D23ADD21-5451-F29C-A2A6-DE8FF2C69CC8}"/>
          </ac:spMkLst>
        </pc:spChg>
        <pc:spChg chg="del mod">
          <ac:chgData name="Justina Ojom" userId="cbdaed7d-8d45-4372-a16a-f3f8900c2f45" providerId="ADAL" clId="{498B5AAD-3D98-492D-857B-23061FC64F6C}" dt="2023-03-07T21:21:44.725" v="9225" actId="478"/>
          <ac:spMkLst>
            <pc:docMk/>
            <pc:sldMk cId="4224115574" sldId="2917"/>
            <ac:spMk id="3" creationId="{F6EECB92-60B7-CDCC-946B-D3CC6E0BB3FF}"/>
          </ac:spMkLst>
        </pc:spChg>
        <pc:spChg chg="mod">
          <ac:chgData name="Justina Ojom" userId="cbdaed7d-8d45-4372-a16a-f3f8900c2f45" providerId="ADAL" clId="{498B5AAD-3D98-492D-857B-23061FC64F6C}" dt="2023-03-07T21:24:58.988" v="9359" actId="1076"/>
          <ac:spMkLst>
            <pc:docMk/>
            <pc:sldMk cId="4224115574" sldId="2917"/>
            <ac:spMk id="4" creationId="{BD74E8F6-5F4D-E3EE-A310-C3AFCAE15E4A}"/>
          </ac:spMkLst>
        </pc:spChg>
        <pc:spChg chg="mod">
          <ac:chgData name="Justina Ojom" userId="cbdaed7d-8d45-4372-a16a-f3f8900c2f45" providerId="ADAL" clId="{498B5AAD-3D98-492D-857B-23061FC64F6C}" dt="2023-03-07T21:20:50.458" v="9213"/>
          <ac:spMkLst>
            <pc:docMk/>
            <pc:sldMk cId="4224115574" sldId="2917"/>
            <ac:spMk id="6" creationId="{58DEF19C-22EE-C865-1443-1A8AFDA674F6}"/>
          </ac:spMkLst>
        </pc:spChg>
        <pc:spChg chg="mod">
          <ac:chgData name="Justina Ojom" userId="cbdaed7d-8d45-4372-a16a-f3f8900c2f45" providerId="ADAL" clId="{498B5AAD-3D98-492D-857B-23061FC64F6C}" dt="2023-03-07T21:20:50.458" v="9213"/>
          <ac:spMkLst>
            <pc:docMk/>
            <pc:sldMk cId="4224115574" sldId="2917"/>
            <ac:spMk id="7" creationId="{E5D4D0BF-8843-681B-AE64-4383DF4B37B4}"/>
          </ac:spMkLst>
        </pc:spChg>
        <pc:spChg chg="add mod">
          <ac:chgData name="Justina Ojom" userId="cbdaed7d-8d45-4372-a16a-f3f8900c2f45" providerId="ADAL" clId="{498B5AAD-3D98-492D-857B-23061FC64F6C}" dt="2023-03-07T21:23:00.362" v="9340" actId="1076"/>
          <ac:spMkLst>
            <pc:docMk/>
            <pc:sldMk cId="4224115574" sldId="2917"/>
            <ac:spMk id="8" creationId="{6AC5576B-6CB3-9E3B-5C8F-F6E860843E0B}"/>
          </ac:spMkLst>
        </pc:spChg>
        <pc:spChg chg="add mod">
          <ac:chgData name="Justina Ojom" userId="cbdaed7d-8d45-4372-a16a-f3f8900c2f45" providerId="ADAL" clId="{498B5AAD-3D98-492D-857B-23061FC64F6C}" dt="2023-03-07T21:22:55.774" v="9337" actId="1076"/>
          <ac:spMkLst>
            <pc:docMk/>
            <pc:sldMk cId="4224115574" sldId="2917"/>
            <ac:spMk id="9" creationId="{13B37BA1-599E-02E3-AD7D-676ACFDC4624}"/>
          </ac:spMkLst>
        </pc:spChg>
        <pc:spChg chg="add mod">
          <ac:chgData name="Justina Ojom" userId="cbdaed7d-8d45-4372-a16a-f3f8900c2f45" providerId="ADAL" clId="{498B5AAD-3D98-492D-857B-23061FC64F6C}" dt="2023-03-07T21:22:34.122" v="9299" actId="2085"/>
          <ac:spMkLst>
            <pc:docMk/>
            <pc:sldMk cId="4224115574" sldId="2917"/>
            <ac:spMk id="10" creationId="{425AFE44-5B4A-A7E6-2770-B7865A811CDB}"/>
          </ac:spMkLst>
        </pc:spChg>
        <pc:spChg chg="del mod">
          <ac:chgData name="Justina Ojom" userId="cbdaed7d-8d45-4372-a16a-f3f8900c2f45" providerId="ADAL" clId="{498B5AAD-3D98-492D-857B-23061FC64F6C}" dt="2023-03-07T21:22:30.053" v="9298" actId="478"/>
          <ac:spMkLst>
            <pc:docMk/>
            <pc:sldMk cId="4224115574" sldId="2917"/>
            <ac:spMk id="11" creationId="{6EEFD4A3-9840-BC54-CCF8-E7EB625B0E70}"/>
          </ac:spMkLst>
        </pc:spChg>
        <pc:spChg chg="del mod">
          <ac:chgData name="Justina Ojom" userId="cbdaed7d-8d45-4372-a16a-f3f8900c2f45" providerId="ADAL" clId="{498B5AAD-3D98-492D-857B-23061FC64F6C}" dt="2023-03-07T21:22:15.307" v="9279" actId="478"/>
          <ac:spMkLst>
            <pc:docMk/>
            <pc:sldMk cId="4224115574" sldId="2917"/>
            <ac:spMk id="12" creationId="{20E4303F-C32F-CD4B-56FF-CA02E2BE6BAE}"/>
          </ac:spMkLst>
        </pc:spChg>
        <pc:spChg chg="del mod">
          <ac:chgData name="Justina Ojom" userId="cbdaed7d-8d45-4372-a16a-f3f8900c2f45" providerId="ADAL" clId="{498B5AAD-3D98-492D-857B-23061FC64F6C}" dt="2023-03-07T21:22:40.483" v="9317" actId="478"/>
          <ac:spMkLst>
            <pc:docMk/>
            <pc:sldMk cId="4224115574" sldId="2917"/>
            <ac:spMk id="13" creationId="{F36B9C00-D5AF-4852-4CF5-B1DF1A2ED370}"/>
          </ac:spMkLst>
        </pc:spChg>
        <pc:spChg chg="del mod">
          <ac:chgData name="Justina Ojom" userId="cbdaed7d-8d45-4372-a16a-f3f8900c2f45" providerId="ADAL" clId="{498B5AAD-3D98-492D-857B-23061FC64F6C}" dt="2023-03-07T21:22:17.149" v="9281" actId="478"/>
          <ac:spMkLst>
            <pc:docMk/>
            <pc:sldMk cId="4224115574" sldId="2917"/>
            <ac:spMk id="14" creationId="{6AB521C2-9404-3A61-5C56-CAE2C5D435B4}"/>
          </ac:spMkLst>
        </pc:spChg>
        <pc:spChg chg="del mod">
          <ac:chgData name="Justina Ojom" userId="cbdaed7d-8d45-4372-a16a-f3f8900c2f45" providerId="ADAL" clId="{498B5AAD-3D98-492D-857B-23061FC64F6C}" dt="2023-03-07T21:22:11.813" v="9277" actId="478"/>
          <ac:spMkLst>
            <pc:docMk/>
            <pc:sldMk cId="4224115574" sldId="2917"/>
            <ac:spMk id="15" creationId="{4FBA3E50-EA0E-363B-F3DA-131E26E7CEA3}"/>
          </ac:spMkLst>
        </pc:spChg>
        <pc:spChg chg="del mod">
          <ac:chgData name="Justina Ojom" userId="cbdaed7d-8d45-4372-a16a-f3f8900c2f45" providerId="ADAL" clId="{498B5AAD-3D98-492D-857B-23061FC64F6C}" dt="2023-03-07T21:21:57.395" v="9231" actId="478"/>
          <ac:spMkLst>
            <pc:docMk/>
            <pc:sldMk cId="4224115574" sldId="2917"/>
            <ac:spMk id="16" creationId="{3B2916E8-D67B-AB90-986F-B1BCF8DEDD9C}"/>
          </ac:spMkLst>
        </pc:spChg>
        <pc:spChg chg="del mod">
          <ac:chgData name="Justina Ojom" userId="cbdaed7d-8d45-4372-a16a-f3f8900c2f45" providerId="ADAL" clId="{498B5AAD-3D98-492D-857B-23061FC64F6C}" dt="2023-03-07T21:22:29.307" v="9297" actId="478"/>
          <ac:spMkLst>
            <pc:docMk/>
            <pc:sldMk cId="4224115574" sldId="2917"/>
            <ac:spMk id="17" creationId="{394611BA-3D85-0009-6CC1-05037CE65A77}"/>
          </ac:spMkLst>
        </pc:spChg>
        <pc:spChg chg="del mod">
          <ac:chgData name="Justina Ojom" userId="cbdaed7d-8d45-4372-a16a-f3f8900c2f45" providerId="ADAL" clId="{498B5AAD-3D98-492D-857B-23061FC64F6C}" dt="2023-03-07T21:22:15.980" v="9280" actId="478"/>
          <ac:spMkLst>
            <pc:docMk/>
            <pc:sldMk cId="4224115574" sldId="2917"/>
            <ac:spMk id="18" creationId="{AC16BBD0-DF70-AE94-FA6A-B790E1AC82E5}"/>
          </ac:spMkLst>
        </pc:spChg>
        <pc:spChg chg="del mod">
          <ac:chgData name="Justina Ojom" userId="cbdaed7d-8d45-4372-a16a-f3f8900c2f45" providerId="ADAL" clId="{498B5AAD-3D98-492D-857B-23061FC64F6C}" dt="2023-03-07T21:22:43.173" v="9319" actId="478"/>
          <ac:spMkLst>
            <pc:docMk/>
            <pc:sldMk cId="4224115574" sldId="2917"/>
            <ac:spMk id="19" creationId="{ADB8FA2B-FE08-07BA-4770-E278A39EE980}"/>
          </ac:spMkLst>
        </pc:spChg>
        <pc:spChg chg="del mod">
          <ac:chgData name="Justina Ojom" userId="cbdaed7d-8d45-4372-a16a-f3f8900c2f45" providerId="ADAL" clId="{498B5AAD-3D98-492D-857B-23061FC64F6C}" dt="2023-03-07T21:22:17.575" v="9282" actId="478"/>
          <ac:spMkLst>
            <pc:docMk/>
            <pc:sldMk cId="4224115574" sldId="2917"/>
            <ac:spMk id="20" creationId="{D2612EB0-006A-D512-A116-2376447CD378}"/>
          </ac:spMkLst>
        </pc:spChg>
        <pc:spChg chg="add mod">
          <ac:chgData name="Justina Ojom" userId="cbdaed7d-8d45-4372-a16a-f3f8900c2f45" providerId="ADAL" clId="{498B5AAD-3D98-492D-857B-23061FC64F6C}" dt="2023-03-07T21:22:38.420" v="9316" actId="20577"/>
          <ac:spMkLst>
            <pc:docMk/>
            <pc:sldMk cId="4224115574" sldId="2917"/>
            <ac:spMk id="21" creationId="{A9525557-3FAE-D1C1-60BD-FD5B010DE32C}"/>
          </ac:spMkLst>
        </pc:spChg>
        <pc:spChg chg="add mod">
          <ac:chgData name="Justina Ojom" userId="cbdaed7d-8d45-4372-a16a-f3f8900c2f45" providerId="ADAL" clId="{498B5AAD-3D98-492D-857B-23061FC64F6C}" dt="2023-03-07T21:22:59.191" v="9339" actId="1076"/>
          <ac:spMkLst>
            <pc:docMk/>
            <pc:sldMk cId="4224115574" sldId="2917"/>
            <ac:spMk id="22" creationId="{B5C65F61-39E6-1865-1FBF-21424FB14728}"/>
          </ac:spMkLst>
        </pc:spChg>
        <pc:spChg chg="add mod">
          <ac:chgData name="Justina Ojom" userId="cbdaed7d-8d45-4372-a16a-f3f8900c2f45" providerId="ADAL" clId="{498B5AAD-3D98-492D-857B-23061FC64F6C}" dt="2023-03-07T21:24:39.392" v="9355" actId="693"/>
          <ac:spMkLst>
            <pc:docMk/>
            <pc:sldMk cId="4224115574" sldId="2917"/>
            <ac:spMk id="23" creationId="{2ACCB061-E269-2CFF-1F19-912565FA7EA2}"/>
          </ac:spMkLst>
        </pc:spChg>
        <pc:spChg chg="add del">
          <ac:chgData name="Justina Ojom" userId="cbdaed7d-8d45-4372-a16a-f3f8900c2f45" providerId="ADAL" clId="{498B5AAD-3D98-492D-857B-23061FC64F6C}" dt="2023-03-07T21:23:22.676" v="9343" actId="478"/>
          <ac:spMkLst>
            <pc:docMk/>
            <pc:sldMk cId="4224115574" sldId="2917"/>
            <ac:spMk id="24" creationId="{09D177B5-473E-4CD5-9CC1-A78000221691}"/>
          </ac:spMkLst>
        </pc:spChg>
        <pc:spChg chg="add mod">
          <ac:chgData name="Justina Ojom" userId="cbdaed7d-8d45-4372-a16a-f3f8900c2f45" providerId="ADAL" clId="{498B5AAD-3D98-492D-857B-23061FC64F6C}" dt="2023-03-07T21:26:28.446" v="9385" actId="14100"/>
          <ac:spMkLst>
            <pc:docMk/>
            <pc:sldMk cId="4224115574" sldId="2917"/>
            <ac:spMk id="25" creationId="{E69B8935-356A-3CED-D9E6-60F870FE3A9D}"/>
          </ac:spMkLst>
        </pc:spChg>
        <pc:spChg chg="add mod">
          <ac:chgData name="Justina Ojom" userId="cbdaed7d-8d45-4372-a16a-f3f8900c2f45" providerId="ADAL" clId="{498B5AAD-3D98-492D-857B-23061FC64F6C}" dt="2023-03-07T21:24:39.392" v="9355" actId="693"/>
          <ac:spMkLst>
            <pc:docMk/>
            <pc:sldMk cId="4224115574" sldId="2917"/>
            <ac:spMk id="26" creationId="{09F8BED7-46E2-411A-0F5C-C2605BE29801}"/>
          </ac:spMkLst>
        </pc:spChg>
        <pc:spChg chg="add mod">
          <ac:chgData name="Justina Ojom" userId="cbdaed7d-8d45-4372-a16a-f3f8900c2f45" providerId="ADAL" clId="{498B5AAD-3D98-492D-857B-23061FC64F6C}" dt="2023-03-07T21:25:31.297" v="9366" actId="14100"/>
          <ac:spMkLst>
            <pc:docMk/>
            <pc:sldMk cId="4224115574" sldId="2917"/>
            <ac:spMk id="27" creationId="{7381926C-B804-16E9-4B08-0CB6DB1A89B5}"/>
          </ac:spMkLst>
        </pc:spChg>
        <pc:spChg chg="add mod">
          <ac:chgData name="Justina Ojom" userId="cbdaed7d-8d45-4372-a16a-f3f8900c2f45" providerId="ADAL" clId="{498B5AAD-3D98-492D-857B-23061FC64F6C}" dt="2023-03-07T21:24:39.392" v="9355" actId="693"/>
          <ac:spMkLst>
            <pc:docMk/>
            <pc:sldMk cId="4224115574" sldId="2917"/>
            <ac:spMk id="28" creationId="{818953ED-42C4-9BEF-E9F7-AC344EBDFFC2}"/>
          </ac:spMkLst>
        </pc:spChg>
        <pc:spChg chg="add mod">
          <ac:chgData name="Justina Ojom" userId="cbdaed7d-8d45-4372-a16a-f3f8900c2f45" providerId="ADAL" clId="{498B5AAD-3D98-492D-857B-23061FC64F6C}" dt="2023-03-07T21:24:50.858" v="9358" actId="14100"/>
          <ac:spMkLst>
            <pc:docMk/>
            <pc:sldMk cId="4224115574" sldId="2917"/>
            <ac:spMk id="29" creationId="{05BCC0C9-22A7-B2E3-1994-50905D92F3C9}"/>
          </ac:spMkLst>
        </pc:spChg>
        <pc:spChg chg="add mod">
          <ac:chgData name="Justina Ojom" userId="cbdaed7d-8d45-4372-a16a-f3f8900c2f45" providerId="ADAL" clId="{498B5AAD-3D98-492D-857B-23061FC64F6C}" dt="2023-03-07T21:25:38.084" v="9368" actId="14100"/>
          <ac:spMkLst>
            <pc:docMk/>
            <pc:sldMk cId="4224115574" sldId="2917"/>
            <ac:spMk id="30" creationId="{D2696AD4-52ED-50BE-02BE-E5D2D848F00D}"/>
          </ac:spMkLst>
        </pc:spChg>
        <pc:spChg chg="add mod">
          <ac:chgData name="Justina Ojom" userId="cbdaed7d-8d45-4372-a16a-f3f8900c2f45" providerId="ADAL" clId="{498B5AAD-3D98-492D-857B-23061FC64F6C}" dt="2023-03-07T21:26:38.294" v="9388" actId="1076"/>
          <ac:spMkLst>
            <pc:docMk/>
            <pc:sldMk cId="4224115574" sldId="2917"/>
            <ac:spMk id="31" creationId="{0C5FF8E9-1EE8-BF71-8183-31DE5C1CF692}"/>
          </ac:spMkLst>
        </pc:spChg>
        <pc:spChg chg="add mod">
          <ac:chgData name="Justina Ojom" userId="cbdaed7d-8d45-4372-a16a-f3f8900c2f45" providerId="ADAL" clId="{498B5AAD-3D98-492D-857B-23061FC64F6C}" dt="2023-03-07T21:26:26.429" v="9384" actId="14100"/>
          <ac:spMkLst>
            <pc:docMk/>
            <pc:sldMk cId="4224115574" sldId="2917"/>
            <ac:spMk id="32" creationId="{82976E0A-9110-41EC-8BA9-87F6E4831B7F}"/>
          </ac:spMkLst>
        </pc:spChg>
        <pc:grpChg chg="add mod">
          <ac:chgData name="Justina Ojom" userId="cbdaed7d-8d45-4372-a16a-f3f8900c2f45" providerId="ADAL" clId="{498B5AAD-3D98-492D-857B-23061FC64F6C}" dt="2023-03-07T21:24:43.036" v="9357" actId="1076"/>
          <ac:grpSpMkLst>
            <pc:docMk/>
            <pc:sldMk cId="4224115574" sldId="2917"/>
            <ac:grpSpMk id="5" creationId="{0148749D-BABB-2ED0-2577-78A11F0A954E}"/>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498B5AAD-3D98-492D-857B-23061FC64F6C}" dt="2023-03-07T21:26:33.305" v="9386"/>
              <pc2:cmMkLst xmlns:pc2="http://schemas.microsoft.com/office/powerpoint/2019/9/main/command">
                <pc:docMk/>
                <pc:sldMk cId="4224115574" sldId="2917"/>
                <pc2:cmMk id="{B367ACBA-6F85-405E-9353-FA6EB0367953}"/>
              </pc2:cmMkLst>
            </pc226:cmChg>
          </p:ext>
        </pc:extLst>
      </pc:sldChg>
      <pc:sldChg chg="addSp delSp modSp add mod modNotes modNotesTx">
        <pc:chgData name="Justina Ojom" userId="cbdaed7d-8d45-4372-a16a-f3f8900c2f45" providerId="ADAL" clId="{498B5AAD-3D98-492D-857B-23061FC64F6C}" dt="2023-03-09T22:47:35.307" v="10256" actId="20577"/>
        <pc:sldMkLst>
          <pc:docMk/>
          <pc:sldMk cId="2957653458" sldId="2918"/>
        </pc:sldMkLst>
        <pc:spChg chg="add mod">
          <ac:chgData name="Justina Ojom" userId="cbdaed7d-8d45-4372-a16a-f3f8900c2f45" providerId="ADAL" clId="{498B5AAD-3D98-492D-857B-23061FC64F6C}" dt="2023-03-07T20:51:44.563" v="7987" actId="1076"/>
          <ac:spMkLst>
            <pc:docMk/>
            <pc:sldMk cId="2957653458" sldId="2918"/>
            <ac:spMk id="2" creationId="{0040CBB1-938A-2778-A5AB-75133B1F3F32}"/>
          </ac:spMkLst>
        </pc:spChg>
        <pc:spChg chg="add mod">
          <ac:chgData name="Justina Ojom" userId="cbdaed7d-8d45-4372-a16a-f3f8900c2f45" providerId="ADAL" clId="{498B5AAD-3D98-492D-857B-23061FC64F6C}" dt="2023-03-07T20:51:44.563" v="7987" actId="1076"/>
          <ac:spMkLst>
            <pc:docMk/>
            <pc:sldMk cId="2957653458" sldId="2918"/>
            <ac:spMk id="4" creationId="{A6363A34-98FA-EF95-BB2F-578971E1770E}"/>
          </ac:spMkLst>
        </pc:spChg>
        <pc:spChg chg="add mod">
          <ac:chgData name="Justina Ojom" userId="cbdaed7d-8d45-4372-a16a-f3f8900c2f45" providerId="ADAL" clId="{498B5AAD-3D98-492D-857B-23061FC64F6C}" dt="2023-03-07T20:51:44.563" v="7987" actId="1076"/>
          <ac:spMkLst>
            <pc:docMk/>
            <pc:sldMk cId="2957653458" sldId="2918"/>
            <ac:spMk id="5" creationId="{65A09501-443A-3F8D-7C5C-91C8416E2A9C}"/>
          </ac:spMkLst>
        </pc:spChg>
        <pc:spChg chg="add mod">
          <ac:chgData name="Justina Ojom" userId="cbdaed7d-8d45-4372-a16a-f3f8900c2f45" providerId="ADAL" clId="{498B5AAD-3D98-492D-857B-23061FC64F6C}" dt="2023-03-07T20:51:44.563" v="7987" actId="1076"/>
          <ac:spMkLst>
            <pc:docMk/>
            <pc:sldMk cId="2957653458" sldId="2918"/>
            <ac:spMk id="6" creationId="{9929181B-EFC0-8F98-0D91-79FDE0E3CD5F}"/>
          </ac:spMkLst>
        </pc:spChg>
        <pc:spChg chg="del">
          <ac:chgData name="Justina Ojom" userId="cbdaed7d-8d45-4372-a16a-f3f8900c2f45" providerId="ADAL" clId="{498B5AAD-3D98-492D-857B-23061FC64F6C}" dt="2023-03-07T20:46:16.259" v="7924" actId="478"/>
          <ac:spMkLst>
            <pc:docMk/>
            <pc:sldMk cId="2957653458" sldId="2918"/>
            <ac:spMk id="10" creationId="{4ACBEE0E-4223-8D79-ACF4-6637CF67584D}"/>
          </ac:spMkLst>
        </pc:spChg>
        <pc:spChg chg="del">
          <ac:chgData name="Justina Ojom" userId="cbdaed7d-8d45-4372-a16a-f3f8900c2f45" providerId="ADAL" clId="{498B5AAD-3D98-492D-857B-23061FC64F6C}" dt="2023-03-07T20:46:16.259" v="7924" actId="478"/>
          <ac:spMkLst>
            <pc:docMk/>
            <pc:sldMk cId="2957653458" sldId="2918"/>
            <ac:spMk id="11" creationId="{88393BE5-6BF6-9733-D8B4-E7D707C3831E}"/>
          </ac:spMkLst>
        </pc:spChg>
        <pc:spChg chg="mod">
          <ac:chgData name="Justina Ojom" userId="cbdaed7d-8d45-4372-a16a-f3f8900c2f45" providerId="ADAL" clId="{498B5AAD-3D98-492D-857B-23061FC64F6C}" dt="2023-03-09T22:47:32.450" v="10253"/>
          <ac:spMkLst>
            <pc:docMk/>
            <pc:sldMk cId="2957653458" sldId="2918"/>
            <ac:spMk id="11" creationId="{B2EBFABA-3494-033C-5467-1E4965A4B566}"/>
          </ac:spMkLst>
        </pc:spChg>
        <pc:spChg chg="del">
          <ac:chgData name="Justina Ojom" userId="cbdaed7d-8d45-4372-a16a-f3f8900c2f45" providerId="ADAL" clId="{498B5AAD-3D98-492D-857B-23061FC64F6C}" dt="2023-03-07T20:46:16.259" v="7924" actId="478"/>
          <ac:spMkLst>
            <pc:docMk/>
            <pc:sldMk cId="2957653458" sldId="2918"/>
            <ac:spMk id="12" creationId="{B047EB67-81C6-9ECA-4CFD-ED32BBBFD250}"/>
          </ac:spMkLst>
        </pc:spChg>
        <pc:spChg chg="del">
          <ac:chgData name="Justina Ojom" userId="cbdaed7d-8d45-4372-a16a-f3f8900c2f45" providerId="ADAL" clId="{498B5AAD-3D98-492D-857B-23061FC64F6C}" dt="2023-03-07T20:46:16.259" v="7924" actId="478"/>
          <ac:spMkLst>
            <pc:docMk/>
            <pc:sldMk cId="2957653458" sldId="2918"/>
            <ac:spMk id="13" creationId="{7B07E15C-B7C7-966D-931A-CB36C8F09E73}"/>
          </ac:spMkLst>
        </pc:spChg>
        <pc:spChg chg="mod">
          <ac:chgData name="Justina Ojom" userId="cbdaed7d-8d45-4372-a16a-f3f8900c2f45" providerId="ADAL" clId="{498B5AAD-3D98-492D-857B-23061FC64F6C}" dt="2023-03-09T22:47:32.450" v="10253"/>
          <ac:spMkLst>
            <pc:docMk/>
            <pc:sldMk cId="2957653458" sldId="2918"/>
            <ac:spMk id="14" creationId="{25EB326D-E998-0986-C012-20075D9F1CE3}"/>
          </ac:spMkLst>
        </pc:spChg>
        <pc:spChg chg="del">
          <ac:chgData name="Justina Ojom" userId="cbdaed7d-8d45-4372-a16a-f3f8900c2f45" providerId="ADAL" clId="{498B5AAD-3D98-492D-857B-23061FC64F6C}" dt="2023-03-07T20:46:16.259" v="7924" actId="478"/>
          <ac:spMkLst>
            <pc:docMk/>
            <pc:sldMk cId="2957653458" sldId="2918"/>
            <ac:spMk id="14" creationId="{CA1765BF-A442-5C73-928A-5BE85A05000F}"/>
          </ac:spMkLst>
        </pc:spChg>
        <pc:spChg chg="mod">
          <ac:chgData name="Justina Ojom" userId="cbdaed7d-8d45-4372-a16a-f3f8900c2f45" providerId="ADAL" clId="{498B5AAD-3D98-492D-857B-23061FC64F6C}" dt="2023-03-07T20:51:44.563" v="7987" actId="1076"/>
          <ac:spMkLst>
            <pc:docMk/>
            <pc:sldMk cId="2957653458" sldId="2918"/>
            <ac:spMk id="15" creationId="{10C346D8-079D-E1DC-E607-AAF4BAA2E488}"/>
          </ac:spMkLst>
        </pc:spChg>
        <pc:spChg chg="mod">
          <ac:chgData name="Justina Ojom" userId="cbdaed7d-8d45-4372-a16a-f3f8900c2f45" providerId="ADAL" clId="{498B5AAD-3D98-492D-857B-23061FC64F6C}" dt="2023-03-07T20:51:44.563" v="7987" actId="1076"/>
          <ac:spMkLst>
            <pc:docMk/>
            <pc:sldMk cId="2957653458" sldId="2918"/>
            <ac:spMk id="16" creationId="{6AA9F14D-751B-3E66-FEE5-F4DF26E07826}"/>
          </ac:spMkLst>
        </pc:spChg>
        <pc:spChg chg="mod">
          <ac:chgData name="Justina Ojom" userId="cbdaed7d-8d45-4372-a16a-f3f8900c2f45" providerId="ADAL" clId="{498B5AAD-3D98-492D-857B-23061FC64F6C}" dt="2023-03-07T20:51:44.563" v="7987" actId="1076"/>
          <ac:spMkLst>
            <pc:docMk/>
            <pc:sldMk cId="2957653458" sldId="2918"/>
            <ac:spMk id="17" creationId="{09358518-ACC6-579F-A205-7D81EE17F7FB}"/>
          </ac:spMkLst>
        </pc:spChg>
        <pc:spChg chg="mod">
          <ac:chgData name="Justina Ojom" userId="cbdaed7d-8d45-4372-a16a-f3f8900c2f45" providerId="ADAL" clId="{498B5AAD-3D98-492D-857B-23061FC64F6C}" dt="2023-03-07T20:51:44.563" v="7987" actId="1076"/>
          <ac:spMkLst>
            <pc:docMk/>
            <pc:sldMk cId="2957653458" sldId="2918"/>
            <ac:spMk id="18" creationId="{11B00281-8110-EA21-D6D0-052C2C9EB54E}"/>
          </ac:spMkLst>
        </pc:spChg>
        <pc:spChg chg="mod">
          <ac:chgData name="Justina Ojom" userId="cbdaed7d-8d45-4372-a16a-f3f8900c2f45" providerId="ADAL" clId="{498B5AAD-3D98-492D-857B-23061FC64F6C}" dt="2023-03-07T20:51:44.563" v="7987" actId="1076"/>
          <ac:spMkLst>
            <pc:docMk/>
            <pc:sldMk cId="2957653458" sldId="2918"/>
            <ac:spMk id="19" creationId="{DE15551D-190A-242A-8C84-A97472554217}"/>
          </ac:spMkLst>
        </pc:spChg>
        <pc:spChg chg="mod">
          <ac:chgData name="Justina Ojom" userId="cbdaed7d-8d45-4372-a16a-f3f8900c2f45" providerId="ADAL" clId="{498B5AAD-3D98-492D-857B-23061FC64F6C}" dt="2023-03-09T22:46:24.602" v="10108" actId="20577"/>
          <ac:spMkLst>
            <pc:docMk/>
            <pc:sldMk cId="2957653458" sldId="2918"/>
            <ac:spMk id="20" creationId="{4EFFCDF3-8DCE-2B4D-76F4-2496412A7EEB}"/>
          </ac:spMkLst>
        </pc:spChg>
        <pc:spChg chg="add mod">
          <ac:chgData name="Justina Ojom" userId="cbdaed7d-8d45-4372-a16a-f3f8900c2f45" providerId="ADAL" clId="{498B5AAD-3D98-492D-857B-23061FC64F6C}" dt="2023-03-07T20:51:44.563" v="7987" actId="1076"/>
          <ac:spMkLst>
            <pc:docMk/>
            <pc:sldMk cId="2957653458" sldId="2918"/>
            <ac:spMk id="22" creationId="{DA315A59-EFBA-41B0-44ED-026B5DB50BDD}"/>
          </ac:spMkLst>
        </pc:spChg>
        <pc:spChg chg="mod">
          <ac:chgData name="Justina Ojom" userId="cbdaed7d-8d45-4372-a16a-f3f8900c2f45" providerId="ADAL" clId="{498B5AAD-3D98-492D-857B-23061FC64F6C}" dt="2023-03-09T22:47:32.450" v="10253"/>
          <ac:spMkLst>
            <pc:docMk/>
            <pc:sldMk cId="2957653458" sldId="2918"/>
            <ac:spMk id="23" creationId="{806B7F57-1DE0-88E2-B846-760F9005E0AD}"/>
          </ac:spMkLst>
        </pc:spChg>
        <pc:spChg chg="mod">
          <ac:chgData name="Justina Ojom" userId="cbdaed7d-8d45-4372-a16a-f3f8900c2f45" providerId="ADAL" clId="{498B5AAD-3D98-492D-857B-23061FC64F6C}" dt="2023-03-09T22:47:35.307" v="10256" actId="20577"/>
          <ac:spMkLst>
            <pc:docMk/>
            <pc:sldMk cId="2957653458" sldId="2918"/>
            <ac:spMk id="24" creationId="{3319C690-42CB-5E99-46E5-CC4CE4A19277}"/>
          </ac:spMkLst>
        </pc:spChg>
        <pc:spChg chg="mod">
          <ac:chgData name="Justina Ojom" userId="cbdaed7d-8d45-4372-a16a-f3f8900c2f45" providerId="ADAL" clId="{498B5AAD-3D98-492D-857B-23061FC64F6C}" dt="2023-03-09T22:47:32.450" v="10253"/>
          <ac:spMkLst>
            <pc:docMk/>
            <pc:sldMk cId="2957653458" sldId="2918"/>
            <ac:spMk id="25" creationId="{E0BA01BD-7155-3697-E9AE-F8BED552C2BC}"/>
          </ac:spMkLst>
        </pc:spChg>
        <pc:grpChg chg="del">
          <ac:chgData name="Justina Ojom" userId="cbdaed7d-8d45-4372-a16a-f3f8900c2f45" providerId="ADAL" clId="{498B5AAD-3D98-492D-857B-23061FC64F6C}" dt="2023-03-09T22:47:27.393" v="10252" actId="478"/>
          <ac:grpSpMkLst>
            <pc:docMk/>
            <pc:sldMk cId="2957653458" sldId="2918"/>
            <ac:grpSpMk id="7" creationId="{88F936CA-76E7-5E8D-8134-EA9726958720}"/>
          </ac:grpSpMkLst>
        </pc:grpChg>
        <pc:grpChg chg="add mod">
          <ac:chgData name="Justina Ojom" userId="cbdaed7d-8d45-4372-a16a-f3f8900c2f45" providerId="ADAL" clId="{498B5AAD-3D98-492D-857B-23061FC64F6C}" dt="2023-03-09T22:47:32.450" v="10253"/>
          <ac:grpSpMkLst>
            <pc:docMk/>
            <pc:sldMk cId="2957653458" sldId="2918"/>
            <ac:grpSpMk id="10" creationId="{084675C8-7942-F6DA-214D-E85ECF971298}"/>
          </ac:grpSpMkLst>
        </pc:grpChg>
        <pc:grpChg chg="mod">
          <ac:chgData name="Justina Ojom" userId="cbdaed7d-8d45-4372-a16a-f3f8900c2f45" providerId="ADAL" clId="{498B5AAD-3D98-492D-857B-23061FC64F6C}" dt="2023-03-09T22:47:32.450" v="10253"/>
          <ac:grpSpMkLst>
            <pc:docMk/>
            <pc:sldMk cId="2957653458" sldId="2918"/>
            <ac:grpSpMk id="12" creationId="{D0716CC0-A8E5-D1B9-C0FD-5DAE9F24A169}"/>
          </ac:grpSpMkLst>
        </pc:grpChg>
        <pc:grpChg chg="mod">
          <ac:chgData name="Justina Ojom" userId="cbdaed7d-8d45-4372-a16a-f3f8900c2f45" providerId="ADAL" clId="{498B5AAD-3D98-492D-857B-23061FC64F6C}" dt="2023-03-09T22:47:32.450" v="10253"/>
          <ac:grpSpMkLst>
            <pc:docMk/>
            <pc:sldMk cId="2957653458" sldId="2918"/>
            <ac:grpSpMk id="13" creationId="{8C0D06AC-0594-FF31-BB0B-9C1B26FD002D}"/>
          </ac:grpSpMkLst>
        </pc:grpChg>
      </pc:sldChg>
      <pc:sldChg chg="new del">
        <pc:chgData name="Justina Ojom" userId="cbdaed7d-8d45-4372-a16a-f3f8900c2f45" providerId="ADAL" clId="{498B5AAD-3D98-492D-857B-23061FC64F6C}" dt="2023-03-07T19:51:13.696" v="6924" actId="680"/>
        <pc:sldMkLst>
          <pc:docMk/>
          <pc:sldMk cId="4152907700" sldId="2918"/>
        </pc:sldMkLst>
      </pc:sldChg>
      <pc:sldChg chg="addSp delSp modSp add mod modClrScheme modShow chgLayout modNotes">
        <pc:chgData name="Justina Ojom" userId="cbdaed7d-8d45-4372-a16a-f3f8900c2f45" providerId="ADAL" clId="{498B5AAD-3D98-492D-857B-23061FC64F6C}" dt="2023-03-08T07:11:04.554" v="9619"/>
        <pc:sldMkLst>
          <pc:docMk/>
          <pc:sldMk cId="490710932" sldId="2919"/>
        </pc:sldMkLst>
        <pc:spChg chg="del">
          <ac:chgData name="Justina Ojom" userId="cbdaed7d-8d45-4372-a16a-f3f8900c2f45" providerId="ADAL" clId="{498B5AAD-3D98-492D-857B-23061FC64F6C}" dt="2023-03-07T22:04:33.876" v="9601" actId="478"/>
          <ac:spMkLst>
            <pc:docMk/>
            <pc:sldMk cId="490710932" sldId="2919"/>
            <ac:spMk id="3" creationId="{E6283DF3-F015-C367-96A3-97944FF4C0A2}"/>
          </ac:spMkLst>
        </pc:spChg>
        <pc:spChg chg="add del mod">
          <ac:chgData name="Justina Ojom" userId="cbdaed7d-8d45-4372-a16a-f3f8900c2f45" providerId="ADAL" clId="{498B5AAD-3D98-492D-857B-23061FC64F6C}" dt="2023-03-07T22:04:36.891" v="9602" actId="700"/>
          <ac:spMkLst>
            <pc:docMk/>
            <pc:sldMk cId="490710932" sldId="2919"/>
            <ac:spMk id="4" creationId="{E24DC85C-FB59-1BC2-7F9E-E1ACD788B614}"/>
          </ac:spMkLst>
        </pc:spChg>
        <pc:spChg chg="add mod">
          <ac:chgData name="Justina Ojom" userId="cbdaed7d-8d45-4372-a16a-f3f8900c2f45" providerId="ADAL" clId="{498B5AAD-3D98-492D-857B-23061FC64F6C}" dt="2023-03-07T22:06:00.328" v="9612"/>
          <ac:spMkLst>
            <pc:docMk/>
            <pc:sldMk cId="490710932" sldId="2919"/>
            <ac:spMk id="5" creationId="{D9DA6945-A3C5-42F6-E6B0-8041E6B30A67}"/>
          </ac:spMkLst>
        </pc:spChg>
        <pc:spChg chg="del">
          <ac:chgData name="Justina Ojom" userId="cbdaed7d-8d45-4372-a16a-f3f8900c2f45" providerId="ADAL" clId="{498B5AAD-3D98-492D-857B-23061FC64F6C}" dt="2023-03-07T22:04:33.876" v="9601" actId="478"/>
          <ac:spMkLst>
            <pc:docMk/>
            <pc:sldMk cId="490710932" sldId="2919"/>
            <ac:spMk id="307" creationId="{00000000-0000-0000-0000-000000000000}"/>
          </ac:spMkLst>
        </pc:spChg>
        <pc:picChg chg="del">
          <ac:chgData name="Justina Ojom" userId="cbdaed7d-8d45-4372-a16a-f3f8900c2f45" providerId="ADAL" clId="{498B5AAD-3D98-492D-857B-23061FC64F6C}" dt="2023-03-07T22:04:33.876" v="9601" actId="478"/>
          <ac:picMkLst>
            <pc:docMk/>
            <pc:sldMk cId="490710932" sldId="2919"/>
            <ac:picMk id="7" creationId="{58266566-7647-9536-E6B5-40CEE157D5BF}"/>
          </ac:picMkLst>
        </pc:picChg>
      </pc:sldChg>
      <pc:sldChg chg="addSp delSp modSp add mod modClrScheme modShow chgLayout modNotes">
        <pc:chgData name="Justina Ojom" userId="cbdaed7d-8d45-4372-a16a-f3f8900c2f45" providerId="ADAL" clId="{498B5AAD-3D98-492D-857B-23061FC64F6C}" dt="2023-03-08T07:11:19.714" v="9647"/>
        <pc:sldMkLst>
          <pc:docMk/>
          <pc:sldMk cId="1424034190" sldId="2920"/>
        </pc:sldMkLst>
        <pc:spChg chg="del">
          <ac:chgData name="Justina Ojom" userId="cbdaed7d-8d45-4372-a16a-f3f8900c2f45" providerId="ADAL" clId="{498B5AAD-3D98-492D-857B-23061FC64F6C}" dt="2023-03-07T22:04:47.977" v="9603" actId="478"/>
          <ac:spMkLst>
            <pc:docMk/>
            <pc:sldMk cId="1424034190" sldId="2920"/>
            <ac:spMk id="3" creationId="{A840C016-F850-03F9-2A21-AFC42BEA1C37}"/>
          </ac:spMkLst>
        </pc:spChg>
        <pc:spChg chg="add del mod">
          <ac:chgData name="Justina Ojom" userId="cbdaed7d-8d45-4372-a16a-f3f8900c2f45" providerId="ADAL" clId="{498B5AAD-3D98-492D-857B-23061FC64F6C}" dt="2023-03-07T22:04:51.680" v="9604" actId="700"/>
          <ac:spMkLst>
            <pc:docMk/>
            <pc:sldMk cId="1424034190" sldId="2920"/>
            <ac:spMk id="5" creationId="{7C3E50C5-9016-C3B3-CD97-E614B8810FCA}"/>
          </ac:spMkLst>
        </pc:spChg>
        <pc:spChg chg="add mod">
          <ac:chgData name="Justina Ojom" userId="cbdaed7d-8d45-4372-a16a-f3f8900c2f45" providerId="ADAL" clId="{498B5AAD-3D98-492D-857B-23061FC64F6C}" dt="2023-03-07T22:05:55.164" v="9611"/>
          <ac:spMkLst>
            <pc:docMk/>
            <pc:sldMk cId="1424034190" sldId="2920"/>
            <ac:spMk id="6" creationId="{F7923722-4DD3-0402-CE11-930293BC8C9B}"/>
          </ac:spMkLst>
        </pc:spChg>
        <pc:spChg chg="del">
          <ac:chgData name="Justina Ojom" userId="cbdaed7d-8d45-4372-a16a-f3f8900c2f45" providerId="ADAL" clId="{498B5AAD-3D98-492D-857B-23061FC64F6C}" dt="2023-03-07T22:04:47.977" v="9603" actId="478"/>
          <ac:spMkLst>
            <pc:docMk/>
            <pc:sldMk cId="1424034190" sldId="2920"/>
            <ac:spMk id="61" creationId="{AFB5742E-11E1-84D8-CA1F-E404ADB7C2F1}"/>
          </ac:spMkLst>
        </pc:spChg>
        <pc:spChg chg="del">
          <ac:chgData name="Justina Ojom" userId="cbdaed7d-8d45-4372-a16a-f3f8900c2f45" providerId="ADAL" clId="{498B5AAD-3D98-492D-857B-23061FC64F6C}" dt="2023-03-07T22:04:47.977" v="9603" actId="478"/>
          <ac:spMkLst>
            <pc:docMk/>
            <pc:sldMk cId="1424034190" sldId="2920"/>
            <ac:spMk id="80" creationId="{BE32B58F-48B9-7898-6F22-028951B39812}"/>
          </ac:spMkLst>
        </pc:spChg>
        <pc:grpChg chg="del">
          <ac:chgData name="Justina Ojom" userId="cbdaed7d-8d45-4372-a16a-f3f8900c2f45" providerId="ADAL" clId="{498B5AAD-3D98-492D-857B-23061FC64F6C}" dt="2023-03-07T22:04:47.977" v="9603" actId="478"/>
          <ac:grpSpMkLst>
            <pc:docMk/>
            <pc:sldMk cId="1424034190" sldId="2920"/>
            <ac:grpSpMk id="2" creationId="{C5B69AE5-0E1D-48AE-83F3-0054A036B3F1}"/>
          </ac:grpSpMkLst>
        </pc:grpChg>
        <pc:grpChg chg="del">
          <ac:chgData name="Justina Ojom" userId="cbdaed7d-8d45-4372-a16a-f3f8900c2f45" providerId="ADAL" clId="{498B5AAD-3D98-492D-857B-23061FC64F6C}" dt="2023-03-07T22:04:47.977" v="9603" actId="478"/>
          <ac:grpSpMkLst>
            <pc:docMk/>
            <pc:sldMk cId="1424034190" sldId="2920"/>
            <ac:grpSpMk id="112" creationId="{6E4BEB5E-0800-F799-1313-20C7E16790A1}"/>
          </ac:grpSpMkLst>
        </pc:grpChg>
        <pc:grpChg chg="del">
          <ac:chgData name="Justina Ojom" userId="cbdaed7d-8d45-4372-a16a-f3f8900c2f45" providerId="ADAL" clId="{498B5AAD-3D98-492D-857B-23061FC64F6C}" dt="2023-03-07T22:04:47.977" v="9603" actId="478"/>
          <ac:grpSpMkLst>
            <pc:docMk/>
            <pc:sldMk cId="1424034190" sldId="2920"/>
            <ac:grpSpMk id="113" creationId="{965FBA1D-5FBD-417E-3946-731A9E45472E}"/>
          </ac:grpSpMkLst>
        </pc:grpChg>
        <pc:grpChg chg="del">
          <ac:chgData name="Justina Ojom" userId="cbdaed7d-8d45-4372-a16a-f3f8900c2f45" providerId="ADAL" clId="{498B5AAD-3D98-492D-857B-23061FC64F6C}" dt="2023-03-07T22:04:47.977" v="9603" actId="478"/>
          <ac:grpSpMkLst>
            <pc:docMk/>
            <pc:sldMk cId="1424034190" sldId="2920"/>
            <ac:grpSpMk id="114" creationId="{D8A00C9F-045B-8ED0-237A-DCF2FE32F4EF}"/>
          </ac:grpSpMkLst>
        </pc:grpChg>
      </pc:sldChg>
      <pc:sldChg chg="addSp delSp modSp add mod modClrScheme modShow chgLayout modNotes modNotesTx">
        <pc:chgData name="Justina Ojom" userId="cbdaed7d-8d45-4372-a16a-f3f8900c2f45" providerId="ADAL" clId="{498B5AAD-3D98-492D-857B-23061FC64F6C}" dt="2023-03-09T22:45:52.450" v="10080" actId="113"/>
        <pc:sldMkLst>
          <pc:docMk/>
          <pc:sldMk cId="2566304083" sldId="2921"/>
        </pc:sldMkLst>
        <pc:spChg chg="add del mod">
          <ac:chgData name="Justina Ojom" userId="cbdaed7d-8d45-4372-a16a-f3f8900c2f45" providerId="ADAL" clId="{498B5AAD-3D98-492D-857B-23061FC64F6C}" dt="2023-03-07T22:04:54.887" v="9605" actId="700"/>
          <ac:spMkLst>
            <pc:docMk/>
            <pc:sldMk cId="2566304083" sldId="2921"/>
            <ac:spMk id="3" creationId="{2BAAA2DF-4EA5-211B-3F83-3EB12E7059E1}"/>
          </ac:spMkLst>
        </pc:spChg>
        <pc:spChg chg="add mod">
          <ac:chgData name="Justina Ojom" userId="cbdaed7d-8d45-4372-a16a-f3f8900c2f45" providerId="ADAL" clId="{498B5AAD-3D98-492D-857B-23061FC64F6C}" dt="2023-03-07T22:05:54.452" v="9610"/>
          <ac:spMkLst>
            <pc:docMk/>
            <pc:sldMk cId="2566304083" sldId="2921"/>
            <ac:spMk id="4" creationId="{08075F41-3212-2C89-D497-644068EEB0C8}"/>
          </ac:spMkLst>
        </pc:spChg>
        <pc:spChg chg="del">
          <ac:chgData name="Justina Ojom" userId="cbdaed7d-8d45-4372-a16a-f3f8900c2f45" providerId="ADAL" clId="{498B5AAD-3D98-492D-857B-23061FC64F6C}" dt="2023-03-07T22:01:33.038" v="9479" actId="478"/>
          <ac:spMkLst>
            <pc:docMk/>
            <pc:sldMk cId="2566304083" sldId="2921"/>
            <ac:spMk id="12" creationId="{73214C7E-A431-FE55-DB85-037DF76116CC}"/>
          </ac:spMkLst>
        </pc:spChg>
        <pc:spChg chg="del">
          <ac:chgData name="Justina Ojom" userId="cbdaed7d-8d45-4372-a16a-f3f8900c2f45" providerId="ADAL" clId="{498B5AAD-3D98-492D-857B-23061FC64F6C}" dt="2023-03-07T22:01:33.038" v="9479" actId="478"/>
          <ac:spMkLst>
            <pc:docMk/>
            <pc:sldMk cId="2566304083" sldId="2921"/>
            <ac:spMk id="13" creationId="{654020FA-B2CA-0CEC-022A-BCE44169BEC9}"/>
          </ac:spMkLst>
        </pc:spChg>
        <pc:spChg chg="del">
          <ac:chgData name="Justina Ojom" userId="cbdaed7d-8d45-4372-a16a-f3f8900c2f45" providerId="ADAL" clId="{498B5AAD-3D98-492D-857B-23061FC64F6C}" dt="2023-03-07T22:01:33.038" v="9479" actId="478"/>
          <ac:spMkLst>
            <pc:docMk/>
            <pc:sldMk cId="2566304083" sldId="2921"/>
            <ac:spMk id="14" creationId="{69C5F83A-DEA2-3157-8040-6003E3B3B0AB}"/>
          </ac:spMkLst>
        </pc:spChg>
        <pc:spChg chg="del">
          <ac:chgData name="Justina Ojom" userId="cbdaed7d-8d45-4372-a16a-f3f8900c2f45" providerId="ADAL" clId="{498B5AAD-3D98-492D-857B-23061FC64F6C}" dt="2023-03-07T22:01:33.038" v="9479" actId="478"/>
          <ac:spMkLst>
            <pc:docMk/>
            <pc:sldMk cId="2566304083" sldId="2921"/>
            <ac:spMk id="15" creationId="{4B461B7E-371B-E540-DD5E-B525584C0566}"/>
          </ac:spMkLst>
        </pc:spChg>
        <pc:spChg chg="del">
          <ac:chgData name="Justina Ojom" userId="cbdaed7d-8d45-4372-a16a-f3f8900c2f45" providerId="ADAL" clId="{498B5AAD-3D98-492D-857B-23061FC64F6C}" dt="2023-03-07T22:01:33.038" v="9479" actId="478"/>
          <ac:spMkLst>
            <pc:docMk/>
            <pc:sldMk cId="2566304083" sldId="2921"/>
            <ac:spMk id="16" creationId="{88D087D9-1BCE-0B42-63D2-FC2A6EB9AF9B}"/>
          </ac:spMkLst>
        </pc:spChg>
        <pc:spChg chg="del">
          <ac:chgData name="Justina Ojom" userId="cbdaed7d-8d45-4372-a16a-f3f8900c2f45" providerId="ADAL" clId="{498B5AAD-3D98-492D-857B-23061FC64F6C}" dt="2023-03-07T22:01:33.038" v="9479" actId="478"/>
          <ac:spMkLst>
            <pc:docMk/>
            <pc:sldMk cId="2566304083" sldId="2921"/>
            <ac:spMk id="17" creationId="{5C0CB9D4-5188-0DB3-CDCA-B833E8D71CFF}"/>
          </ac:spMkLst>
        </pc:spChg>
        <pc:spChg chg="del">
          <ac:chgData name="Justina Ojom" userId="cbdaed7d-8d45-4372-a16a-f3f8900c2f45" providerId="ADAL" clId="{498B5AAD-3D98-492D-857B-23061FC64F6C}" dt="2023-03-07T22:01:33.038" v="9479" actId="478"/>
          <ac:spMkLst>
            <pc:docMk/>
            <pc:sldMk cId="2566304083" sldId="2921"/>
            <ac:spMk id="18" creationId="{E7DC1C0B-F5F8-B37F-6E18-661E46C05B73}"/>
          </ac:spMkLst>
        </pc:spChg>
        <pc:spChg chg="del">
          <ac:chgData name="Justina Ojom" userId="cbdaed7d-8d45-4372-a16a-f3f8900c2f45" providerId="ADAL" clId="{498B5AAD-3D98-492D-857B-23061FC64F6C}" dt="2023-03-07T22:01:33.038" v="9479" actId="478"/>
          <ac:spMkLst>
            <pc:docMk/>
            <pc:sldMk cId="2566304083" sldId="2921"/>
            <ac:spMk id="19" creationId="{949529E8-EC8E-0249-A145-07E85B5787C7}"/>
          </ac:spMkLst>
        </pc:spChg>
        <pc:spChg chg="del">
          <ac:chgData name="Justina Ojom" userId="cbdaed7d-8d45-4372-a16a-f3f8900c2f45" providerId="ADAL" clId="{498B5AAD-3D98-492D-857B-23061FC64F6C}" dt="2023-03-07T22:01:33.038" v="9479" actId="478"/>
          <ac:spMkLst>
            <pc:docMk/>
            <pc:sldMk cId="2566304083" sldId="2921"/>
            <ac:spMk id="20" creationId="{4663E36E-B6C7-DC63-DE3B-F3DE339BCAEF}"/>
          </ac:spMkLst>
        </pc:spChg>
        <pc:spChg chg="del">
          <ac:chgData name="Justina Ojom" userId="cbdaed7d-8d45-4372-a16a-f3f8900c2f45" providerId="ADAL" clId="{498B5AAD-3D98-492D-857B-23061FC64F6C}" dt="2023-03-07T22:01:33.038" v="9479" actId="478"/>
          <ac:spMkLst>
            <pc:docMk/>
            <pc:sldMk cId="2566304083" sldId="2921"/>
            <ac:spMk id="21" creationId="{2D4F8324-21D1-619F-1B6B-42637754F702}"/>
          </ac:spMkLst>
        </pc:spChg>
        <pc:spChg chg="del">
          <ac:chgData name="Justina Ojom" userId="cbdaed7d-8d45-4372-a16a-f3f8900c2f45" providerId="ADAL" clId="{498B5AAD-3D98-492D-857B-23061FC64F6C}" dt="2023-03-07T22:01:33.038" v="9479" actId="478"/>
          <ac:spMkLst>
            <pc:docMk/>
            <pc:sldMk cId="2566304083" sldId="2921"/>
            <ac:spMk id="27" creationId="{6AED0273-1552-FDBA-B063-94CAB3854F95}"/>
          </ac:spMkLst>
        </pc:spChg>
        <pc:spChg chg="del">
          <ac:chgData name="Justina Ojom" userId="cbdaed7d-8d45-4372-a16a-f3f8900c2f45" providerId="ADAL" clId="{498B5AAD-3D98-492D-857B-23061FC64F6C}" dt="2023-03-07T22:01:33.038" v="9479" actId="478"/>
          <ac:spMkLst>
            <pc:docMk/>
            <pc:sldMk cId="2566304083" sldId="2921"/>
            <ac:spMk id="32" creationId="{018DEDA9-988A-4F70-B2DE-A423BE94BAA4}"/>
          </ac:spMkLst>
        </pc:spChg>
        <pc:grpChg chg="del">
          <ac:chgData name="Justina Ojom" userId="cbdaed7d-8d45-4372-a16a-f3f8900c2f45" providerId="ADAL" clId="{498B5AAD-3D98-492D-857B-23061FC64F6C}" dt="2023-03-07T22:01:33.038" v="9479" actId="478"/>
          <ac:grpSpMkLst>
            <pc:docMk/>
            <pc:sldMk cId="2566304083" sldId="2921"/>
            <ac:grpSpMk id="7" creationId="{80DE6EFA-80DA-7FEA-A9BF-5950A1CEBFF0}"/>
          </ac:grpSpMkLst>
        </pc:grpChg>
      </pc:sldChg>
      <pc:sldChg chg="addSp delSp modSp add mod modClrScheme modShow chgLayout modNotes">
        <pc:chgData name="Justina Ojom" userId="cbdaed7d-8d45-4372-a16a-f3f8900c2f45" providerId="ADAL" clId="{498B5AAD-3D98-492D-857B-23061FC64F6C}" dt="2023-03-08T07:11:25.898" v="9658"/>
        <pc:sldMkLst>
          <pc:docMk/>
          <pc:sldMk cId="3620065003" sldId="2922"/>
        </pc:sldMkLst>
        <pc:spChg chg="del">
          <ac:chgData name="Justina Ojom" userId="cbdaed7d-8d45-4372-a16a-f3f8900c2f45" providerId="ADAL" clId="{498B5AAD-3D98-492D-857B-23061FC64F6C}" dt="2023-03-07T22:02:15.909" v="9508" actId="478"/>
          <ac:spMkLst>
            <pc:docMk/>
            <pc:sldMk cId="3620065003" sldId="2922"/>
            <ac:spMk id="2" creationId="{0040CBB1-938A-2778-A5AB-75133B1F3F32}"/>
          </ac:spMkLst>
        </pc:spChg>
        <pc:spChg chg="del">
          <ac:chgData name="Justina Ojom" userId="cbdaed7d-8d45-4372-a16a-f3f8900c2f45" providerId="ADAL" clId="{498B5AAD-3D98-492D-857B-23061FC64F6C}" dt="2023-03-07T22:02:15.909" v="9508" actId="478"/>
          <ac:spMkLst>
            <pc:docMk/>
            <pc:sldMk cId="3620065003" sldId="2922"/>
            <ac:spMk id="3" creationId="{5BA89592-01F7-417A-4CC4-11E33189DCC4}"/>
          </ac:spMkLst>
        </pc:spChg>
        <pc:spChg chg="del">
          <ac:chgData name="Justina Ojom" userId="cbdaed7d-8d45-4372-a16a-f3f8900c2f45" providerId="ADAL" clId="{498B5AAD-3D98-492D-857B-23061FC64F6C}" dt="2023-03-07T22:02:15.909" v="9508" actId="478"/>
          <ac:spMkLst>
            <pc:docMk/>
            <pc:sldMk cId="3620065003" sldId="2922"/>
            <ac:spMk id="4" creationId="{A6363A34-98FA-EF95-BB2F-578971E1770E}"/>
          </ac:spMkLst>
        </pc:spChg>
        <pc:spChg chg="del">
          <ac:chgData name="Justina Ojom" userId="cbdaed7d-8d45-4372-a16a-f3f8900c2f45" providerId="ADAL" clId="{498B5AAD-3D98-492D-857B-23061FC64F6C}" dt="2023-03-07T22:02:15.909" v="9508" actId="478"/>
          <ac:spMkLst>
            <pc:docMk/>
            <pc:sldMk cId="3620065003" sldId="2922"/>
            <ac:spMk id="5" creationId="{65A09501-443A-3F8D-7C5C-91C8416E2A9C}"/>
          </ac:spMkLst>
        </pc:spChg>
        <pc:spChg chg="del">
          <ac:chgData name="Justina Ojom" userId="cbdaed7d-8d45-4372-a16a-f3f8900c2f45" providerId="ADAL" clId="{498B5AAD-3D98-492D-857B-23061FC64F6C}" dt="2023-03-07T22:02:15.909" v="9508" actId="478"/>
          <ac:spMkLst>
            <pc:docMk/>
            <pc:sldMk cId="3620065003" sldId="2922"/>
            <ac:spMk id="6" creationId="{9929181B-EFC0-8F98-0D91-79FDE0E3CD5F}"/>
          </ac:spMkLst>
        </pc:spChg>
        <pc:spChg chg="add del mod">
          <ac:chgData name="Justina Ojom" userId="cbdaed7d-8d45-4372-a16a-f3f8900c2f45" providerId="ADAL" clId="{498B5AAD-3D98-492D-857B-23061FC64F6C}" dt="2023-03-07T22:05:00.993" v="9606" actId="700"/>
          <ac:spMkLst>
            <pc:docMk/>
            <pc:sldMk cId="3620065003" sldId="2922"/>
            <ac:spMk id="11" creationId="{96DDA7DD-19CA-983F-A110-9BB75C54AB2E}"/>
          </ac:spMkLst>
        </pc:spChg>
        <pc:spChg chg="add mod">
          <ac:chgData name="Justina Ojom" userId="cbdaed7d-8d45-4372-a16a-f3f8900c2f45" providerId="ADAL" clId="{498B5AAD-3D98-492D-857B-23061FC64F6C}" dt="2023-03-07T22:05:50.709" v="9609"/>
          <ac:spMkLst>
            <pc:docMk/>
            <pc:sldMk cId="3620065003" sldId="2922"/>
            <ac:spMk id="12" creationId="{1FCB1FF6-AC9F-3C06-0794-CC59DD24BFAF}"/>
          </ac:spMkLst>
        </pc:spChg>
        <pc:spChg chg="del">
          <ac:chgData name="Justina Ojom" userId="cbdaed7d-8d45-4372-a16a-f3f8900c2f45" providerId="ADAL" clId="{498B5AAD-3D98-492D-857B-23061FC64F6C}" dt="2023-03-07T22:02:15.909" v="9508" actId="478"/>
          <ac:spMkLst>
            <pc:docMk/>
            <pc:sldMk cId="3620065003" sldId="2922"/>
            <ac:spMk id="15" creationId="{10C346D8-079D-E1DC-E607-AAF4BAA2E488}"/>
          </ac:spMkLst>
        </pc:spChg>
        <pc:spChg chg="del">
          <ac:chgData name="Justina Ojom" userId="cbdaed7d-8d45-4372-a16a-f3f8900c2f45" providerId="ADAL" clId="{498B5AAD-3D98-492D-857B-23061FC64F6C}" dt="2023-03-07T22:02:15.909" v="9508" actId="478"/>
          <ac:spMkLst>
            <pc:docMk/>
            <pc:sldMk cId="3620065003" sldId="2922"/>
            <ac:spMk id="16" creationId="{6AA9F14D-751B-3E66-FEE5-F4DF26E07826}"/>
          </ac:spMkLst>
        </pc:spChg>
        <pc:spChg chg="del">
          <ac:chgData name="Justina Ojom" userId="cbdaed7d-8d45-4372-a16a-f3f8900c2f45" providerId="ADAL" clId="{498B5AAD-3D98-492D-857B-23061FC64F6C}" dt="2023-03-07T22:02:15.909" v="9508" actId="478"/>
          <ac:spMkLst>
            <pc:docMk/>
            <pc:sldMk cId="3620065003" sldId="2922"/>
            <ac:spMk id="17" creationId="{09358518-ACC6-579F-A205-7D81EE17F7FB}"/>
          </ac:spMkLst>
        </pc:spChg>
        <pc:spChg chg="del">
          <ac:chgData name="Justina Ojom" userId="cbdaed7d-8d45-4372-a16a-f3f8900c2f45" providerId="ADAL" clId="{498B5AAD-3D98-492D-857B-23061FC64F6C}" dt="2023-03-07T22:02:15.909" v="9508" actId="478"/>
          <ac:spMkLst>
            <pc:docMk/>
            <pc:sldMk cId="3620065003" sldId="2922"/>
            <ac:spMk id="18" creationId="{11B00281-8110-EA21-D6D0-052C2C9EB54E}"/>
          </ac:spMkLst>
        </pc:spChg>
        <pc:spChg chg="del">
          <ac:chgData name="Justina Ojom" userId="cbdaed7d-8d45-4372-a16a-f3f8900c2f45" providerId="ADAL" clId="{498B5AAD-3D98-492D-857B-23061FC64F6C}" dt="2023-03-07T22:02:15.909" v="9508" actId="478"/>
          <ac:spMkLst>
            <pc:docMk/>
            <pc:sldMk cId="3620065003" sldId="2922"/>
            <ac:spMk id="19" creationId="{DE15551D-190A-242A-8C84-A97472554217}"/>
          </ac:spMkLst>
        </pc:spChg>
        <pc:spChg chg="del">
          <ac:chgData name="Justina Ojom" userId="cbdaed7d-8d45-4372-a16a-f3f8900c2f45" providerId="ADAL" clId="{498B5AAD-3D98-492D-857B-23061FC64F6C}" dt="2023-03-07T22:02:15.909" v="9508" actId="478"/>
          <ac:spMkLst>
            <pc:docMk/>
            <pc:sldMk cId="3620065003" sldId="2922"/>
            <ac:spMk id="22" creationId="{DA315A59-EFBA-41B0-44ED-026B5DB50BDD}"/>
          </ac:spMkLst>
        </pc:spChg>
        <pc:grpChg chg="del">
          <ac:chgData name="Justina Ojom" userId="cbdaed7d-8d45-4372-a16a-f3f8900c2f45" providerId="ADAL" clId="{498B5AAD-3D98-492D-857B-23061FC64F6C}" dt="2023-03-07T22:02:15.909" v="9508" actId="478"/>
          <ac:grpSpMkLst>
            <pc:docMk/>
            <pc:sldMk cId="3620065003" sldId="2922"/>
            <ac:grpSpMk id="7" creationId="{88F936CA-76E7-5E8D-8134-EA9726958720}"/>
          </ac:grpSpMkLst>
        </pc:grpChg>
      </pc:sldChg>
      <pc:sldChg chg="addSp delSp modSp add mod modClrScheme modShow delCm chgLayout modNotes">
        <pc:chgData name="Justina Ojom" userId="cbdaed7d-8d45-4372-a16a-f3f8900c2f45" providerId="ADAL" clId="{498B5AAD-3D98-492D-857B-23061FC64F6C}" dt="2023-03-08T07:11:27.858" v="9661"/>
        <pc:sldMkLst>
          <pc:docMk/>
          <pc:sldMk cId="93813501" sldId="2923"/>
        </pc:sldMkLst>
        <pc:spChg chg="del">
          <ac:chgData name="Justina Ojom" userId="cbdaed7d-8d45-4372-a16a-f3f8900c2f45" providerId="ADAL" clId="{498B5AAD-3D98-492D-857B-23061FC64F6C}" dt="2023-03-07T22:03:31.945" v="9579" actId="478"/>
          <ac:spMkLst>
            <pc:docMk/>
            <pc:sldMk cId="93813501" sldId="2923"/>
            <ac:spMk id="2" creationId="{C20DDB00-687A-C587-086D-524736748911}"/>
          </ac:spMkLst>
        </pc:spChg>
        <pc:spChg chg="add del mod">
          <ac:chgData name="Justina Ojom" userId="cbdaed7d-8d45-4372-a16a-f3f8900c2f45" providerId="ADAL" clId="{498B5AAD-3D98-492D-857B-23061FC64F6C}" dt="2023-03-07T22:05:16.301" v="9607" actId="700"/>
          <ac:spMkLst>
            <pc:docMk/>
            <pc:sldMk cId="93813501" sldId="2923"/>
            <ac:spMk id="4" creationId="{781210BD-BFCA-ECF0-E179-91CF74F0560F}"/>
          </ac:spMkLst>
        </pc:spChg>
        <pc:spChg chg="add mod">
          <ac:chgData name="Justina Ojom" userId="cbdaed7d-8d45-4372-a16a-f3f8900c2f45" providerId="ADAL" clId="{498B5AAD-3D98-492D-857B-23061FC64F6C}" dt="2023-03-07T22:05:42.843" v="9608"/>
          <ac:spMkLst>
            <pc:docMk/>
            <pc:sldMk cId="93813501" sldId="2923"/>
            <ac:spMk id="5" creationId="{6FEB99F8-1377-F05D-B607-F3774CBBB2D0}"/>
          </ac:spMkLst>
        </pc:spChg>
        <pc:grpChg chg="del">
          <ac:chgData name="Justina Ojom" userId="cbdaed7d-8d45-4372-a16a-f3f8900c2f45" providerId="ADAL" clId="{498B5AAD-3D98-492D-857B-23061FC64F6C}" dt="2023-03-07T22:03:31.945" v="9579" actId="478"/>
          <ac:grpSpMkLst>
            <pc:docMk/>
            <pc:sldMk cId="93813501" sldId="2923"/>
            <ac:grpSpMk id="10" creationId="{312B531E-459E-3613-B937-F1D23C34B0CA}"/>
          </ac:grpSpMkLst>
        </pc:grpChg>
        <pc:grpChg chg="del">
          <ac:chgData name="Justina Ojom" userId="cbdaed7d-8d45-4372-a16a-f3f8900c2f45" providerId="ADAL" clId="{498B5AAD-3D98-492D-857B-23061FC64F6C}" dt="2023-03-07T22:03:31.945" v="9579" actId="478"/>
          <ac:grpSpMkLst>
            <pc:docMk/>
            <pc:sldMk cId="93813501" sldId="2923"/>
            <ac:grpSpMk id="27" creationId="{F3260E3B-4326-1DB7-0351-BCAC99E08D3B}"/>
          </ac:grpSpMkLst>
        </pc:grpChg>
        <pc:graphicFrameChg chg="del">
          <ac:chgData name="Justina Ojom" userId="cbdaed7d-8d45-4372-a16a-f3f8900c2f45" providerId="ADAL" clId="{498B5AAD-3D98-492D-857B-23061FC64F6C}" dt="2023-03-07T22:03:31.945" v="9579" actId="478"/>
          <ac:graphicFrameMkLst>
            <pc:docMk/>
            <pc:sldMk cId="93813501" sldId="2923"/>
            <ac:graphicFrameMk id="11" creationId="{3995F924-3DB6-25C7-2DB8-CB43B6C890CB}"/>
          </ac:graphicFrameMkLst>
        </pc:graphicFrame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498B5AAD-3D98-492D-857B-23061FC64F6C}" dt="2023-03-07T22:03:45.624" v="9583"/>
              <pc2:cmMkLst xmlns:pc2="http://schemas.microsoft.com/office/powerpoint/2019/9/main/command">
                <pc:docMk/>
                <pc:sldMk cId="93813501" sldId="2923"/>
                <pc2:cmMk id="{3E73439D-2125-4CE6-BCEE-071E05F924FF}"/>
              </pc2:cmMkLst>
            </pc226:cmChg>
          </p:ext>
        </pc:extLst>
      </pc:sldChg>
      <pc:sldMasterChg chg="modSldLayout">
        <pc:chgData name="Justina Ojom" userId="cbdaed7d-8d45-4372-a16a-f3f8900c2f45" providerId="ADAL" clId="{498B5AAD-3D98-492D-857B-23061FC64F6C}" dt="2023-03-07T18:43:49.885" v="6676" actId="207"/>
        <pc:sldMasterMkLst>
          <pc:docMk/>
          <pc:sldMasterMk cId="3673303477" sldId="2147483648"/>
        </pc:sldMasterMkLst>
        <pc:sldLayoutChg chg="modSp mod setBg">
          <pc:chgData name="Justina Ojom" userId="cbdaed7d-8d45-4372-a16a-f3f8900c2f45" providerId="ADAL" clId="{498B5AAD-3D98-492D-857B-23061FC64F6C}" dt="2023-03-07T18:43:49.885" v="6676" actId="207"/>
          <pc:sldLayoutMkLst>
            <pc:docMk/>
            <pc:sldMasterMk cId="3673303477" sldId="2147483648"/>
            <pc:sldLayoutMk cId="3039241984" sldId="2147483660"/>
          </pc:sldLayoutMkLst>
          <pc:spChg chg="mod">
            <ac:chgData name="Justina Ojom" userId="cbdaed7d-8d45-4372-a16a-f3f8900c2f45" providerId="ADAL" clId="{498B5AAD-3D98-492D-857B-23061FC64F6C}" dt="2023-03-07T18:43:45.681" v="6675" actId="207"/>
            <ac:spMkLst>
              <pc:docMk/>
              <pc:sldMasterMk cId="3673303477" sldId="2147483648"/>
              <pc:sldLayoutMk cId="3039241984" sldId="2147483660"/>
              <ac:spMk id="3" creationId="{A8BE9D00-E3B6-4C8A-9850-E680BFE2727A}"/>
            </ac:spMkLst>
          </pc:spChg>
          <pc:spChg chg="mod">
            <ac:chgData name="Justina Ojom" userId="cbdaed7d-8d45-4372-a16a-f3f8900c2f45" providerId="ADAL" clId="{498B5AAD-3D98-492D-857B-23061FC64F6C}" dt="2023-03-07T18:43:49.885" v="6676" actId="207"/>
            <ac:spMkLst>
              <pc:docMk/>
              <pc:sldMasterMk cId="3673303477" sldId="2147483648"/>
              <pc:sldLayoutMk cId="3039241984" sldId="2147483660"/>
              <ac:spMk id="62" creationId="{D0172625-8E54-4F58-8621-F7FE15D63AD5}"/>
            </ac:spMkLst>
          </pc:spChg>
        </pc:sldLayoutChg>
        <pc:sldLayoutChg chg="modSp mod setBg">
          <pc:chgData name="Justina Ojom" userId="cbdaed7d-8d45-4372-a16a-f3f8900c2f45" providerId="ADAL" clId="{498B5AAD-3D98-492D-857B-23061FC64F6C}" dt="2023-03-07T18:43:20.933" v="6672" actId="207"/>
          <pc:sldLayoutMkLst>
            <pc:docMk/>
            <pc:sldMasterMk cId="3673303477" sldId="2147483648"/>
            <pc:sldLayoutMk cId="2324929624" sldId="2147483661"/>
          </pc:sldLayoutMkLst>
          <pc:spChg chg="mod">
            <ac:chgData name="Justina Ojom" userId="cbdaed7d-8d45-4372-a16a-f3f8900c2f45" providerId="ADAL" clId="{498B5AAD-3D98-492D-857B-23061FC64F6C}" dt="2023-03-07T18:43:20.933" v="6672" actId="207"/>
            <ac:spMkLst>
              <pc:docMk/>
              <pc:sldMasterMk cId="3673303477" sldId="2147483648"/>
              <pc:sldLayoutMk cId="2324929624" sldId="2147483661"/>
              <ac:spMk id="5" creationId="{917F4B93-D5FC-4BC1-ACC8-42A00E6E8C14}"/>
            </ac:spMkLst>
          </pc:spChg>
          <pc:spChg chg="mod">
            <ac:chgData name="Justina Ojom" userId="cbdaed7d-8d45-4372-a16a-f3f8900c2f45" providerId="ADAL" clId="{498B5AAD-3D98-492D-857B-23061FC64F6C}" dt="2023-03-07T18:43:14.355" v="6671" actId="207"/>
            <ac:spMkLst>
              <pc:docMk/>
              <pc:sldMasterMk cId="3673303477" sldId="2147483648"/>
              <pc:sldLayoutMk cId="2324929624" sldId="2147483661"/>
              <ac:spMk id="6" creationId="{B44FDF81-8ADA-496B-B92F-CF22EC5DCC7F}"/>
            </ac:spMkLst>
          </pc:spChg>
        </pc:sldLayoutChg>
        <pc:sldLayoutChg chg="addSp delSp modSp mod">
          <pc:chgData name="Justina Ojom" userId="cbdaed7d-8d45-4372-a16a-f3f8900c2f45" providerId="ADAL" clId="{498B5AAD-3D98-492D-857B-23061FC64F6C}" dt="2023-03-07T18:43:36.115" v="6674" actId="207"/>
          <pc:sldLayoutMkLst>
            <pc:docMk/>
            <pc:sldMasterMk cId="3673303477" sldId="2147483648"/>
            <pc:sldLayoutMk cId="3300271862" sldId="2147483662"/>
          </pc:sldLayoutMkLst>
          <pc:spChg chg="mod">
            <ac:chgData name="Justina Ojom" userId="cbdaed7d-8d45-4372-a16a-f3f8900c2f45" providerId="ADAL" clId="{498B5AAD-3D98-492D-857B-23061FC64F6C}" dt="2023-03-07T18:43:36.115" v="6674" actId="207"/>
            <ac:spMkLst>
              <pc:docMk/>
              <pc:sldMasterMk cId="3673303477" sldId="2147483648"/>
              <pc:sldLayoutMk cId="3300271862" sldId="2147483662"/>
              <ac:spMk id="2" creationId="{BFF5FD31-A1B4-42BF-B5CB-087E7BAA2337}"/>
            </ac:spMkLst>
          </pc:spChg>
          <pc:spChg chg="mod">
            <ac:chgData name="Justina Ojom" userId="cbdaed7d-8d45-4372-a16a-f3f8900c2f45" providerId="ADAL" clId="{498B5AAD-3D98-492D-857B-23061FC64F6C}" dt="2023-03-07T18:43:32.029" v="6673" actId="207"/>
            <ac:spMkLst>
              <pc:docMk/>
              <pc:sldMasterMk cId="3673303477" sldId="2147483648"/>
              <pc:sldLayoutMk cId="3300271862" sldId="2147483662"/>
              <ac:spMk id="3" creationId="{7E0BEFEC-EC87-4309-BFFA-7F010E02C918}"/>
            </ac:spMkLst>
          </pc:spChg>
          <pc:spChg chg="del">
            <ac:chgData name="Justina Ojom" userId="cbdaed7d-8d45-4372-a16a-f3f8900c2f45" providerId="ADAL" clId="{498B5AAD-3D98-492D-857B-23061FC64F6C}" dt="2023-03-07T18:36:31.400" v="6525" actId="478"/>
            <ac:spMkLst>
              <pc:docMk/>
              <pc:sldMasterMk cId="3673303477" sldId="2147483648"/>
              <pc:sldLayoutMk cId="3300271862" sldId="2147483662"/>
              <ac:spMk id="5" creationId="{8D558F4F-F02F-4C45-8C27-F7DD99B0F780}"/>
            </ac:spMkLst>
          </pc:spChg>
          <pc:spChg chg="add del mod">
            <ac:chgData name="Justina Ojom" userId="cbdaed7d-8d45-4372-a16a-f3f8900c2f45" providerId="ADAL" clId="{498B5AAD-3D98-492D-857B-23061FC64F6C}" dt="2023-03-07T18:36:13.870" v="6524"/>
            <ac:spMkLst>
              <pc:docMk/>
              <pc:sldMasterMk cId="3673303477" sldId="2147483648"/>
              <pc:sldLayoutMk cId="3300271862" sldId="2147483662"/>
              <ac:spMk id="6" creationId="{9D2553CB-1C3D-2B0B-824E-480E0BD8311B}"/>
            </ac:spMkLst>
          </pc:spChg>
          <pc:spChg chg="add mod">
            <ac:chgData name="Justina Ojom" userId="cbdaed7d-8d45-4372-a16a-f3f8900c2f45" providerId="ADAL" clId="{498B5AAD-3D98-492D-857B-23061FC64F6C}" dt="2023-03-07T18:36:38.160" v="6551" actId="20577"/>
            <ac:spMkLst>
              <pc:docMk/>
              <pc:sldMasterMk cId="3673303477" sldId="2147483648"/>
              <pc:sldLayoutMk cId="3300271862" sldId="2147483662"/>
              <ac:spMk id="8" creationId="{77365CB9-41DB-8C33-C736-6FD3A5A813DD}"/>
            </ac:spMkLst>
          </pc:spChg>
          <pc:picChg chg="del">
            <ac:chgData name="Justina Ojom" userId="cbdaed7d-8d45-4372-a16a-f3f8900c2f45" providerId="ADAL" clId="{498B5AAD-3D98-492D-857B-23061FC64F6C}" dt="2023-03-07T18:36:31.400" v="6525" actId="478"/>
            <ac:picMkLst>
              <pc:docMk/>
              <pc:sldMasterMk cId="3673303477" sldId="2147483648"/>
              <pc:sldLayoutMk cId="3300271862" sldId="2147483662"/>
              <ac:picMk id="4" creationId="{B95C4430-545B-43B4-8F97-B99486693A1C}"/>
            </ac:picMkLst>
          </pc:picChg>
          <pc:picChg chg="add mod">
            <ac:chgData name="Justina Ojom" userId="cbdaed7d-8d45-4372-a16a-f3f8900c2f45" providerId="ADAL" clId="{498B5AAD-3D98-492D-857B-23061FC64F6C}" dt="2023-03-07T18:36:31.699" v="6526"/>
            <ac:picMkLst>
              <pc:docMk/>
              <pc:sldMasterMk cId="3673303477" sldId="2147483648"/>
              <pc:sldLayoutMk cId="3300271862" sldId="2147483662"/>
              <ac:picMk id="7" creationId="{487F1DC7-80D3-0C8A-7889-28C20C729289}"/>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8" y="4229101"/>
            <a:ext cx="6143624" cy="5442608"/>
          </a:xfrm>
          <a:prstGeom prst="rect">
            <a:avLst/>
          </a:prstGeom>
        </p:spPr>
        <p:txBody>
          <a:bodyPr vert="horz" lIns="99038" tIns="49520" rIns="99038" bIns="495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11" name="Slide Image Placeholder 4">
            <a:extLst>
              <a:ext uri="{FF2B5EF4-FFF2-40B4-BE49-F238E27FC236}">
                <a16:creationId xmlns:a16="http://schemas.microsoft.com/office/drawing/2014/main" id="{A12CC41A-CD01-FC57-3789-86F113A69DBD}"/>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99371762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WELCOME</a:t>
            </a:r>
          </a:p>
          <a:p>
            <a:r>
              <a:rPr lang="en-GB" dirty="0"/>
              <a:t>Welcome the participants</a:t>
            </a:r>
            <a:endParaRPr lang="en-BE" dirty="0"/>
          </a:p>
        </p:txBody>
      </p:sp>
      <p:sp>
        <p:nvSpPr>
          <p:cNvPr id="7" name="Slide Image Placeholder 6">
            <a:extLst>
              <a:ext uri="{FF2B5EF4-FFF2-40B4-BE49-F238E27FC236}">
                <a16:creationId xmlns:a16="http://schemas.microsoft.com/office/drawing/2014/main" id="{A0650D34-38D1-9D97-0CED-2DBCB58BBC5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D14A5B4-F7CD-E44A-8ACB-07C3E71AC09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extLst>
      <p:ext uri="{BB962C8B-B14F-4D97-AF65-F5344CB8AC3E}">
        <p14:creationId xmlns:p14="http://schemas.microsoft.com/office/powerpoint/2010/main" val="478457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i="1" dirty="0"/>
              <a:t>Why is making a case plan is important?</a:t>
            </a:r>
          </a:p>
          <a:p>
            <a:pPr lvl="0"/>
            <a:r>
              <a:rPr lang="en-GB" i="0" dirty="0"/>
              <a:t>Prompts</a:t>
            </a:r>
          </a:p>
          <a:p>
            <a:pPr lvl="1"/>
            <a:r>
              <a:rPr lang="en-GB" i="1" dirty="0"/>
              <a:t>What would happen if there was not a plan?</a:t>
            </a:r>
          </a:p>
          <a:p>
            <a:pPr lvl="1"/>
            <a:r>
              <a:rPr lang="en-GB" i="1" dirty="0"/>
              <a:t>What would happen if support was not provided in a timely manner?</a:t>
            </a:r>
          </a:p>
          <a:p>
            <a:pPr lvl="1"/>
            <a:r>
              <a:rPr lang="en-GB" i="1" dirty="0"/>
              <a:t>What would happen if it was not clear who was doing what?</a:t>
            </a:r>
          </a:p>
          <a:p>
            <a:r>
              <a:rPr lang="en-GB" dirty="0"/>
              <a:t>Guide a short discussion</a:t>
            </a:r>
          </a:p>
          <a:p>
            <a:endParaRPr lang="en-GB" dirty="0"/>
          </a:p>
          <a:p>
            <a:endParaRPr lang="en-GB" dirty="0"/>
          </a:p>
          <a:p>
            <a:endParaRPr lang="en-GB" dirty="0"/>
          </a:p>
          <a:p>
            <a:endParaRPr lang="en-GB" dirty="0"/>
          </a:p>
          <a:p>
            <a:endParaRPr lang="en-GB" dirty="0"/>
          </a:p>
          <a:p>
            <a:endParaRPr lang="en-GB" dirty="0"/>
          </a:p>
        </p:txBody>
      </p:sp>
      <p:sp>
        <p:nvSpPr>
          <p:cNvPr id="6" name="Slide Image Placeholder 5">
            <a:extLst>
              <a:ext uri="{FF2B5EF4-FFF2-40B4-BE49-F238E27FC236}">
                <a16:creationId xmlns:a16="http://schemas.microsoft.com/office/drawing/2014/main" id="{0C638D38-0AF9-E369-8AD6-96AAF4C891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0B58FF3-39D5-6CF6-7E2B-14AE6C438D4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467163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 case plan is important as it:</a:t>
            </a:r>
          </a:p>
          <a:p>
            <a:pPr lvl="1"/>
            <a:r>
              <a:rPr lang="en-GB" i="1" dirty="0"/>
              <a:t>Forms a bridge between the assessment of the needs and taking action to address those needs and risks</a:t>
            </a:r>
          </a:p>
          <a:p>
            <a:pPr lvl="1"/>
            <a:r>
              <a:rPr lang="en-GB" i="1" dirty="0"/>
              <a:t>Supports a systematic approach, organizing and planning the delivery of specific actions (without case plan it might be difficult to organize all the actions and steps that need to be taken)</a:t>
            </a:r>
          </a:p>
          <a:p>
            <a:pPr lvl="1"/>
            <a:r>
              <a:rPr lang="en-GB" i="1" dirty="0"/>
              <a:t>Clarifies who should do what and makes people accountable (without a case plan, actions might not be implemented as there is no documentation or plan on who needs to do what by when, or maybe an action can be taken twice  by different person causing double work)</a:t>
            </a:r>
          </a:p>
          <a:p>
            <a:pPr lvl="1"/>
            <a:r>
              <a:rPr lang="en-GB" i="1" dirty="0"/>
              <a:t>Provides a timeline to ensure actions are taken in a timely manner. A case plan should be divided in short term, medium term or long term actions (without a case plan, actions might be postponed or take a long time to be implemented)</a:t>
            </a:r>
          </a:p>
          <a:p>
            <a:pPr lvl="1"/>
            <a:r>
              <a:rPr lang="en-GB" i="1" dirty="0"/>
              <a:t>Documents the interventions and follow-up actions (without a case plan it might be more difficult for a supervisor to monitor the quality of case management support provided)</a:t>
            </a:r>
          </a:p>
          <a:p>
            <a:pPr lvl="1"/>
            <a:r>
              <a:rPr lang="en-GB" i="1" dirty="0"/>
              <a:t>Clarifies expectations, making sure it is clear for everyone what will be done, and reconfirms informed consent or assent when caseworker, child, parent or caregiver agree on the case planning</a:t>
            </a:r>
          </a:p>
          <a:p>
            <a:endParaRPr lang="en-BE" dirty="0"/>
          </a:p>
        </p:txBody>
      </p:sp>
      <p:sp>
        <p:nvSpPr>
          <p:cNvPr id="6" name="Slide Image Placeholder 5">
            <a:extLst>
              <a:ext uri="{FF2B5EF4-FFF2-40B4-BE49-F238E27FC236}">
                <a16:creationId xmlns:a16="http://schemas.microsoft.com/office/drawing/2014/main" id="{5375895A-5B6D-8804-1C0D-A59E9950160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833F661-8630-1179-F36E-B6E22273CBB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3481768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pPr lvl="0"/>
            <a:r>
              <a:rPr lang="en-GB" dirty="0"/>
              <a:t>If participants have case management experience already, ask:</a:t>
            </a:r>
          </a:p>
          <a:p>
            <a:pPr lvl="1"/>
            <a:r>
              <a:rPr lang="en-GB" i="1" dirty="0"/>
              <a:t>Have you involved children and families in developing a case plan? Why? Was it useful?</a:t>
            </a:r>
          </a:p>
          <a:p>
            <a:pPr lvl="1"/>
            <a:r>
              <a:rPr lang="en-GB" i="1" dirty="0"/>
              <a:t>Have you involved others in developing case plans? Why? Was it useful?</a:t>
            </a:r>
          </a:p>
          <a:p>
            <a:pPr lvl="0"/>
            <a:r>
              <a:rPr lang="en-GB" dirty="0"/>
              <a:t>If participants do not have case management experience already, ask:</a:t>
            </a:r>
          </a:p>
          <a:p>
            <a:pPr lvl="1"/>
            <a:r>
              <a:rPr lang="en-GB" i="1" dirty="0"/>
              <a:t>Why might it be useful to involve the child and their parent/caregiver (if appropriate) in developing a case plan?</a:t>
            </a:r>
          </a:p>
          <a:p>
            <a:pPr lvl="1"/>
            <a:r>
              <a:rPr lang="en-GB" i="1" dirty="0"/>
              <a:t>Are there any other people who you think you might need to involve in developing a case plan?</a:t>
            </a:r>
          </a:p>
          <a:p>
            <a:r>
              <a:rPr lang="en-GB" dirty="0"/>
              <a:t>Guide a short discussion</a:t>
            </a:r>
          </a:p>
          <a:p>
            <a:r>
              <a:rPr lang="en-GB" dirty="0"/>
              <a:t>Review and complement with the next slide</a:t>
            </a:r>
          </a:p>
          <a:p>
            <a:endParaRPr lang="en-GB" dirty="0"/>
          </a:p>
        </p:txBody>
      </p:sp>
      <p:sp>
        <p:nvSpPr>
          <p:cNvPr id="6" name="Slide Image Placeholder 5">
            <a:extLst>
              <a:ext uri="{FF2B5EF4-FFF2-40B4-BE49-F238E27FC236}">
                <a16:creationId xmlns:a16="http://schemas.microsoft.com/office/drawing/2014/main" id="{637CA1A5-19CF-B672-5629-82F6BE458C2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10299A2-E5D4-7077-62F4-349F40FA54D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3315585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 child, parent, caregiver and/or trusted adult should be involved in the development of the case plan.</a:t>
            </a:r>
          </a:p>
          <a:p>
            <a:pPr lvl="1"/>
            <a:r>
              <a:rPr lang="en-GB" i="1" dirty="0"/>
              <a:t>Since the child, parent, caregiver and/or trusted adult are the ones facing the protection concern(s) and experiencing the risk of harm, they know best what are the causes and what they need to be supported/feel safe. </a:t>
            </a:r>
          </a:p>
          <a:p>
            <a:r>
              <a:rPr lang="en-GB" i="1" dirty="0"/>
              <a:t>The purpose of the case plan is to think with the child and if appropriate, the family about:</a:t>
            </a:r>
          </a:p>
          <a:p>
            <a:pPr lvl="1"/>
            <a:r>
              <a:rPr lang="en-GB" i="1" dirty="0"/>
              <a:t>What they need</a:t>
            </a:r>
          </a:p>
          <a:p>
            <a:pPr lvl="1"/>
            <a:r>
              <a:rPr lang="en-GB" i="1" dirty="0"/>
              <a:t>What could help them or make them feel supported </a:t>
            </a:r>
          </a:p>
          <a:p>
            <a:pPr lvl="1"/>
            <a:r>
              <a:rPr lang="en-GB" i="1" dirty="0"/>
              <a:t>How the caseworker and the family can work together on this. </a:t>
            </a:r>
          </a:p>
          <a:p>
            <a:endParaRPr lang="en-GB" dirty="0"/>
          </a:p>
        </p:txBody>
      </p:sp>
      <p:sp>
        <p:nvSpPr>
          <p:cNvPr id="6" name="Slide Image Placeholder 5">
            <a:extLst>
              <a:ext uri="{FF2B5EF4-FFF2-40B4-BE49-F238E27FC236}">
                <a16:creationId xmlns:a16="http://schemas.microsoft.com/office/drawing/2014/main" id="{81D20CCF-F264-2BDC-9AA5-07FCBF6A4E4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7B1A6C-DA1A-B6C7-11E1-243CF7CE05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41871001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In Module 2 Foundations of Case Management, we learned that a participative, empowering and strength-based approach needs to be applied throughout the case management process.</a:t>
            </a:r>
          </a:p>
          <a:p>
            <a:r>
              <a:rPr lang="en-GB" i="1" dirty="0"/>
              <a:t>This also applies to drafting the case planning together with the child, parent, caregiver or trusted adult.</a:t>
            </a:r>
          </a:p>
          <a:p>
            <a:r>
              <a:rPr lang="en-GB" i="1" dirty="0"/>
              <a:t>We will quickly recap these three approaches and discuss how exactly a caseworker can do this. </a:t>
            </a:r>
            <a:endParaRPr lang="en-GB" dirty="0"/>
          </a:p>
          <a:p>
            <a:pPr lvl="1"/>
            <a:endParaRPr lang="en-GB" dirty="0"/>
          </a:p>
          <a:p>
            <a:endParaRPr lang="en-BE" dirty="0"/>
          </a:p>
        </p:txBody>
      </p:sp>
      <p:sp>
        <p:nvSpPr>
          <p:cNvPr id="6" name="Slide Image Placeholder 5">
            <a:extLst>
              <a:ext uri="{FF2B5EF4-FFF2-40B4-BE49-F238E27FC236}">
                <a16:creationId xmlns:a16="http://schemas.microsoft.com/office/drawing/2014/main" id="{6AC7EA2C-8735-2B57-95BB-848616A7829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4EA0B34-23DD-E6F8-53FE-F748792849E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29108781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These conditions need to be in place the enable and allow a child to meaningfully participate.</a:t>
            </a:r>
          </a:p>
          <a:p>
            <a:r>
              <a:rPr lang="en-GB" i="1" dirty="0"/>
              <a:t>These were also discussed in Module 2 Foundations on Case Management</a:t>
            </a:r>
          </a:p>
          <a:p>
            <a:r>
              <a:rPr lang="en-GB" i="1" dirty="0"/>
              <a:t>The conditions for meaningful participation:</a:t>
            </a:r>
          </a:p>
          <a:p>
            <a:pPr lvl="1"/>
            <a:r>
              <a:rPr lang="en-GB" i="1" dirty="0"/>
              <a:t>Appropriate environment </a:t>
            </a:r>
          </a:p>
          <a:p>
            <a:pPr lvl="2"/>
            <a:r>
              <a:rPr lang="en-GB" i="1" dirty="0"/>
              <a:t>The place or environment where the caseworker will meet the child must be appropriate to meet. </a:t>
            </a:r>
          </a:p>
          <a:p>
            <a:pPr lvl="2"/>
            <a:r>
              <a:rPr lang="en-GB" i="1" dirty="0"/>
              <a:t>This implies that it needs to be safe, private, quite, accessible, comfortable and child friendly.</a:t>
            </a:r>
          </a:p>
          <a:p>
            <a:pPr lvl="1"/>
            <a:r>
              <a:rPr lang="en-GB" i="1" dirty="0"/>
              <a:t>Voluntary</a:t>
            </a:r>
          </a:p>
          <a:p>
            <a:pPr lvl="2"/>
            <a:r>
              <a:rPr lang="en-GB" i="1" dirty="0"/>
              <a:t>Participation should always be voluntary and with the informed consent/assent of both the children and their parents/caregivers.</a:t>
            </a:r>
          </a:p>
          <a:p>
            <a:pPr lvl="2"/>
            <a:r>
              <a:rPr lang="en-GB" i="1" dirty="0"/>
              <a:t>Where caseworkers do not have a legal mandate to do case management, it is not possible to oblige children and families to participate when they are not willing.</a:t>
            </a:r>
          </a:p>
          <a:p>
            <a:pPr lvl="1"/>
            <a:r>
              <a:rPr lang="en-GB" i="1" dirty="0"/>
              <a:t>Age-appropriate </a:t>
            </a:r>
          </a:p>
          <a:p>
            <a:pPr lvl="2"/>
            <a:r>
              <a:rPr lang="en-GB" i="1" dirty="0"/>
              <a:t>The communication, the level of participation and decision making needs to be appropriate for the individual child’s age and developmental stage.</a:t>
            </a:r>
          </a:p>
          <a:p>
            <a:pPr lvl="2"/>
            <a:r>
              <a:rPr lang="en-GB" i="1" dirty="0"/>
              <a:t>Even young children can be involved in this kind of discussion, as long as the caseworker adjusted the communication (words, non-verbal,…) to the age and development stage of the individual child</a:t>
            </a:r>
          </a:p>
          <a:p>
            <a:pPr lvl="1"/>
            <a:r>
              <a:rPr lang="en-GB" i="1" dirty="0"/>
              <a:t>Respected</a:t>
            </a:r>
          </a:p>
          <a:p>
            <a:pPr lvl="2"/>
            <a:r>
              <a:rPr lang="en-GB" i="1" dirty="0"/>
              <a:t>The child needs to know that he/she will be taken serious, that they are heard and will be listened to.</a:t>
            </a:r>
          </a:p>
          <a:p>
            <a:pPr lvl="1"/>
            <a:r>
              <a:rPr lang="en-GB" i="1" dirty="0"/>
              <a:t>Informed</a:t>
            </a:r>
          </a:p>
          <a:p>
            <a:pPr lvl="2"/>
            <a:r>
              <a:rPr lang="en-GB" i="1" dirty="0"/>
              <a:t>If the child requires additional information on options available, the child should receive the necessary information that allows in a way that they understand</a:t>
            </a:r>
          </a:p>
        </p:txBody>
      </p:sp>
      <p:sp>
        <p:nvSpPr>
          <p:cNvPr id="6" name="Slide Image Placeholder 5">
            <a:extLst>
              <a:ext uri="{FF2B5EF4-FFF2-40B4-BE49-F238E27FC236}">
                <a16:creationId xmlns:a16="http://schemas.microsoft.com/office/drawing/2014/main" id="{D6F13AF9-DB6D-2BD7-495A-D9CBF2BEB87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678DF2A-3DF9-76A2-2974-D4692E79D17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57068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INTRODUCTION</a:t>
            </a:r>
          </a:p>
          <a:p>
            <a:r>
              <a:rPr lang="en-GB" sz="1100" i="0" dirty="0"/>
              <a:t>Recap the meaning of empowering</a:t>
            </a:r>
          </a:p>
          <a:p>
            <a:r>
              <a:rPr lang="en-GB" sz="1100" i="1" dirty="0"/>
              <a:t>A caseworker can approach contacts with a child, parent, caregiver or trusted adult in an empowering way.</a:t>
            </a:r>
          </a:p>
          <a:p>
            <a:pPr lvl="1"/>
            <a:r>
              <a:rPr lang="en-GB" sz="1100" i="1" dirty="0"/>
              <a:t>This also includes the contact in which the caseworker drafts the case plan together child, parent or caregiver</a:t>
            </a:r>
          </a:p>
          <a:p>
            <a:r>
              <a:rPr lang="en-GB" sz="1100" i="0" dirty="0"/>
              <a:t>Share one example of an empowering action a caseworker can undertake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i="0" dirty="0"/>
              <a:t>It’s best to provide an example based on your own experience, in your own context. Use the below if needed.</a:t>
            </a:r>
          </a:p>
          <a:p>
            <a:pPr lvl="1"/>
            <a:r>
              <a:rPr lang="en-GB" sz="1100" i="1" dirty="0"/>
              <a:t>Giving a person control and the opportunity to decide themselves can make a person feel more empowered. </a:t>
            </a:r>
          </a:p>
          <a:p>
            <a:pPr lvl="2"/>
            <a:r>
              <a:rPr lang="en-GB" sz="1100" i="1" dirty="0"/>
              <a:t>For example, making a case plan together with the child and asking them what they think might make them feel safer</a:t>
            </a:r>
          </a:p>
          <a:p>
            <a:pPr lvl="1"/>
            <a:r>
              <a:rPr lang="en-GB" sz="1100" i="1" dirty="0"/>
              <a:t>Giving positive affirmations can make a person feel more empowered. </a:t>
            </a:r>
          </a:p>
          <a:p>
            <a:pPr lvl="2"/>
            <a:r>
              <a:rPr lang="en-GB" sz="1100" i="1" dirty="0"/>
              <a:t>For example, a caseworker can tell his colleague who is also a caseworker that she did a great job when managing this urgent and high risk case. </a:t>
            </a:r>
          </a:p>
          <a:p>
            <a:r>
              <a:rPr lang="en-GB" sz="1100" i="0" dirty="0"/>
              <a:t>Divide the group in pairs </a:t>
            </a:r>
          </a:p>
          <a:p>
            <a:r>
              <a:rPr lang="en-GB" sz="1100" i="0" dirty="0"/>
              <a:t>Guide participants to </a:t>
            </a:r>
            <a:r>
              <a:rPr lang="en-GB" sz="1100" b="1" i="0" dirty="0"/>
              <a:t>Workbook page 137: Empowering actions</a:t>
            </a:r>
          </a:p>
          <a:p>
            <a:r>
              <a:rPr lang="en-GB" sz="1100" i="1" dirty="0"/>
              <a:t>With your partner:</a:t>
            </a:r>
          </a:p>
          <a:p>
            <a:pPr lvl="1"/>
            <a:r>
              <a:rPr lang="en-GB" sz="1100" i="1" dirty="0"/>
              <a:t>Discuss possible actions a caseworker can undertake that are empowering</a:t>
            </a:r>
          </a:p>
          <a:p>
            <a:pPr lvl="1"/>
            <a:r>
              <a:rPr lang="en-GB" sz="1100" i="1" dirty="0"/>
              <a:t>Write the actions down in your workbook and draft the path to the flag</a:t>
            </a:r>
          </a:p>
          <a:p>
            <a:endParaRPr lang="en-GB" sz="1100" i="0" dirty="0"/>
          </a:p>
          <a:p>
            <a:pPr marL="0" indent="0">
              <a:buNone/>
            </a:pPr>
            <a:r>
              <a:rPr lang="en-GB" sz="1100" b="1" i="0" dirty="0"/>
              <a:t>PARTNER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Inform the participants they have 10 minutes to complete the activity</a:t>
            </a:r>
          </a:p>
          <a:p>
            <a:pPr marL="0" indent="0">
              <a:buNone/>
            </a:pPr>
            <a:endParaRPr lang="en-GB" sz="1100" b="0" i="0" dirty="0"/>
          </a:p>
          <a:p>
            <a:pPr marL="0" indent="0">
              <a:buNone/>
            </a:pPr>
            <a:endParaRPr lang="en-GB" sz="1100" b="1" i="0" dirty="0"/>
          </a:p>
          <a:p>
            <a:pPr marL="0" indent="0">
              <a:buNone/>
            </a:pPr>
            <a:r>
              <a:rPr lang="en-GB" sz="1100" b="1" i="0" dirty="0"/>
              <a:t>PLENARY DISCUSSION (10 minutes)</a:t>
            </a:r>
          </a:p>
          <a:p>
            <a:r>
              <a:rPr lang="en-GB" sz="1100" i="0" dirty="0"/>
              <a:t>Ask for volunteers to share their responses</a:t>
            </a:r>
          </a:p>
          <a:p>
            <a:r>
              <a:rPr lang="en-GB" sz="1100" i="0" dirty="0"/>
              <a:t>Write the responses on a flipchart.</a:t>
            </a:r>
          </a:p>
          <a:p>
            <a:r>
              <a:rPr lang="en-GB" sz="1100" i="0" dirty="0"/>
              <a:t>Guide a short discussion</a:t>
            </a:r>
          </a:p>
          <a:p>
            <a:r>
              <a:rPr lang="en-GB" sz="1100" i="1" dirty="0"/>
              <a:t>The case planning step provides the caseworker another opportunity to be empowering. </a:t>
            </a:r>
          </a:p>
          <a:p>
            <a:r>
              <a:rPr lang="en-GB" sz="1100" i="1" dirty="0"/>
              <a:t>It is important to make the child and their parent or caregivers feel in control, feed their confidence and support them in decision making.</a:t>
            </a:r>
          </a:p>
        </p:txBody>
      </p:sp>
      <p:sp>
        <p:nvSpPr>
          <p:cNvPr id="6" name="Slide Image Placeholder 5">
            <a:extLst>
              <a:ext uri="{FF2B5EF4-FFF2-40B4-BE49-F238E27FC236}">
                <a16:creationId xmlns:a16="http://schemas.microsoft.com/office/drawing/2014/main" id="{90FCFEA3-9726-756F-F8EF-C92B6A6D06B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05867B3-85CD-465D-270A-9D0130E5E57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7644649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US" i="1" dirty="0"/>
              <a:t>“What do you think is the problem?”</a:t>
            </a:r>
          </a:p>
          <a:p>
            <a:pPr lvl="1"/>
            <a:r>
              <a:rPr lang="en-US" i="1" dirty="0"/>
              <a:t>Explicitly acknowledge that the child, parent, caregiver, and/or trusted adult know best the protection concerns they are facing, the risks they are experiencing and what are their needs</a:t>
            </a:r>
          </a:p>
          <a:p>
            <a:r>
              <a:rPr lang="en-US" i="1" dirty="0"/>
              <a:t>“What do you think would help you, make you feel more supported?”</a:t>
            </a:r>
          </a:p>
          <a:p>
            <a:pPr lvl="1"/>
            <a:r>
              <a:rPr lang="en-US" i="1" dirty="0"/>
              <a:t>Provide the opportunity to the child, parent or caregiver to come up with possible solutions, to let them freely share their ideas. </a:t>
            </a:r>
          </a:p>
          <a:p>
            <a:r>
              <a:rPr lang="en-US" i="1" dirty="0"/>
              <a:t>“What would you like to do?” </a:t>
            </a:r>
          </a:p>
          <a:p>
            <a:pPr lvl="1"/>
            <a:r>
              <a:rPr lang="en-US" i="1" dirty="0"/>
              <a:t>Share information with the child, parent, caregiver, and/or trusted adult on different options available to support their decision making. </a:t>
            </a:r>
          </a:p>
          <a:p>
            <a:pPr lvl="1"/>
            <a:r>
              <a:rPr lang="en-US" i="1" dirty="0"/>
              <a:t>Let them make decision and don’t take decisions for them.</a:t>
            </a:r>
            <a:endParaRPr lang="en-GB" dirty="0"/>
          </a:p>
          <a:p>
            <a:r>
              <a:rPr lang="en-US" i="1" dirty="0"/>
              <a:t>Does anyone have any questions or need clarification?</a:t>
            </a:r>
            <a:endParaRPr lang="en-GB" dirty="0"/>
          </a:p>
          <a:p>
            <a:endParaRPr lang="en-BE" dirty="0"/>
          </a:p>
        </p:txBody>
      </p:sp>
      <p:sp>
        <p:nvSpPr>
          <p:cNvPr id="6" name="Slide Image Placeholder 5">
            <a:extLst>
              <a:ext uri="{FF2B5EF4-FFF2-40B4-BE49-F238E27FC236}">
                <a16:creationId xmlns:a16="http://schemas.microsoft.com/office/drawing/2014/main" id="{AFE9E3CA-7323-664F-4E97-EEDA92CD23D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6090DBF-749C-AA61-9B50-AADAC3D82CD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32630920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To create child protection outcomes (reduce the risk that harm will happen to the child), caseworkers should not only focus on the vulnerabilities and child protection concerns, but try to build on the protective factors</a:t>
            </a:r>
          </a:p>
          <a:p>
            <a:pPr lvl="1"/>
            <a:r>
              <a:rPr lang="en-GB" i="1" dirty="0"/>
              <a:t>These protective factors include individual strengths, care and support received by the environment. </a:t>
            </a:r>
          </a:p>
          <a:p>
            <a:pPr lvl="1"/>
            <a:r>
              <a:rPr lang="en-GB" i="1" dirty="0"/>
              <a:t>These protective factors encourage resilience - the ability to bounce back after from difficult life events. </a:t>
            </a:r>
          </a:p>
          <a:p>
            <a:r>
              <a:rPr lang="en-GB" i="1" dirty="0"/>
              <a:t>In each person’s lives there have been challenges. </a:t>
            </a:r>
          </a:p>
          <a:p>
            <a:pPr lvl="1"/>
            <a:r>
              <a:rPr lang="en-GB" i="1" dirty="0"/>
              <a:t>During challenging times, people use their own individual strengths and the care and support from others to get through these challenges. </a:t>
            </a:r>
          </a:p>
          <a:p>
            <a:pPr lvl="1"/>
            <a:r>
              <a:rPr lang="en-GB" i="1" dirty="0"/>
              <a:t>These strengths, care and support help people recover and increases their resilience.</a:t>
            </a:r>
          </a:p>
        </p:txBody>
      </p:sp>
      <p:sp>
        <p:nvSpPr>
          <p:cNvPr id="6" name="Slide Image Placeholder 5">
            <a:extLst>
              <a:ext uri="{FF2B5EF4-FFF2-40B4-BE49-F238E27FC236}">
                <a16:creationId xmlns:a16="http://schemas.microsoft.com/office/drawing/2014/main" id="{DF54AB11-6AA6-52CB-8F74-CA174F360D0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2C0C071-3E8A-A722-9116-65261D5B474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31130326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a:t>
            </a:r>
          </a:p>
          <a:p>
            <a:r>
              <a:rPr lang="en-GB" dirty="0"/>
              <a:t>Guide participants to </a:t>
            </a:r>
            <a:r>
              <a:rPr lang="en-GB" b="1" dirty="0"/>
              <a:t>Workbook page 108: Child protection risk analysis</a:t>
            </a:r>
            <a:endParaRPr lang="en-GB" dirty="0"/>
          </a:p>
          <a:p>
            <a:pPr lvl="1"/>
            <a:r>
              <a:rPr lang="en-GB" i="1" dirty="0"/>
              <a:t>Which strengths were identified?</a:t>
            </a:r>
          </a:p>
          <a:p>
            <a:pPr lvl="1"/>
            <a:r>
              <a:rPr lang="en-GB" i="1" dirty="0"/>
              <a:t>Which care and support does Amina receive. From whom?</a:t>
            </a:r>
          </a:p>
          <a:p>
            <a:pPr lvl="1"/>
            <a:r>
              <a:rPr lang="en-GB" i="1" dirty="0"/>
              <a:t>Which of these strengths, care and support could we possibly build upon? What can we use to better protect Amina? Who can support?</a:t>
            </a:r>
          </a:p>
          <a:p>
            <a:r>
              <a:rPr lang="en-GB" i="1" dirty="0"/>
              <a:t>You will use these strengths when drafting Amina’s case plan during the next session</a:t>
            </a:r>
          </a:p>
        </p:txBody>
      </p:sp>
      <p:sp>
        <p:nvSpPr>
          <p:cNvPr id="6" name="Slide Image Placeholder 5">
            <a:extLst>
              <a:ext uri="{FF2B5EF4-FFF2-40B4-BE49-F238E27FC236}">
                <a16:creationId xmlns:a16="http://schemas.microsoft.com/office/drawing/2014/main" id="{394F0D11-C85F-00E1-F6A0-1C33E6A7869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DA56FBA-EC1A-A2E2-3429-073CA0340C6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491115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8" name="Google Shape;288;p5:notes"/>
          <p:cNvSpPr txBox="1">
            <a:spLocks noGrp="1"/>
          </p:cNvSpPr>
          <p:nvPr>
            <p:ph type="body" idx="1"/>
          </p:nvPr>
        </p:nvSpPr>
        <p:spPr/>
        <p:txBody>
          <a:bodyPr/>
          <a:lstStyle/>
          <a:p>
            <a:pPr marL="0" indent="0">
              <a:buNone/>
            </a:pPr>
            <a:r>
              <a:rPr lang="en-US" b="1" dirty="0"/>
              <a:t>SESSION 1 DURATION: 0h30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US" i="1" dirty="0"/>
              <a:t>We will open the session by:</a:t>
            </a:r>
          </a:p>
          <a:p>
            <a:pPr lvl="1"/>
            <a:r>
              <a:rPr lang="en-US" i="1" dirty="0"/>
              <a:t>Having a look at what to expect of today’s Module on Case Planning </a:t>
            </a:r>
          </a:p>
          <a:p>
            <a:pPr lvl="1"/>
            <a:r>
              <a:rPr lang="en-US" i="1" dirty="0"/>
              <a:t>Doing a quick recap of the previous Module</a:t>
            </a:r>
          </a:p>
        </p:txBody>
      </p:sp>
      <p:sp>
        <p:nvSpPr>
          <p:cNvPr id="3" name="Slide Image Placeholder 2">
            <a:extLst>
              <a:ext uri="{FF2B5EF4-FFF2-40B4-BE49-F238E27FC236}">
                <a16:creationId xmlns:a16="http://schemas.microsoft.com/office/drawing/2014/main" id="{C1169E2B-9D6F-0B28-4374-4CC88E5FCB7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BBC8FFA-C3C1-3470-00D8-337EA56419A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US" i="1" dirty="0"/>
              <a:t>Does anyone have any questions or need clarification?</a:t>
            </a:r>
          </a:p>
          <a:p>
            <a:endParaRPr lang="en-BE" dirty="0"/>
          </a:p>
        </p:txBody>
      </p:sp>
      <p:sp>
        <p:nvSpPr>
          <p:cNvPr id="6" name="Slide Image Placeholder 5">
            <a:extLst>
              <a:ext uri="{FF2B5EF4-FFF2-40B4-BE49-F238E27FC236}">
                <a16:creationId xmlns:a16="http://schemas.microsoft.com/office/drawing/2014/main" id="{705722B9-E57D-7D9E-8483-FD828C4500A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3047F0C-27AF-B5A2-0DD1-E87947793A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13306525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8" name="Google Shape;288;p5:notes"/>
          <p:cNvSpPr txBox="1">
            <a:spLocks noGrp="1"/>
          </p:cNvSpPr>
          <p:nvPr>
            <p:ph type="body" idx="1"/>
          </p:nvPr>
        </p:nvSpPr>
        <p:spPr/>
        <p:txBody>
          <a:bodyPr/>
          <a:lstStyle/>
          <a:p>
            <a:pPr marL="0" indent="0">
              <a:buNone/>
            </a:pPr>
            <a:r>
              <a:rPr lang="en-US" b="1" dirty="0"/>
              <a:t>SESSION 3 DURATION: 1h30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endParaRPr lang="en-US" dirty="0">
              <a:sym typeface="Calibri"/>
            </a:endParaRPr>
          </a:p>
          <a:p>
            <a:r>
              <a:rPr lang="en-US" i="1" dirty="0">
                <a:sym typeface="Calibri"/>
              </a:rPr>
              <a:t>In this session we will learn how to organize and implement a case planning meeting. </a:t>
            </a:r>
          </a:p>
          <a:p>
            <a:endParaRPr lang="en-US" dirty="0">
              <a:sym typeface="Calibri"/>
            </a:endParaRPr>
          </a:p>
        </p:txBody>
      </p:sp>
      <p:sp>
        <p:nvSpPr>
          <p:cNvPr id="3" name="Slide Image Placeholder 2">
            <a:extLst>
              <a:ext uri="{FF2B5EF4-FFF2-40B4-BE49-F238E27FC236}">
                <a16:creationId xmlns:a16="http://schemas.microsoft.com/office/drawing/2014/main" id="{0E2A91F8-BE53-E816-A66C-8AA55EBE133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06D2E10-CFCE-F03C-F8A2-951754DF32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2435681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 case plan can be developed during a case planning meeting</a:t>
            </a:r>
          </a:p>
          <a:p>
            <a:r>
              <a:rPr lang="en-GB" i="0" dirty="0"/>
              <a:t>Present the slide - </a:t>
            </a:r>
            <a:r>
              <a:rPr lang="en-GB" b="1" i="0" dirty="0"/>
              <a:t>participants</a:t>
            </a:r>
          </a:p>
          <a:p>
            <a:pPr lvl="1"/>
            <a:r>
              <a:rPr lang="en-GB" i="1" dirty="0"/>
              <a:t>The child’s has a right to participation </a:t>
            </a:r>
          </a:p>
          <a:p>
            <a:pPr lvl="2"/>
            <a:r>
              <a:rPr lang="en-GB" i="1" dirty="0"/>
              <a:t>Make this together </a:t>
            </a:r>
          </a:p>
          <a:p>
            <a:pPr lvl="2"/>
            <a:r>
              <a:rPr lang="en-GB" i="1" dirty="0"/>
              <a:t>Take the age, developmental stage and abilities of the child into account </a:t>
            </a:r>
          </a:p>
          <a:p>
            <a:pPr lvl="1"/>
            <a:r>
              <a:rPr lang="en-GB" i="1" dirty="0"/>
              <a:t>It might not always be appropriate for children to be involved in case planning, e.g. for very young children. </a:t>
            </a:r>
          </a:p>
          <a:p>
            <a:pPr lvl="2"/>
            <a:r>
              <a:rPr lang="en-GB" i="1" dirty="0"/>
              <a:t>However, children’s opinions shared during assessment should always be considered during case planning. </a:t>
            </a:r>
          </a:p>
          <a:p>
            <a:pPr lvl="1"/>
            <a:r>
              <a:rPr lang="en-GB" i="0" dirty="0"/>
              <a:t>Discuss scenarios when it might be inappropriate to involve a parent/caregiver.</a:t>
            </a:r>
          </a:p>
          <a:p>
            <a:pPr lvl="1"/>
            <a:r>
              <a:rPr lang="en-GB" i="0" dirty="0"/>
              <a:t>*Include the case management supervisor if needed </a:t>
            </a:r>
          </a:p>
          <a:p>
            <a:r>
              <a:rPr lang="en-GB" i="0" dirty="0"/>
              <a:t>Present the slide – </a:t>
            </a:r>
            <a:r>
              <a:rPr lang="en-GB" b="1" i="0" dirty="0"/>
              <a:t>purpose of the meeting</a:t>
            </a:r>
          </a:p>
          <a:p>
            <a:pPr lvl="1"/>
            <a:r>
              <a:rPr lang="en-GB" i="1" dirty="0"/>
              <a:t>Case planning meetings can take time – between two hours and a whole day - and require preparation and facilitation. </a:t>
            </a:r>
          </a:p>
        </p:txBody>
      </p:sp>
      <p:sp>
        <p:nvSpPr>
          <p:cNvPr id="6" name="Slide Image Placeholder 5">
            <a:extLst>
              <a:ext uri="{FF2B5EF4-FFF2-40B4-BE49-F238E27FC236}">
                <a16:creationId xmlns:a16="http://schemas.microsoft.com/office/drawing/2014/main" id="{E23EE100-DC7E-8F78-5F06-B7FC14C11E4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52FB839-A784-7010-05CD-120DFA51561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21210494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EXPLANATION</a:t>
            </a:r>
          </a:p>
          <a:p>
            <a:r>
              <a:rPr lang="en-GB" sz="1150" dirty="0"/>
              <a:t>Present the slide - </a:t>
            </a:r>
            <a:r>
              <a:rPr lang="en-GB" sz="1150" b="1" dirty="0"/>
              <a:t>Who</a:t>
            </a:r>
          </a:p>
          <a:p>
            <a:pPr lvl="1"/>
            <a:r>
              <a:rPr lang="en-GB" sz="1150" i="1" dirty="0"/>
              <a:t>Other important people in the child’s life will be:</a:t>
            </a:r>
          </a:p>
          <a:p>
            <a:pPr lvl="2"/>
            <a:r>
              <a:rPr lang="en-GB" sz="1150" i="1" dirty="0"/>
              <a:t>Useful if they are going to be involved in delivering part of the case plan (e.g. relatives or friends providing care for the child, providing support to the child)</a:t>
            </a:r>
          </a:p>
          <a:p>
            <a:pPr lvl="2"/>
            <a:r>
              <a:rPr lang="en-GB" sz="1150" i="1" dirty="0"/>
              <a:t>Useful if the meeting might be stressful and they would provide emotional support</a:t>
            </a:r>
          </a:p>
          <a:p>
            <a:pPr lvl="1"/>
            <a:r>
              <a:rPr lang="en-GB" sz="1150" i="1" dirty="0"/>
              <a:t>Trusted community member or community volunteers will be:</a:t>
            </a:r>
          </a:p>
          <a:p>
            <a:pPr lvl="2"/>
            <a:r>
              <a:rPr lang="en-GB" sz="1150" i="1" dirty="0"/>
              <a:t>Useful if they are going to be involved in delivering part of the case plan or following up: </a:t>
            </a:r>
          </a:p>
          <a:p>
            <a:pPr lvl="3"/>
            <a:r>
              <a:rPr lang="en-GB" sz="1150" i="1" dirty="0"/>
              <a:t>E.g. a teacher may be able to provide feedback on the child’s wellbeing at the point of review as compared to when the assessment was made.</a:t>
            </a:r>
          </a:p>
          <a:p>
            <a:pPr lvl="3"/>
            <a:r>
              <a:rPr lang="en-GB" sz="1150" i="1" dirty="0"/>
              <a:t>E.g. local leaders may be involved in negotiating for community support for the family / reduced discrimination. </a:t>
            </a:r>
          </a:p>
          <a:p>
            <a:pPr lvl="3"/>
            <a:r>
              <a:rPr lang="en-GB" sz="1150" i="1" dirty="0"/>
              <a:t>E.g. community groups might be involved in measures to improve safety.</a:t>
            </a:r>
          </a:p>
          <a:p>
            <a:pPr lvl="1"/>
            <a:r>
              <a:rPr lang="en-GB" sz="1150" i="1" dirty="0"/>
              <a:t>Other service providers will be:</a:t>
            </a:r>
          </a:p>
          <a:p>
            <a:pPr lvl="2"/>
            <a:r>
              <a:rPr lang="en-GB" sz="1150" i="1" dirty="0"/>
              <a:t>Useful if they are going to be involved in delivering a service or in implementing the case plan</a:t>
            </a:r>
          </a:p>
          <a:p>
            <a:pPr lvl="1"/>
            <a:r>
              <a:rPr lang="en-GB" sz="1150" i="1" dirty="0"/>
              <a:t>Relevant authorities will be:</a:t>
            </a:r>
          </a:p>
          <a:p>
            <a:pPr lvl="2"/>
            <a:r>
              <a:rPr lang="en-GB" sz="1150" i="1" dirty="0"/>
              <a:t>Required if mandatory reporting is in place. </a:t>
            </a:r>
          </a:p>
          <a:p>
            <a:pPr lvl="3"/>
            <a:r>
              <a:rPr lang="en-GB" sz="1150" i="1" dirty="0"/>
              <a:t>E.g. what the child and family wish to do will place the child at risk of severe harm and it is in their best interests to report to the authorities. </a:t>
            </a:r>
          </a:p>
          <a:p>
            <a:pPr lvl="2"/>
            <a:r>
              <a:rPr lang="en-GB" sz="1150" i="1" dirty="0"/>
              <a:t>Useful where formal child protection systems are functioning in accordance with child rights. </a:t>
            </a:r>
          </a:p>
          <a:p>
            <a:pPr lvl="3"/>
            <a:r>
              <a:rPr lang="en-GB" sz="1150" i="1" dirty="0"/>
              <a:t>E.g. in countries where formal child protection systems are functioning in accordance with child rights, government caseworkers are often involved in discussing all cases where there are alternative care arrangements being made and where a court order is required.</a:t>
            </a:r>
          </a:p>
          <a:p>
            <a:r>
              <a:rPr lang="en-GB" sz="1150" dirty="0"/>
              <a:t>Present the slide - </a:t>
            </a:r>
            <a:r>
              <a:rPr lang="en-GB" sz="1150" b="1" dirty="0"/>
              <a:t>When</a:t>
            </a:r>
          </a:p>
        </p:txBody>
      </p:sp>
      <p:sp>
        <p:nvSpPr>
          <p:cNvPr id="6" name="Slide Image Placeholder 5">
            <a:extLst>
              <a:ext uri="{FF2B5EF4-FFF2-40B4-BE49-F238E27FC236}">
                <a16:creationId xmlns:a16="http://schemas.microsoft.com/office/drawing/2014/main" id="{7564D0A4-84FF-FAAD-AD3C-8D6C306DA72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B69E4D3-294C-EA88-EF7F-5DD6E2AE7A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4196336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pPr marL="171450" indent="-171450"/>
            <a:r>
              <a:rPr lang="en-GB" dirty="0"/>
              <a:t>Guide participants to </a:t>
            </a:r>
            <a:r>
              <a:rPr lang="en-GB" b="1" dirty="0"/>
              <a:t>Workbook page 138: How do I prepare for calling or a case planning meeting?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How would you prepare for a case planning meeting?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Write your responses in the workbook</a:t>
            </a:r>
          </a:p>
          <a:p>
            <a:pPr marL="0" indent="0">
              <a:buNone/>
            </a:pPr>
            <a:endParaRPr lang="en-GB" dirty="0"/>
          </a:p>
          <a:p>
            <a:pPr marL="0" indent="0">
              <a:buNone/>
            </a:pPr>
            <a:r>
              <a:rPr lang="en-GB" b="1" dirty="0"/>
              <a:t>INDIVIDUAL WORK (5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5 minutes to complete the activity</a:t>
            </a:r>
          </a:p>
          <a:p>
            <a:pPr marL="0" indent="0">
              <a:buNone/>
            </a:pPr>
            <a:endParaRPr lang="en-GB" dirty="0"/>
          </a:p>
          <a:p>
            <a:pPr marL="0" indent="0">
              <a:buNone/>
            </a:pPr>
            <a:r>
              <a:rPr lang="en-GB" b="1" dirty="0"/>
              <a:t>PLENARY DISCUSSION</a:t>
            </a:r>
          </a:p>
          <a:p>
            <a:r>
              <a:rPr lang="en-GB" dirty="0"/>
              <a:t>Ask volunteers to share their responses</a:t>
            </a:r>
          </a:p>
          <a:p>
            <a:r>
              <a:rPr lang="en-GB" dirty="0"/>
              <a:t>Write responses on a flipchart</a:t>
            </a:r>
          </a:p>
          <a:p>
            <a:endParaRPr lang="en-GB" dirty="0"/>
          </a:p>
          <a:p>
            <a:endParaRPr lang="en-GB" dirty="0"/>
          </a:p>
        </p:txBody>
      </p:sp>
      <p:sp>
        <p:nvSpPr>
          <p:cNvPr id="6" name="Slide Image Placeholder 5">
            <a:extLst>
              <a:ext uri="{FF2B5EF4-FFF2-40B4-BE49-F238E27FC236}">
                <a16:creationId xmlns:a16="http://schemas.microsoft.com/office/drawing/2014/main" id="{DAF5F5E3-C40D-2938-7128-2DE93B53F40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FAAD07D-3DE0-4115-45DE-868507151F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17634569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Information that the child or parent, caregiver might require will differ from case to case. </a:t>
            </a:r>
          </a:p>
          <a:p>
            <a:r>
              <a:rPr lang="en-GB" i="1" dirty="0"/>
              <a:t>However, it is important to already have information on service providers that have the capacity to support (and who does not have capacity) and their timeline to respond in case the child is referred.</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AD65D96A-573D-AC09-4323-448F649F54B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1A99096-ADEC-A882-F365-F74324C1D54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41674219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EXPLANATION</a:t>
            </a:r>
          </a:p>
          <a:p>
            <a:r>
              <a:rPr lang="en-GB" sz="1150" dirty="0"/>
              <a:t>Present the slide</a:t>
            </a:r>
          </a:p>
          <a:p>
            <a:r>
              <a:rPr lang="en-GB" sz="1150" b="1" dirty="0"/>
              <a:t>1) Explore the problem</a:t>
            </a:r>
          </a:p>
          <a:p>
            <a:pPr lvl="1"/>
            <a:r>
              <a:rPr lang="en-GB" sz="1150" i="1" dirty="0"/>
              <a:t>Review what the assessment says about the problem </a:t>
            </a:r>
          </a:p>
          <a:p>
            <a:pPr lvl="1"/>
            <a:r>
              <a:rPr lang="en-GB" sz="1150" i="1" dirty="0"/>
              <a:t>Assist the child and parents/caregivers to try to recognize and accept the problems.	</a:t>
            </a:r>
          </a:p>
          <a:p>
            <a:pPr lvl="1"/>
            <a:r>
              <a:rPr lang="en-GB" sz="1150" i="1" dirty="0"/>
              <a:t>Ask the child, parent or caregiver what they need and what could help or be supportive</a:t>
            </a:r>
          </a:p>
          <a:p>
            <a:pPr lvl="2"/>
            <a:r>
              <a:rPr lang="en-GB" sz="1150" i="1" dirty="0"/>
              <a:t>Ask what they think should happen</a:t>
            </a:r>
          </a:p>
          <a:p>
            <a:pPr lvl="2"/>
            <a:r>
              <a:rPr lang="en-GB" sz="1150" i="1" dirty="0"/>
              <a:t>Ask what they have tried already and what worked, what didn’t</a:t>
            </a:r>
          </a:p>
          <a:p>
            <a:r>
              <a:rPr lang="en-GB" sz="1150" b="1" dirty="0"/>
              <a:t>2) Agree overall goal and timeframe</a:t>
            </a:r>
          </a:p>
          <a:p>
            <a:pPr lvl="1"/>
            <a:r>
              <a:rPr lang="en-GB" sz="1150" i="1" dirty="0"/>
              <a:t>Agree an overall goal and timeframe for this (usually no longer than 3 months). </a:t>
            </a:r>
          </a:p>
          <a:p>
            <a:pPr lvl="1"/>
            <a:r>
              <a:rPr lang="en-GB" sz="1150" i="1" dirty="0"/>
              <a:t>Agree on which problems should be addressed. </a:t>
            </a:r>
          </a:p>
          <a:p>
            <a:pPr lvl="1"/>
            <a:r>
              <a:rPr lang="en-GB" sz="1150" i="1" dirty="0"/>
              <a:t>Agree a timeframe for change for each problem – thinking about which need to be addressed immediately and others than should be addressed in the short, medium and long-term - some problems may need a timeframe of a few months.  </a:t>
            </a:r>
          </a:p>
          <a:p>
            <a:r>
              <a:rPr lang="en-GB" sz="1150" b="1" dirty="0"/>
              <a:t>3) Consider different actions and options</a:t>
            </a:r>
          </a:p>
          <a:p>
            <a:pPr lvl="1"/>
            <a:r>
              <a:rPr lang="en-GB" sz="1150" i="1" dirty="0"/>
              <a:t>Taking one problem at a time, break it down into actions the child, family, community members, caseworker or others (they will need to be consulted) agree to take to help solve. </a:t>
            </a:r>
          </a:p>
          <a:p>
            <a:pPr lvl="1"/>
            <a:r>
              <a:rPr lang="en-GB" sz="1150" i="1" dirty="0"/>
              <a:t>It might be useful to tackle a manageable problem first as success brings confidence in the approach. </a:t>
            </a:r>
          </a:p>
          <a:p>
            <a:pPr lvl="1"/>
            <a:r>
              <a:rPr lang="en-GB" sz="1150" i="1" dirty="0"/>
              <a:t>However, problems that need immediate resolution should not be ignored, especially where these carry risk of serious harm to the child.</a:t>
            </a:r>
          </a:p>
          <a:p>
            <a:r>
              <a:rPr lang="en-GB" sz="1150" b="1" dirty="0"/>
              <a:t>4) Agree a plan for follow-up and review</a:t>
            </a:r>
          </a:p>
          <a:p>
            <a:pPr lvl="1"/>
            <a:r>
              <a:rPr lang="en-GB" sz="1150" i="1" dirty="0"/>
              <a:t>Decide on what would show you that the case plan is working </a:t>
            </a:r>
          </a:p>
          <a:p>
            <a:pPr lvl="1"/>
            <a:r>
              <a:rPr lang="en-GB" sz="1150" i="1" dirty="0"/>
              <a:t>Decide on what would show you that the case plan is not working</a:t>
            </a:r>
          </a:p>
          <a:p>
            <a:pPr lvl="1"/>
            <a:r>
              <a:rPr lang="en-GB" sz="1150" i="1" dirty="0"/>
              <a:t>Set a date for a meeting to review the case plan to take place after several follow-ups but not as far away as the end of the overall timeframe for the case plan (see timeframes agreed locally). </a:t>
            </a:r>
          </a:p>
          <a:p>
            <a:r>
              <a:rPr lang="en-GB" sz="1150" b="1" dirty="0"/>
              <a:t>5) Document and follow up</a:t>
            </a:r>
            <a:endParaRPr lang="en-BE" sz="1150" b="1" dirty="0"/>
          </a:p>
        </p:txBody>
      </p:sp>
      <p:sp>
        <p:nvSpPr>
          <p:cNvPr id="6" name="Slide Image Placeholder 5">
            <a:extLst>
              <a:ext uri="{FF2B5EF4-FFF2-40B4-BE49-F238E27FC236}">
                <a16:creationId xmlns:a16="http://schemas.microsoft.com/office/drawing/2014/main" id="{5221D794-1B90-137D-A97D-AAA1B9E8861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B362DD-4E69-29C2-3103-2639083CECB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1649194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4" name="Google Shape;554;p17:notes"/>
          <p:cNvSpPr txBox="1">
            <a:spLocks noGrp="1"/>
          </p:cNvSpPr>
          <p:nvPr>
            <p:ph type="body" idx="1"/>
          </p:nvPr>
        </p:nvSpPr>
        <p:spPr/>
        <p:txBody>
          <a:bodyPr/>
          <a:lstStyle/>
          <a:p>
            <a:pPr marL="0" indent="0">
              <a:buNone/>
            </a:pPr>
            <a:r>
              <a:rPr lang="en-US" b="1" dirty="0"/>
              <a:t>EXPLANATION</a:t>
            </a:r>
          </a:p>
          <a:p>
            <a:r>
              <a:rPr lang="en-US" i="1" dirty="0"/>
              <a:t>Guidance on the timing of each case management step has been developed based on the risk level of the child’s case.</a:t>
            </a:r>
          </a:p>
          <a:p>
            <a:pPr lvl="0"/>
            <a:r>
              <a:rPr lang="en-US" i="1" dirty="0"/>
              <a:t>Children at high risk of harm should be prioritized above children at lower risk of harm</a:t>
            </a:r>
          </a:p>
          <a:p>
            <a:r>
              <a:rPr lang="en-GB" dirty="0"/>
              <a:t>Present the slide</a:t>
            </a:r>
          </a:p>
        </p:txBody>
      </p:sp>
      <p:sp>
        <p:nvSpPr>
          <p:cNvPr id="3" name="Slide Image Placeholder 2">
            <a:extLst>
              <a:ext uri="{FF2B5EF4-FFF2-40B4-BE49-F238E27FC236}">
                <a16:creationId xmlns:a16="http://schemas.microsoft.com/office/drawing/2014/main" id="{02E5CBEA-0507-08DE-EA87-1D08D47735F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472CC2F-8ECD-8386-F4BA-DA9BD3CD50D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r>
              <a:rPr lang="en-GB" dirty="0"/>
              <a:t>You have the option to </a:t>
            </a:r>
            <a:r>
              <a:rPr lang="en-US" dirty="0"/>
              <a:t>do the role play in different ways to suit the participants:</a:t>
            </a:r>
            <a:endParaRPr lang="en-BE" dirty="0"/>
          </a:p>
          <a:p>
            <a:pPr marL="685800" lvl="1" indent="-228600">
              <a:buFont typeface="+mj-lt"/>
              <a:buAutoNum type="arabicPeriod"/>
            </a:pPr>
            <a:r>
              <a:rPr lang="en-US" dirty="0"/>
              <a:t>Facilitators demonstrate the role play and the participants practice after   </a:t>
            </a:r>
            <a:endParaRPr lang="en-BE" dirty="0"/>
          </a:p>
          <a:p>
            <a:pPr marL="685800" lvl="1" indent="-228600">
              <a:buFont typeface="+mj-lt"/>
              <a:buAutoNum type="arabicPeriod"/>
            </a:pPr>
            <a:r>
              <a:rPr lang="en-US" dirty="0"/>
              <a:t>Facilitators ask for 3 volunteers to demonstrate</a:t>
            </a:r>
            <a:endParaRPr lang="en-BE" dirty="0"/>
          </a:p>
          <a:p>
            <a:pPr marL="685800" lvl="1" indent="-228600">
              <a:buFont typeface="+mj-lt"/>
              <a:buAutoNum type="arabicPeriod"/>
            </a:pPr>
            <a:r>
              <a:rPr lang="en-US" dirty="0"/>
              <a:t>Facilitator divides the participants in groups of 3 and each group practices through role play</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ROLE PLAY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We are going to do role play to practice the case planning meeting.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139: Role play – Case planning</a:t>
            </a:r>
          </a:p>
          <a:p>
            <a:r>
              <a:rPr lang="en-GB" i="0" dirty="0"/>
              <a:t>To the role players:</a:t>
            </a:r>
          </a:p>
          <a:p>
            <a:pPr lvl="1"/>
            <a:r>
              <a:rPr lang="en-GB" i="1" dirty="0"/>
              <a:t>Try your best to participate fully in the role play</a:t>
            </a:r>
          </a:p>
          <a:p>
            <a:pPr lvl="1"/>
            <a:r>
              <a:rPr lang="en-GB" i="1" dirty="0"/>
              <a:t>You don’t have to feel embarrassed</a:t>
            </a:r>
          </a:p>
          <a:p>
            <a:pPr lvl="1"/>
            <a:r>
              <a:rPr lang="en-GB" i="1" dirty="0"/>
              <a:t>It is very important that you practice this conversation. </a:t>
            </a:r>
            <a:endParaRPr lang="en-GB" b="0" dirty="0"/>
          </a:p>
          <a:p>
            <a:pPr marL="171450" indent="-171450"/>
            <a:r>
              <a:rPr lang="en-GB" b="0" dirty="0"/>
              <a:t>Participants should agree on their role and prepare before doing the role play</a:t>
            </a:r>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PLENARY DISCUSSION (20 minutes)</a:t>
            </a:r>
          </a:p>
          <a:p>
            <a:pPr lvl="0"/>
            <a:r>
              <a:rPr lang="en-US" i="1" dirty="0"/>
              <a:t>Did the caseworker share any information on options available with Amina and her mother? If so, did the caseworker adapt the communication to Amina’s age and developmental stage?</a:t>
            </a:r>
          </a:p>
          <a:p>
            <a:pPr lvl="0"/>
            <a:r>
              <a:rPr lang="en-US" i="1" dirty="0"/>
              <a:t>How did Amina and her mother take the decisions on the actions listed in the case plan?</a:t>
            </a:r>
          </a:p>
          <a:p>
            <a:pPr lvl="0"/>
            <a:r>
              <a:rPr lang="en-US" i="1" dirty="0"/>
              <a:t>How did the caseworker react to Amina’s wish to continue to support her family?  </a:t>
            </a:r>
          </a:p>
          <a:p>
            <a:r>
              <a:rPr lang="en-GB" dirty="0"/>
              <a:t>Review and complement with the following tips:</a:t>
            </a:r>
          </a:p>
          <a:p>
            <a:pPr lvl="1"/>
            <a:r>
              <a:rPr lang="en-GB" dirty="0"/>
              <a:t>Make sure to also directly communicate with the child - do not complete the case planning with the parent, caregiver or trusted adult only</a:t>
            </a:r>
          </a:p>
          <a:p>
            <a:pPr lvl="1"/>
            <a:r>
              <a:rPr lang="en-GB" dirty="0"/>
              <a:t>Use basic PSS skills when a child expresses feelings such as distress and anxiety.</a:t>
            </a:r>
          </a:p>
          <a:p>
            <a:pPr lvl="1"/>
            <a:r>
              <a:rPr lang="en-GB" dirty="0"/>
              <a:t>Do not judge the mother’s view; rather try explaining the risks and negative impact of child marriage in a non-judgemental way.</a:t>
            </a:r>
          </a:p>
        </p:txBody>
      </p:sp>
      <p:sp>
        <p:nvSpPr>
          <p:cNvPr id="6" name="Slide Image Placeholder 5">
            <a:extLst>
              <a:ext uri="{FF2B5EF4-FFF2-40B4-BE49-F238E27FC236}">
                <a16:creationId xmlns:a16="http://schemas.microsoft.com/office/drawing/2014/main" id="{EC08744C-054C-C098-3AB3-23C07EC7B5F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20E86E0-8301-F654-8F71-FF5AA0B8B2D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p:txBody>
      </p:sp>
      <p:sp>
        <p:nvSpPr>
          <p:cNvPr id="6" name="Slide Image Placeholder 5">
            <a:extLst>
              <a:ext uri="{FF2B5EF4-FFF2-40B4-BE49-F238E27FC236}">
                <a16:creationId xmlns:a16="http://schemas.microsoft.com/office/drawing/2014/main" id="{81087193-42CC-1703-0BF8-E727DC8BED7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3CB1820-66A6-C11D-CD52-5F653C882C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2732785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This module </a:t>
            </a:r>
            <a:r>
              <a:rPr lang="en-US" i="1" dirty="0"/>
              <a:t>is about the third case management step: Case Planning. </a:t>
            </a:r>
          </a:p>
          <a:p>
            <a:r>
              <a:rPr lang="en-US" i="1" dirty="0"/>
              <a:t>In this Module we learn how to create a case plan together with the child, parent or caregiver to address the child’s needs identified and prioritized during the assessment. </a:t>
            </a:r>
            <a:endParaRPr lang="en-GB" dirty="0"/>
          </a:p>
          <a:p>
            <a:endParaRPr lang="en-BE" dirty="0"/>
          </a:p>
        </p:txBody>
      </p:sp>
      <p:sp>
        <p:nvSpPr>
          <p:cNvPr id="6" name="Slide Image Placeholder 5">
            <a:extLst>
              <a:ext uri="{FF2B5EF4-FFF2-40B4-BE49-F238E27FC236}">
                <a16:creationId xmlns:a16="http://schemas.microsoft.com/office/drawing/2014/main" id="{F6EC9971-2C7B-EEAE-94DF-88250C84192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BF973CD-F8AA-7F28-C83A-0844D5C2F0A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extLst>
      <p:ext uri="{BB962C8B-B14F-4D97-AF65-F5344CB8AC3E}">
        <p14:creationId xmlns:p14="http://schemas.microsoft.com/office/powerpoint/2010/main" val="31491729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Remind the participants of the examples of phrases that demonstrate a caseworker exploring options as discussed in Module 4 MHPSS.</a:t>
            </a:r>
          </a:p>
          <a:p>
            <a:endParaRPr lang="en-GB" dirty="0"/>
          </a:p>
        </p:txBody>
      </p:sp>
      <p:sp>
        <p:nvSpPr>
          <p:cNvPr id="6" name="Slide Image Placeholder 5">
            <a:extLst>
              <a:ext uri="{FF2B5EF4-FFF2-40B4-BE49-F238E27FC236}">
                <a16:creationId xmlns:a16="http://schemas.microsoft.com/office/drawing/2014/main" id="{BE778993-8D4A-2B38-573B-2D1BA067CCC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286C2A4-E300-EC1D-3FD6-670D43519BA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21356262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B2228B77-1F12-1956-0E53-33465D238A3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C25622B-23D6-3A3F-926E-33CC379813D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4071053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8" name="Google Shape;288;p5:notes"/>
          <p:cNvSpPr txBox="1">
            <a:spLocks noGrp="1"/>
          </p:cNvSpPr>
          <p:nvPr>
            <p:ph type="body" idx="1"/>
          </p:nvPr>
        </p:nvSpPr>
        <p:spPr/>
        <p:txBody>
          <a:bodyPr/>
          <a:lstStyle/>
          <a:p>
            <a:pPr marL="0" indent="0">
              <a:buNone/>
            </a:pPr>
            <a:r>
              <a:rPr lang="en-US" b="1" dirty="0"/>
              <a:t>SESSION 4 DURATION: 1h15</a:t>
            </a:r>
            <a:endParaRPr lang="en-GB" dirty="0">
              <a:sym typeface="Calibri"/>
            </a:endParaRPr>
          </a:p>
          <a:p>
            <a:endParaRPr lang="en-GB" dirty="0"/>
          </a:p>
          <a:p>
            <a:endParaRPr lang="en-GB" dirty="0">
              <a:sym typeface="Calibri"/>
            </a:endParaRPr>
          </a:p>
          <a:p>
            <a:endParaRPr lang="en-GB" dirty="0">
              <a:sym typeface="Calibri"/>
            </a:endParaRPr>
          </a:p>
          <a:p>
            <a:endParaRPr lang="en-GB" dirty="0">
              <a:sym typeface="Calibri"/>
            </a:endParaRPr>
          </a:p>
        </p:txBody>
      </p:sp>
      <p:sp>
        <p:nvSpPr>
          <p:cNvPr id="3" name="Slide Image Placeholder 2">
            <a:extLst>
              <a:ext uri="{FF2B5EF4-FFF2-40B4-BE49-F238E27FC236}">
                <a16:creationId xmlns:a16="http://schemas.microsoft.com/office/drawing/2014/main" id="{9B09E01B-5CF3-005E-851A-29AA71A9903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EAC1FD7-430E-8053-7E46-55EDB70EDA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32391749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What are the three core functions of a caseworker?</a:t>
            </a:r>
          </a:p>
          <a:p>
            <a:pPr lvl="1"/>
            <a:r>
              <a:rPr lang="en-GB" i="1" dirty="0"/>
              <a:t>Supportive function</a:t>
            </a:r>
          </a:p>
          <a:p>
            <a:pPr lvl="1"/>
            <a:r>
              <a:rPr lang="en-GB" i="1" dirty="0"/>
              <a:t>coordination function</a:t>
            </a:r>
          </a:p>
          <a:p>
            <a:pPr lvl="1"/>
            <a:r>
              <a:rPr lang="en-GB" i="1" dirty="0"/>
              <a:t>information management function</a:t>
            </a:r>
          </a:p>
          <a:p>
            <a:r>
              <a:rPr lang="en-GB" i="1" dirty="0"/>
              <a:t>A caseworker needs to be fully aware of their role, prior to meeting with the child, parent, caregiver or trusted adult to discuss their case plan.</a:t>
            </a:r>
          </a:p>
          <a:p>
            <a:pPr lvl="1"/>
            <a:r>
              <a:rPr lang="en-GB" i="1" dirty="0"/>
              <a:t>A caseworker needs to know and be able to clearly articulate what type of support they can provide directly and what they can coordinate/provide indirectly. </a:t>
            </a:r>
          </a:p>
          <a:p>
            <a:pPr lvl="0"/>
            <a:r>
              <a:rPr lang="en-GB" dirty="0"/>
              <a:t>Divide participants into pairs</a:t>
            </a:r>
          </a:p>
          <a:p>
            <a:pPr lvl="0"/>
            <a:r>
              <a:rPr lang="en-GB" dirty="0"/>
              <a:t>Guide participants to </a:t>
            </a:r>
            <a:r>
              <a:rPr lang="en-GB" b="1" dirty="0"/>
              <a:t>Workbook page 140: Examples of caseworker’s actions</a:t>
            </a:r>
          </a:p>
          <a:p>
            <a:r>
              <a:rPr lang="en-GB" i="1" dirty="0"/>
              <a:t>With your partner:</a:t>
            </a:r>
          </a:p>
          <a:p>
            <a:pPr lvl="1"/>
            <a:r>
              <a:rPr lang="en-GB" i="1" dirty="0"/>
              <a:t>Discuss examples of possible actions or activities a caseworker could implement and thus can be potentially included in a case plan.</a:t>
            </a:r>
          </a:p>
          <a:p>
            <a:pPr lvl="1"/>
            <a:r>
              <a:rPr lang="en-GB" i="1" dirty="0"/>
              <a:t>Focus on the supportive and coordination function during this exercise.</a:t>
            </a:r>
          </a:p>
          <a:p>
            <a:pPr lvl="1"/>
            <a:r>
              <a:rPr lang="en-GB" i="1" dirty="0"/>
              <a:t>Keep in mind the core functions of a caseworker</a:t>
            </a:r>
          </a:p>
          <a:p>
            <a:endParaRPr lang="en-GB" dirty="0"/>
          </a:p>
          <a:p>
            <a:pPr marL="0" indent="0">
              <a:buNone/>
            </a:pPr>
            <a:r>
              <a:rPr lang="en-GB" b="1" dirty="0"/>
              <a:t>PARTNER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dirty="0"/>
          </a:p>
          <a:p>
            <a:pPr marL="0" indent="0">
              <a:buNone/>
            </a:pPr>
            <a:r>
              <a:rPr lang="en-GB" b="1" dirty="0"/>
              <a:t>PLENARY DISCUSSION (15 minutes)</a:t>
            </a:r>
          </a:p>
          <a:p>
            <a:r>
              <a:rPr lang="en-GB" dirty="0"/>
              <a:t>Ask for volunteers to share their responses</a:t>
            </a:r>
          </a:p>
          <a:p>
            <a:r>
              <a:rPr lang="en-GB" dirty="0"/>
              <a:t>Write the responses on a flipchart</a:t>
            </a:r>
          </a:p>
          <a:p>
            <a:pPr lvl="1"/>
            <a:r>
              <a:rPr lang="en-GB" i="1" dirty="0"/>
              <a:t>These can be source of inspiration while drafting the case plan for the case study.</a:t>
            </a:r>
          </a:p>
          <a:p>
            <a:r>
              <a:rPr lang="en-GB" dirty="0"/>
              <a:t>Review and complement the replies based on the possible responses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CBD6CEB9-E08D-6679-61FF-74BF70C1C00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B6AD976-4C98-B4D3-67CC-DFDBE8B46FC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24378798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4" cy="9211334"/>
          </a:xfrm>
        </p:spPr>
        <p:txBody>
          <a:bodyPr/>
          <a:lstStyle/>
          <a:p>
            <a:pPr marL="0" indent="0">
              <a:buNone/>
            </a:pPr>
            <a:r>
              <a:rPr lang="en-GB" b="1" dirty="0"/>
              <a:t>POSSIBLE RESPONSES</a:t>
            </a:r>
          </a:p>
          <a:p>
            <a:pPr lvl="0"/>
            <a:r>
              <a:rPr lang="en-GB" b="1" dirty="0"/>
              <a:t>Supportive function: </a:t>
            </a:r>
          </a:p>
          <a:p>
            <a:pPr lvl="1"/>
            <a:r>
              <a:rPr lang="en-GB" dirty="0"/>
              <a:t>Provide psychosocial support (support them in understanding feeling, support them in expressing themselves, support them in coping with difficult situation)</a:t>
            </a:r>
          </a:p>
          <a:p>
            <a:pPr lvl="1"/>
            <a:r>
              <a:rPr lang="en-GB" dirty="0"/>
              <a:t>Provide information to children, parents or caregivers (on their rights, on service available, situation updates,…)</a:t>
            </a:r>
          </a:p>
          <a:p>
            <a:pPr lvl="1"/>
            <a:r>
              <a:rPr lang="en-GB" dirty="0"/>
              <a:t>Advocate on the child’s behalf (to access services, inclusion of children with disabilities, to be heard, support them to claim their rights,….)</a:t>
            </a:r>
          </a:p>
          <a:p>
            <a:pPr lvl="1"/>
            <a:r>
              <a:rPr lang="en-GB" dirty="0"/>
              <a:t>Support to ensure safety for children (safety planning,…) including safe care arrangements (family strengthening, alternative care,…) </a:t>
            </a:r>
          </a:p>
          <a:p>
            <a:pPr lvl="1"/>
            <a:r>
              <a:rPr lang="en-GB" dirty="0"/>
              <a:t>Support children to find their family when separated during emergencies</a:t>
            </a:r>
          </a:p>
          <a:p>
            <a:pPr lvl="0"/>
            <a:r>
              <a:rPr lang="en-GB" b="1" dirty="0"/>
              <a:t>Coordination function: </a:t>
            </a:r>
          </a:p>
          <a:p>
            <a:pPr lvl="1"/>
            <a:r>
              <a:rPr lang="en-GB" dirty="0"/>
              <a:t>Identify and locate services that could support the child, parent or caregiver</a:t>
            </a:r>
          </a:p>
          <a:p>
            <a:pPr lvl="1"/>
            <a:r>
              <a:rPr lang="en-GB" dirty="0"/>
              <a:t>Make referrals to service providers and coordinate to ensure access</a:t>
            </a:r>
          </a:p>
          <a:p>
            <a:pPr lvl="1"/>
            <a:r>
              <a:rPr lang="en-GB" dirty="0"/>
              <a:t>Advocate to ensure access (inclusion for children with disabilities, for children without documentation,… )</a:t>
            </a:r>
          </a:p>
        </p:txBody>
      </p:sp>
      <p:sp>
        <p:nvSpPr>
          <p:cNvPr id="2" name="Google Shape;725;p48:notes">
            <a:extLst>
              <a:ext uri="{FF2B5EF4-FFF2-40B4-BE49-F238E27FC236}">
                <a16:creationId xmlns:a16="http://schemas.microsoft.com/office/drawing/2014/main" id="{9A7FB13D-2395-9380-9555-C8D9A4FECE2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19683092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Remember, a caseworker will identify and locate services available</a:t>
            </a:r>
          </a:p>
          <a:p>
            <a:r>
              <a:rPr lang="en-GB" i="1" dirty="0"/>
              <a:t>Now we will have a look at the different types of support that could exist in emergencies and humanitarian setting.</a:t>
            </a:r>
          </a:p>
          <a:p>
            <a:r>
              <a:rPr lang="en-US" dirty="0"/>
              <a:t>Ask volunteers to present the slide</a:t>
            </a:r>
          </a:p>
          <a:p>
            <a:r>
              <a:rPr lang="en-US" dirty="0"/>
              <a:t>Guide a short discussion</a:t>
            </a:r>
          </a:p>
          <a:p>
            <a:pPr lvl="1"/>
            <a:r>
              <a:rPr lang="en-US" i="1" dirty="0"/>
              <a:t>Does anyone have any questions?</a:t>
            </a:r>
            <a:endParaRPr lang="en-BE" i="1" dirty="0"/>
          </a:p>
          <a:p>
            <a:pPr lvl="1"/>
            <a:r>
              <a:rPr lang="en-US" i="1" dirty="0"/>
              <a:t>Do you know what each sector does?</a:t>
            </a:r>
            <a:endParaRPr lang="en-BE" i="1" dirty="0"/>
          </a:p>
          <a:p>
            <a:pPr lvl="1"/>
            <a:r>
              <a:rPr lang="en-US" i="1" dirty="0"/>
              <a:t>Have they worked with these sectors before?</a:t>
            </a:r>
            <a:endParaRPr lang="en-BE" i="1" dirty="0"/>
          </a:p>
          <a:p>
            <a:r>
              <a:rPr lang="en-US" dirty="0"/>
              <a:t>Guide participants to </a:t>
            </a:r>
            <a:r>
              <a:rPr lang="en-US" b="1" dirty="0"/>
              <a:t>Workbook page 141: Various types of support</a:t>
            </a:r>
          </a:p>
          <a:p>
            <a:r>
              <a:rPr lang="en-US" b="0" i="1" dirty="0"/>
              <a:t>In your workbook:</a:t>
            </a:r>
          </a:p>
          <a:p>
            <a:pPr lvl="1"/>
            <a:r>
              <a:rPr lang="en-US" b="0" i="1" dirty="0"/>
              <a:t>Write down t</a:t>
            </a:r>
            <a:r>
              <a:rPr lang="en-US" i="1" dirty="0"/>
              <a:t>he types of support available in your specific area of intervention </a:t>
            </a:r>
          </a:p>
          <a:p>
            <a:pPr lvl="1"/>
            <a:r>
              <a:rPr lang="en-US" i="1" dirty="0"/>
              <a:t>Write down the kinds of activities that these sectors might be able to provide for children receiving case management services. </a:t>
            </a:r>
          </a:p>
          <a:p>
            <a:endParaRPr lang="en-US" dirty="0"/>
          </a:p>
          <a:p>
            <a:pPr marL="0" indent="0">
              <a:buNone/>
            </a:pPr>
            <a:r>
              <a:rPr lang="en-US" b="1" dirty="0"/>
              <a:t>INDIVIDUAL WORK (5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5 minutes to complete the activity</a:t>
            </a:r>
          </a:p>
          <a:p>
            <a:pPr marL="0" indent="0">
              <a:buNone/>
            </a:pPr>
            <a:endParaRPr lang="en-US" dirty="0"/>
          </a:p>
          <a:p>
            <a:pPr marL="0" indent="0">
              <a:buNone/>
            </a:pPr>
            <a:r>
              <a:rPr lang="en-US" b="1" dirty="0"/>
              <a:t>PLENARY DISCUSSION (5 minutes)</a:t>
            </a:r>
          </a:p>
          <a:p>
            <a:r>
              <a:rPr lang="en-US" i="1" dirty="0"/>
              <a:t>Would any of these services on the diagram potentially be useful in the case of Amina and her family?  </a:t>
            </a:r>
            <a:endParaRPr lang="en-BE" i="1" dirty="0"/>
          </a:p>
          <a:p>
            <a:r>
              <a:rPr lang="en-GB" dirty="0"/>
              <a:t>Possible answers</a:t>
            </a:r>
            <a:endParaRPr lang="en-BE" dirty="0"/>
          </a:p>
          <a:p>
            <a:pPr lvl="1"/>
            <a:r>
              <a:rPr lang="en-US" dirty="0"/>
              <a:t>Psychosocial support for Amina</a:t>
            </a:r>
            <a:endParaRPr lang="en-BE" dirty="0"/>
          </a:p>
          <a:p>
            <a:pPr lvl="1"/>
            <a:r>
              <a:rPr lang="en-US" dirty="0"/>
              <a:t>Enrollment in school or an education program</a:t>
            </a:r>
            <a:endParaRPr lang="en-BE" dirty="0"/>
          </a:p>
          <a:p>
            <a:pPr lvl="1"/>
            <a:r>
              <a:rPr lang="en-US" dirty="0"/>
              <a:t>Economic and livelihood program for an alternative income source</a:t>
            </a:r>
          </a:p>
          <a:p>
            <a:r>
              <a:rPr lang="en-US" i="1" dirty="0"/>
              <a:t>We will discuss this in more detail later, but first we will look at referral pathways</a:t>
            </a:r>
            <a:endParaRPr lang="en-GB" i="1" dirty="0"/>
          </a:p>
        </p:txBody>
      </p:sp>
      <p:sp>
        <p:nvSpPr>
          <p:cNvPr id="6" name="Slide Image Placeholder 5">
            <a:extLst>
              <a:ext uri="{FF2B5EF4-FFF2-40B4-BE49-F238E27FC236}">
                <a16:creationId xmlns:a16="http://schemas.microsoft.com/office/drawing/2014/main" id="{F012B742-7E0A-E73E-14CB-4E6DF7C4D53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BD6DC9D-60FD-73C2-695E-7654234C8CC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extLst>
      <p:ext uri="{BB962C8B-B14F-4D97-AF65-F5344CB8AC3E}">
        <p14:creationId xmlns:p14="http://schemas.microsoft.com/office/powerpoint/2010/main" val="14536112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PREPARATION</a:t>
            </a:r>
          </a:p>
          <a:p>
            <a:pPr marL="171450" indent="-171450"/>
            <a:r>
              <a:rPr lang="en-GB" b="0" dirty="0"/>
              <a:t>Bring a ball of string or a rope for the activity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EXPLANATION</a:t>
            </a:r>
          </a:p>
          <a:p>
            <a:r>
              <a:rPr lang="en-GB" i="1" dirty="0"/>
              <a:t>Caseworkers also address issues indirectly through a process called a ‘referral’, which is a way of formally linking the child with another service provider. </a:t>
            </a:r>
          </a:p>
          <a:p>
            <a:pPr lvl="1"/>
            <a:r>
              <a:rPr lang="en-GB" i="1" dirty="0"/>
              <a:t>A referral is a process of requesting services for a child or their family from another agency (e.g. cash assistance, health care, etc.) through an established procedure and/or form; caseworkers maintain overall responsibility for the case regardless of referrals. </a:t>
            </a:r>
          </a:p>
          <a:p>
            <a:pPr lvl="1"/>
            <a:r>
              <a:rPr lang="en-GB" i="1" dirty="0"/>
              <a:t>Referrals should always be done with the permission of the child and family, unless there is an immediate child safety issue and a decision needs to remove the child from a harmful situation.</a:t>
            </a:r>
          </a:p>
          <a:p>
            <a:endParaRPr lang="en-GB" dirty="0"/>
          </a:p>
          <a:p>
            <a:pPr marL="0" indent="0">
              <a:buNone/>
            </a:pPr>
            <a:r>
              <a:rPr lang="en-GB" b="1" dirty="0"/>
              <a:t>PLENARY ACTIVITY (20 minutes)</a:t>
            </a:r>
          </a:p>
          <a:p>
            <a:r>
              <a:rPr lang="en-GB" dirty="0"/>
              <a:t>Ask for 9 volunteers to stand in a circle.</a:t>
            </a:r>
          </a:p>
          <a:p>
            <a:r>
              <a:rPr lang="en-GB" dirty="0"/>
              <a:t>Assign a role to each volunteer:</a:t>
            </a:r>
          </a:p>
          <a:p>
            <a:pPr lvl="1"/>
            <a:r>
              <a:rPr lang="en-GB" dirty="0"/>
              <a:t>16-year old boy </a:t>
            </a:r>
          </a:p>
          <a:p>
            <a:pPr lvl="1"/>
            <a:r>
              <a:rPr lang="en-GB" dirty="0"/>
              <a:t>Mother of the boy </a:t>
            </a:r>
          </a:p>
          <a:p>
            <a:pPr lvl="1"/>
            <a:r>
              <a:rPr lang="en-GB" dirty="0"/>
              <a:t>Community leader (male) </a:t>
            </a:r>
          </a:p>
          <a:p>
            <a:pPr lvl="1"/>
            <a:r>
              <a:rPr lang="en-GB" dirty="0"/>
              <a:t>Camp management </a:t>
            </a:r>
          </a:p>
          <a:p>
            <a:pPr lvl="1"/>
            <a:r>
              <a:rPr lang="en-GB" dirty="0"/>
              <a:t>Child friendly space facilitator </a:t>
            </a:r>
          </a:p>
          <a:p>
            <a:pPr lvl="1"/>
            <a:r>
              <a:rPr lang="en-GB" dirty="0"/>
              <a:t>Police</a:t>
            </a:r>
          </a:p>
          <a:p>
            <a:pPr lvl="1"/>
            <a:r>
              <a:rPr lang="en-GB" dirty="0"/>
              <a:t>School principal </a:t>
            </a:r>
          </a:p>
          <a:p>
            <a:pPr lvl="1"/>
            <a:r>
              <a:rPr lang="en-GB" dirty="0"/>
              <a:t>Doctor</a:t>
            </a:r>
          </a:p>
          <a:p>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D3B0B769-6040-AFAA-AE60-12F046C1D7D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05196CF-9552-364D-37E5-F0BFD7470A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15209306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4" cy="9211334"/>
          </a:xfrm>
        </p:spPr>
        <p:txBody>
          <a:bodyPr/>
          <a:lstStyle/>
          <a:p>
            <a:r>
              <a:rPr lang="en-GB" dirty="0"/>
              <a:t>Read the scenario in which a child is inappropriately punished by his teacher. (</a:t>
            </a:r>
            <a:r>
              <a:rPr lang="en-GB" b="1" dirty="0"/>
              <a:t>Workbook page 142: Referral exercise</a:t>
            </a:r>
            <a:r>
              <a:rPr lang="en-GB" dirty="0"/>
              <a:t>) The child will go to different people when seeking for support.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The person playing the role of the child should stand in the middle of the circle and hold a ball of string or rope</a:t>
            </a:r>
          </a:p>
          <a:p>
            <a:pPr lvl="1"/>
            <a:r>
              <a:rPr lang="en-GB" dirty="0"/>
              <a:t>Whenever the child in the story goes to a person for support, the person playing the role of child should hand the ball of string to the participant in the circle who plays this role. </a:t>
            </a:r>
          </a:p>
          <a:p>
            <a:pPr lvl="1"/>
            <a:r>
              <a:rPr lang="en-GB" dirty="0"/>
              <a:t>The participant will hold on to an end before giving the string back to the one playing the role of the child. </a:t>
            </a:r>
          </a:p>
          <a:p>
            <a:pPr lvl="0"/>
            <a:r>
              <a:rPr lang="en-GB" dirty="0"/>
              <a:t>The ball of string should connect the people with whom the child spoke and asked for helped. </a:t>
            </a:r>
          </a:p>
          <a:p>
            <a:r>
              <a:rPr lang="en-GB" dirty="0"/>
              <a:t>After reading the scenario, the child should be entangled in a web of rope or string.</a:t>
            </a:r>
          </a:p>
          <a:p>
            <a:pPr marL="0" indent="0">
              <a:buNone/>
            </a:pPr>
            <a:endParaRPr lang="en-GB" dirty="0"/>
          </a:p>
          <a:p>
            <a:pPr marL="0" indent="0">
              <a:buNone/>
            </a:pPr>
            <a:r>
              <a:rPr lang="en-GB" b="1" dirty="0"/>
              <a:t>CASE SCENARIO</a:t>
            </a:r>
          </a:p>
          <a:p>
            <a:r>
              <a:rPr lang="en-GB" dirty="0"/>
              <a:t>You are a 14 year old boy and your teacher inappropriately punished you, beating you with a stick on your hands and head. You were able to get out of the class room and run. </a:t>
            </a:r>
          </a:p>
          <a:p>
            <a:pPr lvl="1"/>
            <a:r>
              <a:rPr lang="en-GB" dirty="0"/>
              <a:t>You don’t know what to do, but after school you tell your </a:t>
            </a:r>
            <a:r>
              <a:rPr lang="en-GB" b="1" dirty="0"/>
              <a:t>mother</a:t>
            </a:r>
            <a:r>
              <a:rPr lang="en-GB" dirty="0"/>
              <a:t>. </a:t>
            </a:r>
          </a:p>
          <a:p>
            <a:pPr lvl="1"/>
            <a:r>
              <a:rPr lang="en-GB" dirty="0"/>
              <a:t>Your mother and you go to talk to the </a:t>
            </a:r>
            <a:r>
              <a:rPr lang="en-GB" b="1" dirty="0"/>
              <a:t>community leader </a:t>
            </a:r>
            <a:r>
              <a:rPr lang="en-GB" dirty="0"/>
              <a:t>but he says the school doesn’t fall under his responsibility so he calls camp management. The community leader asks you to go to camp management and come back to him afterward to tell him what camp management said. </a:t>
            </a:r>
          </a:p>
          <a:p>
            <a:pPr lvl="1"/>
            <a:r>
              <a:rPr lang="en-GB" b="1" dirty="0"/>
              <a:t>Camp management </a:t>
            </a:r>
            <a:r>
              <a:rPr lang="en-GB" dirty="0"/>
              <a:t>suggests you go to the health centre to get the cut above your eyebrow stitched and then to visit the camp’s community centre as they have a protection worker there. </a:t>
            </a:r>
          </a:p>
          <a:p>
            <a:pPr lvl="1"/>
            <a:r>
              <a:rPr lang="en-GB" dirty="0"/>
              <a:t>You go to the </a:t>
            </a:r>
            <a:r>
              <a:rPr lang="en-GB" b="1" dirty="0"/>
              <a:t>health centre </a:t>
            </a:r>
            <a:r>
              <a:rPr lang="en-GB" dirty="0"/>
              <a:t>and a doctor examines you and takes care of the cut. </a:t>
            </a:r>
          </a:p>
          <a:p>
            <a:pPr lvl="1"/>
            <a:r>
              <a:rPr lang="en-GB" dirty="0"/>
              <a:t>After that you go to the </a:t>
            </a:r>
            <a:r>
              <a:rPr lang="en-GB" b="0" dirty="0"/>
              <a:t>CFS</a:t>
            </a:r>
            <a:r>
              <a:rPr lang="en-GB" b="1" dirty="0"/>
              <a:t> </a:t>
            </a:r>
            <a:r>
              <a:rPr lang="en-GB" dirty="0"/>
              <a:t>where the </a:t>
            </a:r>
            <a:r>
              <a:rPr lang="en-GB" b="1" dirty="0"/>
              <a:t>protection worker </a:t>
            </a:r>
            <a:r>
              <a:rPr lang="en-GB" dirty="0"/>
              <a:t>suggest to go to the police. He wishes he could accompany you and your mother to the police, but he does not have any time. </a:t>
            </a:r>
          </a:p>
          <a:p>
            <a:pPr lvl="1"/>
            <a:r>
              <a:rPr lang="en-GB" dirty="0"/>
              <a:t>You and your mother go to the </a:t>
            </a:r>
            <a:r>
              <a:rPr lang="en-GB" b="1" dirty="0"/>
              <a:t>police</a:t>
            </a:r>
            <a:r>
              <a:rPr lang="en-GB" dirty="0"/>
              <a:t>. After waiting for an hour to speak with a police officer, he tells you they can register a complaint, but if there was nobody to witness that the teacher did this it will be hard to prove it. They suggest you go and speak to the school principal and file a complaint at school. </a:t>
            </a:r>
          </a:p>
          <a:p>
            <a:pPr lvl="1"/>
            <a:r>
              <a:rPr lang="en-GB" dirty="0"/>
              <a:t>You first go back to the </a:t>
            </a:r>
            <a:r>
              <a:rPr lang="en-GB" b="1" dirty="0"/>
              <a:t>community leader </a:t>
            </a:r>
            <a:r>
              <a:rPr lang="en-GB" dirty="0"/>
              <a:t>as he called you and asked to pass by and explain what the police said. The community leader says there was no need to inform the police.</a:t>
            </a:r>
          </a:p>
          <a:p>
            <a:pPr lvl="1"/>
            <a:r>
              <a:rPr lang="en-GB" dirty="0"/>
              <a:t>Afterwards, you and your mother go to speak with the </a:t>
            </a:r>
            <a:r>
              <a:rPr lang="en-GB" b="1" dirty="0"/>
              <a:t>school principal </a:t>
            </a:r>
            <a:r>
              <a:rPr lang="en-GB" dirty="0"/>
              <a:t>the next day. The school principal is shocked. She does listen to you but says that you should file a complaint with the police. You explain you went there yesterday but they said you have to talk to the school principal.  The school principal says she takes the complaint serious and will definitely look into it. The school principal refers you to the school social worker who might be able to talk with you about what happened. </a:t>
            </a:r>
          </a:p>
          <a:p>
            <a:pPr lvl="1"/>
            <a:r>
              <a:rPr lang="en-GB" dirty="0"/>
              <a:t>The </a:t>
            </a:r>
            <a:r>
              <a:rPr lang="en-GB" b="1" dirty="0"/>
              <a:t>school social worker </a:t>
            </a:r>
            <a:r>
              <a:rPr lang="en-GB" dirty="0"/>
              <a:t>has time off this week and so you go home again. </a:t>
            </a:r>
          </a:p>
        </p:txBody>
      </p:sp>
      <p:sp>
        <p:nvSpPr>
          <p:cNvPr id="2" name="Google Shape;725;p48:notes">
            <a:extLst>
              <a:ext uri="{FF2B5EF4-FFF2-40B4-BE49-F238E27FC236}">
                <a16:creationId xmlns:a16="http://schemas.microsoft.com/office/drawing/2014/main" id="{0EF74765-5EE0-3E92-0257-41F877C506A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2192947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i="1" dirty="0"/>
              <a:t>Ask what are some of the issues that were demonstrated during the game?</a:t>
            </a:r>
          </a:p>
          <a:p>
            <a:pPr lvl="1"/>
            <a:r>
              <a:rPr lang="en-GB" dirty="0"/>
              <a:t>The child might be retraumatised re-telling their story (for example, by multiple interviewing)</a:t>
            </a:r>
          </a:p>
          <a:p>
            <a:pPr lvl="1"/>
            <a:r>
              <a:rPr lang="en-GB" dirty="0"/>
              <a:t>No one received the child with empathy, no healing statements, no concern for his emotional wellbeing </a:t>
            </a:r>
          </a:p>
          <a:p>
            <a:pPr lvl="1"/>
            <a:r>
              <a:rPr lang="en-GB" dirty="0"/>
              <a:t>The child has met a lot of people but does not have a caseworker and no case management has occurred, including taking consent, explaining the process, and providing services.</a:t>
            </a:r>
          </a:p>
          <a:p>
            <a:pPr lvl="1"/>
            <a:r>
              <a:rPr lang="en-GB" dirty="0"/>
              <a:t>Lack of coordination amongst service providers (for example, the child has to coordinate/link)</a:t>
            </a:r>
          </a:p>
          <a:p>
            <a:pPr lvl="1"/>
            <a:r>
              <a:rPr lang="en-GB" dirty="0"/>
              <a:t>Breaches of confidentiality (the community leader calls camp management)</a:t>
            </a:r>
          </a:p>
          <a:p>
            <a:pPr lvl="1"/>
            <a:r>
              <a:rPr lang="en-GB" dirty="0"/>
              <a:t>Time is being wasted</a:t>
            </a:r>
          </a:p>
          <a:p>
            <a:pPr lvl="1"/>
            <a:r>
              <a:rPr lang="en-GB" dirty="0"/>
              <a:t>We do not know if the child received any services (for example, PFA or medical care) other than the support he was able to received because the community knew where to find help.</a:t>
            </a:r>
          </a:p>
          <a:p>
            <a:r>
              <a:rPr lang="en-GB" i="1" dirty="0"/>
              <a:t>Ask what is a better solution or scenario for the child?</a:t>
            </a:r>
          </a:p>
          <a:p>
            <a:pPr lvl="1"/>
            <a:r>
              <a:rPr lang="en-GB" dirty="0"/>
              <a:t>First and foremost! The child should be provided a compassionate, caring and safe response. He should be asked how he is feeling, what he needs, how he can be supported before making any decisions</a:t>
            </a:r>
          </a:p>
          <a:p>
            <a:pPr lvl="1"/>
            <a:r>
              <a:rPr lang="en-GB" dirty="0"/>
              <a:t>The caseworker could coordinate and link so the child does not have to do that and retell their story and so services are provided quicker.</a:t>
            </a:r>
          </a:p>
          <a:p>
            <a:pPr lvl="1"/>
            <a:r>
              <a:rPr lang="en-GB" dirty="0"/>
              <a:t>The child should receive timely psychosocial support as well as other services.</a:t>
            </a:r>
          </a:p>
          <a:p>
            <a:r>
              <a:rPr lang="en-US" i="1" dirty="0"/>
              <a:t>The exercise showed the importance of a strong referral system for ensuring the child meets a caseworker before further harm is caused. </a:t>
            </a:r>
          </a:p>
          <a:p>
            <a:r>
              <a:rPr lang="en-US" i="1" dirty="0"/>
              <a:t>A service mapping and referral pathway could improve referrals and avoid situations as mentioned above. </a:t>
            </a:r>
            <a:endParaRPr lang="en-BE" i="1" dirty="0"/>
          </a:p>
          <a:p>
            <a:endParaRPr lang="en-BE" dirty="0"/>
          </a:p>
        </p:txBody>
      </p:sp>
      <p:sp>
        <p:nvSpPr>
          <p:cNvPr id="6" name="Slide Image Placeholder 5">
            <a:extLst>
              <a:ext uri="{FF2B5EF4-FFF2-40B4-BE49-F238E27FC236}">
                <a16:creationId xmlns:a16="http://schemas.microsoft.com/office/drawing/2014/main" id="{E9F718B1-75A4-C1F0-3B81-3EA1FC89A73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8092193-20B0-20DB-96BA-496B2E0476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35368396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Helvetica Neue"/>
              </a:rPr>
              <a:t>EXPLANATION</a:t>
            </a:r>
          </a:p>
          <a:p>
            <a:r>
              <a:rPr lang="en-GB" i="1" dirty="0">
                <a:sym typeface="Helvetica Neue"/>
              </a:rPr>
              <a:t>Service mapping needs to:</a:t>
            </a:r>
          </a:p>
          <a:p>
            <a:pPr lvl="1"/>
            <a:r>
              <a:rPr lang="en-GB" i="1" dirty="0">
                <a:sym typeface="Helvetica Neue"/>
              </a:rPr>
              <a:t>Contain all the details a caseworker needs to know to inform the child, parent or caregiver on services available and to make a referral</a:t>
            </a:r>
          </a:p>
          <a:p>
            <a:pPr lvl="1"/>
            <a:r>
              <a:rPr lang="en-GB" i="1" dirty="0">
                <a:sym typeface="Helvetica Neue"/>
              </a:rPr>
              <a:t>Be updated regularly - e</a:t>
            </a:r>
            <a:r>
              <a:rPr lang="en-GB" i="1" dirty="0"/>
              <a:t>very 6 months, unless it is a complex emergency and services change (open and close) often</a:t>
            </a:r>
            <a:endParaRPr lang="en-GB" i="1" dirty="0">
              <a:sym typeface="Helvetica Neue"/>
            </a:endParaRPr>
          </a:p>
          <a:p>
            <a:r>
              <a:rPr lang="en-US" i="1" dirty="0"/>
              <a:t>Does anyone have any questions or need clarification?</a:t>
            </a:r>
          </a:p>
        </p:txBody>
      </p:sp>
      <p:sp>
        <p:nvSpPr>
          <p:cNvPr id="6" name="Slide Image Placeholder 5">
            <a:extLst>
              <a:ext uri="{FF2B5EF4-FFF2-40B4-BE49-F238E27FC236}">
                <a16:creationId xmlns:a16="http://schemas.microsoft.com/office/drawing/2014/main" id="{822838FA-2057-B318-5FE9-2BE1627080D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E393D75-EF32-074D-01CE-FA48C99908F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2704596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dirty="0">
                <a:sym typeface="Helvetica Neue"/>
              </a:rPr>
              <a:t>Remind the participants of:</a:t>
            </a:r>
          </a:p>
          <a:p>
            <a:pPr lvl="1"/>
            <a:r>
              <a:rPr lang="en-GB" dirty="0">
                <a:sym typeface="Helvetica Neue"/>
              </a:rPr>
              <a:t>The learning agreement </a:t>
            </a:r>
          </a:p>
          <a:p>
            <a:pPr lvl="1"/>
            <a:r>
              <a:rPr lang="en-GB" dirty="0">
                <a:sym typeface="Helvetica Neue"/>
              </a:rPr>
              <a:t>Any ‘housekeeping’ (e.g. breaks, location of toilets etc.)</a:t>
            </a:r>
            <a:endParaRPr lang="en-GB" dirty="0"/>
          </a:p>
          <a:p>
            <a:endParaRPr lang="en-GB" dirty="0"/>
          </a:p>
        </p:txBody>
      </p:sp>
      <p:sp>
        <p:nvSpPr>
          <p:cNvPr id="6" name="Slide Image Placeholder 5">
            <a:extLst>
              <a:ext uri="{FF2B5EF4-FFF2-40B4-BE49-F238E27FC236}">
                <a16:creationId xmlns:a16="http://schemas.microsoft.com/office/drawing/2014/main" id="{EFE7D10A-BF90-CB36-C4B0-814E875A641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AA29AFC-DCE2-B038-A385-FDBBD16D66D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extLst>
      <p:ext uri="{BB962C8B-B14F-4D97-AF65-F5344CB8AC3E}">
        <p14:creationId xmlns:p14="http://schemas.microsoft.com/office/powerpoint/2010/main" val="11436640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Referral pathways</a:t>
            </a:r>
          </a:p>
          <a:p>
            <a:pPr lvl="1"/>
            <a:r>
              <a:rPr lang="en-GB" i="1" dirty="0"/>
              <a:t>Referrals mechanisms between agencies and/or government departments should include documented referral pathways</a:t>
            </a:r>
          </a:p>
          <a:p>
            <a:pPr lvl="1"/>
            <a:r>
              <a:rPr lang="en-GB" i="1" dirty="0"/>
              <a:t>Referral pathways should include focal points for referrals within each agency or each service within an agency.</a:t>
            </a:r>
          </a:p>
          <a:p>
            <a:pPr lvl="1"/>
            <a:r>
              <a:rPr lang="en-GB" i="1" dirty="0"/>
              <a:t>Every caseworker should make sure they have a referral pathway for the area they work in so that they can get to know the relevant focal points.</a:t>
            </a:r>
          </a:p>
          <a:p>
            <a:pPr lvl="0"/>
            <a:r>
              <a:rPr lang="en-GB" i="1" dirty="0"/>
              <a:t>If there are services that a child needs that is not available, agencies and governments should work together to try to fill these gaps.</a:t>
            </a:r>
          </a:p>
        </p:txBody>
      </p:sp>
      <p:sp>
        <p:nvSpPr>
          <p:cNvPr id="6" name="Slide Image Placeholder 5">
            <a:extLst>
              <a:ext uri="{FF2B5EF4-FFF2-40B4-BE49-F238E27FC236}">
                <a16:creationId xmlns:a16="http://schemas.microsoft.com/office/drawing/2014/main" id="{87E99D84-02CD-27C0-E87C-233FCCE5B49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12A54D-A3D4-A653-67FE-EAD0547808A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56976560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Helvetica Neue"/>
              </a:rPr>
              <a:t>EXPLANATION</a:t>
            </a:r>
          </a:p>
          <a:p>
            <a:r>
              <a:rPr lang="en-GB" dirty="0"/>
              <a:t>Present the slide</a:t>
            </a:r>
          </a:p>
          <a:p>
            <a:r>
              <a:rPr lang="en-US" i="1" dirty="0"/>
              <a:t>Does anyone have any questions or need clarification?</a:t>
            </a:r>
          </a:p>
          <a:p>
            <a:endParaRPr lang="en-BE" dirty="0"/>
          </a:p>
        </p:txBody>
      </p:sp>
      <p:sp>
        <p:nvSpPr>
          <p:cNvPr id="6" name="Slide Image Placeholder 5">
            <a:extLst>
              <a:ext uri="{FF2B5EF4-FFF2-40B4-BE49-F238E27FC236}">
                <a16:creationId xmlns:a16="http://schemas.microsoft.com/office/drawing/2014/main" id="{81AE8DDF-64EB-FD89-352E-E2FBD1DBD47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226479C-9BF8-1412-383A-48ED72903C6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40272553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8" name="Google Shape;288;p5:notes"/>
          <p:cNvSpPr txBox="1">
            <a:spLocks noGrp="1"/>
          </p:cNvSpPr>
          <p:nvPr>
            <p:ph type="body" idx="1"/>
          </p:nvPr>
        </p:nvSpPr>
        <p:spPr/>
        <p:txBody>
          <a:bodyPr/>
          <a:lstStyle/>
          <a:p>
            <a:pPr marL="0" indent="0">
              <a:buNone/>
            </a:pPr>
            <a:r>
              <a:rPr lang="en-US" b="1" dirty="0"/>
              <a:t>SESSION 5 DURATION: 1h15</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US" i="1" dirty="0">
                <a:sym typeface="Calibri"/>
              </a:rPr>
              <a:t>The goals and objectives need to be formulated and documented in the case plan. </a:t>
            </a:r>
          </a:p>
          <a:p>
            <a:r>
              <a:rPr lang="en-US" i="1" dirty="0">
                <a:sym typeface="Calibri"/>
              </a:rPr>
              <a:t>During this session, we will discuss how to develop appropriate goals and activities.</a:t>
            </a:r>
          </a:p>
          <a:p>
            <a:r>
              <a:rPr lang="en-US" i="1" dirty="0">
                <a:sym typeface="Calibri"/>
              </a:rPr>
              <a:t>First, we will look at how to set an overall goal for the case plan.</a:t>
            </a:r>
          </a:p>
          <a:p>
            <a:endParaRPr lang="en-US" dirty="0">
              <a:sym typeface="Calibri"/>
            </a:endParaRPr>
          </a:p>
          <a:p>
            <a:endParaRPr lang="en-US" dirty="0">
              <a:sym typeface="Calibri"/>
            </a:endParaRPr>
          </a:p>
        </p:txBody>
      </p:sp>
      <p:sp>
        <p:nvSpPr>
          <p:cNvPr id="3" name="Slide Image Placeholder 2">
            <a:extLst>
              <a:ext uri="{FF2B5EF4-FFF2-40B4-BE49-F238E27FC236}">
                <a16:creationId xmlns:a16="http://schemas.microsoft.com/office/drawing/2014/main" id="{06FDAEEB-5CFE-E8F4-BF7F-305F8BFAE28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0E41264-D6A1-73B8-F639-925CECDCC77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4188987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(5 minutes)</a:t>
            </a:r>
          </a:p>
          <a:p>
            <a:r>
              <a:rPr lang="en-GB" dirty="0"/>
              <a:t>Ask the participants to close their workbooks </a:t>
            </a:r>
          </a:p>
          <a:p>
            <a:r>
              <a:rPr lang="en-GB" i="1" dirty="0"/>
              <a:t>What SMART goals mean?</a:t>
            </a:r>
          </a:p>
          <a:p>
            <a:r>
              <a:rPr lang="en-GB" dirty="0"/>
              <a:t>Review and complement the responses with the following slide</a:t>
            </a:r>
          </a:p>
          <a:p>
            <a:r>
              <a:rPr lang="en-GB" dirty="0"/>
              <a:t>You can find the meaning of SMART goals on </a:t>
            </a:r>
            <a:r>
              <a:rPr lang="en-GB" b="1" dirty="0"/>
              <a:t>Workbook page 143: Smart objectives</a:t>
            </a:r>
          </a:p>
        </p:txBody>
      </p:sp>
      <p:sp>
        <p:nvSpPr>
          <p:cNvPr id="6" name="Slide Image Placeholder 5">
            <a:extLst>
              <a:ext uri="{FF2B5EF4-FFF2-40B4-BE49-F238E27FC236}">
                <a16:creationId xmlns:a16="http://schemas.microsoft.com/office/drawing/2014/main" id="{74121A5D-8507-95A9-7EE4-F1DF9E07C39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4B28BD2-34B4-19DB-B37F-FE353865BA0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extLst>
      <p:ext uri="{BB962C8B-B14F-4D97-AF65-F5344CB8AC3E}">
        <p14:creationId xmlns:p14="http://schemas.microsoft.com/office/powerpoint/2010/main" val="124173075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dirty="0"/>
              <a:t>Present the slide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We will now make these SMART objectives more practical </a:t>
            </a:r>
          </a:p>
          <a:p>
            <a:r>
              <a:rPr lang="en-GB" dirty="0"/>
              <a:t>Guide participants to </a:t>
            </a:r>
            <a:r>
              <a:rPr lang="en-GB" b="1" dirty="0"/>
              <a:t>Workbook page 143: Are these objectives smart?</a:t>
            </a:r>
          </a:p>
          <a:p>
            <a:r>
              <a:rPr lang="en-GB" i="1" dirty="0"/>
              <a:t>In your workbook:</a:t>
            </a:r>
          </a:p>
          <a:p>
            <a:pPr lvl="1"/>
            <a:r>
              <a:rPr lang="en-GB" i="1" dirty="0"/>
              <a:t>For each goal, are they SMART or not?</a:t>
            </a:r>
          </a:p>
          <a:p>
            <a:pPr lvl="1"/>
            <a:r>
              <a:rPr lang="en-GB" i="1" dirty="0"/>
              <a:t>Write your response and explain why</a:t>
            </a:r>
          </a:p>
          <a:p>
            <a:endParaRPr lang="en-GB" dirty="0"/>
          </a:p>
          <a:p>
            <a:pPr marL="0" indent="0">
              <a:buNone/>
            </a:pPr>
            <a:r>
              <a:rPr lang="en-GB" b="1" dirty="0"/>
              <a:t>INDIVIDUAL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GB" dirty="0"/>
          </a:p>
          <a:p>
            <a:pPr marL="0" indent="0">
              <a:buNone/>
            </a:pPr>
            <a:r>
              <a:rPr lang="en-GB" b="1" dirty="0"/>
              <a:t>PLENARY DISCUSSION (5 minutes)</a:t>
            </a:r>
          </a:p>
          <a:p>
            <a:r>
              <a:rPr lang="en-GB" dirty="0"/>
              <a:t>Ask volunteers to share their responses</a:t>
            </a:r>
          </a:p>
          <a:p>
            <a:r>
              <a:rPr lang="en-GB" dirty="0"/>
              <a:t>Review and complement with the responses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GB" b="1" dirty="0"/>
              <a:t>RESPONSES</a:t>
            </a:r>
          </a:p>
          <a:p>
            <a:r>
              <a:rPr lang="en-GB" b="1" dirty="0"/>
              <a:t>Specific: </a:t>
            </a:r>
            <a:r>
              <a:rPr lang="en-GB" b="0" dirty="0"/>
              <a:t>“Address the safety risks from Hawa’s father with immediate effect and mobilise community resources to support them”</a:t>
            </a:r>
          </a:p>
          <a:p>
            <a:pPr lvl="1"/>
            <a:r>
              <a:rPr lang="en-GB" dirty="0"/>
              <a:t>No – it is not clear what the safety risks affecting Hawa are or ‘who’ is doing ‘what’ to mobilise community resources.</a:t>
            </a:r>
          </a:p>
          <a:p>
            <a:r>
              <a:rPr lang="en-GB" b="1" dirty="0"/>
              <a:t>Measurable: </a:t>
            </a:r>
            <a:r>
              <a:rPr lang="en-GB" b="0" dirty="0"/>
              <a:t>“Decrease the emotional abuse that Brenda experiences at home.”</a:t>
            </a:r>
          </a:p>
          <a:p>
            <a:pPr lvl="1"/>
            <a:r>
              <a:rPr lang="en-GB" dirty="0"/>
              <a:t>No – this does not measure what a successful decrease would look like.</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3E740A6D-BFAD-2343-C6A3-387AD4EBD8A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3AFFB4B-AF34-516F-5D64-24BB2BF99E8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dirty="0">
              <a:latin typeface="+mn-lt"/>
            </a:endParaRPr>
          </a:p>
        </p:txBody>
      </p:sp>
    </p:spTree>
    <p:extLst>
      <p:ext uri="{BB962C8B-B14F-4D97-AF65-F5344CB8AC3E}">
        <p14:creationId xmlns:p14="http://schemas.microsoft.com/office/powerpoint/2010/main" val="42243203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4" cy="9211334"/>
          </a:xfrm>
        </p:spPr>
        <p:txBody>
          <a:bodyPr/>
          <a:lstStyle/>
          <a:p>
            <a:r>
              <a:rPr lang="en-GB" b="1" dirty="0"/>
              <a:t>Achievable / agreed on: </a:t>
            </a:r>
            <a:r>
              <a:rPr lang="en-GB" b="0" dirty="0"/>
              <a:t>“The family agree to decrease the hours that David works at the market so he can attend a youth employment programme and spend more time with his family and friends.”</a:t>
            </a:r>
          </a:p>
          <a:p>
            <a:pPr lvl="1"/>
            <a:r>
              <a:rPr lang="en-GB" dirty="0"/>
              <a:t>Yes – the family have agreed. There is a youth employment programme available. While it is not possible for David to stop working completely, his hours will be reduced. </a:t>
            </a:r>
          </a:p>
          <a:p>
            <a:r>
              <a:rPr lang="en-GB" b="1" dirty="0"/>
              <a:t>Realistic/relevant: </a:t>
            </a:r>
            <a:r>
              <a:rPr lang="en-GB" b="0" dirty="0"/>
              <a:t>“Ensure Marie feels better by receiving psychosocial support for her mother’s ill health and because she has to look after her brothers and sisters, as well as ensure Marie’s mother gets the surgery she needs.”</a:t>
            </a:r>
          </a:p>
          <a:p>
            <a:pPr lvl="1"/>
            <a:r>
              <a:rPr lang="en-GB" dirty="0"/>
              <a:t>No – use of the word ‘ensure’ (twice) is not realistic in relation to feeling better or, most likely, surgery. It also depends whether surgery is available in the context.</a:t>
            </a:r>
          </a:p>
          <a:p>
            <a:r>
              <a:rPr lang="en-GB" b="1" dirty="0"/>
              <a:t>Time-bound?: </a:t>
            </a:r>
            <a:r>
              <a:rPr lang="en-GB" b="0" dirty="0"/>
              <a:t>“Provide Jamal with a temporary care arrangement for 3 months until his adult brother has secured housing for them both.”</a:t>
            </a:r>
          </a:p>
          <a:p>
            <a:pPr lvl="1"/>
            <a:r>
              <a:rPr lang="en-GB" dirty="0"/>
              <a:t>Yes – the alternative care arrangement is for 3 months and then a longer-term solution is planned</a:t>
            </a:r>
          </a:p>
        </p:txBody>
      </p:sp>
      <p:sp>
        <p:nvSpPr>
          <p:cNvPr id="2" name="Google Shape;725;p48:notes">
            <a:extLst>
              <a:ext uri="{FF2B5EF4-FFF2-40B4-BE49-F238E27FC236}">
                <a16:creationId xmlns:a16="http://schemas.microsoft.com/office/drawing/2014/main" id="{E4D919F2-D01C-E09F-95CE-0063027AF7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45</a:t>
            </a:fld>
            <a:endParaRPr lang="en-US" sz="1200" dirty="0">
              <a:latin typeface="+mn-lt"/>
            </a:endParaRPr>
          </a:p>
        </p:txBody>
      </p:sp>
    </p:spTree>
    <p:extLst>
      <p:ext uri="{BB962C8B-B14F-4D97-AF65-F5344CB8AC3E}">
        <p14:creationId xmlns:p14="http://schemas.microsoft.com/office/powerpoint/2010/main" val="149576708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endParaRPr lang="en-GB" dirty="0"/>
          </a:p>
          <a:p>
            <a:r>
              <a:rPr lang="en-GB" i="1" dirty="0"/>
              <a:t>The goals should aim to reduce risk factors and to increase protective factors. </a:t>
            </a:r>
          </a:p>
          <a:p>
            <a:pPr lvl="1"/>
            <a:r>
              <a:rPr lang="en-GB" i="1" dirty="0"/>
              <a:t>This is what we call child protection outcomes</a:t>
            </a:r>
          </a:p>
          <a:p>
            <a:pPr lvl="0"/>
            <a:r>
              <a:rPr lang="en-GB" i="1" dirty="0"/>
              <a:t>Once you have worked with the child and family to agree a goal for the case plan, you should:</a:t>
            </a:r>
          </a:p>
          <a:p>
            <a:pPr lvl="1"/>
            <a:r>
              <a:rPr lang="en-GB" i="1" dirty="0"/>
              <a:t>Prioritize the goals </a:t>
            </a:r>
          </a:p>
          <a:p>
            <a:pPr lvl="1"/>
            <a:r>
              <a:rPr lang="en-GB" i="1" dirty="0"/>
              <a:t>Analyse the actions available to achieve that goal</a:t>
            </a:r>
            <a:endParaRPr lang="en-GB" dirty="0"/>
          </a:p>
          <a:p>
            <a:pPr lvl="0"/>
            <a:r>
              <a:rPr lang="en-GB" i="1" dirty="0"/>
              <a:t>Can someone explain the prioritization of needs discussed in Module 7 in your own words?</a:t>
            </a:r>
          </a:p>
        </p:txBody>
      </p:sp>
      <p:sp>
        <p:nvSpPr>
          <p:cNvPr id="6" name="Slide Image Placeholder 5">
            <a:extLst>
              <a:ext uri="{FF2B5EF4-FFF2-40B4-BE49-F238E27FC236}">
                <a16:creationId xmlns:a16="http://schemas.microsoft.com/office/drawing/2014/main" id="{CC5FED69-C381-BFF6-40EA-EAA4AA942DD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3805E7D-C434-3BEE-1C07-DB9D47F6C95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dirty="0">
              <a:latin typeface="+mn-lt"/>
            </a:endParaRPr>
          </a:p>
        </p:txBody>
      </p:sp>
    </p:spTree>
    <p:extLst>
      <p:ext uri="{BB962C8B-B14F-4D97-AF65-F5344CB8AC3E}">
        <p14:creationId xmlns:p14="http://schemas.microsoft.com/office/powerpoint/2010/main" val="311303267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INTRODUCTION</a:t>
            </a:r>
          </a:p>
          <a:p>
            <a:r>
              <a:rPr lang="en-US" dirty="0"/>
              <a:t>We have learned how to set goals within case management and listed actions that a caseworker can undertake. </a:t>
            </a:r>
          </a:p>
          <a:p>
            <a:r>
              <a:rPr lang="en-US" dirty="0"/>
              <a:t>Now it is time to apply what we have learned when drafting Amina’s case plan. </a:t>
            </a:r>
          </a:p>
          <a:p>
            <a:r>
              <a:rPr lang="en-US" dirty="0"/>
              <a:t>Guide participants to </a:t>
            </a:r>
            <a:r>
              <a:rPr lang="en-US" b="1" dirty="0"/>
              <a:t>Workbook page 144-145: Amina’s case plan</a:t>
            </a:r>
          </a:p>
          <a:p>
            <a:r>
              <a:rPr lang="en-US" dirty="0"/>
              <a:t>Review the case planning form</a:t>
            </a:r>
          </a:p>
          <a:p>
            <a:r>
              <a:rPr lang="en-GB" dirty="0"/>
              <a:t>Divide participants into groups of 3-5 people</a:t>
            </a:r>
          </a:p>
          <a:p>
            <a:r>
              <a:rPr lang="en-GB" i="1" dirty="0"/>
              <a:t>In your groups:</a:t>
            </a:r>
          </a:p>
          <a:p>
            <a:pPr lvl="1"/>
            <a:r>
              <a:rPr lang="en-GB" i="1" dirty="0"/>
              <a:t>Review Amina’s assessment</a:t>
            </a:r>
          </a:p>
          <a:p>
            <a:pPr lvl="1"/>
            <a:r>
              <a:rPr lang="en-GB" i="1" dirty="0"/>
              <a:t>Define 1 goal (SMART) </a:t>
            </a:r>
          </a:p>
          <a:p>
            <a:pPr lvl="1"/>
            <a:r>
              <a:rPr lang="en-GB" i="1" dirty="0"/>
              <a:t>List 2 actions to be included in the case plan to strive towards that goals </a:t>
            </a:r>
          </a:p>
          <a:p>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GROUP WORK (30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30 minutes to complete the activity</a:t>
            </a:r>
          </a:p>
          <a:p>
            <a:pPr marL="0" indent="0">
              <a:buNone/>
            </a:pPr>
            <a:endParaRPr lang="en-US" dirty="0"/>
          </a:p>
          <a:p>
            <a:pPr marL="0" indent="0">
              <a:buNone/>
            </a:pPr>
            <a:r>
              <a:rPr lang="en-US" b="1" dirty="0"/>
              <a:t>PLENARY DISCUSSION (15 minutes)</a:t>
            </a:r>
          </a:p>
          <a:p>
            <a:r>
              <a:rPr lang="en-US" dirty="0"/>
              <a:t>Ask 2 or 3 groups to present their goals and actions</a:t>
            </a:r>
          </a:p>
          <a:p>
            <a:r>
              <a:rPr lang="en-US" dirty="0"/>
              <a:t>Have each group to build on the feedback of other groups</a:t>
            </a:r>
          </a:p>
          <a:p>
            <a:r>
              <a:rPr lang="en-US" dirty="0"/>
              <a:t>Review and complement with the possible responses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US" b="1" dirty="0"/>
          </a:p>
          <a:p>
            <a:pPr marL="0" indent="0">
              <a:buNone/>
            </a:pPr>
            <a:r>
              <a:rPr lang="en-US" b="1" dirty="0"/>
              <a:t>CONTINUED </a:t>
            </a:r>
            <a:r>
              <a:rPr lang="en-US"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46A5D352-1842-DD4A-765A-A68A919AB21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B749F58-4176-0F95-033C-B06CF654AC0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47</a:t>
            </a:fld>
            <a:endParaRPr lang="en-US" sz="1200" dirty="0">
              <a:latin typeface="+mn-lt"/>
            </a:endParaRPr>
          </a:p>
        </p:txBody>
      </p:sp>
    </p:spTree>
    <p:extLst>
      <p:ext uri="{BB962C8B-B14F-4D97-AF65-F5344CB8AC3E}">
        <p14:creationId xmlns:p14="http://schemas.microsoft.com/office/powerpoint/2010/main" val="173832048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4" cy="9211334"/>
          </a:xfrm>
        </p:spPr>
        <p:txBody>
          <a:bodyPr/>
          <a:lstStyle/>
          <a:p>
            <a:pPr marL="0" indent="0">
              <a:buNone/>
            </a:pPr>
            <a:r>
              <a:rPr lang="en-US" b="1" dirty="0"/>
              <a:t>POSSIBLE RESPONSES</a:t>
            </a:r>
          </a:p>
          <a:p>
            <a:r>
              <a:rPr lang="en-GB" b="1" dirty="0"/>
              <a:t>Possible goals:</a:t>
            </a:r>
          </a:p>
          <a:p>
            <a:pPr lvl="1"/>
            <a:r>
              <a:rPr lang="en-GB" dirty="0"/>
              <a:t>Help Amina to feel safer through drafting a safety planning and updating this monthly</a:t>
            </a:r>
          </a:p>
          <a:p>
            <a:pPr lvl="1"/>
            <a:r>
              <a:rPr lang="en-GB" dirty="0"/>
              <a:t>Increase weekly income of Amina’s family by supporting the mother to find work within the coming months, with the assistance of livelihood/economic recovery programming.</a:t>
            </a:r>
          </a:p>
          <a:p>
            <a:pPr lvl="1"/>
            <a:r>
              <a:rPr lang="en-GB" dirty="0"/>
              <a:t>Decrease hours that Amina works or helps in the household so she can participate to life skills programme this semester and spend more time with her friends.</a:t>
            </a:r>
          </a:p>
          <a:p>
            <a:r>
              <a:rPr lang="en-GB" b="1" dirty="0"/>
              <a:t>Possible actions:</a:t>
            </a:r>
          </a:p>
          <a:p>
            <a:pPr lvl="1"/>
            <a:r>
              <a:rPr lang="en-GB" dirty="0"/>
              <a:t>Drafts safety planning with Amina (action) – to feel safer (need) – by the caseworker (responsible)</a:t>
            </a:r>
          </a:p>
          <a:p>
            <a:pPr lvl="1"/>
            <a:r>
              <a:rPr lang="en-GB" dirty="0"/>
              <a:t>Enrol Sarah (mother) to job placement programming (action) – increase income and financial capacity (need) – by the caseworker and Sarah (responsible)</a:t>
            </a:r>
          </a:p>
          <a:p>
            <a:pPr lvl="1"/>
            <a:r>
              <a:rPr lang="en-GB" dirty="0"/>
              <a:t>Register Amina for Life Skills program (action) – increase contact with peers (need) – by the caseworker and Sarah (responsible)</a:t>
            </a:r>
          </a:p>
          <a:p>
            <a:r>
              <a:rPr lang="en-GB" dirty="0"/>
              <a:t>Note: the above listed goals and actions are merely ideas, multiple goals and actions can be considered. </a:t>
            </a:r>
          </a:p>
        </p:txBody>
      </p:sp>
      <p:sp>
        <p:nvSpPr>
          <p:cNvPr id="2" name="Google Shape;725;p48:notes">
            <a:extLst>
              <a:ext uri="{FF2B5EF4-FFF2-40B4-BE49-F238E27FC236}">
                <a16:creationId xmlns:a16="http://schemas.microsoft.com/office/drawing/2014/main" id="{C0FA051E-93E3-5B44-CD01-C4726D9E8EF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48</a:t>
            </a:fld>
            <a:endParaRPr lang="en-US" sz="1200" dirty="0">
              <a:latin typeface="+mn-lt"/>
            </a:endParaRPr>
          </a:p>
        </p:txBody>
      </p:sp>
    </p:spTree>
    <p:extLst>
      <p:ext uri="{BB962C8B-B14F-4D97-AF65-F5344CB8AC3E}">
        <p14:creationId xmlns:p14="http://schemas.microsoft.com/office/powerpoint/2010/main" val="9990902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n-US" b="1" dirty="0"/>
              <a:t>EXPLANATION</a:t>
            </a:r>
          </a:p>
          <a:p>
            <a:r>
              <a:rPr lang="en-GB" dirty="0"/>
              <a:t>Present the slide</a:t>
            </a:r>
          </a:p>
          <a:p>
            <a:r>
              <a:rPr lang="en-US" i="1" dirty="0"/>
              <a:t>Does anyone have any questions or need clarification?</a:t>
            </a:r>
          </a:p>
          <a:p>
            <a:r>
              <a:rPr lang="en-US" i="1" dirty="0"/>
              <a:t>In the next session we will close the module for today</a:t>
            </a:r>
            <a:endParaRPr lang="en-BE" i="1" dirty="0"/>
          </a:p>
        </p:txBody>
      </p:sp>
      <p:sp>
        <p:nvSpPr>
          <p:cNvPr id="3" name="Slide Image Placeholder 2">
            <a:extLst>
              <a:ext uri="{FF2B5EF4-FFF2-40B4-BE49-F238E27FC236}">
                <a16:creationId xmlns:a16="http://schemas.microsoft.com/office/drawing/2014/main" id="{70DB6B4D-2B84-629B-EBB0-99109A8B850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28A7C6B-9823-5F0C-D8EB-428DE251CDE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49</a:t>
            </a:fld>
            <a:endParaRPr lang="en-US" sz="1200" dirty="0">
              <a:latin typeface="+mn-lt"/>
            </a:endParaRPr>
          </a:p>
        </p:txBody>
      </p:sp>
    </p:spTree>
    <p:extLst>
      <p:ext uri="{BB962C8B-B14F-4D97-AF65-F5344CB8AC3E}">
        <p14:creationId xmlns:p14="http://schemas.microsoft.com/office/powerpoint/2010/main" val="1481600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4" name="Google Shape;304;p6:notes"/>
          <p:cNvSpPr txBox="1">
            <a:spLocks noGrp="1"/>
          </p:cNvSpPr>
          <p:nvPr>
            <p:ph type="body" idx="1"/>
          </p:nvPr>
        </p:nvSpPr>
        <p:spPr/>
        <p:txBody>
          <a:bodyPr/>
          <a:lstStyle/>
          <a:p>
            <a:pPr marL="0" indent="0">
              <a:buNone/>
            </a:pPr>
            <a:r>
              <a:rPr lang="en-US" b="1" dirty="0"/>
              <a:t>INTRODUCTION</a:t>
            </a:r>
          </a:p>
          <a:p>
            <a:r>
              <a:rPr lang="en-US" i="1" dirty="0"/>
              <a:t>As always, we start with a quick recap of the previous module</a:t>
            </a:r>
          </a:p>
          <a:p>
            <a:r>
              <a:rPr lang="en-US" i="1" dirty="0"/>
              <a:t>We will do a short quiz on the previous Module Assessment</a:t>
            </a:r>
          </a:p>
          <a:p>
            <a:r>
              <a:rPr lang="en-US" dirty="0"/>
              <a:t>Try to have a different participant to volunteer for each quiz question.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PLENARY QUIZ (15 minutes)</a:t>
            </a:r>
            <a:endParaRPr lang="en-US" dirty="0"/>
          </a:p>
          <a:p>
            <a:r>
              <a:rPr lang="en-US" b="1" i="1" dirty="0"/>
              <a:t>Can you explain two techniques to build trust?</a:t>
            </a:r>
          </a:p>
          <a:p>
            <a:pPr lvl="1"/>
            <a:r>
              <a:rPr lang="en-US" dirty="0"/>
              <a:t>Create predictability</a:t>
            </a:r>
          </a:p>
          <a:p>
            <a:pPr lvl="1"/>
            <a:r>
              <a:rPr lang="en-US" dirty="0"/>
              <a:t>include the parent, caregiver or trusted adult </a:t>
            </a:r>
          </a:p>
          <a:p>
            <a:pPr lvl="1"/>
            <a:r>
              <a:rPr lang="en-US" dirty="0"/>
              <a:t>Apply verbal and non-verbal communication skills </a:t>
            </a:r>
          </a:p>
          <a:p>
            <a:pPr lvl="1"/>
            <a:r>
              <a:rPr lang="en-US" dirty="0"/>
              <a:t>Be open and honest</a:t>
            </a:r>
          </a:p>
          <a:p>
            <a:r>
              <a:rPr lang="en-US" b="1" i="1" dirty="0"/>
              <a:t>What is the difference between directive and non-directive activities? </a:t>
            </a:r>
          </a:p>
          <a:p>
            <a:pPr lvl="1"/>
            <a:r>
              <a:rPr lang="en-US" dirty="0"/>
              <a:t>In non-directive activities the child takes the lead and chooses the activity. The caseworker follows without an agenda or prepared discussion topics. </a:t>
            </a:r>
          </a:p>
          <a:p>
            <a:pPr lvl="1"/>
            <a:r>
              <a:rPr lang="en-US" dirty="0"/>
              <a:t>In directive activities the caseworker prepares a certain activity and discussion points. The caseworker will take the lead and guide the child through the activity.</a:t>
            </a:r>
          </a:p>
          <a:p>
            <a:r>
              <a:rPr lang="en-US" b="1" i="1" dirty="0"/>
              <a:t>What are the best interest elements on which a caseworker needs to gather information? </a:t>
            </a:r>
          </a:p>
          <a:p>
            <a:pPr lvl="1"/>
            <a:r>
              <a:rPr lang="en-US" dirty="0"/>
              <a:t>Physical wellbeing and health</a:t>
            </a:r>
          </a:p>
          <a:p>
            <a:pPr lvl="1"/>
            <a:r>
              <a:rPr lang="en-US" dirty="0"/>
              <a:t>Emotional wellbeing</a:t>
            </a:r>
          </a:p>
          <a:p>
            <a:pPr lvl="1"/>
            <a:r>
              <a:rPr lang="en-US" dirty="0"/>
              <a:t>Social relationships</a:t>
            </a:r>
          </a:p>
          <a:p>
            <a:pPr lvl="1"/>
            <a:r>
              <a:rPr lang="en-US" dirty="0"/>
              <a:t>Family, care arrangement and living environment</a:t>
            </a:r>
          </a:p>
          <a:p>
            <a:pPr lvl="1"/>
            <a:r>
              <a:rPr lang="en-US" dirty="0"/>
              <a:t>Community</a:t>
            </a:r>
          </a:p>
          <a:p>
            <a:pPr lvl="1"/>
            <a:r>
              <a:rPr lang="en-US" dirty="0"/>
              <a:t>Education free time and work</a:t>
            </a:r>
          </a:p>
          <a:p>
            <a:pPr lvl="1"/>
            <a:r>
              <a:rPr lang="en-US" dirty="0"/>
              <a:t>Documentation</a:t>
            </a:r>
          </a:p>
          <a:p>
            <a:pPr lvl="1"/>
            <a:r>
              <a:rPr lang="en-US" dirty="0"/>
              <a:t>Views and wishes of the child</a:t>
            </a:r>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dirty="0"/>
          </a:p>
        </p:txBody>
      </p:sp>
      <p:sp>
        <p:nvSpPr>
          <p:cNvPr id="3" name="Slide Image Placeholder 2">
            <a:extLst>
              <a:ext uri="{FF2B5EF4-FFF2-40B4-BE49-F238E27FC236}">
                <a16:creationId xmlns:a16="http://schemas.microsoft.com/office/drawing/2014/main" id="{7576AF67-5009-5139-820E-61083AD0D42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40B49F1-D8C2-CEBA-F350-E675BB6EECB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SESSION 6 DURATION: 0h30</a:t>
            </a:r>
          </a:p>
        </p:txBody>
      </p:sp>
      <p:sp>
        <p:nvSpPr>
          <p:cNvPr id="6" name="Slide Image Placeholder 5">
            <a:extLst>
              <a:ext uri="{FF2B5EF4-FFF2-40B4-BE49-F238E27FC236}">
                <a16:creationId xmlns:a16="http://schemas.microsoft.com/office/drawing/2014/main" id="{BB6C6D24-7413-7FB4-662D-FEB3DAB9EF5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167230C-BCD3-4331-CC7B-D54D8893E13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50</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 participants to </a:t>
            </a:r>
            <a:r>
              <a:rPr lang="en-GB" sz="1100" b="1" dirty="0">
                <a:sym typeface="Arial"/>
              </a:rPr>
              <a:t>Workbook page 146: Learning objectives</a:t>
            </a:r>
          </a:p>
          <a:p>
            <a:r>
              <a:rPr lang="en-GB" sz="1100" i="1" dirty="0">
                <a:sym typeface="Arial"/>
              </a:rPr>
              <a:t>It’s important to take the time to review the learning objectives (</a:t>
            </a:r>
            <a:r>
              <a:rPr lang="en-GB" sz="1100" b="1" i="1" dirty="0">
                <a:sym typeface="Arial"/>
              </a:rPr>
              <a:t>Workbook page 136</a:t>
            </a:r>
            <a:r>
              <a:rPr lang="en-GB" sz="1100" i="1" dirty="0">
                <a:sym typeface="Arial"/>
              </a:rPr>
              <a:t>) and reflect on your achievements at the end of this training. </a:t>
            </a:r>
          </a:p>
          <a:p>
            <a:r>
              <a:rPr lang="en-GB" sz="1100" i="1" dirty="0">
                <a:sym typeface="Arial"/>
              </a:rPr>
              <a:t>Some learning objectives might require some more information, practice or support from the supervisor to be fully achieved.</a:t>
            </a:r>
          </a:p>
          <a:p>
            <a:r>
              <a:rPr lang="en-GB" sz="1100" i="1" dirty="0">
                <a:sym typeface="Arial"/>
              </a:rPr>
              <a:t>Look back at today’s training and answer the questions on the learning objectives in their workbook. </a:t>
            </a:r>
          </a:p>
          <a:p>
            <a:pPr marL="0" indent="0">
              <a:buNone/>
            </a:pPr>
            <a:endParaRPr lang="en-GB" sz="1100" b="1" dirty="0">
              <a:sym typeface="Arial"/>
            </a:endParaRPr>
          </a:p>
          <a:p>
            <a:pPr marL="0" indent="0">
              <a:buNone/>
            </a:pPr>
            <a:r>
              <a:rPr lang="en-GB" sz="1100" b="1" dirty="0">
                <a:sym typeface="Arial"/>
              </a:rPr>
              <a:t>INDIVIDUAL WORK (5 minutes)</a:t>
            </a:r>
            <a:endParaRPr lang="en-GB" sz="1100" i="1" dirty="0">
              <a:sym typeface="Arial"/>
            </a:endParaRP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PLENARY DISCUSSION (5 minutes)</a:t>
            </a:r>
          </a:p>
          <a:p>
            <a:r>
              <a:rPr lang="en-GB" sz="1100" i="1" dirty="0">
                <a:sym typeface="Arial"/>
              </a:rPr>
              <a:t>Would anyone like to share:</a:t>
            </a:r>
          </a:p>
          <a:p>
            <a:pPr lvl="1"/>
            <a:r>
              <a:rPr lang="en-GB" sz="1100" i="1" dirty="0">
                <a:sym typeface="Arial"/>
              </a:rPr>
              <a:t>Which learning objectives you need more information, practice or support on to be fully achieved?</a:t>
            </a:r>
          </a:p>
          <a:p>
            <a:pPr lvl="1"/>
            <a:r>
              <a:rPr lang="en-GB" sz="1100" i="1" dirty="0">
                <a:sym typeface="Arial"/>
              </a:rPr>
              <a:t>Which learning objectives do you feel confident about?</a:t>
            </a:r>
          </a:p>
          <a:p>
            <a:endParaRPr lang="en-GB" sz="1100" i="1" dirty="0">
              <a:sym typeface="Arial"/>
            </a:endParaRPr>
          </a:p>
          <a:p>
            <a:pPr marL="0" indent="0">
              <a:buNone/>
            </a:pPr>
            <a:r>
              <a:rPr lang="en-GB" sz="1100" b="1" dirty="0">
                <a:sym typeface="Arial"/>
              </a:rPr>
              <a:t>INTRODUCTION</a:t>
            </a:r>
          </a:p>
          <a:p>
            <a:r>
              <a:rPr lang="en-GB" sz="1100" dirty="0">
                <a:sym typeface="Arial"/>
              </a:rPr>
              <a:t>Continue on </a:t>
            </a:r>
            <a:r>
              <a:rPr lang="en-GB" sz="1100" b="1" dirty="0">
                <a:sym typeface="Arial"/>
              </a:rPr>
              <a:t>Workbook page 146: Reflection</a:t>
            </a:r>
          </a:p>
          <a:p>
            <a:r>
              <a:rPr lang="en-GB" sz="1100" i="1" dirty="0">
                <a:sym typeface="Arial"/>
              </a:rPr>
              <a:t>What surprised you?</a:t>
            </a:r>
          </a:p>
          <a:p>
            <a:r>
              <a:rPr lang="en-GB" sz="1100" i="1" dirty="0">
                <a:sym typeface="Arial"/>
              </a:rPr>
              <a:t>What was challenging?</a:t>
            </a:r>
          </a:p>
          <a:p>
            <a:r>
              <a:rPr lang="en-GB" sz="1100" i="1" dirty="0">
                <a:sym typeface="Arial"/>
              </a:rPr>
              <a:t>What would you like to learn more about?</a:t>
            </a:r>
          </a:p>
          <a:p>
            <a:pPr marL="0" indent="0">
              <a:buNone/>
            </a:pPr>
            <a:endParaRPr lang="en-GB" sz="1100" dirty="0">
              <a:sym typeface="Arial"/>
            </a:endParaRPr>
          </a:p>
          <a:p>
            <a:pPr marL="0" indent="0">
              <a:buNone/>
            </a:pPr>
            <a:r>
              <a:rPr lang="en-GB" sz="1100" b="1" dirty="0">
                <a:sym typeface="Arial"/>
              </a:rPr>
              <a:t>INDIVIDUAL WORK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indent="0">
              <a:buNone/>
            </a:pPr>
            <a:endParaRPr lang="en-GB" sz="1100" dirty="0">
              <a:sym typeface="Arial"/>
            </a:endParaRPr>
          </a:p>
          <a:p>
            <a:pPr marL="0" indent="0">
              <a:buNone/>
            </a:pPr>
            <a:r>
              <a:rPr lang="en-GB" sz="1100" b="1" dirty="0">
                <a:sym typeface="Arial"/>
              </a:rPr>
              <a:t>PLENARY DISCUSSION (5 minutes)</a:t>
            </a:r>
          </a:p>
          <a:p>
            <a:r>
              <a:rPr lang="en-GB" sz="1100" i="1" dirty="0">
                <a:sym typeface="Arial"/>
              </a:rPr>
              <a:t>Would anyone like to share:</a:t>
            </a:r>
          </a:p>
          <a:p>
            <a:pPr lvl="1"/>
            <a:r>
              <a:rPr lang="en-GB" sz="1100" i="1" dirty="0">
                <a:sym typeface="Arial"/>
              </a:rPr>
              <a:t>Something you have learnt today?</a:t>
            </a:r>
          </a:p>
          <a:p>
            <a:pPr lvl="1"/>
            <a:r>
              <a:rPr lang="en-GB" sz="1100" i="1" dirty="0">
                <a:sym typeface="Arial"/>
              </a:rPr>
              <a:t>Something you want to learn more about?</a:t>
            </a:r>
          </a:p>
          <a:p>
            <a:r>
              <a:rPr lang="en-GB" sz="1100" i="0" dirty="0">
                <a:sym typeface="Arial"/>
              </a:rPr>
              <a:t>Explain when training on the next module will start</a:t>
            </a:r>
          </a:p>
          <a:p>
            <a:r>
              <a:rPr lang="en-GB" sz="1100" i="0" dirty="0">
                <a:sym typeface="Arial"/>
              </a:rPr>
              <a:t>Thank the participants for their participation</a:t>
            </a:r>
            <a:endParaRPr lang="en-GB" sz="1100" dirty="0">
              <a:sym typeface="Arial"/>
            </a:endParaRPr>
          </a:p>
        </p:txBody>
      </p:sp>
      <p:sp>
        <p:nvSpPr>
          <p:cNvPr id="6" name="Slide Image Placeholder 5">
            <a:extLst>
              <a:ext uri="{FF2B5EF4-FFF2-40B4-BE49-F238E27FC236}">
                <a16:creationId xmlns:a16="http://schemas.microsoft.com/office/drawing/2014/main" id="{14E0619E-3D51-84D7-B3B5-CBB111BBA16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8458B10-5287-5282-4DEE-0582F1FD7FB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51</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INTRODUCTION</a:t>
            </a:r>
          </a:p>
          <a:p>
            <a:r>
              <a:rPr lang="en-US" sz="1150" i="1" dirty="0"/>
              <a:t>This exercise will help you to relax and connect their bodies. </a:t>
            </a:r>
          </a:p>
          <a:p>
            <a:r>
              <a:rPr lang="en-US" sz="1150" i="1" dirty="0"/>
              <a:t>The focus is on gentle, repetitive movements to help bring a sense of calm. </a:t>
            </a:r>
          </a:p>
          <a:p>
            <a:r>
              <a:rPr lang="en-US" sz="1150" i="1" dirty="0"/>
              <a:t>Stand up and find a space in the room where you have enough space around them to move your arms. </a:t>
            </a:r>
            <a:endParaRPr lang="en-BE" sz="1150" i="1" dirty="0"/>
          </a:p>
          <a:p>
            <a:r>
              <a:rPr lang="en-US" sz="1150" i="1" dirty="0"/>
              <a:t>Stand with your feet about hip width apart and with knees slightly bent, just so your legs are not straight. </a:t>
            </a:r>
            <a:endParaRPr lang="en-BE" sz="1150" i="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50" i="1" dirty="0"/>
              <a:t>I will do the movements and you can watch me. When you are ready, join in and copy the movements</a:t>
            </a:r>
            <a:endParaRPr lang="en-GB" sz="1150" dirty="0"/>
          </a:p>
          <a:p>
            <a:pPr marL="0" indent="0">
              <a:buNone/>
            </a:pPr>
            <a:endParaRPr lang="en-GB" sz="1150" b="1" dirty="0"/>
          </a:p>
          <a:p>
            <a:pPr marL="0" indent="0">
              <a:buNone/>
            </a:pPr>
            <a:r>
              <a:rPr lang="en-GB" sz="1150" b="1" dirty="0"/>
              <a:t>SELF-CARE EXERCISE (Qi Gong, 15 minutes)</a:t>
            </a:r>
          </a:p>
          <a:p>
            <a:pPr lvl="0"/>
            <a:r>
              <a:rPr lang="en-US" sz="1150" dirty="0"/>
              <a:t>Demonstrate</a:t>
            </a:r>
          </a:p>
          <a:p>
            <a:pPr lvl="1"/>
            <a:r>
              <a:rPr lang="en-US" sz="1150" dirty="0"/>
              <a:t>Move one hand in a slow, gentle circle in front of your body. As your hand moves up on one side, your palm faces upwards. </a:t>
            </a:r>
            <a:endParaRPr lang="en-BE" sz="1150" dirty="0"/>
          </a:p>
          <a:p>
            <a:pPr lvl="1"/>
            <a:r>
              <a:rPr lang="en-US" sz="1150" dirty="0"/>
              <a:t>As this hand moves down the other side of the circle, turn your palm to face down. </a:t>
            </a:r>
            <a:endParaRPr lang="en-BE" sz="1150" dirty="0"/>
          </a:p>
          <a:p>
            <a:pPr lvl="1"/>
            <a:r>
              <a:rPr lang="en-US" sz="1150" dirty="0"/>
              <a:t>Breathe audibly so participants can hear - your hand lifts up as you inhale and circles down as you exhale. </a:t>
            </a:r>
            <a:endParaRPr lang="en-BE" sz="1150" dirty="0"/>
          </a:p>
          <a:p>
            <a:pPr lvl="1"/>
            <a:r>
              <a:rPr lang="en-US" sz="1150" dirty="0"/>
              <a:t>Switch hands and move the other hand in the same way</a:t>
            </a:r>
          </a:p>
          <a:p>
            <a:pPr lvl="0"/>
            <a:r>
              <a:rPr lang="en-US" sz="1150" dirty="0"/>
              <a:t>Provide guidance</a:t>
            </a:r>
            <a:endParaRPr lang="en-BE" sz="1150" dirty="0"/>
          </a:p>
          <a:p>
            <a:pPr lvl="1"/>
            <a:r>
              <a:rPr lang="en-US" sz="1150" i="1" dirty="0"/>
              <a:t>Time your movement to your breath</a:t>
            </a:r>
          </a:p>
          <a:p>
            <a:pPr lvl="1"/>
            <a:r>
              <a:rPr lang="en-US" sz="1150" i="1" dirty="0"/>
              <a:t>As you breathe in, your hand comes up</a:t>
            </a:r>
          </a:p>
          <a:p>
            <a:pPr lvl="1"/>
            <a:r>
              <a:rPr lang="en-US" sz="1150" i="1" dirty="0"/>
              <a:t>As you breathe out, your hand moves down</a:t>
            </a:r>
            <a:endParaRPr lang="en-BE" sz="1150" i="1" dirty="0"/>
          </a:p>
          <a:p>
            <a:r>
              <a:rPr lang="en-US" sz="1150" dirty="0"/>
              <a:t>Allow participants to do a few minutes of movement with each hand. </a:t>
            </a:r>
          </a:p>
          <a:p>
            <a:r>
              <a:rPr lang="en-US" sz="1150" dirty="0"/>
              <a:t>Then ask them to do both hands at the same time, continuing the same movement. </a:t>
            </a:r>
            <a:endParaRPr lang="en-BE" sz="1150" dirty="0"/>
          </a:p>
          <a:p>
            <a:pPr lvl="1"/>
            <a:r>
              <a:rPr lang="en-US" sz="1150" i="0" dirty="0"/>
              <a:t>Using both hands, the movement is the same as before. </a:t>
            </a:r>
          </a:p>
          <a:p>
            <a:pPr lvl="1"/>
            <a:r>
              <a:rPr lang="en-US" sz="1150" i="0" dirty="0"/>
              <a:t>Hands will move in opposite directions and will meet at every downward and upward turn of the circle. </a:t>
            </a:r>
            <a:endParaRPr lang="en-BE" sz="1150" i="0" dirty="0"/>
          </a:p>
          <a:p>
            <a:r>
              <a:rPr lang="en-US" sz="1150" i="1" dirty="0"/>
              <a:t>Remember, the movement is not about “getting it right” but about moving in time with our own breath. Just focus on moving gently and breathing. </a:t>
            </a:r>
            <a:endParaRPr lang="en-BE" sz="1150" i="1" dirty="0"/>
          </a:p>
          <a:p>
            <a:r>
              <a:rPr lang="en-US" sz="1150" dirty="0"/>
              <a:t>Invite participants to sit back down after 5-10 minutes</a:t>
            </a:r>
            <a:endParaRPr lang="en-GB" sz="1150" dirty="0">
              <a:sym typeface="Arial"/>
            </a:endParaRPr>
          </a:p>
        </p:txBody>
      </p:sp>
      <p:sp>
        <p:nvSpPr>
          <p:cNvPr id="6" name="Slide Image Placeholder 5">
            <a:extLst>
              <a:ext uri="{FF2B5EF4-FFF2-40B4-BE49-F238E27FC236}">
                <a16:creationId xmlns:a16="http://schemas.microsoft.com/office/drawing/2014/main" id="{096F7C63-BD87-0AC2-8D0B-C7C8D7FB75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B2B9B6E-BB11-6E55-C412-B2ED3C7E3A7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52</a:t>
            </a:fld>
            <a:endParaRPr lang="en-US" sz="1200" dirty="0">
              <a:latin typeface="+mn-lt"/>
            </a:endParaRPr>
          </a:p>
        </p:txBody>
      </p:sp>
    </p:spTree>
    <p:extLst>
      <p:ext uri="{BB962C8B-B14F-4D97-AF65-F5344CB8AC3E}">
        <p14:creationId xmlns:p14="http://schemas.microsoft.com/office/powerpoint/2010/main" val="591018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4" name="Google Shape;304;p6:notes"/>
          <p:cNvSpPr txBox="1">
            <a:spLocks noGrp="1"/>
          </p:cNvSpPr>
          <p:nvPr>
            <p:ph type="body" idx="1"/>
          </p:nvPr>
        </p:nvSpPr>
        <p:spPr>
          <a:xfrm>
            <a:off x="477838" y="460375"/>
            <a:ext cx="6143624" cy="9211334"/>
          </a:xfrm>
        </p:spPr>
        <p:txBody>
          <a:bodyPr/>
          <a:lstStyle/>
          <a:p>
            <a:r>
              <a:rPr lang="en-US" b="1" i="1" dirty="0"/>
              <a:t>How can you gather information on the best interest elements? </a:t>
            </a:r>
          </a:p>
          <a:p>
            <a:pPr lvl="1"/>
            <a:r>
              <a:rPr lang="en-US" dirty="0"/>
              <a:t>Observation</a:t>
            </a:r>
          </a:p>
          <a:p>
            <a:pPr lvl="1"/>
            <a:r>
              <a:rPr lang="en-US" dirty="0"/>
              <a:t>Listening and speaking with child, parent, caregiver or other trusted adults</a:t>
            </a:r>
          </a:p>
          <a:p>
            <a:pPr lvl="1"/>
            <a:r>
              <a:rPr lang="en-US" dirty="0"/>
              <a:t>Through referral information with consent</a:t>
            </a:r>
          </a:p>
          <a:p>
            <a:r>
              <a:rPr lang="en-US" b="1" i="1" dirty="0"/>
              <a:t>Can you list some basic needs of children required for their survival and development?</a:t>
            </a:r>
          </a:p>
          <a:p>
            <a:pPr lvl="1"/>
            <a:r>
              <a:rPr lang="en-US" dirty="0"/>
              <a:t>Food</a:t>
            </a:r>
          </a:p>
          <a:p>
            <a:pPr lvl="1"/>
            <a:r>
              <a:rPr lang="en-US" dirty="0"/>
              <a:t>Clean water</a:t>
            </a:r>
          </a:p>
          <a:p>
            <a:pPr lvl="1"/>
            <a:r>
              <a:rPr lang="en-US" dirty="0"/>
              <a:t>Toilets and washing</a:t>
            </a:r>
          </a:p>
          <a:p>
            <a:pPr lvl="1"/>
            <a:r>
              <a:rPr lang="en-US" dirty="0"/>
              <a:t>Shelter from heat or cold</a:t>
            </a:r>
          </a:p>
          <a:p>
            <a:pPr lvl="1"/>
            <a:r>
              <a:rPr lang="en-US" dirty="0"/>
              <a:t>Place to rest and sleep</a:t>
            </a:r>
          </a:p>
          <a:p>
            <a:pPr lvl="1"/>
            <a:r>
              <a:rPr lang="en-US" dirty="0"/>
              <a:t>Clothing</a:t>
            </a:r>
          </a:p>
        </p:txBody>
      </p:sp>
      <p:sp>
        <p:nvSpPr>
          <p:cNvPr id="2" name="Google Shape;725;p48:notes">
            <a:extLst>
              <a:ext uri="{FF2B5EF4-FFF2-40B4-BE49-F238E27FC236}">
                <a16:creationId xmlns:a16="http://schemas.microsoft.com/office/drawing/2014/main" id="{452658DC-36F4-1D4B-71E2-CAEE37D8360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2197824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n-US" b="1" dirty="0"/>
              <a:t>EXPLANATION</a:t>
            </a:r>
          </a:p>
          <a:p>
            <a:r>
              <a:rPr lang="en-US" dirty="0"/>
              <a:t>Recap the case management process </a:t>
            </a:r>
          </a:p>
          <a:p>
            <a:pPr lvl="0"/>
            <a:r>
              <a:rPr lang="en-US" dirty="0"/>
              <a:t>Explain the position of the step of case planning. </a:t>
            </a:r>
          </a:p>
          <a:p>
            <a:endParaRPr lang="en-US" dirty="0"/>
          </a:p>
        </p:txBody>
      </p:sp>
      <p:sp>
        <p:nvSpPr>
          <p:cNvPr id="3" name="Slide Image Placeholder 2">
            <a:extLst>
              <a:ext uri="{FF2B5EF4-FFF2-40B4-BE49-F238E27FC236}">
                <a16:creationId xmlns:a16="http://schemas.microsoft.com/office/drawing/2014/main" id="{C67841CE-CBF6-3355-4621-5EEC9519A32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6490A34-6DBF-2E5C-F308-F70B4FFD08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dirty="0"/>
              <a:t>EXPLANATION</a:t>
            </a:r>
          </a:p>
          <a:p>
            <a:r>
              <a:rPr lang="en-GB" dirty="0"/>
              <a:t>Present the slide</a:t>
            </a:r>
          </a:p>
          <a:p>
            <a:r>
              <a:rPr lang="en-US" i="1" dirty="0"/>
              <a:t>Does anyone have any questions or need clarification?</a:t>
            </a:r>
          </a:p>
          <a:p>
            <a:r>
              <a:rPr lang="en-US" i="1" dirty="0"/>
              <a:t>You can find these learning objectives on </a:t>
            </a:r>
            <a:r>
              <a:rPr lang="en-US" b="1" i="1" dirty="0"/>
              <a:t>Workbook page 136: Learning objectives</a:t>
            </a:r>
          </a:p>
        </p:txBody>
      </p:sp>
      <p:sp>
        <p:nvSpPr>
          <p:cNvPr id="3" name="Slide Image Placeholder 2">
            <a:extLst>
              <a:ext uri="{FF2B5EF4-FFF2-40B4-BE49-F238E27FC236}">
                <a16:creationId xmlns:a16="http://schemas.microsoft.com/office/drawing/2014/main" id="{F31A310A-3F69-5E53-03F4-2EA946B5528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F6668A7-54D7-006B-2F74-A36F59CD92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8" name="Google Shape;288;p5:notes"/>
          <p:cNvSpPr txBox="1">
            <a:spLocks noGrp="1"/>
          </p:cNvSpPr>
          <p:nvPr>
            <p:ph type="body" idx="1"/>
          </p:nvPr>
        </p:nvSpPr>
        <p:spPr/>
        <p:txBody>
          <a:bodyPr/>
          <a:lstStyle/>
          <a:p>
            <a:pPr marL="0" indent="0">
              <a:buNone/>
            </a:pPr>
            <a:r>
              <a:rPr lang="en-US" b="1" dirty="0"/>
              <a:t>SESSION 2 DURATION: 1h15</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p>
          <a:p>
            <a:r>
              <a:rPr lang="en-US" i="1" dirty="0">
                <a:sym typeface="Calibri"/>
              </a:rPr>
              <a:t>In this session we will learn what a case planning is</a:t>
            </a:r>
          </a:p>
        </p:txBody>
      </p:sp>
      <p:sp>
        <p:nvSpPr>
          <p:cNvPr id="3" name="Slide Image Placeholder 2">
            <a:extLst>
              <a:ext uri="{FF2B5EF4-FFF2-40B4-BE49-F238E27FC236}">
                <a16:creationId xmlns:a16="http://schemas.microsoft.com/office/drawing/2014/main" id="{6C9E1B64-6E53-2F9C-8D95-079F8871D8E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19BABFB-3ACB-92A8-52A4-42592D0A3B5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extLst>
      <p:ext uri="{BB962C8B-B14F-4D97-AF65-F5344CB8AC3E}">
        <p14:creationId xmlns:p14="http://schemas.microsoft.com/office/powerpoint/2010/main" val="1319896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DBE69-EFD9-E13C-F07C-018313F0B2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F5ABE0AF-B3FF-19C6-D8BE-8B3555AF34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6C30791A-47D7-F27D-7CED-C5D264371246}"/>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5" name="Footer Placeholder 4">
            <a:extLst>
              <a:ext uri="{FF2B5EF4-FFF2-40B4-BE49-F238E27FC236}">
                <a16:creationId xmlns:a16="http://schemas.microsoft.com/office/drawing/2014/main" id="{0585AD24-BB5D-8C72-238A-EBDD8374F548}"/>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51A10D6-3E7B-27E1-4C21-B9F3266212BF}"/>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2928720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5091C-D027-54DA-81EB-E19FB485916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CF62EB20-1600-3DC0-7285-DF2CF55267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8E5CCFE5-829E-E6FD-435A-B95B75C236B4}"/>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5" name="Footer Placeholder 4">
            <a:extLst>
              <a:ext uri="{FF2B5EF4-FFF2-40B4-BE49-F238E27FC236}">
                <a16:creationId xmlns:a16="http://schemas.microsoft.com/office/drawing/2014/main" id="{99EEAD85-604C-314E-225A-50D508E9722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9C5F7AA-5354-BA4B-6ABD-BF8F49A88C55}"/>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1038150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EA7833-AC04-EBA8-F5F3-0B604EC321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B101F798-CBBA-4A75-2C84-25E16F9D85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A867E622-C6A5-D9AA-CF4E-00C148ECA3D3}"/>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5" name="Footer Placeholder 4">
            <a:extLst>
              <a:ext uri="{FF2B5EF4-FFF2-40B4-BE49-F238E27FC236}">
                <a16:creationId xmlns:a16="http://schemas.microsoft.com/office/drawing/2014/main" id="{D0CD54E9-8387-ADBD-6C82-F7316EB66D4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276A8DC-006D-C11B-910A-31801D3CF2E3}"/>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2782745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3"/>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accent3">
                    <a:lumMod val="50000"/>
                  </a:schemeClr>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3039241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3"/>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accent3">
                    <a:lumMod val="50000"/>
                  </a:schemeClr>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3249296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7" name="Picture 6">
            <a:extLst>
              <a:ext uri="{FF2B5EF4-FFF2-40B4-BE49-F238E27FC236}">
                <a16:creationId xmlns:a16="http://schemas.microsoft.com/office/drawing/2014/main" id="{487F1DC7-80D3-0C8A-7889-28C20C72928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8" name="Rectangle 7">
            <a:extLst>
              <a:ext uri="{FF2B5EF4-FFF2-40B4-BE49-F238E27FC236}">
                <a16:creationId xmlns:a16="http://schemas.microsoft.com/office/drawing/2014/main" id="{77365CB9-41DB-8C33-C736-6FD3A5A813DD}"/>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8: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Case Planning</a:t>
            </a:r>
          </a:p>
        </p:txBody>
      </p:sp>
    </p:spTree>
    <p:extLst>
      <p:ext uri="{BB962C8B-B14F-4D97-AF65-F5344CB8AC3E}">
        <p14:creationId xmlns:p14="http://schemas.microsoft.com/office/powerpoint/2010/main" val="330027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6E17E-A577-54F1-3FC5-87300E4EF4DD}"/>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AEF04CCA-2905-A1AE-0DDE-0B3CC6D1AF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9D6FBC7E-C963-896D-844A-28121CA84942}"/>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5" name="Footer Placeholder 4">
            <a:extLst>
              <a:ext uri="{FF2B5EF4-FFF2-40B4-BE49-F238E27FC236}">
                <a16:creationId xmlns:a16="http://schemas.microsoft.com/office/drawing/2014/main" id="{D1A2ACC6-6E5C-2B07-0AEA-F276AE472E4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1EAF615-C217-99D9-4A8D-BA9CE6482022}"/>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3671636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AC0DD-F9FC-CDB2-FE48-6AC6B7E445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F242AB1C-18A7-99BA-5BE7-E76BADD32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1A0A6E-7D5B-6B0F-09BD-D78745DB846C}"/>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5" name="Footer Placeholder 4">
            <a:extLst>
              <a:ext uri="{FF2B5EF4-FFF2-40B4-BE49-F238E27FC236}">
                <a16:creationId xmlns:a16="http://schemas.microsoft.com/office/drawing/2014/main" id="{557C398E-62D3-B412-574D-32959D321C30}"/>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D4F6BFE-424C-9ACB-EF99-AA75BA6765B9}"/>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1331069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82084-9D99-F8DB-AA9A-37EC28DA1DB9}"/>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238ACEDC-0913-D163-9B33-5C6502993C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1FA566D6-3345-3821-C0B6-F1C3AB8865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F337F7F8-5F66-2A96-5532-E80EA3D3EEFB}"/>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6" name="Footer Placeholder 5">
            <a:extLst>
              <a:ext uri="{FF2B5EF4-FFF2-40B4-BE49-F238E27FC236}">
                <a16:creationId xmlns:a16="http://schemas.microsoft.com/office/drawing/2014/main" id="{02FCB243-EA12-FCAE-484F-35AB86F8252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F62589D-9BC1-DFE8-BE5D-E137984B3C3B}"/>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220824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C2B26-3FD8-6964-A502-302E7AD54234}"/>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0B52D67E-B19A-0F45-CD41-511319FD6F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A258BC-09BE-BD40-DB6D-8671A14BDD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562DEB55-24BD-3CC6-8B65-B35A3B258A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11BF6F-F50D-8620-6071-1E91746543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3B160301-AA1F-85A9-393F-FE571B862CED}"/>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8" name="Footer Placeholder 7">
            <a:extLst>
              <a:ext uri="{FF2B5EF4-FFF2-40B4-BE49-F238E27FC236}">
                <a16:creationId xmlns:a16="http://schemas.microsoft.com/office/drawing/2014/main" id="{1176BA38-5FAA-C6A2-BB2B-BBF499D43512}"/>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2CF2DCD0-DACB-7A99-7113-8CCC9F890E23}"/>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2506256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E8C3-8979-04C3-8E6D-75659C8262E7}"/>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36EEDE91-E64D-9A60-CBCA-D3040ECF66AB}"/>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4" name="Footer Placeholder 3">
            <a:extLst>
              <a:ext uri="{FF2B5EF4-FFF2-40B4-BE49-F238E27FC236}">
                <a16:creationId xmlns:a16="http://schemas.microsoft.com/office/drawing/2014/main" id="{1A5E758D-3CFE-E342-6EC5-2480EE49A029}"/>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3426E7FA-A564-5459-0B2D-950E67073FCD}"/>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2229555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995880-6A18-2FD8-9A58-DBFAB8B23D1C}"/>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3" name="Footer Placeholder 2">
            <a:extLst>
              <a:ext uri="{FF2B5EF4-FFF2-40B4-BE49-F238E27FC236}">
                <a16:creationId xmlns:a16="http://schemas.microsoft.com/office/drawing/2014/main" id="{85A919BD-F15D-FB03-BF67-5A4E86851421}"/>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DCE00702-1D0F-9061-EFA7-348F1017C90B}"/>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1127539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02A9B-6C22-4500-9D4E-49252ABAA9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F7014901-FFCC-C3FD-30B9-13C25356F1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106CD83D-A5F0-C8BE-9E18-2FC5E076E6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17EF02-FB5B-4240-78A7-180F2D5E1A2E}"/>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6" name="Footer Placeholder 5">
            <a:extLst>
              <a:ext uri="{FF2B5EF4-FFF2-40B4-BE49-F238E27FC236}">
                <a16:creationId xmlns:a16="http://schemas.microsoft.com/office/drawing/2014/main" id="{2E310442-587E-58F2-5B91-5695D5182DA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97E4966-84D2-2A16-E723-4A1C09D5996B}"/>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2907569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3F5B4-9C43-582E-7B19-A0787DF59F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51708FA5-2243-FA84-BBD8-3BB1406F9B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F9612A4B-2344-FB6F-174C-EA7A672A38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CDBDFD-9D48-952D-CDCC-A19DA9EB42B5}"/>
              </a:ext>
            </a:extLst>
          </p:cNvPr>
          <p:cNvSpPr>
            <a:spLocks noGrp="1"/>
          </p:cNvSpPr>
          <p:nvPr>
            <p:ph type="dt" sz="half" idx="10"/>
          </p:nvPr>
        </p:nvSpPr>
        <p:spPr/>
        <p:txBody>
          <a:bodyPr/>
          <a:lstStyle/>
          <a:p>
            <a:fld id="{720FCF0A-B045-4506-ADFF-8E84DB080BC9}" type="datetimeFigureOut">
              <a:rPr lang="en-BE" smtClean="0"/>
              <a:t>31/03/2023</a:t>
            </a:fld>
            <a:endParaRPr lang="en-BE"/>
          </a:p>
        </p:txBody>
      </p:sp>
      <p:sp>
        <p:nvSpPr>
          <p:cNvPr id="6" name="Footer Placeholder 5">
            <a:extLst>
              <a:ext uri="{FF2B5EF4-FFF2-40B4-BE49-F238E27FC236}">
                <a16:creationId xmlns:a16="http://schemas.microsoft.com/office/drawing/2014/main" id="{0BD82DEE-AF64-44D4-902B-FED113DE4A5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4D0362F-486E-EC3B-0793-5C398B26A569}"/>
              </a:ext>
            </a:extLst>
          </p:cNvPr>
          <p:cNvSpPr>
            <a:spLocks noGrp="1"/>
          </p:cNvSpPr>
          <p:nvPr>
            <p:ph type="sldNum" sz="quarter" idx="12"/>
          </p:nvPr>
        </p:nvSpPr>
        <p:spPr/>
        <p:txBody>
          <a:bodyPr/>
          <a:lstStyle/>
          <a:p>
            <a:fld id="{BC262A97-652E-42E3-98DC-132BF71B65F0}" type="slidenum">
              <a:rPr lang="en-BE" smtClean="0"/>
              <a:t>‹#›</a:t>
            </a:fld>
            <a:endParaRPr lang="en-BE"/>
          </a:p>
        </p:txBody>
      </p:sp>
    </p:spTree>
    <p:extLst>
      <p:ext uri="{BB962C8B-B14F-4D97-AF65-F5344CB8AC3E}">
        <p14:creationId xmlns:p14="http://schemas.microsoft.com/office/powerpoint/2010/main" val="3884782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B33C8-E429-993B-7B43-B63C3F05DE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7AF70ABB-32C9-D749-50BD-932E9CA8B2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182B5AB3-DCA6-407C-7F6C-158D35C675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FCF0A-B045-4506-ADFF-8E84DB080BC9}" type="datetimeFigureOut">
              <a:rPr lang="en-BE" smtClean="0"/>
              <a:t>31/03/2023</a:t>
            </a:fld>
            <a:endParaRPr lang="en-BE"/>
          </a:p>
        </p:txBody>
      </p:sp>
      <p:sp>
        <p:nvSpPr>
          <p:cNvPr id="5" name="Footer Placeholder 4">
            <a:extLst>
              <a:ext uri="{FF2B5EF4-FFF2-40B4-BE49-F238E27FC236}">
                <a16:creationId xmlns:a16="http://schemas.microsoft.com/office/drawing/2014/main" id="{06C40ECB-1DDE-A8DA-EBA8-F727E550E6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0AE29D25-3F70-E667-5623-7799741AA0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62A97-652E-42E3-98DC-132BF71B65F0}" type="slidenum">
              <a:rPr lang="en-BE" smtClean="0"/>
              <a:t>‹#›</a:t>
            </a:fld>
            <a:endParaRPr lang="en-BE"/>
          </a:p>
        </p:txBody>
      </p:sp>
    </p:spTree>
    <p:extLst>
      <p:ext uri="{BB962C8B-B14F-4D97-AF65-F5344CB8AC3E}">
        <p14:creationId xmlns:p14="http://schemas.microsoft.com/office/powerpoint/2010/main" val="3673303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14.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9.xml"/><Relationship Id="rId1" Type="http://schemas.openxmlformats.org/officeDocument/2006/relationships/slideLayout" Target="../slideLayouts/slideLayout14.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0.xml"/><Relationship Id="rId1" Type="http://schemas.openxmlformats.org/officeDocument/2006/relationships/slideLayout" Target="../slideLayouts/slideLayout14.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9.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6.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737BB2CB-7903-2FA2-D6F0-E8C42608B1D4}"/>
              </a:ext>
            </a:extLst>
          </p:cNvPr>
          <p:cNvSpPr txBox="1"/>
          <p:nvPr/>
        </p:nvSpPr>
        <p:spPr>
          <a:xfrm>
            <a:off x="851850" y="1868848"/>
            <a:ext cx="5140411" cy="1785104"/>
          </a:xfrm>
          <a:prstGeom prst="rect">
            <a:avLst/>
          </a:prstGeom>
          <a:noFill/>
        </p:spPr>
        <p:txBody>
          <a:bodyPr wrap="square" rtlCol="0">
            <a:spAutoFit/>
          </a:bodyPr>
          <a:lstStyle/>
          <a:p>
            <a:r>
              <a:rPr lang="en-CA" sz="5400" b="1" dirty="0">
                <a:solidFill>
                  <a:schemeClr val="accent3">
                    <a:lumMod val="75000"/>
                  </a:schemeClr>
                </a:solidFill>
                <a:latin typeface="Garamond" panose="02020404030301010803" pitchFamily="18" charset="0"/>
              </a:rPr>
              <a:t>Case Planning</a:t>
            </a:r>
          </a:p>
          <a:p>
            <a:endParaRPr lang="en-CA" sz="2800" b="1" spc="300" dirty="0">
              <a:solidFill>
                <a:schemeClr val="accent3">
                  <a:lumMod val="75000"/>
                </a:schemeClr>
              </a:solidFill>
              <a:latin typeface="Garamond" panose="02020404030301010803" pitchFamily="18" charset="0"/>
            </a:endParaRPr>
          </a:p>
          <a:p>
            <a:r>
              <a:rPr lang="en-CA" sz="2800" b="1" spc="300" dirty="0">
                <a:solidFill>
                  <a:schemeClr val="accent3">
                    <a:lumMod val="75000"/>
                  </a:schemeClr>
                </a:solidFill>
                <a:latin typeface="Garamond" panose="02020404030301010803" pitchFamily="18" charset="0"/>
              </a:rPr>
              <a:t>LEVEL 1 MODULE 8</a:t>
            </a:r>
          </a:p>
        </p:txBody>
      </p:sp>
      <p:pic>
        <p:nvPicPr>
          <p:cNvPr id="14" name="Picture 13" descr="Logo&#10;&#10;Description automatically generated">
            <a:extLst>
              <a:ext uri="{FF2B5EF4-FFF2-40B4-BE49-F238E27FC236}">
                <a16:creationId xmlns:a16="http://schemas.microsoft.com/office/drawing/2014/main" id="{3B21A0CC-A6CE-DEB9-E39E-AA5A1AD781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15" name="Picture 14" descr="Text&#10;&#10;Description automatically generated">
            <a:extLst>
              <a:ext uri="{FF2B5EF4-FFF2-40B4-BE49-F238E27FC236}">
                <a16:creationId xmlns:a16="http://schemas.microsoft.com/office/drawing/2014/main" id="{5878E1A3-3DCE-D9F1-3000-48D31AE885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sp>
        <p:nvSpPr>
          <p:cNvPr id="17" name="Hexagon 16">
            <a:extLst>
              <a:ext uri="{FF2B5EF4-FFF2-40B4-BE49-F238E27FC236}">
                <a16:creationId xmlns:a16="http://schemas.microsoft.com/office/drawing/2014/main" id="{33188A8D-109F-CC79-FCD4-E25FB273855B}"/>
              </a:ext>
            </a:extLst>
          </p:cNvPr>
          <p:cNvSpPr/>
          <p:nvPr/>
        </p:nvSpPr>
        <p:spPr>
          <a:xfrm rot="1782986">
            <a:off x="6596435" y="1550461"/>
            <a:ext cx="4536237" cy="3910539"/>
          </a:xfrm>
          <a:prstGeom prst="hexagon">
            <a:avLst>
              <a:gd name="adj" fmla="val 28965"/>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5" name="Group 4">
            <a:extLst>
              <a:ext uri="{FF2B5EF4-FFF2-40B4-BE49-F238E27FC236}">
                <a16:creationId xmlns:a16="http://schemas.microsoft.com/office/drawing/2014/main" id="{7A04EE76-A87B-A452-9AA5-8232DDAB564B}"/>
              </a:ext>
            </a:extLst>
          </p:cNvPr>
          <p:cNvGrpSpPr/>
          <p:nvPr/>
        </p:nvGrpSpPr>
        <p:grpSpPr>
          <a:xfrm>
            <a:off x="7803278" y="2339646"/>
            <a:ext cx="2189337" cy="2332168"/>
            <a:chOff x="7892902" y="1235921"/>
            <a:chExt cx="1061882" cy="1131157"/>
          </a:xfrm>
          <a:solidFill>
            <a:schemeClr val="bg1"/>
          </a:solidFill>
        </p:grpSpPr>
        <p:sp>
          <p:nvSpPr>
            <p:cNvPr id="8" name="Arrow: Down 7">
              <a:extLst>
                <a:ext uri="{FF2B5EF4-FFF2-40B4-BE49-F238E27FC236}">
                  <a16:creationId xmlns:a16="http://schemas.microsoft.com/office/drawing/2014/main" id="{68583D23-0734-E7EE-845F-26D7985E9C47}"/>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9" name="Arrow: Bent 8">
              <a:extLst>
                <a:ext uri="{FF2B5EF4-FFF2-40B4-BE49-F238E27FC236}">
                  <a16:creationId xmlns:a16="http://schemas.microsoft.com/office/drawing/2014/main" id="{73F125FE-7DE2-40D1-5D67-15B63A8E01B0}"/>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endParaRPr>
            </a:p>
          </p:txBody>
        </p:sp>
        <p:sp>
          <p:nvSpPr>
            <p:cNvPr id="10" name="Arrow: Bent 9">
              <a:extLst>
                <a:ext uri="{FF2B5EF4-FFF2-40B4-BE49-F238E27FC236}">
                  <a16:creationId xmlns:a16="http://schemas.microsoft.com/office/drawing/2014/main" id="{840F4A23-AE81-BD16-808F-DEB671C164DF}"/>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endParaRPr>
            </a:p>
          </p:txBody>
        </p:sp>
        <p:sp>
          <p:nvSpPr>
            <p:cNvPr id="11" name="Plus Sign 10">
              <a:extLst>
                <a:ext uri="{FF2B5EF4-FFF2-40B4-BE49-F238E27FC236}">
                  <a16:creationId xmlns:a16="http://schemas.microsoft.com/office/drawing/2014/main" id="{18FE7C65-EFD9-BD2F-7FBA-9035E7238A4D}"/>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2" name="Circle: Hollow 11">
              <a:extLst>
                <a:ext uri="{FF2B5EF4-FFF2-40B4-BE49-F238E27FC236}">
                  <a16:creationId xmlns:a16="http://schemas.microsoft.com/office/drawing/2014/main" id="{B7F909D8-4C9C-5EBB-9A7B-2E02EAFFF072}"/>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endParaRPr>
            </a:p>
          </p:txBody>
        </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10670E7-995B-F91D-E8F8-61F87F0CBEB9}"/>
              </a:ext>
            </a:extLst>
          </p:cNvPr>
          <p:cNvGrpSpPr/>
          <p:nvPr/>
        </p:nvGrpSpPr>
        <p:grpSpPr>
          <a:xfrm>
            <a:off x="1531751" y="2280654"/>
            <a:ext cx="3415887" cy="2678824"/>
            <a:chOff x="1117683" y="2194390"/>
            <a:chExt cx="3415887" cy="2678824"/>
          </a:xfrm>
          <a:solidFill>
            <a:schemeClr val="accent3">
              <a:lumMod val="50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 name="TextBox 2">
            <a:extLst>
              <a:ext uri="{FF2B5EF4-FFF2-40B4-BE49-F238E27FC236}">
                <a16:creationId xmlns:a16="http://schemas.microsoft.com/office/drawing/2014/main" id="{B62DE1D3-ADFF-DD48-E815-5B27E8128D15}"/>
              </a:ext>
            </a:extLst>
          </p:cNvPr>
          <p:cNvSpPr txBox="1"/>
          <p:nvPr/>
        </p:nvSpPr>
        <p:spPr>
          <a:xfrm>
            <a:off x="5790673" y="2701699"/>
            <a:ext cx="5402860" cy="1323439"/>
          </a:xfrm>
          <a:prstGeom prst="rect">
            <a:avLst/>
          </a:prstGeom>
          <a:noFill/>
        </p:spPr>
        <p:txBody>
          <a:bodyPr wrap="square" lIns="91440" tIns="45720" rIns="91440" bIns="45720" rtlCol="0" anchor="t">
            <a:spAutoFit/>
          </a:bodyPr>
          <a:lstStyle/>
          <a:p>
            <a:pPr algn="ctr"/>
            <a:r>
              <a:rPr lang="en-GB" sz="4000" b="1" dirty="0">
                <a:latin typeface="Arial" panose="020B0604020202020204" pitchFamily="34" charset="0"/>
                <a:cs typeface="Arial" panose="020B0604020202020204" pitchFamily="34" charset="0"/>
              </a:rPr>
              <a:t>Why is important to make a case plan?</a:t>
            </a:r>
          </a:p>
        </p:txBody>
      </p:sp>
      <p:sp>
        <p:nvSpPr>
          <p:cNvPr id="2" name="Title 1">
            <a:extLst>
              <a:ext uri="{FF2B5EF4-FFF2-40B4-BE49-F238E27FC236}">
                <a16:creationId xmlns:a16="http://schemas.microsoft.com/office/drawing/2014/main" id="{8FFA494D-E061-D5FB-7611-FA934DA00528}"/>
              </a:ext>
            </a:extLst>
          </p:cNvPr>
          <p:cNvSpPr>
            <a:spLocks noGrp="1"/>
          </p:cNvSpPr>
          <p:nvPr>
            <p:ph type="title"/>
          </p:nvPr>
        </p:nvSpPr>
        <p:spPr/>
        <p:txBody>
          <a:bodyPr/>
          <a:lstStyle/>
          <a:p>
            <a:r>
              <a:rPr lang="en-CA" dirty="0"/>
              <a:t>Discussion</a:t>
            </a:r>
            <a:endParaRPr lang="en-US" dirty="0"/>
          </a:p>
        </p:txBody>
      </p:sp>
    </p:spTree>
    <p:extLst>
      <p:ext uri="{BB962C8B-B14F-4D97-AF65-F5344CB8AC3E}">
        <p14:creationId xmlns:p14="http://schemas.microsoft.com/office/powerpoint/2010/main" val="3090198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99D81-0007-8CC0-76C3-766F8A910340}"/>
              </a:ext>
            </a:extLst>
          </p:cNvPr>
          <p:cNvSpPr>
            <a:spLocks noGrp="1"/>
          </p:cNvSpPr>
          <p:nvPr>
            <p:ph type="title"/>
          </p:nvPr>
        </p:nvSpPr>
        <p:spPr/>
        <p:txBody>
          <a:bodyPr/>
          <a:lstStyle/>
          <a:p>
            <a:r>
              <a:rPr lang="en-GB" dirty="0"/>
              <a:t>Importance of the case plan</a:t>
            </a:r>
            <a:endParaRPr lang="en-BE" dirty="0"/>
          </a:p>
        </p:txBody>
      </p:sp>
      <p:sp>
        <p:nvSpPr>
          <p:cNvPr id="3" name="TextBox 2">
            <a:extLst>
              <a:ext uri="{FF2B5EF4-FFF2-40B4-BE49-F238E27FC236}">
                <a16:creationId xmlns:a16="http://schemas.microsoft.com/office/drawing/2014/main" id="{744AE01F-2918-8BEE-1CE9-8A34DEE11F84}"/>
              </a:ext>
            </a:extLst>
          </p:cNvPr>
          <p:cNvSpPr txBox="1"/>
          <p:nvPr/>
        </p:nvSpPr>
        <p:spPr>
          <a:xfrm>
            <a:off x="4907095" y="1719061"/>
            <a:ext cx="2815866" cy="4401205"/>
          </a:xfrm>
          <a:prstGeom prst="rect">
            <a:avLst/>
          </a:prstGeom>
          <a:noFill/>
        </p:spPr>
        <p:txBody>
          <a:bodyPr wrap="square" lIns="91440" tIns="45720" rIns="91440" bIns="45720" rtlCol="0" anchor="t">
            <a:spAutoFit/>
          </a:bodyPr>
          <a:lstStyle/>
          <a:p>
            <a:pPr>
              <a:spcAft>
                <a:spcPts val="1200"/>
              </a:spcAft>
            </a:pPr>
            <a:r>
              <a:rPr lang="en-GB" sz="2000" b="1" dirty="0">
                <a:latin typeface="Arial" panose="020B0604020202020204" pitchFamily="34" charset="0"/>
                <a:cs typeface="Arial" panose="020B0604020202020204" pitchFamily="34" charset="0"/>
              </a:rPr>
              <a:t>Specifies</a:t>
            </a:r>
            <a:r>
              <a:rPr lang="en-GB" sz="2000" dirty="0">
                <a:latin typeface="Arial" panose="020B0604020202020204" pitchFamily="34" charset="0"/>
                <a:cs typeface="Arial" panose="020B0604020202020204" pitchFamily="34" charset="0"/>
              </a:rPr>
              <a:t> actions that address the child's needs and risks outlined in the assessment</a:t>
            </a:r>
          </a:p>
          <a:p>
            <a:pPr>
              <a:spcAft>
                <a:spcPts val="1200"/>
              </a:spcAft>
            </a:pPr>
            <a:r>
              <a:rPr lang="en-GB" sz="2000" b="1" dirty="0">
                <a:latin typeface="Arial" panose="020B0604020202020204" pitchFamily="34" charset="0"/>
                <a:cs typeface="Arial" panose="020B0604020202020204" pitchFamily="34" charset="0"/>
              </a:rPr>
              <a:t>Supports</a:t>
            </a:r>
            <a:r>
              <a:rPr lang="en-GB" sz="2000" dirty="0">
                <a:latin typeface="Arial" panose="020B0604020202020204" pitchFamily="34" charset="0"/>
                <a:cs typeface="Arial" panose="020B0604020202020204" pitchFamily="34" charset="0"/>
              </a:rPr>
              <a:t> a systematic approach, organizing and planning the delivery of specific actions </a:t>
            </a:r>
          </a:p>
          <a:p>
            <a:pPr>
              <a:spcAft>
                <a:spcPts val="1200"/>
              </a:spcAft>
            </a:pPr>
            <a:r>
              <a:rPr lang="en-GB" sz="2000" b="1" dirty="0">
                <a:latin typeface="Arial" panose="020B0604020202020204" pitchFamily="34" charset="0"/>
                <a:cs typeface="Arial" panose="020B0604020202020204" pitchFamily="34" charset="0"/>
              </a:rPr>
              <a:t>Clarifies</a:t>
            </a:r>
            <a:r>
              <a:rPr lang="en-GB" sz="2000" dirty="0">
                <a:latin typeface="Arial" panose="020B0604020202020204" pitchFamily="34" charset="0"/>
                <a:cs typeface="Arial" panose="020B0604020202020204" pitchFamily="34" charset="0"/>
              </a:rPr>
              <a:t> who should do what and increases accountability</a:t>
            </a:r>
          </a:p>
        </p:txBody>
      </p:sp>
      <p:grpSp>
        <p:nvGrpSpPr>
          <p:cNvPr id="5" name="Group 4">
            <a:extLst>
              <a:ext uri="{FF2B5EF4-FFF2-40B4-BE49-F238E27FC236}">
                <a16:creationId xmlns:a16="http://schemas.microsoft.com/office/drawing/2014/main" id="{FC37D31A-F5D7-DDD7-5F8F-AE4482DA866F}"/>
              </a:ext>
            </a:extLst>
          </p:cNvPr>
          <p:cNvGrpSpPr/>
          <p:nvPr/>
        </p:nvGrpSpPr>
        <p:grpSpPr>
          <a:xfrm>
            <a:off x="838200" y="1951014"/>
            <a:ext cx="3401722" cy="3623647"/>
            <a:chOff x="7892902" y="1235921"/>
            <a:chExt cx="1061882" cy="1131157"/>
          </a:xfrm>
          <a:solidFill>
            <a:schemeClr val="accent3">
              <a:lumMod val="40000"/>
              <a:lumOff val="60000"/>
            </a:schemeClr>
          </a:solidFill>
        </p:grpSpPr>
        <p:sp>
          <p:nvSpPr>
            <p:cNvPr id="6" name="Arrow: Down 5">
              <a:extLst>
                <a:ext uri="{FF2B5EF4-FFF2-40B4-BE49-F238E27FC236}">
                  <a16:creationId xmlns:a16="http://schemas.microsoft.com/office/drawing/2014/main" id="{0D69A2B0-1EF8-17E8-7ABB-ABBF976EB9FE}"/>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7" name="Arrow: Bent 6">
              <a:extLst>
                <a:ext uri="{FF2B5EF4-FFF2-40B4-BE49-F238E27FC236}">
                  <a16:creationId xmlns:a16="http://schemas.microsoft.com/office/drawing/2014/main" id="{1F55F805-30E7-BE80-FFB4-E9D5454DF543}"/>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8" name="Arrow: Bent 7">
              <a:extLst>
                <a:ext uri="{FF2B5EF4-FFF2-40B4-BE49-F238E27FC236}">
                  <a16:creationId xmlns:a16="http://schemas.microsoft.com/office/drawing/2014/main" id="{241AEA9C-D3F1-748C-4F69-FBB58AFF265D}"/>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9" name="Plus Sign 8">
              <a:extLst>
                <a:ext uri="{FF2B5EF4-FFF2-40B4-BE49-F238E27FC236}">
                  <a16:creationId xmlns:a16="http://schemas.microsoft.com/office/drawing/2014/main" id="{7EEA0EBB-88B8-BF45-E0F6-7C91E8C82880}"/>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10" name="Circle: Hollow 9">
              <a:extLst>
                <a:ext uri="{FF2B5EF4-FFF2-40B4-BE49-F238E27FC236}">
                  <a16:creationId xmlns:a16="http://schemas.microsoft.com/office/drawing/2014/main" id="{E12AE68E-2A1C-A36F-0AD6-64F5F8A5315E}"/>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grpSp>
      <p:sp>
        <p:nvSpPr>
          <p:cNvPr id="4" name="TextBox 3">
            <a:extLst>
              <a:ext uri="{FF2B5EF4-FFF2-40B4-BE49-F238E27FC236}">
                <a16:creationId xmlns:a16="http://schemas.microsoft.com/office/drawing/2014/main" id="{790FE6BB-D24E-8A10-09F4-D93D54496F5A}"/>
              </a:ext>
            </a:extLst>
          </p:cNvPr>
          <p:cNvSpPr txBox="1"/>
          <p:nvPr/>
        </p:nvSpPr>
        <p:spPr>
          <a:xfrm>
            <a:off x="497958" y="3040912"/>
            <a:ext cx="3925186" cy="1785104"/>
          </a:xfrm>
          <a:prstGeom prst="rect">
            <a:avLst/>
          </a:prstGeom>
          <a:noFill/>
        </p:spPr>
        <p:txBody>
          <a:bodyPr wrap="square" rtlCol="0">
            <a:spAutoFit/>
          </a:bodyPr>
          <a:lstStyle/>
          <a:p>
            <a:pPr algn="ctr"/>
            <a:r>
              <a:rPr lang="en-GB" sz="5500" b="1" dirty="0">
                <a:latin typeface="Arial" panose="020B0604020202020204" pitchFamily="34" charset="0"/>
                <a:cs typeface="Arial" panose="020B0604020202020204" pitchFamily="34" charset="0"/>
              </a:rPr>
              <a:t>A case plan…</a:t>
            </a:r>
            <a:endParaRPr lang="en-BE" sz="5500"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22A2A1F-C51F-A87A-C3FB-132F71908842}"/>
              </a:ext>
            </a:extLst>
          </p:cNvPr>
          <p:cNvSpPr txBox="1"/>
          <p:nvPr/>
        </p:nvSpPr>
        <p:spPr>
          <a:xfrm>
            <a:off x="8195094" y="1719061"/>
            <a:ext cx="3405694" cy="4555093"/>
          </a:xfrm>
          <a:prstGeom prst="rect">
            <a:avLst/>
          </a:prstGeom>
          <a:noFill/>
        </p:spPr>
        <p:txBody>
          <a:bodyPr wrap="square" lIns="91440" tIns="45720" rIns="91440" bIns="45720" rtlCol="0" anchor="t">
            <a:spAutoFit/>
          </a:bodyPr>
          <a:lstStyle/>
          <a:p>
            <a:pPr>
              <a:spcAft>
                <a:spcPts val="1200"/>
              </a:spcAft>
            </a:pPr>
            <a:r>
              <a:rPr lang="en-GB" sz="2000" b="1" dirty="0">
                <a:latin typeface="Arial" panose="020B0604020202020204" pitchFamily="34" charset="0"/>
                <a:cs typeface="Arial" panose="020B0604020202020204" pitchFamily="34" charset="0"/>
              </a:rPr>
              <a:t>Provides</a:t>
            </a:r>
            <a:r>
              <a:rPr lang="en-GB" sz="2000" dirty="0">
                <a:latin typeface="Arial" panose="020B0604020202020204" pitchFamily="34" charset="0"/>
                <a:cs typeface="Arial" panose="020B0604020202020204" pitchFamily="34" charset="0"/>
              </a:rPr>
              <a:t> a timeline, divided in short term, medium term and long term actions</a:t>
            </a:r>
          </a:p>
          <a:p>
            <a:pPr>
              <a:spcAft>
                <a:spcPts val="1200"/>
              </a:spcAft>
            </a:pPr>
            <a:r>
              <a:rPr lang="en-GB" sz="2000" b="1" dirty="0">
                <a:latin typeface="Arial" panose="020B0604020202020204" pitchFamily="34" charset="0"/>
                <a:cs typeface="Arial" panose="020B0604020202020204" pitchFamily="34" charset="0"/>
              </a:rPr>
              <a:t>Enables</a:t>
            </a:r>
            <a:r>
              <a:rPr lang="en-GB" sz="2000" dirty="0">
                <a:latin typeface="Arial" panose="020B0604020202020204" pitchFamily="34" charset="0"/>
                <a:cs typeface="Arial" panose="020B0604020202020204" pitchFamily="34" charset="0"/>
              </a:rPr>
              <a:t> realistic and clear expectations of how the child/family will be supported </a:t>
            </a:r>
            <a:endParaRPr lang="en-BE" sz="2000" dirty="0">
              <a:latin typeface="Arial" panose="020B0604020202020204" pitchFamily="34" charset="0"/>
              <a:cs typeface="Arial" panose="020B0604020202020204" pitchFamily="34" charset="0"/>
            </a:endParaRPr>
          </a:p>
          <a:p>
            <a:pPr>
              <a:spcAft>
                <a:spcPts val="1200"/>
              </a:spcAft>
            </a:pPr>
            <a:r>
              <a:rPr lang="en-GB" sz="2000" b="1" dirty="0">
                <a:latin typeface="Arial" panose="020B0604020202020204" pitchFamily="34" charset="0"/>
                <a:cs typeface="Arial" panose="020B0604020202020204" pitchFamily="34" charset="0"/>
              </a:rPr>
              <a:t>Reconfirms</a:t>
            </a:r>
            <a:r>
              <a:rPr lang="en-GB" sz="2000" dirty="0">
                <a:latin typeface="Arial" panose="020B0604020202020204" pitchFamily="34" charset="0"/>
                <a:cs typeface="Arial" panose="020B0604020202020204" pitchFamily="34" charset="0"/>
              </a:rPr>
              <a:t> informed consent or assent</a:t>
            </a:r>
            <a:endParaRPr lang="en-BE" sz="2000" dirty="0">
              <a:latin typeface="Arial" panose="020B0604020202020204" pitchFamily="34" charset="0"/>
              <a:cs typeface="Arial" panose="020B0604020202020204" pitchFamily="34" charset="0"/>
            </a:endParaRPr>
          </a:p>
          <a:p>
            <a:pPr>
              <a:spcAft>
                <a:spcPts val="1200"/>
              </a:spcAft>
            </a:pPr>
            <a:r>
              <a:rPr lang="en-GB" sz="2000" b="1" dirty="0">
                <a:latin typeface="Arial" panose="020B0604020202020204" pitchFamily="34" charset="0"/>
                <a:cs typeface="Arial" panose="020B0604020202020204" pitchFamily="34" charset="0"/>
              </a:rPr>
              <a:t>Documents</a:t>
            </a:r>
            <a:r>
              <a:rPr lang="en-GB" sz="2000" dirty="0">
                <a:latin typeface="Arial" panose="020B0604020202020204" pitchFamily="34" charset="0"/>
                <a:cs typeface="Arial" panose="020B0604020202020204" pitchFamily="34" charset="0"/>
              </a:rPr>
              <a:t> interventions and follow-up actions showing changes and/or progress made</a:t>
            </a:r>
          </a:p>
        </p:txBody>
      </p:sp>
    </p:spTree>
    <p:extLst>
      <p:ext uri="{BB962C8B-B14F-4D97-AF65-F5344CB8AC3E}">
        <p14:creationId xmlns:p14="http://schemas.microsoft.com/office/powerpoint/2010/main" val="2630395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10670E7-995B-F91D-E8F8-61F87F0CBEB9}"/>
              </a:ext>
            </a:extLst>
          </p:cNvPr>
          <p:cNvGrpSpPr/>
          <p:nvPr/>
        </p:nvGrpSpPr>
        <p:grpSpPr>
          <a:xfrm>
            <a:off x="1117683" y="2194390"/>
            <a:ext cx="3415887" cy="2678824"/>
            <a:chOff x="1117683" y="2194390"/>
            <a:chExt cx="3415887" cy="2678824"/>
          </a:xfrm>
          <a:solidFill>
            <a:schemeClr val="accent3">
              <a:lumMod val="50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 name="TextBox 2">
            <a:extLst>
              <a:ext uri="{FF2B5EF4-FFF2-40B4-BE49-F238E27FC236}">
                <a16:creationId xmlns:a16="http://schemas.microsoft.com/office/drawing/2014/main" id="{B62DE1D3-ADFF-DD48-E815-5B27E8128D15}"/>
              </a:ext>
            </a:extLst>
          </p:cNvPr>
          <p:cNvSpPr txBox="1"/>
          <p:nvPr/>
        </p:nvSpPr>
        <p:spPr>
          <a:xfrm>
            <a:off x="5790673" y="2701699"/>
            <a:ext cx="5402860" cy="1938992"/>
          </a:xfrm>
          <a:prstGeom prst="rect">
            <a:avLst/>
          </a:prstGeom>
          <a:noFill/>
        </p:spPr>
        <p:txBody>
          <a:bodyPr wrap="square" rtlCol="0">
            <a:spAutoFit/>
          </a:bodyPr>
          <a:lstStyle/>
          <a:p>
            <a:pPr algn="ctr"/>
            <a:r>
              <a:rPr lang="en-GB" sz="4000" b="1" dirty="0">
                <a:latin typeface="Arial" panose="020B0604020202020204" pitchFamily="34" charset="0"/>
                <a:cs typeface="Arial" panose="020B0604020202020204" pitchFamily="34" charset="0"/>
              </a:rPr>
              <a:t>Who should be involved in drafting the case plan?</a:t>
            </a:r>
          </a:p>
        </p:txBody>
      </p:sp>
      <p:sp>
        <p:nvSpPr>
          <p:cNvPr id="2" name="Title 1">
            <a:extLst>
              <a:ext uri="{FF2B5EF4-FFF2-40B4-BE49-F238E27FC236}">
                <a16:creationId xmlns:a16="http://schemas.microsoft.com/office/drawing/2014/main" id="{A9FA57A3-3645-D0DC-4588-577878680C77}"/>
              </a:ext>
            </a:extLst>
          </p:cNvPr>
          <p:cNvSpPr>
            <a:spLocks noGrp="1"/>
          </p:cNvSpPr>
          <p:nvPr>
            <p:ph type="title"/>
          </p:nvPr>
        </p:nvSpPr>
        <p:spPr/>
        <p:txBody>
          <a:bodyPr/>
          <a:lstStyle/>
          <a:p>
            <a:r>
              <a:rPr lang="en-CA" dirty="0"/>
              <a:t>Plenary discussion</a:t>
            </a:r>
            <a:endParaRPr lang="en-US" dirty="0"/>
          </a:p>
        </p:txBody>
      </p:sp>
    </p:spTree>
    <p:extLst>
      <p:ext uri="{BB962C8B-B14F-4D97-AF65-F5344CB8AC3E}">
        <p14:creationId xmlns:p14="http://schemas.microsoft.com/office/powerpoint/2010/main" val="1817718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peech Bubble: Rectangle with Corners Rounded 26">
            <a:extLst>
              <a:ext uri="{FF2B5EF4-FFF2-40B4-BE49-F238E27FC236}">
                <a16:creationId xmlns:a16="http://schemas.microsoft.com/office/drawing/2014/main" id="{D13C8337-C7E5-C910-0FF3-C76DECE20582}"/>
              </a:ext>
            </a:extLst>
          </p:cNvPr>
          <p:cNvSpPr/>
          <p:nvPr/>
        </p:nvSpPr>
        <p:spPr>
          <a:xfrm>
            <a:off x="6096000" y="1742536"/>
            <a:ext cx="5257800" cy="2620025"/>
          </a:xfrm>
          <a:prstGeom prst="wedgeRoundRectCallout">
            <a:avLst>
              <a:gd name="adj1" fmla="val 53982"/>
              <a:gd name="adj2" fmla="val -22417"/>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2400" dirty="0">
              <a:solidFill>
                <a:schemeClr val="tx1"/>
              </a:solidFill>
              <a:latin typeface="Arial" panose="020B0604020202020204" pitchFamily="34" charset="0"/>
              <a:cs typeface="Arial" panose="020B0604020202020204" pitchFamily="34" charset="0"/>
            </a:endParaRPr>
          </a:p>
          <a:p>
            <a:pPr algn="ctr"/>
            <a:r>
              <a:rPr lang="en-GB" sz="2400" dirty="0">
                <a:solidFill>
                  <a:schemeClr val="tx1"/>
                </a:solidFill>
                <a:latin typeface="Arial" panose="020B0604020202020204" pitchFamily="34" charset="0"/>
                <a:cs typeface="Arial" panose="020B0604020202020204" pitchFamily="34" charset="0"/>
              </a:rPr>
              <a:t> What do you think you need? </a:t>
            </a:r>
          </a:p>
          <a:p>
            <a:pPr algn="ctr"/>
            <a:r>
              <a:rPr lang="en-GB" sz="2400" dirty="0">
                <a:solidFill>
                  <a:schemeClr val="tx1"/>
                </a:solidFill>
                <a:latin typeface="Arial" panose="020B0604020202020204" pitchFamily="34" charset="0"/>
                <a:cs typeface="Arial" panose="020B0604020202020204" pitchFamily="34" charset="0"/>
              </a:rPr>
              <a:t>What could help you? </a:t>
            </a:r>
          </a:p>
          <a:p>
            <a:pPr algn="ctr"/>
            <a:r>
              <a:rPr lang="en-GB" sz="2400" dirty="0">
                <a:solidFill>
                  <a:schemeClr val="tx1"/>
                </a:solidFill>
                <a:latin typeface="Arial" panose="020B0604020202020204" pitchFamily="34" charset="0"/>
                <a:cs typeface="Arial" panose="020B0604020202020204" pitchFamily="34" charset="0"/>
              </a:rPr>
              <a:t>How can we work together on this? </a:t>
            </a:r>
            <a:endParaRPr lang="en-US" sz="2400" dirty="0"/>
          </a:p>
        </p:txBody>
      </p: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CA" dirty="0"/>
              <a:t>Who is involved in case planning?</a:t>
            </a:r>
          </a:p>
        </p:txBody>
      </p:sp>
      <p:sp>
        <p:nvSpPr>
          <p:cNvPr id="13" name="TextBox 12">
            <a:extLst>
              <a:ext uri="{FF2B5EF4-FFF2-40B4-BE49-F238E27FC236}">
                <a16:creationId xmlns:a16="http://schemas.microsoft.com/office/drawing/2014/main" id="{15AD3F9E-8606-BF6A-622B-0463708BDB0F}"/>
              </a:ext>
            </a:extLst>
          </p:cNvPr>
          <p:cNvSpPr txBox="1"/>
          <p:nvPr/>
        </p:nvSpPr>
        <p:spPr>
          <a:xfrm>
            <a:off x="1047665" y="1900278"/>
            <a:ext cx="4522331" cy="3785652"/>
          </a:xfrm>
          <a:prstGeom prst="rect">
            <a:avLst/>
          </a:prstGeom>
          <a:noFill/>
        </p:spPr>
        <p:txBody>
          <a:bodyPr wrap="square" lIns="91440" tIns="45720" rIns="91440" bIns="45720" rtlCol="0" anchor="t">
            <a:spAutoFit/>
          </a:bodyPr>
          <a:lstStyle/>
          <a:p>
            <a:r>
              <a:rPr lang="en-GB" sz="2400" b="0" i="0" strike="noStrike" baseline="0" dirty="0">
                <a:latin typeface="Arial" panose="020B0604020202020204" pitchFamily="34" charset="0"/>
                <a:cs typeface="Arial" panose="020B0604020202020204" pitchFamily="34" charset="0"/>
              </a:rPr>
              <a:t>The child, parent</a:t>
            </a:r>
            <a:r>
              <a:rPr lang="en-GB" sz="2400" dirty="0">
                <a:latin typeface="Arial" panose="020B0604020202020204" pitchFamily="34" charset="0"/>
                <a:cs typeface="Arial" panose="020B0604020202020204" pitchFamily="34" charset="0"/>
              </a:rPr>
              <a:t>, caregiver</a:t>
            </a:r>
            <a:r>
              <a:rPr lang="en-GB" sz="2400" b="0" i="0" strike="noStrike" baseline="0"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and/</a:t>
            </a:r>
            <a:r>
              <a:rPr lang="en-GB" sz="2400" b="0" i="0" strike="noStrike" baseline="0" dirty="0">
                <a:latin typeface="Arial" panose="020B0604020202020204" pitchFamily="34" charset="0"/>
                <a:cs typeface="Arial" panose="020B0604020202020204" pitchFamily="34" charset="0"/>
              </a:rPr>
              <a:t>or </a:t>
            </a:r>
            <a:r>
              <a:rPr lang="en-GB" sz="2400" dirty="0">
                <a:latin typeface="Arial" panose="020B0604020202020204" pitchFamily="34" charset="0"/>
                <a:cs typeface="Arial" panose="020B0604020202020204" pitchFamily="34" charset="0"/>
              </a:rPr>
              <a:t>trusted adult </a:t>
            </a:r>
            <a:r>
              <a:rPr lang="en-GB" sz="2400" b="0" i="0" strike="noStrike" baseline="0" dirty="0">
                <a:latin typeface="Arial" panose="020B0604020202020204" pitchFamily="34" charset="0"/>
                <a:cs typeface="Arial" panose="020B0604020202020204" pitchFamily="34" charset="0"/>
              </a:rPr>
              <a:t>should be </a:t>
            </a:r>
            <a:r>
              <a:rPr lang="en-GB" sz="2400" b="1" i="0" strike="noStrike" baseline="0" dirty="0">
                <a:latin typeface="Arial" panose="020B0604020202020204" pitchFamily="34" charset="0"/>
                <a:cs typeface="Arial" panose="020B0604020202020204" pitchFamily="34" charset="0"/>
              </a:rPr>
              <a:t>fully involved </a:t>
            </a:r>
            <a:r>
              <a:rPr lang="en-GB" sz="2400" b="0" i="0" strike="noStrike" baseline="0" dirty="0">
                <a:latin typeface="Arial" panose="020B0604020202020204" pitchFamily="34" charset="0"/>
                <a:cs typeface="Arial" panose="020B0604020202020204" pitchFamily="34" charset="0"/>
              </a:rPr>
              <a:t>in the development of the case plan.</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purpose of the case plan is to develop </a:t>
            </a:r>
            <a:r>
              <a:rPr lang="en-GB" sz="2400" b="1" dirty="0">
                <a:latin typeface="Arial" panose="020B0604020202020204" pitchFamily="34" charset="0"/>
                <a:cs typeface="Arial" panose="020B0604020202020204" pitchFamily="34" charset="0"/>
              </a:rPr>
              <a:t>with</a:t>
            </a:r>
            <a:r>
              <a:rPr lang="en-GB" sz="2400" dirty="0">
                <a:latin typeface="Arial" panose="020B0604020202020204" pitchFamily="34" charset="0"/>
                <a:cs typeface="Arial" panose="020B0604020202020204" pitchFamily="34" charset="0"/>
              </a:rPr>
              <a:t> the child, caregiver and/or trusted adult the next steps and actions that will be taken</a:t>
            </a:r>
            <a:endParaRPr lang="en-BE" sz="2400" dirty="0">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B4E22931-201D-AF1A-34A5-524DF6706546}"/>
              </a:ext>
            </a:extLst>
          </p:cNvPr>
          <p:cNvGrpSpPr/>
          <p:nvPr/>
        </p:nvGrpSpPr>
        <p:grpSpPr>
          <a:xfrm rot="21248087" flipH="1">
            <a:off x="9065798" y="3960994"/>
            <a:ext cx="1456261" cy="564506"/>
            <a:chOff x="-75030" y="1568450"/>
            <a:chExt cx="2316311" cy="958850"/>
          </a:xfrm>
          <a:solidFill>
            <a:schemeClr val="accent3">
              <a:lumMod val="50000"/>
            </a:schemeClr>
          </a:solidFill>
        </p:grpSpPr>
        <p:sp>
          <p:nvSpPr>
            <p:cNvPr id="14" name="Oval 13">
              <a:extLst>
                <a:ext uri="{FF2B5EF4-FFF2-40B4-BE49-F238E27FC236}">
                  <a16:creationId xmlns:a16="http://schemas.microsoft.com/office/drawing/2014/main" id="{9D973D0D-A034-BF3C-5CBD-2A4115936CDF}"/>
                </a:ext>
              </a:extLst>
            </p:cNvPr>
            <p:cNvSpPr/>
            <p:nvPr/>
          </p:nvSpPr>
          <p:spPr>
            <a:xfrm>
              <a:off x="1319570" y="1892300"/>
              <a:ext cx="635000" cy="635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Top Corners Rounded 14">
              <a:extLst>
                <a:ext uri="{FF2B5EF4-FFF2-40B4-BE49-F238E27FC236}">
                  <a16:creationId xmlns:a16="http://schemas.microsoft.com/office/drawing/2014/main" id="{59DFF1A2-84C0-60AE-B796-89760B6326BC}"/>
                </a:ext>
              </a:extLst>
            </p:cNvPr>
            <p:cNvSpPr/>
            <p:nvPr/>
          </p:nvSpPr>
          <p:spPr>
            <a:xfrm rot="6300000">
              <a:off x="267870" y="1225550"/>
              <a:ext cx="647700" cy="133350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Top Corners Rounded 15">
              <a:extLst>
                <a:ext uri="{FF2B5EF4-FFF2-40B4-BE49-F238E27FC236}">
                  <a16:creationId xmlns:a16="http://schemas.microsoft.com/office/drawing/2014/main" id="{E6E5576C-622E-F5B0-0951-2CFC64833D9D}"/>
                </a:ext>
              </a:extLst>
            </p:cNvPr>
            <p:cNvSpPr/>
            <p:nvPr/>
          </p:nvSpPr>
          <p:spPr>
            <a:xfrm rot="6300000">
              <a:off x="1820522" y="1812699"/>
              <a:ext cx="259785" cy="58173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A32C7F69-E80F-E085-C89F-5745676FBF37}"/>
              </a:ext>
            </a:extLst>
          </p:cNvPr>
          <p:cNvGrpSpPr/>
          <p:nvPr/>
        </p:nvGrpSpPr>
        <p:grpSpPr>
          <a:xfrm rot="11224533">
            <a:off x="8927089" y="4904382"/>
            <a:ext cx="1949811" cy="890823"/>
            <a:chOff x="-75030" y="1568450"/>
            <a:chExt cx="2215725" cy="1012313"/>
          </a:xfrm>
          <a:solidFill>
            <a:schemeClr val="accent3">
              <a:lumMod val="50000"/>
            </a:schemeClr>
          </a:solidFill>
        </p:grpSpPr>
        <p:sp>
          <p:nvSpPr>
            <p:cNvPr id="18" name="Oval 17">
              <a:extLst>
                <a:ext uri="{FF2B5EF4-FFF2-40B4-BE49-F238E27FC236}">
                  <a16:creationId xmlns:a16="http://schemas.microsoft.com/office/drawing/2014/main" id="{C40C5A23-4C59-37C7-B1C3-EAD6BF2747E5}"/>
                </a:ext>
              </a:extLst>
            </p:cNvPr>
            <p:cNvSpPr/>
            <p:nvPr/>
          </p:nvSpPr>
          <p:spPr>
            <a:xfrm>
              <a:off x="1319570" y="1892300"/>
              <a:ext cx="635000" cy="635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Top Corners Rounded 18">
              <a:extLst>
                <a:ext uri="{FF2B5EF4-FFF2-40B4-BE49-F238E27FC236}">
                  <a16:creationId xmlns:a16="http://schemas.microsoft.com/office/drawing/2014/main" id="{DF6F1391-D8B9-9006-25EA-E000E555769E}"/>
                </a:ext>
              </a:extLst>
            </p:cNvPr>
            <p:cNvSpPr/>
            <p:nvPr/>
          </p:nvSpPr>
          <p:spPr>
            <a:xfrm rot="6300000">
              <a:off x="267870" y="1225550"/>
              <a:ext cx="647700" cy="133350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Top Corners Rounded 19">
              <a:extLst>
                <a:ext uri="{FF2B5EF4-FFF2-40B4-BE49-F238E27FC236}">
                  <a16:creationId xmlns:a16="http://schemas.microsoft.com/office/drawing/2014/main" id="{2E6AB915-824E-C183-1098-3A5504AD8461}"/>
                </a:ext>
              </a:extLst>
            </p:cNvPr>
            <p:cNvSpPr/>
            <p:nvPr/>
          </p:nvSpPr>
          <p:spPr>
            <a:xfrm rot="6300000">
              <a:off x="1719936" y="2160004"/>
              <a:ext cx="259785" cy="58173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Rectangle: Single Corner Snipped 27">
            <a:extLst>
              <a:ext uri="{FF2B5EF4-FFF2-40B4-BE49-F238E27FC236}">
                <a16:creationId xmlns:a16="http://schemas.microsoft.com/office/drawing/2014/main" id="{AC55569E-8D7C-E9D8-557F-FEF494FDAA5B}"/>
              </a:ext>
            </a:extLst>
          </p:cNvPr>
          <p:cNvSpPr/>
          <p:nvPr/>
        </p:nvSpPr>
        <p:spPr>
          <a:xfrm>
            <a:off x="6693934" y="3933646"/>
            <a:ext cx="2019623" cy="2107771"/>
          </a:xfrm>
          <a:prstGeom prst="snip1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B8619A0F-5E6E-6DD4-5F2F-CF55D8D4561E}"/>
              </a:ext>
            </a:extLst>
          </p:cNvPr>
          <p:cNvGrpSpPr/>
          <p:nvPr/>
        </p:nvGrpSpPr>
        <p:grpSpPr>
          <a:xfrm>
            <a:off x="6911817" y="4244233"/>
            <a:ext cx="1454414" cy="1549298"/>
            <a:chOff x="7892902" y="1235921"/>
            <a:chExt cx="1061882" cy="1131157"/>
          </a:xfrm>
          <a:solidFill>
            <a:schemeClr val="bg1"/>
          </a:solidFill>
        </p:grpSpPr>
        <p:sp>
          <p:nvSpPr>
            <p:cNvPr id="22" name="Arrow: Down 21">
              <a:extLst>
                <a:ext uri="{FF2B5EF4-FFF2-40B4-BE49-F238E27FC236}">
                  <a16:creationId xmlns:a16="http://schemas.microsoft.com/office/drawing/2014/main" id="{AFDBEBA5-045A-AA23-F2B5-EBF1926FD390}"/>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23" name="Arrow: Bent 22">
              <a:extLst>
                <a:ext uri="{FF2B5EF4-FFF2-40B4-BE49-F238E27FC236}">
                  <a16:creationId xmlns:a16="http://schemas.microsoft.com/office/drawing/2014/main" id="{AE62675B-2012-DB40-7202-1F9E56F235FF}"/>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24" name="Arrow: Bent 23">
              <a:extLst>
                <a:ext uri="{FF2B5EF4-FFF2-40B4-BE49-F238E27FC236}">
                  <a16:creationId xmlns:a16="http://schemas.microsoft.com/office/drawing/2014/main" id="{46FFF566-439F-D03C-7E06-A8126EF4D7F9}"/>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25" name="Plus Sign 24">
              <a:extLst>
                <a:ext uri="{FF2B5EF4-FFF2-40B4-BE49-F238E27FC236}">
                  <a16:creationId xmlns:a16="http://schemas.microsoft.com/office/drawing/2014/main" id="{EE7ED17D-BD9E-D701-BC6F-01B412ED7C37}"/>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26" name="Circle: Hollow 25">
              <a:extLst>
                <a:ext uri="{FF2B5EF4-FFF2-40B4-BE49-F238E27FC236}">
                  <a16:creationId xmlns:a16="http://schemas.microsoft.com/office/drawing/2014/main" id="{B6E52F98-A862-6CD3-FF9E-63933E93FF37}"/>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540702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F370-1D46-8B2B-8E85-E8E5F8F6AFF8}"/>
              </a:ext>
            </a:extLst>
          </p:cNvPr>
          <p:cNvSpPr>
            <a:spLocks noGrp="1"/>
          </p:cNvSpPr>
          <p:nvPr>
            <p:ph type="title"/>
          </p:nvPr>
        </p:nvSpPr>
        <p:spPr/>
        <p:txBody>
          <a:bodyPr/>
          <a:lstStyle/>
          <a:p>
            <a:r>
              <a:rPr lang="en-GB" dirty="0"/>
              <a:t>How to approach case planning</a:t>
            </a:r>
            <a:endParaRPr lang="en-BE" dirty="0"/>
          </a:p>
        </p:txBody>
      </p:sp>
      <p:sp>
        <p:nvSpPr>
          <p:cNvPr id="3" name="TextBox 2">
            <a:extLst>
              <a:ext uri="{FF2B5EF4-FFF2-40B4-BE49-F238E27FC236}">
                <a16:creationId xmlns:a16="http://schemas.microsoft.com/office/drawing/2014/main" id="{915FD111-80FC-9604-0233-ABA921409F28}"/>
              </a:ext>
            </a:extLst>
          </p:cNvPr>
          <p:cNvSpPr txBox="1"/>
          <p:nvPr/>
        </p:nvSpPr>
        <p:spPr>
          <a:xfrm>
            <a:off x="7938809" y="3797983"/>
            <a:ext cx="3426823"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STRENGTH-BASED</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Focus on the strengths and resources available and try use build on them. Use what is already there and what works</a:t>
            </a:r>
            <a:endParaRPr lang="en-BE"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E4BD6F6-7F57-2EAF-CDA5-AA215322ABE0}"/>
              </a:ext>
            </a:extLst>
          </p:cNvPr>
          <p:cNvSpPr txBox="1"/>
          <p:nvPr/>
        </p:nvSpPr>
        <p:spPr>
          <a:xfrm>
            <a:off x="4390272" y="3797983"/>
            <a:ext cx="3243943"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EMPOWERING</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Make the child, parent or caregiver feel stronger, more confident, more able to take control and claim their rights</a:t>
            </a:r>
            <a:endParaRPr lang="en-BE"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FD4753C7-C31A-4159-6C13-B9E217D2BC94}"/>
              </a:ext>
            </a:extLst>
          </p:cNvPr>
          <p:cNvSpPr txBox="1"/>
          <p:nvPr/>
        </p:nvSpPr>
        <p:spPr>
          <a:xfrm>
            <a:off x="838200" y="3797984"/>
            <a:ext cx="3058886"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PARTICIPATIVE</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Allow the child to share their views safely and freely. Take their views seriously and share decision making.</a:t>
            </a:r>
            <a:endParaRPr lang="en-BE" dirty="0">
              <a:latin typeface="Arial" panose="020B0604020202020204" pitchFamily="34" charset="0"/>
              <a:cs typeface="Arial" panose="020B0604020202020204" pitchFamily="34" charset="0"/>
            </a:endParaRPr>
          </a:p>
        </p:txBody>
      </p:sp>
      <p:grpSp>
        <p:nvGrpSpPr>
          <p:cNvPr id="12" name="Google Shape;314;p4">
            <a:extLst>
              <a:ext uri="{FF2B5EF4-FFF2-40B4-BE49-F238E27FC236}">
                <a16:creationId xmlns:a16="http://schemas.microsoft.com/office/drawing/2014/main" id="{DAC4B8AC-EEDD-935A-C3A1-B88190039067}"/>
              </a:ext>
            </a:extLst>
          </p:cNvPr>
          <p:cNvGrpSpPr/>
          <p:nvPr/>
        </p:nvGrpSpPr>
        <p:grpSpPr>
          <a:xfrm>
            <a:off x="2081898" y="1694389"/>
            <a:ext cx="1413544" cy="1734611"/>
            <a:chOff x="3400707" y="1772174"/>
            <a:chExt cx="3124628" cy="3737192"/>
          </a:xfrm>
          <a:solidFill>
            <a:schemeClr val="accent3">
              <a:lumMod val="50000"/>
            </a:schemeClr>
          </a:solidFill>
        </p:grpSpPr>
        <p:sp>
          <p:nvSpPr>
            <p:cNvPr id="13" name="Google Shape;315;p4">
              <a:extLst>
                <a:ext uri="{FF2B5EF4-FFF2-40B4-BE49-F238E27FC236}">
                  <a16:creationId xmlns:a16="http://schemas.microsoft.com/office/drawing/2014/main" id="{59EB553E-45CE-0B23-0946-CFB47FE87897}"/>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 name="Google Shape;317;p4">
              <a:extLst>
                <a:ext uri="{FF2B5EF4-FFF2-40B4-BE49-F238E27FC236}">
                  <a16:creationId xmlns:a16="http://schemas.microsoft.com/office/drawing/2014/main" id="{4C00B135-08DB-899E-DBB5-BA17617EBAF5}"/>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19;p4">
              <a:extLst>
                <a:ext uri="{FF2B5EF4-FFF2-40B4-BE49-F238E27FC236}">
                  <a16:creationId xmlns:a16="http://schemas.microsoft.com/office/drawing/2014/main" id="{C19126B0-89FF-459D-7732-790BF7C46658}"/>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21;p4">
              <a:extLst>
                <a:ext uri="{FF2B5EF4-FFF2-40B4-BE49-F238E27FC236}">
                  <a16:creationId xmlns:a16="http://schemas.microsoft.com/office/drawing/2014/main" id="{A01719CF-9B6E-4295-1F30-74D31C3749B5}"/>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7" name="Group 16">
            <a:extLst>
              <a:ext uri="{FF2B5EF4-FFF2-40B4-BE49-F238E27FC236}">
                <a16:creationId xmlns:a16="http://schemas.microsoft.com/office/drawing/2014/main" id="{80260744-CCA7-7166-46D5-C776E49C59E7}"/>
              </a:ext>
            </a:extLst>
          </p:cNvPr>
          <p:cNvGrpSpPr/>
          <p:nvPr/>
        </p:nvGrpSpPr>
        <p:grpSpPr>
          <a:xfrm>
            <a:off x="5373478" y="1751449"/>
            <a:ext cx="1284847" cy="1680599"/>
            <a:chOff x="5829305" y="1798389"/>
            <a:chExt cx="1035970" cy="1355064"/>
          </a:xfrm>
          <a:solidFill>
            <a:schemeClr val="accent3">
              <a:lumMod val="50000"/>
            </a:schemeClr>
          </a:solidFill>
        </p:grpSpPr>
        <p:sp>
          <p:nvSpPr>
            <p:cNvPr id="18" name="Google Shape;317;p4">
              <a:extLst>
                <a:ext uri="{FF2B5EF4-FFF2-40B4-BE49-F238E27FC236}">
                  <a16:creationId xmlns:a16="http://schemas.microsoft.com/office/drawing/2014/main" id="{C8D1B213-9AA7-5767-D747-513856698FFE}"/>
                </a:ext>
              </a:extLst>
            </p:cNvPr>
            <p:cNvSpPr/>
            <p:nvPr/>
          </p:nvSpPr>
          <p:spPr>
            <a:xfrm>
              <a:off x="6103845" y="2387203"/>
              <a:ext cx="505147" cy="766250"/>
            </a:xfrm>
            <a:prstGeom prst="round2SameRect">
              <a:avLst>
                <a:gd name="adj1" fmla="val 29126"/>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19" name="Group 18">
              <a:extLst>
                <a:ext uri="{FF2B5EF4-FFF2-40B4-BE49-F238E27FC236}">
                  <a16:creationId xmlns:a16="http://schemas.microsoft.com/office/drawing/2014/main" id="{E33EFE9B-D089-C43F-ADBB-8037CE0050C2}"/>
                </a:ext>
              </a:extLst>
            </p:cNvPr>
            <p:cNvGrpSpPr/>
            <p:nvPr/>
          </p:nvGrpSpPr>
          <p:grpSpPr>
            <a:xfrm>
              <a:off x="6391398" y="2478174"/>
              <a:ext cx="473877" cy="492041"/>
              <a:chOff x="6184300" y="2716572"/>
              <a:chExt cx="1061611" cy="1102301"/>
            </a:xfrm>
            <a:grpFill/>
          </p:grpSpPr>
          <p:sp>
            <p:nvSpPr>
              <p:cNvPr id="25" name="Google Shape;317;p4">
                <a:extLst>
                  <a:ext uri="{FF2B5EF4-FFF2-40B4-BE49-F238E27FC236}">
                    <a16:creationId xmlns:a16="http://schemas.microsoft.com/office/drawing/2014/main" id="{5C06943E-698D-C686-0B2C-680248811709}"/>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 name="Google Shape;317;p4">
                <a:extLst>
                  <a:ext uri="{FF2B5EF4-FFF2-40B4-BE49-F238E27FC236}">
                    <a16:creationId xmlns:a16="http://schemas.microsoft.com/office/drawing/2014/main" id="{8310B41B-4513-B386-CDB6-DD1570339DD4}"/>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 name="Google Shape;315;p4">
                <a:extLst>
                  <a:ext uri="{FF2B5EF4-FFF2-40B4-BE49-F238E27FC236}">
                    <a16:creationId xmlns:a16="http://schemas.microsoft.com/office/drawing/2014/main" id="{C5BC5650-0720-F7CF-C468-9B523A55B8ED}"/>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0" name="Group 19">
              <a:extLst>
                <a:ext uri="{FF2B5EF4-FFF2-40B4-BE49-F238E27FC236}">
                  <a16:creationId xmlns:a16="http://schemas.microsoft.com/office/drawing/2014/main" id="{CE62F24A-086F-F8BF-757E-A30888B4FA1A}"/>
                </a:ext>
              </a:extLst>
            </p:cNvPr>
            <p:cNvGrpSpPr/>
            <p:nvPr/>
          </p:nvGrpSpPr>
          <p:grpSpPr>
            <a:xfrm flipH="1">
              <a:off x="5829305" y="2478174"/>
              <a:ext cx="498830" cy="492041"/>
              <a:chOff x="6184300" y="2716572"/>
              <a:chExt cx="1061611" cy="1102301"/>
            </a:xfrm>
            <a:grpFill/>
          </p:grpSpPr>
          <p:sp>
            <p:nvSpPr>
              <p:cNvPr id="22" name="Google Shape;317;p4">
                <a:extLst>
                  <a:ext uri="{FF2B5EF4-FFF2-40B4-BE49-F238E27FC236}">
                    <a16:creationId xmlns:a16="http://schemas.microsoft.com/office/drawing/2014/main" id="{A2693E80-99F6-10B6-9FD6-DA1C8B49A88F}"/>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 name="Google Shape;317;p4">
                <a:extLst>
                  <a:ext uri="{FF2B5EF4-FFF2-40B4-BE49-F238E27FC236}">
                    <a16:creationId xmlns:a16="http://schemas.microsoft.com/office/drawing/2014/main" id="{64F41438-6C28-33E6-0F52-DC77B43AC831}"/>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 name="Google Shape;315;p4">
                <a:extLst>
                  <a:ext uri="{FF2B5EF4-FFF2-40B4-BE49-F238E27FC236}">
                    <a16:creationId xmlns:a16="http://schemas.microsoft.com/office/drawing/2014/main" id="{E918B02B-88EE-02B2-0B9E-2F1DC0F2898C}"/>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1" name="Oval 20">
              <a:extLst>
                <a:ext uri="{FF2B5EF4-FFF2-40B4-BE49-F238E27FC236}">
                  <a16:creationId xmlns:a16="http://schemas.microsoft.com/office/drawing/2014/main" id="{B632FC2B-3484-BEC2-A083-12C2F6DCF238}"/>
                </a:ext>
              </a:extLst>
            </p:cNvPr>
            <p:cNvSpPr/>
            <p:nvPr/>
          </p:nvSpPr>
          <p:spPr>
            <a:xfrm>
              <a:off x="6092060" y="1798389"/>
              <a:ext cx="508223" cy="50822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8" name="Group 27">
            <a:extLst>
              <a:ext uri="{FF2B5EF4-FFF2-40B4-BE49-F238E27FC236}">
                <a16:creationId xmlns:a16="http://schemas.microsoft.com/office/drawing/2014/main" id="{3F595473-9E93-A0C1-35B0-C15128594969}"/>
              </a:ext>
            </a:extLst>
          </p:cNvPr>
          <p:cNvGrpSpPr/>
          <p:nvPr/>
        </p:nvGrpSpPr>
        <p:grpSpPr>
          <a:xfrm>
            <a:off x="9026870" y="1751447"/>
            <a:ext cx="1454637" cy="1680600"/>
            <a:chOff x="9384099" y="1576976"/>
            <a:chExt cx="1454637" cy="1680600"/>
          </a:xfrm>
          <a:solidFill>
            <a:schemeClr val="accent3">
              <a:lumMod val="50000"/>
            </a:schemeClr>
          </a:solidFill>
        </p:grpSpPr>
        <p:sp>
          <p:nvSpPr>
            <p:cNvPr id="29" name="Google Shape;317;p4">
              <a:extLst>
                <a:ext uri="{FF2B5EF4-FFF2-40B4-BE49-F238E27FC236}">
                  <a16:creationId xmlns:a16="http://schemas.microsoft.com/office/drawing/2014/main" id="{BAFA6982-ED16-7A8D-DEF1-193E82C48A0A}"/>
                </a:ext>
              </a:extLst>
            </p:cNvPr>
            <p:cNvSpPr/>
            <p:nvPr/>
          </p:nvSpPr>
          <p:spPr>
            <a:xfrm>
              <a:off x="9729259" y="2307245"/>
              <a:ext cx="626501" cy="950331"/>
            </a:xfrm>
            <a:prstGeom prst="round2SameRect">
              <a:avLst>
                <a:gd name="adj1" fmla="val 29126"/>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0" name="Group 29">
              <a:extLst>
                <a:ext uri="{FF2B5EF4-FFF2-40B4-BE49-F238E27FC236}">
                  <a16:creationId xmlns:a16="http://schemas.microsoft.com/office/drawing/2014/main" id="{8ECDB6E2-ED37-E7A4-7215-9EF4B33AEB32}"/>
                </a:ext>
              </a:extLst>
            </p:cNvPr>
            <p:cNvGrpSpPr/>
            <p:nvPr/>
          </p:nvGrpSpPr>
          <p:grpSpPr>
            <a:xfrm rot="2437245" flipV="1">
              <a:off x="10251017" y="1980924"/>
              <a:ext cx="587719" cy="616815"/>
              <a:chOff x="6184300" y="2716572"/>
              <a:chExt cx="1061611" cy="1078691"/>
            </a:xfrm>
            <a:grpFill/>
          </p:grpSpPr>
          <p:sp>
            <p:nvSpPr>
              <p:cNvPr id="36" name="Google Shape;317;p4">
                <a:extLst>
                  <a:ext uri="{FF2B5EF4-FFF2-40B4-BE49-F238E27FC236}">
                    <a16:creationId xmlns:a16="http://schemas.microsoft.com/office/drawing/2014/main" id="{240F23A1-6A8C-2FD8-0A3D-ECC29D8591A1}"/>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317;p4">
                <a:extLst>
                  <a:ext uri="{FF2B5EF4-FFF2-40B4-BE49-F238E27FC236}">
                    <a16:creationId xmlns:a16="http://schemas.microsoft.com/office/drawing/2014/main" id="{9B24DD12-8F4A-29C7-1D77-4D87613C90E5}"/>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8" name="Google Shape;315;p4">
                <a:extLst>
                  <a:ext uri="{FF2B5EF4-FFF2-40B4-BE49-F238E27FC236}">
                    <a16:creationId xmlns:a16="http://schemas.microsoft.com/office/drawing/2014/main" id="{2EF84794-1724-A437-DFB2-026E0DEC9ABE}"/>
                  </a:ext>
                </a:extLst>
              </p:cNvPr>
              <p:cNvSpPr/>
              <p:nvPr/>
            </p:nvSpPr>
            <p:spPr>
              <a:xfrm>
                <a:off x="6416140" y="3498546"/>
                <a:ext cx="289198" cy="296717"/>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1" name="Oval 30">
              <a:extLst>
                <a:ext uri="{FF2B5EF4-FFF2-40B4-BE49-F238E27FC236}">
                  <a16:creationId xmlns:a16="http://schemas.microsoft.com/office/drawing/2014/main" id="{DB108A9F-EBC1-D28C-BFF9-92C27A0FF65D}"/>
                </a:ext>
              </a:extLst>
            </p:cNvPr>
            <p:cNvSpPr/>
            <p:nvPr/>
          </p:nvSpPr>
          <p:spPr>
            <a:xfrm>
              <a:off x="9741537" y="1576976"/>
              <a:ext cx="630316" cy="6303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2" name="Group 31">
              <a:extLst>
                <a:ext uri="{FF2B5EF4-FFF2-40B4-BE49-F238E27FC236}">
                  <a16:creationId xmlns:a16="http://schemas.microsoft.com/office/drawing/2014/main" id="{9B06DDE9-9270-2DBE-C581-DD3FB386A72F}"/>
                </a:ext>
              </a:extLst>
            </p:cNvPr>
            <p:cNvGrpSpPr/>
            <p:nvPr/>
          </p:nvGrpSpPr>
          <p:grpSpPr>
            <a:xfrm flipH="1">
              <a:off x="9384099" y="1979160"/>
              <a:ext cx="612817" cy="597115"/>
              <a:chOff x="8358398" y="1979160"/>
              <a:chExt cx="610052" cy="597115"/>
            </a:xfrm>
            <a:grpFill/>
          </p:grpSpPr>
          <p:sp>
            <p:nvSpPr>
              <p:cNvPr id="33" name="Google Shape;317;p4">
                <a:extLst>
                  <a:ext uri="{FF2B5EF4-FFF2-40B4-BE49-F238E27FC236}">
                    <a16:creationId xmlns:a16="http://schemas.microsoft.com/office/drawing/2014/main" id="{02BE746F-368F-FFDD-A8E9-35C600232B4F}"/>
                  </a:ext>
                </a:extLst>
              </p:cNvPr>
              <p:cNvSpPr/>
              <p:nvPr/>
            </p:nvSpPr>
            <p:spPr>
              <a:xfrm rot="5926033" flipV="1">
                <a:off x="8547399" y="2149974"/>
                <a:ext cx="209718" cy="587719"/>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17;p4">
                <a:extLst>
                  <a:ext uri="{FF2B5EF4-FFF2-40B4-BE49-F238E27FC236}">
                    <a16:creationId xmlns:a16="http://schemas.microsoft.com/office/drawing/2014/main" id="{2AC7C2D0-D881-C418-E202-6296821EA4AD}"/>
                  </a:ext>
                </a:extLst>
              </p:cNvPr>
              <p:cNvSpPr/>
              <p:nvPr/>
            </p:nvSpPr>
            <p:spPr>
              <a:xfrm rot="10879593" flipV="1">
                <a:off x="8788676" y="2182532"/>
                <a:ext cx="179774" cy="393743"/>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 name="Google Shape;315;p4">
                <a:extLst>
                  <a:ext uri="{FF2B5EF4-FFF2-40B4-BE49-F238E27FC236}">
                    <a16:creationId xmlns:a16="http://schemas.microsoft.com/office/drawing/2014/main" id="{CA5391F3-A166-2123-D2BA-4D721958F196}"/>
                  </a:ext>
                </a:extLst>
              </p:cNvPr>
              <p:cNvSpPr/>
              <p:nvPr/>
            </p:nvSpPr>
            <p:spPr>
              <a:xfrm rot="2437245" flipV="1">
                <a:off x="8785418" y="1979160"/>
                <a:ext cx="160103" cy="169668"/>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spTree>
    <p:extLst>
      <p:ext uri="{BB962C8B-B14F-4D97-AF65-F5344CB8AC3E}">
        <p14:creationId xmlns:p14="http://schemas.microsoft.com/office/powerpoint/2010/main" val="2781987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5F695-E5D2-2986-32AA-C8829C6825B6}"/>
              </a:ext>
            </a:extLst>
          </p:cNvPr>
          <p:cNvSpPr>
            <a:spLocks noGrp="1"/>
          </p:cNvSpPr>
          <p:nvPr>
            <p:ph type="title"/>
          </p:nvPr>
        </p:nvSpPr>
        <p:spPr/>
        <p:txBody>
          <a:bodyPr>
            <a:normAutofit/>
          </a:bodyPr>
          <a:lstStyle/>
          <a:p>
            <a:r>
              <a:rPr lang="en-GB" dirty="0"/>
              <a:t>Promoting child’s meaningful participation</a:t>
            </a:r>
            <a:endParaRPr lang="en-BE" dirty="0"/>
          </a:p>
        </p:txBody>
      </p:sp>
      <p:sp>
        <p:nvSpPr>
          <p:cNvPr id="28" name="Arrow: Pentagon 27">
            <a:extLst>
              <a:ext uri="{FF2B5EF4-FFF2-40B4-BE49-F238E27FC236}">
                <a16:creationId xmlns:a16="http://schemas.microsoft.com/office/drawing/2014/main" id="{49359A25-FA1A-D008-752D-554EF36FC11C}"/>
              </a:ext>
            </a:extLst>
          </p:cNvPr>
          <p:cNvSpPr/>
          <p:nvPr/>
        </p:nvSpPr>
        <p:spPr>
          <a:xfrm>
            <a:off x="838200" y="1678119"/>
            <a:ext cx="6153150" cy="3993381"/>
          </a:xfrm>
          <a:prstGeom prst="homePlate">
            <a:avLst>
              <a:gd name="adj" fmla="val 22332"/>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TextBox 28">
            <a:extLst>
              <a:ext uri="{FF2B5EF4-FFF2-40B4-BE49-F238E27FC236}">
                <a16:creationId xmlns:a16="http://schemas.microsoft.com/office/drawing/2014/main" id="{C4DF88F2-E953-6236-7323-16F49A6C441D}"/>
              </a:ext>
            </a:extLst>
          </p:cNvPr>
          <p:cNvSpPr txBox="1"/>
          <p:nvPr/>
        </p:nvSpPr>
        <p:spPr>
          <a:xfrm>
            <a:off x="1553919" y="1966649"/>
            <a:ext cx="4793774" cy="3416320"/>
          </a:xfrm>
          <a:prstGeom prst="rect">
            <a:avLst/>
          </a:prstGeom>
          <a:noFill/>
        </p:spPr>
        <p:txBody>
          <a:bodyPr wrap="square" rtlCol="0">
            <a:spAutoFit/>
          </a:bodyPr>
          <a:lstStyle/>
          <a:p>
            <a:pPr marL="457200" indent="-457200">
              <a:buFont typeface="+mj-lt"/>
              <a:buAutoNum type="arabicPeriod"/>
            </a:pPr>
            <a:r>
              <a:rPr lang="en-GB" sz="2400" b="1" dirty="0">
                <a:latin typeface="Arial" panose="020B0604020202020204" pitchFamily="34" charset="0"/>
                <a:cs typeface="Arial" panose="020B0604020202020204" pitchFamily="34" charset="0"/>
              </a:rPr>
              <a:t>Appropriate environment</a:t>
            </a:r>
          </a:p>
          <a:p>
            <a:pPr marL="457200" indent="-457200">
              <a:buFont typeface="+mj-lt"/>
              <a:buAutoNum type="arabicPeriod"/>
            </a:pPr>
            <a:endParaRPr lang="en-GB" sz="2400" b="1" dirty="0">
              <a:latin typeface="Arial" panose="020B0604020202020204" pitchFamily="34" charset="0"/>
              <a:cs typeface="Arial" panose="020B0604020202020204" pitchFamily="34" charset="0"/>
            </a:endParaRPr>
          </a:p>
          <a:p>
            <a:pPr marL="457200" indent="-457200">
              <a:buFont typeface="+mj-lt"/>
              <a:buAutoNum type="arabicPeriod"/>
            </a:pPr>
            <a:r>
              <a:rPr lang="en-GB" sz="2400" b="1" dirty="0">
                <a:latin typeface="Arial" panose="020B0604020202020204" pitchFamily="34" charset="0"/>
                <a:cs typeface="Arial" panose="020B0604020202020204" pitchFamily="34" charset="0"/>
              </a:rPr>
              <a:t>Voluntary</a:t>
            </a:r>
            <a:br>
              <a:rPr lang="en-GB" sz="2400" b="1" dirty="0">
                <a:latin typeface="Arial" panose="020B0604020202020204" pitchFamily="34" charset="0"/>
                <a:cs typeface="Arial" panose="020B0604020202020204" pitchFamily="34" charset="0"/>
              </a:rPr>
            </a:br>
            <a:endParaRPr lang="en-GB" sz="2400" b="1" dirty="0">
              <a:latin typeface="Arial" panose="020B0604020202020204" pitchFamily="34" charset="0"/>
              <a:cs typeface="Arial" panose="020B0604020202020204" pitchFamily="34" charset="0"/>
            </a:endParaRPr>
          </a:p>
          <a:p>
            <a:pPr marL="457200" indent="-457200">
              <a:buFont typeface="+mj-lt"/>
              <a:buAutoNum type="arabicPeriod"/>
            </a:pPr>
            <a:r>
              <a:rPr lang="en-GB" sz="2400" b="1" dirty="0">
                <a:latin typeface="Arial" panose="020B0604020202020204" pitchFamily="34" charset="0"/>
                <a:cs typeface="Arial" panose="020B0604020202020204" pitchFamily="34" charset="0"/>
              </a:rPr>
              <a:t>Age-appropriate</a:t>
            </a:r>
            <a:br>
              <a:rPr lang="en-GB" sz="2400" b="1" dirty="0">
                <a:latin typeface="Arial" panose="020B0604020202020204" pitchFamily="34" charset="0"/>
                <a:cs typeface="Arial" panose="020B0604020202020204" pitchFamily="34" charset="0"/>
              </a:rPr>
            </a:br>
            <a:endParaRPr lang="en-BE" sz="2400" b="1" dirty="0">
              <a:latin typeface="Arial" panose="020B0604020202020204" pitchFamily="34" charset="0"/>
              <a:cs typeface="Arial" panose="020B0604020202020204" pitchFamily="34" charset="0"/>
            </a:endParaRPr>
          </a:p>
          <a:p>
            <a:pPr marL="457200" indent="-457200">
              <a:buFont typeface="+mj-lt"/>
              <a:buAutoNum type="arabicPeriod"/>
            </a:pPr>
            <a:r>
              <a:rPr lang="en-GB" sz="2400" b="1" dirty="0">
                <a:latin typeface="Arial" panose="020B0604020202020204" pitchFamily="34" charset="0"/>
                <a:cs typeface="Arial" panose="020B0604020202020204" pitchFamily="34" charset="0"/>
              </a:rPr>
              <a:t>Taken serious</a:t>
            </a:r>
            <a:br>
              <a:rPr lang="en-GB" sz="2400" b="1" dirty="0">
                <a:latin typeface="Arial" panose="020B0604020202020204" pitchFamily="34" charset="0"/>
                <a:cs typeface="Arial" panose="020B0604020202020204" pitchFamily="34" charset="0"/>
              </a:rPr>
            </a:br>
            <a:endParaRPr lang="en-BE" sz="2400" b="1" dirty="0">
              <a:latin typeface="Arial" panose="020B0604020202020204" pitchFamily="34" charset="0"/>
              <a:cs typeface="Arial" panose="020B0604020202020204" pitchFamily="34" charset="0"/>
            </a:endParaRPr>
          </a:p>
          <a:p>
            <a:pPr marL="457200" indent="-457200">
              <a:buFont typeface="+mj-lt"/>
              <a:buAutoNum type="arabicPeriod"/>
            </a:pPr>
            <a:r>
              <a:rPr lang="en-GB" sz="2400" b="1" dirty="0">
                <a:latin typeface="Arial" panose="020B0604020202020204" pitchFamily="34" charset="0"/>
                <a:cs typeface="Arial" panose="020B0604020202020204" pitchFamily="34" charset="0"/>
              </a:rPr>
              <a:t>Being informed</a:t>
            </a:r>
            <a:endParaRPr lang="en-BE" sz="2400" b="1" dirty="0">
              <a:latin typeface="Arial" panose="020B0604020202020204" pitchFamily="34" charset="0"/>
              <a:cs typeface="Arial" panose="020B0604020202020204" pitchFamily="34" charset="0"/>
            </a:endParaRPr>
          </a:p>
        </p:txBody>
      </p:sp>
      <p:grpSp>
        <p:nvGrpSpPr>
          <p:cNvPr id="30" name="Google Shape;314;p4">
            <a:extLst>
              <a:ext uri="{FF2B5EF4-FFF2-40B4-BE49-F238E27FC236}">
                <a16:creationId xmlns:a16="http://schemas.microsoft.com/office/drawing/2014/main" id="{5281AB48-F723-5ADA-B786-81155D38F9FD}"/>
              </a:ext>
            </a:extLst>
          </p:cNvPr>
          <p:cNvGrpSpPr/>
          <p:nvPr/>
        </p:nvGrpSpPr>
        <p:grpSpPr>
          <a:xfrm>
            <a:off x="8163416" y="2176482"/>
            <a:ext cx="2004894" cy="2460279"/>
            <a:chOff x="3400707" y="1772174"/>
            <a:chExt cx="3124628" cy="3737192"/>
          </a:xfrm>
          <a:solidFill>
            <a:schemeClr val="accent3">
              <a:lumMod val="50000"/>
            </a:schemeClr>
          </a:solidFill>
        </p:grpSpPr>
        <p:sp>
          <p:nvSpPr>
            <p:cNvPr id="31" name="Google Shape;315;p4">
              <a:extLst>
                <a:ext uri="{FF2B5EF4-FFF2-40B4-BE49-F238E27FC236}">
                  <a16:creationId xmlns:a16="http://schemas.microsoft.com/office/drawing/2014/main" id="{098EE1CD-51BD-865D-3BDF-470823AA7528}"/>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2" name="Google Shape;317;p4">
              <a:extLst>
                <a:ext uri="{FF2B5EF4-FFF2-40B4-BE49-F238E27FC236}">
                  <a16:creationId xmlns:a16="http://schemas.microsoft.com/office/drawing/2014/main" id="{91F43E56-329C-ABAA-F37E-B24A37C0BF08}"/>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319;p4">
              <a:extLst>
                <a:ext uri="{FF2B5EF4-FFF2-40B4-BE49-F238E27FC236}">
                  <a16:creationId xmlns:a16="http://schemas.microsoft.com/office/drawing/2014/main" id="{7F0EE645-EE11-DF07-12E0-AFAC0ED24BB1}"/>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21;p4">
              <a:extLst>
                <a:ext uri="{FF2B5EF4-FFF2-40B4-BE49-F238E27FC236}">
                  <a16:creationId xmlns:a16="http://schemas.microsoft.com/office/drawing/2014/main" id="{AFFC611A-C813-E9AF-5A3A-2F2664FCB1A8}"/>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 name="TextBox 34">
            <a:extLst>
              <a:ext uri="{FF2B5EF4-FFF2-40B4-BE49-F238E27FC236}">
                <a16:creationId xmlns:a16="http://schemas.microsoft.com/office/drawing/2014/main" id="{0ECBD266-A0F9-29EA-3D12-DEED4ECCB067}"/>
              </a:ext>
            </a:extLst>
          </p:cNvPr>
          <p:cNvSpPr txBox="1"/>
          <p:nvPr/>
        </p:nvSpPr>
        <p:spPr>
          <a:xfrm>
            <a:off x="7501056" y="5068615"/>
            <a:ext cx="3137025" cy="461665"/>
          </a:xfrm>
          <a:prstGeom prst="rect">
            <a:avLst/>
          </a:prstGeom>
          <a:noFill/>
        </p:spPr>
        <p:txBody>
          <a:bodyPr wrap="square">
            <a:spAutoFit/>
          </a:bodyPr>
          <a:lstStyle/>
          <a:p>
            <a:pPr algn="ctr"/>
            <a:r>
              <a:rPr lang="en-GB" sz="2400" b="1" dirty="0">
                <a:latin typeface="Arial" panose="020B0604020202020204" pitchFamily="34" charset="0"/>
                <a:cs typeface="Arial" panose="020B0604020202020204" pitchFamily="34" charset="0"/>
              </a:rPr>
              <a:t>PARTICIPATIVE</a:t>
            </a:r>
            <a:endParaRPr lang="en-BE"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4531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D36CD-396D-8B9D-3EBA-DFF42B0B3A15}"/>
              </a:ext>
            </a:extLst>
          </p:cNvPr>
          <p:cNvSpPr>
            <a:spLocks noGrp="1"/>
          </p:cNvSpPr>
          <p:nvPr>
            <p:ph type="title"/>
          </p:nvPr>
        </p:nvSpPr>
        <p:spPr/>
        <p:txBody>
          <a:bodyPr/>
          <a:lstStyle/>
          <a:p>
            <a:r>
              <a:rPr lang="en-GB" dirty="0"/>
              <a:t>Empowering</a:t>
            </a:r>
            <a:endParaRPr lang="en-BE" dirty="0"/>
          </a:p>
        </p:txBody>
      </p:sp>
      <p:sp>
        <p:nvSpPr>
          <p:cNvPr id="26" name="TextBox 25">
            <a:extLst>
              <a:ext uri="{FF2B5EF4-FFF2-40B4-BE49-F238E27FC236}">
                <a16:creationId xmlns:a16="http://schemas.microsoft.com/office/drawing/2014/main" id="{8316458E-3873-A477-9C8E-BCB77A2EBE9A}"/>
              </a:ext>
            </a:extLst>
          </p:cNvPr>
          <p:cNvSpPr txBox="1"/>
          <p:nvPr/>
        </p:nvSpPr>
        <p:spPr>
          <a:xfrm>
            <a:off x="1296903" y="1518102"/>
            <a:ext cx="9589095"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Empowerment means making someone feel:</a:t>
            </a:r>
          </a:p>
        </p:txBody>
      </p:sp>
      <p:grpSp>
        <p:nvGrpSpPr>
          <p:cNvPr id="27" name="Group 26">
            <a:extLst>
              <a:ext uri="{FF2B5EF4-FFF2-40B4-BE49-F238E27FC236}">
                <a16:creationId xmlns:a16="http://schemas.microsoft.com/office/drawing/2014/main" id="{1348DD4A-451F-424B-FB9C-E04AE20B2AE3}"/>
              </a:ext>
            </a:extLst>
          </p:cNvPr>
          <p:cNvGrpSpPr/>
          <p:nvPr/>
        </p:nvGrpSpPr>
        <p:grpSpPr>
          <a:xfrm>
            <a:off x="1401215" y="2581798"/>
            <a:ext cx="1295401" cy="1694403"/>
            <a:chOff x="5829305" y="1798389"/>
            <a:chExt cx="1035970" cy="1355064"/>
          </a:xfrm>
          <a:solidFill>
            <a:schemeClr val="accent3">
              <a:lumMod val="50000"/>
            </a:schemeClr>
          </a:solidFill>
        </p:grpSpPr>
        <p:sp>
          <p:nvSpPr>
            <p:cNvPr id="28" name="Google Shape;317;p4">
              <a:extLst>
                <a:ext uri="{FF2B5EF4-FFF2-40B4-BE49-F238E27FC236}">
                  <a16:creationId xmlns:a16="http://schemas.microsoft.com/office/drawing/2014/main" id="{162FDAAF-30A1-3ABF-76E8-069067917D4E}"/>
                </a:ext>
              </a:extLst>
            </p:cNvPr>
            <p:cNvSpPr/>
            <p:nvPr/>
          </p:nvSpPr>
          <p:spPr>
            <a:xfrm>
              <a:off x="6103845" y="2387203"/>
              <a:ext cx="505147" cy="766250"/>
            </a:xfrm>
            <a:prstGeom prst="round2SameRect">
              <a:avLst>
                <a:gd name="adj1" fmla="val 29126"/>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29" name="Group 28">
              <a:extLst>
                <a:ext uri="{FF2B5EF4-FFF2-40B4-BE49-F238E27FC236}">
                  <a16:creationId xmlns:a16="http://schemas.microsoft.com/office/drawing/2014/main" id="{9D3406CE-A78F-E3C1-98C3-897D00D9E603}"/>
                </a:ext>
              </a:extLst>
            </p:cNvPr>
            <p:cNvGrpSpPr/>
            <p:nvPr/>
          </p:nvGrpSpPr>
          <p:grpSpPr>
            <a:xfrm>
              <a:off x="6391398" y="2478174"/>
              <a:ext cx="473877" cy="492041"/>
              <a:chOff x="6184300" y="2716572"/>
              <a:chExt cx="1061611" cy="1102301"/>
            </a:xfrm>
            <a:grpFill/>
          </p:grpSpPr>
          <p:sp>
            <p:nvSpPr>
              <p:cNvPr id="35" name="Google Shape;317;p4">
                <a:extLst>
                  <a:ext uri="{FF2B5EF4-FFF2-40B4-BE49-F238E27FC236}">
                    <a16:creationId xmlns:a16="http://schemas.microsoft.com/office/drawing/2014/main" id="{CE8DC030-F9DA-2AD8-6A3A-4DFB07BA646E}"/>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 name="Google Shape;317;p4">
                <a:extLst>
                  <a:ext uri="{FF2B5EF4-FFF2-40B4-BE49-F238E27FC236}">
                    <a16:creationId xmlns:a16="http://schemas.microsoft.com/office/drawing/2014/main" id="{D5A3A0B2-5866-0B5D-27CE-05035A96ECD1}"/>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315;p4">
                <a:extLst>
                  <a:ext uri="{FF2B5EF4-FFF2-40B4-BE49-F238E27FC236}">
                    <a16:creationId xmlns:a16="http://schemas.microsoft.com/office/drawing/2014/main" id="{A3952812-DB5C-604D-FFB6-997B99882527}"/>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0" name="Group 29">
              <a:extLst>
                <a:ext uri="{FF2B5EF4-FFF2-40B4-BE49-F238E27FC236}">
                  <a16:creationId xmlns:a16="http://schemas.microsoft.com/office/drawing/2014/main" id="{1337A3B6-094A-AFC8-5100-C846F78609BD}"/>
                </a:ext>
              </a:extLst>
            </p:cNvPr>
            <p:cNvGrpSpPr/>
            <p:nvPr/>
          </p:nvGrpSpPr>
          <p:grpSpPr>
            <a:xfrm flipH="1">
              <a:off x="5829305" y="2478174"/>
              <a:ext cx="498830" cy="492041"/>
              <a:chOff x="6184300" y="2716572"/>
              <a:chExt cx="1061611" cy="1102301"/>
            </a:xfrm>
            <a:grpFill/>
          </p:grpSpPr>
          <p:sp>
            <p:nvSpPr>
              <p:cNvPr id="32" name="Google Shape;317;p4">
                <a:extLst>
                  <a:ext uri="{FF2B5EF4-FFF2-40B4-BE49-F238E27FC236}">
                    <a16:creationId xmlns:a16="http://schemas.microsoft.com/office/drawing/2014/main" id="{216C4FA5-0893-47D9-6E1B-245C1A66EA4C}"/>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317;p4">
                <a:extLst>
                  <a:ext uri="{FF2B5EF4-FFF2-40B4-BE49-F238E27FC236}">
                    <a16:creationId xmlns:a16="http://schemas.microsoft.com/office/drawing/2014/main" id="{66A02266-450F-C022-4550-0714D72E982A}"/>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15;p4">
                <a:extLst>
                  <a:ext uri="{FF2B5EF4-FFF2-40B4-BE49-F238E27FC236}">
                    <a16:creationId xmlns:a16="http://schemas.microsoft.com/office/drawing/2014/main" id="{05F7F72B-C578-6CE1-F45B-3B37F4360809}"/>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1" name="Oval 30">
              <a:extLst>
                <a:ext uri="{FF2B5EF4-FFF2-40B4-BE49-F238E27FC236}">
                  <a16:creationId xmlns:a16="http://schemas.microsoft.com/office/drawing/2014/main" id="{7469D80F-5582-0D79-F5C6-95280435D6AC}"/>
                </a:ext>
              </a:extLst>
            </p:cNvPr>
            <p:cNvSpPr/>
            <p:nvPr/>
          </p:nvSpPr>
          <p:spPr>
            <a:xfrm>
              <a:off x="6092060" y="1798389"/>
              <a:ext cx="508223" cy="50822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8" name="TextBox 37">
            <a:extLst>
              <a:ext uri="{FF2B5EF4-FFF2-40B4-BE49-F238E27FC236}">
                <a16:creationId xmlns:a16="http://schemas.microsoft.com/office/drawing/2014/main" id="{87FBEA00-7FA2-3423-5F96-07DDDEE1AFCD}"/>
              </a:ext>
            </a:extLst>
          </p:cNvPr>
          <p:cNvSpPr txBox="1"/>
          <p:nvPr/>
        </p:nvSpPr>
        <p:spPr>
          <a:xfrm>
            <a:off x="878067" y="4453031"/>
            <a:ext cx="2341698" cy="461665"/>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Stronger</a:t>
            </a:r>
          </a:p>
        </p:txBody>
      </p:sp>
      <p:grpSp>
        <p:nvGrpSpPr>
          <p:cNvPr id="39" name="Group 38">
            <a:extLst>
              <a:ext uri="{FF2B5EF4-FFF2-40B4-BE49-F238E27FC236}">
                <a16:creationId xmlns:a16="http://schemas.microsoft.com/office/drawing/2014/main" id="{D3658785-A73D-2070-CDB1-55F6674290AA}"/>
              </a:ext>
            </a:extLst>
          </p:cNvPr>
          <p:cNvGrpSpPr/>
          <p:nvPr/>
        </p:nvGrpSpPr>
        <p:grpSpPr>
          <a:xfrm>
            <a:off x="4094147" y="2581798"/>
            <a:ext cx="1295401" cy="1694403"/>
            <a:chOff x="5829305" y="1798389"/>
            <a:chExt cx="1035970" cy="1355064"/>
          </a:xfrm>
          <a:solidFill>
            <a:schemeClr val="accent3">
              <a:lumMod val="50000"/>
            </a:schemeClr>
          </a:solidFill>
        </p:grpSpPr>
        <p:sp>
          <p:nvSpPr>
            <p:cNvPr id="40" name="Google Shape;317;p4">
              <a:extLst>
                <a:ext uri="{FF2B5EF4-FFF2-40B4-BE49-F238E27FC236}">
                  <a16:creationId xmlns:a16="http://schemas.microsoft.com/office/drawing/2014/main" id="{009A7C18-A0CC-72E6-27EB-2100F1B2CA13}"/>
                </a:ext>
              </a:extLst>
            </p:cNvPr>
            <p:cNvSpPr/>
            <p:nvPr/>
          </p:nvSpPr>
          <p:spPr>
            <a:xfrm>
              <a:off x="6103845" y="2387203"/>
              <a:ext cx="505147" cy="766250"/>
            </a:xfrm>
            <a:prstGeom prst="round2SameRect">
              <a:avLst>
                <a:gd name="adj1" fmla="val 29126"/>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1" name="Group 40">
              <a:extLst>
                <a:ext uri="{FF2B5EF4-FFF2-40B4-BE49-F238E27FC236}">
                  <a16:creationId xmlns:a16="http://schemas.microsoft.com/office/drawing/2014/main" id="{FC1E6822-0A9A-DA15-6744-EE8D7EFADE4C}"/>
                </a:ext>
              </a:extLst>
            </p:cNvPr>
            <p:cNvGrpSpPr/>
            <p:nvPr/>
          </p:nvGrpSpPr>
          <p:grpSpPr>
            <a:xfrm>
              <a:off x="6391398" y="2478174"/>
              <a:ext cx="473877" cy="492041"/>
              <a:chOff x="6184300" y="2716572"/>
              <a:chExt cx="1061611" cy="1102301"/>
            </a:xfrm>
            <a:grpFill/>
          </p:grpSpPr>
          <p:sp>
            <p:nvSpPr>
              <p:cNvPr id="47" name="Google Shape;317;p4">
                <a:extLst>
                  <a:ext uri="{FF2B5EF4-FFF2-40B4-BE49-F238E27FC236}">
                    <a16:creationId xmlns:a16="http://schemas.microsoft.com/office/drawing/2014/main" id="{F93AED9C-B76D-8791-FBC9-7B9C8E5697A2}"/>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 name="Google Shape;317;p4">
                <a:extLst>
                  <a:ext uri="{FF2B5EF4-FFF2-40B4-BE49-F238E27FC236}">
                    <a16:creationId xmlns:a16="http://schemas.microsoft.com/office/drawing/2014/main" id="{44F46779-EF36-483A-ABE4-6E4DC593CAB2}"/>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9" name="Google Shape;315;p4">
                <a:extLst>
                  <a:ext uri="{FF2B5EF4-FFF2-40B4-BE49-F238E27FC236}">
                    <a16:creationId xmlns:a16="http://schemas.microsoft.com/office/drawing/2014/main" id="{A0BDCAEB-8D33-7A07-0C5F-6B22142EFF75}"/>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2" name="Group 41">
              <a:extLst>
                <a:ext uri="{FF2B5EF4-FFF2-40B4-BE49-F238E27FC236}">
                  <a16:creationId xmlns:a16="http://schemas.microsoft.com/office/drawing/2014/main" id="{FE135C01-B06A-6B11-43B0-2805F1EDC09A}"/>
                </a:ext>
              </a:extLst>
            </p:cNvPr>
            <p:cNvGrpSpPr/>
            <p:nvPr/>
          </p:nvGrpSpPr>
          <p:grpSpPr>
            <a:xfrm flipH="1">
              <a:off x="5829305" y="2478174"/>
              <a:ext cx="498830" cy="492041"/>
              <a:chOff x="6184300" y="2716572"/>
              <a:chExt cx="1061611" cy="1102301"/>
            </a:xfrm>
            <a:grpFill/>
          </p:grpSpPr>
          <p:sp>
            <p:nvSpPr>
              <p:cNvPr id="44" name="Google Shape;317;p4">
                <a:extLst>
                  <a:ext uri="{FF2B5EF4-FFF2-40B4-BE49-F238E27FC236}">
                    <a16:creationId xmlns:a16="http://schemas.microsoft.com/office/drawing/2014/main" id="{FF479EE3-5CF4-76A9-36E7-C3BE97327395}"/>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5" name="Google Shape;317;p4">
                <a:extLst>
                  <a:ext uri="{FF2B5EF4-FFF2-40B4-BE49-F238E27FC236}">
                    <a16:creationId xmlns:a16="http://schemas.microsoft.com/office/drawing/2014/main" id="{A67E94D1-4712-5DD6-C3F3-1BA8A5B2B574}"/>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6" name="Google Shape;315;p4">
                <a:extLst>
                  <a:ext uri="{FF2B5EF4-FFF2-40B4-BE49-F238E27FC236}">
                    <a16:creationId xmlns:a16="http://schemas.microsoft.com/office/drawing/2014/main" id="{CEC46A19-5A90-1387-742F-18D325D0ED3A}"/>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43" name="Oval 42">
              <a:extLst>
                <a:ext uri="{FF2B5EF4-FFF2-40B4-BE49-F238E27FC236}">
                  <a16:creationId xmlns:a16="http://schemas.microsoft.com/office/drawing/2014/main" id="{EAF4381C-5C7E-6206-EAD7-3C89C3CAFEB9}"/>
                </a:ext>
              </a:extLst>
            </p:cNvPr>
            <p:cNvSpPr/>
            <p:nvPr/>
          </p:nvSpPr>
          <p:spPr>
            <a:xfrm>
              <a:off x="6092060" y="1798389"/>
              <a:ext cx="508223" cy="50822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0" name="TextBox 49">
            <a:extLst>
              <a:ext uri="{FF2B5EF4-FFF2-40B4-BE49-F238E27FC236}">
                <a16:creationId xmlns:a16="http://schemas.microsoft.com/office/drawing/2014/main" id="{7DB01D1E-100D-B8BC-CF55-D62446BEAC57}"/>
              </a:ext>
            </a:extLst>
          </p:cNvPr>
          <p:cNvSpPr txBox="1"/>
          <p:nvPr/>
        </p:nvSpPr>
        <p:spPr>
          <a:xfrm>
            <a:off x="3922772" y="4453031"/>
            <a:ext cx="1604346" cy="830997"/>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More confident</a:t>
            </a:r>
          </a:p>
        </p:txBody>
      </p:sp>
      <p:grpSp>
        <p:nvGrpSpPr>
          <p:cNvPr id="51" name="Group 50">
            <a:extLst>
              <a:ext uri="{FF2B5EF4-FFF2-40B4-BE49-F238E27FC236}">
                <a16:creationId xmlns:a16="http://schemas.microsoft.com/office/drawing/2014/main" id="{60ED0DD7-20E4-48E7-BE5D-56EABAAC5C9E}"/>
              </a:ext>
            </a:extLst>
          </p:cNvPr>
          <p:cNvGrpSpPr/>
          <p:nvPr/>
        </p:nvGrpSpPr>
        <p:grpSpPr>
          <a:xfrm>
            <a:off x="6822252" y="2581798"/>
            <a:ext cx="1295401" cy="1694403"/>
            <a:chOff x="5829305" y="1798389"/>
            <a:chExt cx="1035970" cy="1355064"/>
          </a:xfrm>
          <a:solidFill>
            <a:schemeClr val="accent3">
              <a:lumMod val="50000"/>
            </a:schemeClr>
          </a:solidFill>
        </p:grpSpPr>
        <p:sp>
          <p:nvSpPr>
            <p:cNvPr id="52" name="Google Shape;317;p4">
              <a:extLst>
                <a:ext uri="{FF2B5EF4-FFF2-40B4-BE49-F238E27FC236}">
                  <a16:creationId xmlns:a16="http://schemas.microsoft.com/office/drawing/2014/main" id="{CD4E37B4-1E03-9B73-FF68-FCB9C7D23E2F}"/>
                </a:ext>
              </a:extLst>
            </p:cNvPr>
            <p:cNvSpPr/>
            <p:nvPr/>
          </p:nvSpPr>
          <p:spPr>
            <a:xfrm>
              <a:off x="6103845" y="2387203"/>
              <a:ext cx="505147" cy="766250"/>
            </a:xfrm>
            <a:prstGeom prst="round2SameRect">
              <a:avLst>
                <a:gd name="adj1" fmla="val 29126"/>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53" name="Group 52">
              <a:extLst>
                <a:ext uri="{FF2B5EF4-FFF2-40B4-BE49-F238E27FC236}">
                  <a16:creationId xmlns:a16="http://schemas.microsoft.com/office/drawing/2014/main" id="{753C9457-B326-914E-8CC4-A5B11EF688F0}"/>
                </a:ext>
              </a:extLst>
            </p:cNvPr>
            <p:cNvGrpSpPr/>
            <p:nvPr/>
          </p:nvGrpSpPr>
          <p:grpSpPr>
            <a:xfrm>
              <a:off x="6391398" y="2478174"/>
              <a:ext cx="473877" cy="492041"/>
              <a:chOff x="6184300" y="2716572"/>
              <a:chExt cx="1061611" cy="1102301"/>
            </a:xfrm>
            <a:grpFill/>
          </p:grpSpPr>
          <p:sp>
            <p:nvSpPr>
              <p:cNvPr id="59" name="Google Shape;317;p4">
                <a:extLst>
                  <a:ext uri="{FF2B5EF4-FFF2-40B4-BE49-F238E27FC236}">
                    <a16:creationId xmlns:a16="http://schemas.microsoft.com/office/drawing/2014/main" id="{C2D77D0D-751C-0EEE-F23C-4606AA13FE0A}"/>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0" name="Google Shape;317;p4">
                <a:extLst>
                  <a:ext uri="{FF2B5EF4-FFF2-40B4-BE49-F238E27FC236}">
                    <a16:creationId xmlns:a16="http://schemas.microsoft.com/office/drawing/2014/main" id="{3D949524-9BEF-8BEC-D085-0CE7ED381A8E}"/>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1" name="Google Shape;315;p4">
                <a:extLst>
                  <a:ext uri="{FF2B5EF4-FFF2-40B4-BE49-F238E27FC236}">
                    <a16:creationId xmlns:a16="http://schemas.microsoft.com/office/drawing/2014/main" id="{76CE2B67-0AA9-7975-F7B5-FD4F7CEF3B54}"/>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54" name="Group 53">
              <a:extLst>
                <a:ext uri="{FF2B5EF4-FFF2-40B4-BE49-F238E27FC236}">
                  <a16:creationId xmlns:a16="http://schemas.microsoft.com/office/drawing/2014/main" id="{23A29F84-291F-4BEA-6163-0D73A8EA72D6}"/>
                </a:ext>
              </a:extLst>
            </p:cNvPr>
            <p:cNvGrpSpPr/>
            <p:nvPr/>
          </p:nvGrpSpPr>
          <p:grpSpPr>
            <a:xfrm flipH="1">
              <a:off x="5829305" y="2478174"/>
              <a:ext cx="498830" cy="492041"/>
              <a:chOff x="6184300" y="2716572"/>
              <a:chExt cx="1061611" cy="1102301"/>
            </a:xfrm>
            <a:grpFill/>
          </p:grpSpPr>
          <p:sp>
            <p:nvSpPr>
              <p:cNvPr id="56" name="Google Shape;317;p4">
                <a:extLst>
                  <a:ext uri="{FF2B5EF4-FFF2-40B4-BE49-F238E27FC236}">
                    <a16:creationId xmlns:a16="http://schemas.microsoft.com/office/drawing/2014/main" id="{201767EA-6184-F8BD-9420-349335BAA380}"/>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7" name="Google Shape;317;p4">
                <a:extLst>
                  <a:ext uri="{FF2B5EF4-FFF2-40B4-BE49-F238E27FC236}">
                    <a16:creationId xmlns:a16="http://schemas.microsoft.com/office/drawing/2014/main" id="{30A26014-5AD2-2287-4668-224E3E5BCA7E}"/>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8" name="Google Shape;315;p4">
                <a:extLst>
                  <a:ext uri="{FF2B5EF4-FFF2-40B4-BE49-F238E27FC236}">
                    <a16:creationId xmlns:a16="http://schemas.microsoft.com/office/drawing/2014/main" id="{A53F4295-1960-FE70-B574-6F7DD145E999}"/>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55" name="Oval 54">
              <a:extLst>
                <a:ext uri="{FF2B5EF4-FFF2-40B4-BE49-F238E27FC236}">
                  <a16:creationId xmlns:a16="http://schemas.microsoft.com/office/drawing/2014/main" id="{D755F816-8F8F-077B-5427-6D17F156B54D}"/>
                </a:ext>
              </a:extLst>
            </p:cNvPr>
            <p:cNvSpPr/>
            <p:nvPr/>
          </p:nvSpPr>
          <p:spPr>
            <a:xfrm>
              <a:off x="6092060" y="1798389"/>
              <a:ext cx="508223" cy="50822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2" name="TextBox 61">
            <a:extLst>
              <a:ext uri="{FF2B5EF4-FFF2-40B4-BE49-F238E27FC236}">
                <a16:creationId xmlns:a16="http://schemas.microsoft.com/office/drawing/2014/main" id="{B5440E1D-95FC-EA40-5C44-843F2C84057C}"/>
              </a:ext>
            </a:extLst>
          </p:cNvPr>
          <p:cNvSpPr txBox="1"/>
          <p:nvPr/>
        </p:nvSpPr>
        <p:spPr>
          <a:xfrm>
            <a:off x="6299104" y="4453031"/>
            <a:ext cx="2341698"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More able to change their situation </a:t>
            </a:r>
          </a:p>
        </p:txBody>
      </p:sp>
      <p:grpSp>
        <p:nvGrpSpPr>
          <p:cNvPr id="63" name="Group 62">
            <a:extLst>
              <a:ext uri="{FF2B5EF4-FFF2-40B4-BE49-F238E27FC236}">
                <a16:creationId xmlns:a16="http://schemas.microsoft.com/office/drawing/2014/main" id="{1ECC56A8-F293-0D4A-A8F3-DA629BAD9757}"/>
              </a:ext>
            </a:extLst>
          </p:cNvPr>
          <p:cNvGrpSpPr/>
          <p:nvPr/>
        </p:nvGrpSpPr>
        <p:grpSpPr>
          <a:xfrm>
            <a:off x="9581198" y="2581798"/>
            <a:ext cx="1295401" cy="1694403"/>
            <a:chOff x="5829305" y="1798389"/>
            <a:chExt cx="1035970" cy="1355064"/>
          </a:xfrm>
          <a:solidFill>
            <a:schemeClr val="accent3">
              <a:lumMod val="50000"/>
            </a:schemeClr>
          </a:solidFill>
        </p:grpSpPr>
        <p:sp>
          <p:nvSpPr>
            <p:cNvPr id="64" name="Google Shape;317;p4">
              <a:extLst>
                <a:ext uri="{FF2B5EF4-FFF2-40B4-BE49-F238E27FC236}">
                  <a16:creationId xmlns:a16="http://schemas.microsoft.com/office/drawing/2014/main" id="{26D21EA3-CDDA-85C9-C292-E3CFF127C3B0}"/>
                </a:ext>
              </a:extLst>
            </p:cNvPr>
            <p:cNvSpPr/>
            <p:nvPr/>
          </p:nvSpPr>
          <p:spPr>
            <a:xfrm>
              <a:off x="6103845" y="2387203"/>
              <a:ext cx="505147" cy="766250"/>
            </a:xfrm>
            <a:prstGeom prst="round2SameRect">
              <a:avLst>
                <a:gd name="adj1" fmla="val 29126"/>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65" name="Group 64">
              <a:extLst>
                <a:ext uri="{FF2B5EF4-FFF2-40B4-BE49-F238E27FC236}">
                  <a16:creationId xmlns:a16="http://schemas.microsoft.com/office/drawing/2014/main" id="{003390AA-E5E4-3B57-3FDF-FB5ED08D187C}"/>
                </a:ext>
              </a:extLst>
            </p:cNvPr>
            <p:cNvGrpSpPr/>
            <p:nvPr/>
          </p:nvGrpSpPr>
          <p:grpSpPr>
            <a:xfrm>
              <a:off x="6391398" y="2478174"/>
              <a:ext cx="473877" cy="492041"/>
              <a:chOff x="6184300" y="2716572"/>
              <a:chExt cx="1061611" cy="1102301"/>
            </a:xfrm>
            <a:grpFill/>
          </p:grpSpPr>
          <p:sp>
            <p:nvSpPr>
              <p:cNvPr id="71" name="Google Shape;317;p4">
                <a:extLst>
                  <a:ext uri="{FF2B5EF4-FFF2-40B4-BE49-F238E27FC236}">
                    <a16:creationId xmlns:a16="http://schemas.microsoft.com/office/drawing/2014/main" id="{860BA2D6-E6D6-734C-ABAE-BB1C88713963}"/>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 name="Google Shape;317;p4">
                <a:extLst>
                  <a:ext uri="{FF2B5EF4-FFF2-40B4-BE49-F238E27FC236}">
                    <a16:creationId xmlns:a16="http://schemas.microsoft.com/office/drawing/2014/main" id="{1084F6AE-DC78-5C75-CBA2-87BB34A2BA05}"/>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3" name="Google Shape;315;p4">
                <a:extLst>
                  <a:ext uri="{FF2B5EF4-FFF2-40B4-BE49-F238E27FC236}">
                    <a16:creationId xmlns:a16="http://schemas.microsoft.com/office/drawing/2014/main" id="{17AFD021-5F3E-6760-85E1-B2BD290C5142}"/>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66" name="Group 65">
              <a:extLst>
                <a:ext uri="{FF2B5EF4-FFF2-40B4-BE49-F238E27FC236}">
                  <a16:creationId xmlns:a16="http://schemas.microsoft.com/office/drawing/2014/main" id="{11488B17-222D-F20F-32FF-52FDF3D9FEE4}"/>
                </a:ext>
              </a:extLst>
            </p:cNvPr>
            <p:cNvGrpSpPr/>
            <p:nvPr/>
          </p:nvGrpSpPr>
          <p:grpSpPr>
            <a:xfrm flipH="1">
              <a:off x="5829305" y="2478174"/>
              <a:ext cx="498830" cy="492041"/>
              <a:chOff x="6184300" y="2716572"/>
              <a:chExt cx="1061611" cy="1102301"/>
            </a:xfrm>
            <a:grpFill/>
          </p:grpSpPr>
          <p:sp>
            <p:nvSpPr>
              <p:cNvPr id="68" name="Google Shape;317;p4">
                <a:extLst>
                  <a:ext uri="{FF2B5EF4-FFF2-40B4-BE49-F238E27FC236}">
                    <a16:creationId xmlns:a16="http://schemas.microsoft.com/office/drawing/2014/main" id="{2B5E0FA9-CE23-65FF-5CEB-3A423E0AF238}"/>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9" name="Google Shape;317;p4">
                <a:extLst>
                  <a:ext uri="{FF2B5EF4-FFF2-40B4-BE49-F238E27FC236}">
                    <a16:creationId xmlns:a16="http://schemas.microsoft.com/office/drawing/2014/main" id="{47AE9391-60BA-C57F-D963-BD5548741CAB}"/>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0" name="Google Shape;315;p4">
                <a:extLst>
                  <a:ext uri="{FF2B5EF4-FFF2-40B4-BE49-F238E27FC236}">
                    <a16:creationId xmlns:a16="http://schemas.microsoft.com/office/drawing/2014/main" id="{CBA5ED45-BB02-E38E-6937-8F4CBE841EB3}"/>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67" name="Oval 66">
              <a:extLst>
                <a:ext uri="{FF2B5EF4-FFF2-40B4-BE49-F238E27FC236}">
                  <a16:creationId xmlns:a16="http://schemas.microsoft.com/office/drawing/2014/main" id="{3F89ADD9-5B3A-1DF6-3DC3-AC3B1A5FFB00}"/>
                </a:ext>
              </a:extLst>
            </p:cNvPr>
            <p:cNvSpPr/>
            <p:nvPr/>
          </p:nvSpPr>
          <p:spPr>
            <a:xfrm>
              <a:off x="6092060" y="1798389"/>
              <a:ext cx="508223" cy="50822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74" name="TextBox 73">
            <a:extLst>
              <a:ext uri="{FF2B5EF4-FFF2-40B4-BE49-F238E27FC236}">
                <a16:creationId xmlns:a16="http://schemas.microsoft.com/office/drawing/2014/main" id="{FAF28212-76F2-8F71-A5FE-B276B9DB5077}"/>
              </a:ext>
            </a:extLst>
          </p:cNvPr>
          <p:cNvSpPr txBox="1"/>
          <p:nvPr/>
        </p:nvSpPr>
        <p:spPr>
          <a:xfrm>
            <a:off x="9058050" y="4453031"/>
            <a:ext cx="2341698"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More able to stand up for their rights</a:t>
            </a:r>
          </a:p>
        </p:txBody>
      </p:sp>
      <p:grpSp>
        <p:nvGrpSpPr>
          <p:cNvPr id="3" name="Group 2">
            <a:extLst>
              <a:ext uri="{FF2B5EF4-FFF2-40B4-BE49-F238E27FC236}">
                <a16:creationId xmlns:a16="http://schemas.microsoft.com/office/drawing/2014/main" id="{AD7DE19D-82DC-5CBB-745A-28E410F3258D}"/>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3E6F580E-4A69-1415-1F19-FDDADB3A3A0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A81BB8FC-E82B-810E-11ED-57BC17BCB00E}"/>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7DA1052E-E553-D260-DE70-D5691FA99FB7}"/>
                  </a:ext>
                </a:extLst>
              </p:cNvPr>
              <p:cNvSpPr/>
              <p:nvPr/>
            </p:nvSpPr>
            <p:spPr>
              <a:xfrm>
                <a:off x="864636" y="830142"/>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137</a:t>
                </a:r>
              </a:p>
            </p:txBody>
          </p:sp>
          <p:sp>
            <p:nvSpPr>
              <p:cNvPr id="10" name="Rectangle 9">
                <a:extLst>
                  <a:ext uri="{FF2B5EF4-FFF2-40B4-BE49-F238E27FC236}">
                    <a16:creationId xmlns:a16="http://schemas.microsoft.com/office/drawing/2014/main" id="{953F469E-D62D-BDA7-F2F2-35E18096612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3D37CFCF-CE45-C59A-BB77-7B173E7BEF4B}"/>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4E7FE3E-D871-AF2C-B22C-FBD4740B616B}"/>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8E514EAD-89C6-150C-CE91-42A885D0B8D1}"/>
                  </a:ext>
                </a:extLst>
              </p:cNvPr>
              <p:cNvSpPr/>
              <p:nvPr/>
            </p:nvSpPr>
            <p:spPr>
              <a:xfrm>
                <a:off x="2121762" y="2496169"/>
                <a:ext cx="200377" cy="6526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552496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41316-A941-4672-27E9-FD67029516E3}"/>
              </a:ext>
            </a:extLst>
          </p:cNvPr>
          <p:cNvSpPr>
            <a:spLocks noGrp="1"/>
          </p:cNvSpPr>
          <p:nvPr>
            <p:ph type="title"/>
          </p:nvPr>
        </p:nvSpPr>
        <p:spPr/>
        <p:txBody>
          <a:bodyPr/>
          <a:lstStyle/>
          <a:p>
            <a:r>
              <a:rPr lang="en-GB" dirty="0"/>
              <a:t>Empowering actions during case planning</a:t>
            </a:r>
            <a:endParaRPr lang="en-BE" dirty="0"/>
          </a:p>
        </p:txBody>
      </p:sp>
      <p:sp>
        <p:nvSpPr>
          <p:cNvPr id="12" name="Speech Bubble: Rectangle with Corners Rounded 11">
            <a:extLst>
              <a:ext uri="{FF2B5EF4-FFF2-40B4-BE49-F238E27FC236}">
                <a16:creationId xmlns:a16="http://schemas.microsoft.com/office/drawing/2014/main" id="{8AC01233-F3B9-3B92-C765-B3756218B714}"/>
              </a:ext>
            </a:extLst>
          </p:cNvPr>
          <p:cNvSpPr/>
          <p:nvPr/>
        </p:nvSpPr>
        <p:spPr>
          <a:xfrm>
            <a:off x="1081409" y="2095139"/>
            <a:ext cx="2617702" cy="2620025"/>
          </a:xfrm>
          <a:prstGeom prst="wedgeRoundRectCallout">
            <a:avLst>
              <a:gd name="adj1" fmla="val 53982"/>
              <a:gd name="adj2" fmla="val -22417"/>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What do you think is the problem?</a:t>
            </a:r>
          </a:p>
        </p:txBody>
      </p:sp>
      <p:sp>
        <p:nvSpPr>
          <p:cNvPr id="13" name="Speech Bubble: Rectangle with Corners Rounded 12">
            <a:extLst>
              <a:ext uri="{FF2B5EF4-FFF2-40B4-BE49-F238E27FC236}">
                <a16:creationId xmlns:a16="http://schemas.microsoft.com/office/drawing/2014/main" id="{0BCE9D72-CA69-B960-7A8D-94BAFF80EF55}"/>
              </a:ext>
            </a:extLst>
          </p:cNvPr>
          <p:cNvSpPr/>
          <p:nvPr/>
        </p:nvSpPr>
        <p:spPr>
          <a:xfrm>
            <a:off x="4128975" y="2095139"/>
            <a:ext cx="2617702" cy="2620025"/>
          </a:xfrm>
          <a:prstGeom prst="wedgeRoundRectCallout">
            <a:avLst>
              <a:gd name="adj1" fmla="val -24838"/>
              <a:gd name="adj2" fmla="val 57228"/>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What do you think would help you, make you feel more supported?</a:t>
            </a:r>
          </a:p>
        </p:txBody>
      </p:sp>
      <p:sp>
        <p:nvSpPr>
          <p:cNvPr id="14" name="Speech Bubble: Rectangle with Corners Rounded 13">
            <a:extLst>
              <a:ext uri="{FF2B5EF4-FFF2-40B4-BE49-F238E27FC236}">
                <a16:creationId xmlns:a16="http://schemas.microsoft.com/office/drawing/2014/main" id="{E291E181-778C-731C-B794-B9FB6A5F2572}"/>
              </a:ext>
            </a:extLst>
          </p:cNvPr>
          <p:cNvSpPr/>
          <p:nvPr/>
        </p:nvSpPr>
        <p:spPr>
          <a:xfrm>
            <a:off x="7193322" y="2095139"/>
            <a:ext cx="2617702" cy="2620025"/>
          </a:xfrm>
          <a:prstGeom prst="wedgeRoundRectCallout">
            <a:avLst>
              <a:gd name="adj1" fmla="val -58873"/>
              <a:gd name="adj2" fmla="val 17853"/>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What would you like to do?</a:t>
            </a:r>
          </a:p>
        </p:txBody>
      </p:sp>
      <p:grpSp>
        <p:nvGrpSpPr>
          <p:cNvPr id="15" name="Group 14">
            <a:extLst>
              <a:ext uri="{FF2B5EF4-FFF2-40B4-BE49-F238E27FC236}">
                <a16:creationId xmlns:a16="http://schemas.microsoft.com/office/drawing/2014/main" id="{C4FF7B64-5864-68C7-72B1-F5D182D6E4A6}"/>
              </a:ext>
            </a:extLst>
          </p:cNvPr>
          <p:cNvGrpSpPr/>
          <p:nvPr/>
        </p:nvGrpSpPr>
        <p:grpSpPr>
          <a:xfrm>
            <a:off x="9390186" y="3011563"/>
            <a:ext cx="2215278" cy="2897616"/>
            <a:chOff x="5829305" y="1798389"/>
            <a:chExt cx="1035970" cy="1355064"/>
          </a:xfrm>
          <a:solidFill>
            <a:schemeClr val="accent3">
              <a:lumMod val="50000"/>
            </a:schemeClr>
          </a:solidFill>
        </p:grpSpPr>
        <p:sp>
          <p:nvSpPr>
            <p:cNvPr id="16" name="Google Shape;317;p4">
              <a:extLst>
                <a:ext uri="{FF2B5EF4-FFF2-40B4-BE49-F238E27FC236}">
                  <a16:creationId xmlns:a16="http://schemas.microsoft.com/office/drawing/2014/main" id="{A0C1716F-D5AA-D329-7819-3DC6A477B2D5}"/>
                </a:ext>
              </a:extLst>
            </p:cNvPr>
            <p:cNvSpPr/>
            <p:nvPr/>
          </p:nvSpPr>
          <p:spPr>
            <a:xfrm>
              <a:off x="6103845" y="2387203"/>
              <a:ext cx="505147" cy="766250"/>
            </a:xfrm>
            <a:prstGeom prst="round2SameRect">
              <a:avLst>
                <a:gd name="adj1" fmla="val 29126"/>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17" name="Group 16">
              <a:extLst>
                <a:ext uri="{FF2B5EF4-FFF2-40B4-BE49-F238E27FC236}">
                  <a16:creationId xmlns:a16="http://schemas.microsoft.com/office/drawing/2014/main" id="{4C489FEE-C3F4-A08E-08BD-35160E8A3FEA}"/>
                </a:ext>
              </a:extLst>
            </p:cNvPr>
            <p:cNvGrpSpPr/>
            <p:nvPr/>
          </p:nvGrpSpPr>
          <p:grpSpPr>
            <a:xfrm>
              <a:off x="6391398" y="2478174"/>
              <a:ext cx="473877" cy="492041"/>
              <a:chOff x="6184300" y="2716572"/>
              <a:chExt cx="1061611" cy="1102301"/>
            </a:xfrm>
            <a:grpFill/>
          </p:grpSpPr>
          <p:sp>
            <p:nvSpPr>
              <p:cNvPr id="23" name="Google Shape;317;p4">
                <a:extLst>
                  <a:ext uri="{FF2B5EF4-FFF2-40B4-BE49-F238E27FC236}">
                    <a16:creationId xmlns:a16="http://schemas.microsoft.com/office/drawing/2014/main" id="{BA3F4DBE-D150-04C4-8823-295E31ED5FE8}"/>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 name="Google Shape;317;p4">
                <a:extLst>
                  <a:ext uri="{FF2B5EF4-FFF2-40B4-BE49-F238E27FC236}">
                    <a16:creationId xmlns:a16="http://schemas.microsoft.com/office/drawing/2014/main" id="{ED8FF9B9-9916-203D-BFF3-493AA9CADE0C}"/>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 name="Google Shape;315;p4">
                <a:extLst>
                  <a:ext uri="{FF2B5EF4-FFF2-40B4-BE49-F238E27FC236}">
                    <a16:creationId xmlns:a16="http://schemas.microsoft.com/office/drawing/2014/main" id="{C2C38810-A376-4A04-441D-80A5BFAC6059}"/>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8" name="Group 17">
              <a:extLst>
                <a:ext uri="{FF2B5EF4-FFF2-40B4-BE49-F238E27FC236}">
                  <a16:creationId xmlns:a16="http://schemas.microsoft.com/office/drawing/2014/main" id="{053ABEEB-7D12-1A70-2CE9-7FDD9BB17BCD}"/>
                </a:ext>
              </a:extLst>
            </p:cNvPr>
            <p:cNvGrpSpPr/>
            <p:nvPr/>
          </p:nvGrpSpPr>
          <p:grpSpPr>
            <a:xfrm flipH="1">
              <a:off x="5829305" y="2478174"/>
              <a:ext cx="498830" cy="492041"/>
              <a:chOff x="6184300" y="2716572"/>
              <a:chExt cx="1061611" cy="1102301"/>
            </a:xfrm>
            <a:grpFill/>
          </p:grpSpPr>
          <p:sp>
            <p:nvSpPr>
              <p:cNvPr id="20" name="Google Shape;317;p4">
                <a:extLst>
                  <a:ext uri="{FF2B5EF4-FFF2-40B4-BE49-F238E27FC236}">
                    <a16:creationId xmlns:a16="http://schemas.microsoft.com/office/drawing/2014/main" id="{DE6B1AF8-4AFF-A889-3409-B9135E82B979}"/>
                  </a:ext>
                </a:extLst>
              </p:cNvPr>
              <p:cNvSpPr/>
              <p:nvPr/>
            </p:nvSpPr>
            <p:spPr>
              <a:xfrm rot="18111212">
                <a:off x="6531728" y="2369144"/>
                <a:ext cx="366756" cy="106161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1" name="Google Shape;317;p4">
                <a:extLst>
                  <a:ext uri="{FF2B5EF4-FFF2-40B4-BE49-F238E27FC236}">
                    <a16:creationId xmlns:a16="http://schemas.microsoft.com/office/drawing/2014/main" id="{1C3DFBB2-C6B6-8F21-1139-E1F5C8DA3ABE}"/>
                  </a:ext>
                </a:extLst>
              </p:cNvPr>
              <p:cNvSpPr/>
              <p:nvPr/>
            </p:nvSpPr>
            <p:spPr>
              <a:xfrm rot="13157652">
                <a:off x="6787249" y="2898846"/>
                <a:ext cx="324731" cy="688581"/>
              </a:xfrm>
              <a:prstGeom prst="round2SameRect">
                <a:avLst>
                  <a:gd name="adj1" fmla="val 50000"/>
                  <a:gd name="adj2"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 name="Google Shape;315;p4">
                <a:extLst>
                  <a:ext uri="{FF2B5EF4-FFF2-40B4-BE49-F238E27FC236}">
                    <a16:creationId xmlns:a16="http://schemas.microsoft.com/office/drawing/2014/main" id="{34F23BCE-1F07-4869-7E89-3A7FCECE8C5B}"/>
                  </a:ext>
                </a:extLst>
              </p:cNvPr>
              <p:cNvSpPr/>
              <p:nvPr/>
            </p:nvSpPr>
            <p:spPr>
              <a:xfrm>
                <a:off x="6527170" y="3522157"/>
                <a:ext cx="289198" cy="296716"/>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9" name="Oval 18">
              <a:extLst>
                <a:ext uri="{FF2B5EF4-FFF2-40B4-BE49-F238E27FC236}">
                  <a16:creationId xmlns:a16="http://schemas.microsoft.com/office/drawing/2014/main" id="{611E54CA-6085-CC8C-E0DD-58519BAEB490}"/>
                </a:ext>
              </a:extLst>
            </p:cNvPr>
            <p:cNvSpPr/>
            <p:nvPr/>
          </p:nvSpPr>
          <p:spPr>
            <a:xfrm>
              <a:off x="6092060" y="1798389"/>
              <a:ext cx="508223" cy="50822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050809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tar: 7 Points 62">
            <a:extLst>
              <a:ext uri="{FF2B5EF4-FFF2-40B4-BE49-F238E27FC236}">
                <a16:creationId xmlns:a16="http://schemas.microsoft.com/office/drawing/2014/main" id="{1EAE66D7-E983-C4C7-C2F0-63EAB046658C}"/>
              </a:ext>
            </a:extLst>
          </p:cNvPr>
          <p:cNvSpPr/>
          <p:nvPr/>
        </p:nvSpPr>
        <p:spPr>
          <a:xfrm>
            <a:off x="8781540" y="1886520"/>
            <a:ext cx="2452267" cy="2452267"/>
          </a:xfrm>
          <a:prstGeom prst="star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Star: 7 Points 61">
            <a:extLst>
              <a:ext uri="{FF2B5EF4-FFF2-40B4-BE49-F238E27FC236}">
                <a16:creationId xmlns:a16="http://schemas.microsoft.com/office/drawing/2014/main" id="{491B42AE-E909-68F6-EB56-3E7DBEC1F772}"/>
              </a:ext>
            </a:extLst>
          </p:cNvPr>
          <p:cNvSpPr/>
          <p:nvPr/>
        </p:nvSpPr>
        <p:spPr>
          <a:xfrm>
            <a:off x="4196308" y="3076226"/>
            <a:ext cx="2452267" cy="2452267"/>
          </a:xfrm>
          <a:prstGeom prst="star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r>
              <a:rPr lang="en-GB" dirty="0"/>
              <a:t>Strength-based case plan</a:t>
            </a:r>
            <a:endParaRPr lang="en-BE" dirty="0"/>
          </a:p>
        </p:txBody>
      </p:sp>
      <p:sp>
        <p:nvSpPr>
          <p:cNvPr id="7" name="TextBox 6">
            <a:extLst>
              <a:ext uri="{FF2B5EF4-FFF2-40B4-BE49-F238E27FC236}">
                <a16:creationId xmlns:a16="http://schemas.microsoft.com/office/drawing/2014/main" id="{675F113B-708D-55FC-4EF1-865B9FABBCEF}"/>
              </a:ext>
            </a:extLst>
          </p:cNvPr>
          <p:cNvSpPr txBox="1"/>
          <p:nvPr/>
        </p:nvSpPr>
        <p:spPr>
          <a:xfrm>
            <a:off x="911678" y="2260343"/>
            <a:ext cx="2940285" cy="2677656"/>
          </a:xfrm>
          <a:prstGeom prst="rect">
            <a:avLst/>
          </a:prstGeom>
          <a:noFill/>
        </p:spPr>
        <p:txBody>
          <a:bodyPr wrap="square" lIns="91440" tIns="45720" rIns="91440" bIns="45720" rtlCol="0" anchor="t">
            <a:spAutoFit/>
          </a:bodyPr>
          <a:lstStyle/>
          <a:p>
            <a:r>
              <a:rPr lang="en-GB" sz="2400" dirty="0">
                <a:latin typeface="Arial" panose="020B0604020202020204" pitchFamily="34" charset="0"/>
                <a:cs typeface="Arial" panose="020B0604020202020204" pitchFamily="34" charset="0"/>
              </a:rPr>
              <a:t>The case plan should strengthen resilience and build on the </a:t>
            </a:r>
            <a:r>
              <a:rPr lang="en-GB" sz="2400" b="1" dirty="0">
                <a:latin typeface="Arial" panose="020B0604020202020204" pitchFamily="34" charset="0"/>
                <a:cs typeface="Arial" panose="020B0604020202020204" pitchFamily="34" charset="0"/>
              </a:rPr>
              <a:t>protective factors </a:t>
            </a:r>
            <a:r>
              <a:rPr lang="en-GB" sz="2400" dirty="0">
                <a:latin typeface="Arial" panose="020B0604020202020204" pitchFamily="34" charset="0"/>
                <a:cs typeface="Arial" panose="020B0604020202020204" pitchFamily="34" charset="0"/>
              </a:rPr>
              <a:t>that are mapped out during the assessment</a:t>
            </a:r>
            <a:endParaRPr lang="en-BE" sz="2400" dirty="0">
              <a:latin typeface="Arial" panose="020B0604020202020204" pitchFamily="34" charset="0"/>
              <a:cs typeface="Arial" panose="020B0604020202020204" pitchFamily="34" charset="0"/>
            </a:endParaRPr>
          </a:p>
        </p:txBody>
      </p:sp>
      <p:grpSp>
        <p:nvGrpSpPr>
          <p:cNvPr id="61" name="Group 60">
            <a:extLst>
              <a:ext uri="{FF2B5EF4-FFF2-40B4-BE49-F238E27FC236}">
                <a16:creationId xmlns:a16="http://schemas.microsoft.com/office/drawing/2014/main" id="{CC3594D6-8789-30DE-27AA-C59127489D9B}"/>
              </a:ext>
            </a:extLst>
          </p:cNvPr>
          <p:cNvGrpSpPr/>
          <p:nvPr/>
        </p:nvGrpSpPr>
        <p:grpSpPr>
          <a:xfrm>
            <a:off x="4817010" y="2434087"/>
            <a:ext cx="5678814" cy="2504046"/>
            <a:chOff x="2672861" y="2487991"/>
            <a:chExt cx="7150617" cy="3153031"/>
          </a:xfrm>
        </p:grpSpPr>
        <p:sp>
          <p:nvSpPr>
            <p:cNvPr id="3" name="Rectangle: Rounded Corners 2">
              <a:extLst>
                <a:ext uri="{FF2B5EF4-FFF2-40B4-BE49-F238E27FC236}">
                  <a16:creationId xmlns:a16="http://schemas.microsoft.com/office/drawing/2014/main" id="{FDB1A845-4B9B-E081-9C63-B99F0E6C9CDB}"/>
                </a:ext>
              </a:extLst>
            </p:cNvPr>
            <p:cNvSpPr/>
            <p:nvPr/>
          </p:nvSpPr>
          <p:spPr>
            <a:xfrm>
              <a:off x="2672861" y="2487991"/>
              <a:ext cx="7150617" cy="188513"/>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83407BFA-1B5A-1BA7-6E0A-DBD018653501}"/>
                </a:ext>
              </a:extLst>
            </p:cNvPr>
            <p:cNvGrpSpPr/>
            <p:nvPr/>
          </p:nvGrpSpPr>
          <p:grpSpPr>
            <a:xfrm>
              <a:off x="5317354" y="2875143"/>
              <a:ext cx="1867715" cy="2765879"/>
              <a:chOff x="6542377" y="3389788"/>
              <a:chExt cx="1867715" cy="2765879"/>
            </a:xfrm>
            <a:solidFill>
              <a:schemeClr val="accent6">
                <a:lumMod val="60000"/>
                <a:lumOff val="40000"/>
              </a:schemeClr>
            </a:solidFill>
          </p:grpSpPr>
          <p:grpSp>
            <p:nvGrpSpPr>
              <p:cNvPr id="6" name="Group 5">
                <a:extLst>
                  <a:ext uri="{FF2B5EF4-FFF2-40B4-BE49-F238E27FC236}">
                    <a16:creationId xmlns:a16="http://schemas.microsoft.com/office/drawing/2014/main" id="{D54C10C6-D554-A6A2-0FDA-4482BC2742B7}"/>
                  </a:ext>
                </a:extLst>
              </p:cNvPr>
              <p:cNvGrpSpPr/>
              <p:nvPr/>
            </p:nvGrpSpPr>
            <p:grpSpPr>
              <a:xfrm>
                <a:off x="6542377" y="3389788"/>
                <a:ext cx="1867715" cy="2765879"/>
                <a:chOff x="6275864" y="3222632"/>
                <a:chExt cx="2080765" cy="3081378"/>
              </a:xfrm>
              <a:grpFill/>
            </p:grpSpPr>
            <p:sp>
              <p:nvSpPr>
                <p:cNvPr id="9" name="Oval 8">
                  <a:extLst>
                    <a:ext uri="{FF2B5EF4-FFF2-40B4-BE49-F238E27FC236}">
                      <a16:creationId xmlns:a16="http://schemas.microsoft.com/office/drawing/2014/main" id="{780C080D-7772-62B9-EE5F-1DA29541236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9431F506-D4BD-8EA6-801E-921679E6E239}"/>
                    </a:ext>
                  </a:extLst>
                </p:cNvPr>
                <p:cNvGrpSpPr/>
                <p:nvPr/>
              </p:nvGrpSpPr>
              <p:grpSpPr>
                <a:xfrm>
                  <a:off x="6275864" y="3233777"/>
                  <a:ext cx="2080765" cy="3070233"/>
                  <a:chOff x="6131774" y="3095705"/>
                  <a:chExt cx="2342385" cy="3456261"/>
                </a:xfrm>
                <a:grpFill/>
              </p:grpSpPr>
              <p:sp>
                <p:nvSpPr>
                  <p:cNvPr id="11" name="Rectangle: Rounded Corners 10">
                    <a:extLst>
                      <a:ext uri="{FF2B5EF4-FFF2-40B4-BE49-F238E27FC236}">
                        <a16:creationId xmlns:a16="http://schemas.microsoft.com/office/drawing/2014/main" id="{50CA63A9-7AB3-2A91-66A0-0ADC97B41283}"/>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4F74737F-E655-9214-AC25-212707438BFC}"/>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Rectangle: Rounded Corners 15">
                    <a:extLst>
                      <a:ext uri="{FF2B5EF4-FFF2-40B4-BE49-F238E27FC236}">
                        <a16:creationId xmlns:a16="http://schemas.microsoft.com/office/drawing/2014/main" id="{ED978D67-A0B4-2574-C77E-CAD727A775DF}"/>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BCB4200E-D09D-FB8B-E9D1-F65E889B2BA4}"/>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9" name="Rectangle: Rounded Corners 18">
                    <a:extLst>
                      <a:ext uri="{FF2B5EF4-FFF2-40B4-BE49-F238E27FC236}">
                        <a16:creationId xmlns:a16="http://schemas.microsoft.com/office/drawing/2014/main" id="{47597974-CF96-E602-C74E-69E0185ED3DA}"/>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0" name="Rectangle: Rounded Corners 19">
                    <a:extLst>
                      <a:ext uri="{FF2B5EF4-FFF2-40B4-BE49-F238E27FC236}">
                        <a16:creationId xmlns:a16="http://schemas.microsoft.com/office/drawing/2014/main" id="{92428774-FD2A-F6F3-1F12-FE23C618ECEC}"/>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Rounded Corners 20">
                    <a:extLst>
                      <a:ext uri="{FF2B5EF4-FFF2-40B4-BE49-F238E27FC236}">
                        <a16:creationId xmlns:a16="http://schemas.microsoft.com/office/drawing/2014/main" id="{0F87F834-A168-5837-BF6F-B17A52253A25}"/>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4451228B-E9D9-03B9-7F19-1DF5B20B352F}"/>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8" name="Graphic 7" descr="Water with solid fill">
                <a:extLst>
                  <a:ext uri="{FF2B5EF4-FFF2-40B4-BE49-F238E27FC236}">
                    <a16:creationId xmlns:a16="http://schemas.microsoft.com/office/drawing/2014/main" id="{5FBEF398-6947-F528-F023-69B41DB36C5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3" name="Group 22">
              <a:extLst>
                <a:ext uri="{FF2B5EF4-FFF2-40B4-BE49-F238E27FC236}">
                  <a16:creationId xmlns:a16="http://schemas.microsoft.com/office/drawing/2014/main" id="{78406631-848D-2DDE-6154-9289E5F1E0F0}"/>
                </a:ext>
              </a:extLst>
            </p:cNvPr>
            <p:cNvGrpSpPr/>
            <p:nvPr/>
          </p:nvGrpSpPr>
          <p:grpSpPr>
            <a:xfrm>
              <a:off x="2795194" y="3035425"/>
              <a:ext cx="2178464" cy="1001631"/>
              <a:chOff x="5182484" y="4377092"/>
              <a:chExt cx="2934260" cy="1349137"/>
            </a:xfrm>
          </p:grpSpPr>
          <p:grpSp>
            <p:nvGrpSpPr>
              <p:cNvPr id="24" name="Group 23">
                <a:extLst>
                  <a:ext uri="{FF2B5EF4-FFF2-40B4-BE49-F238E27FC236}">
                    <a16:creationId xmlns:a16="http://schemas.microsoft.com/office/drawing/2014/main" id="{C8BA9933-18BF-67FC-72AB-6E586E1453F1}"/>
                  </a:ext>
                </a:extLst>
              </p:cNvPr>
              <p:cNvGrpSpPr/>
              <p:nvPr/>
            </p:nvGrpSpPr>
            <p:grpSpPr>
              <a:xfrm>
                <a:off x="5182484" y="4377092"/>
                <a:ext cx="2934260" cy="1349137"/>
                <a:chOff x="2799225" y="1528989"/>
                <a:chExt cx="4843224" cy="991572"/>
              </a:xfrm>
              <a:solidFill>
                <a:schemeClr val="accent5"/>
              </a:solidFill>
            </p:grpSpPr>
            <p:sp>
              <p:nvSpPr>
                <p:cNvPr id="26" name="Rectangle 25">
                  <a:extLst>
                    <a:ext uri="{FF2B5EF4-FFF2-40B4-BE49-F238E27FC236}">
                      <a16:creationId xmlns:a16="http://schemas.microsoft.com/office/drawing/2014/main" id="{524BCBBC-2251-686A-6342-30A88F76B96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27" name="Parallelogram 26">
                  <a:extLst>
                    <a:ext uri="{FF2B5EF4-FFF2-40B4-BE49-F238E27FC236}">
                      <a16:creationId xmlns:a16="http://schemas.microsoft.com/office/drawing/2014/main" id="{AEE793EF-CE1F-7810-EC86-DD02C44907C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28" name="Parallelogram 27">
                  <a:extLst>
                    <a:ext uri="{FF2B5EF4-FFF2-40B4-BE49-F238E27FC236}">
                      <a16:creationId xmlns:a16="http://schemas.microsoft.com/office/drawing/2014/main" id="{05BF44F1-5AE4-594C-7BEC-7EDF525F4EC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25" name="TextBox 24">
                <a:extLst>
                  <a:ext uri="{FF2B5EF4-FFF2-40B4-BE49-F238E27FC236}">
                    <a16:creationId xmlns:a16="http://schemas.microsoft.com/office/drawing/2014/main" id="{7D8C9EBB-FBE8-E18A-E7C2-9D315274FE45}"/>
                  </a:ext>
                </a:extLst>
              </p:cNvPr>
              <p:cNvSpPr txBox="1"/>
              <p:nvPr/>
            </p:nvSpPr>
            <p:spPr>
              <a:xfrm>
                <a:off x="5350143" y="491884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Strengths</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29" name="Group 28">
              <a:extLst>
                <a:ext uri="{FF2B5EF4-FFF2-40B4-BE49-F238E27FC236}">
                  <a16:creationId xmlns:a16="http://schemas.microsoft.com/office/drawing/2014/main" id="{9977E3A7-9908-847A-439D-7C40C1150760}"/>
                </a:ext>
              </a:extLst>
            </p:cNvPr>
            <p:cNvGrpSpPr/>
            <p:nvPr/>
          </p:nvGrpSpPr>
          <p:grpSpPr>
            <a:xfrm>
              <a:off x="7493602" y="3012698"/>
              <a:ext cx="2178464" cy="1001631"/>
              <a:chOff x="8583849" y="4353499"/>
              <a:chExt cx="2934260" cy="1349137"/>
            </a:xfrm>
          </p:grpSpPr>
          <p:grpSp>
            <p:nvGrpSpPr>
              <p:cNvPr id="30" name="Group 29">
                <a:extLst>
                  <a:ext uri="{FF2B5EF4-FFF2-40B4-BE49-F238E27FC236}">
                    <a16:creationId xmlns:a16="http://schemas.microsoft.com/office/drawing/2014/main" id="{34FBA8AB-837B-B3B7-8486-997D05163822}"/>
                  </a:ext>
                </a:extLst>
              </p:cNvPr>
              <p:cNvGrpSpPr/>
              <p:nvPr/>
            </p:nvGrpSpPr>
            <p:grpSpPr>
              <a:xfrm>
                <a:off x="8583849" y="4353499"/>
                <a:ext cx="2934260" cy="1349137"/>
                <a:chOff x="2799225" y="1528989"/>
                <a:chExt cx="4843224" cy="991572"/>
              </a:xfrm>
              <a:solidFill>
                <a:schemeClr val="accent3"/>
              </a:solidFill>
            </p:grpSpPr>
            <p:sp>
              <p:nvSpPr>
                <p:cNvPr id="33" name="Rectangle 32">
                  <a:extLst>
                    <a:ext uri="{FF2B5EF4-FFF2-40B4-BE49-F238E27FC236}">
                      <a16:creationId xmlns:a16="http://schemas.microsoft.com/office/drawing/2014/main" id="{00E496B4-7DDB-9569-BFF7-ED2E0E5CE3E3}"/>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4" name="Parallelogram 33">
                  <a:extLst>
                    <a:ext uri="{FF2B5EF4-FFF2-40B4-BE49-F238E27FC236}">
                      <a16:creationId xmlns:a16="http://schemas.microsoft.com/office/drawing/2014/main" id="{89205F63-03E4-0714-E65F-6F025984DD21}"/>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5" name="Parallelogram 34">
                  <a:extLst>
                    <a:ext uri="{FF2B5EF4-FFF2-40B4-BE49-F238E27FC236}">
                      <a16:creationId xmlns:a16="http://schemas.microsoft.com/office/drawing/2014/main" id="{499AEE49-F1C4-DD73-7C67-86462B4FD7A8}"/>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1" name="TextBox 30">
                <a:extLst>
                  <a:ext uri="{FF2B5EF4-FFF2-40B4-BE49-F238E27FC236}">
                    <a16:creationId xmlns:a16="http://schemas.microsoft.com/office/drawing/2014/main" id="{AF9E1D6A-3E7C-AF38-970C-4491B50DEAA2}"/>
                  </a:ext>
                </a:extLst>
              </p:cNvPr>
              <p:cNvSpPr txBox="1"/>
              <p:nvPr/>
            </p:nvSpPr>
            <p:spPr>
              <a:xfrm>
                <a:off x="8787366" y="4695336"/>
                <a:ext cx="2005011" cy="887399"/>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Care and support</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D2AE2EC8-B41E-44BC-4748-CE102AA78FE2}"/>
                </a:ext>
              </a:extLst>
            </p:cNvPr>
            <p:cNvGrpSpPr/>
            <p:nvPr/>
          </p:nvGrpSpPr>
          <p:grpSpPr>
            <a:xfrm>
              <a:off x="2795194" y="4134235"/>
              <a:ext cx="2178464" cy="1001631"/>
              <a:chOff x="5182484" y="4377092"/>
              <a:chExt cx="2934260" cy="1349137"/>
            </a:xfrm>
          </p:grpSpPr>
          <p:grpSp>
            <p:nvGrpSpPr>
              <p:cNvPr id="37" name="Group 36">
                <a:extLst>
                  <a:ext uri="{FF2B5EF4-FFF2-40B4-BE49-F238E27FC236}">
                    <a16:creationId xmlns:a16="http://schemas.microsoft.com/office/drawing/2014/main" id="{19DC62F2-B138-800A-51EE-B5A5CFB089AB}"/>
                  </a:ext>
                </a:extLst>
              </p:cNvPr>
              <p:cNvGrpSpPr/>
              <p:nvPr/>
            </p:nvGrpSpPr>
            <p:grpSpPr>
              <a:xfrm>
                <a:off x="5182484" y="4377092"/>
                <a:ext cx="2934260" cy="1349137"/>
                <a:chOff x="2799225" y="1528989"/>
                <a:chExt cx="4843224" cy="991572"/>
              </a:xfrm>
              <a:solidFill>
                <a:schemeClr val="accent5"/>
              </a:solidFill>
            </p:grpSpPr>
            <p:sp>
              <p:nvSpPr>
                <p:cNvPr id="39" name="Rectangle 38">
                  <a:extLst>
                    <a:ext uri="{FF2B5EF4-FFF2-40B4-BE49-F238E27FC236}">
                      <a16:creationId xmlns:a16="http://schemas.microsoft.com/office/drawing/2014/main" id="{CF6293C1-06B4-CDAE-723C-A6E83BE0C45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0" name="Parallelogram 39">
                  <a:extLst>
                    <a:ext uri="{FF2B5EF4-FFF2-40B4-BE49-F238E27FC236}">
                      <a16:creationId xmlns:a16="http://schemas.microsoft.com/office/drawing/2014/main" id="{5BDA3F6F-EF73-7A47-CFBB-DE035544195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1" name="Parallelogram 40">
                  <a:extLst>
                    <a:ext uri="{FF2B5EF4-FFF2-40B4-BE49-F238E27FC236}">
                      <a16:creationId xmlns:a16="http://schemas.microsoft.com/office/drawing/2014/main" id="{6B48728C-DDFE-98E4-12BC-017AAEA7475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38" name="TextBox 37">
                <a:extLst>
                  <a:ext uri="{FF2B5EF4-FFF2-40B4-BE49-F238E27FC236}">
                    <a16:creationId xmlns:a16="http://schemas.microsoft.com/office/drawing/2014/main" id="{9AD4523A-DEF8-C080-D142-742E0AE55215}"/>
                  </a:ext>
                </a:extLst>
              </p:cNvPr>
              <p:cNvSpPr txBox="1"/>
              <p:nvPr/>
            </p:nvSpPr>
            <p:spPr>
              <a:xfrm>
                <a:off x="5350143" y="4918848"/>
                <a:ext cx="2005010" cy="307777"/>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Strengths</a:t>
                </a:r>
                <a:endParaRPr lang="en-BE" sz="1400" b="1" dirty="0">
                  <a:solidFill>
                    <a:schemeClr val="bg1"/>
                  </a:solidFill>
                  <a:latin typeface="Arial" panose="020B0604020202020204" pitchFamily="34" charset="0"/>
                  <a:cs typeface="Arial" panose="020B0604020202020204" pitchFamily="34" charset="0"/>
                </a:endParaRPr>
              </a:p>
            </p:txBody>
          </p:sp>
        </p:grpSp>
        <p:grpSp>
          <p:nvGrpSpPr>
            <p:cNvPr id="42" name="Group 41">
              <a:extLst>
                <a:ext uri="{FF2B5EF4-FFF2-40B4-BE49-F238E27FC236}">
                  <a16:creationId xmlns:a16="http://schemas.microsoft.com/office/drawing/2014/main" id="{F29B816E-7F72-C5B8-A619-3AFFE9BFE19E}"/>
                </a:ext>
              </a:extLst>
            </p:cNvPr>
            <p:cNvGrpSpPr/>
            <p:nvPr/>
          </p:nvGrpSpPr>
          <p:grpSpPr>
            <a:xfrm>
              <a:off x="7493602" y="4125948"/>
              <a:ext cx="2178464" cy="1001631"/>
              <a:chOff x="8583849" y="4353499"/>
              <a:chExt cx="2934260" cy="1349137"/>
            </a:xfrm>
          </p:grpSpPr>
          <p:grpSp>
            <p:nvGrpSpPr>
              <p:cNvPr id="43" name="Group 42">
                <a:extLst>
                  <a:ext uri="{FF2B5EF4-FFF2-40B4-BE49-F238E27FC236}">
                    <a16:creationId xmlns:a16="http://schemas.microsoft.com/office/drawing/2014/main" id="{84FDE626-82BC-A7D0-0D2E-4AACE84F0EF0}"/>
                  </a:ext>
                </a:extLst>
              </p:cNvPr>
              <p:cNvGrpSpPr/>
              <p:nvPr/>
            </p:nvGrpSpPr>
            <p:grpSpPr>
              <a:xfrm>
                <a:off x="8583849" y="4353499"/>
                <a:ext cx="2934260" cy="1349137"/>
                <a:chOff x="2799225" y="1528989"/>
                <a:chExt cx="4843224" cy="991572"/>
              </a:xfrm>
              <a:solidFill>
                <a:schemeClr val="accent3"/>
              </a:solidFill>
            </p:grpSpPr>
            <p:sp>
              <p:nvSpPr>
                <p:cNvPr id="58" name="Rectangle 57">
                  <a:extLst>
                    <a:ext uri="{FF2B5EF4-FFF2-40B4-BE49-F238E27FC236}">
                      <a16:creationId xmlns:a16="http://schemas.microsoft.com/office/drawing/2014/main" id="{E67D38B4-A794-8A5D-7572-E6C71F8E02B5}"/>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9" name="Parallelogram 58">
                  <a:extLst>
                    <a:ext uri="{FF2B5EF4-FFF2-40B4-BE49-F238E27FC236}">
                      <a16:creationId xmlns:a16="http://schemas.microsoft.com/office/drawing/2014/main" id="{BC765AD5-C798-3DA1-FBAA-DA1CF1E66B9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60" name="Parallelogram 59">
                  <a:extLst>
                    <a:ext uri="{FF2B5EF4-FFF2-40B4-BE49-F238E27FC236}">
                      <a16:creationId xmlns:a16="http://schemas.microsoft.com/office/drawing/2014/main" id="{A06E9B0A-E595-F7F1-6C70-39AB655930F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57" name="TextBox 56">
                <a:extLst>
                  <a:ext uri="{FF2B5EF4-FFF2-40B4-BE49-F238E27FC236}">
                    <a16:creationId xmlns:a16="http://schemas.microsoft.com/office/drawing/2014/main" id="{E4ADEA6E-B7C6-86A7-F1EB-E279F8CFBC24}"/>
                  </a:ext>
                </a:extLst>
              </p:cNvPr>
              <p:cNvSpPr txBox="1"/>
              <p:nvPr/>
            </p:nvSpPr>
            <p:spPr>
              <a:xfrm>
                <a:off x="8787366" y="4636231"/>
                <a:ext cx="2005011" cy="887399"/>
              </a:xfrm>
              <a:prstGeom prst="rect">
                <a:avLst/>
              </a:prstGeom>
              <a:noFill/>
            </p:spPr>
            <p:txBody>
              <a:bodyPr wrap="square" rtlCol="0" anchor="ctr">
                <a:spAutoFit/>
              </a:bodyPr>
              <a:lstStyle/>
              <a:p>
                <a:pPr algn="ctr"/>
                <a:r>
                  <a:rPr lang="en-GB" sz="1400" b="1" dirty="0">
                    <a:solidFill>
                      <a:schemeClr val="bg1"/>
                    </a:solidFill>
                    <a:latin typeface="Arial" panose="020B0604020202020204" pitchFamily="34" charset="0"/>
                    <a:cs typeface="Arial" panose="020B0604020202020204" pitchFamily="34" charset="0"/>
                  </a:rPr>
                  <a:t>Care and support</a:t>
                </a:r>
                <a:endParaRPr lang="en-BE" sz="1400"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513596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DEF2-A15A-E816-D109-4081DAB0DFEE}"/>
              </a:ext>
            </a:extLst>
          </p:cNvPr>
          <p:cNvSpPr>
            <a:spLocks noGrp="1"/>
          </p:cNvSpPr>
          <p:nvPr>
            <p:ph type="title"/>
          </p:nvPr>
        </p:nvSpPr>
        <p:spPr/>
        <p:txBody>
          <a:bodyPr/>
          <a:lstStyle/>
          <a:p>
            <a:pPr algn="l"/>
            <a:r>
              <a:rPr lang="en-GB" dirty="0"/>
              <a:t>Strengths, care and support in Amina’s case</a:t>
            </a:r>
            <a:endParaRPr lang="en-BE" dirty="0"/>
          </a:p>
        </p:txBody>
      </p:sp>
      <p:sp>
        <p:nvSpPr>
          <p:cNvPr id="99" name="Star: 7 Points 98">
            <a:extLst>
              <a:ext uri="{FF2B5EF4-FFF2-40B4-BE49-F238E27FC236}">
                <a16:creationId xmlns:a16="http://schemas.microsoft.com/office/drawing/2014/main" id="{EF654D0D-FEAA-BFA0-A581-D4F9239B2C58}"/>
              </a:ext>
            </a:extLst>
          </p:cNvPr>
          <p:cNvSpPr/>
          <p:nvPr/>
        </p:nvSpPr>
        <p:spPr>
          <a:xfrm>
            <a:off x="7389416" y="1839628"/>
            <a:ext cx="2660731" cy="2660731"/>
          </a:xfrm>
          <a:prstGeom prst="star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Star: 7 Points 99">
            <a:extLst>
              <a:ext uri="{FF2B5EF4-FFF2-40B4-BE49-F238E27FC236}">
                <a16:creationId xmlns:a16="http://schemas.microsoft.com/office/drawing/2014/main" id="{29DD84D3-44F9-3F0C-2DCF-D4C1FB2D96E9}"/>
              </a:ext>
            </a:extLst>
          </p:cNvPr>
          <p:cNvSpPr/>
          <p:nvPr/>
        </p:nvSpPr>
        <p:spPr>
          <a:xfrm>
            <a:off x="2414400" y="3130469"/>
            <a:ext cx="2660731" cy="2660731"/>
          </a:xfrm>
          <a:prstGeom prst="star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1" name="Group 100">
            <a:extLst>
              <a:ext uri="{FF2B5EF4-FFF2-40B4-BE49-F238E27FC236}">
                <a16:creationId xmlns:a16="http://schemas.microsoft.com/office/drawing/2014/main" id="{0DA165E0-B6AB-7F12-AC72-D11B32C053E3}"/>
              </a:ext>
            </a:extLst>
          </p:cNvPr>
          <p:cNvGrpSpPr/>
          <p:nvPr/>
        </p:nvGrpSpPr>
        <p:grpSpPr>
          <a:xfrm>
            <a:off x="3087867" y="2433743"/>
            <a:ext cx="6161562" cy="2716911"/>
            <a:chOff x="2672861" y="2487991"/>
            <a:chExt cx="7150617" cy="3153031"/>
          </a:xfrm>
        </p:grpSpPr>
        <p:sp>
          <p:nvSpPr>
            <p:cNvPr id="102" name="Rectangle: Rounded Corners 101">
              <a:extLst>
                <a:ext uri="{FF2B5EF4-FFF2-40B4-BE49-F238E27FC236}">
                  <a16:creationId xmlns:a16="http://schemas.microsoft.com/office/drawing/2014/main" id="{76BC6342-7DB9-FBB7-B346-85225F148741}"/>
                </a:ext>
              </a:extLst>
            </p:cNvPr>
            <p:cNvSpPr/>
            <p:nvPr/>
          </p:nvSpPr>
          <p:spPr>
            <a:xfrm>
              <a:off x="2672861" y="2487991"/>
              <a:ext cx="7150617" cy="188513"/>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grpSp>
          <p:nvGrpSpPr>
            <p:cNvPr id="103" name="Group 102">
              <a:extLst>
                <a:ext uri="{FF2B5EF4-FFF2-40B4-BE49-F238E27FC236}">
                  <a16:creationId xmlns:a16="http://schemas.microsoft.com/office/drawing/2014/main" id="{A8C8D9FC-2F95-A1AD-5378-D513AF3ED853}"/>
                </a:ext>
              </a:extLst>
            </p:cNvPr>
            <p:cNvGrpSpPr/>
            <p:nvPr/>
          </p:nvGrpSpPr>
          <p:grpSpPr>
            <a:xfrm>
              <a:off x="5317354" y="2875143"/>
              <a:ext cx="1867715" cy="2765879"/>
              <a:chOff x="6542377" y="3389788"/>
              <a:chExt cx="1867715" cy="2765879"/>
            </a:xfrm>
            <a:solidFill>
              <a:schemeClr val="accent6">
                <a:lumMod val="60000"/>
                <a:lumOff val="40000"/>
              </a:schemeClr>
            </a:solidFill>
          </p:grpSpPr>
          <p:grpSp>
            <p:nvGrpSpPr>
              <p:cNvPr id="128" name="Group 127">
                <a:extLst>
                  <a:ext uri="{FF2B5EF4-FFF2-40B4-BE49-F238E27FC236}">
                    <a16:creationId xmlns:a16="http://schemas.microsoft.com/office/drawing/2014/main" id="{4C239306-286A-9B88-39D0-497AA5B40D6F}"/>
                  </a:ext>
                </a:extLst>
              </p:cNvPr>
              <p:cNvGrpSpPr/>
              <p:nvPr/>
            </p:nvGrpSpPr>
            <p:grpSpPr>
              <a:xfrm>
                <a:off x="6542377" y="3389788"/>
                <a:ext cx="1867715" cy="2765879"/>
                <a:chOff x="6275864" y="3222632"/>
                <a:chExt cx="2080765" cy="3081378"/>
              </a:xfrm>
              <a:grpFill/>
            </p:grpSpPr>
            <p:sp>
              <p:nvSpPr>
                <p:cNvPr id="130" name="Oval 129">
                  <a:extLst>
                    <a:ext uri="{FF2B5EF4-FFF2-40B4-BE49-F238E27FC236}">
                      <a16:creationId xmlns:a16="http://schemas.microsoft.com/office/drawing/2014/main" id="{06DDB78F-AEDC-E6DA-F8A9-87D71BD99B5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1" name="Group 130">
                  <a:extLst>
                    <a:ext uri="{FF2B5EF4-FFF2-40B4-BE49-F238E27FC236}">
                      <a16:creationId xmlns:a16="http://schemas.microsoft.com/office/drawing/2014/main" id="{A2744022-29AF-DEBF-8E80-9ADFDA94747C}"/>
                    </a:ext>
                  </a:extLst>
                </p:cNvPr>
                <p:cNvGrpSpPr/>
                <p:nvPr/>
              </p:nvGrpSpPr>
              <p:grpSpPr>
                <a:xfrm>
                  <a:off x="6275864" y="3233777"/>
                  <a:ext cx="2080765" cy="3070233"/>
                  <a:chOff x="6131774" y="3095705"/>
                  <a:chExt cx="2342385" cy="3456261"/>
                </a:xfrm>
                <a:grpFill/>
              </p:grpSpPr>
              <p:sp>
                <p:nvSpPr>
                  <p:cNvPr id="132" name="Rectangle: Rounded Corners 131">
                    <a:extLst>
                      <a:ext uri="{FF2B5EF4-FFF2-40B4-BE49-F238E27FC236}">
                        <a16:creationId xmlns:a16="http://schemas.microsoft.com/office/drawing/2014/main" id="{C5C1B598-1780-1BC7-5561-47D185CDF00D}"/>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3" name="Rectangle: Rounded Corners 132">
                    <a:extLst>
                      <a:ext uri="{FF2B5EF4-FFF2-40B4-BE49-F238E27FC236}">
                        <a16:creationId xmlns:a16="http://schemas.microsoft.com/office/drawing/2014/main" id="{E8678579-8E75-35D9-874B-16A0ADE04641}"/>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4" name="Rectangle: Rounded Corners 133">
                    <a:extLst>
                      <a:ext uri="{FF2B5EF4-FFF2-40B4-BE49-F238E27FC236}">
                        <a16:creationId xmlns:a16="http://schemas.microsoft.com/office/drawing/2014/main" id="{8D979EC1-5957-FFA2-E13B-449A4765C18A}"/>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5" name="Rectangle: Rounded Corners 134">
                    <a:extLst>
                      <a:ext uri="{FF2B5EF4-FFF2-40B4-BE49-F238E27FC236}">
                        <a16:creationId xmlns:a16="http://schemas.microsoft.com/office/drawing/2014/main" id="{339C16BD-F140-FD88-06E1-0D6DD0E277B5}"/>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6" name="Rectangle: Rounded Corners 135">
                    <a:extLst>
                      <a:ext uri="{FF2B5EF4-FFF2-40B4-BE49-F238E27FC236}">
                        <a16:creationId xmlns:a16="http://schemas.microsoft.com/office/drawing/2014/main" id="{ECFC3611-138E-D996-553F-061538168036}"/>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7" name="Rectangle: Rounded Corners 136">
                    <a:extLst>
                      <a:ext uri="{FF2B5EF4-FFF2-40B4-BE49-F238E27FC236}">
                        <a16:creationId xmlns:a16="http://schemas.microsoft.com/office/drawing/2014/main" id="{EFC09BFB-9179-C31A-6D4A-BB6F8AE09779}"/>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8" name="Rectangle: Rounded Corners 137">
                    <a:extLst>
                      <a:ext uri="{FF2B5EF4-FFF2-40B4-BE49-F238E27FC236}">
                        <a16:creationId xmlns:a16="http://schemas.microsoft.com/office/drawing/2014/main" id="{D57360BD-5799-1235-B7C7-854EE5033A59}"/>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9" name="Rectangle: Rounded Corners 138">
                    <a:extLst>
                      <a:ext uri="{FF2B5EF4-FFF2-40B4-BE49-F238E27FC236}">
                        <a16:creationId xmlns:a16="http://schemas.microsoft.com/office/drawing/2014/main" id="{E48A531C-6544-FCCC-E419-2DA5AF7EF159}"/>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129" name="Graphic 128" descr="Water with solid fill">
                <a:extLst>
                  <a:ext uri="{FF2B5EF4-FFF2-40B4-BE49-F238E27FC236}">
                    <a16:creationId xmlns:a16="http://schemas.microsoft.com/office/drawing/2014/main" id="{483BCD51-4CD4-1E66-CB0F-985312BE1E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123" name="Group 122">
              <a:extLst>
                <a:ext uri="{FF2B5EF4-FFF2-40B4-BE49-F238E27FC236}">
                  <a16:creationId xmlns:a16="http://schemas.microsoft.com/office/drawing/2014/main" id="{AAFC966F-49DB-7E11-B358-54E6B9727941}"/>
                </a:ext>
              </a:extLst>
            </p:cNvPr>
            <p:cNvGrpSpPr/>
            <p:nvPr/>
          </p:nvGrpSpPr>
          <p:grpSpPr>
            <a:xfrm>
              <a:off x="2795194" y="3035425"/>
              <a:ext cx="2178463" cy="1001631"/>
              <a:chOff x="2799225" y="1528989"/>
              <a:chExt cx="4843224" cy="991572"/>
            </a:xfrm>
            <a:solidFill>
              <a:schemeClr val="accent5"/>
            </a:solidFill>
          </p:grpSpPr>
          <p:sp>
            <p:nvSpPr>
              <p:cNvPr id="125" name="Rectangle 124">
                <a:extLst>
                  <a:ext uri="{FF2B5EF4-FFF2-40B4-BE49-F238E27FC236}">
                    <a16:creationId xmlns:a16="http://schemas.microsoft.com/office/drawing/2014/main" id="{57BC7924-B57E-C305-685E-9B46AC42B3E9}"/>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26" name="Parallelogram 125">
                <a:extLst>
                  <a:ext uri="{FF2B5EF4-FFF2-40B4-BE49-F238E27FC236}">
                    <a16:creationId xmlns:a16="http://schemas.microsoft.com/office/drawing/2014/main" id="{20F01083-F7E3-8F02-0A60-6AEBA44F040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27" name="Parallelogram 126">
                <a:extLst>
                  <a:ext uri="{FF2B5EF4-FFF2-40B4-BE49-F238E27FC236}">
                    <a16:creationId xmlns:a16="http://schemas.microsoft.com/office/drawing/2014/main" id="{88C23CCD-AA7E-74B6-4997-95485BEE1FFF}"/>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118" name="Group 117">
              <a:extLst>
                <a:ext uri="{FF2B5EF4-FFF2-40B4-BE49-F238E27FC236}">
                  <a16:creationId xmlns:a16="http://schemas.microsoft.com/office/drawing/2014/main" id="{A03ADF54-0840-D1A0-8776-2BE33D8E5C21}"/>
                </a:ext>
              </a:extLst>
            </p:cNvPr>
            <p:cNvGrpSpPr/>
            <p:nvPr/>
          </p:nvGrpSpPr>
          <p:grpSpPr>
            <a:xfrm>
              <a:off x="7493601" y="3012698"/>
              <a:ext cx="2178463" cy="1001631"/>
              <a:chOff x="2799225" y="1528989"/>
              <a:chExt cx="4843224" cy="991572"/>
            </a:xfrm>
            <a:solidFill>
              <a:schemeClr val="accent3"/>
            </a:solidFill>
          </p:grpSpPr>
          <p:sp>
            <p:nvSpPr>
              <p:cNvPr id="120" name="Rectangle 119">
                <a:extLst>
                  <a:ext uri="{FF2B5EF4-FFF2-40B4-BE49-F238E27FC236}">
                    <a16:creationId xmlns:a16="http://schemas.microsoft.com/office/drawing/2014/main" id="{A44526A1-5A52-7F43-622D-4AB764115E0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21" name="Parallelogram 120">
                <a:extLst>
                  <a:ext uri="{FF2B5EF4-FFF2-40B4-BE49-F238E27FC236}">
                    <a16:creationId xmlns:a16="http://schemas.microsoft.com/office/drawing/2014/main" id="{D79FE06B-2B94-6E78-5298-6CBF39A0E00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22" name="Parallelogram 121">
                <a:extLst>
                  <a:ext uri="{FF2B5EF4-FFF2-40B4-BE49-F238E27FC236}">
                    <a16:creationId xmlns:a16="http://schemas.microsoft.com/office/drawing/2014/main" id="{203A29B0-967E-86F0-2D94-D3B69A6A3B6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113" name="Group 112">
              <a:extLst>
                <a:ext uri="{FF2B5EF4-FFF2-40B4-BE49-F238E27FC236}">
                  <a16:creationId xmlns:a16="http://schemas.microsoft.com/office/drawing/2014/main" id="{1232F155-B339-7AAC-9699-B2D808468926}"/>
                </a:ext>
              </a:extLst>
            </p:cNvPr>
            <p:cNvGrpSpPr/>
            <p:nvPr/>
          </p:nvGrpSpPr>
          <p:grpSpPr>
            <a:xfrm>
              <a:off x="2795194" y="4134235"/>
              <a:ext cx="2178463" cy="1001631"/>
              <a:chOff x="2799225" y="1528989"/>
              <a:chExt cx="4843224" cy="991572"/>
            </a:xfrm>
            <a:solidFill>
              <a:schemeClr val="accent5"/>
            </a:solidFill>
          </p:grpSpPr>
          <p:sp>
            <p:nvSpPr>
              <p:cNvPr id="115" name="Rectangle 114">
                <a:extLst>
                  <a:ext uri="{FF2B5EF4-FFF2-40B4-BE49-F238E27FC236}">
                    <a16:creationId xmlns:a16="http://schemas.microsoft.com/office/drawing/2014/main" id="{D9B61182-30D8-CE64-0FEE-D2B796B1082E}"/>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16" name="Parallelogram 115">
                <a:extLst>
                  <a:ext uri="{FF2B5EF4-FFF2-40B4-BE49-F238E27FC236}">
                    <a16:creationId xmlns:a16="http://schemas.microsoft.com/office/drawing/2014/main" id="{153FF1BC-752B-5F01-799A-82ABD6F32C4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17" name="Parallelogram 116">
                <a:extLst>
                  <a:ext uri="{FF2B5EF4-FFF2-40B4-BE49-F238E27FC236}">
                    <a16:creationId xmlns:a16="http://schemas.microsoft.com/office/drawing/2014/main" id="{116627A9-7FC6-EFED-D7EE-8B818C0C20F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108" name="Group 107">
              <a:extLst>
                <a:ext uri="{FF2B5EF4-FFF2-40B4-BE49-F238E27FC236}">
                  <a16:creationId xmlns:a16="http://schemas.microsoft.com/office/drawing/2014/main" id="{7D0EA494-5535-D2CC-5BF4-5F5E2EFA9C63}"/>
                </a:ext>
              </a:extLst>
            </p:cNvPr>
            <p:cNvGrpSpPr/>
            <p:nvPr/>
          </p:nvGrpSpPr>
          <p:grpSpPr>
            <a:xfrm>
              <a:off x="7493601" y="4125949"/>
              <a:ext cx="2178463" cy="1001631"/>
              <a:chOff x="2799225" y="1528989"/>
              <a:chExt cx="4843224" cy="991572"/>
            </a:xfrm>
            <a:solidFill>
              <a:schemeClr val="accent3"/>
            </a:solidFill>
          </p:grpSpPr>
          <p:sp>
            <p:nvSpPr>
              <p:cNvPr id="110" name="Rectangle 109">
                <a:extLst>
                  <a:ext uri="{FF2B5EF4-FFF2-40B4-BE49-F238E27FC236}">
                    <a16:creationId xmlns:a16="http://schemas.microsoft.com/office/drawing/2014/main" id="{75DEFE38-8E61-0A73-0913-38AAC9E1B6EC}"/>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111" name="Parallelogram 110">
                <a:extLst>
                  <a:ext uri="{FF2B5EF4-FFF2-40B4-BE49-F238E27FC236}">
                    <a16:creationId xmlns:a16="http://schemas.microsoft.com/office/drawing/2014/main" id="{3E887CF1-A90C-80BB-F719-583C8DAEFD67}"/>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112" name="Parallelogram 111">
                <a:extLst>
                  <a:ext uri="{FF2B5EF4-FFF2-40B4-BE49-F238E27FC236}">
                    <a16:creationId xmlns:a16="http://schemas.microsoft.com/office/drawing/2014/main" id="{EA79D98A-3169-C757-45CF-3793D748987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grpSp>
        <p:nvGrpSpPr>
          <p:cNvPr id="3" name="Group 2">
            <a:extLst>
              <a:ext uri="{FF2B5EF4-FFF2-40B4-BE49-F238E27FC236}">
                <a16:creationId xmlns:a16="http://schemas.microsoft.com/office/drawing/2014/main" id="{00BC84B7-5ED9-252B-108B-B85FF61F52FE}"/>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16AE8863-2090-1327-C663-A2BE7B532BE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F049DE8D-32A6-3014-E1DD-7505E6E8F6A5}"/>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FF3B8BE9-EE92-A22A-F6B6-BA021A8C413A}"/>
                  </a:ext>
                </a:extLst>
              </p:cNvPr>
              <p:cNvSpPr/>
              <p:nvPr/>
            </p:nvSpPr>
            <p:spPr>
              <a:xfrm>
                <a:off x="864636" y="830141"/>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108</a:t>
                </a:r>
              </a:p>
            </p:txBody>
          </p:sp>
          <p:sp>
            <p:nvSpPr>
              <p:cNvPr id="7" name="Rectangle 6">
                <a:extLst>
                  <a:ext uri="{FF2B5EF4-FFF2-40B4-BE49-F238E27FC236}">
                    <a16:creationId xmlns:a16="http://schemas.microsoft.com/office/drawing/2014/main" id="{B3BA1BEB-F806-EB2B-2F08-90BD6C03762F}"/>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66727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290"/>
        <p:cNvGrpSpPr/>
        <p:nvPr/>
      </p:nvGrpSpPr>
      <p:grpSpPr>
        <a:xfrm>
          <a:off x="0" y="0"/>
          <a:ext cx="0" cy="0"/>
          <a:chOff x="0" y="0"/>
          <a:chExt cx="0" cy="0"/>
        </a:xfrm>
      </p:grpSpPr>
      <p:sp>
        <p:nvSpPr>
          <p:cNvPr id="2" name="Title 72">
            <a:extLst>
              <a:ext uri="{FF2B5EF4-FFF2-40B4-BE49-F238E27FC236}">
                <a16:creationId xmlns:a16="http://schemas.microsoft.com/office/drawing/2014/main" id="{6E850147-AD23-549C-E127-9695CE713AAD}"/>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3">
                    <a:lumMod val="50000"/>
                  </a:schemeClr>
                </a:solidFill>
                <a:latin typeface="Garamond"/>
              </a:rPr>
              <a:t>SESSION 1</a:t>
            </a:r>
          </a:p>
          <a:p>
            <a:br>
              <a:rPr lang="en-CA" b="1" dirty="0">
                <a:solidFill>
                  <a:schemeClr val="accent3">
                    <a:lumMod val="50000"/>
                  </a:schemeClr>
                </a:solidFill>
                <a:latin typeface="Garamond"/>
              </a:rPr>
            </a:br>
            <a:r>
              <a:rPr lang="en-US" sz="5400" b="1" dirty="0">
                <a:solidFill>
                  <a:schemeClr val="accent3">
                    <a:lumMod val="50000"/>
                  </a:schemeClr>
                </a:solidFill>
                <a:latin typeface="Garamond"/>
              </a:rPr>
              <a:t>Module opening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6882882" y="3682897"/>
            <a:ext cx="3171273" cy="1569660"/>
          </a:xfrm>
          <a:prstGeom prst="rect">
            <a:avLst/>
          </a:prstGeom>
          <a:noFill/>
        </p:spPr>
        <p:txBody>
          <a:bodyPr wrap="square" lIns="91440" tIns="45720" rIns="91440" bIns="45720" anchor="t">
            <a:spAutoFit/>
          </a:bodyPr>
          <a:lstStyle/>
          <a:p>
            <a:pPr algn="ctr"/>
            <a:r>
              <a:rPr lang="en-US" sz="2400" dirty="0">
                <a:latin typeface="Arial" panose="020B0604020202020204" pitchFamily="34" charset="0"/>
                <a:cs typeface="Arial" panose="020B0604020202020204" pitchFamily="34" charset="0"/>
              </a:rPr>
              <a:t>Case planning should be strengths-based, participative and empowering </a:t>
            </a:r>
            <a:endParaRPr lang="en-CA" sz="2400"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2082951" y="3682897"/>
            <a:ext cx="4013049" cy="1569660"/>
          </a:xfrm>
          <a:prstGeom prst="rect">
            <a:avLst/>
          </a:prstGeom>
          <a:noFill/>
        </p:spPr>
        <p:txBody>
          <a:bodyPr wrap="square" lIns="91440" tIns="45720" rIns="91440" bIns="45720" anchor="t">
            <a:spAutoFit/>
          </a:bodyPr>
          <a:lstStyle/>
          <a:p>
            <a:pPr algn="ctr"/>
            <a:r>
              <a:rPr lang="en-US" sz="2400" dirty="0">
                <a:latin typeface="Arial" panose="020B0604020202020204" pitchFamily="34" charset="0"/>
                <a:cs typeface="Arial" panose="020B0604020202020204" pitchFamily="34" charset="0"/>
              </a:rPr>
              <a:t>Child, parent, caregiver, and/or trusted adult should be actively involved in case planning </a:t>
            </a:r>
            <a:endParaRPr lang="en-CA" sz="24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3563696" y="2123544"/>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942739" y="2123544"/>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5077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290"/>
        <p:cNvGrpSpPr/>
        <p:nvPr/>
      </p:nvGrpSpPr>
      <p:grpSpPr>
        <a:xfrm>
          <a:off x="0" y="0"/>
          <a:ext cx="0" cy="0"/>
          <a:chOff x="0" y="0"/>
          <a:chExt cx="0" cy="0"/>
        </a:xfrm>
      </p:grpSpPr>
      <p:sp>
        <p:nvSpPr>
          <p:cNvPr id="4" name="Title 72">
            <a:extLst>
              <a:ext uri="{FF2B5EF4-FFF2-40B4-BE49-F238E27FC236}">
                <a16:creationId xmlns:a16="http://schemas.microsoft.com/office/drawing/2014/main" id="{8D66E51C-1BAA-8FCC-D70C-E7C8C2D3A5F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3">
                    <a:lumMod val="50000"/>
                  </a:schemeClr>
                </a:solidFill>
                <a:latin typeface="Garamond"/>
              </a:rPr>
              <a:t>SESSION 3</a:t>
            </a:r>
          </a:p>
          <a:p>
            <a:br>
              <a:rPr lang="en-CA" b="1" dirty="0">
                <a:solidFill>
                  <a:schemeClr val="accent3">
                    <a:lumMod val="50000"/>
                  </a:schemeClr>
                </a:solidFill>
                <a:latin typeface="Garamond"/>
              </a:rPr>
            </a:br>
            <a:r>
              <a:rPr lang="en-US" sz="5400" b="1" dirty="0">
                <a:solidFill>
                  <a:schemeClr val="accent3">
                    <a:lumMod val="50000"/>
                  </a:schemeClr>
                </a:solidFill>
                <a:latin typeface="Garamond"/>
              </a:rPr>
              <a:t>How do I implement a case planning meeting? </a:t>
            </a:r>
          </a:p>
        </p:txBody>
      </p:sp>
    </p:spTree>
    <p:extLst>
      <p:ext uri="{BB962C8B-B14F-4D97-AF65-F5344CB8AC3E}">
        <p14:creationId xmlns:p14="http://schemas.microsoft.com/office/powerpoint/2010/main" val="743070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t>Case planning meetings </a:t>
            </a:r>
            <a:endParaRPr lang="en-CA" dirty="0"/>
          </a:p>
        </p:txBody>
      </p:sp>
      <p:sp>
        <p:nvSpPr>
          <p:cNvPr id="21" name="TextBox 20">
            <a:extLst>
              <a:ext uri="{FF2B5EF4-FFF2-40B4-BE49-F238E27FC236}">
                <a16:creationId xmlns:a16="http://schemas.microsoft.com/office/drawing/2014/main" id="{81D55F6B-A36F-C11B-854E-3133AFA14EE0}"/>
              </a:ext>
            </a:extLst>
          </p:cNvPr>
          <p:cNvSpPr txBox="1"/>
          <p:nvPr/>
        </p:nvSpPr>
        <p:spPr>
          <a:xfrm>
            <a:off x="1076915" y="3271873"/>
            <a:ext cx="3613402" cy="2246769"/>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PARTICIPANTS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Child</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Caseworker</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Parents/caregivers/trusted adults</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Case Management Supervisor*</a:t>
            </a:r>
            <a:endParaRPr lang="en-BE" sz="20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3CF93732-BF24-8FD1-4C9D-650C2B9FF6E3}"/>
              </a:ext>
            </a:extLst>
          </p:cNvPr>
          <p:cNvSpPr txBox="1"/>
          <p:nvPr/>
        </p:nvSpPr>
        <p:spPr>
          <a:xfrm>
            <a:off x="5709138" y="3271873"/>
            <a:ext cx="5908431" cy="2554545"/>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PURPOSE OF THE MEETING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To ensure it is created together, providing the opportunity the child to participate.</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Share information that supports decision making</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Support the child and the parents  or caregivers to make decisions that impact their lives</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To agree on it together</a:t>
            </a:r>
            <a:endParaRPr lang="en-BE" sz="2000" dirty="0">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DAFDE28E-A4F4-F4BC-2188-5B2B9E932F29}"/>
              </a:ext>
            </a:extLst>
          </p:cNvPr>
          <p:cNvGrpSpPr/>
          <p:nvPr/>
        </p:nvGrpSpPr>
        <p:grpSpPr>
          <a:xfrm>
            <a:off x="5709138" y="1613177"/>
            <a:ext cx="1447233" cy="1431019"/>
            <a:chOff x="6188118" y="2239789"/>
            <a:chExt cx="1676006" cy="1657229"/>
          </a:xfrm>
        </p:grpSpPr>
        <p:grpSp>
          <p:nvGrpSpPr>
            <p:cNvPr id="24" name="Group 23">
              <a:extLst>
                <a:ext uri="{FF2B5EF4-FFF2-40B4-BE49-F238E27FC236}">
                  <a16:creationId xmlns:a16="http://schemas.microsoft.com/office/drawing/2014/main" id="{3128206A-BB38-A1FE-B287-62DAAF717EE2}"/>
                </a:ext>
              </a:extLst>
            </p:cNvPr>
            <p:cNvGrpSpPr/>
            <p:nvPr/>
          </p:nvGrpSpPr>
          <p:grpSpPr>
            <a:xfrm rot="17121318">
              <a:off x="7059079" y="2311333"/>
              <a:ext cx="819794" cy="790296"/>
              <a:chOff x="6533862" y="2480270"/>
              <a:chExt cx="1059892" cy="1021755"/>
            </a:xfrm>
          </p:grpSpPr>
          <p:sp>
            <p:nvSpPr>
              <p:cNvPr id="44" name="Rectangle 43">
                <a:extLst>
                  <a:ext uri="{FF2B5EF4-FFF2-40B4-BE49-F238E27FC236}">
                    <a16:creationId xmlns:a16="http://schemas.microsoft.com/office/drawing/2014/main" id="{F3DE8E85-98DB-CCA6-2405-424846F9F8AE}"/>
                  </a:ext>
                </a:extLst>
              </p:cNvPr>
              <p:cNvSpPr/>
              <p:nvPr/>
            </p:nvSpPr>
            <p:spPr>
              <a:xfrm>
                <a:off x="6680093" y="2626501"/>
                <a:ext cx="759242" cy="75290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Chord 44">
                <a:extLst>
                  <a:ext uri="{FF2B5EF4-FFF2-40B4-BE49-F238E27FC236}">
                    <a16:creationId xmlns:a16="http://schemas.microsoft.com/office/drawing/2014/main" id="{440D8466-F078-2355-7492-A3242CC2AC94}"/>
                  </a:ext>
                </a:extLst>
              </p:cNvPr>
              <p:cNvSpPr/>
              <p:nvPr/>
            </p:nvSpPr>
            <p:spPr>
              <a:xfrm rot="10800000">
                <a:off x="6913482" y="3209564"/>
                <a:ext cx="292461" cy="292461"/>
              </a:xfrm>
              <a:prstGeom prst="chord">
                <a:avLst>
                  <a:gd name="adj1" fmla="val 20938953"/>
                  <a:gd name="adj2" fmla="val 116166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Chord 45">
                <a:extLst>
                  <a:ext uri="{FF2B5EF4-FFF2-40B4-BE49-F238E27FC236}">
                    <a16:creationId xmlns:a16="http://schemas.microsoft.com/office/drawing/2014/main" id="{D97F8B1A-EA31-E251-2198-48722237F05A}"/>
                  </a:ext>
                </a:extLst>
              </p:cNvPr>
              <p:cNvSpPr/>
              <p:nvPr/>
            </p:nvSpPr>
            <p:spPr>
              <a:xfrm>
                <a:off x="6913483" y="2480270"/>
                <a:ext cx="292461" cy="292461"/>
              </a:xfrm>
              <a:prstGeom prst="chord">
                <a:avLst>
                  <a:gd name="adj1" fmla="val 21152663"/>
                  <a:gd name="adj2" fmla="val 1139126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Chord 46">
                <a:extLst>
                  <a:ext uri="{FF2B5EF4-FFF2-40B4-BE49-F238E27FC236}">
                    <a16:creationId xmlns:a16="http://schemas.microsoft.com/office/drawing/2014/main" id="{9905FAEF-F1EF-FDAF-1365-E5297798FCBE}"/>
                  </a:ext>
                </a:extLst>
              </p:cNvPr>
              <p:cNvSpPr/>
              <p:nvPr/>
            </p:nvSpPr>
            <p:spPr>
              <a:xfrm rot="16200000">
                <a:off x="7301293"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Chord 47">
                <a:extLst>
                  <a:ext uri="{FF2B5EF4-FFF2-40B4-BE49-F238E27FC236}">
                    <a16:creationId xmlns:a16="http://schemas.microsoft.com/office/drawing/2014/main" id="{15803C60-3DEF-6F3A-00E9-269BD878A201}"/>
                  </a:ext>
                </a:extLst>
              </p:cNvPr>
              <p:cNvSpPr/>
              <p:nvPr/>
            </p:nvSpPr>
            <p:spPr>
              <a:xfrm rot="5400000">
                <a:off x="6533862"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5" name="Group 24">
              <a:extLst>
                <a:ext uri="{FF2B5EF4-FFF2-40B4-BE49-F238E27FC236}">
                  <a16:creationId xmlns:a16="http://schemas.microsoft.com/office/drawing/2014/main" id="{6BD0F844-3617-3AE8-38D2-CD00628E78C1}"/>
                </a:ext>
              </a:extLst>
            </p:cNvPr>
            <p:cNvGrpSpPr/>
            <p:nvPr/>
          </p:nvGrpSpPr>
          <p:grpSpPr>
            <a:xfrm>
              <a:off x="6237213" y="2239789"/>
              <a:ext cx="819794" cy="790296"/>
              <a:chOff x="6533862" y="2480270"/>
              <a:chExt cx="1059892" cy="1021755"/>
            </a:xfrm>
          </p:grpSpPr>
          <p:sp>
            <p:nvSpPr>
              <p:cNvPr id="39" name="Rectangle 38">
                <a:extLst>
                  <a:ext uri="{FF2B5EF4-FFF2-40B4-BE49-F238E27FC236}">
                    <a16:creationId xmlns:a16="http://schemas.microsoft.com/office/drawing/2014/main" id="{CD3BC570-EDD9-27BC-AE1A-A7FF865750A5}"/>
                  </a:ext>
                </a:extLst>
              </p:cNvPr>
              <p:cNvSpPr/>
              <p:nvPr/>
            </p:nvSpPr>
            <p:spPr>
              <a:xfrm>
                <a:off x="6680093" y="2626501"/>
                <a:ext cx="759242" cy="75290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Chord 39">
                <a:extLst>
                  <a:ext uri="{FF2B5EF4-FFF2-40B4-BE49-F238E27FC236}">
                    <a16:creationId xmlns:a16="http://schemas.microsoft.com/office/drawing/2014/main" id="{C5958D48-4728-8C6D-C9D1-EFC7156C6328}"/>
                  </a:ext>
                </a:extLst>
              </p:cNvPr>
              <p:cNvSpPr/>
              <p:nvPr/>
            </p:nvSpPr>
            <p:spPr>
              <a:xfrm rot="10800000">
                <a:off x="6913482" y="3209564"/>
                <a:ext cx="292461" cy="292461"/>
              </a:xfrm>
              <a:prstGeom prst="chord">
                <a:avLst>
                  <a:gd name="adj1" fmla="val 20938953"/>
                  <a:gd name="adj2" fmla="val 116166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Chord 40">
                <a:extLst>
                  <a:ext uri="{FF2B5EF4-FFF2-40B4-BE49-F238E27FC236}">
                    <a16:creationId xmlns:a16="http://schemas.microsoft.com/office/drawing/2014/main" id="{C220BF41-069F-A5BA-5D60-F49FF3C621DF}"/>
                  </a:ext>
                </a:extLst>
              </p:cNvPr>
              <p:cNvSpPr/>
              <p:nvPr/>
            </p:nvSpPr>
            <p:spPr>
              <a:xfrm>
                <a:off x="6913483" y="2480270"/>
                <a:ext cx="292461" cy="292461"/>
              </a:xfrm>
              <a:prstGeom prst="chord">
                <a:avLst>
                  <a:gd name="adj1" fmla="val 21152663"/>
                  <a:gd name="adj2" fmla="val 1139126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Chord 41">
                <a:extLst>
                  <a:ext uri="{FF2B5EF4-FFF2-40B4-BE49-F238E27FC236}">
                    <a16:creationId xmlns:a16="http://schemas.microsoft.com/office/drawing/2014/main" id="{70E9F720-4985-2643-0C78-66E64ADA9EC4}"/>
                  </a:ext>
                </a:extLst>
              </p:cNvPr>
              <p:cNvSpPr/>
              <p:nvPr/>
            </p:nvSpPr>
            <p:spPr>
              <a:xfrm rot="16200000">
                <a:off x="7301293"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Chord 42">
                <a:extLst>
                  <a:ext uri="{FF2B5EF4-FFF2-40B4-BE49-F238E27FC236}">
                    <a16:creationId xmlns:a16="http://schemas.microsoft.com/office/drawing/2014/main" id="{ED803086-C47A-C80B-BCC0-26E3DC1BD5CE}"/>
                  </a:ext>
                </a:extLst>
              </p:cNvPr>
              <p:cNvSpPr/>
              <p:nvPr/>
            </p:nvSpPr>
            <p:spPr>
              <a:xfrm rot="5400000">
                <a:off x="6533862"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6" name="Group 25">
              <a:extLst>
                <a:ext uri="{FF2B5EF4-FFF2-40B4-BE49-F238E27FC236}">
                  <a16:creationId xmlns:a16="http://schemas.microsoft.com/office/drawing/2014/main" id="{778C3E87-8FEC-24E5-19A4-C42F088EE314}"/>
                </a:ext>
              </a:extLst>
            </p:cNvPr>
            <p:cNvGrpSpPr/>
            <p:nvPr/>
          </p:nvGrpSpPr>
          <p:grpSpPr>
            <a:xfrm rot="20757040">
              <a:off x="6980766" y="3106722"/>
              <a:ext cx="819794" cy="790296"/>
              <a:chOff x="6533862" y="2480270"/>
              <a:chExt cx="1059892" cy="1021755"/>
            </a:xfrm>
          </p:grpSpPr>
          <p:sp>
            <p:nvSpPr>
              <p:cNvPr id="34" name="Rectangle 33">
                <a:extLst>
                  <a:ext uri="{FF2B5EF4-FFF2-40B4-BE49-F238E27FC236}">
                    <a16:creationId xmlns:a16="http://schemas.microsoft.com/office/drawing/2014/main" id="{4C1CFD91-3578-0276-943D-EF4CA11855DA}"/>
                  </a:ext>
                </a:extLst>
              </p:cNvPr>
              <p:cNvSpPr/>
              <p:nvPr/>
            </p:nvSpPr>
            <p:spPr>
              <a:xfrm>
                <a:off x="6680093" y="2626501"/>
                <a:ext cx="759242" cy="75290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Chord 34">
                <a:extLst>
                  <a:ext uri="{FF2B5EF4-FFF2-40B4-BE49-F238E27FC236}">
                    <a16:creationId xmlns:a16="http://schemas.microsoft.com/office/drawing/2014/main" id="{A33FB4B5-82E5-0419-7B39-4BF2AFD30643}"/>
                  </a:ext>
                </a:extLst>
              </p:cNvPr>
              <p:cNvSpPr/>
              <p:nvPr/>
            </p:nvSpPr>
            <p:spPr>
              <a:xfrm rot="10800000">
                <a:off x="6913482" y="3209564"/>
                <a:ext cx="292461" cy="292461"/>
              </a:xfrm>
              <a:prstGeom prst="chord">
                <a:avLst>
                  <a:gd name="adj1" fmla="val 20938953"/>
                  <a:gd name="adj2" fmla="val 116166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Chord 35">
                <a:extLst>
                  <a:ext uri="{FF2B5EF4-FFF2-40B4-BE49-F238E27FC236}">
                    <a16:creationId xmlns:a16="http://schemas.microsoft.com/office/drawing/2014/main" id="{9E989B15-04D3-0B0D-1038-0AD879097067}"/>
                  </a:ext>
                </a:extLst>
              </p:cNvPr>
              <p:cNvSpPr/>
              <p:nvPr/>
            </p:nvSpPr>
            <p:spPr>
              <a:xfrm>
                <a:off x="6913483" y="2480270"/>
                <a:ext cx="292461" cy="292461"/>
              </a:xfrm>
              <a:prstGeom prst="chord">
                <a:avLst>
                  <a:gd name="adj1" fmla="val 21152663"/>
                  <a:gd name="adj2" fmla="val 1139126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Chord 36">
                <a:extLst>
                  <a:ext uri="{FF2B5EF4-FFF2-40B4-BE49-F238E27FC236}">
                    <a16:creationId xmlns:a16="http://schemas.microsoft.com/office/drawing/2014/main" id="{8BFE3A60-751E-1F75-A881-9C3DF6E01CD2}"/>
                  </a:ext>
                </a:extLst>
              </p:cNvPr>
              <p:cNvSpPr/>
              <p:nvPr/>
            </p:nvSpPr>
            <p:spPr>
              <a:xfrm rot="16200000">
                <a:off x="7301293"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Chord 37">
                <a:extLst>
                  <a:ext uri="{FF2B5EF4-FFF2-40B4-BE49-F238E27FC236}">
                    <a16:creationId xmlns:a16="http://schemas.microsoft.com/office/drawing/2014/main" id="{27E1BFB4-B1DE-2A71-F2F5-FE788CD51F4D}"/>
                  </a:ext>
                </a:extLst>
              </p:cNvPr>
              <p:cNvSpPr/>
              <p:nvPr/>
            </p:nvSpPr>
            <p:spPr>
              <a:xfrm rot="5400000">
                <a:off x="6533862"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7" name="Group 26">
              <a:extLst>
                <a:ext uri="{FF2B5EF4-FFF2-40B4-BE49-F238E27FC236}">
                  <a16:creationId xmlns:a16="http://schemas.microsoft.com/office/drawing/2014/main" id="{EE3ED88E-894D-9CA4-2B51-BA9EDFF1705C}"/>
                </a:ext>
              </a:extLst>
            </p:cNvPr>
            <p:cNvGrpSpPr/>
            <p:nvPr/>
          </p:nvGrpSpPr>
          <p:grpSpPr>
            <a:xfrm rot="16617955">
              <a:off x="6173369" y="3028462"/>
              <a:ext cx="819794" cy="790296"/>
              <a:chOff x="6533862" y="2480270"/>
              <a:chExt cx="1059892" cy="1021755"/>
            </a:xfrm>
          </p:grpSpPr>
          <p:sp>
            <p:nvSpPr>
              <p:cNvPr id="28" name="Rectangle 27">
                <a:extLst>
                  <a:ext uri="{FF2B5EF4-FFF2-40B4-BE49-F238E27FC236}">
                    <a16:creationId xmlns:a16="http://schemas.microsoft.com/office/drawing/2014/main" id="{E7826B90-8A1F-63E3-603F-E0CCAA3F9985}"/>
                  </a:ext>
                </a:extLst>
              </p:cNvPr>
              <p:cNvSpPr/>
              <p:nvPr/>
            </p:nvSpPr>
            <p:spPr>
              <a:xfrm>
                <a:off x="6680093" y="2626501"/>
                <a:ext cx="759242" cy="75290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Chord 28">
                <a:extLst>
                  <a:ext uri="{FF2B5EF4-FFF2-40B4-BE49-F238E27FC236}">
                    <a16:creationId xmlns:a16="http://schemas.microsoft.com/office/drawing/2014/main" id="{A709E82B-F7AD-FF97-0855-8F4EA4B366BB}"/>
                  </a:ext>
                </a:extLst>
              </p:cNvPr>
              <p:cNvSpPr/>
              <p:nvPr/>
            </p:nvSpPr>
            <p:spPr>
              <a:xfrm rot="10800000">
                <a:off x="6913482" y="3209564"/>
                <a:ext cx="292461" cy="292461"/>
              </a:xfrm>
              <a:prstGeom prst="chord">
                <a:avLst>
                  <a:gd name="adj1" fmla="val 20938953"/>
                  <a:gd name="adj2" fmla="val 116166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Chord 29">
                <a:extLst>
                  <a:ext uri="{FF2B5EF4-FFF2-40B4-BE49-F238E27FC236}">
                    <a16:creationId xmlns:a16="http://schemas.microsoft.com/office/drawing/2014/main" id="{8C08134B-0AC5-91F4-329C-15261B574A11}"/>
                  </a:ext>
                </a:extLst>
              </p:cNvPr>
              <p:cNvSpPr/>
              <p:nvPr/>
            </p:nvSpPr>
            <p:spPr>
              <a:xfrm>
                <a:off x="6913483" y="2480270"/>
                <a:ext cx="292461" cy="292461"/>
              </a:xfrm>
              <a:prstGeom prst="chord">
                <a:avLst>
                  <a:gd name="adj1" fmla="val 21152663"/>
                  <a:gd name="adj2" fmla="val 1139126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Chord 30">
                <a:extLst>
                  <a:ext uri="{FF2B5EF4-FFF2-40B4-BE49-F238E27FC236}">
                    <a16:creationId xmlns:a16="http://schemas.microsoft.com/office/drawing/2014/main" id="{520A1429-A8FD-E347-03C9-537FD1566003}"/>
                  </a:ext>
                </a:extLst>
              </p:cNvPr>
              <p:cNvSpPr/>
              <p:nvPr/>
            </p:nvSpPr>
            <p:spPr>
              <a:xfrm rot="16200000">
                <a:off x="7301293"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Chord 32">
                <a:extLst>
                  <a:ext uri="{FF2B5EF4-FFF2-40B4-BE49-F238E27FC236}">
                    <a16:creationId xmlns:a16="http://schemas.microsoft.com/office/drawing/2014/main" id="{31ABEA97-1263-36C7-3299-774613BEE267}"/>
                  </a:ext>
                </a:extLst>
              </p:cNvPr>
              <p:cNvSpPr/>
              <p:nvPr/>
            </p:nvSpPr>
            <p:spPr>
              <a:xfrm rot="5400000">
                <a:off x="6533862" y="2888081"/>
                <a:ext cx="292461" cy="292461"/>
              </a:xfrm>
              <a:prstGeom prst="chord">
                <a:avLst>
                  <a:gd name="adj1" fmla="val 21152663"/>
                  <a:gd name="adj2" fmla="val 1139126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51" name="Group 50">
            <a:extLst>
              <a:ext uri="{FF2B5EF4-FFF2-40B4-BE49-F238E27FC236}">
                <a16:creationId xmlns:a16="http://schemas.microsoft.com/office/drawing/2014/main" id="{641E1765-CBD0-31B2-1DB8-9A25FFE94343}"/>
              </a:ext>
            </a:extLst>
          </p:cNvPr>
          <p:cNvGrpSpPr/>
          <p:nvPr/>
        </p:nvGrpSpPr>
        <p:grpSpPr>
          <a:xfrm>
            <a:off x="2312792" y="2213702"/>
            <a:ext cx="301455" cy="742975"/>
            <a:chOff x="1480453" y="2213703"/>
            <a:chExt cx="218613" cy="538800"/>
          </a:xfrm>
        </p:grpSpPr>
        <p:sp>
          <p:nvSpPr>
            <p:cNvPr id="49" name="Round Same Side Corner Rectangle 46">
              <a:extLst>
                <a:ext uri="{FF2B5EF4-FFF2-40B4-BE49-F238E27FC236}">
                  <a16:creationId xmlns:a16="http://schemas.microsoft.com/office/drawing/2014/main" id="{26CA060A-AC15-9F97-31F9-7DE20124C5D7}"/>
                </a:ext>
              </a:extLst>
            </p:cNvPr>
            <p:cNvSpPr/>
            <p:nvPr/>
          </p:nvSpPr>
          <p:spPr>
            <a:xfrm>
              <a:off x="1482056" y="2469862"/>
              <a:ext cx="216156" cy="282641"/>
            </a:xfrm>
            <a:prstGeom prst="round2SameRect">
              <a:avLst>
                <a:gd name="adj1" fmla="val 50000"/>
                <a:gd name="adj2" fmla="val 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0" name="Oval 49">
              <a:extLst>
                <a:ext uri="{FF2B5EF4-FFF2-40B4-BE49-F238E27FC236}">
                  <a16:creationId xmlns:a16="http://schemas.microsoft.com/office/drawing/2014/main" id="{6316DE2B-38E9-8ECB-37C5-4071740E6B4C}"/>
                </a:ext>
              </a:extLst>
            </p:cNvPr>
            <p:cNvSpPr/>
            <p:nvPr/>
          </p:nvSpPr>
          <p:spPr>
            <a:xfrm>
              <a:off x="1480453" y="2213703"/>
              <a:ext cx="218613" cy="21861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58" name="Group 57">
            <a:extLst>
              <a:ext uri="{FF2B5EF4-FFF2-40B4-BE49-F238E27FC236}">
                <a16:creationId xmlns:a16="http://schemas.microsoft.com/office/drawing/2014/main" id="{72DCDD7B-F787-4E82-B093-2B143EBDAD5B}"/>
              </a:ext>
            </a:extLst>
          </p:cNvPr>
          <p:cNvGrpSpPr/>
          <p:nvPr/>
        </p:nvGrpSpPr>
        <p:grpSpPr>
          <a:xfrm>
            <a:off x="2858820" y="1757611"/>
            <a:ext cx="662961" cy="1182650"/>
            <a:chOff x="5102983" y="1330093"/>
            <a:chExt cx="611190" cy="1090296"/>
          </a:xfrm>
          <a:solidFill>
            <a:schemeClr val="accent3">
              <a:lumMod val="50000"/>
            </a:schemeClr>
          </a:solidFill>
        </p:grpSpPr>
        <p:grpSp>
          <p:nvGrpSpPr>
            <p:cNvPr id="59" name="Group 58">
              <a:extLst>
                <a:ext uri="{FF2B5EF4-FFF2-40B4-BE49-F238E27FC236}">
                  <a16:creationId xmlns:a16="http://schemas.microsoft.com/office/drawing/2014/main" id="{D06067B7-F161-ECF7-1BE5-76C5A7F0428D}"/>
                </a:ext>
              </a:extLst>
            </p:cNvPr>
            <p:cNvGrpSpPr/>
            <p:nvPr/>
          </p:nvGrpSpPr>
          <p:grpSpPr>
            <a:xfrm>
              <a:off x="5157952" y="1808115"/>
              <a:ext cx="241654" cy="277569"/>
              <a:chOff x="2968390" y="1782471"/>
              <a:chExt cx="241654" cy="277569"/>
            </a:xfrm>
            <a:grpFill/>
          </p:grpSpPr>
          <p:sp>
            <p:nvSpPr>
              <p:cNvPr id="67" name="Round Same Side Corner Rectangle 25">
                <a:extLst>
                  <a:ext uri="{FF2B5EF4-FFF2-40B4-BE49-F238E27FC236}">
                    <a16:creationId xmlns:a16="http://schemas.microsoft.com/office/drawing/2014/main" id="{647594BB-F3F4-BF9D-25E5-EA847212BF6B}"/>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8" name="Round Same Side Corner Rectangle 26">
                <a:extLst>
                  <a:ext uri="{FF2B5EF4-FFF2-40B4-BE49-F238E27FC236}">
                    <a16:creationId xmlns:a16="http://schemas.microsoft.com/office/drawing/2014/main" id="{F1E0E724-36CC-3E36-3609-6EDB73CE5567}"/>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0" name="Rectangle 59">
              <a:extLst>
                <a:ext uri="{FF2B5EF4-FFF2-40B4-BE49-F238E27FC236}">
                  <a16:creationId xmlns:a16="http://schemas.microsoft.com/office/drawing/2014/main" id="{7571A1F5-11EB-1BD9-3ED5-E0909CA49BAA}"/>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Round Same Side Corner Rectangle 26">
              <a:extLst>
                <a:ext uri="{FF2B5EF4-FFF2-40B4-BE49-F238E27FC236}">
                  <a16:creationId xmlns:a16="http://schemas.microsoft.com/office/drawing/2014/main" id="{00544E2D-8264-37DE-562B-AB0245BFFD2D}"/>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62" name="Straight Arrow Connector 61">
              <a:extLst>
                <a:ext uri="{FF2B5EF4-FFF2-40B4-BE49-F238E27FC236}">
                  <a16:creationId xmlns:a16="http://schemas.microsoft.com/office/drawing/2014/main" id="{0ED3741A-7AA3-06D0-B026-7EC71E024D4A}"/>
                </a:ext>
              </a:extLst>
            </p:cNvPr>
            <p:cNvCxnSpPr>
              <a:cxnSpLocks/>
            </p:cNvCxnSpPr>
            <p:nvPr/>
          </p:nvCxnSpPr>
          <p:spPr>
            <a:xfrm flipH="1">
              <a:off x="5175388" y="1694718"/>
              <a:ext cx="74812" cy="109302"/>
            </a:xfrm>
            <a:prstGeom prst="straightConnector1">
              <a:avLst/>
            </a:prstGeom>
            <a:grpFill/>
            <a:ln w="28575">
              <a:solidFill>
                <a:schemeClr val="accent3">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63" name="Group 62">
              <a:extLst>
                <a:ext uri="{FF2B5EF4-FFF2-40B4-BE49-F238E27FC236}">
                  <a16:creationId xmlns:a16="http://schemas.microsoft.com/office/drawing/2014/main" id="{E62AE7E3-CB13-337A-A020-212F16C0B033}"/>
                </a:ext>
              </a:extLst>
            </p:cNvPr>
            <p:cNvGrpSpPr/>
            <p:nvPr/>
          </p:nvGrpSpPr>
          <p:grpSpPr>
            <a:xfrm>
              <a:off x="5274909" y="1330093"/>
              <a:ext cx="439264" cy="1090296"/>
              <a:chOff x="4152776" y="1302447"/>
              <a:chExt cx="365595" cy="907443"/>
            </a:xfrm>
            <a:grpFill/>
          </p:grpSpPr>
          <p:sp>
            <p:nvSpPr>
              <p:cNvPr id="64" name="Flowchart: Manual Operation 63">
                <a:extLst>
                  <a:ext uri="{FF2B5EF4-FFF2-40B4-BE49-F238E27FC236}">
                    <a16:creationId xmlns:a16="http://schemas.microsoft.com/office/drawing/2014/main" id="{0D94C897-3A85-F1BF-E414-3457EFC65696}"/>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5" name="Round Same Side Corner Rectangle 23">
                <a:extLst>
                  <a:ext uri="{FF2B5EF4-FFF2-40B4-BE49-F238E27FC236}">
                    <a16:creationId xmlns:a16="http://schemas.microsoft.com/office/drawing/2014/main" id="{315F5DF7-8112-14CB-7218-B2B88220829F}"/>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Oval 65">
                <a:extLst>
                  <a:ext uri="{FF2B5EF4-FFF2-40B4-BE49-F238E27FC236}">
                    <a16:creationId xmlns:a16="http://schemas.microsoft.com/office/drawing/2014/main" id="{05AEE95A-DBC2-F2F1-EA2D-D8DAC3315737}"/>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69" name="Group 68">
            <a:extLst>
              <a:ext uri="{FF2B5EF4-FFF2-40B4-BE49-F238E27FC236}">
                <a16:creationId xmlns:a16="http://schemas.microsoft.com/office/drawing/2014/main" id="{9AEAF659-036E-D377-DDE8-5AC6466ED397}"/>
              </a:ext>
            </a:extLst>
          </p:cNvPr>
          <p:cNvGrpSpPr/>
          <p:nvPr/>
        </p:nvGrpSpPr>
        <p:grpSpPr>
          <a:xfrm>
            <a:off x="1604696" y="1840008"/>
            <a:ext cx="478480" cy="1126430"/>
            <a:chOff x="838200" y="1656618"/>
            <a:chExt cx="1376959" cy="3241614"/>
          </a:xfrm>
          <a:solidFill>
            <a:schemeClr val="accent3">
              <a:lumMod val="50000"/>
            </a:schemeClr>
          </a:solidFill>
        </p:grpSpPr>
        <p:sp>
          <p:nvSpPr>
            <p:cNvPr id="70" name="Oval 69">
              <a:extLst>
                <a:ext uri="{FF2B5EF4-FFF2-40B4-BE49-F238E27FC236}">
                  <a16:creationId xmlns:a16="http://schemas.microsoft.com/office/drawing/2014/main" id="{43841D97-E40B-F39C-54A7-C28CCF26FC0D}"/>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nvGrpSpPr>
            <p:cNvPr id="71" name="Group 70">
              <a:extLst>
                <a:ext uri="{FF2B5EF4-FFF2-40B4-BE49-F238E27FC236}">
                  <a16:creationId xmlns:a16="http://schemas.microsoft.com/office/drawing/2014/main" id="{BB153B2B-B728-43C3-5F61-8295434B9D88}"/>
                </a:ext>
              </a:extLst>
            </p:cNvPr>
            <p:cNvGrpSpPr/>
            <p:nvPr/>
          </p:nvGrpSpPr>
          <p:grpSpPr>
            <a:xfrm>
              <a:off x="838200" y="2708811"/>
              <a:ext cx="1376959" cy="2189421"/>
              <a:chOff x="838200" y="3749717"/>
              <a:chExt cx="1376959" cy="1148515"/>
            </a:xfrm>
            <a:grpFill/>
          </p:grpSpPr>
          <p:sp>
            <p:nvSpPr>
              <p:cNvPr id="72" name="Round Same Side Corner Rectangle 46">
                <a:extLst>
                  <a:ext uri="{FF2B5EF4-FFF2-40B4-BE49-F238E27FC236}">
                    <a16:creationId xmlns:a16="http://schemas.microsoft.com/office/drawing/2014/main" id="{7266958B-EB40-E95E-FD44-59546E6245FE}"/>
                  </a:ext>
                </a:extLst>
              </p:cNvPr>
              <p:cNvSpPr/>
              <p:nvPr/>
            </p:nvSpPr>
            <p:spPr>
              <a:xfrm>
                <a:off x="1089026" y="3749717"/>
                <a:ext cx="878351" cy="114851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3" name="Trapezoid 72">
                <a:extLst>
                  <a:ext uri="{FF2B5EF4-FFF2-40B4-BE49-F238E27FC236}">
                    <a16:creationId xmlns:a16="http://schemas.microsoft.com/office/drawing/2014/main" id="{CAC09DC2-657C-A190-3D23-C01760250AAD}"/>
                  </a:ext>
                </a:extLst>
              </p:cNvPr>
              <p:cNvSpPr/>
              <p:nvPr/>
            </p:nvSpPr>
            <p:spPr>
              <a:xfrm>
                <a:off x="838200" y="4100424"/>
                <a:ext cx="1376959" cy="797808"/>
              </a:xfrm>
              <a:prstGeom prst="trapezoid">
                <a:avLst>
                  <a:gd name="adj" fmla="val 184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74" name="Group 73">
            <a:extLst>
              <a:ext uri="{FF2B5EF4-FFF2-40B4-BE49-F238E27FC236}">
                <a16:creationId xmlns:a16="http://schemas.microsoft.com/office/drawing/2014/main" id="{D1C56065-C644-9114-5CB5-0D1E6A440A69}"/>
              </a:ext>
            </a:extLst>
          </p:cNvPr>
          <p:cNvGrpSpPr/>
          <p:nvPr/>
        </p:nvGrpSpPr>
        <p:grpSpPr>
          <a:xfrm>
            <a:off x="1198046" y="1808509"/>
            <a:ext cx="317320" cy="1157929"/>
            <a:chOff x="1082512" y="1656618"/>
            <a:chExt cx="888336" cy="3241614"/>
          </a:xfrm>
          <a:solidFill>
            <a:schemeClr val="accent3">
              <a:lumMod val="50000"/>
            </a:schemeClr>
          </a:solidFill>
        </p:grpSpPr>
        <p:sp>
          <p:nvSpPr>
            <p:cNvPr id="75" name="Oval 74">
              <a:extLst>
                <a:ext uri="{FF2B5EF4-FFF2-40B4-BE49-F238E27FC236}">
                  <a16:creationId xmlns:a16="http://schemas.microsoft.com/office/drawing/2014/main" id="{E76C2621-68AB-6C29-2C4D-84F7E6EB7D8B}"/>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77" name="Round Same Side Corner Rectangle 46">
              <a:extLst>
                <a:ext uri="{FF2B5EF4-FFF2-40B4-BE49-F238E27FC236}">
                  <a16:creationId xmlns:a16="http://schemas.microsoft.com/office/drawing/2014/main" id="{9EA8F790-ADCD-C7C2-2F0E-6B45A430C3BA}"/>
                </a:ext>
              </a:extLst>
            </p:cNvPr>
            <p:cNvSpPr/>
            <p:nvPr/>
          </p:nvSpPr>
          <p:spPr>
            <a:xfrm>
              <a:off x="1089027" y="2708811"/>
              <a:ext cx="878352"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744141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AEA65-0DD3-56B7-6DBB-69A03DFF7DC2}"/>
              </a:ext>
            </a:extLst>
          </p:cNvPr>
          <p:cNvSpPr>
            <a:spLocks noGrp="1"/>
          </p:cNvSpPr>
          <p:nvPr>
            <p:ph type="title"/>
          </p:nvPr>
        </p:nvSpPr>
        <p:spPr/>
        <p:txBody>
          <a:bodyPr/>
          <a:lstStyle/>
          <a:p>
            <a:r>
              <a:rPr lang="en-GB" dirty="0"/>
              <a:t>Involving others in case planning</a:t>
            </a:r>
            <a:endParaRPr lang="en-BE" dirty="0"/>
          </a:p>
        </p:txBody>
      </p:sp>
      <p:sp>
        <p:nvSpPr>
          <p:cNvPr id="5" name="TextBox 4">
            <a:extLst>
              <a:ext uri="{FF2B5EF4-FFF2-40B4-BE49-F238E27FC236}">
                <a16:creationId xmlns:a16="http://schemas.microsoft.com/office/drawing/2014/main" id="{88CD3200-0C97-302A-CC4B-CA82BB49CA8C}"/>
              </a:ext>
            </a:extLst>
          </p:cNvPr>
          <p:cNvSpPr txBox="1"/>
          <p:nvPr/>
        </p:nvSpPr>
        <p:spPr>
          <a:xfrm>
            <a:off x="1357183" y="3271873"/>
            <a:ext cx="4388708" cy="2246769"/>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WHO</a:t>
            </a: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Other important people in the child’s life</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Trusted community member or community volunteers</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Other service providers</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Relevant authorities</a:t>
            </a:r>
          </a:p>
        </p:txBody>
      </p:sp>
      <p:sp>
        <p:nvSpPr>
          <p:cNvPr id="6" name="TextBox 5">
            <a:extLst>
              <a:ext uri="{FF2B5EF4-FFF2-40B4-BE49-F238E27FC236}">
                <a16:creationId xmlns:a16="http://schemas.microsoft.com/office/drawing/2014/main" id="{FE5807FE-DF23-41D9-A99E-0A42B010D21E}"/>
              </a:ext>
            </a:extLst>
          </p:cNvPr>
          <p:cNvSpPr txBox="1"/>
          <p:nvPr/>
        </p:nvSpPr>
        <p:spPr>
          <a:xfrm>
            <a:off x="6538307" y="3271873"/>
            <a:ext cx="4296510" cy="2246769"/>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WHEN</a:t>
            </a: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If the child and parent or caregiver consent</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If it is in the child’s best interest</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Useful if they are going to be involved in implementing the case plan</a:t>
            </a:r>
            <a:endParaRPr lang="en-BE" sz="2000"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5CFF9990-3D1A-1CFF-4B45-8E775A203A7B}"/>
              </a:ext>
            </a:extLst>
          </p:cNvPr>
          <p:cNvGrpSpPr/>
          <p:nvPr/>
        </p:nvGrpSpPr>
        <p:grpSpPr>
          <a:xfrm>
            <a:off x="1578812" y="1817983"/>
            <a:ext cx="355495" cy="1128123"/>
            <a:chOff x="1082512" y="1656618"/>
            <a:chExt cx="888336" cy="2819036"/>
          </a:xfrm>
          <a:solidFill>
            <a:schemeClr val="accent3">
              <a:lumMod val="50000"/>
            </a:schemeClr>
          </a:solidFill>
        </p:grpSpPr>
        <p:sp>
          <p:nvSpPr>
            <p:cNvPr id="12" name="Oval 11">
              <a:extLst>
                <a:ext uri="{FF2B5EF4-FFF2-40B4-BE49-F238E27FC236}">
                  <a16:creationId xmlns:a16="http://schemas.microsoft.com/office/drawing/2014/main" id="{18BA1072-8B8A-2BC0-0A3A-20C8587077DF}"/>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3" name="Round Same Side Corner Rectangle 46">
              <a:extLst>
                <a:ext uri="{FF2B5EF4-FFF2-40B4-BE49-F238E27FC236}">
                  <a16:creationId xmlns:a16="http://schemas.microsoft.com/office/drawing/2014/main" id="{0EC55035-17CF-86FB-3196-0F3333774051}"/>
                </a:ext>
              </a:extLst>
            </p:cNvPr>
            <p:cNvSpPr/>
            <p:nvPr/>
          </p:nvSpPr>
          <p:spPr>
            <a:xfrm>
              <a:off x="1089023" y="2708812"/>
              <a:ext cx="881822" cy="176684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E08D03E4-D839-E5AE-5C52-8B18A5CC92C7}"/>
              </a:ext>
            </a:extLst>
          </p:cNvPr>
          <p:cNvGrpSpPr/>
          <p:nvPr/>
        </p:nvGrpSpPr>
        <p:grpSpPr>
          <a:xfrm>
            <a:off x="2085510" y="1957144"/>
            <a:ext cx="481843" cy="988962"/>
            <a:chOff x="1089022" y="2004364"/>
            <a:chExt cx="1204063" cy="2471290"/>
          </a:xfrm>
          <a:solidFill>
            <a:schemeClr val="accent3">
              <a:lumMod val="50000"/>
            </a:schemeClr>
          </a:solidFill>
        </p:grpSpPr>
        <p:sp>
          <p:nvSpPr>
            <p:cNvPr id="17" name="Oval 16">
              <a:extLst>
                <a:ext uri="{FF2B5EF4-FFF2-40B4-BE49-F238E27FC236}">
                  <a16:creationId xmlns:a16="http://schemas.microsoft.com/office/drawing/2014/main" id="{69D0655A-D3AE-8F8E-8C47-1FA229BE22ED}"/>
                </a:ext>
              </a:extLst>
            </p:cNvPr>
            <p:cNvSpPr/>
            <p:nvPr/>
          </p:nvSpPr>
          <p:spPr>
            <a:xfrm>
              <a:off x="1246883" y="2004364"/>
              <a:ext cx="888336" cy="88833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8" name="Round Same Side Corner Rectangle 46">
              <a:extLst>
                <a:ext uri="{FF2B5EF4-FFF2-40B4-BE49-F238E27FC236}">
                  <a16:creationId xmlns:a16="http://schemas.microsoft.com/office/drawing/2014/main" id="{E7546F39-28B7-6994-EF22-B094203B24A5}"/>
                </a:ext>
              </a:extLst>
            </p:cNvPr>
            <p:cNvSpPr/>
            <p:nvPr/>
          </p:nvSpPr>
          <p:spPr>
            <a:xfrm>
              <a:off x="1089022" y="3155087"/>
              <a:ext cx="1204063" cy="132056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0943C652-C28E-8057-5010-04503CBF44A1}"/>
              </a:ext>
            </a:extLst>
          </p:cNvPr>
          <p:cNvGrpSpPr/>
          <p:nvPr/>
        </p:nvGrpSpPr>
        <p:grpSpPr>
          <a:xfrm>
            <a:off x="6688169" y="1889493"/>
            <a:ext cx="1028282" cy="1028282"/>
            <a:chOff x="6784825" y="4717805"/>
            <a:chExt cx="1170980" cy="1170980"/>
          </a:xfrm>
        </p:grpSpPr>
        <p:sp>
          <p:nvSpPr>
            <p:cNvPr id="20" name="Oval 19">
              <a:extLst>
                <a:ext uri="{FF2B5EF4-FFF2-40B4-BE49-F238E27FC236}">
                  <a16:creationId xmlns:a16="http://schemas.microsoft.com/office/drawing/2014/main" id="{F279DB70-D3E0-AC1D-0414-F2221EFF946C}"/>
                </a:ext>
              </a:extLst>
            </p:cNvPr>
            <p:cNvSpPr/>
            <p:nvPr/>
          </p:nvSpPr>
          <p:spPr>
            <a:xfrm>
              <a:off x="6784825" y="4717805"/>
              <a:ext cx="1170980" cy="1170980"/>
            </a:xfrm>
            <a:prstGeom prst="ellipse">
              <a:avLst/>
            </a:prstGeom>
            <a:solidFill>
              <a:schemeClr val="accent3">
                <a:lumMod val="50000"/>
              </a:schemeClr>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9030F477-4636-C46C-67BF-359F9187AFB8}"/>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73A90F69-D8D4-BE62-DB88-48708D64699D}"/>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DB8C8636-C6B8-A646-0F82-4989D01519C9}"/>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4" name="Heart 23">
            <a:extLst>
              <a:ext uri="{FF2B5EF4-FFF2-40B4-BE49-F238E27FC236}">
                <a16:creationId xmlns:a16="http://schemas.microsoft.com/office/drawing/2014/main" id="{77728A42-4E31-D2D8-CE00-C046393FB40E}"/>
              </a:ext>
            </a:extLst>
          </p:cNvPr>
          <p:cNvSpPr/>
          <p:nvPr/>
        </p:nvSpPr>
        <p:spPr>
          <a:xfrm>
            <a:off x="1844342" y="1574724"/>
            <a:ext cx="179928" cy="160751"/>
          </a:xfrm>
          <a:prstGeom prst="hear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128354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54A3C-25D6-89AC-A80B-5E27F6B2F732}"/>
              </a:ext>
            </a:extLst>
          </p:cNvPr>
          <p:cNvSpPr>
            <a:spLocks noGrp="1"/>
          </p:cNvSpPr>
          <p:nvPr>
            <p:ph type="title"/>
          </p:nvPr>
        </p:nvSpPr>
        <p:spPr/>
        <p:txBody>
          <a:bodyPr/>
          <a:lstStyle/>
          <a:p>
            <a:r>
              <a:rPr lang="en-GB" dirty="0"/>
              <a:t>Preparing for a case planning meeting</a:t>
            </a:r>
            <a:endParaRPr lang="en-BE" dirty="0"/>
          </a:p>
        </p:txBody>
      </p:sp>
      <p:grpSp>
        <p:nvGrpSpPr>
          <p:cNvPr id="14" name="Group 13">
            <a:extLst>
              <a:ext uri="{FF2B5EF4-FFF2-40B4-BE49-F238E27FC236}">
                <a16:creationId xmlns:a16="http://schemas.microsoft.com/office/drawing/2014/main" id="{F222FDFC-CCF7-0280-B750-62F7A6EE1611}"/>
              </a:ext>
            </a:extLst>
          </p:cNvPr>
          <p:cNvGrpSpPr/>
          <p:nvPr/>
        </p:nvGrpSpPr>
        <p:grpSpPr>
          <a:xfrm>
            <a:off x="10228983" y="337468"/>
            <a:ext cx="1587872" cy="1368854"/>
            <a:chOff x="10228983" y="337468"/>
            <a:chExt cx="1587872" cy="1368854"/>
          </a:xfrm>
        </p:grpSpPr>
        <p:sp>
          <p:nvSpPr>
            <p:cNvPr id="15" name="Hexagon 14">
              <a:extLst>
                <a:ext uri="{FF2B5EF4-FFF2-40B4-BE49-F238E27FC236}">
                  <a16:creationId xmlns:a16="http://schemas.microsoft.com/office/drawing/2014/main" id="{3222967B-62CB-DCE3-EB83-772FA3BDCA3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6" name="Group 15">
              <a:extLst>
                <a:ext uri="{FF2B5EF4-FFF2-40B4-BE49-F238E27FC236}">
                  <a16:creationId xmlns:a16="http://schemas.microsoft.com/office/drawing/2014/main" id="{8CB52903-99F8-E861-EFB2-02EEA496F4F4}"/>
                </a:ext>
              </a:extLst>
            </p:cNvPr>
            <p:cNvGrpSpPr/>
            <p:nvPr/>
          </p:nvGrpSpPr>
          <p:grpSpPr>
            <a:xfrm>
              <a:off x="10621771" y="762700"/>
              <a:ext cx="562136" cy="634675"/>
              <a:chOff x="760175" y="830142"/>
              <a:chExt cx="867619" cy="979579"/>
            </a:xfrm>
          </p:grpSpPr>
          <p:sp>
            <p:nvSpPr>
              <p:cNvPr id="20" name="Rectangle 19">
                <a:extLst>
                  <a:ext uri="{FF2B5EF4-FFF2-40B4-BE49-F238E27FC236}">
                    <a16:creationId xmlns:a16="http://schemas.microsoft.com/office/drawing/2014/main" id="{F4E76E6B-F033-2E38-3A9D-3F0A1B7A3AB2}"/>
                  </a:ext>
                </a:extLst>
              </p:cNvPr>
              <p:cNvSpPr/>
              <p:nvPr/>
            </p:nvSpPr>
            <p:spPr>
              <a:xfrm>
                <a:off x="864636" y="830142"/>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138</a:t>
                </a:r>
              </a:p>
            </p:txBody>
          </p:sp>
          <p:sp>
            <p:nvSpPr>
              <p:cNvPr id="23" name="Rectangle 22">
                <a:extLst>
                  <a:ext uri="{FF2B5EF4-FFF2-40B4-BE49-F238E27FC236}">
                    <a16:creationId xmlns:a16="http://schemas.microsoft.com/office/drawing/2014/main" id="{11B01208-7322-C721-D7C9-DD5ABCB7E91B}"/>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7" name="Group 16">
              <a:extLst>
                <a:ext uri="{FF2B5EF4-FFF2-40B4-BE49-F238E27FC236}">
                  <a16:creationId xmlns:a16="http://schemas.microsoft.com/office/drawing/2014/main" id="{96ED7991-B1E4-54BA-5C10-B2DD046F0BF4}"/>
                </a:ext>
              </a:extLst>
            </p:cNvPr>
            <p:cNvGrpSpPr/>
            <p:nvPr/>
          </p:nvGrpSpPr>
          <p:grpSpPr>
            <a:xfrm>
              <a:off x="11325415" y="762701"/>
              <a:ext cx="182192" cy="634674"/>
              <a:chOff x="2121762" y="2323619"/>
              <a:chExt cx="200378" cy="825210"/>
            </a:xfrm>
          </p:grpSpPr>
          <p:sp>
            <p:nvSpPr>
              <p:cNvPr id="18" name="Isosceles Triangle 17">
                <a:extLst>
                  <a:ext uri="{FF2B5EF4-FFF2-40B4-BE49-F238E27FC236}">
                    <a16:creationId xmlns:a16="http://schemas.microsoft.com/office/drawing/2014/main" id="{EDEBD89C-B2FE-A698-15A7-F8C13BEF461D}"/>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ectangle 18">
                <a:extLst>
                  <a:ext uri="{FF2B5EF4-FFF2-40B4-BE49-F238E27FC236}">
                    <a16:creationId xmlns:a16="http://schemas.microsoft.com/office/drawing/2014/main" id="{8000B692-0AF4-4E4B-2B28-09ADA788EDCE}"/>
                  </a:ext>
                </a:extLst>
              </p:cNvPr>
              <p:cNvSpPr/>
              <p:nvPr/>
            </p:nvSpPr>
            <p:spPr>
              <a:xfrm>
                <a:off x="2121762" y="2496169"/>
                <a:ext cx="200377" cy="6526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4" name="Group 23">
            <a:extLst>
              <a:ext uri="{FF2B5EF4-FFF2-40B4-BE49-F238E27FC236}">
                <a16:creationId xmlns:a16="http://schemas.microsoft.com/office/drawing/2014/main" id="{A6D326B1-4417-046A-515F-47B2C27944F7}"/>
              </a:ext>
            </a:extLst>
          </p:cNvPr>
          <p:cNvGrpSpPr/>
          <p:nvPr/>
        </p:nvGrpSpPr>
        <p:grpSpPr>
          <a:xfrm>
            <a:off x="4677507" y="2164583"/>
            <a:ext cx="2508126" cy="2774561"/>
            <a:chOff x="8419175" y="3493727"/>
            <a:chExt cx="2155544" cy="2384525"/>
          </a:xfrm>
        </p:grpSpPr>
        <p:sp>
          <p:nvSpPr>
            <p:cNvPr id="25" name="Rectangle: Single Corner Snipped 24">
              <a:extLst>
                <a:ext uri="{FF2B5EF4-FFF2-40B4-BE49-F238E27FC236}">
                  <a16:creationId xmlns:a16="http://schemas.microsoft.com/office/drawing/2014/main" id="{C96C832B-C7EA-8FB6-C300-D2FB5726AF9D}"/>
                </a:ext>
              </a:extLst>
            </p:cNvPr>
            <p:cNvSpPr/>
            <p:nvPr/>
          </p:nvSpPr>
          <p:spPr>
            <a:xfrm>
              <a:off x="8419175" y="3493727"/>
              <a:ext cx="2155544" cy="2384525"/>
            </a:xfrm>
            <a:prstGeom prst="snip1Rect">
              <a:avLst>
                <a:gd name="adj" fmla="val 23266"/>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L-Shape 25">
              <a:extLst>
                <a:ext uri="{FF2B5EF4-FFF2-40B4-BE49-F238E27FC236}">
                  <a16:creationId xmlns:a16="http://schemas.microsoft.com/office/drawing/2014/main" id="{9C649C66-D8F6-90E3-DD3C-EBF4C1FEED90}"/>
                </a:ext>
              </a:extLst>
            </p:cNvPr>
            <p:cNvSpPr/>
            <p:nvPr/>
          </p:nvSpPr>
          <p:spPr>
            <a:xfrm rot="18361091">
              <a:off x="8664914" y="3825424"/>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L-Shape 26">
              <a:extLst>
                <a:ext uri="{FF2B5EF4-FFF2-40B4-BE49-F238E27FC236}">
                  <a16:creationId xmlns:a16="http://schemas.microsoft.com/office/drawing/2014/main" id="{A421459B-1B20-82B9-8F2D-E999CDD3EF96}"/>
                </a:ext>
              </a:extLst>
            </p:cNvPr>
            <p:cNvSpPr/>
            <p:nvPr/>
          </p:nvSpPr>
          <p:spPr>
            <a:xfrm rot="18361091">
              <a:off x="8664914" y="4548405"/>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8" name="Group 27">
            <a:extLst>
              <a:ext uri="{FF2B5EF4-FFF2-40B4-BE49-F238E27FC236}">
                <a16:creationId xmlns:a16="http://schemas.microsoft.com/office/drawing/2014/main" id="{9CCFF6FC-EDFC-CF81-AFA3-E5A9111DF004}"/>
              </a:ext>
            </a:extLst>
          </p:cNvPr>
          <p:cNvGrpSpPr/>
          <p:nvPr/>
        </p:nvGrpSpPr>
        <p:grpSpPr>
          <a:xfrm>
            <a:off x="6522278" y="3083147"/>
            <a:ext cx="1326709" cy="2366703"/>
            <a:chOff x="5102983" y="1330093"/>
            <a:chExt cx="611190" cy="1090296"/>
          </a:xfrm>
          <a:solidFill>
            <a:schemeClr val="accent3">
              <a:lumMod val="50000"/>
            </a:schemeClr>
          </a:solidFill>
        </p:grpSpPr>
        <p:grpSp>
          <p:nvGrpSpPr>
            <p:cNvPr id="29" name="Group 28">
              <a:extLst>
                <a:ext uri="{FF2B5EF4-FFF2-40B4-BE49-F238E27FC236}">
                  <a16:creationId xmlns:a16="http://schemas.microsoft.com/office/drawing/2014/main" id="{A8AFD93C-F67B-5470-8A44-98B2EA3470B7}"/>
                </a:ext>
              </a:extLst>
            </p:cNvPr>
            <p:cNvGrpSpPr/>
            <p:nvPr/>
          </p:nvGrpSpPr>
          <p:grpSpPr>
            <a:xfrm>
              <a:off x="5157952" y="1808115"/>
              <a:ext cx="241654" cy="277569"/>
              <a:chOff x="2968390" y="1782471"/>
              <a:chExt cx="241654" cy="277569"/>
            </a:xfrm>
            <a:grpFill/>
          </p:grpSpPr>
          <p:sp>
            <p:nvSpPr>
              <p:cNvPr id="37" name="Round Same Side Corner Rectangle 25">
                <a:extLst>
                  <a:ext uri="{FF2B5EF4-FFF2-40B4-BE49-F238E27FC236}">
                    <a16:creationId xmlns:a16="http://schemas.microsoft.com/office/drawing/2014/main" id="{D51B2B71-A051-BDAE-40DF-1B02C3CF4D86}"/>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Round Same Side Corner Rectangle 26">
                <a:extLst>
                  <a:ext uri="{FF2B5EF4-FFF2-40B4-BE49-F238E27FC236}">
                    <a16:creationId xmlns:a16="http://schemas.microsoft.com/office/drawing/2014/main" id="{822FD8C2-6D4D-612D-9A08-1E5B1336BFB3}"/>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0" name="Rectangle 29">
              <a:extLst>
                <a:ext uri="{FF2B5EF4-FFF2-40B4-BE49-F238E27FC236}">
                  <a16:creationId xmlns:a16="http://schemas.microsoft.com/office/drawing/2014/main" id="{19327CB1-F74E-E2BE-405D-757792A80145}"/>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Round Same Side Corner Rectangle 26">
              <a:extLst>
                <a:ext uri="{FF2B5EF4-FFF2-40B4-BE49-F238E27FC236}">
                  <a16:creationId xmlns:a16="http://schemas.microsoft.com/office/drawing/2014/main" id="{DECF69A5-9A86-D913-5B9F-EC25F8B54AD4}"/>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32" name="Straight Arrow Connector 31">
              <a:extLst>
                <a:ext uri="{FF2B5EF4-FFF2-40B4-BE49-F238E27FC236}">
                  <a16:creationId xmlns:a16="http://schemas.microsoft.com/office/drawing/2014/main" id="{86B81B6D-9F5B-E8B1-31DA-14BAA8491621}"/>
                </a:ext>
              </a:extLst>
            </p:cNvPr>
            <p:cNvCxnSpPr>
              <a:cxnSpLocks/>
            </p:cNvCxnSpPr>
            <p:nvPr/>
          </p:nvCxnSpPr>
          <p:spPr>
            <a:xfrm flipH="1">
              <a:off x="5175388" y="1694718"/>
              <a:ext cx="74812" cy="109302"/>
            </a:xfrm>
            <a:prstGeom prst="straightConnector1">
              <a:avLst/>
            </a:prstGeom>
            <a:grpFill/>
            <a:ln w="28575">
              <a:solidFill>
                <a:schemeClr val="accent3">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D7527B0A-4107-7938-886F-882DCB58A7D2}"/>
                </a:ext>
              </a:extLst>
            </p:cNvPr>
            <p:cNvGrpSpPr/>
            <p:nvPr/>
          </p:nvGrpSpPr>
          <p:grpSpPr>
            <a:xfrm>
              <a:off x="5274909" y="1330093"/>
              <a:ext cx="439264" cy="1090296"/>
              <a:chOff x="4152776" y="1302447"/>
              <a:chExt cx="365595" cy="907443"/>
            </a:xfrm>
            <a:grpFill/>
          </p:grpSpPr>
          <p:sp>
            <p:nvSpPr>
              <p:cNvPr id="34" name="Flowchart: Manual Operation 33">
                <a:extLst>
                  <a:ext uri="{FF2B5EF4-FFF2-40B4-BE49-F238E27FC236}">
                    <a16:creationId xmlns:a16="http://schemas.microsoft.com/office/drawing/2014/main" id="{E8AC78EA-2109-5762-62C7-17934FC61DAE}"/>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Round Same Side Corner Rectangle 23">
                <a:extLst>
                  <a:ext uri="{FF2B5EF4-FFF2-40B4-BE49-F238E27FC236}">
                    <a16:creationId xmlns:a16="http://schemas.microsoft.com/office/drawing/2014/main" id="{2090F6B7-5CB4-0FD0-2C95-F212419D2230}"/>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Oval 35">
                <a:extLst>
                  <a:ext uri="{FF2B5EF4-FFF2-40B4-BE49-F238E27FC236}">
                    <a16:creationId xmlns:a16="http://schemas.microsoft.com/office/drawing/2014/main" id="{77802D53-6BE8-2F5F-5F45-41319C076A65}"/>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444171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402795" y="120516"/>
            <a:ext cx="10248861" cy="868968"/>
          </a:xfrm>
        </p:spPr>
        <p:txBody>
          <a:bodyPr>
            <a:normAutofit/>
          </a:bodyPr>
          <a:lstStyle/>
          <a:p>
            <a:r>
              <a:rPr lang="en-US" sz="2800" dirty="0"/>
              <a:t>Preparation checklist</a:t>
            </a:r>
            <a:endParaRPr lang="en-CA" sz="2800" dirty="0"/>
          </a:p>
        </p:txBody>
      </p:sp>
      <p:sp>
        <p:nvSpPr>
          <p:cNvPr id="4" name="TextBox 3">
            <a:extLst>
              <a:ext uri="{FF2B5EF4-FFF2-40B4-BE49-F238E27FC236}">
                <a16:creationId xmlns:a16="http://schemas.microsoft.com/office/drawing/2014/main" id="{EC589FEB-8103-4621-99A0-AFB85B390CE7}"/>
              </a:ext>
            </a:extLst>
          </p:cNvPr>
          <p:cNvSpPr txBox="1"/>
          <p:nvPr/>
        </p:nvSpPr>
        <p:spPr>
          <a:xfrm>
            <a:off x="1836986" y="1687890"/>
            <a:ext cx="3350520" cy="1938992"/>
          </a:xfrm>
          <a:prstGeom prst="rect">
            <a:avLst/>
          </a:prstGeom>
          <a:noFill/>
        </p:spPr>
        <p:txBody>
          <a:bodyPr wrap="square" rtlCol="0">
            <a:spAutoFit/>
          </a:bodyPr>
          <a:lstStyle/>
          <a:p>
            <a:r>
              <a:rPr lang="en-GB" sz="2400" dirty="0">
                <a:effectLst/>
                <a:latin typeface="Arial" panose="020B0604020202020204" pitchFamily="34" charset="0"/>
                <a:cs typeface="Arial" panose="020B0604020202020204" pitchFamily="34" charset="0"/>
              </a:rPr>
              <a:t>I have identified the most appropriate (i.e. safe, private, quiet, accessible, child friendly) </a:t>
            </a:r>
            <a:r>
              <a:rPr lang="en-GB" sz="2400" b="1" dirty="0">
                <a:effectLst/>
                <a:latin typeface="Arial" panose="020B0604020202020204" pitchFamily="34" charset="0"/>
                <a:cs typeface="Arial" panose="020B0604020202020204" pitchFamily="34" charset="0"/>
              </a:rPr>
              <a:t>place</a:t>
            </a:r>
            <a:r>
              <a:rPr lang="en-GB" sz="2400" dirty="0">
                <a:effectLst/>
                <a:latin typeface="Arial" panose="020B0604020202020204" pitchFamily="34" charset="0"/>
                <a:cs typeface="Arial" panose="020B0604020202020204" pitchFamily="34" charset="0"/>
              </a:rPr>
              <a:t> to meet</a:t>
            </a:r>
          </a:p>
        </p:txBody>
      </p:sp>
      <p:grpSp>
        <p:nvGrpSpPr>
          <p:cNvPr id="3" name="Group 2">
            <a:extLst>
              <a:ext uri="{FF2B5EF4-FFF2-40B4-BE49-F238E27FC236}">
                <a16:creationId xmlns:a16="http://schemas.microsoft.com/office/drawing/2014/main" id="{58223C9F-4050-EDC0-DF4E-FD2CB064E007}"/>
              </a:ext>
            </a:extLst>
          </p:cNvPr>
          <p:cNvGrpSpPr/>
          <p:nvPr/>
        </p:nvGrpSpPr>
        <p:grpSpPr>
          <a:xfrm>
            <a:off x="622483" y="1712506"/>
            <a:ext cx="904240" cy="944880"/>
            <a:chOff x="7345680" y="2484120"/>
            <a:chExt cx="904240" cy="944880"/>
          </a:xfrm>
        </p:grpSpPr>
        <p:sp>
          <p:nvSpPr>
            <p:cNvPr id="5" name="Oval 4">
              <a:extLst>
                <a:ext uri="{FF2B5EF4-FFF2-40B4-BE49-F238E27FC236}">
                  <a16:creationId xmlns:a16="http://schemas.microsoft.com/office/drawing/2014/main" id="{FFF8F732-80A2-46DD-AACF-DD1EB47ADCCC}"/>
                </a:ext>
              </a:extLst>
            </p:cNvPr>
            <p:cNvSpPr/>
            <p:nvPr/>
          </p:nvSpPr>
          <p:spPr>
            <a:xfrm>
              <a:off x="7345680" y="2484120"/>
              <a:ext cx="904240" cy="944880"/>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L-Shape 5">
              <a:extLst>
                <a:ext uri="{FF2B5EF4-FFF2-40B4-BE49-F238E27FC236}">
                  <a16:creationId xmlns:a16="http://schemas.microsoft.com/office/drawing/2014/main" id="{8A30BC19-844F-7181-DC61-4B4A8288AF21}"/>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5" name="TextBox 24">
            <a:extLst>
              <a:ext uri="{FF2B5EF4-FFF2-40B4-BE49-F238E27FC236}">
                <a16:creationId xmlns:a16="http://schemas.microsoft.com/office/drawing/2014/main" id="{507AC433-05D2-BB81-93BB-903061684BFD}"/>
              </a:ext>
            </a:extLst>
          </p:cNvPr>
          <p:cNvSpPr txBox="1"/>
          <p:nvPr/>
        </p:nvSpPr>
        <p:spPr>
          <a:xfrm>
            <a:off x="1836986" y="4180880"/>
            <a:ext cx="3350520" cy="1569660"/>
          </a:xfrm>
          <a:prstGeom prst="rect">
            <a:avLst/>
          </a:prstGeom>
          <a:noFill/>
        </p:spPr>
        <p:txBody>
          <a:bodyPr wrap="square" rtlCol="0">
            <a:spAutoFit/>
          </a:bodyPr>
          <a:lstStyle/>
          <a:p>
            <a:r>
              <a:rPr lang="en-GB" sz="2400" dirty="0">
                <a:effectLst/>
                <a:latin typeface="Arial" panose="020B0604020202020204" pitchFamily="34" charset="0"/>
                <a:cs typeface="Arial" panose="020B0604020202020204" pitchFamily="34" charset="0"/>
              </a:rPr>
              <a:t>I have </a:t>
            </a:r>
            <a:r>
              <a:rPr lang="en-GB" sz="2400" b="1" dirty="0">
                <a:effectLst/>
                <a:latin typeface="Arial" panose="020B0604020202020204" pitchFamily="34" charset="0"/>
                <a:cs typeface="Arial" panose="020B0604020202020204" pitchFamily="34" charset="0"/>
              </a:rPr>
              <a:t>reviewed the assessment </a:t>
            </a:r>
            <a:r>
              <a:rPr lang="en-GB" sz="2400" dirty="0">
                <a:effectLst/>
                <a:latin typeface="Arial" panose="020B0604020202020204" pitchFamily="34" charset="0"/>
                <a:cs typeface="Arial" panose="020B0604020202020204" pitchFamily="34" charset="0"/>
              </a:rPr>
              <a:t>and highlight the needs identified</a:t>
            </a:r>
          </a:p>
        </p:txBody>
      </p:sp>
      <p:grpSp>
        <p:nvGrpSpPr>
          <p:cNvPr id="26" name="Group 25">
            <a:extLst>
              <a:ext uri="{FF2B5EF4-FFF2-40B4-BE49-F238E27FC236}">
                <a16:creationId xmlns:a16="http://schemas.microsoft.com/office/drawing/2014/main" id="{F6ECAB92-8B48-AE5A-2FD6-F1740F275C4C}"/>
              </a:ext>
            </a:extLst>
          </p:cNvPr>
          <p:cNvGrpSpPr/>
          <p:nvPr/>
        </p:nvGrpSpPr>
        <p:grpSpPr>
          <a:xfrm>
            <a:off x="622483" y="4205496"/>
            <a:ext cx="904240" cy="944880"/>
            <a:chOff x="7345680" y="2484120"/>
            <a:chExt cx="904240" cy="944880"/>
          </a:xfrm>
        </p:grpSpPr>
        <p:sp>
          <p:nvSpPr>
            <p:cNvPr id="27" name="Oval 26">
              <a:extLst>
                <a:ext uri="{FF2B5EF4-FFF2-40B4-BE49-F238E27FC236}">
                  <a16:creationId xmlns:a16="http://schemas.microsoft.com/office/drawing/2014/main" id="{D210A435-5CB3-4E42-CF37-6519BD1FA0D0}"/>
                </a:ext>
              </a:extLst>
            </p:cNvPr>
            <p:cNvSpPr/>
            <p:nvPr/>
          </p:nvSpPr>
          <p:spPr>
            <a:xfrm>
              <a:off x="7345680" y="2484120"/>
              <a:ext cx="904240" cy="944880"/>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L-Shape 27">
              <a:extLst>
                <a:ext uri="{FF2B5EF4-FFF2-40B4-BE49-F238E27FC236}">
                  <a16:creationId xmlns:a16="http://schemas.microsoft.com/office/drawing/2014/main" id="{1EFD8CA8-2B83-9712-9382-828CDB342956}"/>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7" name="TextBox 36">
            <a:extLst>
              <a:ext uri="{FF2B5EF4-FFF2-40B4-BE49-F238E27FC236}">
                <a16:creationId xmlns:a16="http://schemas.microsoft.com/office/drawing/2014/main" id="{1B8CE925-2B3D-4086-1D8F-4C4471797AC5}"/>
              </a:ext>
            </a:extLst>
          </p:cNvPr>
          <p:cNvSpPr txBox="1"/>
          <p:nvPr/>
        </p:nvSpPr>
        <p:spPr>
          <a:xfrm>
            <a:off x="6889814" y="1687890"/>
            <a:ext cx="4679703" cy="1938992"/>
          </a:xfrm>
          <a:prstGeom prst="rect">
            <a:avLst/>
          </a:prstGeom>
          <a:noFill/>
        </p:spPr>
        <p:txBody>
          <a:bodyPr wrap="square" rtlCol="0">
            <a:spAutoFit/>
          </a:bodyPr>
          <a:lstStyle/>
          <a:p>
            <a:r>
              <a:rPr lang="en-GB" sz="2400" dirty="0">
                <a:effectLst/>
                <a:latin typeface="Arial" panose="020B0604020202020204" pitchFamily="34" charset="0"/>
                <a:cs typeface="Arial" panose="020B0604020202020204" pitchFamily="34" charset="0"/>
              </a:rPr>
              <a:t>I have identified </a:t>
            </a:r>
            <a:r>
              <a:rPr lang="en-GB" sz="2400" b="1" dirty="0">
                <a:effectLst/>
                <a:latin typeface="Arial" panose="020B0604020202020204" pitchFamily="34" charset="0"/>
                <a:cs typeface="Arial" panose="020B0604020202020204" pitchFamily="34" charset="0"/>
              </a:rPr>
              <a:t>who</a:t>
            </a:r>
            <a:r>
              <a:rPr lang="en-GB" sz="2400" dirty="0">
                <a:effectLst/>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should be </a:t>
            </a:r>
            <a:r>
              <a:rPr lang="en-GB" sz="2400" b="1" dirty="0">
                <a:latin typeface="Arial" panose="020B0604020202020204" pitchFamily="34" charset="0"/>
                <a:cs typeface="Arial" panose="020B0604020202020204" pitchFamily="34" charset="0"/>
              </a:rPr>
              <a:t>involved</a:t>
            </a:r>
            <a:r>
              <a:rPr lang="en-GB" sz="2400" dirty="0">
                <a:latin typeface="Arial" panose="020B0604020202020204" pitchFamily="34" charset="0"/>
                <a:cs typeface="Arial" panose="020B0604020202020204" pitchFamily="34" charset="0"/>
              </a:rPr>
              <a:t> in the case planning meeting to support the child</a:t>
            </a:r>
            <a:r>
              <a:rPr lang="en-GB" sz="2400" dirty="0">
                <a:effectLst/>
                <a:latin typeface="Arial" panose="020B0604020202020204" pitchFamily="34" charset="0"/>
                <a:cs typeface="Arial" panose="020B0604020202020204" pitchFamily="34" charset="0"/>
              </a:rPr>
              <a:t>, prioritising the child’s parent/caregiver if appropriate. </a:t>
            </a:r>
          </a:p>
        </p:txBody>
      </p:sp>
      <p:grpSp>
        <p:nvGrpSpPr>
          <p:cNvPr id="38" name="Group 37">
            <a:extLst>
              <a:ext uri="{FF2B5EF4-FFF2-40B4-BE49-F238E27FC236}">
                <a16:creationId xmlns:a16="http://schemas.microsoft.com/office/drawing/2014/main" id="{2411E39A-3410-2259-6837-512656D81847}"/>
              </a:ext>
            </a:extLst>
          </p:cNvPr>
          <p:cNvGrpSpPr/>
          <p:nvPr/>
        </p:nvGrpSpPr>
        <p:grpSpPr>
          <a:xfrm>
            <a:off x="5675313" y="1712506"/>
            <a:ext cx="904240" cy="944880"/>
            <a:chOff x="7345680" y="2484120"/>
            <a:chExt cx="904240" cy="944880"/>
          </a:xfrm>
        </p:grpSpPr>
        <p:sp>
          <p:nvSpPr>
            <p:cNvPr id="39" name="Oval 38">
              <a:extLst>
                <a:ext uri="{FF2B5EF4-FFF2-40B4-BE49-F238E27FC236}">
                  <a16:creationId xmlns:a16="http://schemas.microsoft.com/office/drawing/2014/main" id="{6E01FFE8-0777-2A4A-05B7-335118980479}"/>
                </a:ext>
              </a:extLst>
            </p:cNvPr>
            <p:cNvSpPr/>
            <p:nvPr/>
          </p:nvSpPr>
          <p:spPr>
            <a:xfrm>
              <a:off x="7345680" y="2484120"/>
              <a:ext cx="904240" cy="944880"/>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L-Shape 39">
              <a:extLst>
                <a:ext uri="{FF2B5EF4-FFF2-40B4-BE49-F238E27FC236}">
                  <a16:creationId xmlns:a16="http://schemas.microsoft.com/office/drawing/2014/main" id="{148E94D0-2713-F228-8D80-0589DF947D04}"/>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1" name="TextBox 40">
            <a:extLst>
              <a:ext uri="{FF2B5EF4-FFF2-40B4-BE49-F238E27FC236}">
                <a16:creationId xmlns:a16="http://schemas.microsoft.com/office/drawing/2014/main" id="{136E7028-9F09-2F8C-B14A-6A75321013E5}"/>
              </a:ext>
            </a:extLst>
          </p:cNvPr>
          <p:cNvSpPr txBox="1"/>
          <p:nvPr/>
        </p:nvSpPr>
        <p:spPr>
          <a:xfrm>
            <a:off x="6889814" y="4180880"/>
            <a:ext cx="4679703" cy="1569660"/>
          </a:xfrm>
          <a:prstGeom prst="rect">
            <a:avLst/>
          </a:prstGeom>
          <a:noFill/>
        </p:spPr>
        <p:txBody>
          <a:bodyPr wrap="square" rtlCol="0">
            <a:spAutoFit/>
          </a:bodyPr>
          <a:lstStyle/>
          <a:p>
            <a:r>
              <a:rPr lang="en-GB" sz="2400" dirty="0">
                <a:latin typeface="Arial" panose="020B0604020202020204" pitchFamily="34" charset="0"/>
                <a:ea typeface="Calibri" panose="020F0502020204030204" pitchFamily="34" charset="0"/>
                <a:cs typeface="Arial" panose="020B0604020202020204" pitchFamily="34" charset="0"/>
              </a:rPr>
              <a:t>I have </a:t>
            </a:r>
            <a:r>
              <a:rPr lang="en-GB" sz="2400" b="1" dirty="0">
                <a:latin typeface="Arial" panose="020B0604020202020204" pitchFamily="34" charset="0"/>
                <a:ea typeface="Calibri" panose="020F0502020204030204" pitchFamily="34" charset="0"/>
                <a:cs typeface="Arial" panose="020B0604020202020204" pitchFamily="34" charset="0"/>
              </a:rPr>
              <a:t>looked up the information </a:t>
            </a:r>
            <a:r>
              <a:rPr lang="en-GB" sz="2400" dirty="0">
                <a:latin typeface="Arial" panose="020B0604020202020204" pitchFamily="34" charset="0"/>
                <a:ea typeface="Calibri" panose="020F0502020204030204" pitchFamily="34" charset="0"/>
                <a:cs typeface="Arial" panose="020B0604020202020204" pitchFamily="34" charset="0"/>
              </a:rPr>
              <a:t>the child, parent/caregiver might need to support their decision making</a:t>
            </a:r>
            <a:endParaRPr lang="en-US" sz="2400" dirty="0">
              <a:effectLst/>
              <a:latin typeface="Arial" panose="020B0604020202020204" pitchFamily="34" charset="0"/>
              <a:ea typeface="Calibri" panose="020F0502020204030204" pitchFamily="34" charset="0"/>
              <a:cs typeface="Arial" panose="020B0604020202020204" pitchFamily="34" charset="0"/>
            </a:endParaRPr>
          </a:p>
        </p:txBody>
      </p:sp>
      <p:grpSp>
        <p:nvGrpSpPr>
          <p:cNvPr id="42" name="Group 41">
            <a:extLst>
              <a:ext uri="{FF2B5EF4-FFF2-40B4-BE49-F238E27FC236}">
                <a16:creationId xmlns:a16="http://schemas.microsoft.com/office/drawing/2014/main" id="{447CC918-5ACC-7A40-6765-62F7FA152149}"/>
              </a:ext>
            </a:extLst>
          </p:cNvPr>
          <p:cNvGrpSpPr/>
          <p:nvPr/>
        </p:nvGrpSpPr>
        <p:grpSpPr>
          <a:xfrm>
            <a:off x="5675313" y="4205496"/>
            <a:ext cx="904240" cy="944880"/>
            <a:chOff x="7345680" y="2484120"/>
            <a:chExt cx="904240" cy="944880"/>
          </a:xfrm>
        </p:grpSpPr>
        <p:sp>
          <p:nvSpPr>
            <p:cNvPr id="43" name="Oval 42">
              <a:extLst>
                <a:ext uri="{FF2B5EF4-FFF2-40B4-BE49-F238E27FC236}">
                  <a16:creationId xmlns:a16="http://schemas.microsoft.com/office/drawing/2014/main" id="{BC66CD6C-4B59-223D-66EF-198D916AC4C4}"/>
                </a:ext>
              </a:extLst>
            </p:cNvPr>
            <p:cNvSpPr/>
            <p:nvPr/>
          </p:nvSpPr>
          <p:spPr>
            <a:xfrm>
              <a:off x="7345680" y="2484120"/>
              <a:ext cx="904240" cy="944880"/>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L-Shape 43">
              <a:extLst>
                <a:ext uri="{FF2B5EF4-FFF2-40B4-BE49-F238E27FC236}">
                  <a16:creationId xmlns:a16="http://schemas.microsoft.com/office/drawing/2014/main" id="{35D28F53-64A6-967A-C8DD-9E24CC445A2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3179377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Freeform: Shape 25">
            <a:extLst>
              <a:ext uri="{FF2B5EF4-FFF2-40B4-BE49-F238E27FC236}">
                <a16:creationId xmlns:a16="http://schemas.microsoft.com/office/drawing/2014/main" id="{8D2BEE78-0A1F-8F36-F827-21FED189638D}"/>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t>Flow of a case planning meeting</a:t>
            </a:r>
            <a:endParaRPr lang="en-CA" dirty="0"/>
          </a:p>
        </p:txBody>
      </p:sp>
      <p:sp>
        <p:nvSpPr>
          <p:cNvPr id="3" name="TextBox 2">
            <a:extLst>
              <a:ext uri="{FF2B5EF4-FFF2-40B4-BE49-F238E27FC236}">
                <a16:creationId xmlns:a16="http://schemas.microsoft.com/office/drawing/2014/main" id="{F03A9036-089B-C087-CF21-3B3EE20D1849}"/>
              </a:ext>
            </a:extLst>
          </p:cNvPr>
          <p:cNvSpPr txBox="1"/>
          <p:nvPr/>
        </p:nvSpPr>
        <p:spPr>
          <a:xfrm>
            <a:off x="1754317" y="1323784"/>
            <a:ext cx="1902900"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Explore the problem</a:t>
            </a:r>
            <a:endParaRPr lang="en-BE"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FC4CAE6-20EB-73B4-A8DA-3C19B8C9A2FD}"/>
              </a:ext>
            </a:extLst>
          </p:cNvPr>
          <p:cNvSpPr txBox="1"/>
          <p:nvPr/>
        </p:nvSpPr>
        <p:spPr>
          <a:xfrm>
            <a:off x="7477458" y="1458418"/>
            <a:ext cx="2971799" cy="1015663"/>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Consider different actions and options to achieve the goal</a:t>
            </a:r>
            <a:endParaRPr lang="en-BE" sz="20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D0995BE6-F671-A487-15E2-2C2589D031A4}"/>
              </a:ext>
            </a:extLst>
          </p:cNvPr>
          <p:cNvSpPr txBox="1"/>
          <p:nvPr/>
        </p:nvSpPr>
        <p:spPr>
          <a:xfrm>
            <a:off x="3879008" y="1584560"/>
            <a:ext cx="2296886" cy="1015663"/>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Agree on the overall goal and timeframe</a:t>
            </a:r>
            <a:endParaRPr lang="en-BE" sz="2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9AB07904-B2C5-B47A-1475-12A9777A0EF9}"/>
              </a:ext>
            </a:extLst>
          </p:cNvPr>
          <p:cNvSpPr txBox="1"/>
          <p:nvPr/>
        </p:nvSpPr>
        <p:spPr>
          <a:xfrm>
            <a:off x="9359921" y="2945383"/>
            <a:ext cx="2296886"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Agree on a plan</a:t>
            </a:r>
            <a:endParaRPr lang="en-BE" sz="20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E36021F2-1AF4-1277-B7B8-A9A834DFA49A}"/>
              </a:ext>
            </a:extLst>
          </p:cNvPr>
          <p:cNvSpPr txBox="1"/>
          <p:nvPr/>
        </p:nvSpPr>
        <p:spPr>
          <a:xfrm>
            <a:off x="10033541" y="4285826"/>
            <a:ext cx="1704643"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Document and follow up</a:t>
            </a:r>
            <a:endParaRPr lang="en-BE" sz="2000"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6128DD3F-1373-4BB0-DCA8-E2861664EDED}"/>
              </a:ext>
            </a:extLst>
          </p:cNvPr>
          <p:cNvSpPr/>
          <p:nvPr/>
        </p:nvSpPr>
        <p:spPr>
          <a:xfrm>
            <a:off x="1031631" y="1677727"/>
            <a:ext cx="711112" cy="711112"/>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dirty="0">
              <a:solidFill>
                <a:schemeClr val="bg1"/>
              </a:solidFil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D4268088-14D3-897A-DA94-DD02E30E169A}"/>
              </a:ext>
            </a:extLst>
          </p:cNvPr>
          <p:cNvSpPr/>
          <p:nvPr/>
        </p:nvSpPr>
        <p:spPr>
          <a:xfrm>
            <a:off x="3666094" y="2811655"/>
            <a:ext cx="711112" cy="711112"/>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dirty="0">
              <a:solidFill>
                <a:schemeClr val="bg1"/>
              </a:solidFill>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FF1F84AE-CA75-6041-8C1F-B8D1DE012533}"/>
              </a:ext>
            </a:extLst>
          </p:cNvPr>
          <p:cNvSpPr/>
          <p:nvPr/>
        </p:nvSpPr>
        <p:spPr>
          <a:xfrm>
            <a:off x="6534403" y="2211794"/>
            <a:ext cx="711112" cy="711112"/>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dirty="0">
              <a:solidFill>
                <a:schemeClr val="bg1"/>
              </a:solidFill>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95DD6B22-6F62-3249-8064-2FDB184E10E6}"/>
              </a:ext>
            </a:extLst>
          </p:cNvPr>
          <p:cNvSpPr/>
          <p:nvPr/>
        </p:nvSpPr>
        <p:spPr>
          <a:xfrm>
            <a:off x="8655153" y="3282994"/>
            <a:ext cx="711112" cy="711112"/>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dirty="0">
              <a:solidFill>
                <a:schemeClr val="bg1"/>
              </a:solidFill>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2AAE46FB-95CF-2E47-E353-5CC11CC6B057}"/>
              </a:ext>
            </a:extLst>
          </p:cNvPr>
          <p:cNvSpPr/>
          <p:nvPr/>
        </p:nvSpPr>
        <p:spPr>
          <a:xfrm>
            <a:off x="9416720" y="5042801"/>
            <a:ext cx="711112" cy="711112"/>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dirty="0">
              <a:solidFill>
                <a:schemeClr val="bg1"/>
              </a:solidFill>
              <a:latin typeface="Arial" panose="020B0604020202020204" pitchFamily="34" charset="0"/>
              <a:cs typeface="Arial" panose="020B0604020202020204" pitchFamily="34" charset="0"/>
            </a:endParaRPr>
          </a:p>
        </p:txBody>
      </p:sp>
      <p:sp>
        <p:nvSpPr>
          <p:cNvPr id="15" name="Speech Bubble: Rectangle with Corners Rounded 14">
            <a:extLst>
              <a:ext uri="{FF2B5EF4-FFF2-40B4-BE49-F238E27FC236}">
                <a16:creationId xmlns:a16="http://schemas.microsoft.com/office/drawing/2014/main" id="{6A2B799A-CC60-3215-058A-2B82841D7C6E}"/>
              </a:ext>
            </a:extLst>
          </p:cNvPr>
          <p:cNvSpPr/>
          <p:nvPr/>
        </p:nvSpPr>
        <p:spPr>
          <a:xfrm>
            <a:off x="1237992" y="3302587"/>
            <a:ext cx="2278907" cy="1586845"/>
          </a:xfrm>
          <a:prstGeom prst="wedgeRoundRectCallout">
            <a:avLst>
              <a:gd name="adj1" fmla="val -27520"/>
              <a:gd name="adj2" fmla="val 61761"/>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solidFill>
                  <a:schemeClr val="tx1"/>
                </a:solidFill>
                <a:latin typeface="Arial" panose="020B0604020202020204" pitchFamily="34" charset="0"/>
                <a:cs typeface="Arial" panose="020B0604020202020204" pitchFamily="34" charset="0"/>
              </a:rPr>
              <a:t>Child and parent or caregiver share what they think they need</a:t>
            </a:r>
            <a:endParaRPr lang="en-BE" sz="1800" dirty="0">
              <a:solidFill>
                <a:schemeClr val="tx1"/>
              </a:solidFil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DDBDBC65-9099-641C-4186-015C55F9059E}"/>
              </a:ext>
            </a:extLst>
          </p:cNvPr>
          <p:cNvGrpSpPr/>
          <p:nvPr/>
        </p:nvGrpSpPr>
        <p:grpSpPr>
          <a:xfrm>
            <a:off x="1285736" y="4731142"/>
            <a:ext cx="694684" cy="976316"/>
            <a:chOff x="2013347" y="1776810"/>
            <a:chExt cx="2306524" cy="3241614"/>
          </a:xfrm>
        </p:grpSpPr>
        <p:grpSp>
          <p:nvGrpSpPr>
            <p:cNvPr id="18" name="Group 17">
              <a:extLst>
                <a:ext uri="{FF2B5EF4-FFF2-40B4-BE49-F238E27FC236}">
                  <a16:creationId xmlns:a16="http://schemas.microsoft.com/office/drawing/2014/main" id="{49F8CCD9-6D88-D69A-619B-6C48FDEF4AAF}"/>
                </a:ext>
              </a:extLst>
            </p:cNvPr>
            <p:cNvGrpSpPr/>
            <p:nvPr/>
          </p:nvGrpSpPr>
          <p:grpSpPr>
            <a:xfrm>
              <a:off x="3594022" y="3229471"/>
              <a:ext cx="725849" cy="1788952"/>
              <a:chOff x="1047750" y="1929282"/>
              <a:chExt cx="679484" cy="1674679"/>
            </a:xfrm>
            <a:solidFill>
              <a:schemeClr val="accent3">
                <a:lumMod val="50000"/>
              </a:schemeClr>
            </a:solidFill>
          </p:grpSpPr>
          <p:sp>
            <p:nvSpPr>
              <p:cNvPr id="20" name="Round Same Side Corner Rectangle 46">
                <a:extLst>
                  <a:ext uri="{FF2B5EF4-FFF2-40B4-BE49-F238E27FC236}">
                    <a16:creationId xmlns:a16="http://schemas.microsoft.com/office/drawing/2014/main" id="{66472E60-7A62-240C-79A6-877DFAE3398E}"/>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2FFEA800-4077-0A4F-C37E-4518A01541C1}"/>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9" name="Group 28">
              <a:extLst>
                <a:ext uri="{FF2B5EF4-FFF2-40B4-BE49-F238E27FC236}">
                  <a16:creationId xmlns:a16="http://schemas.microsoft.com/office/drawing/2014/main" id="{B748E6F2-0518-9139-1913-73A8C7BB82BA}"/>
                </a:ext>
              </a:extLst>
            </p:cNvPr>
            <p:cNvGrpSpPr/>
            <p:nvPr/>
          </p:nvGrpSpPr>
          <p:grpSpPr>
            <a:xfrm>
              <a:off x="2013347" y="1776810"/>
              <a:ext cx="888336" cy="3241614"/>
              <a:chOff x="1082512" y="1656618"/>
              <a:chExt cx="888336" cy="3241614"/>
            </a:xfrm>
            <a:solidFill>
              <a:schemeClr val="accent3">
                <a:lumMod val="50000"/>
              </a:schemeClr>
            </a:solidFill>
          </p:grpSpPr>
          <p:sp>
            <p:nvSpPr>
              <p:cNvPr id="30" name="Oval 29">
                <a:extLst>
                  <a:ext uri="{FF2B5EF4-FFF2-40B4-BE49-F238E27FC236}">
                    <a16:creationId xmlns:a16="http://schemas.microsoft.com/office/drawing/2014/main" id="{6D9FF8C2-B4E1-E091-82A3-60AAB9B016C8}"/>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33" name="Round Same Side Corner Rectangle 46">
                <a:extLst>
                  <a:ext uri="{FF2B5EF4-FFF2-40B4-BE49-F238E27FC236}">
                    <a16:creationId xmlns:a16="http://schemas.microsoft.com/office/drawing/2014/main" id="{36278E7F-E6E3-0509-8BD4-666957ED9FF3}"/>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6" name="Speech Bubble: Rectangle with Corners Rounded 35">
            <a:extLst>
              <a:ext uri="{FF2B5EF4-FFF2-40B4-BE49-F238E27FC236}">
                <a16:creationId xmlns:a16="http://schemas.microsoft.com/office/drawing/2014/main" id="{B9A3FCA7-AA99-9CC1-2805-5ED2AB399C65}"/>
              </a:ext>
            </a:extLst>
          </p:cNvPr>
          <p:cNvSpPr/>
          <p:nvPr/>
        </p:nvSpPr>
        <p:spPr>
          <a:xfrm>
            <a:off x="5544591" y="3302587"/>
            <a:ext cx="2580229" cy="1586845"/>
          </a:xfrm>
          <a:prstGeom prst="wedgeRoundRectCallout">
            <a:avLst>
              <a:gd name="adj1" fmla="val -27520"/>
              <a:gd name="adj2" fmla="val 61761"/>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solidFill>
                  <a:schemeClr val="tx1"/>
                </a:solidFill>
                <a:latin typeface="Arial" panose="020B0604020202020204" pitchFamily="34" charset="0"/>
                <a:cs typeface="Arial" panose="020B0604020202020204" pitchFamily="34" charset="0"/>
              </a:rPr>
              <a:t>Child and parent or caregiver share what could help or be supportive for them. </a:t>
            </a:r>
            <a:endParaRPr lang="en-BE" sz="1800" dirty="0">
              <a:solidFill>
                <a:schemeClr val="tx1"/>
              </a:solidFill>
              <a:latin typeface="Arial" panose="020B0604020202020204" pitchFamily="34" charset="0"/>
              <a:cs typeface="Arial" panose="020B0604020202020204" pitchFamily="34" charset="0"/>
            </a:endParaRPr>
          </a:p>
        </p:txBody>
      </p:sp>
      <p:grpSp>
        <p:nvGrpSpPr>
          <p:cNvPr id="37" name="Group 36">
            <a:extLst>
              <a:ext uri="{FF2B5EF4-FFF2-40B4-BE49-F238E27FC236}">
                <a16:creationId xmlns:a16="http://schemas.microsoft.com/office/drawing/2014/main" id="{33AD4632-E378-D6C2-A33F-158E55EC3FFD}"/>
              </a:ext>
            </a:extLst>
          </p:cNvPr>
          <p:cNvGrpSpPr/>
          <p:nvPr/>
        </p:nvGrpSpPr>
        <p:grpSpPr>
          <a:xfrm>
            <a:off x="5592335" y="4731142"/>
            <a:ext cx="694684" cy="976316"/>
            <a:chOff x="2013347" y="1776810"/>
            <a:chExt cx="2306524" cy="3241614"/>
          </a:xfrm>
        </p:grpSpPr>
        <p:grpSp>
          <p:nvGrpSpPr>
            <p:cNvPr id="38" name="Group 37">
              <a:extLst>
                <a:ext uri="{FF2B5EF4-FFF2-40B4-BE49-F238E27FC236}">
                  <a16:creationId xmlns:a16="http://schemas.microsoft.com/office/drawing/2014/main" id="{06D7B58F-88F5-0F93-C15E-86952D132040}"/>
                </a:ext>
              </a:extLst>
            </p:cNvPr>
            <p:cNvGrpSpPr/>
            <p:nvPr/>
          </p:nvGrpSpPr>
          <p:grpSpPr>
            <a:xfrm>
              <a:off x="3594022" y="3229471"/>
              <a:ext cx="725849" cy="1788952"/>
              <a:chOff x="1047750" y="1929282"/>
              <a:chExt cx="679484" cy="1674679"/>
            </a:xfrm>
            <a:solidFill>
              <a:schemeClr val="accent3">
                <a:lumMod val="50000"/>
              </a:schemeClr>
            </a:solidFill>
          </p:grpSpPr>
          <p:sp>
            <p:nvSpPr>
              <p:cNvPr id="42" name="Round Same Side Corner Rectangle 46">
                <a:extLst>
                  <a:ext uri="{FF2B5EF4-FFF2-40B4-BE49-F238E27FC236}">
                    <a16:creationId xmlns:a16="http://schemas.microsoft.com/office/drawing/2014/main" id="{020968FE-32BA-4316-8801-69785311C6F5}"/>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3" name="Oval 42">
                <a:extLst>
                  <a:ext uri="{FF2B5EF4-FFF2-40B4-BE49-F238E27FC236}">
                    <a16:creationId xmlns:a16="http://schemas.microsoft.com/office/drawing/2014/main" id="{86FA2B67-B659-53D5-1E01-895DC71D7FAB}"/>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9" name="Group 38">
              <a:extLst>
                <a:ext uri="{FF2B5EF4-FFF2-40B4-BE49-F238E27FC236}">
                  <a16:creationId xmlns:a16="http://schemas.microsoft.com/office/drawing/2014/main" id="{0F4006C4-E97A-E524-BDFA-9737B62A9783}"/>
                </a:ext>
              </a:extLst>
            </p:cNvPr>
            <p:cNvGrpSpPr/>
            <p:nvPr/>
          </p:nvGrpSpPr>
          <p:grpSpPr>
            <a:xfrm>
              <a:off x="2013347" y="1776810"/>
              <a:ext cx="888336" cy="3241614"/>
              <a:chOff x="1082512" y="1656618"/>
              <a:chExt cx="888336" cy="3241614"/>
            </a:xfrm>
            <a:solidFill>
              <a:schemeClr val="accent3">
                <a:lumMod val="50000"/>
              </a:schemeClr>
            </a:solidFill>
          </p:grpSpPr>
          <p:sp>
            <p:nvSpPr>
              <p:cNvPr id="40" name="Oval 39">
                <a:extLst>
                  <a:ext uri="{FF2B5EF4-FFF2-40B4-BE49-F238E27FC236}">
                    <a16:creationId xmlns:a16="http://schemas.microsoft.com/office/drawing/2014/main" id="{7E454C64-D0EF-0332-A6C5-908FBBB49456}"/>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41" name="Round Same Side Corner Rectangle 46">
                <a:extLst>
                  <a:ext uri="{FF2B5EF4-FFF2-40B4-BE49-F238E27FC236}">
                    <a16:creationId xmlns:a16="http://schemas.microsoft.com/office/drawing/2014/main" id="{C7AD027B-8912-D974-8D27-179BDC70441A}"/>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313747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8" name="Google Shape;558;p1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ea typeface="Arial"/>
                <a:sym typeface="Arial"/>
              </a:rPr>
              <a:t>Timeline completing the case planning</a:t>
            </a:r>
            <a:endParaRPr dirty="0"/>
          </a:p>
        </p:txBody>
      </p:sp>
      <p:sp>
        <p:nvSpPr>
          <p:cNvPr id="2" name="Google Shape;560;p17">
            <a:extLst>
              <a:ext uri="{FF2B5EF4-FFF2-40B4-BE49-F238E27FC236}">
                <a16:creationId xmlns:a16="http://schemas.microsoft.com/office/drawing/2014/main" id="{EC4BC2EF-D3C2-289C-D68B-6910F16F58EF}"/>
              </a:ext>
            </a:extLst>
          </p:cNvPr>
          <p:cNvSpPr txBox="1"/>
          <p:nvPr/>
        </p:nvSpPr>
        <p:spPr>
          <a:xfrm>
            <a:off x="1622629" y="4017939"/>
            <a:ext cx="3925550"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Arial" panose="020B0604020202020204" pitchFamily="34" charset="0"/>
                <a:ea typeface="Calibri"/>
                <a:cs typeface="Arial" panose="020B0604020202020204" pitchFamily="34" charset="0"/>
                <a:sym typeface="Calibri"/>
              </a:rPr>
              <a:t>If the child is </a:t>
            </a:r>
            <a:r>
              <a:rPr lang="en-US" sz="2400" b="1" dirty="0">
                <a:solidFill>
                  <a:schemeClr val="dk1"/>
                </a:solidFill>
                <a:latin typeface="Arial" panose="020B0604020202020204" pitchFamily="34" charset="0"/>
                <a:ea typeface="Calibri"/>
                <a:cs typeface="Arial" panose="020B0604020202020204" pitchFamily="34" charset="0"/>
                <a:sym typeface="Calibri"/>
              </a:rPr>
              <a:t>high risk </a:t>
            </a:r>
            <a:r>
              <a:rPr lang="en-US" sz="2400" dirty="0">
                <a:solidFill>
                  <a:schemeClr val="dk1"/>
                </a:solidFill>
                <a:latin typeface="Arial" panose="020B0604020202020204" pitchFamily="34" charset="0"/>
                <a:ea typeface="Calibri"/>
                <a:cs typeface="Arial" panose="020B0604020202020204" pitchFamily="34" charset="0"/>
                <a:sym typeface="Calibri"/>
              </a:rPr>
              <a:t>of harm, the case plan should be completed within </a:t>
            </a:r>
            <a:r>
              <a:rPr lang="en-US" sz="2400" b="1" dirty="0">
                <a:solidFill>
                  <a:schemeClr val="dk1"/>
                </a:solidFill>
                <a:latin typeface="Arial" panose="020B0604020202020204" pitchFamily="34" charset="0"/>
                <a:ea typeface="Calibri"/>
                <a:cs typeface="Arial" panose="020B0604020202020204" pitchFamily="34" charset="0"/>
                <a:sym typeface="Calibri"/>
              </a:rPr>
              <a:t>3 days </a:t>
            </a:r>
            <a:r>
              <a:rPr lang="en-US" sz="2400" dirty="0">
                <a:solidFill>
                  <a:schemeClr val="dk1"/>
                </a:solidFill>
                <a:latin typeface="Arial" panose="020B0604020202020204" pitchFamily="34" charset="0"/>
                <a:ea typeface="Calibri"/>
                <a:cs typeface="Arial" panose="020B0604020202020204" pitchFamily="34" charset="0"/>
                <a:sym typeface="Calibri"/>
              </a:rPr>
              <a:t>after the assessment</a:t>
            </a:r>
          </a:p>
        </p:txBody>
      </p:sp>
      <p:sp>
        <p:nvSpPr>
          <p:cNvPr id="3" name="Google Shape;561;p17">
            <a:extLst>
              <a:ext uri="{FF2B5EF4-FFF2-40B4-BE49-F238E27FC236}">
                <a16:creationId xmlns:a16="http://schemas.microsoft.com/office/drawing/2014/main" id="{7419A373-68FA-7F46-714C-8E17175C1FE1}"/>
              </a:ext>
            </a:extLst>
          </p:cNvPr>
          <p:cNvSpPr txBox="1"/>
          <p:nvPr/>
        </p:nvSpPr>
        <p:spPr>
          <a:xfrm>
            <a:off x="6191724" y="4022215"/>
            <a:ext cx="4327571"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Arial" panose="020B0604020202020204" pitchFamily="34" charset="0"/>
                <a:ea typeface="Calibri"/>
                <a:cs typeface="Arial" panose="020B0604020202020204" pitchFamily="34" charset="0"/>
                <a:sym typeface="Calibri"/>
              </a:rPr>
              <a:t>When the </a:t>
            </a:r>
            <a:r>
              <a:rPr lang="en-US" sz="2400" b="1" dirty="0">
                <a:solidFill>
                  <a:schemeClr val="dk1"/>
                </a:solidFill>
                <a:latin typeface="Arial" panose="020B0604020202020204" pitchFamily="34" charset="0"/>
                <a:ea typeface="Calibri"/>
                <a:cs typeface="Arial" panose="020B0604020202020204" pitchFamily="34" charset="0"/>
                <a:sym typeface="Calibri"/>
              </a:rPr>
              <a:t>risk </a:t>
            </a:r>
            <a:r>
              <a:rPr lang="en-US" sz="2400" dirty="0">
                <a:solidFill>
                  <a:schemeClr val="dk1"/>
                </a:solidFill>
                <a:latin typeface="Arial" panose="020B0604020202020204" pitchFamily="34" charset="0"/>
                <a:ea typeface="Calibri"/>
                <a:cs typeface="Arial" panose="020B0604020202020204" pitchFamily="34" charset="0"/>
                <a:sym typeface="Calibri"/>
              </a:rPr>
              <a:t>of harm is </a:t>
            </a:r>
            <a:r>
              <a:rPr lang="en-US" sz="2400" b="1" dirty="0">
                <a:solidFill>
                  <a:schemeClr val="dk1"/>
                </a:solidFill>
                <a:latin typeface="Arial" panose="020B0604020202020204" pitchFamily="34" charset="0"/>
                <a:ea typeface="Calibri"/>
                <a:cs typeface="Arial" panose="020B0604020202020204" pitchFamily="34" charset="0"/>
                <a:sym typeface="Calibri"/>
              </a:rPr>
              <a:t>low, </a:t>
            </a:r>
            <a:r>
              <a:rPr lang="en-US" sz="2400" dirty="0">
                <a:solidFill>
                  <a:schemeClr val="dk1"/>
                </a:solidFill>
                <a:latin typeface="Arial" panose="020B0604020202020204" pitchFamily="34" charset="0"/>
                <a:ea typeface="Calibri"/>
                <a:cs typeface="Arial" panose="020B0604020202020204" pitchFamily="34" charset="0"/>
                <a:sym typeface="Calibri"/>
              </a:rPr>
              <a:t>the case plan should be completed within </a:t>
            </a:r>
            <a:r>
              <a:rPr lang="en-US" sz="2400" b="1" dirty="0">
                <a:solidFill>
                  <a:schemeClr val="dk1"/>
                </a:solidFill>
                <a:latin typeface="Arial" panose="020B0604020202020204" pitchFamily="34" charset="0"/>
                <a:ea typeface="Calibri"/>
                <a:cs typeface="Arial" panose="020B0604020202020204" pitchFamily="34" charset="0"/>
                <a:sym typeface="Calibri"/>
              </a:rPr>
              <a:t>2 weeks </a:t>
            </a:r>
            <a:r>
              <a:rPr lang="en-US" sz="2400" dirty="0">
                <a:solidFill>
                  <a:schemeClr val="dk1"/>
                </a:solidFill>
                <a:latin typeface="Arial" panose="020B0604020202020204" pitchFamily="34" charset="0"/>
                <a:ea typeface="Calibri"/>
                <a:cs typeface="Arial" panose="020B0604020202020204" pitchFamily="34" charset="0"/>
                <a:sym typeface="Calibri"/>
              </a:rPr>
              <a:t>of the assessment</a:t>
            </a:r>
          </a:p>
        </p:txBody>
      </p:sp>
      <p:sp>
        <p:nvSpPr>
          <p:cNvPr id="4" name="Google Shape;562;p17">
            <a:extLst>
              <a:ext uri="{FF2B5EF4-FFF2-40B4-BE49-F238E27FC236}">
                <a16:creationId xmlns:a16="http://schemas.microsoft.com/office/drawing/2014/main" id="{0D091258-CF7C-C676-1EF6-232EA1A02492}"/>
              </a:ext>
            </a:extLst>
          </p:cNvPr>
          <p:cNvSpPr/>
          <p:nvPr/>
        </p:nvSpPr>
        <p:spPr>
          <a:xfrm>
            <a:off x="2614884" y="1831844"/>
            <a:ext cx="684271" cy="1690352"/>
          </a:xfrm>
          <a:prstGeom prst="rect">
            <a:avLst/>
          </a:prstGeom>
          <a:solidFill>
            <a:srgbClr val="E05740"/>
          </a:solidFill>
          <a:ln w="38100" cap="flat" cmpd="sng">
            <a:solidFill>
              <a:srgbClr val="E0574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grpSp>
        <p:nvGrpSpPr>
          <p:cNvPr id="5" name="Google Shape;563;p17">
            <a:extLst>
              <a:ext uri="{FF2B5EF4-FFF2-40B4-BE49-F238E27FC236}">
                <a16:creationId xmlns:a16="http://schemas.microsoft.com/office/drawing/2014/main" id="{9BC21D58-E7AC-9422-13BD-62197034D015}"/>
              </a:ext>
            </a:extLst>
          </p:cNvPr>
          <p:cNvGrpSpPr/>
          <p:nvPr/>
        </p:nvGrpSpPr>
        <p:grpSpPr>
          <a:xfrm>
            <a:off x="7802571" y="1909400"/>
            <a:ext cx="684271" cy="1690351"/>
            <a:chOff x="8319057" y="1952981"/>
            <a:chExt cx="490777" cy="1361439"/>
          </a:xfrm>
        </p:grpSpPr>
        <p:sp>
          <p:nvSpPr>
            <p:cNvPr id="6" name="Google Shape;564;p17">
              <a:extLst>
                <a:ext uri="{FF2B5EF4-FFF2-40B4-BE49-F238E27FC236}">
                  <a16:creationId xmlns:a16="http://schemas.microsoft.com/office/drawing/2014/main" id="{D66862F4-C9CE-F24D-41E3-782B51A86DF1}"/>
                </a:ext>
              </a:extLst>
            </p:cNvPr>
            <p:cNvSpPr/>
            <p:nvPr/>
          </p:nvSpPr>
          <p:spPr>
            <a:xfrm>
              <a:off x="8319057" y="2842259"/>
              <a:ext cx="487680" cy="472161"/>
            </a:xfrm>
            <a:prstGeom prst="rect">
              <a:avLst/>
            </a:prstGeom>
            <a:solidFill>
              <a:schemeClr val="accent3">
                <a:lumMod val="75000"/>
              </a:schemeClr>
            </a:solidFill>
            <a:ln w="38100" cap="flat" cmpd="sng">
              <a:solidFill>
                <a:schemeClr val="accent3">
                  <a:lumMod val="75000"/>
                </a:schemeClr>
              </a:solidFill>
              <a:prstDash val="solid"/>
              <a:miter lim="800000"/>
              <a:headEnd type="none" w="sm" len="sm"/>
              <a:tailEnd type="none" w="sm" len="sm"/>
            </a:ln>
          </p:spPr>
          <p:txBody>
            <a:bodyPr spcFirstLastPara="1" wrap="square" lIns="91425" tIns="0" rIns="91425" bIns="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sp>
          <p:nvSpPr>
            <p:cNvPr id="7" name="Google Shape;565;p17">
              <a:extLst>
                <a:ext uri="{FF2B5EF4-FFF2-40B4-BE49-F238E27FC236}">
                  <a16:creationId xmlns:a16="http://schemas.microsoft.com/office/drawing/2014/main" id="{409F9835-31BF-53A7-20FD-565DE1A3DCF8}"/>
                </a:ext>
              </a:extLst>
            </p:cNvPr>
            <p:cNvSpPr/>
            <p:nvPr/>
          </p:nvSpPr>
          <p:spPr>
            <a:xfrm>
              <a:off x="8322154" y="1952981"/>
              <a:ext cx="487680" cy="884059"/>
            </a:xfrm>
            <a:prstGeom prst="rect">
              <a:avLst/>
            </a:prstGeom>
            <a:solidFill>
              <a:schemeClr val="lt1"/>
            </a:solidFill>
            <a:ln w="381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3200" b="1" dirty="0">
                <a:solidFill>
                  <a:schemeClr val="lt1"/>
                </a:solidFill>
                <a:latin typeface="Arial" panose="020B0604020202020204" pitchFamily="34" charset="0"/>
                <a:ea typeface="Bodoni"/>
                <a:cs typeface="Arial" panose="020B0604020202020204" pitchFamily="34" charset="0"/>
                <a:sym typeface="Bodoni"/>
              </a:endParaRPr>
            </a:p>
          </p:txBody>
        </p:sp>
      </p:grpSp>
      <p:pic>
        <p:nvPicPr>
          <p:cNvPr id="8" name="Graphic 7" descr="Stopwatch 75% with solid fill">
            <a:extLst>
              <a:ext uri="{FF2B5EF4-FFF2-40B4-BE49-F238E27FC236}">
                <a16:creationId xmlns:a16="http://schemas.microsoft.com/office/drawing/2014/main" id="{0294781D-A3AF-4961-82B3-9787C84870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15199" y="2177214"/>
            <a:ext cx="1371816" cy="1371816"/>
          </a:xfrm>
          <a:prstGeom prst="rect">
            <a:avLst/>
          </a:prstGeom>
        </p:spPr>
      </p:pic>
      <p:pic>
        <p:nvPicPr>
          <p:cNvPr id="9" name="Graphic 8" descr="Stopwatch 25% with solid fill">
            <a:extLst>
              <a:ext uri="{FF2B5EF4-FFF2-40B4-BE49-F238E27FC236}">
                <a16:creationId xmlns:a16="http://schemas.microsoft.com/office/drawing/2014/main" id="{F70639D7-A6B1-290F-F387-D3DCE710E1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27512" y="2227936"/>
            <a:ext cx="1371815" cy="137181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t>Role play</a:t>
            </a:r>
            <a:endParaRPr lang="en-BE" dirty="0"/>
          </a:p>
        </p:txBody>
      </p:sp>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3">
              <a:lumMod val="50000"/>
            </a:schemeClr>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3">
              <a:lumMod val="50000"/>
            </a:schemeClr>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latin typeface="Arial" panose="020B0604020202020204" pitchFamily="34" charset="0"/>
                <a:cs typeface="Arial" panose="020B0604020202020204" pitchFamily="34" charset="0"/>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5954233" y="2719524"/>
            <a:ext cx="4678325" cy="1938992"/>
          </a:xfrm>
          <a:prstGeom prst="rect">
            <a:avLst/>
          </a:prstGeom>
          <a:noFill/>
        </p:spPr>
        <p:txBody>
          <a:bodyPr wrap="square" lIns="91440" tIns="45720" rIns="91440" bIns="45720" rtlCol="0" anchor="t">
            <a:spAutoFit/>
          </a:bodyPr>
          <a:lstStyle/>
          <a:p>
            <a:pPr algn="ctr"/>
            <a:r>
              <a:rPr lang="en-GB" sz="4000" b="1" dirty="0">
                <a:latin typeface="Arial" panose="020B0604020202020204" pitchFamily="34" charset="0"/>
                <a:cs typeface="Arial" panose="020B0604020202020204" pitchFamily="34" charset="0"/>
              </a:rPr>
              <a:t>Practice holding a case planning meeting</a:t>
            </a:r>
            <a:endParaRPr lang="en-BE" sz="4000" b="1"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E3EA04A1-8E9F-B7CE-B054-8F19E928C240}"/>
              </a:ext>
            </a:extLst>
          </p:cNvPr>
          <p:cNvGrpSpPr/>
          <p:nvPr/>
        </p:nvGrpSpPr>
        <p:grpSpPr>
          <a:xfrm>
            <a:off x="10228983" y="337468"/>
            <a:ext cx="1587872" cy="1368854"/>
            <a:chOff x="10228983" y="337468"/>
            <a:chExt cx="1587872" cy="1368854"/>
          </a:xfrm>
        </p:grpSpPr>
        <p:sp>
          <p:nvSpPr>
            <p:cNvPr id="21" name="Hexagon 20">
              <a:extLst>
                <a:ext uri="{FF2B5EF4-FFF2-40B4-BE49-F238E27FC236}">
                  <a16:creationId xmlns:a16="http://schemas.microsoft.com/office/drawing/2014/main" id="{D9A6AC54-A8DB-7812-1DF3-1509D90159F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3A479F22-753C-213A-71CE-A77A37F4DFD8}"/>
                </a:ext>
              </a:extLst>
            </p:cNvPr>
            <p:cNvGrpSpPr/>
            <p:nvPr/>
          </p:nvGrpSpPr>
          <p:grpSpPr>
            <a:xfrm>
              <a:off x="10741851" y="707024"/>
              <a:ext cx="562136" cy="634675"/>
              <a:chOff x="760175" y="830141"/>
              <a:chExt cx="867619" cy="979580"/>
            </a:xfrm>
          </p:grpSpPr>
          <p:sp>
            <p:nvSpPr>
              <p:cNvPr id="23" name="Rectangle 22">
                <a:extLst>
                  <a:ext uri="{FF2B5EF4-FFF2-40B4-BE49-F238E27FC236}">
                    <a16:creationId xmlns:a16="http://schemas.microsoft.com/office/drawing/2014/main" id="{1F9507CE-B716-45E0-98A9-14F3FF69E34F}"/>
                  </a:ext>
                </a:extLst>
              </p:cNvPr>
              <p:cNvSpPr/>
              <p:nvPr/>
            </p:nvSpPr>
            <p:spPr>
              <a:xfrm>
                <a:off x="864636" y="830141"/>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139</a:t>
                </a:r>
              </a:p>
            </p:txBody>
          </p:sp>
          <p:sp>
            <p:nvSpPr>
              <p:cNvPr id="24" name="Rectangle 23">
                <a:extLst>
                  <a:ext uri="{FF2B5EF4-FFF2-40B4-BE49-F238E27FC236}">
                    <a16:creationId xmlns:a16="http://schemas.microsoft.com/office/drawing/2014/main" id="{5841F7F6-87CA-89B4-88E2-E53A1EFB09B5}"/>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16" name="TextBox 15">
            <a:extLst>
              <a:ext uri="{FF2B5EF4-FFF2-40B4-BE49-F238E27FC236}">
                <a16:creationId xmlns:a16="http://schemas.microsoft.com/office/drawing/2014/main" id="{82CAAA43-3E6F-606C-4A45-BC3581E401B9}"/>
              </a:ext>
            </a:extLst>
          </p:cNvPr>
          <p:cNvSpPr txBox="1"/>
          <p:nvPr/>
        </p:nvSpPr>
        <p:spPr>
          <a:xfrm>
            <a:off x="453358" y="324167"/>
            <a:ext cx="1411714" cy="461665"/>
          </a:xfrm>
          <a:prstGeom prst="rect">
            <a:avLst/>
          </a:prstGeom>
          <a:noFill/>
        </p:spPr>
        <p:txBody>
          <a:bodyPr wrap="square" lIns="91440" tIns="45720" rIns="91440" bIns="45720" rtlCol="0" anchor="t">
            <a:spAutoFit/>
          </a:bodyPr>
          <a:lstStyle/>
          <a:p>
            <a:pPr algn="ctr"/>
            <a:r>
              <a:rPr lang="en-GB" sz="2400" b="1" dirty="0">
                <a:highlight>
                  <a:srgbClr val="FFFF00"/>
                </a:highlight>
                <a:latin typeface="Arial" panose="020B0604020202020204" pitchFamily="34" charset="0"/>
                <a:cs typeface="Arial" panose="020B0604020202020204" pitchFamily="34" charset="0"/>
              </a:rPr>
              <a:t>ADAPT</a:t>
            </a:r>
            <a:endParaRPr lang="en-BE" sz="24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7789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Single Corner Snipped 12">
            <a:extLst>
              <a:ext uri="{FF2B5EF4-FFF2-40B4-BE49-F238E27FC236}">
                <a16:creationId xmlns:a16="http://schemas.microsoft.com/office/drawing/2014/main" id="{938B9E45-7B3C-A269-47A7-F2397172204B}"/>
              </a:ext>
            </a:extLst>
          </p:cNvPr>
          <p:cNvSpPr/>
          <p:nvPr/>
        </p:nvSpPr>
        <p:spPr>
          <a:xfrm>
            <a:off x="715109" y="1895960"/>
            <a:ext cx="1104680" cy="1152894"/>
          </a:xfrm>
          <a:prstGeom prst="snip1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6273281-9E7A-C243-25C0-40C3B4A83509}"/>
              </a:ext>
            </a:extLst>
          </p:cNvPr>
          <p:cNvSpPr>
            <a:spLocks noGrp="1"/>
          </p:cNvSpPr>
          <p:nvPr>
            <p:ph type="title"/>
          </p:nvPr>
        </p:nvSpPr>
        <p:spPr/>
        <p:txBody>
          <a:bodyPr/>
          <a:lstStyle/>
          <a:p>
            <a:r>
              <a:rPr lang="en-GB" dirty="0"/>
              <a:t>Case planning meeting tips</a:t>
            </a:r>
            <a:endParaRPr lang="en-BE" dirty="0"/>
          </a:p>
        </p:txBody>
      </p:sp>
      <p:sp>
        <p:nvSpPr>
          <p:cNvPr id="3" name="TextBox 2">
            <a:extLst>
              <a:ext uri="{FF2B5EF4-FFF2-40B4-BE49-F238E27FC236}">
                <a16:creationId xmlns:a16="http://schemas.microsoft.com/office/drawing/2014/main" id="{62091DDD-4741-4C5B-C159-B8BD549533C0}"/>
              </a:ext>
            </a:extLst>
          </p:cNvPr>
          <p:cNvSpPr txBox="1"/>
          <p:nvPr/>
        </p:nvSpPr>
        <p:spPr>
          <a:xfrm>
            <a:off x="2423029" y="1895960"/>
            <a:ext cx="3956538" cy="3693319"/>
          </a:xfrm>
          <a:prstGeom prst="rect">
            <a:avLst/>
          </a:prstGeom>
          <a:noFill/>
        </p:spPr>
        <p:txBody>
          <a:bodyPr wrap="square">
            <a:spAutoFit/>
          </a:bodyPr>
          <a:lstStyle/>
          <a:p>
            <a:pPr marL="0" lvl="1"/>
            <a:r>
              <a:rPr lang="en-GB" b="0" i="0" u="none" strike="noStrike" baseline="0" dirty="0">
                <a:solidFill>
                  <a:srgbClr val="000000"/>
                </a:solidFill>
                <a:latin typeface="Arial" panose="020B0604020202020204" pitchFamily="34" charset="0"/>
                <a:cs typeface="Arial" panose="020B0604020202020204" pitchFamily="34" charset="0"/>
              </a:rPr>
              <a:t>Make sure to also directly involve the child appropriate for their age and developmental</a:t>
            </a:r>
            <a:r>
              <a:rPr lang="en-GB" dirty="0">
                <a:solidFill>
                  <a:srgbClr val="000000"/>
                </a:solidFill>
                <a:latin typeface="Arial" panose="020B0604020202020204" pitchFamily="34" charset="0"/>
                <a:cs typeface="Arial" panose="020B0604020202020204" pitchFamily="34" charset="0"/>
              </a:rPr>
              <a:t> stage. D</a:t>
            </a:r>
            <a:r>
              <a:rPr lang="en-GB" b="0" i="0" u="none" strike="noStrike" baseline="0" dirty="0">
                <a:solidFill>
                  <a:srgbClr val="000000"/>
                </a:solidFill>
                <a:latin typeface="Arial" panose="020B0604020202020204" pitchFamily="34" charset="0"/>
                <a:cs typeface="Arial" panose="020B0604020202020204" pitchFamily="34" charset="0"/>
              </a:rPr>
              <a:t>o not complete the case planning with the parent, caregiver or trusted adult only.</a:t>
            </a:r>
          </a:p>
          <a:p>
            <a:pPr marL="0" lvl="1"/>
            <a:endParaRPr lang="en-GB" dirty="0">
              <a:latin typeface="Arial" panose="020B0604020202020204" pitchFamily="34" charset="0"/>
              <a:cs typeface="Arial" panose="020B0604020202020204" pitchFamily="34" charset="0"/>
            </a:endParaRPr>
          </a:p>
          <a:p>
            <a:pPr marL="0" lvl="1"/>
            <a:r>
              <a:rPr lang="en-GB" dirty="0">
                <a:latin typeface="Arial" panose="020B0604020202020204" pitchFamily="34" charset="0"/>
                <a:cs typeface="Arial" panose="020B0604020202020204" pitchFamily="34" charset="0"/>
              </a:rPr>
              <a:t>Use MHPSS skills and</a:t>
            </a:r>
            <a:r>
              <a:rPr lang="en-GB" b="0" dirty="0">
                <a:latin typeface="Arial" panose="020B0604020202020204" pitchFamily="34" charset="0"/>
                <a:cs typeface="Arial" panose="020B0604020202020204" pitchFamily="34" charset="0"/>
              </a:rPr>
              <a:t> communication techniques (non-verbal communication, effective speaking and active listening) and adapt to the child’s age, developmental stage and abilities.</a:t>
            </a:r>
          </a:p>
        </p:txBody>
      </p:sp>
      <p:sp>
        <p:nvSpPr>
          <p:cNvPr id="4" name="TextBox 3">
            <a:extLst>
              <a:ext uri="{FF2B5EF4-FFF2-40B4-BE49-F238E27FC236}">
                <a16:creationId xmlns:a16="http://schemas.microsoft.com/office/drawing/2014/main" id="{FC3B9CEF-7147-FFD2-F2CB-06DB1E704A8C}"/>
              </a:ext>
            </a:extLst>
          </p:cNvPr>
          <p:cNvSpPr txBox="1"/>
          <p:nvPr/>
        </p:nvSpPr>
        <p:spPr>
          <a:xfrm>
            <a:off x="8492709" y="1895960"/>
            <a:ext cx="2573215" cy="3693319"/>
          </a:xfrm>
          <a:prstGeom prst="rect">
            <a:avLst/>
          </a:prstGeom>
          <a:noFill/>
        </p:spPr>
        <p:txBody>
          <a:bodyPr wrap="square">
            <a:spAutoFit/>
          </a:bodyPr>
          <a:lstStyle/>
          <a:p>
            <a:pPr marL="0" lvl="1"/>
            <a:r>
              <a:rPr lang="en-GB" dirty="0">
                <a:latin typeface="Arial" panose="020B0604020202020204" pitchFamily="34" charset="0"/>
                <a:cs typeface="Arial" panose="020B0604020202020204" pitchFamily="34" charset="0"/>
              </a:rPr>
              <a:t>Explicitly mention the existing strengths, care and support</a:t>
            </a:r>
          </a:p>
          <a:p>
            <a:pPr marL="0" lvl="1"/>
            <a:endParaRPr lang="en-GB" dirty="0">
              <a:latin typeface="Arial" panose="020B0604020202020204" pitchFamily="34" charset="0"/>
              <a:cs typeface="Arial" panose="020B0604020202020204" pitchFamily="34" charset="0"/>
            </a:endParaRPr>
          </a:p>
          <a:p>
            <a:pPr marL="0" lvl="1"/>
            <a:endParaRPr lang="en-GB" dirty="0">
              <a:latin typeface="Arial" panose="020B0604020202020204" pitchFamily="34" charset="0"/>
              <a:cs typeface="Arial" panose="020B0604020202020204" pitchFamily="34" charset="0"/>
            </a:endParaRPr>
          </a:p>
          <a:p>
            <a:pPr marL="0" lvl="1"/>
            <a:endParaRPr lang="en-GB" dirty="0">
              <a:latin typeface="Arial" panose="020B0604020202020204" pitchFamily="34" charset="0"/>
              <a:cs typeface="Arial" panose="020B0604020202020204" pitchFamily="34" charset="0"/>
            </a:endParaRPr>
          </a:p>
          <a:p>
            <a:pPr marL="0" lvl="1"/>
            <a:r>
              <a:rPr lang="en-GB" dirty="0">
                <a:latin typeface="Arial" panose="020B0604020202020204" pitchFamily="34" charset="0"/>
                <a:cs typeface="Arial" panose="020B0604020202020204" pitchFamily="34" charset="0"/>
              </a:rPr>
              <a:t>Do not make the decision for them, rather support their own decision making by providing information, exploring options together.</a:t>
            </a:r>
            <a:endParaRPr lang="en-GB" b="0"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91F70A2F-5C6E-D297-0315-415F3A3068D1}"/>
              </a:ext>
            </a:extLst>
          </p:cNvPr>
          <p:cNvGrpSpPr/>
          <p:nvPr/>
        </p:nvGrpSpPr>
        <p:grpSpPr>
          <a:xfrm rot="21248087" flipH="1">
            <a:off x="1095384" y="2050722"/>
            <a:ext cx="796536" cy="308770"/>
            <a:chOff x="-75030" y="1568450"/>
            <a:chExt cx="2316311" cy="958850"/>
          </a:xfrm>
          <a:solidFill>
            <a:schemeClr val="bg1"/>
          </a:solidFill>
        </p:grpSpPr>
        <p:sp>
          <p:nvSpPr>
            <p:cNvPr id="6" name="Oval 5">
              <a:extLst>
                <a:ext uri="{FF2B5EF4-FFF2-40B4-BE49-F238E27FC236}">
                  <a16:creationId xmlns:a16="http://schemas.microsoft.com/office/drawing/2014/main" id="{C7F79909-08C6-72A2-E9D2-4B2B59489805}"/>
                </a:ext>
              </a:extLst>
            </p:cNvPr>
            <p:cNvSpPr/>
            <p:nvPr/>
          </p:nvSpPr>
          <p:spPr>
            <a:xfrm>
              <a:off x="1319570" y="1892300"/>
              <a:ext cx="635000" cy="635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Top Corners Rounded 6">
              <a:extLst>
                <a:ext uri="{FF2B5EF4-FFF2-40B4-BE49-F238E27FC236}">
                  <a16:creationId xmlns:a16="http://schemas.microsoft.com/office/drawing/2014/main" id="{136308EE-720B-1155-3B8F-831833A2D78B}"/>
                </a:ext>
              </a:extLst>
            </p:cNvPr>
            <p:cNvSpPr/>
            <p:nvPr/>
          </p:nvSpPr>
          <p:spPr>
            <a:xfrm rot="6300000">
              <a:off x="267870" y="1225550"/>
              <a:ext cx="647700" cy="1333500"/>
            </a:xfrm>
            <a:prstGeom prst="round2SameRect">
              <a:avLst>
                <a:gd name="adj1" fmla="val 50000"/>
                <a:gd name="adj2" fmla="val 0"/>
              </a:avLst>
            </a:prstGeom>
            <a:grp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Top Corners Rounded 7">
              <a:extLst>
                <a:ext uri="{FF2B5EF4-FFF2-40B4-BE49-F238E27FC236}">
                  <a16:creationId xmlns:a16="http://schemas.microsoft.com/office/drawing/2014/main" id="{7BFB0F0D-C75B-2E5C-F06A-FF2E1FB20AF1}"/>
                </a:ext>
              </a:extLst>
            </p:cNvPr>
            <p:cNvSpPr/>
            <p:nvPr/>
          </p:nvSpPr>
          <p:spPr>
            <a:xfrm rot="6300000">
              <a:off x="1820522" y="1812699"/>
              <a:ext cx="259785" cy="58173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6D309BD8-3579-6946-DC21-F0BB23D49EC2}"/>
              </a:ext>
            </a:extLst>
          </p:cNvPr>
          <p:cNvGrpSpPr/>
          <p:nvPr/>
        </p:nvGrpSpPr>
        <p:grpSpPr>
          <a:xfrm rot="11224533">
            <a:off x="1019514" y="2566729"/>
            <a:ext cx="1066494" cy="487256"/>
            <a:chOff x="-75030" y="1568450"/>
            <a:chExt cx="2215725" cy="1012313"/>
          </a:xfrm>
          <a:solidFill>
            <a:schemeClr val="bg1"/>
          </a:solidFill>
        </p:grpSpPr>
        <p:sp>
          <p:nvSpPr>
            <p:cNvPr id="10" name="Oval 9">
              <a:extLst>
                <a:ext uri="{FF2B5EF4-FFF2-40B4-BE49-F238E27FC236}">
                  <a16:creationId xmlns:a16="http://schemas.microsoft.com/office/drawing/2014/main" id="{C841A3C5-6E22-DD0F-F260-9C7B46FDDFBB}"/>
                </a:ext>
              </a:extLst>
            </p:cNvPr>
            <p:cNvSpPr/>
            <p:nvPr/>
          </p:nvSpPr>
          <p:spPr>
            <a:xfrm>
              <a:off x="1319570" y="1892300"/>
              <a:ext cx="635000" cy="635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Top Corners Rounded 10">
              <a:extLst>
                <a:ext uri="{FF2B5EF4-FFF2-40B4-BE49-F238E27FC236}">
                  <a16:creationId xmlns:a16="http://schemas.microsoft.com/office/drawing/2014/main" id="{6C5D8673-81A7-9EF8-62F3-537E452CFFF0}"/>
                </a:ext>
              </a:extLst>
            </p:cNvPr>
            <p:cNvSpPr/>
            <p:nvPr/>
          </p:nvSpPr>
          <p:spPr>
            <a:xfrm rot="6300000">
              <a:off x="267870" y="1225550"/>
              <a:ext cx="647700" cy="1333500"/>
            </a:xfrm>
            <a:prstGeom prst="round2SameRect">
              <a:avLst>
                <a:gd name="adj1" fmla="val 50000"/>
                <a:gd name="adj2" fmla="val 0"/>
              </a:avLst>
            </a:prstGeom>
            <a:grp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Top Corners Rounded 11">
              <a:extLst>
                <a:ext uri="{FF2B5EF4-FFF2-40B4-BE49-F238E27FC236}">
                  <a16:creationId xmlns:a16="http://schemas.microsoft.com/office/drawing/2014/main" id="{2610CB46-7B2A-4ADB-CE37-B81D9227756E}"/>
                </a:ext>
              </a:extLst>
            </p:cNvPr>
            <p:cNvSpPr/>
            <p:nvPr/>
          </p:nvSpPr>
          <p:spPr>
            <a:xfrm rot="6300000">
              <a:off x="1719936" y="2160004"/>
              <a:ext cx="259785" cy="58173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Oval 14">
            <a:extLst>
              <a:ext uri="{FF2B5EF4-FFF2-40B4-BE49-F238E27FC236}">
                <a16:creationId xmlns:a16="http://schemas.microsoft.com/office/drawing/2014/main" id="{06986535-7BE1-331F-F004-440472763DED}"/>
              </a:ext>
            </a:extLst>
          </p:cNvPr>
          <p:cNvSpPr/>
          <p:nvPr/>
        </p:nvSpPr>
        <p:spPr>
          <a:xfrm>
            <a:off x="1189258" y="4156925"/>
            <a:ext cx="868969" cy="868969"/>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2EAA50A6-F933-77E0-9DF1-1621FCA083D6}"/>
              </a:ext>
            </a:extLst>
          </p:cNvPr>
          <p:cNvSpPr/>
          <p:nvPr/>
        </p:nvSpPr>
        <p:spPr>
          <a:xfrm>
            <a:off x="1126076" y="4534259"/>
            <a:ext cx="143093" cy="191276"/>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Oval 16">
            <a:extLst>
              <a:ext uri="{FF2B5EF4-FFF2-40B4-BE49-F238E27FC236}">
                <a16:creationId xmlns:a16="http://schemas.microsoft.com/office/drawing/2014/main" id="{EFD4FCE4-6157-CF46-92D4-5ADEB319CBFF}"/>
              </a:ext>
            </a:extLst>
          </p:cNvPr>
          <p:cNvSpPr/>
          <p:nvPr/>
        </p:nvSpPr>
        <p:spPr>
          <a:xfrm>
            <a:off x="1978316" y="4534259"/>
            <a:ext cx="143093" cy="191276"/>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Arc 17">
            <a:extLst>
              <a:ext uri="{FF2B5EF4-FFF2-40B4-BE49-F238E27FC236}">
                <a16:creationId xmlns:a16="http://schemas.microsoft.com/office/drawing/2014/main" id="{6E3B6AE4-B25D-0E06-7449-234733855415}"/>
              </a:ext>
            </a:extLst>
          </p:cNvPr>
          <p:cNvSpPr/>
          <p:nvPr/>
        </p:nvSpPr>
        <p:spPr>
          <a:xfrm>
            <a:off x="346899" y="3974739"/>
            <a:ext cx="810768" cy="810768"/>
          </a:xfrm>
          <a:prstGeom prst="arc">
            <a:avLst>
              <a:gd name="adj1" fmla="val 2568393"/>
              <a:gd name="adj2" fmla="val 6686864"/>
            </a:avLst>
          </a:prstGeom>
          <a:ln w="57150" cap="rnd">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19" name="Arc 18">
            <a:extLst>
              <a:ext uri="{FF2B5EF4-FFF2-40B4-BE49-F238E27FC236}">
                <a16:creationId xmlns:a16="http://schemas.microsoft.com/office/drawing/2014/main" id="{F914FCA8-7C65-64D7-C4E0-A7422028D065}"/>
              </a:ext>
            </a:extLst>
          </p:cNvPr>
          <p:cNvSpPr/>
          <p:nvPr/>
        </p:nvSpPr>
        <p:spPr>
          <a:xfrm>
            <a:off x="283717" y="4224513"/>
            <a:ext cx="810768" cy="810768"/>
          </a:xfrm>
          <a:prstGeom prst="arc">
            <a:avLst>
              <a:gd name="adj1" fmla="val 909026"/>
              <a:gd name="adj2" fmla="val 4616107"/>
            </a:avLst>
          </a:prstGeom>
          <a:ln w="57150" cap="rnd">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21" name="Cube 20">
            <a:extLst>
              <a:ext uri="{FF2B5EF4-FFF2-40B4-BE49-F238E27FC236}">
                <a16:creationId xmlns:a16="http://schemas.microsoft.com/office/drawing/2014/main" id="{6D422A1E-0591-064D-8174-DABDEB3C05A8}"/>
              </a:ext>
            </a:extLst>
          </p:cNvPr>
          <p:cNvSpPr/>
          <p:nvPr/>
        </p:nvSpPr>
        <p:spPr>
          <a:xfrm>
            <a:off x="6889022" y="1979365"/>
            <a:ext cx="1242942" cy="832114"/>
          </a:xfrm>
          <a:prstGeom prst="cube">
            <a:avLst/>
          </a:prstGeom>
          <a:solidFill>
            <a:schemeClr val="accent3">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22" name="Speech Bubble: Rectangle with Corners Rounded 21">
            <a:extLst>
              <a:ext uri="{FF2B5EF4-FFF2-40B4-BE49-F238E27FC236}">
                <a16:creationId xmlns:a16="http://schemas.microsoft.com/office/drawing/2014/main" id="{A0A2CFC5-F356-E7AA-6EED-59A66892BB28}"/>
              </a:ext>
            </a:extLst>
          </p:cNvPr>
          <p:cNvSpPr/>
          <p:nvPr/>
        </p:nvSpPr>
        <p:spPr>
          <a:xfrm>
            <a:off x="7508794" y="3631814"/>
            <a:ext cx="691073" cy="685851"/>
          </a:xfrm>
          <a:prstGeom prst="wedgeRoundRectCallout">
            <a:avLst>
              <a:gd name="adj1" fmla="val 58626"/>
              <a:gd name="adj2" fmla="val -26321"/>
              <a:gd name="adj3" fmla="val 1666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Graphic 23" descr="Information with solid fill">
            <a:extLst>
              <a:ext uri="{FF2B5EF4-FFF2-40B4-BE49-F238E27FC236}">
                <a16:creationId xmlns:a16="http://schemas.microsoft.com/office/drawing/2014/main" id="{ADD13938-7ACE-7886-E0FB-66A24B2AF50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35411" y="3726462"/>
            <a:ext cx="496553" cy="496553"/>
          </a:xfrm>
          <a:prstGeom prst="rect">
            <a:avLst/>
          </a:prstGeom>
        </p:spPr>
      </p:pic>
      <p:sp>
        <p:nvSpPr>
          <p:cNvPr id="25" name="Speech Bubble: Rectangle with Corners Rounded 24">
            <a:extLst>
              <a:ext uri="{FF2B5EF4-FFF2-40B4-BE49-F238E27FC236}">
                <a16:creationId xmlns:a16="http://schemas.microsoft.com/office/drawing/2014/main" id="{2DC898E9-8F96-5479-7D09-48293CFC3AA0}"/>
              </a:ext>
            </a:extLst>
          </p:cNvPr>
          <p:cNvSpPr/>
          <p:nvPr/>
        </p:nvSpPr>
        <p:spPr>
          <a:xfrm>
            <a:off x="7061274" y="4421481"/>
            <a:ext cx="691073" cy="685851"/>
          </a:xfrm>
          <a:prstGeom prst="wedgeRoundRectCallout">
            <a:avLst>
              <a:gd name="adj1" fmla="val -60119"/>
              <a:gd name="adj2" fmla="val 14702"/>
              <a:gd name="adj3" fmla="val 1666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7" name="Graphic 26" descr="Fork In Road with solid fill">
            <a:extLst>
              <a:ext uri="{FF2B5EF4-FFF2-40B4-BE49-F238E27FC236}">
                <a16:creationId xmlns:a16="http://schemas.microsoft.com/office/drawing/2014/main" id="{9DDA7AC8-F330-D358-8001-483A7842686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78211" y="4578081"/>
            <a:ext cx="457200" cy="457200"/>
          </a:xfrm>
          <a:prstGeom prst="rect">
            <a:avLst/>
          </a:prstGeom>
        </p:spPr>
      </p:pic>
    </p:spTree>
    <p:extLst>
      <p:ext uri="{BB962C8B-B14F-4D97-AF65-F5344CB8AC3E}">
        <p14:creationId xmlns:p14="http://schemas.microsoft.com/office/powerpoint/2010/main" val="3725910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4181A5-21C9-4BB0-A90B-B2EB79EC0455}"/>
              </a:ext>
            </a:extLst>
          </p:cNvPr>
          <p:cNvSpPr/>
          <p:nvPr/>
        </p:nvSpPr>
        <p:spPr>
          <a:xfrm>
            <a:off x="7153353" y="2933201"/>
            <a:ext cx="2914599" cy="4091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DE647064-BCB3-E6CE-746B-1E253395418B}"/>
              </a:ext>
            </a:extLst>
          </p:cNvPr>
          <p:cNvSpPr/>
          <p:nvPr/>
        </p:nvSpPr>
        <p:spPr>
          <a:xfrm>
            <a:off x="6691271" y="3372438"/>
            <a:ext cx="1030699" cy="4091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Module aim</a:t>
            </a:r>
          </a:p>
        </p:txBody>
      </p:sp>
      <p:sp>
        <p:nvSpPr>
          <p:cNvPr id="3" name="TextBox 2">
            <a:extLst>
              <a:ext uri="{FF2B5EF4-FFF2-40B4-BE49-F238E27FC236}">
                <a16:creationId xmlns:a16="http://schemas.microsoft.com/office/drawing/2014/main" id="{1D2F68FA-B49A-472D-61A3-1984FF92FB6A}"/>
              </a:ext>
            </a:extLst>
          </p:cNvPr>
          <p:cNvSpPr txBox="1"/>
          <p:nvPr/>
        </p:nvSpPr>
        <p:spPr>
          <a:xfrm>
            <a:off x="6691271" y="1588180"/>
            <a:ext cx="3838764" cy="3539430"/>
          </a:xfrm>
          <a:prstGeom prst="rect">
            <a:avLst/>
          </a:prstGeom>
          <a:noFill/>
        </p:spPr>
        <p:txBody>
          <a:bodyPr wrap="square" lIns="91440" tIns="45720" rIns="91440" bIns="45720" rtlCol="0" anchor="t">
            <a:spAutoFit/>
          </a:bodyPr>
          <a:lstStyle/>
          <a:p>
            <a:r>
              <a:rPr lang="en-GB" sz="2800" b="1" dirty="0">
                <a:latin typeface="Arial" panose="020B0604020202020204" pitchFamily="34" charset="0"/>
                <a:cs typeface="Arial" panose="020B0604020202020204" pitchFamily="34" charset="0"/>
              </a:rPr>
              <a:t>To provide participants with the knowledge and skills to complete a case plan, in line with inter-agency guidelines and standards.</a:t>
            </a:r>
            <a:endParaRPr lang="en-BE" sz="2800" b="1" dirty="0">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66EA4159-5A1F-1C78-3CB8-306F3A1A6C4A}"/>
              </a:ext>
            </a:extLst>
          </p:cNvPr>
          <p:cNvGrpSpPr/>
          <p:nvPr/>
        </p:nvGrpSpPr>
        <p:grpSpPr>
          <a:xfrm>
            <a:off x="10386203" y="4934953"/>
            <a:ext cx="1348947" cy="1436951"/>
            <a:chOff x="7892902" y="1235921"/>
            <a:chExt cx="1061882" cy="1131157"/>
          </a:xfrm>
          <a:solidFill>
            <a:schemeClr val="bg1"/>
          </a:solidFill>
        </p:grpSpPr>
        <p:sp>
          <p:nvSpPr>
            <p:cNvPr id="7" name="Arrow: Down 6">
              <a:extLst>
                <a:ext uri="{FF2B5EF4-FFF2-40B4-BE49-F238E27FC236}">
                  <a16:creationId xmlns:a16="http://schemas.microsoft.com/office/drawing/2014/main" id="{5316B272-F08B-C935-3BFB-DF79C7D62D60}"/>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8" name="Arrow: Bent 7">
              <a:extLst>
                <a:ext uri="{FF2B5EF4-FFF2-40B4-BE49-F238E27FC236}">
                  <a16:creationId xmlns:a16="http://schemas.microsoft.com/office/drawing/2014/main" id="{D25CD6AE-38C5-C7BF-0559-6F3806F1054F}"/>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9" name="Arrow: Bent 8">
              <a:extLst>
                <a:ext uri="{FF2B5EF4-FFF2-40B4-BE49-F238E27FC236}">
                  <a16:creationId xmlns:a16="http://schemas.microsoft.com/office/drawing/2014/main" id="{3CCA9258-38B9-3208-7974-5CAA79D0323C}"/>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10" name="Plus Sign 9">
              <a:extLst>
                <a:ext uri="{FF2B5EF4-FFF2-40B4-BE49-F238E27FC236}">
                  <a16:creationId xmlns:a16="http://schemas.microsoft.com/office/drawing/2014/main" id="{5EC5A26B-7A21-72EF-B42C-0CD7EF27353A}"/>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12" name="Circle: Hollow 11">
              <a:extLst>
                <a:ext uri="{FF2B5EF4-FFF2-40B4-BE49-F238E27FC236}">
                  <a16:creationId xmlns:a16="http://schemas.microsoft.com/office/drawing/2014/main" id="{BA47ED06-B9CE-068B-2716-9BB73938EF1C}"/>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22D6B-9527-0FB3-4AEF-B9D5B7265F5B}"/>
              </a:ext>
            </a:extLst>
          </p:cNvPr>
          <p:cNvSpPr>
            <a:spLocks noGrp="1"/>
          </p:cNvSpPr>
          <p:nvPr>
            <p:ph type="title"/>
          </p:nvPr>
        </p:nvSpPr>
        <p:spPr/>
        <p:txBody>
          <a:bodyPr/>
          <a:lstStyle/>
          <a:p>
            <a:r>
              <a:rPr lang="en-GB" dirty="0"/>
              <a:t>Support decision making</a:t>
            </a:r>
            <a:endParaRPr lang="en-BE" dirty="0"/>
          </a:p>
        </p:txBody>
      </p:sp>
      <p:sp>
        <p:nvSpPr>
          <p:cNvPr id="3" name="Speech Bubble: Rectangle with Corners Rounded 2">
            <a:extLst>
              <a:ext uri="{FF2B5EF4-FFF2-40B4-BE49-F238E27FC236}">
                <a16:creationId xmlns:a16="http://schemas.microsoft.com/office/drawing/2014/main" id="{A3C97B0C-F8B3-587B-95D8-14362069485E}"/>
              </a:ext>
            </a:extLst>
          </p:cNvPr>
          <p:cNvSpPr/>
          <p:nvPr/>
        </p:nvSpPr>
        <p:spPr>
          <a:xfrm>
            <a:off x="1956881" y="1695122"/>
            <a:ext cx="3718205" cy="868968"/>
          </a:xfrm>
          <a:prstGeom prst="wedgeRoundRectCallout">
            <a:avLst>
              <a:gd name="adj1" fmla="val -20064"/>
              <a:gd name="adj2" fmla="val 7030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What do you think could help?</a:t>
            </a:r>
            <a:endParaRPr lang="en-BE" dirty="0">
              <a:solidFill>
                <a:schemeClr val="tx1"/>
              </a:solidFill>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197C3D1D-1C95-4BC1-4332-0986B642081D}"/>
              </a:ext>
            </a:extLst>
          </p:cNvPr>
          <p:cNvSpPr/>
          <p:nvPr/>
        </p:nvSpPr>
        <p:spPr>
          <a:xfrm>
            <a:off x="1956881" y="3176504"/>
            <a:ext cx="3718205" cy="868968"/>
          </a:xfrm>
          <a:prstGeom prst="wedgeRoundRectCallout">
            <a:avLst>
              <a:gd name="adj1" fmla="val -20064"/>
              <a:gd name="adj2" fmla="val 7030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What do you want to do?</a:t>
            </a:r>
            <a:endParaRPr lang="en-BE" dirty="0">
              <a:solidFill>
                <a:schemeClr val="tx1"/>
              </a:solidFill>
              <a:latin typeface="Arial" panose="020B0604020202020204" pitchFamily="34" charset="0"/>
              <a:cs typeface="Arial" panose="020B0604020202020204" pitchFamily="34" charset="0"/>
            </a:endParaRPr>
          </a:p>
        </p:txBody>
      </p:sp>
      <p:sp>
        <p:nvSpPr>
          <p:cNvPr id="14" name="Speech Bubble: Rectangle with Corners Rounded 13">
            <a:extLst>
              <a:ext uri="{FF2B5EF4-FFF2-40B4-BE49-F238E27FC236}">
                <a16:creationId xmlns:a16="http://schemas.microsoft.com/office/drawing/2014/main" id="{A834F922-73B4-A4A4-D534-7E3A8769D5B2}"/>
              </a:ext>
            </a:extLst>
          </p:cNvPr>
          <p:cNvSpPr/>
          <p:nvPr/>
        </p:nvSpPr>
        <p:spPr>
          <a:xfrm>
            <a:off x="7705928" y="3176504"/>
            <a:ext cx="3718205" cy="868968"/>
          </a:xfrm>
          <a:prstGeom prst="wedgeRoundRectCallout">
            <a:avLst>
              <a:gd name="adj1" fmla="val -20064"/>
              <a:gd name="adj2" fmla="val 70301"/>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Let me tell you what you should do…</a:t>
            </a:r>
            <a:endParaRPr lang="en-BE" dirty="0">
              <a:solidFill>
                <a:schemeClr val="tx1"/>
              </a:solidFill>
              <a:latin typeface="Arial" panose="020B0604020202020204" pitchFamily="34" charset="0"/>
              <a:cs typeface="Arial" panose="020B0604020202020204" pitchFamily="34" charset="0"/>
            </a:endParaRPr>
          </a:p>
        </p:txBody>
      </p:sp>
      <p:sp>
        <p:nvSpPr>
          <p:cNvPr id="16" name="Speech Bubble: Rectangle with Corners Rounded 15">
            <a:extLst>
              <a:ext uri="{FF2B5EF4-FFF2-40B4-BE49-F238E27FC236}">
                <a16:creationId xmlns:a16="http://schemas.microsoft.com/office/drawing/2014/main" id="{B6A85458-A439-7306-3770-973887D7BCB9}"/>
              </a:ext>
            </a:extLst>
          </p:cNvPr>
          <p:cNvSpPr/>
          <p:nvPr/>
        </p:nvSpPr>
        <p:spPr>
          <a:xfrm>
            <a:off x="7705928" y="1695122"/>
            <a:ext cx="3718205" cy="868968"/>
          </a:xfrm>
          <a:prstGeom prst="wedgeRoundRectCallout">
            <a:avLst>
              <a:gd name="adj1" fmla="val -20064"/>
              <a:gd name="adj2" fmla="val 70301"/>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I know what will help you…</a:t>
            </a:r>
            <a:endParaRPr lang="en-BE" dirty="0">
              <a:solidFill>
                <a:schemeClr val="tx1"/>
              </a:solidFill>
              <a:latin typeface="Arial" panose="020B0604020202020204" pitchFamily="34" charset="0"/>
              <a:cs typeface="Arial" panose="020B0604020202020204" pitchFamily="34" charset="0"/>
            </a:endParaRPr>
          </a:p>
        </p:txBody>
      </p:sp>
      <p:sp>
        <p:nvSpPr>
          <p:cNvPr id="19" name="Speech Bubble: Rectangle with Corners Rounded 18">
            <a:extLst>
              <a:ext uri="{FF2B5EF4-FFF2-40B4-BE49-F238E27FC236}">
                <a16:creationId xmlns:a16="http://schemas.microsoft.com/office/drawing/2014/main" id="{799F871F-C7CD-4DBF-873D-BF2D5A2E4BF8}"/>
              </a:ext>
            </a:extLst>
          </p:cNvPr>
          <p:cNvSpPr/>
          <p:nvPr/>
        </p:nvSpPr>
        <p:spPr>
          <a:xfrm>
            <a:off x="1956881" y="4751110"/>
            <a:ext cx="3718205" cy="868968"/>
          </a:xfrm>
          <a:prstGeom prst="wedgeRoundRectCallout">
            <a:avLst>
              <a:gd name="adj1" fmla="val -20064"/>
              <a:gd name="adj2" fmla="val 70301"/>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How do you feel about this option and about the other option?</a:t>
            </a:r>
            <a:endParaRPr lang="en-BE" dirty="0">
              <a:solidFill>
                <a:schemeClr val="tx1"/>
              </a:solidFill>
              <a:latin typeface="Arial" panose="020B0604020202020204" pitchFamily="34" charset="0"/>
              <a:cs typeface="Arial" panose="020B0604020202020204" pitchFamily="34" charset="0"/>
            </a:endParaRPr>
          </a:p>
        </p:txBody>
      </p:sp>
      <p:sp>
        <p:nvSpPr>
          <p:cNvPr id="20" name="Speech Bubble: Rectangle with Corners Rounded 19">
            <a:extLst>
              <a:ext uri="{FF2B5EF4-FFF2-40B4-BE49-F238E27FC236}">
                <a16:creationId xmlns:a16="http://schemas.microsoft.com/office/drawing/2014/main" id="{06F65E73-F541-2ACE-C105-C3E3DA26EFEF}"/>
              </a:ext>
            </a:extLst>
          </p:cNvPr>
          <p:cNvSpPr/>
          <p:nvPr/>
        </p:nvSpPr>
        <p:spPr>
          <a:xfrm>
            <a:off x="7705927" y="4751110"/>
            <a:ext cx="3718205" cy="868968"/>
          </a:xfrm>
          <a:prstGeom prst="wedgeRoundRectCallout">
            <a:avLst>
              <a:gd name="adj1" fmla="val -20064"/>
              <a:gd name="adj2" fmla="val 70301"/>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This is the option you should choose</a:t>
            </a:r>
            <a:endParaRPr lang="en-BE" dirty="0">
              <a:solidFill>
                <a:schemeClr val="tx1"/>
              </a:solidFill>
              <a:latin typeface="Arial" panose="020B0604020202020204" pitchFamily="34" charset="0"/>
              <a:cs typeface="Arial" panose="020B0604020202020204" pitchFamily="34" charset="0"/>
            </a:endParaRPr>
          </a:p>
        </p:txBody>
      </p:sp>
      <p:pic>
        <p:nvPicPr>
          <p:cNvPr id="21" name="Graphic 20" descr="Checkmark with solid fill">
            <a:extLst>
              <a:ext uri="{FF2B5EF4-FFF2-40B4-BE49-F238E27FC236}">
                <a16:creationId xmlns:a16="http://schemas.microsoft.com/office/drawing/2014/main" id="{8E34FA93-8383-3293-BDCF-099584FA7E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6786" y="1672406"/>
            <a:ext cx="914400" cy="914400"/>
          </a:xfrm>
          <a:prstGeom prst="rect">
            <a:avLst/>
          </a:prstGeom>
        </p:spPr>
      </p:pic>
      <p:pic>
        <p:nvPicPr>
          <p:cNvPr id="22" name="Graphic 21" descr="Checkmark with solid fill">
            <a:extLst>
              <a:ext uri="{FF2B5EF4-FFF2-40B4-BE49-F238E27FC236}">
                <a16:creationId xmlns:a16="http://schemas.microsoft.com/office/drawing/2014/main" id="{73F2EB32-38FB-0B83-0CB7-985DE05712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6786" y="3153788"/>
            <a:ext cx="914400" cy="914400"/>
          </a:xfrm>
          <a:prstGeom prst="rect">
            <a:avLst/>
          </a:prstGeom>
        </p:spPr>
      </p:pic>
      <p:pic>
        <p:nvPicPr>
          <p:cNvPr id="23" name="Graphic 22" descr="Checkmark with solid fill">
            <a:extLst>
              <a:ext uri="{FF2B5EF4-FFF2-40B4-BE49-F238E27FC236}">
                <a16:creationId xmlns:a16="http://schemas.microsoft.com/office/drawing/2014/main" id="{7FB77DF3-115F-943A-6519-DC8BD74C807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6786" y="4728394"/>
            <a:ext cx="914400" cy="914400"/>
          </a:xfrm>
          <a:prstGeom prst="rect">
            <a:avLst/>
          </a:prstGeom>
        </p:spPr>
      </p:pic>
      <p:pic>
        <p:nvPicPr>
          <p:cNvPr id="24" name="Graphic 23" descr="Close with solid fill">
            <a:extLst>
              <a:ext uri="{FF2B5EF4-FFF2-40B4-BE49-F238E27FC236}">
                <a16:creationId xmlns:a16="http://schemas.microsoft.com/office/drawing/2014/main" id="{F13F579C-3165-60D6-9FB8-81EFE5410B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34328" y="1672406"/>
            <a:ext cx="914400" cy="914400"/>
          </a:xfrm>
          <a:prstGeom prst="rect">
            <a:avLst/>
          </a:prstGeom>
        </p:spPr>
      </p:pic>
      <p:pic>
        <p:nvPicPr>
          <p:cNvPr id="25" name="Graphic 24" descr="Close with solid fill">
            <a:extLst>
              <a:ext uri="{FF2B5EF4-FFF2-40B4-BE49-F238E27FC236}">
                <a16:creationId xmlns:a16="http://schemas.microsoft.com/office/drawing/2014/main" id="{055810BB-DC10-FFFF-76F1-C7904375F35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34328" y="3153788"/>
            <a:ext cx="914400" cy="914400"/>
          </a:xfrm>
          <a:prstGeom prst="rect">
            <a:avLst/>
          </a:prstGeom>
        </p:spPr>
      </p:pic>
      <p:pic>
        <p:nvPicPr>
          <p:cNvPr id="26" name="Graphic 25" descr="Close with solid fill">
            <a:extLst>
              <a:ext uri="{FF2B5EF4-FFF2-40B4-BE49-F238E27FC236}">
                <a16:creationId xmlns:a16="http://schemas.microsoft.com/office/drawing/2014/main" id="{C57E2456-3D1F-DE7A-EB46-19BD75D2AE0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34328" y="4728394"/>
            <a:ext cx="914400" cy="914400"/>
          </a:xfrm>
          <a:prstGeom prst="rect">
            <a:avLst/>
          </a:prstGeom>
        </p:spPr>
      </p:pic>
    </p:spTree>
    <p:extLst>
      <p:ext uri="{BB962C8B-B14F-4D97-AF65-F5344CB8AC3E}">
        <p14:creationId xmlns:p14="http://schemas.microsoft.com/office/powerpoint/2010/main" val="325091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8" name="TextBox 57">
            <a:extLst>
              <a:ext uri="{FF2B5EF4-FFF2-40B4-BE49-F238E27FC236}">
                <a16:creationId xmlns:a16="http://schemas.microsoft.com/office/drawing/2014/main" id="{4D4DABB9-F696-4666-9240-F14941B6206C}"/>
              </a:ext>
            </a:extLst>
          </p:cNvPr>
          <p:cNvSpPr txBox="1"/>
          <p:nvPr/>
        </p:nvSpPr>
        <p:spPr>
          <a:xfrm>
            <a:off x="1299766" y="3682897"/>
            <a:ext cx="2588109" cy="1446550"/>
          </a:xfrm>
          <a:prstGeom prst="rect">
            <a:avLst/>
          </a:prstGeom>
          <a:noFill/>
        </p:spPr>
        <p:txBody>
          <a:bodyPr wrap="square" lIns="91440" tIns="45720" rIns="91440" bIns="45720" anchor="t">
            <a:spAutoFit/>
          </a:bodyPr>
          <a:lstStyle/>
          <a:p>
            <a:pPr algn="ctr"/>
            <a:r>
              <a:rPr lang="en-US" sz="2200" dirty="0">
                <a:latin typeface="Arial" panose="020B0604020202020204" pitchFamily="34" charset="0"/>
                <a:cs typeface="Arial" panose="020B0604020202020204" pitchFamily="34" charset="0"/>
              </a:rPr>
              <a:t>The case plan can be drafted during a case planning meeting</a:t>
            </a:r>
            <a:endParaRPr lang="en-CA" sz="22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068041" y="2123544"/>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19" y="2123544"/>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072397" y="2123544"/>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7189582-F145-2832-D71E-9FF1F19D8B5B}"/>
              </a:ext>
            </a:extLst>
          </p:cNvPr>
          <p:cNvSpPr txBox="1"/>
          <p:nvPr/>
        </p:nvSpPr>
        <p:spPr>
          <a:xfrm>
            <a:off x="4801944" y="3682897"/>
            <a:ext cx="2588109" cy="1446550"/>
          </a:xfrm>
          <a:prstGeom prst="rect">
            <a:avLst/>
          </a:prstGeom>
          <a:noFill/>
        </p:spPr>
        <p:txBody>
          <a:bodyPr wrap="square" lIns="91440" tIns="45720" rIns="91440" bIns="45720" anchor="t">
            <a:spAutoFit/>
          </a:bodyPr>
          <a:lstStyle/>
          <a:p>
            <a:pPr algn="ctr"/>
            <a:r>
              <a:rPr lang="en-US" sz="2200" dirty="0">
                <a:latin typeface="Arial" panose="020B0604020202020204" pitchFamily="34" charset="0"/>
                <a:cs typeface="Arial" panose="020B0604020202020204" pitchFamily="34" charset="0"/>
              </a:rPr>
              <a:t>A caseworker should prepare the case planning meeting</a:t>
            </a:r>
            <a:endParaRPr lang="en-CA" sz="2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8557B8F-9DCB-AAB4-9E6B-723E58F3EF07}"/>
              </a:ext>
            </a:extLst>
          </p:cNvPr>
          <p:cNvSpPr txBox="1"/>
          <p:nvPr/>
        </p:nvSpPr>
        <p:spPr>
          <a:xfrm>
            <a:off x="7976412" y="3682897"/>
            <a:ext cx="3243533" cy="1785104"/>
          </a:xfrm>
          <a:prstGeom prst="rect">
            <a:avLst/>
          </a:prstGeom>
          <a:noFill/>
        </p:spPr>
        <p:txBody>
          <a:bodyPr wrap="square" lIns="91440" tIns="45720" rIns="91440" bIns="45720" anchor="t">
            <a:spAutoFit/>
          </a:bodyPr>
          <a:lstStyle/>
          <a:p>
            <a:pPr algn="ctr"/>
            <a:r>
              <a:rPr lang="en-US" sz="2200" dirty="0">
                <a:latin typeface="Arial" panose="020B0604020202020204" pitchFamily="34" charset="0"/>
                <a:cs typeface="Arial" panose="020B0604020202020204" pitchFamily="34" charset="0"/>
              </a:rPr>
              <a:t>As always, communication needs to be adapted to the child’s age, developmental stage and abilities </a:t>
            </a:r>
            <a:endParaRPr lang="en-CA"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857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290"/>
        <p:cNvGrpSpPr/>
        <p:nvPr/>
      </p:nvGrpSpPr>
      <p:grpSpPr>
        <a:xfrm>
          <a:off x="0" y="0"/>
          <a:ext cx="0" cy="0"/>
          <a:chOff x="0" y="0"/>
          <a:chExt cx="0" cy="0"/>
        </a:xfrm>
      </p:grpSpPr>
      <p:sp>
        <p:nvSpPr>
          <p:cNvPr id="4" name="Title 72">
            <a:extLst>
              <a:ext uri="{FF2B5EF4-FFF2-40B4-BE49-F238E27FC236}">
                <a16:creationId xmlns:a16="http://schemas.microsoft.com/office/drawing/2014/main" id="{74F3FB1C-EBF5-9B49-BC35-FA32532038B9}"/>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3">
                    <a:lumMod val="50000"/>
                  </a:schemeClr>
                </a:solidFill>
                <a:latin typeface="Garamond"/>
              </a:rPr>
              <a:t>SESSION 4</a:t>
            </a:r>
          </a:p>
          <a:p>
            <a:br>
              <a:rPr lang="en-CA" b="1" dirty="0">
                <a:solidFill>
                  <a:schemeClr val="accent3">
                    <a:lumMod val="50000"/>
                  </a:schemeClr>
                </a:solidFill>
                <a:latin typeface="Garamond"/>
              </a:rPr>
            </a:br>
            <a:r>
              <a:rPr lang="en-US" sz="5400" b="1" dirty="0">
                <a:solidFill>
                  <a:schemeClr val="accent3">
                    <a:lumMod val="50000"/>
                  </a:schemeClr>
                </a:solidFill>
                <a:latin typeface="Garamond"/>
              </a:rPr>
              <a:t>How can I provide information about services available?</a:t>
            </a:r>
          </a:p>
        </p:txBody>
      </p:sp>
    </p:spTree>
    <p:extLst>
      <p:ext uri="{BB962C8B-B14F-4D97-AF65-F5344CB8AC3E}">
        <p14:creationId xmlns:p14="http://schemas.microsoft.com/office/powerpoint/2010/main" val="28352972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840C016-F850-03F9-2A21-AFC42BEA1C37}"/>
              </a:ext>
            </a:extLst>
          </p:cNvPr>
          <p:cNvSpPr>
            <a:spLocks noGrp="1"/>
          </p:cNvSpPr>
          <p:nvPr>
            <p:ph type="title"/>
          </p:nvPr>
        </p:nvSpPr>
        <p:spPr/>
        <p:txBody>
          <a:bodyPr/>
          <a:lstStyle/>
          <a:p>
            <a:r>
              <a:rPr lang="en-GB" dirty="0"/>
              <a:t>Examples of caseworker’s actions</a:t>
            </a:r>
            <a:endParaRPr lang="en-BE" dirty="0"/>
          </a:p>
        </p:txBody>
      </p:sp>
      <p:grpSp>
        <p:nvGrpSpPr>
          <p:cNvPr id="2" name="Group 1">
            <a:extLst>
              <a:ext uri="{FF2B5EF4-FFF2-40B4-BE49-F238E27FC236}">
                <a16:creationId xmlns:a16="http://schemas.microsoft.com/office/drawing/2014/main" id="{C5B69AE5-0E1D-48AE-83F3-0054A036B3F1}"/>
              </a:ext>
            </a:extLst>
          </p:cNvPr>
          <p:cNvGrpSpPr/>
          <p:nvPr/>
        </p:nvGrpSpPr>
        <p:grpSpPr>
          <a:xfrm>
            <a:off x="10228983" y="337468"/>
            <a:ext cx="1587872" cy="1368854"/>
            <a:chOff x="10228983" y="337468"/>
            <a:chExt cx="1587872" cy="1368854"/>
          </a:xfrm>
        </p:grpSpPr>
        <p:sp>
          <p:nvSpPr>
            <p:cNvPr id="35" name="Hexagon 34">
              <a:extLst>
                <a:ext uri="{FF2B5EF4-FFF2-40B4-BE49-F238E27FC236}">
                  <a16:creationId xmlns:a16="http://schemas.microsoft.com/office/drawing/2014/main" id="{8CFEC312-64A5-AEFD-C8F9-47B689952FA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6" name="Group 35">
              <a:extLst>
                <a:ext uri="{FF2B5EF4-FFF2-40B4-BE49-F238E27FC236}">
                  <a16:creationId xmlns:a16="http://schemas.microsoft.com/office/drawing/2014/main" id="{8BA5D405-DF7E-4531-EA80-8AFA76408342}"/>
                </a:ext>
              </a:extLst>
            </p:cNvPr>
            <p:cNvGrpSpPr/>
            <p:nvPr/>
          </p:nvGrpSpPr>
          <p:grpSpPr>
            <a:xfrm>
              <a:off x="10621771" y="762700"/>
              <a:ext cx="562136" cy="634675"/>
              <a:chOff x="760175" y="830142"/>
              <a:chExt cx="867619" cy="979579"/>
            </a:xfrm>
          </p:grpSpPr>
          <p:sp>
            <p:nvSpPr>
              <p:cNvPr id="40" name="Rectangle 39">
                <a:extLst>
                  <a:ext uri="{FF2B5EF4-FFF2-40B4-BE49-F238E27FC236}">
                    <a16:creationId xmlns:a16="http://schemas.microsoft.com/office/drawing/2014/main" id="{5AD4CF1D-AF67-2D56-E61C-33D9B005A77E}"/>
                  </a:ext>
                </a:extLst>
              </p:cNvPr>
              <p:cNvSpPr/>
              <p:nvPr/>
            </p:nvSpPr>
            <p:spPr>
              <a:xfrm>
                <a:off x="864636" y="830142"/>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140</a:t>
                </a:r>
              </a:p>
            </p:txBody>
          </p:sp>
          <p:sp>
            <p:nvSpPr>
              <p:cNvPr id="41" name="Rectangle 40">
                <a:extLst>
                  <a:ext uri="{FF2B5EF4-FFF2-40B4-BE49-F238E27FC236}">
                    <a16:creationId xmlns:a16="http://schemas.microsoft.com/office/drawing/2014/main" id="{D02D2A79-8918-49A0-F24E-76DBE4C4F977}"/>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7" name="Group 36">
              <a:extLst>
                <a:ext uri="{FF2B5EF4-FFF2-40B4-BE49-F238E27FC236}">
                  <a16:creationId xmlns:a16="http://schemas.microsoft.com/office/drawing/2014/main" id="{46EC8C94-212B-3FD7-65C4-1948CD62A926}"/>
                </a:ext>
              </a:extLst>
            </p:cNvPr>
            <p:cNvGrpSpPr/>
            <p:nvPr/>
          </p:nvGrpSpPr>
          <p:grpSpPr>
            <a:xfrm>
              <a:off x="11325415" y="762701"/>
              <a:ext cx="182192" cy="634674"/>
              <a:chOff x="2121762" y="2323619"/>
              <a:chExt cx="200378" cy="825210"/>
            </a:xfrm>
          </p:grpSpPr>
          <p:sp>
            <p:nvSpPr>
              <p:cNvPr id="38" name="Isosceles Triangle 37">
                <a:extLst>
                  <a:ext uri="{FF2B5EF4-FFF2-40B4-BE49-F238E27FC236}">
                    <a16:creationId xmlns:a16="http://schemas.microsoft.com/office/drawing/2014/main" id="{E8080FAE-40B3-547C-A2D6-1FD17C31B169}"/>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Rectangle 38">
                <a:extLst>
                  <a:ext uri="{FF2B5EF4-FFF2-40B4-BE49-F238E27FC236}">
                    <a16:creationId xmlns:a16="http://schemas.microsoft.com/office/drawing/2014/main" id="{D078499F-1A73-7731-E77C-E8D4C17EBA1E}"/>
                  </a:ext>
                </a:extLst>
              </p:cNvPr>
              <p:cNvSpPr/>
              <p:nvPr/>
            </p:nvSpPr>
            <p:spPr>
              <a:xfrm>
                <a:off x="2121762" y="2496169"/>
                <a:ext cx="200377" cy="6526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61" name="Rectangle: Single Corner Snipped 60">
            <a:extLst>
              <a:ext uri="{FF2B5EF4-FFF2-40B4-BE49-F238E27FC236}">
                <a16:creationId xmlns:a16="http://schemas.microsoft.com/office/drawing/2014/main" id="{AFB5742E-11E1-84D8-CA1F-E404ADB7C2F1}"/>
              </a:ext>
            </a:extLst>
          </p:cNvPr>
          <p:cNvSpPr/>
          <p:nvPr/>
        </p:nvSpPr>
        <p:spPr>
          <a:xfrm>
            <a:off x="1803930" y="2429466"/>
            <a:ext cx="2425277" cy="3092799"/>
          </a:xfrm>
          <a:prstGeom prst="snip1Rect">
            <a:avLst/>
          </a:prstGeom>
          <a:solidFill>
            <a:schemeClr val="accent3">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14" name="Group 113">
            <a:extLst>
              <a:ext uri="{FF2B5EF4-FFF2-40B4-BE49-F238E27FC236}">
                <a16:creationId xmlns:a16="http://schemas.microsoft.com/office/drawing/2014/main" id="{D8A00C9F-045B-8ED0-237A-DCF2FE32F4EF}"/>
              </a:ext>
            </a:extLst>
          </p:cNvPr>
          <p:cNvGrpSpPr/>
          <p:nvPr/>
        </p:nvGrpSpPr>
        <p:grpSpPr>
          <a:xfrm>
            <a:off x="961419" y="1781116"/>
            <a:ext cx="1899336" cy="1833352"/>
            <a:chOff x="1288125" y="2096472"/>
            <a:chExt cx="1245924" cy="1202640"/>
          </a:xfrm>
        </p:grpSpPr>
        <p:sp>
          <p:nvSpPr>
            <p:cNvPr id="71" name="Oval 70">
              <a:extLst>
                <a:ext uri="{FF2B5EF4-FFF2-40B4-BE49-F238E27FC236}">
                  <a16:creationId xmlns:a16="http://schemas.microsoft.com/office/drawing/2014/main" id="{37BFDAF1-E1CF-C546-001E-FCF84F6AAF95}"/>
                </a:ext>
              </a:extLst>
            </p:cNvPr>
            <p:cNvSpPr/>
            <p:nvPr/>
          </p:nvSpPr>
          <p:spPr>
            <a:xfrm>
              <a:off x="1288125" y="2096472"/>
              <a:ext cx="1245924" cy="1202640"/>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72" name="Group 71">
              <a:extLst>
                <a:ext uri="{FF2B5EF4-FFF2-40B4-BE49-F238E27FC236}">
                  <a16:creationId xmlns:a16="http://schemas.microsoft.com/office/drawing/2014/main" id="{3947860F-D272-EBC2-E071-7485886D8704}"/>
                </a:ext>
              </a:extLst>
            </p:cNvPr>
            <p:cNvGrpSpPr/>
            <p:nvPr/>
          </p:nvGrpSpPr>
          <p:grpSpPr>
            <a:xfrm>
              <a:off x="1509385" y="2346567"/>
              <a:ext cx="707269" cy="631305"/>
              <a:chOff x="6770748" y="1158240"/>
              <a:chExt cx="1274726" cy="1121318"/>
            </a:xfrm>
            <a:solidFill>
              <a:schemeClr val="bg1"/>
            </a:solidFill>
          </p:grpSpPr>
          <p:grpSp>
            <p:nvGrpSpPr>
              <p:cNvPr id="73" name="Group 72">
                <a:extLst>
                  <a:ext uri="{FF2B5EF4-FFF2-40B4-BE49-F238E27FC236}">
                    <a16:creationId xmlns:a16="http://schemas.microsoft.com/office/drawing/2014/main" id="{63E27517-019B-816E-06EF-2F234B15E9E1}"/>
                  </a:ext>
                </a:extLst>
              </p:cNvPr>
              <p:cNvGrpSpPr/>
              <p:nvPr/>
            </p:nvGrpSpPr>
            <p:grpSpPr>
              <a:xfrm rot="5400000">
                <a:off x="7128520" y="1362604"/>
                <a:ext cx="559182" cy="1274726"/>
                <a:chOff x="8619006" y="1366612"/>
                <a:chExt cx="416505" cy="949476"/>
              </a:xfrm>
              <a:grpFill/>
            </p:grpSpPr>
            <p:sp>
              <p:nvSpPr>
                <p:cNvPr id="75" name="Rectangle: Rounded Corners 74">
                  <a:extLst>
                    <a:ext uri="{FF2B5EF4-FFF2-40B4-BE49-F238E27FC236}">
                      <a16:creationId xmlns:a16="http://schemas.microsoft.com/office/drawing/2014/main" id="{AE2A12B9-E603-91B4-29BE-BA76DBD3EC46}"/>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6" name="Rectangle: Rounded Corners 75">
                  <a:extLst>
                    <a:ext uri="{FF2B5EF4-FFF2-40B4-BE49-F238E27FC236}">
                      <a16:creationId xmlns:a16="http://schemas.microsoft.com/office/drawing/2014/main" id="{60677789-EB74-9B21-43BF-DC50207A1E0C}"/>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7" name="Rectangle: Rounded Corners 76">
                  <a:extLst>
                    <a:ext uri="{FF2B5EF4-FFF2-40B4-BE49-F238E27FC236}">
                      <a16:creationId xmlns:a16="http://schemas.microsoft.com/office/drawing/2014/main" id="{18104A15-DA39-B835-0A16-60E42F261424}"/>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8" name="Flowchart: Manual Input 77">
                  <a:extLst>
                    <a:ext uri="{FF2B5EF4-FFF2-40B4-BE49-F238E27FC236}">
                      <a16:creationId xmlns:a16="http://schemas.microsoft.com/office/drawing/2014/main" id="{985B24DF-686A-7E6C-02A7-AD66155F90F0}"/>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9" name="Rectangle 78">
                  <a:extLst>
                    <a:ext uri="{FF2B5EF4-FFF2-40B4-BE49-F238E27FC236}">
                      <a16:creationId xmlns:a16="http://schemas.microsoft.com/office/drawing/2014/main" id="{031C1397-02A8-851F-6024-17D6573CF10E}"/>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74" name="Circle: Hollow 73">
                <a:extLst>
                  <a:ext uri="{FF2B5EF4-FFF2-40B4-BE49-F238E27FC236}">
                    <a16:creationId xmlns:a16="http://schemas.microsoft.com/office/drawing/2014/main" id="{0EEA563A-CEA0-8D8A-9339-57E6C248DCE9}"/>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80" name="Rectangle: Single Corner Snipped 79">
            <a:extLst>
              <a:ext uri="{FF2B5EF4-FFF2-40B4-BE49-F238E27FC236}">
                <a16:creationId xmlns:a16="http://schemas.microsoft.com/office/drawing/2014/main" id="{BE32B58F-48B9-7898-6F22-028951B39812}"/>
              </a:ext>
            </a:extLst>
          </p:cNvPr>
          <p:cNvSpPr/>
          <p:nvPr/>
        </p:nvSpPr>
        <p:spPr>
          <a:xfrm>
            <a:off x="5426477" y="2429466"/>
            <a:ext cx="2425277" cy="3092799"/>
          </a:xfrm>
          <a:prstGeom prst="snip1Rect">
            <a:avLst/>
          </a:prstGeom>
          <a:solidFill>
            <a:schemeClr val="accent3">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13" name="Group 112">
            <a:extLst>
              <a:ext uri="{FF2B5EF4-FFF2-40B4-BE49-F238E27FC236}">
                <a16:creationId xmlns:a16="http://schemas.microsoft.com/office/drawing/2014/main" id="{965FBA1D-5FBD-417E-3946-731A9E45472E}"/>
              </a:ext>
            </a:extLst>
          </p:cNvPr>
          <p:cNvGrpSpPr/>
          <p:nvPr/>
        </p:nvGrpSpPr>
        <p:grpSpPr>
          <a:xfrm>
            <a:off x="4598818" y="1797562"/>
            <a:ext cx="1864030" cy="1799274"/>
            <a:chOff x="4791666" y="2107056"/>
            <a:chExt cx="1222764" cy="1180285"/>
          </a:xfrm>
        </p:grpSpPr>
        <p:sp>
          <p:nvSpPr>
            <p:cNvPr id="99" name="Oval 98">
              <a:extLst>
                <a:ext uri="{FF2B5EF4-FFF2-40B4-BE49-F238E27FC236}">
                  <a16:creationId xmlns:a16="http://schemas.microsoft.com/office/drawing/2014/main" id="{6A0DE0CA-B608-4E3A-33E7-F72519CFB118}"/>
                </a:ext>
              </a:extLst>
            </p:cNvPr>
            <p:cNvSpPr/>
            <p:nvPr/>
          </p:nvSpPr>
          <p:spPr>
            <a:xfrm>
              <a:off x="4791666" y="2107056"/>
              <a:ext cx="1222764" cy="1180285"/>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00" name="Group 99">
              <a:extLst>
                <a:ext uri="{FF2B5EF4-FFF2-40B4-BE49-F238E27FC236}">
                  <a16:creationId xmlns:a16="http://schemas.microsoft.com/office/drawing/2014/main" id="{03943491-362F-675D-5253-B6876B41C408}"/>
                </a:ext>
              </a:extLst>
            </p:cNvPr>
            <p:cNvGrpSpPr/>
            <p:nvPr/>
          </p:nvGrpSpPr>
          <p:grpSpPr>
            <a:xfrm>
              <a:off x="5081636" y="2390458"/>
              <a:ext cx="642823" cy="668319"/>
              <a:chOff x="7892902" y="1235921"/>
              <a:chExt cx="1061882" cy="1131157"/>
            </a:xfrm>
            <a:solidFill>
              <a:schemeClr val="bg1"/>
            </a:solidFill>
          </p:grpSpPr>
          <p:sp>
            <p:nvSpPr>
              <p:cNvPr id="101" name="Arrow: Down 100">
                <a:extLst>
                  <a:ext uri="{FF2B5EF4-FFF2-40B4-BE49-F238E27FC236}">
                    <a16:creationId xmlns:a16="http://schemas.microsoft.com/office/drawing/2014/main" id="{B728B996-24C2-3DD0-9657-416D296CE3A5}"/>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2" name="Arrow: Bent 101">
                <a:extLst>
                  <a:ext uri="{FF2B5EF4-FFF2-40B4-BE49-F238E27FC236}">
                    <a16:creationId xmlns:a16="http://schemas.microsoft.com/office/drawing/2014/main" id="{82E9B08C-83E5-17FD-413F-F8E072A040EF}"/>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03" name="Arrow: Bent 102">
                <a:extLst>
                  <a:ext uri="{FF2B5EF4-FFF2-40B4-BE49-F238E27FC236}">
                    <a16:creationId xmlns:a16="http://schemas.microsoft.com/office/drawing/2014/main" id="{6EA877A3-709B-1771-C868-D2ACA61CD67A}"/>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04" name="Plus Sign 103">
                <a:extLst>
                  <a:ext uri="{FF2B5EF4-FFF2-40B4-BE49-F238E27FC236}">
                    <a16:creationId xmlns:a16="http://schemas.microsoft.com/office/drawing/2014/main" id="{A97386D4-CCFC-B3E7-E948-EF2FD7747870}"/>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5" name="Circle: Hollow 104">
                <a:extLst>
                  <a:ext uri="{FF2B5EF4-FFF2-40B4-BE49-F238E27FC236}">
                    <a16:creationId xmlns:a16="http://schemas.microsoft.com/office/drawing/2014/main" id="{20C33D86-DDCC-43D7-5359-4DE97922AF04}"/>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grpSp>
        <p:nvGrpSpPr>
          <p:cNvPr id="112" name="Group 111">
            <a:extLst>
              <a:ext uri="{FF2B5EF4-FFF2-40B4-BE49-F238E27FC236}">
                <a16:creationId xmlns:a16="http://schemas.microsoft.com/office/drawing/2014/main" id="{6E4BEB5E-0800-F799-1313-20C7E16790A1}"/>
              </a:ext>
            </a:extLst>
          </p:cNvPr>
          <p:cNvGrpSpPr/>
          <p:nvPr/>
        </p:nvGrpSpPr>
        <p:grpSpPr>
          <a:xfrm>
            <a:off x="8401404" y="1797562"/>
            <a:ext cx="1864030" cy="1799274"/>
            <a:chOff x="8254404" y="2107056"/>
            <a:chExt cx="1222764" cy="1180285"/>
          </a:xfrm>
        </p:grpSpPr>
        <p:sp>
          <p:nvSpPr>
            <p:cNvPr id="106" name="Oval 105">
              <a:extLst>
                <a:ext uri="{FF2B5EF4-FFF2-40B4-BE49-F238E27FC236}">
                  <a16:creationId xmlns:a16="http://schemas.microsoft.com/office/drawing/2014/main" id="{785F9ABB-CE09-F9E0-8A78-499B1ED0E561}"/>
                </a:ext>
              </a:extLst>
            </p:cNvPr>
            <p:cNvSpPr/>
            <p:nvPr/>
          </p:nvSpPr>
          <p:spPr>
            <a:xfrm>
              <a:off x="8254404" y="2107056"/>
              <a:ext cx="1222764" cy="1180285"/>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07" name="Group 106">
              <a:extLst>
                <a:ext uri="{FF2B5EF4-FFF2-40B4-BE49-F238E27FC236}">
                  <a16:creationId xmlns:a16="http://schemas.microsoft.com/office/drawing/2014/main" id="{1F69FE91-3A51-2412-286C-462F3085B9FD}"/>
                </a:ext>
              </a:extLst>
            </p:cNvPr>
            <p:cNvGrpSpPr/>
            <p:nvPr/>
          </p:nvGrpSpPr>
          <p:grpSpPr>
            <a:xfrm>
              <a:off x="8537645" y="2390457"/>
              <a:ext cx="608751" cy="703331"/>
              <a:chOff x="8021849" y="3622964"/>
              <a:chExt cx="932930" cy="1088645"/>
            </a:xfrm>
          </p:grpSpPr>
          <p:sp>
            <p:nvSpPr>
              <p:cNvPr id="108" name="Flowchart: Card 107">
                <a:extLst>
                  <a:ext uri="{FF2B5EF4-FFF2-40B4-BE49-F238E27FC236}">
                    <a16:creationId xmlns:a16="http://schemas.microsoft.com/office/drawing/2014/main" id="{750C4BF0-A32A-1854-97EC-434A86D73A50}"/>
                  </a:ext>
                </a:extLst>
              </p:cNvPr>
              <p:cNvSpPr/>
              <p:nvPr/>
            </p:nvSpPr>
            <p:spPr>
              <a:xfrm>
                <a:off x="8192676" y="3819749"/>
                <a:ext cx="762103" cy="891860"/>
              </a:xfrm>
              <a:prstGeom prst="flowChartPunchedCard">
                <a:avLst/>
              </a:prstGeom>
              <a:solidFill>
                <a:schemeClr val="bg1"/>
              </a:soli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9" name="Flowchart: Card 108">
                <a:extLst>
                  <a:ext uri="{FF2B5EF4-FFF2-40B4-BE49-F238E27FC236}">
                    <a16:creationId xmlns:a16="http://schemas.microsoft.com/office/drawing/2014/main" id="{B522CA29-F0BD-F4C0-449D-05D6A4516AAA}"/>
                  </a:ext>
                </a:extLst>
              </p:cNvPr>
              <p:cNvSpPr/>
              <p:nvPr/>
            </p:nvSpPr>
            <p:spPr>
              <a:xfrm>
                <a:off x="8109763" y="3716795"/>
                <a:ext cx="762103" cy="891860"/>
              </a:xfrm>
              <a:prstGeom prst="flowChartPunchedCard">
                <a:avLst/>
              </a:prstGeom>
              <a:solidFill>
                <a:schemeClr val="bg1"/>
              </a:soli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0" name="Flowchart: Card 109">
                <a:extLst>
                  <a:ext uri="{FF2B5EF4-FFF2-40B4-BE49-F238E27FC236}">
                    <a16:creationId xmlns:a16="http://schemas.microsoft.com/office/drawing/2014/main" id="{650A2165-D925-F41A-D811-2CDB0FB6E610}"/>
                  </a:ext>
                </a:extLst>
              </p:cNvPr>
              <p:cNvSpPr/>
              <p:nvPr/>
            </p:nvSpPr>
            <p:spPr>
              <a:xfrm>
                <a:off x="8021849" y="3622964"/>
                <a:ext cx="762103" cy="891860"/>
              </a:xfrm>
              <a:prstGeom prst="flowChartPunchedCard">
                <a:avLst/>
              </a:prstGeom>
              <a:solidFill>
                <a:schemeClr val="bg1"/>
              </a:soli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1" name="Circle: Hollow 110">
                <a:extLst>
                  <a:ext uri="{FF2B5EF4-FFF2-40B4-BE49-F238E27FC236}">
                    <a16:creationId xmlns:a16="http://schemas.microsoft.com/office/drawing/2014/main" id="{49F724C6-FADF-09D7-7547-F47B6D2423BC}"/>
                  </a:ext>
                </a:extLst>
              </p:cNvPr>
              <p:cNvSpPr/>
              <p:nvPr/>
            </p:nvSpPr>
            <p:spPr>
              <a:xfrm>
                <a:off x="8158745" y="3843931"/>
                <a:ext cx="469221" cy="469221"/>
              </a:xfrm>
              <a:prstGeom prst="donut">
                <a:avLst>
                  <a:gd name="adj" fmla="val 32185"/>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354285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F7923722-4DD3-0402-CE11-930293BC8C9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4240341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Rounded Corners 12">
            <a:extLst>
              <a:ext uri="{FF2B5EF4-FFF2-40B4-BE49-F238E27FC236}">
                <a16:creationId xmlns:a16="http://schemas.microsoft.com/office/drawing/2014/main" id="{5C9B461F-7BF4-798F-7580-100B37D69ECB}"/>
              </a:ext>
            </a:extLst>
          </p:cNvPr>
          <p:cNvSpPr/>
          <p:nvPr/>
        </p:nvSpPr>
        <p:spPr>
          <a:xfrm>
            <a:off x="1184031" y="1723293"/>
            <a:ext cx="10515600" cy="4243754"/>
          </a:xfrm>
          <a:prstGeom prst="roundRect">
            <a:avLst>
              <a:gd name="adj" fmla="val 7135"/>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t>Various types of support </a:t>
            </a:r>
            <a:endParaRPr lang="en-CA"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DA3436B2-A270-7CF5-DD6B-DEFB80D86AC1}"/>
              </a:ext>
            </a:extLst>
          </p:cNvPr>
          <p:cNvPicPr>
            <a:picLocks noChangeAspect="1"/>
          </p:cNvPicPr>
          <p:nvPr/>
        </p:nvPicPr>
        <p:blipFill rotWithShape="1">
          <a:blip r:embed="rId3"/>
          <a:srcRect t="144"/>
          <a:stretch/>
        </p:blipFill>
        <p:spPr>
          <a:xfrm>
            <a:off x="618896" y="1422205"/>
            <a:ext cx="1446395" cy="2047826"/>
          </a:xfrm>
          <a:prstGeom prst="rect">
            <a:avLst/>
          </a:prstGeom>
          <a:ln>
            <a:solidFill>
              <a:schemeClr val="accent3">
                <a:lumMod val="50000"/>
              </a:schemeClr>
            </a:solidFill>
          </a:ln>
        </p:spPr>
      </p:pic>
      <p:sp>
        <p:nvSpPr>
          <p:cNvPr id="14" name="TextBox 13">
            <a:extLst>
              <a:ext uri="{FF2B5EF4-FFF2-40B4-BE49-F238E27FC236}">
                <a16:creationId xmlns:a16="http://schemas.microsoft.com/office/drawing/2014/main" id="{93A77757-6D02-DFE3-86EF-A3EC62362666}"/>
              </a:ext>
            </a:extLst>
          </p:cNvPr>
          <p:cNvSpPr txBox="1"/>
          <p:nvPr/>
        </p:nvSpPr>
        <p:spPr>
          <a:xfrm>
            <a:off x="2820007" y="2009873"/>
            <a:ext cx="2022330" cy="1600438"/>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Economic Recovery</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Economic programming for vulnerable families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Livelihood opportunities for youth</a:t>
            </a:r>
          </a:p>
        </p:txBody>
      </p:sp>
      <p:sp>
        <p:nvSpPr>
          <p:cNvPr id="15" name="TextBox 14">
            <a:extLst>
              <a:ext uri="{FF2B5EF4-FFF2-40B4-BE49-F238E27FC236}">
                <a16:creationId xmlns:a16="http://schemas.microsoft.com/office/drawing/2014/main" id="{FB7EB419-4DA6-6D2C-F714-C9B570D537DC}"/>
              </a:ext>
            </a:extLst>
          </p:cNvPr>
          <p:cNvSpPr txBox="1"/>
          <p:nvPr/>
        </p:nvSpPr>
        <p:spPr>
          <a:xfrm>
            <a:off x="2820007" y="3792664"/>
            <a:ext cx="2022330" cy="954107"/>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Camp Management</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Security</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Housing</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Distribution lists</a:t>
            </a:r>
          </a:p>
        </p:txBody>
      </p:sp>
      <p:sp>
        <p:nvSpPr>
          <p:cNvPr id="16" name="TextBox 15">
            <a:extLst>
              <a:ext uri="{FF2B5EF4-FFF2-40B4-BE49-F238E27FC236}">
                <a16:creationId xmlns:a16="http://schemas.microsoft.com/office/drawing/2014/main" id="{891F9D59-21C5-8F33-EDFE-060A0F8BBBEB}"/>
              </a:ext>
            </a:extLst>
          </p:cNvPr>
          <p:cNvSpPr txBox="1"/>
          <p:nvPr/>
        </p:nvSpPr>
        <p:spPr>
          <a:xfrm>
            <a:off x="2820007" y="4920046"/>
            <a:ext cx="2022330" cy="738664"/>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Nutrition</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Nutritional support</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Distribution lists</a:t>
            </a:r>
          </a:p>
        </p:txBody>
      </p:sp>
      <p:sp>
        <p:nvSpPr>
          <p:cNvPr id="17" name="TextBox 16">
            <a:extLst>
              <a:ext uri="{FF2B5EF4-FFF2-40B4-BE49-F238E27FC236}">
                <a16:creationId xmlns:a16="http://schemas.microsoft.com/office/drawing/2014/main" id="{18B7792D-23F5-D0B6-C3A0-02A66C721CED}"/>
              </a:ext>
            </a:extLst>
          </p:cNvPr>
          <p:cNvSpPr txBox="1"/>
          <p:nvPr/>
        </p:nvSpPr>
        <p:spPr>
          <a:xfrm>
            <a:off x="5037966" y="2009873"/>
            <a:ext cx="3317046" cy="1169551"/>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Education</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Enrollment in school (classes/after school clubs)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Negotiating school fees/barriers to entering school</a:t>
            </a:r>
          </a:p>
        </p:txBody>
      </p:sp>
      <p:sp>
        <p:nvSpPr>
          <p:cNvPr id="18" name="TextBox 17">
            <a:extLst>
              <a:ext uri="{FF2B5EF4-FFF2-40B4-BE49-F238E27FC236}">
                <a16:creationId xmlns:a16="http://schemas.microsoft.com/office/drawing/2014/main" id="{80312D9D-7CE8-3961-E118-8801BEFEF527}"/>
              </a:ext>
            </a:extLst>
          </p:cNvPr>
          <p:cNvSpPr txBox="1"/>
          <p:nvPr/>
        </p:nvSpPr>
        <p:spPr>
          <a:xfrm>
            <a:off x="5049285" y="3364724"/>
            <a:ext cx="3305727" cy="954107"/>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Health</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Medical Services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Clinical care for GBV survivors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Reproductive health</a:t>
            </a:r>
          </a:p>
        </p:txBody>
      </p:sp>
      <p:sp>
        <p:nvSpPr>
          <p:cNvPr id="19" name="TextBox 18">
            <a:extLst>
              <a:ext uri="{FF2B5EF4-FFF2-40B4-BE49-F238E27FC236}">
                <a16:creationId xmlns:a16="http://schemas.microsoft.com/office/drawing/2014/main" id="{4E6368AC-06CF-2924-8394-9F7A4722C87D}"/>
              </a:ext>
            </a:extLst>
          </p:cNvPr>
          <p:cNvSpPr txBox="1"/>
          <p:nvPr/>
        </p:nvSpPr>
        <p:spPr>
          <a:xfrm>
            <a:off x="8561960" y="3155231"/>
            <a:ext cx="2833523" cy="954107"/>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GBV</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Services for survivors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Counseling / psychosocial support</a:t>
            </a:r>
          </a:p>
        </p:txBody>
      </p:sp>
      <p:sp>
        <p:nvSpPr>
          <p:cNvPr id="20" name="TextBox 19">
            <a:extLst>
              <a:ext uri="{FF2B5EF4-FFF2-40B4-BE49-F238E27FC236}">
                <a16:creationId xmlns:a16="http://schemas.microsoft.com/office/drawing/2014/main" id="{CEB623C8-B28B-D5AE-ECD9-E71C6BD0CCF1}"/>
              </a:ext>
            </a:extLst>
          </p:cNvPr>
          <p:cNvSpPr txBox="1"/>
          <p:nvPr/>
        </p:nvSpPr>
        <p:spPr>
          <a:xfrm>
            <a:off x="8573285" y="2009873"/>
            <a:ext cx="2833523" cy="954107"/>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Water &amp; Sanitation</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Clean water</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Safe latrines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Distribution lists</a:t>
            </a:r>
          </a:p>
        </p:txBody>
      </p:sp>
      <p:sp>
        <p:nvSpPr>
          <p:cNvPr id="21" name="TextBox 20">
            <a:extLst>
              <a:ext uri="{FF2B5EF4-FFF2-40B4-BE49-F238E27FC236}">
                <a16:creationId xmlns:a16="http://schemas.microsoft.com/office/drawing/2014/main" id="{BC398B5F-F526-34EC-8716-59F5E2057CC6}"/>
              </a:ext>
            </a:extLst>
          </p:cNvPr>
          <p:cNvSpPr txBox="1"/>
          <p:nvPr/>
        </p:nvSpPr>
        <p:spPr>
          <a:xfrm>
            <a:off x="5049286" y="4504131"/>
            <a:ext cx="3305727" cy="1169551"/>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Protection</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Birth registration / legal documents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Legal family disputes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Refugee related services (RSD / Durable solutions)</a:t>
            </a:r>
          </a:p>
        </p:txBody>
      </p:sp>
      <p:sp>
        <p:nvSpPr>
          <p:cNvPr id="22" name="TextBox 21">
            <a:extLst>
              <a:ext uri="{FF2B5EF4-FFF2-40B4-BE49-F238E27FC236}">
                <a16:creationId xmlns:a16="http://schemas.microsoft.com/office/drawing/2014/main" id="{0E20C3EC-9B25-22C2-3911-B34F9893BBFA}"/>
              </a:ext>
            </a:extLst>
          </p:cNvPr>
          <p:cNvSpPr txBox="1"/>
          <p:nvPr/>
        </p:nvSpPr>
        <p:spPr>
          <a:xfrm>
            <a:off x="8573281" y="4300589"/>
            <a:ext cx="2833527" cy="1384995"/>
          </a:xfrm>
          <a:prstGeom prst="rect">
            <a:avLst/>
          </a:prstGeom>
          <a:noFill/>
          <a:ln w="38100">
            <a:solidFill>
              <a:schemeClr val="bg1"/>
            </a:solidFill>
          </a:ln>
        </p:spPr>
        <p:txBody>
          <a:bodyPr wrap="square" lIns="91440" tIns="45720" rIns="91440" bIns="45720" anchor="t">
            <a:spAutoFit/>
          </a:bodyPr>
          <a:lstStyle/>
          <a:p>
            <a:r>
              <a:rPr lang="en-US" sz="1400" b="1" dirty="0">
                <a:latin typeface="Arial" panose="020B0604020202020204" pitchFamily="34" charset="0"/>
                <a:cs typeface="Arial" panose="020B0604020202020204" pitchFamily="34" charset="0"/>
              </a:rPr>
              <a:t>Child Protection</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Psychosocial support</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Parenting skills and classes</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Interim care / alternative care</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Family tracing and reunification</a:t>
            </a:r>
          </a:p>
          <a:p>
            <a:pPr marL="93663" indent="-93663">
              <a:buFont typeface="Arial" panose="020B0604020202020204" pitchFamily="34" charset="0"/>
              <a:buChar char="•"/>
            </a:pPr>
            <a:r>
              <a:rPr lang="en-CA" sz="1400" dirty="0">
                <a:latin typeface="Arial" panose="020B0604020202020204" pitchFamily="34" charset="0"/>
                <a:cs typeface="Arial" panose="020B0604020202020204" pitchFamily="34" charset="0"/>
              </a:rPr>
              <a:t>Justice for Children</a:t>
            </a:r>
          </a:p>
        </p:txBody>
      </p:sp>
      <p:grpSp>
        <p:nvGrpSpPr>
          <p:cNvPr id="34" name="Group 33">
            <a:extLst>
              <a:ext uri="{FF2B5EF4-FFF2-40B4-BE49-F238E27FC236}">
                <a16:creationId xmlns:a16="http://schemas.microsoft.com/office/drawing/2014/main" id="{2F0D6388-3E24-E91E-06D2-51EFA857305A}"/>
              </a:ext>
            </a:extLst>
          </p:cNvPr>
          <p:cNvGrpSpPr/>
          <p:nvPr/>
        </p:nvGrpSpPr>
        <p:grpSpPr>
          <a:xfrm>
            <a:off x="1998394" y="3974451"/>
            <a:ext cx="435510" cy="996531"/>
            <a:chOff x="977293" y="3695319"/>
            <a:chExt cx="906153" cy="2073454"/>
          </a:xfrm>
        </p:grpSpPr>
        <p:sp>
          <p:nvSpPr>
            <p:cNvPr id="23" name="Google Shape;315;p4">
              <a:extLst>
                <a:ext uri="{FF2B5EF4-FFF2-40B4-BE49-F238E27FC236}">
                  <a16:creationId xmlns:a16="http://schemas.microsoft.com/office/drawing/2014/main" id="{E11D2DEE-A26F-650F-435A-081DB7DD1C1D}"/>
                </a:ext>
              </a:extLst>
            </p:cNvPr>
            <p:cNvSpPr/>
            <p:nvPr/>
          </p:nvSpPr>
          <p:spPr>
            <a:xfrm>
              <a:off x="977293" y="3695319"/>
              <a:ext cx="906153" cy="929710"/>
            </a:xfrm>
            <a:prstGeom prst="ellipse">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 name="Google Shape;317;p4">
              <a:extLst>
                <a:ext uri="{FF2B5EF4-FFF2-40B4-BE49-F238E27FC236}">
                  <a16:creationId xmlns:a16="http://schemas.microsoft.com/office/drawing/2014/main" id="{1A239620-FB7B-CA04-7BCC-3E62DA9DBA7D}"/>
                </a:ext>
              </a:extLst>
            </p:cNvPr>
            <p:cNvSpPr/>
            <p:nvPr/>
          </p:nvSpPr>
          <p:spPr>
            <a:xfrm>
              <a:off x="977293" y="4806822"/>
              <a:ext cx="857164" cy="961951"/>
            </a:xfrm>
            <a:prstGeom prst="round2SameRect">
              <a:avLst>
                <a:gd name="adj1" fmla="val 50000"/>
                <a:gd name="adj2" fmla="val 0"/>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6" name="Group 25">
            <a:extLst>
              <a:ext uri="{FF2B5EF4-FFF2-40B4-BE49-F238E27FC236}">
                <a16:creationId xmlns:a16="http://schemas.microsoft.com/office/drawing/2014/main" id="{72FA3896-7CDE-43A2-594F-49B863F26502}"/>
              </a:ext>
            </a:extLst>
          </p:cNvPr>
          <p:cNvGrpSpPr/>
          <p:nvPr/>
        </p:nvGrpSpPr>
        <p:grpSpPr>
          <a:xfrm rot="5400000">
            <a:off x="1142697" y="4120146"/>
            <a:ext cx="818678" cy="1866281"/>
            <a:chOff x="8619006" y="1366612"/>
            <a:chExt cx="416505" cy="949476"/>
          </a:xfrm>
          <a:solidFill>
            <a:schemeClr val="accent3">
              <a:lumMod val="50000"/>
            </a:schemeClr>
          </a:solidFill>
        </p:grpSpPr>
        <p:sp>
          <p:nvSpPr>
            <p:cNvPr id="28" name="Rectangle: Rounded Corners 27">
              <a:extLst>
                <a:ext uri="{FF2B5EF4-FFF2-40B4-BE49-F238E27FC236}">
                  <a16:creationId xmlns:a16="http://schemas.microsoft.com/office/drawing/2014/main" id="{4B370845-031B-7BC1-D2FA-614A83951098}"/>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Rounded Corners 28">
              <a:extLst>
                <a:ext uri="{FF2B5EF4-FFF2-40B4-BE49-F238E27FC236}">
                  <a16:creationId xmlns:a16="http://schemas.microsoft.com/office/drawing/2014/main" id="{21F8A2DB-3324-89C2-60FD-56BA37512C99}"/>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Rounded Corners 29">
              <a:extLst>
                <a:ext uri="{FF2B5EF4-FFF2-40B4-BE49-F238E27FC236}">
                  <a16:creationId xmlns:a16="http://schemas.microsoft.com/office/drawing/2014/main" id="{9D57C689-0A46-5A6B-4A94-4A8DF802B9B4}"/>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Flowchart: Manual Input 30">
              <a:extLst>
                <a:ext uri="{FF2B5EF4-FFF2-40B4-BE49-F238E27FC236}">
                  <a16:creationId xmlns:a16="http://schemas.microsoft.com/office/drawing/2014/main" id="{B7B19E88-DEF1-4260-9030-BDA3EA0FD69A}"/>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Rectangle 32">
              <a:extLst>
                <a:ext uri="{FF2B5EF4-FFF2-40B4-BE49-F238E27FC236}">
                  <a16:creationId xmlns:a16="http://schemas.microsoft.com/office/drawing/2014/main" id="{87D8C2A8-7ED5-DB57-86D1-CC5E8AC391F4}"/>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 name="Group 1">
            <a:extLst>
              <a:ext uri="{FF2B5EF4-FFF2-40B4-BE49-F238E27FC236}">
                <a16:creationId xmlns:a16="http://schemas.microsoft.com/office/drawing/2014/main" id="{092F0468-3CCF-3B0A-1F99-03B66FA80D16}"/>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0C73F362-D6B3-6844-FB8B-B5C18DF8A409}"/>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D690BA89-5D3C-0C38-37E4-757F97209CC6}"/>
                </a:ext>
              </a:extLst>
            </p:cNvPr>
            <p:cNvGrpSpPr/>
            <p:nvPr/>
          </p:nvGrpSpPr>
          <p:grpSpPr>
            <a:xfrm>
              <a:off x="10621771" y="762700"/>
              <a:ext cx="562136" cy="634675"/>
              <a:chOff x="760175" y="830142"/>
              <a:chExt cx="867619" cy="979579"/>
            </a:xfrm>
          </p:grpSpPr>
          <p:sp>
            <p:nvSpPr>
              <p:cNvPr id="27" name="Rectangle 26">
                <a:extLst>
                  <a:ext uri="{FF2B5EF4-FFF2-40B4-BE49-F238E27FC236}">
                    <a16:creationId xmlns:a16="http://schemas.microsoft.com/office/drawing/2014/main" id="{013BD76D-5F78-5F07-D18A-6AECB13A73DC}"/>
                  </a:ext>
                </a:extLst>
              </p:cNvPr>
              <p:cNvSpPr/>
              <p:nvPr/>
            </p:nvSpPr>
            <p:spPr>
              <a:xfrm>
                <a:off x="864636" y="830142"/>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141</a:t>
                </a:r>
              </a:p>
            </p:txBody>
          </p:sp>
          <p:sp>
            <p:nvSpPr>
              <p:cNvPr id="35" name="Rectangle 34">
                <a:extLst>
                  <a:ext uri="{FF2B5EF4-FFF2-40B4-BE49-F238E27FC236}">
                    <a16:creationId xmlns:a16="http://schemas.microsoft.com/office/drawing/2014/main" id="{4F72B160-EE9E-93AE-6DDE-01956E19DA8F}"/>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19D32159-7CD7-F0D3-EA05-FA109B9F61AB}"/>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3C3284FD-ED90-0FA3-AA41-1D26A2B85EF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24">
                <a:extLst>
                  <a:ext uri="{FF2B5EF4-FFF2-40B4-BE49-F238E27FC236}">
                    <a16:creationId xmlns:a16="http://schemas.microsoft.com/office/drawing/2014/main" id="{095CE019-6B76-386E-81FA-67B1A52ED91A}"/>
                  </a:ext>
                </a:extLst>
              </p:cNvPr>
              <p:cNvSpPr/>
              <p:nvPr/>
            </p:nvSpPr>
            <p:spPr>
              <a:xfrm>
                <a:off x="2121762" y="2496169"/>
                <a:ext cx="200377" cy="6526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4570759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6AED0273-1552-FDBA-B063-94CAB3854F95}"/>
              </a:ext>
            </a:extLst>
          </p:cNvPr>
          <p:cNvSpPr/>
          <p:nvPr/>
        </p:nvSpPr>
        <p:spPr>
          <a:xfrm>
            <a:off x="3126183" y="1615228"/>
            <a:ext cx="5284913" cy="4337857"/>
          </a:xfrm>
          <a:custGeom>
            <a:avLst/>
            <a:gdLst>
              <a:gd name="connsiteX0" fmla="*/ 921122 w 5284913"/>
              <a:gd name="connsiteY0" fmla="*/ 1019911 h 4337857"/>
              <a:gd name="connsiteX1" fmla="*/ 2714752 w 5284913"/>
              <a:gd name="connsiteY1" fmla="*/ 3 h 4337857"/>
              <a:gd name="connsiteX2" fmla="*/ 4590445 w 5284913"/>
              <a:gd name="connsiteY2" fmla="*/ 1031634 h 4337857"/>
              <a:gd name="connsiteX3" fmla="*/ 5282106 w 5284913"/>
              <a:gd name="connsiteY3" fmla="*/ 2450126 h 4337857"/>
              <a:gd name="connsiteX4" fmla="*/ 4379429 w 5284913"/>
              <a:gd name="connsiteY4" fmla="*/ 3153511 h 4337857"/>
              <a:gd name="connsiteX5" fmla="*/ 2644414 w 5284913"/>
              <a:gd name="connsiteY5" fmla="*/ 4337541 h 4337857"/>
              <a:gd name="connsiteX6" fmla="*/ 440475 w 5284913"/>
              <a:gd name="connsiteY6" fmla="*/ 3036280 h 4337857"/>
              <a:gd name="connsiteX7" fmla="*/ 30168 w 5284913"/>
              <a:gd name="connsiteY7" fmla="*/ 1629511 h 4337857"/>
              <a:gd name="connsiteX8" fmla="*/ 921122 w 5284913"/>
              <a:gd name="connsiteY8" fmla="*/ 1019911 h 4337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84913" h="4337857">
                <a:moveTo>
                  <a:pt x="921122" y="1019911"/>
                </a:moveTo>
                <a:cubicBezTo>
                  <a:pt x="1368553" y="748326"/>
                  <a:pt x="2103198" y="-1951"/>
                  <a:pt x="2714752" y="3"/>
                </a:cubicBezTo>
                <a:cubicBezTo>
                  <a:pt x="3326306" y="1957"/>
                  <a:pt x="4162553" y="623280"/>
                  <a:pt x="4590445" y="1031634"/>
                </a:cubicBezTo>
                <a:cubicBezTo>
                  <a:pt x="5018337" y="1439988"/>
                  <a:pt x="5317275" y="2096480"/>
                  <a:pt x="5282106" y="2450126"/>
                </a:cubicBezTo>
                <a:cubicBezTo>
                  <a:pt x="5246937" y="2803772"/>
                  <a:pt x="4819044" y="2838942"/>
                  <a:pt x="4379429" y="3153511"/>
                </a:cubicBezTo>
                <a:cubicBezTo>
                  <a:pt x="3939814" y="3468080"/>
                  <a:pt x="3300906" y="4357079"/>
                  <a:pt x="2644414" y="4337541"/>
                </a:cubicBezTo>
                <a:cubicBezTo>
                  <a:pt x="1987922" y="4318003"/>
                  <a:pt x="876183" y="3487618"/>
                  <a:pt x="440475" y="3036280"/>
                </a:cubicBezTo>
                <a:cubicBezTo>
                  <a:pt x="4767" y="2584942"/>
                  <a:pt x="-47986" y="1963619"/>
                  <a:pt x="30168" y="1629511"/>
                </a:cubicBezTo>
                <a:cubicBezTo>
                  <a:pt x="108322" y="1295403"/>
                  <a:pt x="473691" y="1291496"/>
                  <a:pt x="921122" y="1019911"/>
                </a:cubicBez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t>Referral pathways exercise </a:t>
            </a: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80DE6EFA-80DA-7FEA-A9BF-5950A1CEBFF0}"/>
              </a:ext>
            </a:extLst>
          </p:cNvPr>
          <p:cNvGrpSpPr/>
          <p:nvPr/>
        </p:nvGrpSpPr>
        <p:grpSpPr>
          <a:xfrm>
            <a:off x="10228983" y="337468"/>
            <a:ext cx="1587872" cy="1368854"/>
            <a:chOff x="10228983" y="337468"/>
            <a:chExt cx="1587872" cy="1368854"/>
          </a:xfrm>
        </p:grpSpPr>
        <p:sp>
          <p:nvSpPr>
            <p:cNvPr id="8" name="Hexagon 7">
              <a:extLst>
                <a:ext uri="{FF2B5EF4-FFF2-40B4-BE49-F238E27FC236}">
                  <a16:creationId xmlns:a16="http://schemas.microsoft.com/office/drawing/2014/main" id="{D9A06DC9-5799-B231-DD0D-8AE083426E4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9" name="Group 8">
              <a:extLst>
                <a:ext uri="{FF2B5EF4-FFF2-40B4-BE49-F238E27FC236}">
                  <a16:creationId xmlns:a16="http://schemas.microsoft.com/office/drawing/2014/main" id="{9B742CCE-5143-FD02-04E0-E518C8B461C5}"/>
                </a:ext>
              </a:extLst>
            </p:cNvPr>
            <p:cNvGrpSpPr/>
            <p:nvPr/>
          </p:nvGrpSpPr>
          <p:grpSpPr>
            <a:xfrm>
              <a:off x="10741851" y="707024"/>
              <a:ext cx="562136" cy="634675"/>
              <a:chOff x="760175" y="830141"/>
              <a:chExt cx="867619" cy="979580"/>
            </a:xfrm>
          </p:grpSpPr>
          <p:sp>
            <p:nvSpPr>
              <p:cNvPr id="10" name="Rectangle 9">
                <a:extLst>
                  <a:ext uri="{FF2B5EF4-FFF2-40B4-BE49-F238E27FC236}">
                    <a16:creationId xmlns:a16="http://schemas.microsoft.com/office/drawing/2014/main" id="{6CB24821-C1A3-B239-6783-EE9146A53F50}"/>
                  </a:ext>
                </a:extLst>
              </p:cNvPr>
              <p:cNvSpPr/>
              <p:nvPr/>
            </p:nvSpPr>
            <p:spPr>
              <a:xfrm>
                <a:off x="864636" y="830141"/>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142</a:t>
                </a:r>
              </a:p>
            </p:txBody>
          </p:sp>
          <p:sp>
            <p:nvSpPr>
              <p:cNvPr id="11" name="Rectangle 10">
                <a:extLst>
                  <a:ext uri="{FF2B5EF4-FFF2-40B4-BE49-F238E27FC236}">
                    <a16:creationId xmlns:a16="http://schemas.microsoft.com/office/drawing/2014/main" id="{B6E17836-102A-0421-24BA-BB2C5D841AC2}"/>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2" name="Oval 11">
            <a:extLst>
              <a:ext uri="{FF2B5EF4-FFF2-40B4-BE49-F238E27FC236}">
                <a16:creationId xmlns:a16="http://schemas.microsoft.com/office/drawing/2014/main" id="{73214C7E-A431-FE55-DB85-037DF76116CC}"/>
              </a:ext>
            </a:extLst>
          </p:cNvPr>
          <p:cNvSpPr/>
          <p:nvPr/>
        </p:nvSpPr>
        <p:spPr>
          <a:xfrm>
            <a:off x="3549316" y="2129590"/>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54020FA-B2CA-0CEC-022A-BCE44169BEC9}"/>
              </a:ext>
            </a:extLst>
          </p:cNvPr>
          <p:cNvSpPr/>
          <p:nvPr/>
        </p:nvSpPr>
        <p:spPr>
          <a:xfrm>
            <a:off x="5124421" y="1769241"/>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69C5F83A-DEA2-3157-8040-6003E3B3B0AB}"/>
              </a:ext>
            </a:extLst>
          </p:cNvPr>
          <p:cNvSpPr/>
          <p:nvPr/>
        </p:nvSpPr>
        <p:spPr>
          <a:xfrm>
            <a:off x="7870601" y="2610853"/>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4B461B7E-371B-E540-DD5E-B525584C0566}"/>
              </a:ext>
            </a:extLst>
          </p:cNvPr>
          <p:cNvSpPr/>
          <p:nvPr/>
        </p:nvSpPr>
        <p:spPr>
          <a:xfrm>
            <a:off x="7978885" y="4232221"/>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88D087D9-1BCE-0B42-63D2-FC2A6EB9AF9B}"/>
              </a:ext>
            </a:extLst>
          </p:cNvPr>
          <p:cNvSpPr/>
          <p:nvPr/>
        </p:nvSpPr>
        <p:spPr>
          <a:xfrm>
            <a:off x="5403094" y="5225050"/>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5C0CB9D4-5188-0DB3-CDCA-B833E8D71CFF}"/>
              </a:ext>
            </a:extLst>
          </p:cNvPr>
          <p:cNvSpPr/>
          <p:nvPr/>
        </p:nvSpPr>
        <p:spPr>
          <a:xfrm>
            <a:off x="3068053" y="3543526"/>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E7DC1C0B-F5F8-B37F-6E18-661E46C05B73}"/>
              </a:ext>
            </a:extLst>
          </p:cNvPr>
          <p:cNvSpPr/>
          <p:nvPr/>
        </p:nvSpPr>
        <p:spPr>
          <a:xfrm>
            <a:off x="3789947" y="4942084"/>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949529E8-EC8E-0249-A145-07E85B5787C7}"/>
              </a:ext>
            </a:extLst>
          </p:cNvPr>
          <p:cNvSpPr/>
          <p:nvPr/>
        </p:nvSpPr>
        <p:spPr>
          <a:xfrm>
            <a:off x="7110663" y="5023409"/>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4663E36E-B6C7-DC63-DE3B-F3DE339BCAEF}"/>
              </a:ext>
            </a:extLst>
          </p:cNvPr>
          <p:cNvSpPr/>
          <p:nvPr/>
        </p:nvSpPr>
        <p:spPr>
          <a:xfrm>
            <a:off x="6699527" y="1769241"/>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2D4F8324-21D1-619F-1B6B-42637754F702}"/>
              </a:ext>
            </a:extLst>
          </p:cNvPr>
          <p:cNvSpPr/>
          <p:nvPr/>
        </p:nvSpPr>
        <p:spPr>
          <a:xfrm>
            <a:off x="5605684" y="3302894"/>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076182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08075F41-3212-2C89-D497-644068EEB0C8}"/>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5663040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9E031A2A-9E10-FFE5-0215-7C144BA3AC7A}"/>
              </a:ext>
            </a:extLst>
          </p:cNvPr>
          <p:cNvSpPr/>
          <p:nvPr/>
        </p:nvSpPr>
        <p:spPr>
          <a:xfrm>
            <a:off x="3126183" y="1615228"/>
            <a:ext cx="5284913" cy="4337857"/>
          </a:xfrm>
          <a:custGeom>
            <a:avLst/>
            <a:gdLst>
              <a:gd name="connsiteX0" fmla="*/ 921122 w 5284913"/>
              <a:gd name="connsiteY0" fmla="*/ 1019911 h 4337857"/>
              <a:gd name="connsiteX1" fmla="*/ 2714752 w 5284913"/>
              <a:gd name="connsiteY1" fmla="*/ 3 h 4337857"/>
              <a:gd name="connsiteX2" fmla="*/ 4590445 w 5284913"/>
              <a:gd name="connsiteY2" fmla="*/ 1031634 h 4337857"/>
              <a:gd name="connsiteX3" fmla="*/ 5282106 w 5284913"/>
              <a:gd name="connsiteY3" fmla="*/ 2450126 h 4337857"/>
              <a:gd name="connsiteX4" fmla="*/ 4379429 w 5284913"/>
              <a:gd name="connsiteY4" fmla="*/ 3153511 h 4337857"/>
              <a:gd name="connsiteX5" fmla="*/ 2644414 w 5284913"/>
              <a:gd name="connsiteY5" fmla="*/ 4337541 h 4337857"/>
              <a:gd name="connsiteX6" fmla="*/ 440475 w 5284913"/>
              <a:gd name="connsiteY6" fmla="*/ 3036280 h 4337857"/>
              <a:gd name="connsiteX7" fmla="*/ 30168 w 5284913"/>
              <a:gd name="connsiteY7" fmla="*/ 1629511 h 4337857"/>
              <a:gd name="connsiteX8" fmla="*/ 921122 w 5284913"/>
              <a:gd name="connsiteY8" fmla="*/ 1019911 h 4337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84913" h="4337857">
                <a:moveTo>
                  <a:pt x="921122" y="1019911"/>
                </a:moveTo>
                <a:cubicBezTo>
                  <a:pt x="1368553" y="748326"/>
                  <a:pt x="2103198" y="-1951"/>
                  <a:pt x="2714752" y="3"/>
                </a:cubicBezTo>
                <a:cubicBezTo>
                  <a:pt x="3326306" y="1957"/>
                  <a:pt x="4162553" y="623280"/>
                  <a:pt x="4590445" y="1031634"/>
                </a:cubicBezTo>
                <a:cubicBezTo>
                  <a:pt x="5018337" y="1439988"/>
                  <a:pt x="5317275" y="2096480"/>
                  <a:pt x="5282106" y="2450126"/>
                </a:cubicBezTo>
                <a:cubicBezTo>
                  <a:pt x="5246937" y="2803772"/>
                  <a:pt x="4819044" y="2838942"/>
                  <a:pt x="4379429" y="3153511"/>
                </a:cubicBezTo>
                <a:cubicBezTo>
                  <a:pt x="3939814" y="3468080"/>
                  <a:pt x="3300906" y="4357079"/>
                  <a:pt x="2644414" y="4337541"/>
                </a:cubicBezTo>
                <a:cubicBezTo>
                  <a:pt x="1987922" y="4318003"/>
                  <a:pt x="876183" y="3487618"/>
                  <a:pt x="440475" y="3036280"/>
                </a:cubicBezTo>
                <a:cubicBezTo>
                  <a:pt x="4767" y="2584942"/>
                  <a:pt x="-47986" y="1963619"/>
                  <a:pt x="30168" y="1629511"/>
                </a:cubicBezTo>
                <a:cubicBezTo>
                  <a:pt x="108322" y="1295403"/>
                  <a:pt x="473691" y="1291496"/>
                  <a:pt x="921122" y="1019911"/>
                </a:cubicBez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E03BC2FA-62AE-2EC9-03CF-AD1A582B4AED}"/>
              </a:ext>
            </a:extLst>
          </p:cNvPr>
          <p:cNvSpPr/>
          <p:nvPr/>
        </p:nvSpPr>
        <p:spPr>
          <a:xfrm>
            <a:off x="3549316" y="2129590"/>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D131514C-E4D8-8E86-AB86-55D3986C15F8}"/>
              </a:ext>
            </a:extLst>
          </p:cNvPr>
          <p:cNvSpPr/>
          <p:nvPr/>
        </p:nvSpPr>
        <p:spPr>
          <a:xfrm>
            <a:off x="5124421" y="1769241"/>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32F5C8A4-95D2-DDEE-D859-66DEC2583C06}"/>
              </a:ext>
            </a:extLst>
          </p:cNvPr>
          <p:cNvSpPr/>
          <p:nvPr/>
        </p:nvSpPr>
        <p:spPr>
          <a:xfrm>
            <a:off x="7870601" y="2610853"/>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A22BD43A-3C55-72C6-B180-9EFEC3D0DA34}"/>
              </a:ext>
            </a:extLst>
          </p:cNvPr>
          <p:cNvSpPr/>
          <p:nvPr/>
        </p:nvSpPr>
        <p:spPr>
          <a:xfrm>
            <a:off x="7978885" y="4232221"/>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697D175F-3749-4E63-6A73-CFCCB691912C}"/>
              </a:ext>
            </a:extLst>
          </p:cNvPr>
          <p:cNvSpPr/>
          <p:nvPr/>
        </p:nvSpPr>
        <p:spPr>
          <a:xfrm>
            <a:off x="5403094" y="5225050"/>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4D18F840-FC60-D7F7-58F0-035761D932A9}"/>
              </a:ext>
            </a:extLst>
          </p:cNvPr>
          <p:cNvSpPr/>
          <p:nvPr/>
        </p:nvSpPr>
        <p:spPr>
          <a:xfrm>
            <a:off x="3068053" y="3543526"/>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54D8CD76-ED4A-7910-A202-E3E4B9CEA699}"/>
              </a:ext>
            </a:extLst>
          </p:cNvPr>
          <p:cNvSpPr/>
          <p:nvPr/>
        </p:nvSpPr>
        <p:spPr>
          <a:xfrm>
            <a:off x="3789947" y="4942084"/>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40DB27B9-D6C8-23E5-B039-5DE9D96E54EC}"/>
              </a:ext>
            </a:extLst>
          </p:cNvPr>
          <p:cNvSpPr/>
          <p:nvPr/>
        </p:nvSpPr>
        <p:spPr>
          <a:xfrm>
            <a:off x="7110663" y="5023409"/>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E7E5D15B-2C75-51CD-B376-7C7ACD96DFCA}"/>
              </a:ext>
            </a:extLst>
          </p:cNvPr>
          <p:cNvSpPr/>
          <p:nvPr/>
        </p:nvSpPr>
        <p:spPr>
          <a:xfrm>
            <a:off x="6699527" y="1769241"/>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507089DA-CA0D-A117-8DE6-ABF92EB95453}"/>
              </a:ext>
            </a:extLst>
          </p:cNvPr>
          <p:cNvSpPr/>
          <p:nvPr/>
        </p:nvSpPr>
        <p:spPr>
          <a:xfrm>
            <a:off x="5605684" y="3302894"/>
            <a:ext cx="481263" cy="481263"/>
          </a:xfrm>
          <a:prstGeom prst="ellips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7F1F43E0-ECF2-7522-164E-E2B19C636BD8}"/>
              </a:ext>
            </a:extLst>
          </p:cNvPr>
          <p:cNvSpPr/>
          <p:nvPr/>
        </p:nvSpPr>
        <p:spPr>
          <a:xfrm>
            <a:off x="2527093" y="1495280"/>
            <a:ext cx="6217361" cy="4719755"/>
          </a:xfrm>
          <a:custGeom>
            <a:avLst/>
            <a:gdLst>
              <a:gd name="connsiteX0" fmla="*/ 3368381 w 6217361"/>
              <a:gd name="connsiteY0" fmla="*/ 2547331 h 4719755"/>
              <a:gd name="connsiteX1" fmla="*/ 4764044 w 6217361"/>
              <a:gd name="connsiteY1" fmla="*/ 826815 h 4719755"/>
              <a:gd name="connsiteX2" fmla="*/ 4679823 w 6217361"/>
              <a:gd name="connsiteY2" fmla="*/ 201173 h 4719755"/>
              <a:gd name="connsiteX3" fmla="*/ 4042149 w 6217361"/>
              <a:gd name="connsiteY3" fmla="*/ 249299 h 4719755"/>
              <a:gd name="connsiteX4" fmla="*/ 2790865 w 6217361"/>
              <a:gd name="connsiteY4" fmla="*/ 2378888 h 4719755"/>
              <a:gd name="connsiteX5" fmla="*/ 4667791 w 6217361"/>
              <a:gd name="connsiteY5" fmla="*/ 4159562 h 4719755"/>
              <a:gd name="connsiteX6" fmla="*/ 5389686 w 6217361"/>
              <a:gd name="connsiteY6" fmla="*/ 3738457 h 4719755"/>
              <a:gd name="connsiteX7" fmla="*/ 3669170 w 6217361"/>
              <a:gd name="connsiteY7" fmla="*/ 1861531 h 4719755"/>
              <a:gd name="connsiteX8" fmla="*/ 2718675 w 6217361"/>
              <a:gd name="connsiteY8" fmla="*/ 1837467 h 4719755"/>
              <a:gd name="connsiteX9" fmla="*/ 998160 w 6217361"/>
              <a:gd name="connsiteY9" fmla="*/ 3678299 h 4719755"/>
              <a:gd name="connsiteX10" fmla="*/ 1407233 w 6217361"/>
              <a:gd name="connsiteY10" fmla="*/ 4231752 h 4719755"/>
              <a:gd name="connsiteX11" fmla="*/ 1972718 w 6217361"/>
              <a:gd name="connsiteY11" fmla="*/ 3846741 h 4719755"/>
              <a:gd name="connsiteX12" fmla="*/ 3789486 w 6217361"/>
              <a:gd name="connsiteY12" fmla="*/ 2017941 h 4719755"/>
              <a:gd name="connsiteX13" fmla="*/ 3224002 w 6217361"/>
              <a:gd name="connsiteY13" fmla="*/ 1512615 h 4719755"/>
              <a:gd name="connsiteX14" fmla="*/ 2574296 w 6217361"/>
              <a:gd name="connsiteY14" fmla="*/ 4388162 h 4719755"/>
              <a:gd name="connsiteX15" fmla="*/ 3681202 w 6217361"/>
              <a:gd name="connsiteY15" fmla="*/ 4364099 h 4719755"/>
              <a:gd name="connsiteX16" fmla="*/ 2538202 w 6217361"/>
              <a:gd name="connsiteY16" fmla="*/ 1753246 h 4719755"/>
              <a:gd name="connsiteX17" fmla="*/ 2405854 w 6217361"/>
              <a:gd name="connsiteY17" fmla="*/ 104920 h 4719755"/>
              <a:gd name="connsiteX18" fmla="*/ 3356349 w 6217361"/>
              <a:gd name="connsiteY18" fmla="*/ 405709 h 4719755"/>
              <a:gd name="connsiteX19" fmla="*/ 3669170 w 6217361"/>
              <a:gd name="connsiteY19" fmla="*/ 2342794 h 4719755"/>
              <a:gd name="connsiteX20" fmla="*/ 5485939 w 6217361"/>
              <a:gd name="connsiteY20" fmla="*/ 3365478 h 4719755"/>
              <a:gd name="connsiteX21" fmla="*/ 6171739 w 6217361"/>
              <a:gd name="connsiteY21" fmla="*/ 3064688 h 4719755"/>
              <a:gd name="connsiteX22" fmla="*/ 5522033 w 6217361"/>
              <a:gd name="connsiteY22" fmla="*/ 2354825 h 4719755"/>
              <a:gd name="connsiteX23" fmla="*/ 516896 w 6217361"/>
              <a:gd name="connsiteY23" fmla="*/ 2739836 h 4719755"/>
              <a:gd name="connsiteX24" fmla="*/ 432675 w 6217361"/>
              <a:gd name="connsiteY24" fmla="*/ 1909657 h 4719755"/>
              <a:gd name="connsiteX25" fmla="*/ 2935244 w 6217361"/>
              <a:gd name="connsiteY25" fmla="*/ 2174352 h 4719755"/>
              <a:gd name="connsiteX26" fmla="*/ 1214728 w 6217361"/>
              <a:gd name="connsiteY26" fmla="*/ 297425 h 4719755"/>
              <a:gd name="connsiteX27" fmla="*/ 745496 w 6217361"/>
              <a:gd name="connsiteY27" fmla="*/ 1127604 h 4719755"/>
              <a:gd name="connsiteX28" fmla="*/ 3284160 w 6217361"/>
              <a:gd name="connsiteY28" fmla="*/ 2619520 h 4719755"/>
              <a:gd name="connsiteX29" fmla="*/ 6015328 w 6217361"/>
              <a:gd name="connsiteY29" fmla="*/ 1584804 h 4719755"/>
              <a:gd name="connsiteX30" fmla="*/ 5341560 w 6217361"/>
              <a:gd name="connsiteY30" fmla="*/ 838846 h 4719755"/>
              <a:gd name="connsiteX31" fmla="*/ 3440570 w 6217361"/>
              <a:gd name="connsiteY31" fmla="*/ 2643583 h 4719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6217361" h="4719755">
                <a:moveTo>
                  <a:pt x="3368381" y="2547331"/>
                </a:moveTo>
                <a:cubicBezTo>
                  <a:pt x="3956925" y="1882586"/>
                  <a:pt x="4545470" y="1217841"/>
                  <a:pt x="4764044" y="826815"/>
                </a:cubicBezTo>
                <a:cubicBezTo>
                  <a:pt x="4982618" y="435789"/>
                  <a:pt x="4800139" y="297426"/>
                  <a:pt x="4679823" y="201173"/>
                </a:cubicBezTo>
                <a:cubicBezTo>
                  <a:pt x="4559507" y="104920"/>
                  <a:pt x="4356975" y="-113653"/>
                  <a:pt x="4042149" y="249299"/>
                </a:cubicBezTo>
                <a:cubicBezTo>
                  <a:pt x="3727323" y="612251"/>
                  <a:pt x="2686591" y="1727177"/>
                  <a:pt x="2790865" y="2378888"/>
                </a:cubicBezTo>
                <a:cubicBezTo>
                  <a:pt x="2895139" y="3030599"/>
                  <a:pt x="4234654" y="3932967"/>
                  <a:pt x="4667791" y="4159562"/>
                </a:cubicBezTo>
                <a:cubicBezTo>
                  <a:pt x="5100928" y="4386157"/>
                  <a:pt x="5556123" y="4121462"/>
                  <a:pt x="5389686" y="3738457"/>
                </a:cubicBezTo>
                <a:cubicBezTo>
                  <a:pt x="5223249" y="3355452"/>
                  <a:pt x="4114339" y="2178363"/>
                  <a:pt x="3669170" y="1861531"/>
                </a:cubicBezTo>
                <a:cubicBezTo>
                  <a:pt x="3224001" y="1544699"/>
                  <a:pt x="3163843" y="1534672"/>
                  <a:pt x="2718675" y="1837467"/>
                </a:cubicBezTo>
                <a:cubicBezTo>
                  <a:pt x="2273507" y="2140262"/>
                  <a:pt x="1216734" y="3279252"/>
                  <a:pt x="998160" y="3678299"/>
                </a:cubicBezTo>
                <a:cubicBezTo>
                  <a:pt x="779586" y="4077347"/>
                  <a:pt x="1244807" y="4203678"/>
                  <a:pt x="1407233" y="4231752"/>
                </a:cubicBezTo>
                <a:cubicBezTo>
                  <a:pt x="1569659" y="4259826"/>
                  <a:pt x="1575676" y="4215710"/>
                  <a:pt x="1972718" y="3846741"/>
                </a:cubicBezTo>
                <a:cubicBezTo>
                  <a:pt x="2369760" y="3477773"/>
                  <a:pt x="3580939" y="2406962"/>
                  <a:pt x="3789486" y="2017941"/>
                </a:cubicBezTo>
                <a:cubicBezTo>
                  <a:pt x="3998033" y="1628920"/>
                  <a:pt x="3426534" y="1117578"/>
                  <a:pt x="3224002" y="1512615"/>
                </a:cubicBezTo>
                <a:cubicBezTo>
                  <a:pt x="3021470" y="1907652"/>
                  <a:pt x="2498096" y="3912915"/>
                  <a:pt x="2574296" y="4388162"/>
                </a:cubicBezTo>
                <a:cubicBezTo>
                  <a:pt x="2650496" y="4863409"/>
                  <a:pt x="3687218" y="4803252"/>
                  <a:pt x="3681202" y="4364099"/>
                </a:cubicBezTo>
                <a:cubicBezTo>
                  <a:pt x="3675186" y="3924946"/>
                  <a:pt x="2750760" y="2463109"/>
                  <a:pt x="2538202" y="1753246"/>
                </a:cubicBezTo>
                <a:cubicBezTo>
                  <a:pt x="2325644" y="1043383"/>
                  <a:pt x="2269496" y="329509"/>
                  <a:pt x="2405854" y="104920"/>
                </a:cubicBezTo>
                <a:cubicBezTo>
                  <a:pt x="2542212" y="-119669"/>
                  <a:pt x="3145796" y="32730"/>
                  <a:pt x="3356349" y="405709"/>
                </a:cubicBezTo>
                <a:cubicBezTo>
                  <a:pt x="3566902" y="778688"/>
                  <a:pt x="3314238" y="1849499"/>
                  <a:pt x="3669170" y="2342794"/>
                </a:cubicBezTo>
                <a:cubicBezTo>
                  <a:pt x="4024102" y="2836089"/>
                  <a:pt x="5068844" y="3245162"/>
                  <a:pt x="5485939" y="3365478"/>
                </a:cubicBezTo>
                <a:cubicBezTo>
                  <a:pt x="5903034" y="3485794"/>
                  <a:pt x="6165723" y="3233130"/>
                  <a:pt x="6171739" y="3064688"/>
                </a:cubicBezTo>
                <a:cubicBezTo>
                  <a:pt x="6177755" y="2896246"/>
                  <a:pt x="6464507" y="2408967"/>
                  <a:pt x="5522033" y="2354825"/>
                </a:cubicBezTo>
                <a:cubicBezTo>
                  <a:pt x="4579559" y="2300683"/>
                  <a:pt x="1365122" y="2814031"/>
                  <a:pt x="516896" y="2739836"/>
                </a:cubicBezTo>
                <a:cubicBezTo>
                  <a:pt x="-331330" y="2665641"/>
                  <a:pt x="29617" y="2003904"/>
                  <a:pt x="432675" y="1909657"/>
                </a:cubicBezTo>
                <a:cubicBezTo>
                  <a:pt x="835733" y="1815410"/>
                  <a:pt x="2804902" y="2443057"/>
                  <a:pt x="2935244" y="2174352"/>
                </a:cubicBezTo>
                <a:cubicBezTo>
                  <a:pt x="3065586" y="1905647"/>
                  <a:pt x="1579686" y="471883"/>
                  <a:pt x="1214728" y="297425"/>
                </a:cubicBezTo>
                <a:cubicBezTo>
                  <a:pt x="849770" y="122967"/>
                  <a:pt x="400591" y="740588"/>
                  <a:pt x="745496" y="1127604"/>
                </a:cubicBezTo>
                <a:cubicBezTo>
                  <a:pt x="1090401" y="1514620"/>
                  <a:pt x="2405855" y="2543320"/>
                  <a:pt x="3284160" y="2619520"/>
                </a:cubicBezTo>
                <a:cubicBezTo>
                  <a:pt x="4162465" y="2695720"/>
                  <a:pt x="5672428" y="1881583"/>
                  <a:pt x="6015328" y="1584804"/>
                </a:cubicBezTo>
                <a:cubicBezTo>
                  <a:pt x="6358228" y="1288025"/>
                  <a:pt x="5770686" y="662383"/>
                  <a:pt x="5341560" y="838846"/>
                </a:cubicBezTo>
                <a:cubicBezTo>
                  <a:pt x="4912434" y="1015309"/>
                  <a:pt x="4176502" y="1829446"/>
                  <a:pt x="3440570" y="2643583"/>
                </a:cubicBezTo>
              </a:path>
            </a:pathLst>
          </a:cu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029D312-5AE8-D30E-244F-11A02AD20866}"/>
              </a:ext>
            </a:extLst>
          </p:cNvPr>
          <p:cNvSpPr>
            <a:spLocks noGrp="1"/>
          </p:cNvSpPr>
          <p:nvPr>
            <p:ph type="title"/>
          </p:nvPr>
        </p:nvSpPr>
        <p:spPr/>
        <p:txBody>
          <a:bodyPr/>
          <a:lstStyle/>
          <a:p>
            <a:r>
              <a:rPr lang="en-GB" dirty="0"/>
              <a:t>Referral pathways exercise</a:t>
            </a:r>
            <a:endParaRPr lang="en-BE" dirty="0"/>
          </a:p>
        </p:txBody>
      </p:sp>
      <p:sp>
        <p:nvSpPr>
          <p:cNvPr id="3" name="Speech Bubble: Rectangle with Corners Rounded 2">
            <a:extLst>
              <a:ext uri="{FF2B5EF4-FFF2-40B4-BE49-F238E27FC236}">
                <a16:creationId xmlns:a16="http://schemas.microsoft.com/office/drawing/2014/main" id="{6D9DD50D-4B93-F3B8-4CD0-D450EBA58F83}"/>
              </a:ext>
            </a:extLst>
          </p:cNvPr>
          <p:cNvSpPr/>
          <p:nvPr/>
        </p:nvSpPr>
        <p:spPr>
          <a:xfrm>
            <a:off x="554152" y="1462659"/>
            <a:ext cx="2150306" cy="1333861"/>
          </a:xfrm>
          <a:prstGeom prst="wedgeRoundRectCallout">
            <a:avLst>
              <a:gd name="adj1" fmla="val -20017"/>
              <a:gd name="adj2" fmla="val 59783"/>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What are the issues in this scenario?</a:t>
            </a:r>
          </a:p>
        </p:txBody>
      </p:sp>
      <p:sp>
        <p:nvSpPr>
          <p:cNvPr id="6" name="Speech Bubble: Rectangle with Corners Rounded 5">
            <a:extLst>
              <a:ext uri="{FF2B5EF4-FFF2-40B4-BE49-F238E27FC236}">
                <a16:creationId xmlns:a16="http://schemas.microsoft.com/office/drawing/2014/main" id="{65EF02F5-1F0D-4968-A033-D57D5CA47EDD}"/>
              </a:ext>
            </a:extLst>
          </p:cNvPr>
          <p:cNvSpPr/>
          <p:nvPr/>
        </p:nvSpPr>
        <p:spPr>
          <a:xfrm>
            <a:off x="9240087" y="4699986"/>
            <a:ext cx="2382584" cy="1446721"/>
          </a:xfrm>
          <a:prstGeom prst="wedgeRoundRectCallout">
            <a:avLst>
              <a:gd name="adj1" fmla="val -20017"/>
              <a:gd name="adj2" fmla="val 59783"/>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Are there better options for the child?</a:t>
            </a:r>
          </a:p>
        </p:txBody>
      </p:sp>
    </p:spTree>
    <p:extLst>
      <p:ext uri="{BB962C8B-B14F-4D97-AF65-F5344CB8AC3E}">
        <p14:creationId xmlns:p14="http://schemas.microsoft.com/office/powerpoint/2010/main" val="24862433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Rounded Corners 27">
            <a:extLst>
              <a:ext uri="{FF2B5EF4-FFF2-40B4-BE49-F238E27FC236}">
                <a16:creationId xmlns:a16="http://schemas.microsoft.com/office/drawing/2014/main" id="{5C1D64F6-213C-FF8C-FA75-D76A789432F0}"/>
              </a:ext>
            </a:extLst>
          </p:cNvPr>
          <p:cNvSpPr/>
          <p:nvPr/>
        </p:nvSpPr>
        <p:spPr>
          <a:xfrm>
            <a:off x="8281337" y="2176103"/>
            <a:ext cx="3402941" cy="3374075"/>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4DBEE4-1123-A171-C0D7-53CC2FF33BBA}"/>
              </a:ext>
            </a:extLst>
          </p:cNvPr>
          <p:cNvSpPr>
            <a:spLocks noGrp="1"/>
          </p:cNvSpPr>
          <p:nvPr>
            <p:ph type="title"/>
          </p:nvPr>
        </p:nvSpPr>
        <p:spPr/>
        <p:txBody>
          <a:bodyPr/>
          <a:lstStyle/>
          <a:p>
            <a:r>
              <a:rPr lang="en-GB" dirty="0"/>
              <a:t>Service mapping </a:t>
            </a:r>
            <a:endParaRPr lang="en-BE" dirty="0"/>
          </a:p>
        </p:txBody>
      </p:sp>
      <p:sp>
        <p:nvSpPr>
          <p:cNvPr id="26" name="TextBox 25">
            <a:extLst>
              <a:ext uri="{FF2B5EF4-FFF2-40B4-BE49-F238E27FC236}">
                <a16:creationId xmlns:a16="http://schemas.microsoft.com/office/drawing/2014/main" id="{81FC586E-12E0-DD07-A670-380365ACD77A}"/>
              </a:ext>
            </a:extLst>
          </p:cNvPr>
          <p:cNvSpPr txBox="1"/>
          <p:nvPr/>
        </p:nvSpPr>
        <p:spPr>
          <a:xfrm>
            <a:off x="8611817" y="2893645"/>
            <a:ext cx="2741983" cy="1938992"/>
          </a:xfrm>
          <a:prstGeom prst="rect">
            <a:avLst/>
          </a:prstGeom>
          <a:noFill/>
        </p:spPr>
        <p:txBody>
          <a:bodyPr wrap="square" lIns="91440" tIns="45720" rIns="91440" bIns="45720" rtlCol="0" anchor="t">
            <a:spAutoFit/>
          </a:bodyPr>
          <a:lstStyle/>
          <a:p>
            <a:r>
              <a:rPr lang="en-GB" sz="2000" dirty="0">
                <a:latin typeface="Arial" panose="020B0604020202020204" pitchFamily="34" charset="0"/>
                <a:cs typeface="Arial" panose="020B0604020202020204" pitchFamily="34" charset="0"/>
              </a:rPr>
              <a:t>Update regularly (every 6 months!)</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Be realistic about what the agency can and cannot provide</a:t>
            </a:r>
            <a:endParaRPr lang="en-BE" sz="2000"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4C308F7C-2357-CF05-D0F2-825CCE4DAEEC}"/>
              </a:ext>
            </a:extLst>
          </p:cNvPr>
          <p:cNvGrpSpPr/>
          <p:nvPr/>
        </p:nvGrpSpPr>
        <p:grpSpPr>
          <a:xfrm>
            <a:off x="838200" y="2352692"/>
            <a:ext cx="6872335" cy="3374073"/>
            <a:chOff x="1148814" y="2839157"/>
            <a:chExt cx="4770763" cy="1930400"/>
          </a:xfrm>
          <a:solidFill>
            <a:schemeClr val="accent3">
              <a:lumMod val="50000"/>
            </a:schemeClr>
          </a:solidFill>
        </p:grpSpPr>
        <p:sp>
          <p:nvSpPr>
            <p:cNvPr id="9" name="Arrow: Chevron 8">
              <a:extLst>
                <a:ext uri="{FF2B5EF4-FFF2-40B4-BE49-F238E27FC236}">
                  <a16:creationId xmlns:a16="http://schemas.microsoft.com/office/drawing/2014/main" id="{75F8E87F-D9F1-88E0-F02B-4B140424F75C}"/>
                </a:ext>
              </a:extLst>
            </p:cNvPr>
            <p:cNvSpPr/>
            <p:nvPr/>
          </p:nvSpPr>
          <p:spPr>
            <a:xfrm rot="16200000">
              <a:off x="1378914"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row: Chevron 9">
              <a:extLst>
                <a:ext uri="{FF2B5EF4-FFF2-40B4-BE49-F238E27FC236}">
                  <a16:creationId xmlns:a16="http://schemas.microsoft.com/office/drawing/2014/main" id="{F03072A5-9C8E-6C01-C390-80A4EAF6DC04}"/>
                </a:ext>
              </a:extLst>
            </p:cNvPr>
            <p:cNvSpPr/>
            <p:nvPr/>
          </p:nvSpPr>
          <p:spPr>
            <a:xfrm rot="16200000">
              <a:off x="3759077"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Box 16">
            <a:extLst>
              <a:ext uri="{FF2B5EF4-FFF2-40B4-BE49-F238E27FC236}">
                <a16:creationId xmlns:a16="http://schemas.microsoft.com/office/drawing/2014/main" id="{3D1A78A0-8CA8-3B2F-E54F-1712A6304A86}"/>
              </a:ext>
            </a:extLst>
          </p:cNvPr>
          <p:cNvSpPr txBox="1"/>
          <p:nvPr/>
        </p:nvSpPr>
        <p:spPr>
          <a:xfrm>
            <a:off x="838199" y="1763568"/>
            <a:ext cx="6559060" cy="369332"/>
          </a:xfrm>
          <a:prstGeom prst="rect">
            <a:avLst/>
          </a:prstGeom>
          <a:noFill/>
        </p:spPr>
        <p:txBody>
          <a:bodyPr wrap="square">
            <a:spAutoFit/>
          </a:bodyPr>
          <a:lstStyle/>
          <a:p>
            <a:pPr algn="ctr"/>
            <a:r>
              <a:rPr lang="en-GB" sz="1800" b="1" dirty="0">
                <a:latin typeface="Arial" panose="020B0604020202020204" pitchFamily="34" charset="0"/>
                <a:cs typeface="Arial" panose="020B0604020202020204" pitchFamily="34" charset="0"/>
              </a:rPr>
              <a:t>MAPPING OR OVERVIEW OF SERVICES AVAILABLE</a:t>
            </a:r>
            <a:endParaRPr lang="en-BE" sz="1800" b="1"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ABB29F54-1EC8-C615-3E3B-04367894443E}"/>
              </a:ext>
            </a:extLst>
          </p:cNvPr>
          <p:cNvSpPr txBox="1"/>
          <p:nvPr/>
        </p:nvSpPr>
        <p:spPr>
          <a:xfrm>
            <a:off x="944201" y="3237246"/>
            <a:ext cx="1395697" cy="1477328"/>
          </a:xfrm>
          <a:prstGeom prst="rect">
            <a:avLst/>
          </a:prstGeom>
          <a:noFill/>
        </p:spPr>
        <p:txBody>
          <a:bodyPr wrap="square">
            <a:spAutoFit/>
          </a:bodyPr>
          <a:lstStyle/>
          <a:p>
            <a:r>
              <a:rPr lang="en-GB" dirty="0">
                <a:solidFill>
                  <a:schemeClr val="bg1"/>
                </a:solidFill>
                <a:latin typeface="Arial" panose="020B0604020202020204" pitchFamily="34" charset="0"/>
                <a:cs typeface="Arial" panose="020B0604020202020204" pitchFamily="34" charset="0"/>
              </a:rPr>
              <a:t>Name and contact details of the agency focal point</a:t>
            </a:r>
            <a:endParaRPr lang="en-BE" dirty="0">
              <a:solidFill>
                <a:schemeClr val="bg1"/>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915F87A3-E2EF-8479-AF90-ACC7F14064CD}"/>
              </a:ext>
            </a:extLst>
          </p:cNvPr>
          <p:cNvSpPr txBox="1"/>
          <p:nvPr/>
        </p:nvSpPr>
        <p:spPr>
          <a:xfrm>
            <a:off x="2896464" y="3452566"/>
            <a:ext cx="1597269" cy="1477328"/>
          </a:xfrm>
          <a:prstGeom prst="rect">
            <a:avLst/>
          </a:prstGeom>
          <a:noFill/>
        </p:spPr>
        <p:txBody>
          <a:bodyPr wrap="square">
            <a:spAutoFit/>
          </a:bodyPr>
          <a:lstStyle/>
          <a:p>
            <a:r>
              <a:rPr lang="en-GB" dirty="0">
                <a:solidFill>
                  <a:schemeClr val="bg1"/>
                </a:solidFill>
                <a:latin typeface="Arial" panose="020B0604020202020204" pitchFamily="34" charset="0"/>
                <a:cs typeface="Arial" panose="020B0604020202020204" pitchFamily="34" charset="0"/>
              </a:rPr>
              <a:t>Opening hours, locations where they work</a:t>
            </a:r>
            <a:endParaRPr lang="en-BE" dirty="0">
              <a:solidFill>
                <a:schemeClr val="bg1"/>
              </a:solidFill>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13EE263B-6BB6-BECA-F164-C7C2869F99A2}"/>
              </a:ext>
            </a:extLst>
          </p:cNvPr>
          <p:cNvSpPr txBox="1"/>
          <p:nvPr/>
        </p:nvSpPr>
        <p:spPr>
          <a:xfrm>
            <a:off x="4674898" y="3237246"/>
            <a:ext cx="1597269" cy="1200329"/>
          </a:xfrm>
          <a:prstGeom prst="rect">
            <a:avLst/>
          </a:prstGeom>
          <a:noFill/>
        </p:spPr>
        <p:txBody>
          <a:bodyPr wrap="square">
            <a:spAutoFit/>
          </a:bodyPr>
          <a:lstStyle/>
          <a:p>
            <a:r>
              <a:rPr lang="en-GB" dirty="0">
                <a:solidFill>
                  <a:schemeClr val="bg1"/>
                </a:solidFill>
                <a:latin typeface="Arial" panose="020B0604020202020204" pitchFamily="34" charset="0"/>
                <a:cs typeface="Arial" panose="020B0604020202020204" pitchFamily="34" charset="0"/>
              </a:rPr>
              <a:t>Which service the agency provides</a:t>
            </a:r>
            <a:endParaRPr lang="en-BE"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76007588-AE05-62C8-98E2-5D8E3D3828FF}"/>
              </a:ext>
            </a:extLst>
          </p:cNvPr>
          <p:cNvSpPr txBox="1"/>
          <p:nvPr/>
        </p:nvSpPr>
        <p:spPr>
          <a:xfrm>
            <a:off x="6376974" y="3591066"/>
            <a:ext cx="1201848" cy="1200329"/>
          </a:xfrm>
          <a:prstGeom prst="rect">
            <a:avLst/>
          </a:prstGeom>
          <a:noFill/>
        </p:spPr>
        <p:txBody>
          <a:bodyPr wrap="square">
            <a:spAutoFit/>
          </a:bodyPr>
          <a:lstStyle/>
          <a:p>
            <a:r>
              <a:rPr lang="en-GB" dirty="0">
                <a:solidFill>
                  <a:schemeClr val="bg1"/>
                </a:solidFill>
                <a:latin typeface="Arial" panose="020B0604020202020204" pitchFamily="34" charset="0"/>
                <a:cs typeface="Arial" panose="020B0604020202020204" pitchFamily="34" charset="0"/>
              </a:rPr>
              <a:t>How referrals can be made</a:t>
            </a:r>
            <a:endParaRPr lang="en-BE" dirty="0">
              <a:solidFill>
                <a:schemeClr val="bg1"/>
              </a:solidFill>
              <a:latin typeface="Arial" panose="020B0604020202020204" pitchFamily="34" charset="0"/>
              <a:cs typeface="Arial" panose="020B0604020202020204" pitchFamily="34" charset="0"/>
            </a:endParaRPr>
          </a:p>
        </p:txBody>
      </p:sp>
      <p:pic>
        <p:nvPicPr>
          <p:cNvPr id="4" name="Graphic 3" descr="Marker with solid fill">
            <a:extLst>
              <a:ext uri="{FF2B5EF4-FFF2-40B4-BE49-F238E27FC236}">
                <a16:creationId xmlns:a16="http://schemas.microsoft.com/office/drawing/2014/main" id="{2CA44DC9-BAAA-8B35-D58E-0FBB59355C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48271" y="2655695"/>
            <a:ext cx="1056671" cy="1056671"/>
          </a:xfrm>
          <a:prstGeom prst="rect">
            <a:avLst/>
          </a:prstGeom>
        </p:spPr>
      </p:pic>
    </p:spTree>
    <p:extLst>
      <p:ext uri="{BB962C8B-B14F-4D97-AF65-F5344CB8AC3E}">
        <p14:creationId xmlns:p14="http://schemas.microsoft.com/office/powerpoint/2010/main" val="1295706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8" y="277885"/>
            <a:ext cx="2803111" cy="584775"/>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Module opening</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30 </a:t>
            </a:r>
            <a:r>
              <a:rPr lang="en-US" sz="1600" i="1" dirty="0">
                <a:effectLst/>
                <a:latin typeface="Arial" panose="020B0604020202020204" pitchFamily="34" charset="0"/>
                <a:ea typeface="Calibri" panose="020F0502020204030204" pitchFamily="34" charset="0"/>
                <a:cs typeface="Arial" panose="020B0604020202020204" pitchFamily="34" charset="0"/>
              </a:rPr>
              <a:t>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88" y="964343"/>
            <a:ext cx="3284738" cy="830997"/>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What is case planning and who should be involved?</a:t>
            </a:r>
          </a:p>
          <a:p>
            <a:pPr marL="0" indent="0">
              <a:buNone/>
            </a:pPr>
            <a:r>
              <a:rPr lang="en-US" sz="1600" i="1" dirty="0">
                <a:effectLst/>
                <a:latin typeface="Arial" panose="020B0604020202020204" pitchFamily="34" charset="0"/>
                <a:ea typeface="Calibri" panose="020F0502020204030204" pitchFamily="34" charset="0"/>
                <a:cs typeface="Arial" panose="020B0604020202020204" pitchFamily="34" charset="0"/>
              </a:rPr>
              <a:t>1 hour 15 minutes</a:t>
            </a: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1706900"/>
            <a:ext cx="1349407" cy="338554"/>
          </a:xfrm>
          <a:prstGeom prst="rect">
            <a:avLst/>
          </a:prstGeom>
          <a:noFill/>
        </p:spPr>
        <p:txBody>
          <a:bodyPr wrap="square">
            <a:spAutoFit/>
          </a:bodyPr>
          <a:lstStyle/>
          <a:p>
            <a:pPr marL="0" indent="0" algn="r">
              <a:buNone/>
            </a:pPr>
            <a:r>
              <a:rPr lang="en-US" sz="1600" b="1" dirty="0">
                <a:latin typeface="Arial" panose="020B0604020202020204" pitchFamily="34" charset="0"/>
                <a:ea typeface="Calibri" panose="020F0502020204030204" pitchFamily="34" charset="0"/>
                <a:cs typeface="Arial" panose="020B0604020202020204" pitchFamily="34" charset="0"/>
              </a:rPr>
              <a:t>Break</a:t>
            </a:r>
            <a:endParaRPr lang="en-US" sz="16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88" y="3772260"/>
            <a:ext cx="3616909" cy="830997"/>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How can I provide information about services available?</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1</a:t>
            </a:r>
            <a:r>
              <a:rPr lang="en-US" sz="1600" i="1" dirty="0">
                <a:effectLst/>
                <a:latin typeface="Arial" panose="020B0604020202020204" pitchFamily="34" charset="0"/>
                <a:ea typeface="Calibri" panose="020F0502020204030204" pitchFamily="34" charset="0"/>
                <a:cs typeface="Arial" panose="020B0604020202020204" pitchFamily="34" charset="0"/>
              </a:rPr>
              <a:t> hour 15 minutes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2932390"/>
            <a:ext cx="1349407" cy="338554"/>
          </a:xfrm>
          <a:prstGeom prst="rect">
            <a:avLst/>
          </a:prstGeom>
          <a:noFill/>
        </p:spPr>
        <p:txBody>
          <a:bodyPr wrap="square">
            <a:spAutoFit/>
          </a:bodyPr>
          <a:lstStyle/>
          <a:p>
            <a:pPr marL="0" indent="0" algn="r">
              <a:buNone/>
            </a:pPr>
            <a:r>
              <a:rPr lang="en-US" sz="1600" b="1" dirty="0">
                <a:latin typeface="Arial" panose="020B0604020202020204" pitchFamily="34" charset="0"/>
                <a:ea typeface="Calibri" panose="020F0502020204030204" pitchFamily="34" charset="0"/>
                <a:cs typeface="Arial" panose="020B0604020202020204" pitchFamily="34" charset="0"/>
              </a:rPr>
              <a:t>Lunch</a:t>
            </a:r>
            <a:endParaRPr lang="en-US" sz="16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94088" y="4985009"/>
            <a:ext cx="3284738" cy="830997"/>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How to formulate goals and objectives?</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1 hour 15 minutes</a:t>
            </a:r>
            <a:endParaRPr lang="en-US" sz="1600" i="1" dirty="0">
              <a:effectLst/>
              <a:latin typeface="Arial" panose="020B0604020202020204" pitchFamily="34" charset="0"/>
              <a:ea typeface="Calibri" panose="020F050202020403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638F6D1-0A37-4F47-96E4-AEF2CAFF1F80}"/>
              </a:ext>
            </a:extLst>
          </p:cNvPr>
          <p:cNvSpPr txBox="1"/>
          <p:nvPr/>
        </p:nvSpPr>
        <p:spPr>
          <a:xfrm>
            <a:off x="6220286" y="4619292"/>
            <a:ext cx="1349407" cy="338554"/>
          </a:xfrm>
          <a:prstGeom prst="rect">
            <a:avLst/>
          </a:prstGeom>
          <a:noFill/>
        </p:spPr>
        <p:txBody>
          <a:bodyPr wrap="square">
            <a:spAutoFit/>
          </a:bodyPr>
          <a:lstStyle/>
          <a:p>
            <a:pPr marL="0" indent="0" algn="r">
              <a:buNone/>
            </a:pPr>
            <a:r>
              <a:rPr lang="en-US" sz="1600" b="1" dirty="0">
                <a:latin typeface="Arial" panose="020B0604020202020204" pitchFamily="34" charset="0"/>
                <a:ea typeface="Calibri" panose="020F0502020204030204" pitchFamily="34" charset="0"/>
                <a:cs typeface="Arial" panose="020B0604020202020204" pitchFamily="34" charset="0"/>
              </a:rPr>
              <a:t>Break</a:t>
            </a:r>
            <a:endParaRPr lang="en-US" sz="16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88" y="5889401"/>
            <a:ext cx="3224991" cy="584775"/>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Module closing</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30</a:t>
            </a:r>
            <a:r>
              <a:rPr lang="en-US" sz="1600" i="1" dirty="0">
                <a:effectLst/>
                <a:latin typeface="Arial" panose="020B0604020202020204" pitchFamily="34" charset="0"/>
                <a:ea typeface="Calibri" panose="020F0502020204030204" pitchFamily="34" charset="0"/>
                <a:cs typeface="Arial" panose="020B0604020202020204" pitchFamily="34" charset="0"/>
              </a:rPr>
              <a:t> minutes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7" y="4802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18410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1887928"/>
            <a:ext cx="335595" cy="289306"/>
          </a:xfrm>
          <a:prstGeom prst="hexagon">
            <a:avLst>
              <a:gd name="adj" fmla="val 28965"/>
              <a:gd name="vf" fmla="val 115470"/>
            </a:avLst>
          </a:prstGeom>
          <a:solidFill>
            <a:srgbClr val="7099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7" y="259175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3295572"/>
            <a:ext cx="335595" cy="289306"/>
          </a:xfrm>
          <a:prstGeom prst="hexagon">
            <a:avLst>
              <a:gd name="adj" fmla="val 28965"/>
              <a:gd name="vf" fmla="val 115470"/>
            </a:avLst>
          </a:prstGeom>
          <a:solidFill>
            <a:srgbClr val="7099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Hexagon 30">
            <a:extLst>
              <a:ext uri="{FF2B5EF4-FFF2-40B4-BE49-F238E27FC236}">
                <a16:creationId xmlns:a16="http://schemas.microsoft.com/office/drawing/2014/main" id="{1A21B561-6CC5-4F29-9E34-644CC16CF189}"/>
              </a:ext>
            </a:extLst>
          </p:cNvPr>
          <p:cNvSpPr/>
          <p:nvPr/>
        </p:nvSpPr>
        <p:spPr>
          <a:xfrm rot="1782986">
            <a:off x="7743967" y="4703216"/>
            <a:ext cx="335595" cy="289306"/>
          </a:xfrm>
          <a:prstGeom prst="hexagon">
            <a:avLst>
              <a:gd name="adj" fmla="val 28965"/>
              <a:gd name="vf" fmla="val 115470"/>
            </a:avLst>
          </a:prstGeom>
          <a:solidFill>
            <a:srgbClr val="7099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Hexagon 31">
            <a:extLst>
              <a:ext uri="{FF2B5EF4-FFF2-40B4-BE49-F238E27FC236}">
                <a16:creationId xmlns:a16="http://schemas.microsoft.com/office/drawing/2014/main" id="{ACB160BB-5C43-437B-A56D-9358A65C17FB}"/>
              </a:ext>
            </a:extLst>
          </p:cNvPr>
          <p:cNvSpPr/>
          <p:nvPr/>
        </p:nvSpPr>
        <p:spPr>
          <a:xfrm rot="1782986">
            <a:off x="7743967" y="540703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611086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Agenda</a:t>
            </a:r>
          </a:p>
        </p:txBody>
      </p:sp>
      <p:sp>
        <p:nvSpPr>
          <p:cNvPr id="3" name="TextBox 2">
            <a:extLst>
              <a:ext uri="{FF2B5EF4-FFF2-40B4-BE49-F238E27FC236}">
                <a16:creationId xmlns:a16="http://schemas.microsoft.com/office/drawing/2014/main" id="{872A8AAF-C692-4F24-CEFB-15477CE8DA1F}"/>
              </a:ext>
            </a:extLst>
          </p:cNvPr>
          <p:cNvSpPr txBox="1"/>
          <p:nvPr/>
        </p:nvSpPr>
        <p:spPr>
          <a:xfrm>
            <a:off x="8194088" y="2334889"/>
            <a:ext cx="3616909" cy="830997"/>
          </a:xfrm>
          <a:prstGeom prst="rect">
            <a:avLst/>
          </a:prstGeom>
          <a:noFill/>
        </p:spPr>
        <p:txBody>
          <a:bodyPr wrap="square">
            <a:spAutoFit/>
          </a:bodyPr>
          <a:lstStyle/>
          <a:p>
            <a:pPr marL="0" indent="0">
              <a:buNone/>
            </a:pPr>
            <a:r>
              <a:rPr lang="en-US" sz="1600" b="1" dirty="0">
                <a:latin typeface="Arial" panose="020B0604020202020204" pitchFamily="34" charset="0"/>
                <a:ea typeface="Calibri" panose="020F0502020204030204" pitchFamily="34" charset="0"/>
                <a:cs typeface="Arial" panose="020B0604020202020204" pitchFamily="34" charset="0"/>
              </a:rPr>
              <a:t>How do I implement a case planning meeting? </a:t>
            </a:r>
          </a:p>
          <a:p>
            <a:pPr marL="0" indent="0">
              <a:buNone/>
            </a:pPr>
            <a:r>
              <a:rPr lang="en-US" sz="1600" i="1" dirty="0">
                <a:latin typeface="Arial" panose="020B0604020202020204" pitchFamily="34" charset="0"/>
                <a:ea typeface="Calibri" panose="020F0502020204030204" pitchFamily="34" charset="0"/>
                <a:cs typeface="Arial" panose="020B0604020202020204" pitchFamily="34" charset="0"/>
              </a:rPr>
              <a:t>1</a:t>
            </a:r>
            <a:r>
              <a:rPr lang="en-US" sz="1600" i="1" dirty="0">
                <a:effectLst/>
                <a:latin typeface="Arial" panose="020B0604020202020204" pitchFamily="34" charset="0"/>
                <a:ea typeface="Calibri" panose="020F0502020204030204" pitchFamily="34" charset="0"/>
                <a:cs typeface="Arial" panose="020B0604020202020204" pitchFamily="34" charset="0"/>
              </a:rPr>
              <a:t> hour 30 minutes</a:t>
            </a:r>
          </a:p>
        </p:txBody>
      </p:sp>
      <p:sp>
        <p:nvSpPr>
          <p:cNvPr id="5" name="Hexagon 4">
            <a:extLst>
              <a:ext uri="{FF2B5EF4-FFF2-40B4-BE49-F238E27FC236}">
                <a16:creationId xmlns:a16="http://schemas.microsoft.com/office/drawing/2014/main" id="{6BC3BE7D-4DB9-2C82-E303-95E2A10D4074}"/>
              </a:ext>
            </a:extLst>
          </p:cNvPr>
          <p:cNvSpPr/>
          <p:nvPr/>
        </p:nvSpPr>
        <p:spPr>
          <a:xfrm rot="1782986">
            <a:off x="7743968" y="399939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ADD21-5451-F29C-A2A6-DE8FF2C69CC8}"/>
              </a:ext>
            </a:extLst>
          </p:cNvPr>
          <p:cNvSpPr>
            <a:spLocks noGrp="1"/>
          </p:cNvSpPr>
          <p:nvPr>
            <p:ph type="title"/>
          </p:nvPr>
        </p:nvSpPr>
        <p:spPr/>
        <p:txBody>
          <a:bodyPr/>
          <a:lstStyle/>
          <a:p>
            <a:r>
              <a:rPr lang="en-GB" dirty="0"/>
              <a:t>Referral pathways</a:t>
            </a:r>
            <a:endParaRPr lang="en-BE" dirty="0"/>
          </a:p>
        </p:txBody>
      </p:sp>
      <p:sp>
        <p:nvSpPr>
          <p:cNvPr id="4" name="Rectangle: Rounded Corners 3">
            <a:extLst>
              <a:ext uri="{FF2B5EF4-FFF2-40B4-BE49-F238E27FC236}">
                <a16:creationId xmlns:a16="http://schemas.microsoft.com/office/drawing/2014/main" id="{BD74E8F6-5F4D-E3EE-A310-C3AFCAE15E4A}"/>
              </a:ext>
            </a:extLst>
          </p:cNvPr>
          <p:cNvSpPr/>
          <p:nvPr/>
        </p:nvSpPr>
        <p:spPr>
          <a:xfrm>
            <a:off x="462163" y="1419556"/>
            <a:ext cx="2202175" cy="2050475"/>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MHPSS</a:t>
            </a:r>
            <a:endParaRPr lang="en-GB" sz="1200" b="1" dirty="0">
              <a:solidFill>
                <a:schemeClr val="tx1"/>
              </a:solidFill>
              <a:latin typeface="Arial" panose="020B0604020202020204" pitchFamily="34" charset="0"/>
              <a:cs typeface="Arial" panose="020B0604020202020204" pitchFamily="34" charset="0"/>
            </a:endParaRPr>
          </a:p>
          <a:p>
            <a:r>
              <a:rPr lang="en-GB" sz="1200" dirty="0">
                <a:solidFill>
                  <a:schemeClr val="tx1"/>
                </a:solidFill>
                <a:latin typeface="Arial" panose="020B0604020202020204" pitchFamily="34" charset="0"/>
                <a:cs typeface="Arial" panose="020B0604020202020204" pitchFamily="34" charset="0"/>
              </a:rPr>
              <a:t>Agency/Centre Name: </a:t>
            </a:r>
          </a:p>
          <a:p>
            <a:r>
              <a:rPr lang="en-GB" sz="1200" dirty="0">
                <a:solidFill>
                  <a:schemeClr val="tx1"/>
                </a:solidFill>
                <a:latin typeface="Arial" panose="020B0604020202020204" pitchFamily="34" charset="0"/>
                <a:cs typeface="Arial" panose="020B0604020202020204" pitchFamily="34" charset="0"/>
              </a:rPr>
              <a:t>Location:</a:t>
            </a:r>
          </a:p>
          <a:p>
            <a:r>
              <a:rPr lang="en-GB" sz="1200" dirty="0">
                <a:solidFill>
                  <a:schemeClr val="tx1"/>
                </a:solidFill>
                <a:latin typeface="Arial" panose="020B0604020202020204" pitchFamily="34" charset="0"/>
                <a:cs typeface="Arial" panose="020B0604020202020204" pitchFamily="34" charset="0"/>
              </a:rPr>
              <a:t>Focal point: </a:t>
            </a:r>
          </a:p>
          <a:p>
            <a:r>
              <a:rPr lang="en-GB" sz="1200" dirty="0">
                <a:solidFill>
                  <a:schemeClr val="tx1"/>
                </a:solidFill>
                <a:latin typeface="Arial" panose="020B0604020202020204" pitchFamily="34" charset="0"/>
                <a:cs typeface="Arial" panose="020B0604020202020204" pitchFamily="34" charset="0"/>
              </a:rPr>
              <a:t>Contact details: </a:t>
            </a:r>
          </a:p>
          <a:p>
            <a:r>
              <a:rPr lang="en-GB" sz="1200" dirty="0">
                <a:solidFill>
                  <a:schemeClr val="tx1"/>
                </a:solidFill>
                <a:latin typeface="Arial" panose="020B0604020202020204" pitchFamily="34" charset="0"/>
                <a:cs typeface="Arial" panose="020B0604020202020204" pitchFamily="34" charset="0"/>
              </a:rPr>
              <a:t>CC Emails to: </a:t>
            </a:r>
          </a:p>
          <a:p>
            <a:r>
              <a:rPr lang="en-GB" sz="1200" dirty="0">
                <a:solidFill>
                  <a:schemeClr val="tx1"/>
                </a:solidFill>
                <a:latin typeface="Arial" panose="020B0604020202020204" pitchFamily="34" charset="0"/>
                <a:cs typeface="Arial" panose="020B0604020202020204" pitchFamily="34" charset="0"/>
              </a:rPr>
              <a:t>Service: </a:t>
            </a:r>
          </a:p>
          <a:p>
            <a:r>
              <a:rPr lang="en-GB" sz="1200" dirty="0">
                <a:solidFill>
                  <a:schemeClr val="tx1"/>
                </a:solidFill>
                <a:latin typeface="Arial" panose="020B0604020202020204" pitchFamily="34" charset="0"/>
                <a:cs typeface="Arial" panose="020B0604020202020204" pitchFamily="34" charset="0"/>
              </a:rPr>
              <a:t>Opening Time &amp; Days: </a:t>
            </a:r>
          </a:p>
          <a:p>
            <a:r>
              <a:rPr lang="en-GB" sz="1200" dirty="0">
                <a:solidFill>
                  <a:schemeClr val="tx1"/>
                </a:solidFill>
                <a:latin typeface="Arial" panose="020B0604020202020204" pitchFamily="34" charset="0"/>
                <a:cs typeface="Arial" panose="020B0604020202020204" pitchFamily="34" charset="0"/>
              </a:rPr>
              <a:t>Eligibility:</a:t>
            </a:r>
            <a:endParaRPr lang="en-BE" sz="1200" dirty="0">
              <a:solidFill>
                <a:schemeClr val="tx1"/>
              </a:solidFil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0148749D-BABB-2ED0-2577-78A11F0A954E}"/>
              </a:ext>
            </a:extLst>
          </p:cNvPr>
          <p:cNvGrpSpPr/>
          <p:nvPr/>
        </p:nvGrpSpPr>
        <p:grpSpPr>
          <a:xfrm>
            <a:off x="4546031" y="2377523"/>
            <a:ext cx="700995" cy="1604012"/>
            <a:chOff x="977293" y="3695319"/>
            <a:chExt cx="906153" cy="2073454"/>
          </a:xfrm>
        </p:grpSpPr>
        <p:sp>
          <p:nvSpPr>
            <p:cNvPr id="6" name="Google Shape;315;p4">
              <a:extLst>
                <a:ext uri="{FF2B5EF4-FFF2-40B4-BE49-F238E27FC236}">
                  <a16:creationId xmlns:a16="http://schemas.microsoft.com/office/drawing/2014/main" id="{58DEF19C-22EE-C865-1443-1A8AFDA674F6}"/>
                </a:ext>
              </a:extLst>
            </p:cNvPr>
            <p:cNvSpPr/>
            <p:nvPr/>
          </p:nvSpPr>
          <p:spPr>
            <a:xfrm>
              <a:off x="977293" y="3695319"/>
              <a:ext cx="906153" cy="929710"/>
            </a:xfrm>
            <a:prstGeom prst="ellipse">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 name="Google Shape;317;p4">
              <a:extLst>
                <a:ext uri="{FF2B5EF4-FFF2-40B4-BE49-F238E27FC236}">
                  <a16:creationId xmlns:a16="http://schemas.microsoft.com/office/drawing/2014/main" id="{E5D4D0BF-8843-681B-AE64-4383DF4B37B4}"/>
                </a:ext>
              </a:extLst>
            </p:cNvPr>
            <p:cNvSpPr/>
            <p:nvPr/>
          </p:nvSpPr>
          <p:spPr>
            <a:xfrm>
              <a:off x="977293" y="4806822"/>
              <a:ext cx="857164" cy="961951"/>
            </a:xfrm>
            <a:prstGeom prst="round2SameRect">
              <a:avLst>
                <a:gd name="adj1" fmla="val 50000"/>
                <a:gd name="adj2" fmla="val 0"/>
              </a:avLst>
            </a:prstGeom>
            <a:solidFill>
              <a:schemeClr val="accent3">
                <a:lumMod val="5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8" name="Rectangle: Rounded Corners 7">
            <a:extLst>
              <a:ext uri="{FF2B5EF4-FFF2-40B4-BE49-F238E27FC236}">
                <a16:creationId xmlns:a16="http://schemas.microsoft.com/office/drawing/2014/main" id="{6AC5576B-6CB3-9E3B-5C8F-F6E860843E0B}"/>
              </a:ext>
            </a:extLst>
          </p:cNvPr>
          <p:cNvSpPr/>
          <p:nvPr/>
        </p:nvSpPr>
        <p:spPr>
          <a:xfrm>
            <a:off x="1540509" y="3797504"/>
            <a:ext cx="2202175" cy="2050475"/>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solidFill>
                  <a:schemeClr val="tx1"/>
                </a:solidFill>
                <a:latin typeface="Arial" panose="020B0604020202020204" pitchFamily="34" charset="0"/>
                <a:cs typeface="Arial" panose="020B0604020202020204" pitchFamily="34" charset="0"/>
              </a:rPr>
              <a:t>CAMP MANAGEMENT - SHELTER</a:t>
            </a:r>
          </a:p>
          <a:p>
            <a:r>
              <a:rPr lang="en-GB" sz="1200" dirty="0">
                <a:solidFill>
                  <a:schemeClr val="tx1"/>
                </a:solidFill>
                <a:latin typeface="Arial" panose="020B0604020202020204" pitchFamily="34" charset="0"/>
                <a:cs typeface="Arial" panose="020B0604020202020204" pitchFamily="34" charset="0"/>
              </a:rPr>
              <a:t>Agency/Centre Name: </a:t>
            </a:r>
          </a:p>
          <a:p>
            <a:r>
              <a:rPr lang="en-GB" sz="1200" dirty="0">
                <a:solidFill>
                  <a:schemeClr val="tx1"/>
                </a:solidFill>
                <a:latin typeface="Arial" panose="020B0604020202020204" pitchFamily="34" charset="0"/>
                <a:cs typeface="Arial" panose="020B0604020202020204" pitchFamily="34" charset="0"/>
              </a:rPr>
              <a:t>Location:</a:t>
            </a:r>
          </a:p>
          <a:p>
            <a:r>
              <a:rPr lang="en-GB" sz="1200" dirty="0">
                <a:solidFill>
                  <a:schemeClr val="tx1"/>
                </a:solidFill>
                <a:latin typeface="Arial" panose="020B0604020202020204" pitchFamily="34" charset="0"/>
                <a:cs typeface="Arial" panose="020B0604020202020204" pitchFamily="34" charset="0"/>
              </a:rPr>
              <a:t>Focal point: </a:t>
            </a:r>
          </a:p>
          <a:p>
            <a:r>
              <a:rPr lang="en-GB" sz="1200" dirty="0">
                <a:solidFill>
                  <a:schemeClr val="tx1"/>
                </a:solidFill>
                <a:latin typeface="Arial" panose="020B0604020202020204" pitchFamily="34" charset="0"/>
                <a:cs typeface="Arial" panose="020B0604020202020204" pitchFamily="34" charset="0"/>
              </a:rPr>
              <a:t>Contact details: </a:t>
            </a:r>
          </a:p>
          <a:p>
            <a:r>
              <a:rPr lang="en-GB" sz="1200" dirty="0">
                <a:solidFill>
                  <a:schemeClr val="tx1"/>
                </a:solidFill>
                <a:latin typeface="Arial" panose="020B0604020202020204" pitchFamily="34" charset="0"/>
                <a:cs typeface="Arial" panose="020B0604020202020204" pitchFamily="34" charset="0"/>
              </a:rPr>
              <a:t>CC Emails to: </a:t>
            </a:r>
          </a:p>
          <a:p>
            <a:r>
              <a:rPr lang="en-GB" sz="1200" dirty="0">
                <a:solidFill>
                  <a:schemeClr val="tx1"/>
                </a:solidFill>
                <a:latin typeface="Arial" panose="020B0604020202020204" pitchFamily="34" charset="0"/>
                <a:cs typeface="Arial" panose="020B0604020202020204" pitchFamily="34" charset="0"/>
              </a:rPr>
              <a:t>Service: </a:t>
            </a:r>
          </a:p>
          <a:p>
            <a:r>
              <a:rPr lang="en-GB" sz="1200" dirty="0">
                <a:solidFill>
                  <a:schemeClr val="tx1"/>
                </a:solidFill>
                <a:latin typeface="Arial" panose="020B0604020202020204" pitchFamily="34" charset="0"/>
                <a:cs typeface="Arial" panose="020B0604020202020204" pitchFamily="34" charset="0"/>
              </a:rPr>
              <a:t>Opening Time &amp; Days: </a:t>
            </a:r>
          </a:p>
          <a:p>
            <a:r>
              <a:rPr lang="en-GB" sz="1200" dirty="0">
                <a:solidFill>
                  <a:schemeClr val="tx1"/>
                </a:solidFill>
                <a:latin typeface="Arial" panose="020B0604020202020204" pitchFamily="34" charset="0"/>
                <a:cs typeface="Arial" panose="020B0604020202020204" pitchFamily="34" charset="0"/>
              </a:rPr>
              <a:t>Eligibility:</a:t>
            </a:r>
            <a:endParaRPr lang="en-BE" sz="1200" dirty="0">
              <a:solidFill>
                <a:schemeClr val="tx1"/>
              </a:solidFill>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13B37BA1-599E-02E3-AD7D-676ACFDC4624}"/>
              </a:ext>
            </a:extLst>
          </p:cNvPr>
          <p:cNvSpPr/>
          <p:nvPr/>
        </p:nvSpPr>
        <p:spPr>
          <a:xfrm>
            <a:off x="5878245" y="1378525"/>
            <a:ext cx="2202175" cy="2050475"/>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HEALTH</a:t>
            </a:r>
            <a:endParaRPr lang="en-GB" sz="1200" b="1" dirty="0">
              <a:solidFill>
                <a:schemeClr val="tx1"/>
              </a:solidFill>
              <a:latin typeface="Arial" panose="020B0604020202020204" pitchFamily="34" charset="0"/>
              <a:cs typeface="Arial" panose="020B0604020202020204" pitchFamily="34" charset="0"/>
            </a:endParaRPr>
          </a:p>
          <a:p>
            <a:r>
              <a:rPr lang="en-GB" sz="1200" dirty="0">
                <a:solidFill>
                  <a:schemeClr val="tx1"/>
                </a:solidFill>
                <a:latin typeface="Arial" panose="020B0604020202020204" pitchFamily="34" charset="0"/>
                <a:cs typeface="Arial" panose="020B0604020202020204" pitchFamily="34" charset="0"/>
              </a:rPr>
              <a:t>Agency/Centre Name: </a:t>
            </a:r>
          </a:p>
          <a:p>
            <a:r>
              <a:rPr lang="en-GB" sz="1200" dirty="0">
                <a:solidFill>
                  <a:schemeClr val="tx1"/>
                </a:solidFill>
                <a:latin typeface="Arial" panose="020B0604020202020204" pitchFamily="34" charset="0"/>
                <a:cs typeface="Arial" panose="020B0604020202020204" pitchFamily="34" charset="0"/>
              </a:rPr>
              <a:t>Location:</a:t>
            </a:r>
          </a:p>
          <a:p>
            <a:r>
              <a:rPr lang="en-GB" sz="1200" dirty="0">
                <a:solidFill>
                  <a:schemeClr val="tx1"/>
                </a:solidFill>
                <a:latin typeface="Arial" panose="020B0604020202020204" pitchFamily="34" charset="0"/>
                <a:cs typeface="Arial" panose="020B0604020202020204" pitchFamily="34" charset="0"/>
              </a:rPr>
              <a:t>Focal point: </a:t>
            </a:r>
          </a:p>
          <a:p>
            <a:r>
              <a:rPr lang="en-GB" sz="1200" dirty="0">
                <a:solidFill>
                  <a:schemeClr val="tx1"/>
                </a:solidFill>
                <a:latin typeface="Arial" panose="020B0604020202020204" pitchFamily="34" charset="0"/>
                <a:cs typeface="Arial" panose="020B0604020202020204" pitchFamily="34" charset="0"/>
              </a:rPr>
              <a:t>Contact details: </a:t>
            </a:r>
          </a:p>
          <a:p>
            <a:r>
              <a:rPr lang="en-GB" sz="1200" dirty="0">
                <a:solidFill>
                  <a:schemeClr val="tx1"/>
                </a:solidFill>
                <a:latin typeface="Arial" panose="020B0604020202020204" pitchFamily="34" charset="0"/>
                <a:cs typeface="Arial" panose="020B0604020202020204" pitchFamily="34" charset="0"/>
              </a:rPr>
              <a:t>CC Emails to: </a:t>
            </a:r>
          </a:p>
          <a:p>
            <a:r>
              <a:rPr lang="en-GB" sz="1200" dirty="0">
                <a:solidFill>
                  <a:schemeClr val="tx1"/>
                </a:solidFill>
                <a:latin typeface="Arial" panose="020B0604020202020204" pitchFamily="34" charset="0"/>
                <a:cs typeface="Arial" panose="020B0604020202020204" pitchFamily="34" charset="0"/>
              </a:rPr>
              <a:t>Service: </a:t>
            </a:r>
          </a:p>
          <a:p>
            <a:r>
              <a:rPr lang="en-GB" sz="1200" dirty="0">
                <a:solidFill>
                  <a:schemeClr val="tx1"/>
                </a:solidFill>
                <a:latin typeface="Arial" panose="020B0604020202020204" pitchFamily="34" charset="0"/>
                <a:cs typeface="Arial" panose="020B0604020202020204" pitchFamily="34" charset="0"/>
              </a:rPr>
              <a:t>Opening Time &amp; Days: </a:t>
            </a:r>
          </a:p>
          <a:p>
            <a:r>
              <a:rPr lang="en-GB" sz="1200" dirty="0">
                <a:solidFill>
                  <a:schemeClr val="tx1"/>
                </a:solidFill>
                <a:latin typeface="Arial" panose="020B0604020202020204" pitchFamily="34" charset="0"/>
                <a:cs typeface="Arial" panose="020B0604020202020204" pitchFamily="34" charset="0"/>
              </a:rPr>
              <a:t>Eligibility:</a:t>
            </a:r>
            <a:endParaRPr lang="en-BE" sz="1200" dirty="0">
              <a:solidFill>
                <a:schemeClr val="tx1"/>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425AFE44-5B4A-A7E6-2770-B7865A811CDB}"/>
              </a:ext>
            </a:extLst>
          </p:cNvPr>
          <p:cNvSpPr/>
          <p:nvPr/>
        </p:nvSpPr>
        <p:spPr>
          <a:xfrm>
            <a:off x="4994912" y="4301988"/>
            <a:ext cx="2202175" cy="2050475"/>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GBV</a:t>
            </a:r>
            <a:endParaRPr lang="en-GB" sz="1200" b="1" dirty="0">
              <a:solidFill>
                <a:schemeClr val="tx1"/>
              </a:solidFill>
              <a:latin typeface="Arial" panose="020B0604020202020204" pitchFamily="34" charset="0"/>
              <a:cs typeface="Arial" panose="020B0604020202020204" pitchFamily="34" charset="0"/>
            </a:endParaRPr>
          </a:p>
          <a:p>
            <a:r>
              <a:rPr lang="en-GB" sz="1200" dirty="0">
                <a:solidFill>
                  <a:schemeClr val="tx1"/>
                </a:solidFill>
                <a:latin typeface="Arial" panose="020B0604020202020204" pitchFamily="34" charset="0"/>
                <a:cs typeface="Arial" panose="020B0604020202020204" pitchFamily="34" charset="0"/>
              </a:rPr>
              <a:t>Agency/Centre Name: </a:t>
            </a:r>
          </a:p>
          <a:p>
            <a:r>
              <a:rPr lang="en-GB" sz="1200" dirty="0">
                <a:solidFill>
                  <a:schemeClr val="tx1"/>
                </a:solidFill>
                <a:latin typeface="Arial" panose="020B0604020202020204" pitchFamily="34" charset="0"/>
                <a:cs typeface="Arial" panose="020B0604020202020204" pitchFamily="34" charset="0"/>
              </a:rPr>
              <a:t>Location:</a:t>
            </a:r>
          </a:p>
          <a:p>
            <a:r>
              <a:rPr lang="en-GB" sz="1200" dirty="0">
                <a:solidFill>
                  <a:schemeClr val="tx1"/>
                </a:solidFill>
                <a:latin typeface="Arial" panose="020B0604020202020204" pitchFamily="34" charset="0"/>
                <a:cs typeface="Arial" panose="020B0604020202020204" pitchFamily="34" charset="0"/>
              </a:rPr>
              <a:t>Focal point: </a:t>
            </a:r>
          </a:p>
          <a:p>
            <a:r>
              <a:rPr lang="en-GB" sz="1200" dirty="0">
                <a:solidFill>
                  <a:schemeClr val="tx1"/>
                </a:solidFill>
                <a:latin typeface="Arial" panose="020B0604020202020204" pitchFamily="34" charset="0"/>
                <a:cs typeface="Arial" panose="020B0604020202020204" pitchFamily="34" charset="0"/>
              </a:rPr>
              <a:t>Contact details: </a:t>
            </a:r>
          </a:p>
          <a:p>
            <a:r>
              <a:rPr lang="en-GB" sz="1200" dirty="0">
                <a:solidFill>
                  <a:schemeClr val="tx1"/>
                </a:solidFill>
                <a:latin typeface="Arial" panose="020B0604020202020204" pitchFamily="34" charset="0"/>
                <a:cs typeface="Arial" panose="020B0604020202020204" pitchFamily="34" charset="0"/>
              </a:rPr>
              <a:t>CC Emails to: </a:t>
            </a:r>
          </a:p>
          <a:p>
            <a:r>
              <a:rPr lang="en-GB" sz="1200" dirty="0">
                <a:solidFill>
                  <a:schemeClr val="tx1"/>
                </a:solidFill>
                <a:latin typeface="Arial" panose="020B0604020202020204" pitchFamily="34" charset="0"/>
                <a:cs typeface="Arial" panose="020B0604020202020204" pitchFamily="34" charset="0"/>
              </a:rPr>
              <a:t>Service: </a:t>
            </a:r>
          </a:p>
          <a:p>
            <a:r>
              <a:rPr lang="en-GB" sz="1200" dirty="0">
                <a:solidFill>
                  <a:schemeClr val="tx1"/>
                </a:solidFill>
                <a:latin typeface="Arial" panose="020B0604020202020204" pitchFamily="34" charset="0"/>
                <a:cs typeface="Arial" panose="020B0604020202020204" pitchFamily="34" charset="0"/>
              </a:rPr>
              <a:t>Opening Time &amp; Days: </a:t>
            </a:r>
          </a:p>
          <a:p>
            <a:r>
              <a:rPr lang="en-GB" sz="1200" dirty="0">
                <a:solidFill>
                  <a:schemeClr val="tx1"/>
                </a:solidFill>
                <a:latin typeface="Arial" panose="020B0604020202020204" pitchFamily="34" charset="0"/>
                <a:cs typeface="Arial" panose="020B0604020202020204" pitchFamily="34" charset="0"/>
              </a:rPr>
              <a:t>Eligibility:</a:t>
            </a:r>
            <a:endParaRPr lang="en-BE" sz="1200" dirty="0">
              <a:solidFill>
                <a:schemeClr val="tx1"/>
              </a:solidFill>
              <a:latin typeface="Arial" panose="020B0604020202020204" pitchFamily="34" charset="0"/>
              <a:cs typeface="Arial" panose="020B0604020202020204" pitchFamily="34" charset="0"/>
            </a:endParaRPr>
          </a:p>
        </p:txBody>
      </p:sp>
      <p:sp>
        <p:nvSpPr>
          <p:cNvPr id="21" name="Rectangle: Rounded Corners 20">
            <a:extLst>
              <a:ext uri="{FF2B5EF4-FFF2-40B4-BE49-F238E27FC236}">
                <a16:creationId xmlns:a16="http://schemas.microsoft.com/office/drawing/2014/main" id="{A9525557-3FAE-D1C1-60BD-FD5B010DE32C}"/>
              </a:ext>
            </a:extLst>
          </p:cNvPr>
          <p:cNvSpPr/>
          <p:nvPr/>
        </p:nvSpPr>
        <p:spPr>
          <a:xfrm>
            <a:off x="9550403" y="1577068"/>
            <a:ext cx="2202175" cy="2050475"/>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ALTERNATIVE CARE</a:t>
            </a:r>
            <a:endParaRPr lang="en-GB" sz="1200" b="1" dirty="0">
              <a:solidFill>
                <a:schemeClr val="tx1"/>
              </a:solidFill>
              <a:latin typeface="Arial" panose="020B0604020202020204" pitchFamily="34" charset="0"/>
              <a:cs typeface="Arial" panose="020B0604020202020204" pitchFamily="34" charset="0"/>
            </a:endParaRPr>
          </a:p>
          <a:p>
            <a:r>
              <a:rPr lang="en-GB" sz="1200" dirty="0">
                <a:solidFill>
                  <a:schemeClr val="tx1"/>
                </a:solidFill>
                <a:latin typeface="Arial" panose="020B0604020202020204" pitchFamily="34" charset="0"/>
                <a:cs typeface="Arial" panose="020B0604020202020204" pitchFamily="34" charset="0"/>
              </a:rPr>
              <a:t>Agency/Centre Name: </a:t>
            </a:r>
          </a:p>
          <a:p>
            <a:r>
              <a:rPr lang="en-GB" sz="1200" dirty="0">
                <a:solidFill>
                  <a:schemeClr val="tx1"/>
                </a:solidFill>
                <a:latin typeface="Arial" panose="020B0604020202020204" pitchFamily="34" charset="0"/>
                <a:cs typeface="Arial" panose="020B0604020202020204" pitchFamily="34" charset="0"/>
              </a:rPr>
              <a:t>Location:</a:t>
            </a:r>
          </a:p>
          <a:p>
            <a:r>
              <a:rPr lang="en-GB" sz="1200" dirty="0">
                <a:solidFill>
                  <a:schemeClr val="tx1"/>
                </a:solidFill>
                <a:latin typeface="Arial" panose="020B0604020202020204" pitchFamily="34" charset="0"/>
                <a:cs typeface="Arial" panose="020B0604020202020204" pitchFamily="34" charset="0"/>
              </a:rPr>
              <a:t>Focal point: </a:t>
            </a:r>
          </a:p>
          <a:p>
            <a:r>
              <a:rPr lang="en-GB" sz="1200" dirty="0">
                <a:solidFill>
                  <a:schemeClr val="tx1"/>
                </a:solidFill>
                <a:latin typeface="Arial" panose="020B0604020202020204" pitchFamily="34" charset="0"/>
                <a:cs typeface="Arial" panose="020B0604020202020204" pitchFamily="34" charset="0"/>
              </a:rPr>
              <a:t>Contact details: </a:t>
            </a:r>
          </a:p>
          <a:p>
            <a:r>
              <a:rPr lang="en-GB" sz="1200" dirty="0">
                <a:solidFill>
                  <a:schemeClr val="tx1"/>
                </a:solidFill>
                <a:latin typeface="Arial" panose="020B0604020202020204" pitchFamily="34" charset="0"/>
                <a:cs typeface="Arial" panose="020B0604020202020204" pitchFamily="34" charset="0"/>
              </a:rPr>
              <a:t>CC Emails to: </a:t>
            </a:r>
          </a:p>
          <a:p>
            <a:r>
              <a:rPr lang="en-GB" sz="1200" dirty="0">
                <a:solidFill>
                  <a:schemeClr val="tx1"/>
                </a:solidFill>
                <a:latin typeface="Arial" panose="020B0604020202020204" pitchFamily="34" charset="0"/>
                <a:cs typeface="Arial" panose="020B0604020202020204" pitchFamily="34" charset="0"/>
              </a:rPr>
              <a:t>Service: </a:t>
            </a:r>
          </a:p>
          <a:p>
            <a:r>
              <a:rPr lang="en-GB" sz="1200" dirty="0">
                <a:solidFill>
                  <a:schemeClr val="tx1"/>
                </a:solidFill>
                <a:latin typeface="Arial" panose="020B0604020202020204" pitchFamily="34" charset="0"/>
                <a:cs typeface="Arial" panose="020B0604020202020204" pitchFamily="34" charset="0"/>
              </a:rPr>
              <a:t>Opening Time &amp; Days: </a:t>
            </a:r>
          </a:p>
          <a:p>
            <a:r>
              <a:rPr lang="en-GB" sz="1200" dirty="0">
                <a:solidFill>
                  <a:schemeClr val="tx1"/>
                </a:solidFill>
                <a:latin typeface="Arial" panose="020B0604020202020204" pitchFamily="34" charset="0"/>
                <a:cs typeface="Arial" panose="020B0604020202020204" pitchFamily="34" charset="0"/>
              </a:rPr>
              <a:t>Eligibility:</a:t>
            </a:r>
            <a:endParaRPr lang="en-BE" sz="1200" dirty="0">
              <a:solidFill>
                <a:schemeClr val="tx1"/>
              </a:solidFill>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B5C65F61-39E6-1865-1FBF-21424FB14728}"/>
              </a:ext>
            </a:extLst>
          </p:cNvPr>
          <p:cNvSpPr/>
          <p:nvPr/>
        </p:nvSpPr>
        <p:spPr>
          <a:xfrm>
            <a:off x="8354650" y="4031966"/>
            <a:ext cx="2202175" cy="2050475"/>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LEGAL AID</a:t>
            </a:r>
            <a:endParaRPr lang="en-GB" sz="1200" b="1" dirty="0">
              <a:solidFill>
                <a:schemeClr val="tx1"/>
              </a:solidFill>
              <a:latin typeface="Arial" panose="020B0604020202020204" pitchFamily="34" charset="0"/>
              <a:cs typeface="Arial" panose="020B0604020202020204" pitchFamily="34" charset="0"/>
            </a:endParaRPr>
          </a:p>
          <a:p>
            <a:r>
              <a:rPr lang="en-GB" sz="1200" dirty="0">
                <a:solidFill>
                  <a:schemeClr val="tx1"/>
                </a:solidFill>
                <a:latin typeface="Arial" panose="020B0604020202020204" pitchFamily="34" charset="0"/>
                <a:cs typeface="Arial" panose="020B0604020202020204" pitchFamily="34" charset="0"/>
              </a:rPr>
              <a:t>Agency/Centre Name: </a:t>
            </a:r>
          </a:p>
          <a:p>
            <a:r>
              <a:rPr lang="en-GB" sz="1200" dirty="0">
                <a:solidFill>
                  <a:schemeClr val="tx1"/>
                </a:solidFill>
                <a:latin typeface="Arial" panose="020B0604020202020204" pitchFamily="34" charset="0"/>
                <a:cs typeface="Arial" panose="020B0604020202020204" pitchFamily="34" charset="0"/>
              </a:rPr>
              <a:t>Location:</a:t>
            </a:r>
          </a:p>
          <a:p>
            <a:r>
              <a:rPr lang="en-GB" sz="1200" dirty="0">
                <a:solidFill>
                  <a:schemeClr val="tx1"/>
                </a:solidFill>
                <a:latin typeface="Arial" panose="020B0604020202020204" pitchFamily="34" charset="0"/>
                <a:cs typeface="Arial" panose="020B0604020202020204" pitchFamily="34" charset="0"/>
              </a:rPr>
              <a:t>Focal point: </a:t>
            </a:r>
          </a:p>
          <a:p>
            <a:r>
              <a:rPr lang="en-GB" sz="1200" dirty="0">
                <a:solidFill>
                  <a:schemeClr val="tx1"/>
                </a:solidFill>
                <a:latin typeface="Arial" panose="020B0604020202020204" pitchFamily="34" charset="0"/>
                <a:cs typeface="Arial" panose="020B0604020202020204" pitchFamily="34" charset="0"/>
              </a:rPr>
              <a:t>Contact details: </a:t>
            </a:r>
          </a:p>
          <a:p>
            <a:r>
              <a:rPr lang="en-GB" sz="1200" dirty="0">
                <a:solidFill>
                  <a:schemeClr val="tx1"/>
                </a:solidFill>
                <a:latin typeface="Arial" panose="020B0604020202020204" pitchFamily="34" charset="0"/>
                <a:cs typeface="Arial" panose="020B0604020202020204" pitchFamily="34" charset="0"/>
              </a:rPr>
              <a:t>CC Emails to: </a:t>
            </a:r>
          </a:p>
          <a:p>
            <a:r>
              <a:rPr lang="en-GB" sz="1200" dirty="0">
                <a:solidFill>
                  <a:schemeClr val="tx1"/>
                </a:solidFill>
                <a:latin typeface="Arial" panose="020B0604020202020204" pitchFamily="34" charset="0"/>
                <a:cs typeface="Arial" panose="020B0604020202020204" pitchFamily="34" charset="0"/>
              </a:rPr>
              <a:t>Service: </a:t>
            </a:r>
          </a:p>
          <a:p>
            <a:r>
              <a:rPr lang="en-GB" sz="1200" dirty="0">
                <a:solidFill>
                  <a:schemeClr val="tx1"/>
                </a:solidFill>
                <a:latin typeface="Arial" panose="020B0604020202020204" pitchFamily="34" charset="0"/>
                <a:cs typeface="Arial" panose="020B0604020202020204" pitchFamily="34" charset="0"/>
              </a:rPr>
              <a:t>Opening Time &amp; Days: </a:t>
            </a:r>
          </a:p>
          <a:p>
            <a:r>
              <a:rPr lang="en-GB" sz="1200" dirty="0">
                <a:solidFill>
                  <a:schemeClr val="tx1"/>
                </a:solidFill>
                <a:latin typeface="Arial" panose="020B0604020202020204" pitchFamily="34" charset="0"/>
                <a:cs typeface="Arial" panose="020B0604020202020204" pitchFamily="34" charset="0"/>
              </a:rPr>
              <a:t>Eligibility:</a:t>
            </a:r>
            <a:endParaRPr lang="en-BE" sz="1200" dirty="0">
              <a:solidFill>
                <a:schemeClr val="tx1"/>
              </a:solidFill>
              <a:latin typeface="Arial" panose="020B0604020202020204" pitchFamily="34" charset="0"/>
              <a:cs typeface="Arial" panose="020B0604020202020204" pitchFamily="34" charset="0"/>
            </a:endParaRPr>
          </a:p>
        </p:txBody>
      </p:sp>
      <p:sp>
        <p:nvSpPr>
          <p:cNvPr id="23" name="Freeform: Shape 22">
            <a:extLst>
              <a:ext uri="{FF2B5EF4-FFF2-40B4-BE49-F238E27FC236}">
                <a16:creationId xmlns:a16="http://schemas.microsoft.com/office/drawing/2014/main" id="{2ACCB061-E269-2CFF-1F19-912565FA7EA2}"/>
              </a:ext>
            </a:extLst>
          </p:cNvPr>
          <p:cNvSpPr/>
          <p:nvPr/>
        </p:nvSpPr>
        <p:spPr>
          <a:xfrm>
            <a:off x="2778369" y="2051538"/>
            <a:ext cx="1946031" cy="1500554"/>
          </a:xfrm>
          <a:custGeom>
            <a:avLst/>
            <a:gdLst>
              <a:gd name="connsiteX0" fmla="*/ 1946031 w 1946031"/>
              <a:gd name="connsiteY0" fmla="*/ 1500554 h 1500554"/>
              <a:gd name="connsiteX1" fmla="*/ 1418493 w 1946031"/>
              <a:gd name="connsiteY1" fmla="*/ 890954 h 1500554"/>
              <a:gd name="connsiteX2" fmla="*/ 726831 w 1946031"/>
              <a:gd name="connsiteY2" fmla="*/ 269631 h 1500554"/>
              <a:gd name="connsiteX3" fmla="*/ 0 w 1946031"/>
              <a:gd name="connsiteY3" fmla="*/ 0 h 1500554"/>
            </a:gdLst>
            <a:ahLst/>
            <a:cxnLst>
              <a:cxn ang="0">
                <a:pos x="connsiteX0" y="connsiteY0"/>
              </a:cxn>
              <a:cxn ang="0">
                <a:pos x="connsiteX1" y="connsiteY1"/>
              </a:cxn>
              <a:cxn ang="0">
                <a:pos x="connsiteX2" y="connsiteY2"/>
              </a:cxn>
              <a:cxn ang="0">
                <a:pos x="connsiteX3" y="connsiteY3"/>
              </a:cxn>
            </a:cxnLst>
            <a:rect l="l" t="t" r="r" b="b"/>
            <a:pathLst>
              <a:path w="1946031" h="1500554">
                <a:moveTo>
                  <a:pt x="1946031" y="1500554"/>
                </a:moveTo>
                <a:cubicBezTo>
                  <a:pt x="1783862" y="1298331"/>
                  <a:pt x="1621693" y="1096108"/>
                  <a:pt x="1418493" y="890954"/>
                </a:cubicBezTo>
                <a:cubicBezTo>
                  <a:pt x="1215293" y="685800"/>
                  <a:pt x="963246" y="418123"/>
                  <a:pt x="726831" y="269631"/>
                </a:cubicBezTo>
                <a:cubicBezTo>
                  <a:pt x="490416" y="121139"/>
                  <a:pt x="245208" y="60569"/>
                  <a:pt x="0" y="0"/>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E69B8935-356A-3CED-D9E6-60F870FE3A9D}"/>
              </a:ext>
            </a:extLst>
          </p:cNvPr>
          <p:cNvSpPr/>
          <p:nvPr/>
        </p:nvSpPr>
        <p:spPr>
          <a:xfrm>
            <a:off x="3790457" y="3821723"/>
            <a:ext cx="1156681" cy="629165"/>
          </a:xfrm>
          <a:custGeom>
            <a:avLst/>
            <a:gdLst>
              <a:gd name="connsiteX0" fmla="*/ 0 w 996461"/>
              <a:gd name="connsiteY0" fmla="*/ 539262 h 629165"/>
              <a:gd name="connsiteX1" fmla="*/ 527538 w 996461"/>
              <a:gd name="connsiteY1" fmla="*/ 586154 h 629165"/>
              <a:gd name="connsiteX2" fmla="*/ 996461 w 996461"/>
              <a:gd name="connsiteY2" fmla="*/ 0 h 629165"/>
            </a:gdLst>
            <a:ahLst/>
            <a:cxnLst>
              <a:cxn ang="0">
                <a:pos x="connsiteX0" y="connsiteY0"/>
              </a:cxn>
              <a:cxn ang="0">
                <a:pos x="connsiteX1" y="connsiteY1"/>
              </a:cxn>
              <a:cxn ang="0">
                <a:pos x="connsiteX2" y="connsiteY2"/>
              </a:cxn>
            </a:cxnLst>
            <a:rect l="l" t="t" r="r" b="b"/>
            <a:pathLst>
              <a:path w="996461" h="629165">
                <a:moveTo>
                  <a:pt x="0" y="539262"/>
                </a:moveTo>
                <a:cubicBezTo>
                  <a:pt x="180730" y="607646"/>
                  <a:pt x="361461" y="676031"/>
                  <a:pt x="527538" y="586154"/>
                </a:cubicBezTo>
                <a:cubicBezTo>
                  <a:pt x="693615" y="496277"/>
                  <a:pt x="845038" y="248138"/>
                  <a:pt x="996461" y="0"/>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09F8BED7-46E2-411A-0F5C-C2605BE29801}"/>
              </a:ext>
            </a:extLst>
          </p:cNvPr>
          <p:cNvSpPr/>
          <p:nvPr/>
        </p:nvSpPr>
        <p:spPr>
          <a:xfrm>
            <a:off x="4970585" y="3001108"/>
            <a:ext cx="4431323" cy="1156752"/>
          </a:xfrm>
          <a:custGeom>
            <a:avLst/>
            <a:gdLst>
              <a:gd name="connsiteX0" fmla="*/ 0 w 4431323"/>
              <a:gd name="connsiteY0" fmla="*/ 832338 h 1221972"/>
              <a:gd name="connsiteX1" fmla="*/ 1019907 w 4431323"/>
              <a:gd name="connsiteY1" fmla="*/ 1219200 h 1221972"/>
              <a:gd name="connsiteX2" fmla="*/ 2063261 w 4431323"/>
              <a:gd name="connsiteY2" fmla="*/ 656492 h 1221972"/>
              <a:gd name="connsiteX3" fmla="*/ 3434861 w 4431323"/>
              <a:gd name="connsiteY3" fmla="*/ 762000 h 1221972"/>
              <a:gd name="connsiteX4" fmla="*/ 4431323 w 4431323"/>
              <a:gd name="connsiteY4" fmla="*/ 0 h 12219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31323" h="1221972">
                <a:moveTo>
                  <a:pt x="0" y="832338"/>
                </a:moveTo>
                <a:cubicBezTo>
                  <a:pt x="338015" y="1040423"/>
                  <a:pt x="676030" y="1248508"/>
                  <a:pt x="1019907" y="1219200"/>
                </a:cubicBezTo>
                <a:cubicBezTo>
                  <a:pt x="1363784" y="1189892"/>
                  <a:pt x="1660769" y="732692"/>
                  <a:pt x="2063261" y="656492"/>
                </a:cubicBezTo>
                <a:cubicBezTo>
                  <a:pt x="2465753" y="580292"/>
                  <a:pt x="3040184" y="871415"/>
                  <a:pt x="3434861" y="762000"/>
                </a:cubicBezTo>
                <a:cubicBezTo>
                  <a:pt x="3829538" y="652585"/>
                  <a:pt x="4130430" y="326292"/>
                  <a:pt x="4431323" y="0"/>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7381926C-B804-16E9-4B08-0CB6DB1A89B5}"/>
              </a:ext>
            </a:extLst>
          </p:cNvPr>
          <p:cNvSpPr/>
          <p:nvPr/>
        </p:nvSpPr>
        <p:spPr>
          <a:xfrm flipH="1">
            <a:off x="5928873" y="3251000"/>
            <a:ext cx="434097" cy="744160"/>
          </a:xfrm>
          <a:custGeom>
            <a:avLst/>
            <a:gdLst>
              <a:gd name="connsiteX0" fmla="*/ 0 w 228132"/>
              <a:gd name="connsiteY0" fmla="*/ 422031 h 422031"/>
              <a:gd name="connsiteX1" fmla="*/ 199292 w 228132"/>
              <a:gd name="connsiteY1" fmla="*/ 164123 h 422031"/>
              <a:gd name="connsiteX2" fmla="*/ 222739 w 228132"/>
              <a:gd name="connsiteY2" fmla="*/ 0 h 422031"/>
            </a:gdLst>
            <a:ahLst/>
            <a:cxnLst>
              <a:cxn ang="0">
                <a:pos x="connsiteX0" y="connsiteY0"/>
              </a:cxn>
              <a:cxn ang="0">
                <a:pos x="connsiteX1" y="connsiteY1"/>
              </a:cxn>
              <a:cxn ang="0">
                <a:pos x="connsiteX2" y="connsiteY2"/>
              </a:cxn>
            </a:cxnLst>
            <a:rect l="l" t="t" r="r" b="b"/>
            <a:pathLst>
              <a:path w="228132" h="422031">
                <a:moveTo>
                  <a:pt x="0" y="422031"/>
                </a:moveTo>
                <a:cubicBezTo>
                  <a:pt x="81084" y="328246"/>
                  <a:pt x="162169" y="234461"/>
                  <a:pt x="199292" y="164123"/>
                </a:cubicBezTo>
                <a:cubicBezTo>
                  <a:pt x="236415" y="93784"/>
                  <a:pt x="229577" y="46892"/>
                  <a:pt x="222739" y="0"/>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818953ED-42C4-9BEF-E9F7-AC344EBDFFC2}"/>
              </a:ext>
            </a:extLst>
          </p:cNvPr>
          <p:cNvSpPr/>
          <p:nvPr/>
        </p:nvSpPr>
        <p:spPr>
          <a:xfrm>
            <a:off x="6775938" y="3739662"/>
            <a:ext cx="917730" cy="1524000"/>
          </a:xfrm>
          <a:custGeom>
            <a:avLst/>
            <a:gdLst>
              <a:gd name="connsiteX0" fmla="*/ 0 w 917730"/>
              <a:gd name="connsiteY0" fmla="*/ 0 h 1524000"/>
              <a:gd name="connsiteX1" fmla="*/ 844062 w 917730"/>
              <a:gd name="connsiteY1" fmla="*/ 351692 h 1524000"/>
              <a:gd name="connsiteX2" fmla="*/ 855785 w 917730"/>
              <a:gd name="connsiteY2" fmla="*/ 1125415 h 1524000"/>
              <a:gd name="connsiteX3" fmla="*/ 679939 w 917730"/>
              <a:gd name="connsiteY3" fmla="*/ 1524000 h 1524000"/>
            </a:gdLst>
            <a:ahLst/>
            <a:cxnLst>
              <a:cxn ang="0">
                <a:pos x="connsiteX0" y="connsiteY0"/>
              </a:cxn>
              <a:cxn ang="0">
                <a:pos x="connsiteX1" y="connsiteY1"/>
              </a:cxn>
              <a:cxn ang="0">
                <a:pos x="connsiteX2" y="connsiteY2"/>
              </a:cxn>
              <a:cxn ang="0">
                <a:pos x="connsiteX3" y="connsiteY3"/>
              </a:cxn>
            </a:cxnLst>
            <a:rect l="l" t="t" r="r" b="b"/>
            <a:pathLst>
              <a:path w="917730" h="1524000">
                <a:moveTo>
                  <a:pt x="0" y="0"/>
                </a:moveTo>
                <a:cubicBezTo>
                  <a:pt x="350715" y="82061"/>
                  <a:pt x="701431" y="164123"/>
                  <a:pt x="844062" y="351692"/>
                </a:cubicBezTo>
                <a:cubicBezTo>
                  <a:pt x="986693" y="539261"/>
                  <a:pt x="883139" y="930030"/>
                  <a:pt x="855785" y="1125415"/>
                </a:cubicBezTo>
                <a:cubicBezTo>
                  <a:pt x="828431" y="1320800"/>
                  <a:pt x="754185" y="1422400"/>
                  <a:pt x="679939" y="1524000"/>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05BCC0C9-22A7-B2E3-1994-50905D92F3C9}"/>
              </a:ext>
            </a:extLst>
          </p:cNvPr>
          <p:cNvSpPr/>
          <p:nvPr/>
        </p:nvSpPr>
        <p:spPr>
          <a:xfrm>
            <a:off x="8768862" y="3536742"/>
            <a:ext cx="679938" cy="444793"/>
          </a:xfrm>
          <a:custGeom>
            <a:avLst/>
            <a:gdLst>
              <a:gd name="connsiteX0" fmla="*/ 0 w 679938"/>
              <a:gd name="connsiteY0" fmla="*/ 27073 h 308427"/>
              <a:gd name="connsiteX1" fmla="*/ 339969 w 679938"/>
              <a:gd name="connsiteY1" fmla="*/ 27073 h 308427"/>
              <a:gd name="connsiteX2" fmla="*/ 679938 w 679938"/>
              <a:gd name="connsiteY2" fmla="*/ 308427 h 308427"/>
            </a:gdLst>
            <a:ahLst/>
            <a:cxnLst>
              <a:cxn ang="0">
                <a:pos x="connsiteX0" y="connsiteY0"/>
              </a:cxn>
              <a:cxn ang="0">
                <a:pos x="connsiteX1" y="connsiteY1"/>
              </a:cxn>
              <a:cxn ang="0">
                <a:pos x="connsiteX2" y="connsiteY2"/>
              </a:cxn>
            </a:cxnLst>
            <a:rect l="l" t="t" r="r" b="b"/>
            <a:pathLst>
              <a:path w="679938" h="308427">
                <a:moveTo>
                  <a:pt x="0" y="27073"/>
                </a:moveTo>
                <a:cubicBezTo>
                  <a:pt x="113323" y="3627"/>
                  <a:pt x="226646" y="-19819"/>
                  <a:pt x="339969" y="27073"/>
                </a:cubicBezTo>
                <a:cubicBezTo>
                  <a:pt x="453292" y="73965"/>
                  <a:pt x="566615" y="191196"/>
                  <a:pt x="679938" y="308427"/>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D2696AD4-52ED-50BE-02BE-E5D2D848F00D}"/>
              </a:ext>
            </a:extLst>
          </p:cNvPr>
          <p:cNvSpPr/>
          <p:nvPr/>
        </p:nvSpPr>
        <p:spPr>
          <a:xfrm>
            <a:off x="8120963" y="2443473"/>
            <a:ext cx="1429439" cy="444793"/>
          </a:xfrm>
          <a:custGeom>
            <a:avLst/>
            <a:gdLst>
              <a:gd name="connsiteX0" fmla="*/ 0 w 679938"/>
              <a:gd name="connsiteY0" fmla="*/ 27073 h 308427"/>
              <a:gd name="connsiteX1" fmla="*/ 339969 w 679938"/>
              <a:gd name="connsiteY1" fmla="*/ 27073 h 308427"/>
              <a:gd name="connsiteX2" fmla="*/ 679938 w 679938"/>
              <a:gd name="connsiteY2" fmla="*/ 308427 h 308427"/>
            </a:gdLst>
            <a:ahLst/>
            <a:cxnLst>
              <a:cxn ang="0">
                <a:pos x="connsiteX0" y="connsiteY0"/>
              </a:cxn>
              <a:cxn ang="0">
                <a:pos x="connsiteX1" y="connsiteY1"/>
              </a:cxn>
              <a:cxn ang="0">
                <a:pos x="connsiteX2" y="connsiteY2"/>
              </a:cxn>
            </a:cxnLst>
            <a:rect l="l" t="t" r="r" b="b"/>
            <a:pathLst>
              <a:path w="679938" h="308427">
                <a:moveTo>
                  <a:pt x="0" y="27073"/>
                </a:moveTo>
                <a:cubicBezTo>
                  <a:pt x="113323" y="3627"/>
                  <a:pt x="226646" y="-19819"/>
                  <a:pt x="339969" y="27073"/>
                </a:cubicBezTo>
                <a:cubicBezTo>
                  <a:pt x="453292" y="73965"/>
                  <a:pt x="566615" y="191196"/>
                  <a:pt x="679938" y="308427"/>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0C5FF8E9-1EE8-BF71-8183-31DE5C1CF692}"/>
              </a:ext>
            </a:extLst>
          </p:cNvPr>
          <p:cNvSpPr/>
          <p:nvPr/>
        </p:nvSpPr>
        <p:spPr>
          <a:xfrm rot="5400000" flipH="1">
            <a:off x="4120577" y="484229"/>
            <a:ext cx="356460" cy="3155345"/>
          </a:xfrm>
          <a:custGeom>
            <a:avLst/>
            <a:gdLst>
              <a:gd name="connsiteX0" fmla="*/ 0 w 917730"/>
              <a:gd name="connsiteY0" fmla="*/ 0 h 1524000"/>
              <a:gd name="connsiteX1" fmla="*/ 844062 w 917730"/>
              <a:gd name="connsiteY1" fmla="*/ 351692 h 1524000"/>
              <a:gd name="connsiteX2" fmla="*/ 855785 w 917730"/>
              <a:gd name="connsiteY2" fmla="*/ 1125415 h 1524000"/>
              <a:gd name="connsiteX3" fmla="*/ 679939 w 917730"/>
              <a:gd name="connsiteY3" fmla="*/ 1524000 h 1524000"/>
            </a:gdLst>
            <a:ahLst/>
            <a:cxnLst>
              <a:cxn ang="0">
                <a:pos x="connsiteX0" y="connsiteY0"/>
              </a:cxn>
              <a:cxn ang="0">
                <a:pos x="connsiteX1" y="connsiteY1"/>
              </a:cxn>
              <a:cxn ang="0">
                <a:pos x="connsiteX2" y="connsiteY2"/>
              </a:cxn>
              <a:cxn ang="0">
                <a:pos x="connsiteX3" y="connsiteY3"/>
              </a:cxn>
            </a:cxnLst>
            <a:rect l="l" t="t" r="r" b="b"/>
            <a:pathLst>
              <a:path w="917730" h="1524000">
                <a:moveTo>
                  <a:pt x="0" y="0"/>
                </a:moveTo>
                <a:cubicBezTo>
                  <a:pt x="350715" y="82061"/>
                  <a:pt x="701431" y="164123"/>
                  <a:pt x="844062" y="351692"/>
                </a:cubicBezTo>
                <a:cubicBezTo>
                  <a:pt x="986693" y="539261"/>
                  <a:pt x="883139" y="930030"/>
                  <a:pt x="855785" y="1125415"/>
                </a:cubicBezTo>
                <a:cubicBezTo>
                  <a:pt x="828431" y="1320800"/>
                  <a:pt x="754185" y="1422400"/>
                  <a:pt x="679939" y="1524000"/>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82976E0A-9110-41EC-8BA9-87F6E4831B7F}"/>
              </a:ext>
            </a:extLst>
          </p:cNvPr>
          <p:cNvSpPr/>
          <p:nvPr/>
        </p:nvSpPr>
        <p:spPr>
          <a:xfrm rot="2697930" flipV="1">
            <a:off x="3745007" y="4537720"/>
            <a:ext cx="1199807" cy="503131"/>
          </a:xfrm>
          <a:custGeom>
            <a:avLst/>
            <a:gdLst>
              <a:gd name="connsiteX0" fmla="*/ 0 w 679938"/>
              <a:gd name="connsiteY0" fmla="*/ 27073 h 308427"/>
              <a:gd name="connsiteX1" fmla="*/ 339969 w 679938"/>
              <a:gd name="connsiteY1" fmla="*/ 27073 h 308427"/>
              <a:gd name="connsiteX2" fmla="*/ 679938 w 679938"/>
              <a:gd name="connsiteY2" fmla="*/ 308427 h 308427"/>
            </a:gdLst>
            <a:ahLst/>
            <a:cxnLst>
              <a:cxn ang="0">
                <a:pos x="connsiteX0" y="connsiteY0"/>
              </a:cxn>
              <a:cxn ang="0">
                <a:pos x="connsiteX1" y="connsiteY1"/>
              </a:cxn>
              <a:cxn ang="0">
                <a:pos x="connsiteX2" y="connsiteY2"/>
              </a:cxn>
            </a:cxnLst>
            <a:rect l="l" t="t" r="r" b="b"/>
            <a:pathLst>
              <a:path w="679938" h="308427">
                <a:moveTo>
                  <a:pt x="0" y="27073"/>
                </a:moveTo>
                <a:cubicBezTo>
                  <a:pt x="113323" y="3627"/>
                  <a:pt x="226646" y="-19819"/>
                  <a:pt x="339969" y="27073"/>
                </a:cubicBezTo>
                <a:cubicBezTo>
                  <a:pt x="453292" y="73965"/>
                  <a:pt x="566615" y="191196"/>
                  <a:pt x="679938" y="308427"/>
                </a:cubicBezTo>
              </a:path>
            </a:pathLst>
          </a:custGeom>
          <a:noFill/>
          <a:ln w="57150">
            <a:solidFill>
              <a:schemeClr val="accent3">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241155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189388" y="3682897"/>
            <a:ext cx="4502232" cy="1569660"/>
          </a:xfrm>
          <a:prstGeom prst="rect">
            <a:avLst/>
          </a:prstGeom>
          <a:noFill/>
        </p:spPr>
        <p:txBody>
          <a:bodyPr wrap="square" lIns="91440" tIns="45720" rIns="91440" bIns="45720" anchor="t">
            <a:spAutoFit/>
          </a:bodyPr>
          <a:lstStyle/>
          <a:p>
            <a:pPr algn="ctr"/>
            <a:r>
              <a:rPr lang="en-US" sz="2400" dirty="0">
                <a:latin typeface="Arial" panose="020B0604020202020204" pitchFamily="34" charset="0"/>
                <a:cs typeface="Arial" panose="020B0604020202020204" pitchFamily="34" charset="0"/>
              </a:rPr>
              <a:t>A caseworker should know the different types of services available and how to support clients to access those services</a:t>
            </a:r>
            <a:endParaRPr lang="en-CA" sz="2400"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6721885" y="3682897"/>
            <a:ext cx="4059222"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An updated service mapping and referral pathway strengthens referrals</a:t>
            </a:r>
            <a:endParaRPr lang="en-CA" sz="24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914724" y="2123543"/>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8225716" y="2123544"/>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72732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290"/>
        <p:cNvGrpSpPr/>
        <p:nvPr/>
      </p:nvGrpSpPr>
      <p:grpSpPr>
        <a:xfrm>
          <a:off x="0" y="0"/>
          <a:ext cx="0" cy="0"/>
          <a:chOff x="0" y="0"/>
          <a:chExt cx="0" cy="0"/>
        </a:xfrm>
      </p:grpSpPr>
      <p:sp>
        <p:nvSpPr>
          <p:cNvPr id="2" name="Title 72">
            <a:extLst>
              <a:ext uri="{FF2B5EF4-FFF2-40B4-BE49-F238E27FC236}">
                <a16:creationId xmlns:a16="http://schemas.microsoft.com/office/drawing/2014/main" id="{0F39D95A-EC14-28D1-D216-6F7398DCCB1F}"/>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3">
                    <a:lumMod val="50000"/>
                  </a:schemeClr>
                </a:solidFill>
                <a:latin typeface="Garamond"/>
              </a:rPr>
              <a:t>SESSION 5</a:t>
            </a:r>
          </a:p>
          <a:p>
            <a:br>
              <a:rPr lang="en-CA" b="1" dirty="0">
                <a:solidFill>
                  <a:schemeClr val="accent3">
                    <a:lumMod val="50000"/>
                  </a:schemeClr>
                </a:solidFill>
                <a:latin typeface="Garamond"/>
              </a:rPr>
            </a:br>
            <a:r>
              <a:rPr lang="en-US" sz="5400" b="1" dirty="0">
                <a:solidFill>
                  <a:schemeClr val="accent3">
                    <a:lumMod val="50000"/>
                  </a:schemeClr>
                </a:solidFill>
                <a:latin typeface="Garamond"/>
              </a:rPr>
              <a:t>How to formulate goals and objectives?</a:t>
            </a:r>
          </a:p>
        </p:txBody>
      </p:sp>
    </p:spTree>
    <p:extLst>
      <p:ext uri="{BB962C8B-B14F-4D97-AF65-F5344CB8AC3E}">
        <p14:creationId xmlns:p14="http://schemas.microsoft.com/office/powerpoint/2010/main" val="22898869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A89592-01F7-417A-4CC4-11E33189DCC4}"/>
              </a:ext>
            </a:extLst>
          </p:cNvPr>
          <p:cNvSpPr>
            <a:spLocks noGrp="1"/>
          </p:cNvSpPr>
          <p:nvPr>
            <p:ph type="title"/>
          </p:nvPr>
        </p:nvSpPr>
        <p:spPr/>
        <p:txBody>
          <a:bodyPr/>
          <a:lstStyle/>
          <a:p>
            <a:r>
              <a:rPr lang="en-GB" dirty="0"/>
              <a:t>Setting SMART goals</a:t>
            </a:r>
            <a:endParaRPr lang="en-BE" dirty="0"/>
          </a:p>
        </p:txBody>
      </p:sp>
      <p:sp>
        <p:nvSpPr>
          <p:cNvPr id="4" name="Rectangle 3">
            <a:extLst>
              <a:ext uri="{FF2B5EF4-FFF2-40B4-BE49-F238E27FC236}">
                <a16:creationId xmlns:a16="http://schemas.microsoft.com/office/drawing/2014/main" id="{9FE9DB1F-C394-104E-CA8A-99EB45FD7C81}"/>
              </a:ext>
            </a:extLst>
          </p:cNvPr>
          <p:cNvSpPr/>
          <p:nvPr/>
        </p:nvSpPr>
        <p:spPr>
          <a:xfrm>
            <a:off x="914397" y="2829697"/>
            <a:ext cx="1705233" cy="15693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S</a:t>
            </a:r>
            <a:endParaRPr lang="en-BE" sz="7200" b="1"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25D15BA7-BBEB-CCAF-39D0-ED3B9B62A0C5}"/>
              </a:ext>
            </a:extLst>
          </p:cNvPr>
          <p:cNvSpPr/>
          <p:nvPr/>
        </p:nvSpPr>
        <p:spPr>
          <a:xfrm>
            <a:off x="3037700" y="2829697"/>
            <a:ext cx="1705233" cy="156930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M</a:t>
            </a:r>
            <a:endParaRPr lang="en-BE" sz="7200" b="1"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E9899696-DB8F-DC06-14F8-83A6A505FC08}"/>
              </a:ext>
            </a:extLst>
          </p:cNvPr>
          <p:cNvSpPr/>
          <p:nvPr/>
        </p:nvSpPr>
        <p:spPr>
          <a:xfrm>
            <a:off x="5161003" y="2829697"/>
            <a:ext cx="1705233" cy="15693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A</a:t>
            </a:r>
            <a:endParaRPr lang="en-BE" sz="7200"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368B4121-62C2-6279-C5E3-8210BDADF671}"/>
              </a:ext>
            </a:extLst>
          </p:cNvPr>
          <p:cNvSpPr/>
          <p:nvPr/>
        </p:nvSpPr>
        <p:spPr>
          <a:xfrm>
            <a:off x="7284306" y="2829697"/>
            <a:ext cx="1705233" cy="1569308"/>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R</a:t>
            </a:r>
            <a:endParaRPr lang="en-BE" sz="7200" b="1"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5B8290D0-4E9E-BC26-8086-CC27A233A94C}"/>
              </a:ext>
            </a:extLst>
          </p:cNvPr>
          <p:cNvSpPr/>
          <p:nvPr/>
        </p:nvSpPr>
        <p:spPr>
          <a:xfrm>
            <a:off x="9407609" y="2829697"/>
            <a:ext cx="1705233" cy="156930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T</a:t>
            </a:r>
            <a:endParaRPr lang="en-BE" sz="7200" b="1" dirty="0">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7F047950-5A4C-DFA4-3FE6-C21FFBCE385C}"/>
              </a:ext>
            </a:extLst>
          </p:cNvPr>
          <p:cNvGrpSpPr/>
          <p:nvPr/>
        </p:nvGrpSpPr>
        <p:grpSpPr>
          <a:xfrm>
            <a:off x="10228983" y="337468"/>
            <a:ext cx="1587872" cy="1368854"/>
            <a:chOff x="10228983" y="337468"/>
            <a:chExt cx="1587872" cy="1368854"/>
          </a:xfrm>
        </p:grpSpPr>
        <p:sp>
          <p:nvSpPr>
            <p:cNvPr id="9" name="Hexagon 8">
              <a:extLst>
                <a:ext uri="{FF2B5EF4-FFF2-40B4-BE49-F238E27FC236}">
                  <a16:creationId xmlns:a16="http://schemas.microsoft.com/office/drawing/2014/main" id="{86C4DACB-EF3E-BE45-F1F3-1A03852673F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FEBBF11C-305F-276B-C7E0-AAFD9153B60E}"/>
                </a:ext>
              </a:extLst>
            </p:cNvPr>
            <p:cNvGrpSpPr/>
            <p:nvPr/>
          </p:nvGrpSpPr>
          <p:grpSpPr>
            <a:xfrm>
              <a:off x="10741851" y="707024"/>
              <a:ext cx="562136" cy="634675"/>
              <a:chOff x="760175" y="830141"/>
              <a:chExt cx="867619" cy="979580"/>
            </a:xfrm>
          </p:grpSpPr>
          <p:sp>
            <p:nvSpPr>
              <p:cNvPr id="11" name="Rectangle 10">
                <a:extLst>
                  <a:ext uri="{FF2B5EF4-FFF2-40B4-BE49-F238E27FC236}">
                    <a16:creationId xmlns:a16="http://schemas.microsoft.com/office/drawing/2014/main" id="{2A24DE51-0421-C73F-8295-B355027CE2BC}"/>
                  </a:ext>
                </a:extLst>
              </p:cNvPr>
              <p:cNvSpPr/>
              <p:nvPr/>
            </p:nvSpPr>
            <p:spPr>
              <a:xfrm>
                <a:off x="864636" y="830141"/>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143</a:t>
                </a:r>
              </a:p>
            </p:txBody>
          </p:sp>
          <p:sp>
            <p:nvSpPr>
              <p:cNvPr id="12" name="Rectangle 11">
                <a:extLst>
                  <a:ext uri="{FF2B5EF4-FFF2-40B4-BE49-F238E27FC236}">
                    <a16:creationId xmlns:a16="http://schemas.microsoft.com/office/drawing/2014/main" id="{BB485E4F-81CB-9B04-521F-D0E88D8D06CB}"/>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4903795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A89592-01F7-417A-4CC4-11E33189DCC4}"/>
              </a:ext>
            </a:extLst>
          </p:cNvPr>
          <p:cNvSpPr>
            <a:spLocks noGrp="1"/>
          </p:cNvSpPr>
          <p:nvPr>
            <p:ph type="title"/>
          </p:nvPr>
        </p:nvSpPr>
        <p:spPr/>
        <p:txBody>
          <a:bodyPr/>
          <a:lstStyle/>
          <a:p>
            <a:r>
              <a:rPr lang="en-GB" dirty="0"/>
              <a:t>Setting SMART goals</a:t>
            </a:r>
            <a:endParaRPr lang="en-BE" dirty="0"/>
          </a:p>
        </p:txBody>
      </p:sp>
      <p:sp>
        <p:nvSpPr>
          <p:cNvPr id="15" name="TextBox 14">
            <a:extLst>
              <a:ext uri="{FF2B5EF4-FFF2-40B4-BE49-F238E27FC236}">
                <a16:creationId xmlns:a16="http://schemas.microsoft.com/office/drawing/2014/main" id="{10C346D8-079D-E1DC-E607-AAF4BAA2E488}"/>
              </a:ext>
            </a:extLst>
          </p:cNvPr>
          <p:cNvSpPr txBox="1"/>
          <p:nvPr/>
        </p:nvSpPr>
        <p:spPr>
          <a:xfrm>
            <a:off x="836531" y="3888351"/>
            <a:ext cx="1783099" cy="1554272"/>
          </a:xfrm>
          <a:prstGeom prst="rect">
            <a:avLst/>
          </a:prstGeom>
          <a:noFill/>
        </p:spPr>
        <p:txBody>
          <a:bodyPr wrap="square" rtlCol="0">
            <a:spAutoFit/>
          </a:bodyPr>
          <a:lstStyle/>
          <a:p>
            <a:pPr>
              <a:spcAft>
                <a:spcPts val="600"/>
              </a:spcAft>
            </a:pPr>
            <a:r>
              <a:rPr lang="en-GB" b="1" dirty="0">
                <a:latin typeface="Arial" panose="020B0604020202020204" pitchFamily="34" charset="0"/>
                <a:cs typeface="Arial" panose="020B0604020202020204" pitchFamily="34" charset="0"/>
              </a:rPr>
              <a:t>SPECIFIC</a:t>
            </a:r>
            <a:r>
              <a:rPr lang="en-GB" dirty="0">
                <a:latin typeface="Arial" panose="020B0604020202020204" pitchFamily="34" charset="0"/>
                <a:cs typeface="Arial" panose="020B0604020202020204" pitchFamily="34" charset="0"/>
              </a:rPr>
              <a:t> </a:t>
            </a:r>
          </a:p>
          <a:p>
            <a:pPr>
              <a:spcAft>
                <a:spcPts val="600"/>
              </a:spcAft>
            </a:pPr>
            <a:r>
              <a:rPr lang="en-GB" dirty="0">
                <a:latin typeface="Arial" panose="020B0604020202020204" pitchFamily="34" charset="0"/>
                <a:cs typeface="Arial" panose="020B0604020202020204" pitchFamily="34" charset="0"/>
              </a:rPr>
              <a:t>A clear and narrow focus on ‘who’ is doing ‘what’ </a:t>
            </a:r>
            <a:endParaRPr lang="en-BE"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6AA9F14D-751B-3E66-FEE5-F4DF26E07826}"/>
              </a:ext>
            </a:extLst>
          </p:cNvPr>
          <p:cNvSpPr txBox="1"/>
          <p:nvPr/>
        </p:nvSpPr>
        <p:spPr>
          <a:xfrm>
            <a:off x="2907174" y="3888351"/>
            <a:ext cx="1835759" cy="1554272"/>
          </a:xfrm>
          <a:prstGeom prst="rect">
            <a:avLst/>
          </a:prstGeom>
          <a:noFill/>
        </p:spPr>
        <p:txBody>
          <a:bodyPr wrap="square" rtlCol="0">
            <a:spAutoFit/>
          </a:bodyPr>
          <a:lstStyle/>
          <a:p>
            <a:pPr>
              <a:spcAft>
                <a:spcPts val="600"/>
              </a:spcAft>
            </a:pPr>
            <a:r>
              <a:rPr lang="en-GB" b="1" dirty="0">
                <a:latin typeface="Arial" panose="020B0604020202020204" pitchFamily="34" charset="0"/>
                <a:cs typeface="Arial" panose="020B0604020202020204" pitchFamily="34" charset="0"/>
              </a:rPr>
              <a:t>MEASURABLE</a:t>
            </a:r>
          </a:p>
          <a:p>
            <a:pPr>
              <a:spcAft>
                <a:spcPts val="600"/>
              </a:spcAft>
            </a:pPr>
            <a:r>
              <a:rPr lang="en-GB" dirty="0">
                <a:latin typeface="Arial" panose="020B0604020202020204" pitchFamily="34" charset="0"/>
                <a:cs typeface="Arial" panose="020B0604020202020204" pitchFamily="34" charset="0"/>
              </a:rPr>
              <a:t>Possible to measure or identify if the goal is reached</a:t>
            </a:r>
            <a:endParaRPr lang="en-BE"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09358518-ACC6-579F-A205-7D81EE17F7FB}"/>
              </a:ext>
            </a:extLst>
          </p:cNvPr>
          <p:cNvSpPr txBox="1"/>
          <p:nvPr/>
        </p:nvSpPr>
        <p:spPr>
          <a:xfrm>
            <a:off x="5161003" y="3888351"/>
            <a:ext cx="1705233" cy="1554272"/>
          </a:xfrm>
          <a:prstGeom prst="rect">
            <a:avLst/>
          </a:prstGeom>
          <a:noFill/>
        </p:spPr>
        <p:txBody>
          <a:bodyPr wrap="square" lIns="91440" tIns="45720" rIns="91440" bIns="45720" rtlCol="0" anchor="t">
            <a:spAutoFit/>
          </a:bodyPr>
          <a:lstStyle/>
          <a:p>
            <a:pPr>
              <a:spcAft>
                <a:spcPts val="600"/>
              </a:spcAft>
            </a:pPr>
            <a:r>
              <a:rPr lang="en-GB" b="1" dirty="0">
                <a:latin typeface="Arial" panose="020B0604020202020204" pitchFamily="34" charset="0"/>
                <a:cs typeface="Arial" panose="020B0604020202020204" pitchFamily="34" charset="0"/>
              </a:rPr>
              <a:t>ACHIEVABLE</a:t>
            </a:r>
          </a:p>
          <a:p>
            <a:pPr>
              <a:spcAft>
                <a:spcPts val="600"/>
              </a:spcAft>
            </a:pPr>
            <a:r>
              <a:rPr lang="en-GB" dirty="0">
                <a:latin typeface="Arial" panose="020B0604020202020204" pitchFamily="34" charset="0"/>
                <a:cs typeface="Arial" panose="020B0604020202020204" pitchFamily="34" charset="0"/>
              </a:rPr>
              <a:t>With the available resources and services</a:t>
            </a:r>
            <a:endParaRPr lang="en-BE"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1B00281-8110-EA21-D6D0-052C2C9EB54E}"/>
              </a:ext>
            </a:extLst>
          </p:cNvPr>
          <p:cNvSpPr txBox="1"/>
          <p:nvPr/>
        </p:nvSpPr>
        <p:spPr>
          <a:xfrm>
            <a:off x="7284305" y="3888351"/>
            <a:ext cx="1705233" cy="1000274"/>
          </a:xfrm>
          <a:prstGeom prst="rect">
            <a:avLst/>
          </a:prstGeom>
          <a:noFill/>
        </p:spPr>
        <p:txBody>
          <a:bodyPr wrap="square" rtlCol="0">
            <a:spAutoFit/>
          </a:bodyPr>
          <a:lstStyle/>
          <a:p>
            <a:pPr>
              <a:spcAft>
                <a:spcPts val="600"/>
              </a:spcAft>
            </a:pPr>
            <a:r>
              <a:rPr lang="en-GB" b="1" dirty="0">
                <a:latin typeface="Arial" panose="020B0604020202020204" pitchFamily="34" charset="0"/>
                <a:cs typeface="Arial" panose="020B0604020202020204" pitchFamily="34" charset="0"/>
              </a:rPr>
              <a:t>RELEVANT</a:t>
            </a:r>
          </a:p>
          <a:p>
            <a:pPr>
              <a:spcAft>
                <a:spcPts val="600"/>
              </a:spcAft>
            </a:pPr>
            <a:r>
              <a:rPr lang="en-GB" dirty="0">
                <a:latin typeface="Arial" panose="020B0604020202020204" pitchFamily="34" charset="0"/>
                <a:cs typeface="Arial" panose="020B0604020202020204" pitchFamily="34" charset="0"/>
              </a:rPr>
              <a:t>To match the needs</a:t>
            </a:r>
            <a:endParaRPr lang="en-BE"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DE15551D-190A-242A-8C84-A97472554217}"/>
              </a:ext>
            </a:extLst>
          </p:cNvPr>
          <p:cNvSpPr txBox="1"/>
          <p:nvPr/>
        </p:nvSpPr>
        <p:spPr>
          <a:xfrm>
            <a:off x="9407607" y="3888351"/>
            <a:ext cx="1705234" cy="1000274"/>
          </a:xfrm>
          <a:prstGeom prst="rect">
            <a:avLst/>
          </a:prstGeom>
          <a:noFill/>
        </p:spPr>
        <p:txBody>
          <a:bodyPr wrap="square" rtlCol="0">
            <a:spAutoFit/>
          </a:bodyPr>
          <a:lstStyle/>
          <a:p>
            <a:pPr>
              <a:spcAft>
                <a:spcPts val="600"/>
              </a:spcAft>
            </a:pPr>
            <a:r>
              <a:rPr lang="en-GB" b="1" dirty="0">
                <a:latin typeface="Arial" panose="020B0604020202020204" pitchFamily="34" charset="0"/>
                <a:cs typeface="Arial" panose="020B0604020202020204" pitchFamily="34" charset="0"/>
              </a:rPr>
              <a:t>TIMEBOUND</a:t>
            </a:r>
          </a:p>
          <a:p>
            <a:pPr>
              <a:spcAft>
                <a:spcPts val="600"/>
              </a:spcAft>
            </a:pPr>
            <a:r>
              <a:rPr lang="en-GB" dirty="0">
                <a:latin typeface="Arial" panose="020B0604020202020204" pitchFamily="34" charset="0"/>
                <a:cs typeface="Arial" panose="020B0604020202020204" pitchFamily="34" charset="0"/>
              </a:rPr>
              <a:t>Have a clear timeframe</a:t>
            </a:r>
            <a:endParaRPr lang="en-BE"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0040CBB1-938A-2778-A5AB-75133B1F3F32}"/>
              </a:ext>
            </a:extLst>
          </p:cNvPr>
          <p:cNvSpPr/>
          <p:nvPr/>
        </p:nvSpPr>
        <p:spPr>
          <a:xfrm>
            <a:off x="914397" y="2009873"/>
            <a:ext cx="1705233" cy="15693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S</a:t>
            </a:r>
            <a:endParaRPr lang="en-BE" sz="7200" b="1"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A6363A34-98FA-EF95-BB2F-578971E1770E}"/>
              </a:ext>
            </a:extLst>
          </p:cNvPr>
          <p:cNvSpPr/>
          <p:nvPr/>
        </p:nvSpPr>
        <p:spPr>
          <a:xfrm>
            <a:off x="3037700" y="2009873"/>
            <a:ext cx="1705233" cy="156930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M</a:t>
            </a:r>
            <a:endParaRPr lang="en-BE" sz="7200" b="1"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65A09501-443A-3F8D-7C5C-91C8416E2A9C}"/>
              </a:ext>
            </a:extLst>
          </p:cNvPr>
          <p:cNvSpPr/>
          <p:nvPr/>
        </p:nvSpPr>
        <p:spPr>
          <a:xfrm>
            <a:off x="5161003" y="2009873"/>
            <a:ext cx="1705233" cy="15693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A</a:t>
            </a:r>
            <a:endParaRPr lang="en-BE" sz="7200" b="1"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9929181B-EFC0-8F98-0D91-79FDE0E3CD5F}"/>
              </a:ext>
            </a:extLst>
          </p:cNvPr>
          <p:cNvSpPr/>
          <p:nvPr/>
        </p:nvSpPr>
        <p:spPr>
          <a:xfrm>
            <a:off x="7284306" y="2009873"/>
            <a:ext cx="1705233" cy="1569308"/>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R</a:t>
            </a:r>
            <a:endParaRPr lang="en-BE" sz="7200" b="1"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DA315A59-EFBA-41B0-44ED-026B5DB50BDD}"/>
              </a:ext>
            </a:extLst>
          </p:cNvPr>
          <p:cNvSpPr/>
          <p:nvPr/>
        </p:nvSpPr>
        <p:spPr>
          <a:xfrm>
            <a:off x="9407609" y="2009873"/>
            <a:ext cx="1705233" cy="156930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b="1" dirty="0">
                <a:latin typeface="Arial" panose="020B0604020202020204" pitchFamily="34" charset="0"/>
                <a:cs typeface="Arial" panose="020B0604020202020204" pitchFamily="34" charset="0"/>
              </a:rPr>
              <a:t>T</a:t>
            </a:r>
            <a:endParaRPr lang="en-BE" sz="7200" b="1"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084675C8-7942-F6DA-214D-E85ECF971298}"/>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B2EBFABA-3494-033C-5467-1E4965A4B56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 name="Group 11">
              <a:extLst>
                <a:ext uri="{FF2B5EF4-FFF2-40B4-BE49-F238E27FC236}">
                  <a16:creationId xmlns:a16="http://schemas.microsoft.com/office/drawing/2014/main" id="{D0716CC0-A8E5-D1B9-C0FD-5DAE9F24A169}"/>
                </a:ext>
              </a:extLst>
            </p:cNvPr>
            <p:cNvGrpSpPr/>
            <p:nvPr/>
          </p:nvGrpSpPr>
          <p:grpSpPr>
            <a:xfrm>
              <a:off x="10621771" y="762700"/>
              <a:ext cx="562136" cy="634675"/>
              <a:chOff x="760175" y="830142"/>
              <a:chExt cx="867619" cy="979579"/>
            </a:xfrm>
          </p:grpSpPr>
          <p:sp>
            <p:nvSpPr>
              <p:cNvPr id="24" name="Rectangle 23">
                <a:extLst>
                  <a:ext uri="{FF2B5EF4-FFF2-40B4-BE49-F238E27FC236}">
                    <a16:creationId xmlns:a16="http://schemas.microsoft.com/office/drawing/2014/main" id="{3319C690-42CB-5E99-46E5-CC4CE4A19277}"/>
                  </a:ext>
                </a:extLst>
              </p:cNvPr>
              <p:cNvSpPr/>
              <p:nvPr/>
            </p:nvSpPr>
            <p:spPr>
              <a:xfrm>
                <a:off x="864636" y="830142"/>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143</a:t>
                </a:r>
              </a:p>
            </p:txBody>
          </p:sp>
          <p:sp>
            <p:nvSpPr>
              <p:cNvPr id="25" name="Rectangle 24">
                <a:extLst>
                  <a:ext uri="{FF2B5EF4-FFF2-40B4-BE49-F238E27FC236}">
                    <a16:creationId xmlns:a16="http://schemas.microsoft.com/office/drawing/2014/main" id="{E0BA01BD-7155-3697-E9AE-F8BED552C2BC}"/>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8C0D06AC-0594-FF31-BB0B-9C1B26FD002D}"/>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25EB326D-E998-0986-C012-20075D9F1CE3}"/>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806B7F57-1DE0-88E2-B846-760F9005E0AD}"/>
                  </a:ext>
                </a:extLst>
              </p:cNvPr>
              <p:cNvSpPr/>
              <p:nvPr/>
            </p:nvSpPr>
            <p:spPr>
              <a:xfrm>
                <a:off x="2121762" y="2496169"/>
                <a:ext cx="200377" cy="6526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9576534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Title 72">
            <a:extLst>
              <a:ext uri="{FF2B5EF4-FFF2-40B4-BE49-F238E27FC236}">
                <a16:creationId xmlns:a16="http://schemas.microsoft.com/office/drawing/2014/main" id="{1FCB1FF6-AC9F-3C06-0794-CC59DD24BFAF}"/>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6200650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52A742-0CBC-A888-A04B-E7291A27B897}"/>
              </a:ext>
            </a:extLst>
          </p:cNvPr>
          <p:cNvSpPr>
            <a:spLocks noGrp="1"/>
          </p:cNvSpPr>
          <p:nvPr>
            <p:ph type="title"/>
          </p:nvPr>
        </p:nvSpPr>
        <p:spPr/>
        <p:txBody>
          <a:bodyPr/>
          <a:lstStyle/>
          <a:p>
            <a:r>
              <a:rPr lang="en-GB" dirty="0"/>
              <a:t>CP Case Management goals </a:t>
            </a:r>
            <a:endParaRPr lang="en-BE" dirty="0"/>
          </a:p>
        </p:txBody>
      </p:sp>
      <p:sp>
        <p:nvSpPr>
          <p:cNvPr id="5" name="TextBox 4">
            <a:extLst>
              <a:ext uri="{FF2B5EF4-FFF2-40B4-BE49-F238E27FC236}">
                <a16:creationId xmlns:a16="http://schemas.microsoft.com/office/drawing/2014/main" id="{28AE2EA4-ED8E-8B46-C829-5BBBE2207F3E}"/>
              </a:ext>
            </a:extLst>
          </p:cNvPr>
          <p:cNvSpPr txBox="1"/>
          <p:nvPr/>
        </p:nvSpPr>
        <p:spPr>
          <a:xfrm>
            <a:off x="6499646" y="4285840"/>
            <a:ext cx="4994135" cy="1569660"/>
          </a:xfrm>
          <a:prstGeom prst="rect">
            <a:avLst/>
          </a:prstGeom>
          <a:noFill/>
        </p:spPr>
        <p:txBody>
          <a:bodyPr wrap="square" rtlCol="0">
            <a:spAutoFit/>
          </a:bodyPr>
          <a:lstStyle/>
          <a:p>
            <a:pPr marL="457200" indent="-457200">
              <a:buAutoNum type="arabicPeriod"/>
            </a:pPr>
            <a:r>
              <a:rPr lang="en-GB" sz="2400" dirty="0">
                <a:latin typeface="Arial" panose="020B0604020202020204" pitchFamily="34" charset="0"/>
                <a:cs typeface="Arial" panose="020B0604020202020204" pitchFamily="34" charset="0"/>
              </a:rPr>
              <a:t>Prioritize the goals based on the prioritization of needs</a:t>
            </a:r>
          </a:p>
          <a:p>
            <a:pPr marL="457200" indent="-457200">
              <a:buAutoNum type="arabicPeriod"/>
            </a:pPr>
            <a:r>
              <a:rPr lang="en-GB" sz="2400" dirty="0">
                <a:latin typeface="Arial" panose="020B0604020202020204" pitchFamily="34" charset="0"/>
                <a:cs typeface="Arial" panose="020B0604020202020204" pitchFamily="34" charset="0"/>
              </a:rPr>
              <a:t>Analyse actions available</a:t>
            </a:r>
          </a:p>
          <a:p>
            <a:pPr marL="457200" indent="-457200">
              <a:buAutoNum type="arabicPeriod"/>
            </a:pPr>
            <a:r>
              <a:rPr lang="en-GB" sz="2400" dirty="0">
                <a:latin typeface="Arial" panose="020B0604020202020204" pitchFamily="34" charset="0"/>
                <a:cs typeface="Arial" panose="020B0604020202020204" pitchFamily="34" charset="0"/>
              </a:rPr>
              <a:t>Plan </a:t>
            </a:r>
            <a:endParaRPr lang="en-BE" sz="24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A1BEE20-A6DB-E689-7038-15E96E5B750C}"/>
              </a:ext>
            </a:extLst>
          </p:cNvPr>
          <p:cNvSpPr txBox="1"/>
          <p:nvPr/>
        </p:nvSpPr>
        <p:spPr>
          <a:xfrm>
            <a:off x="1166747" y="1590796"/>
            <a:ext cx="4562471" cy="1569660"/>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Child Protection Case Management goals</a:t>
            </a:r>
            <a:r>
              <a:rPr lang="en-GB" sz="2400" dirty="0">
                <a:latin typeface="Arial" panose="020B0604020202020204" pitchFamily="34" charset="0"/>
                <a:cs typeface="Arial" panose="020B0604020202020204" pitchFamily="34" charset="0"/>
              </a:rPr>
              <a:t> aim to reduce risk factors and to increase protective factors</a:t>
            </a:r>
            <a:endParaRPr lang="en-BE" sz="2400"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04185E69-23CD-2EE7-03AC-A53E82770C04}"/>
              </a:ext>
            </a:extLst>
          </p:cNvPr>
          <p:cNvGrpSpPr/>
          <p:nvPr/>
        </p:nvGrpSpPr>
        <p:grpSpPr>
          <a:xfrm>
            <a:off x="3278865" y="4453094"/>
            <a:ext cx="947002" cy="1402406"/>
            <a:chOff x="6542377" y="3389788"/>
            <a:chExt cx="1867715" cy="2765879"/>
          </a:xfrm>
          <a:solidFill>
            <a:schemeClr val="accent6">
              <a:lumMod val="60000"/>
              <a:lumOff val="40000"/>
            </a:schemeClr>
          </a:solidFill>
        </p:grpSpPr>
        <p:grpSp>
          <p:nvGrpSpPr>
            <p:cNvPr id="19" name="Group 18">
              <a:extLst>
                <a:ext uri="{FF2B5EF4-FFF2-40B4-BE49-F238E27FC236}">
                  <a16:creationId xmlns:a16="http://schemas.microsoft.com/office/drawing/2014/main" id="{29A5160E-2A56-9029-CCBB-DDA50E4D3CCC}"/>
                </a:ext>
              </a:extLst>
            </p:cNvPr>
            <p:cNvGrpSpPr/>
            <p:nvPr/>
          </p:nvGrpSpPr>
          <p:grpSpPr>
            <a:xfrm>
              <a:off x="6542377" y="3389788"/>
              <a:ext cx="1867715" cy="2765879"/>
              <a:chOff x="6275864" y="3222632"/>
              <a:chExt cx="2080765" cy="3081378"/>
            </a:xfrm>
            <a:grpFill/>
          </p:grpSpPr>
          <p:sp>
            <p:nvSpPr>
              <p:cNvPr id="21" name="Oval 20">
                <a:extLst>
                  <a:ext uri="{FF2B5EF4-FFF2-40B4-BE49-F238E27FC236}">
                    <a16:creationId xmlns:a16="http://schemas.microsoft.com/office/drawing/2014/main" id="{169F0183-A0A0-5D3A-6BBB-B8286EC791FF}"/>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3B5A341E-961B-3C24-D852-D055736DFE64}"/>
                  </a:ext>
                </a:extLst>
              </p:cNvPr>
              <p:cNvGrpSpPr/>
              <p:nvPr/>
            </p:nvGrpSpPr>
            <p:grpSpPr>
              <a:xfrm>
                <a:off x="6275864" y="3233777"/>
                <a:ext cx="2080765" cy="3070233"/>
                <a:chOff x="6131774" y="3095705"/>
                <a:chExt cx="2342385" cy="3456261"/>
              </a:xfrm>
              <a:grpFill/>
            </p:grpSpPr>
            <p:sp>
              <p:nvSpPr>
                <p:cNvPr id="23" name="Rectangle: Rounded Corners 22">
                  <a:extLst>
                    <a:ext uri="{FF2B5EF4-FFF2-40B4-BE49-F238E27FC236}">
                      <a16:creationId xmlns:a16="http://schemas.microsoft.com/office/drawing/2014/main" id="{A11D1282-8458-BF81-B4F0-39EA8CECDD0F}"/>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9C288268-BA6A-CCCA-7FB6-9F1BF2FE3303}"/>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3B767E0D-2EAF-8690-EE09-DD8C860BE0DC}"/>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05F434A1-2245-C00A-EA54-28F9BB84C484}"/>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F0E5A9BB-8184-1D44-5B96-68A1B4285815}"/>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9289B43E-8436-2D17-2A88-7D00007BA02D}"/>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F492163F-005D-B080-6C49-18EC974E9F95}"/>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15B731A6-D7EE-B86E-5EE1-3255CD81A5E7}"/>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pic>
          <p:nvPicPr>
            <p:cNvPr id="20" name="Graphic 19" descr="Water with solid fill">
              <a:extLst>
                <a:ext uri="{FF2B5EF4-FFF2-40B4-BE49-F238E27FC236}">
                  <a16:creationId xmlns:a16="http://schemas.microsoft.com/office/drawing/2014/main" id="{10C384A6-9608-B28E-71B7-AC737A3DDD9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33" name="Group 32">
            <a:extLst>
              <a:ext uri="{FF2B5EF4-FFF2-40B4-BE49-F238E27FC236}">
                <a16:creationId xmlns:a16="http://schemas.microsoft.com/office/drawing/2014/main" id="{3D7FE8D1-E627-666D-E0C1-1F02FA6A8A0E}"/>
              </a:ext>
            </a:extLst>
          </p:cNvPr>
          <p:cNvGrpSpPr/>
          <p:nvPr/>
        </p:nvGrpSpPr>
        <p:grpSpPr>
          <a:xfrm>
            <a:off x="2000034" y="4534363"/>
            <a:ext cx="1104564" cy="507865"/>
            <a:chOff x="2799225" y="1528989"/>
            <a:chExt cx="4843224" cy="991572"/>
          </a:xfrm>
          <a:solidFill>
            <a:schemeClr val="accent3">
              <a:lumMod val="40000"/>
              <a:lumOff val="60000"/>
            </a:schemeClr>
          </a:solidFill>
        </p:grpSpPr>
        <p:sp>
          <p:nvSpPr>
            <p:cNvPr id="35" name="Rectangle 34">
              <a:extLst>
                <a:ext uri="{FF2B5EF4-FFF2-40B4-BE49-F238E27FC236}">
                  <a16:creationId xmlns:a16="http://schemas.microsoft.com/office/drawing/2014/main" id="{6A3B6CED-1D39-F515-9884-FD45293E8D3E}"/>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36" name="Parallelogram 35">
              <a:extLst>
                <a:ext uri="{FF2B5EF4-FFF2-40B4-BE49-F238E27FC236}">
                  <a16:creationId xmlns:a16="http://schemas.microsoft.com/office/drawing/2014/main" id="{CA26C5C4-6685-01C0-2F74-FE4ABFB7AA17}"/>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37" name="Parallelogram 36">
              <a:extLst>
                <a:ext uri="{FF2B5EF4-FFF2-40B4-BE49-F238E27FC236}">
                  <a16:creationId xmlns:a16="http://schemas.microsoft.com/office/drawing/2014/main" id="{7C598691-0F0B-EA9E-C48E-01387D0E21B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39" name="Group 38">
            <a:extLst>
              <a:ext uri="{FF2B5EF4-FFF2-40B4-BE49-F238E27FC236}">
                <a16:creationId xmlns:a16="http://schemas.microsoft.com/office/drawing/2014/main" id="{4D8370DA-D952-1094-EEEB-2617F2CF7340}"/>
              </a:ext>
            </a:extLst>
          </p:cNvPr>
          <p:cNvGrpSpPr/>
          <p:nvPr/>
        </p:nvGrpSpPr>
        <p:grpSpPr>
          <a:xfrm>
            <a:off x="4382305" y="4522840"/>
            <a:ext cx="1104564" cy="507865"/>
            <a:chOff x="2799225" y="1528989"/>
            <a:chExt cx="4843224" cy="991572"/>
          </a:xfrm>
          <a:solidFill>
            <a:schemeClr val="accent3">
              <a:lumMod val="40000"/>
              <a:lumOff val="60000"/>
            </a:schemeClr>
          </a:solidFill>
        </p:grpSpPr>
        <p:sp>
          <p:nvSpPr>
            <p:cNvPr id="41" name="Rectangle 40">
              <a:extLst>
                <a:ext uri="{FF2B5EF4-FFF2-40B4-BE49-F238E27FC236}">
                  <a16:creationId xmlns:a16="http://schemas.microsoft.com/office/drawing/2014/main" id="{E0AF874D-B105-C0BE-D33F-8404EC77960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2" name="Parallelogram 41">
              <a:extLst>
                <a:ext uri="{FF2B5EF4-FFF2-40B4-BE49-F238E27FC236}">
                  <a16:creationId xmlns:a16="http://schemas.microsoft.com/office/drawing/2014/main" id="{7529E57F-8C79-D4B2-D6B2-64294D6C04E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3" name="Parallelogram 42">
              <a:extLst>
                <a:ext uri="{FF2B5EF4-FFF2-40B4-BE49-F238E27FC236}">
                  <a16:creationId xmlns:a16="http://schemas.microsoft.com/office/drawing/2014/main" id="{69B4677D-D8BB-9A15-DC8D-3D47AD407053}"/>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58" name="Group 57">
            <a:extLst>
              <a:ext uri="{FF2B5EF4-FFF2-40B4-BE49-F238E27FC236}">
                <a16:creationId xmlns:a16="http://schemas.microsoft.com/office/drawing/2014/main" id="{19AD14DB-F8B6-91ED-7439-28D53D9C89E0}"/>
              </a:ext>
            </a:extLst>
          </p:cNvPr>
          <p:cNvGrpSpPr/>
          <p:nvPr/>
        </p:nvGrpSpPr>
        <p:grpSpPr>
          <a:xfrm>
            <a:off x="2000034" y="3572654"/>
            <a:ext cx="1104564" cy="507865"/>
            <a:chOff x="2799225" y="1528989"/>
            <a:chExt cx="4843224" cy="991572"/>
          </a:xfrm>
          <a:solidFill>
            <a:schemeClr val="accent3">
              <a:lumMod val="40000"/>
              <a:lumOff val="60000"/>
            </a:schemeClr>
          </a:solidFill>
        </p:grpSpPr>
        <p:sp>
          <p:nvSpPr>
            <p:cNvPr id="60" name="Rectangle 59">
              <a:extLst>
                <a:ext uri="{FF2B5EF4-FFF2-40B4-BE49-F238E27FC236}">
                  <a16:creationId xmlns:a16="http://schemas.microsoft.com/office/drawing/2014/main" id="{1D3544E4-CFE9-8722-E8D2-0D95CD057577}"/>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61" name="Parallelogram 60">
              <a:extLst>
                <a:ext uri="{FF2B5EF4-FFF2-40B4-BE49-F238E27FC236}">
                  <a16:creationId xmlns:a16="http://schemas.microsoft.com/office/drawing/2014/main" id="{1CDA2E69-6DCF-EAAA-3E44-3EAB6A74B871}"/>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62" name="Parallelogram 61">
              <a:extLst>
                <a:ext uri="{FF2B5EF4-FFF2-40B4-BE49-F238E27FC236}">
                  <a16:creationId xmlns:a16="http://schemas.microsoft.com/office/drawing/2014/main" id="{94BBB47C-C5F6-84D1-AF69-EA7BB4FD1C8F}"/>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64" name="Group 63">
            <a:extLst>
              <a:ext uri="{FF2B5EF4-FFF2-40B4-BE49-F238E27FC236}">
                <a16:creationId xmlns:a16="http://schemas.microsoft.com/office/drawing/2014/main" id="{B1FEE875-6836-75BB-9E50-0F96315F10EC}"/>
              </a:ext>
            </a:extLst>
          </p:cNvPr>
          <p:cNvGrpSpPr/>
          <p:nvPr/>
        </p:nvGrpSpPr>
        <p:grpSpPr>
          <a:xfrm>
            <a:off x="4382305" y="3571546"/>
            <a:ext cx="1104564" cy="507865"/>
            <a:chOff x="2799225" y="1528989"/>
            <a:chExt cx="4843224" cy="991572"/>
          </a:xfrm>
          <a:solidFill>
            <a:schemeClr val="accent3">
              <a:lumMod val="40000"/>
              <a:lumOff val="60000"/>
            </a:schemeClr>
          </a:solidFill>
        </p:grpSpPr>
        <p:sp>
          <p:nvSpPr>
            <p:cNvPr id="66" name="Rectangle 65">
              <a:extLst>
                <a:ext uri="{FF2B5EF4-FFF2-40B4-BE49-F238E27FC236}">
                  <a16:creationId xmlns:a16="http://schemas.microsoft.com/office/drawing/2014/main" id="{B329871A-3375-CD8E-8CE8-708954CEEBD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67" name="Parallelogram 66">
              <a:extLst>
                <a:ext uri="{FF2B5EF4-FFF2-40B4-BE49-F238E27FC236}">
                  <a16:creationId xmlns:a16="http://schemas.microsoft.com/office/drawing/2014/main" id="{CC794259-DAB8-F23D-F335-27186D8EC40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68" name="Parallelogram 67">
              <a:extLst>
                <a:ext uri="{FF2B5EF4-FFF2-40B4-BE49-F238E27FC236}">
                  <a16:creationId xmlns:a16="http://schemas.microsoft.com/office/drawing/2014/main" id="{F4224CEC-5800-70D8-F6AD-5220AE51641F}"/>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70" name="Group 69">
            <a:extLst>
              <a:ext uri="{FF2B5EF4-FFF2-40B4-BE49-F238E27FC236}">
                <a16:creationId xmlns:a16="http://schemas.microsoft.com/office/drawing/2014/main" id="{5E43DE6F-4CA4-D9F9-F599-7DD33EF9DC06}"/>
              </a:ext>
            </a:extLst>
          </p:cNvPr>
          <p:cNvGrpSpPr/>
          <p:nvPr/>
        </p:nvGrpSpPr>
        <p:grpSpPr>
          <a:xfrm>
            <a:off x="2000034" y="5091502"/>
            <a:ext cx="1104564" cy="507865"/>
            <a:chOff x="2799225" y="1528989"/>
            <a:chExt cx="4843224" cy="991572"/>
          </a:xfrm>
          <a:solidFill>
            <a:schemeClr val="accent3">
              <a:lumMod val="40000"/>
              <a:lumOff val="60000"/>
            </a:schemeClr>
          </a:solidFill>
        </p:grpSpPr>
        <p:sp>
          <p:nvSpPr>
            <p:cNvPr id="72" name="Rectangle 71">
              <a:extLst>
                <a:ext uri="{FF2B5EF4-FFF2-40B4-BE49-F238E27FC236}">
                  <a16:creationId xmlns:a16="http://schemas.microsoft.com/office/drawing/2014/main" id="{31A9161B-3B8A-4FF9-22B0-DF146E0295F7}"/>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3" name="Parallelogram 72">
              <a:extLst>
                <a:ext uri="{FF2B5EF4-FFF2-40B4-BE49-F238E27FC236}">
                  <a16:creationId xmlns:a16="http://schemas.microsoft.com/office/drawing/2014/main" id="{5674DD93-90CE-71D3-7645-331F3C438C34}"/>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74" name="Parallelogram 73">
              <a:extLst>
                <a:ext uri="{FF2B5EF4-FFF2-40B4-BE49-F238E27FC236}">
                  <a16:creationId xmlns:a16="http://schemas.microsoft.com/office/drawing/2014/main" id="{2D8443A5-19C6-8C12-7517-579DA1F4C4B0}"/>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76" name="Group 75">
            <a:extLst>
              <a:ext uri="{FF2B5EF4-FFF2-40B4-BE49-F238E27FC236}">
                <a16:creationId xmlns:a16="http://schemas.microsoft.com/office/drawing/2014/main" id="{32F4B024-CD59-9065-B5D8-EE2D28D9FE46}"/>
              </a:ext>
            </a:extLst>
          </p:cNvPr>
          <p:cNvGrpSpPr/>
          <p:nvPr/>
        </p:nvGrpSpPr>
        <p:grpSpPr>
          <a:xfrm>
            <a:off x="4382305" y="5087300"/>
            <a:ext cx="1104564" cy="507865"/>
            <a:chOff x="2799225" y="1528989"/>
            <a:chExt cx="4843224" cy="991572"/>
          </a:xfrm>
          <a:solidFill>
            <a:schemeClr val="accent3">
              <a:lumMod val="40000"/>
              <a:lumOff val="60000"/>
            </a:schemeClr>
          </a:solidFill>
        </p:grpSpPr>
        <p:sp>
          <p:nvSpPr>
            <p:cNvPr id="78" name="Rectangle 77">
              <a:extLst>
                <a:ext uri="{FF2B5EF4-FFF2-40B4-BE49-F238E27FC236}">
                  <a16:creationId xmlns:a16="http://schemas.microsoft.com/office/drawing/2014/main" id="{9648814A-238C-B47B-16D1-098E1E1897B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79" name="Parallelogram 78">
              <a:extLst>
                <a:ext uri="{FF2B5EF4-FFF2-40B4-BE49-F238E27FC236}">
                  <a16:creationId xmlns:a16="http://schemas.microsoft.com/office/drawing/2014/main" id="{0A261AF0-48D6-D647-0203-B4BA1FA8854C}"/>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80" name="Parallelogram 79">
              <a:extLst>
                <a:ext uri="{FF2B5EF4-FFF2-40B4-BE49-F238E27FC236}">
                  <a16:creationId xmlns:a16="http://schemas.microsoft.com/office/drawing/2014/main" id="{4C591B34-456B-4625-80F5-883B16CA2512}"/>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82" name="Rectangle: Rounded Corners 81">
            <a:extLst>
              <a:ext uri="{FF2B5EF4-FFF2-40B4-BE49-F238E27FC236}">
                <a16:creationId xmlns:a16="http://schemas.microsoft.com/office/drawing/2014/main" id="{8EDDEF7C-2AD2-79C1-B23E-CF81CC8AF59E}"/>
              </a:ext>
            </a:extLst>
          </p:cNvPr>
          <p:cNvSpPr/>
          <p:nvPr/>
        </p:nvSpPr>
        <p:spPr>
          <a:xfrm>
            <a:off x="1331222" y="4244843"/>
            <a:ext cx="4228255" cy="69960"/>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latin typeface="Arial" panose="020B0604020202020204" pitchFamily="34" charset="0"/>
              <a:cs typeface="Arial" panose="020B0604020202020204" pitchFamily="34" charset="0"/>
            </a:endParaRPr>
          </a:p>
        </p:txBody>
      </p:sp>
      <p:sp>
        <p:nvSpPr>
          <p:cNvPr id="83" name="Arrow: Up 82">
            <a:extLst>
              <a:ext uri="{FF2B5EF4-FFF2-40B4-BE49-F238E27FC236}">
                <a16:creationId xmlns:a16="http://schemas.microsoft.com/office/drawing/2014/main" id="{2F376CED-EA44-BB54-6328-8464ECCF9CAC}"/>
              </a:ext>
            </a:extLst>
          </p:cNvPr>
          <p:cNvSpPr/>
          <p:nvPr/>
        </p:nvSpPr>
        <p:spPr>
          <a:xfrm>
            <a:off x="1097056" y="4534363"/>
            <a:ext cx="804096" cy="1101488"/>
          </a:xfrm>
          <a:prstGeom prst="up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2" name="Group 111">
            <a:extLst>
              <a:ext uri="{FF2B5EF4-FFF2-40B4-BE49-F238E27FC236}">
                <a16:creationId xmlns:a16="http://schemas.microsoft.com/office/drawing/2014/main" id="{45202F3B-F214-46D6-7971-1CDA5DF7F641}"/>
              </a:ext>
            </a:extLst>
          </p:cNvPr>
          <p:cNvGrpSpPr/>
          <p:nvPr/>
        </p:nvGrpSpPr>
        <p:grpSpPr>
          <a:xfrm>
            <a:off x="6999175" y="1589127"/>
            <a:ext cx="2226887" cy="1284824"/>
            <a:chOff x="490980" y="1179443"/>
            <a:chExt cx="11208546" cy="4909348"/>
          </a:xfrm>
        </p:grpSpPr>
        <p:sp>
          <p:nvSpPr>
            <p:cNvPr id="98" name="Isosceles Triangle 97">
              <a:extLst>
                <a:ext uri="{FF2B5EF4-FFF2-40B4-BE49-F238E27FC236}">
                  <a16:creationId xmlns:a16="http://schemas.microsoft.com/office/drawing/2014/main" id="{21FBF30D-BAE0-A79E-05DC-B118A631B490}"/>
                </a:ext>
              </a:extLst>
            </p:cNvPr>
            <p:cNvSpPr/>
            <p:nvPr/>
          </p:nvSpPr>
          <p:spPr>
            <a:xfrm>
              <a:off x="490980" y="1179443"/>
              <a:ext cx="11208546" cy="4745368"/>
            </a:xfrm>
            <a:prstGeom prst="triangle">
              <a:avLst/>
            </a:prstGeom>
            <a:noFill/>
            <a:ln w="762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Hexagon 98">
              <a:extLst>
                <a:ext uri="{FF2B5EF4-FFF2-40B4-BE49-F238E27FC236}">
                  <a16:creationId xmlns:a16="http://schemas.microsoft.com/office/drawing/2014/main" id="{89F513A6-15DE-0DBB-092C-B0704AF6D1D0}"/>
                </a:ext>
              </a:extLst>
            </p:cNvPr>
            <p:cNvSpPr/>
            <p:nvPr/>
          </p:nvSpPr>
          <p:spPr>
            <a:xfrm>
              <a:off x="7096410" y="2499104"/>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01" name="Hexagon 100">
              <a:extLst>
                <a:ext uri="{FF2B5EF4-FFF2-40B4-BE49-F238E27FC236}">
                  <a16:creationId xmlns:a16="http://schemas.microsoft.com/office/drawing/2014/main" id="{BAC4FBA3-6C65-8E45-5CBC-D3365A3A3725}"/>
                </a:ext>
              </a:extLst>
            </p:cNvPr>
            <p:cNvSpPr/>
            <p:nvPr/>
          </p:nvSpPr>
          <p:spPr>
            <a:xfrm>
              <a:off x="5187192" y="1261729"/>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03" name="Hexagon 102">
              <a:extLst>
                <a:ext uri="{FF2B5EF4-FFF2-40B4-BE49-F238E27FC236}">
                  <a16:creationId xmlns:a16="http://schemas.microsoft.com/office/drawing/2014/main" id="{F40010FF-248D-EA25-CEFA-3BA4336DFF74}"/>
                </a:ext>
              </a:extLst>
            </p:cNvPr>
            <p:cNvSpPr/>
            <p:nvPr/>
          </p:nvSpPr>
          <p:spPr>
            <a:xfrm>
              <a:off x="4248846" y="3703792"/>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04" name="Hexagon 103">
              <a:extLst>
                <a:ext uri="{FF2B5EF4-FFF2-40B4-BE49-F238E27FC236}">
                  <a16:creationId xmlns:a16="http://schemas.microsoft.com/office/drawing/2014/main" id="{66DB6C3F-64AE-6674-52E1-2E99372F9764}"/>
                </a:ext>
              </a:extLst>
            </p:cNvPr>
            <p:cNvSpPr/>
            <p:nvPr/>
          </p:nvSpPr>
          <p:spPr>
            <a:xfrm>
              <a:off x="5207139" y="2499104"/>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05" name="Hexagon 104">
              <a:extLst>
                <a:ext uri="{FF2B5EF4-FFF2-40B4-BE49-F238E27FC236}">
                  <a16:creationId xmlns:a16="http://schemas.microsoft.com/office/drawing/2014/main" id="{601B99A6-7B50-B135-F315-10FB9E4AFCF5}"/>
                </a:ext>
              </a:extLst>
            </p:cNvPr>
            <p:cNvSpPr/>
            <p:nvPr/>
          </p:nvSpPr>
          <p:spPr>
            <a:xfrm>
              <a:off x="6127032" y="3703792"/>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07" name="Hexagon 106">
              <a:extLst>
                <a:ext uri="{FF2B5EF4-FFF2-40B4-BE49-F238E27FC236}">
                  <a16:creationId xmlns:a16="http://schemas.microsoft.com/office/drawing/2014/main" id="{D3532F0D-3E69-936B-1C87-0E20CFC45D6C}"/>
                </a:ext>
              </a:extLst>
            </p:cNvPr>
            <p:cNvSpPr/>
            <p:nvPr/>
          </p:nvSpPr>
          <p:spPr>
            <a:xfrm>
              <a:off x="6127032" y="4941167"/>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08" name="Hexagon 107">
              <a:extLst>
                <a:ext uri="{FF2B5EF4-FFF2-40B4-BE49-F238E27FC236}">
                  <a16:creationId xmlns:a16="http://schemas.microsoft.com/office/drawing/2014/main" id="{CA6C9F55-6410-D051-D3A2-11F1CFDABC61}"/>
                </a:ext>
              </a:extLst>
            </p:cNvPr>
            <p:cNvSpPr/>
            <p:nvPr/>
          </p:nvSpPr>
          <p:spPr>
            <a:xfrm>
              <a:off x="2370660" y="4941167"/>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10" name="Hexagon 109">
              <a:extLst>
                <a:ext uri="{FF2B5EF4-FFF2-40B4-BE49-F238E27FC236}">
                  <a16:creationId xmlns:a16="http://schemas.microsoft.com/office/drawing/2014/main" id="{A6914D9F-76B9-D7B2-B293-C27CBEF89AFB}"/>
                </a:ext>
              </a:extLst>
            </p:cNvPr>
            <p:cNvSpPr/>
            <p:nvPr/>
          </p:nvSpPr>
          <p:spPr>
            <a:xfrm>
              <a:off x="2370660" y="3703792"/>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111" name="Hexagon 110">
              <a:extLst>
                <a:ext uri="{FF2B5EF4-FFF2-40B4-BE49-F238E27FC236}">
                  <a16:creationId xmlns:a16="http://schemas.microsoft.com/office/drawing/2014/main" id="{EFFBBDF1-AC3E-35A4-06BA-36689EDA57E5}"/>
                </a:ext>
              </a:extLst>
            </p:cNvPr>
            <p:cNvSpPr/>
            <p:nvPr/>
          </p:nvSpPr>
          <p:spPr>
            <a:xfrm>
              <a:off x="8005218" y="4941167"/>
              <a:ext cx="1817616" cy="1147624"/>
            </a:xfrm>
            <a:prstGeom prst="hexagon">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grpSp>
      <p:grpSp>
        <p:nvGrpSpPr>
          <p:cNvPr id="121" name="Group 120">
            <a:extLst>
              <a:ext uri="{FF2B5EF4-FFF2-40B4-BE49-F238E27FC236}">
                <a16:creationId xmlns:a16="http://schemas.microsoft.com/office/drawing/2014/main" id="{95CDFF76-118C-84AD-2A2E-EE19793F2F27}"/>
              </a:ext>
            </a:extLst>
          </p:cNvPr>
          <p:cNvGrpSpPr/>
          <p:nvPr/>
        </p:nvGrpSpPr>
        <p:grpSpPr>
          <a:xfrm>
            <a:off x="8853206" y="2234839"/>
            <a:ext cx="1568299" cy="1636749"/>
            <a:chOff x="8840847" y="2418746"/>
            <a:chExt cx="1355985" cy="1415168"/>
          </a:xfrm>
        </p:grpSpPr>
        <p:sp>
          <p:nvSpPr>
            <p:cNvPr id="114" name="Rectangle: Single Corner Snipped 113">
              <a:extLst>
                <a:ext uri="{FF2B5EF4-FFF2-40B4-BE49-F238E27FC236}">
                  <a16:creationId xmlns:a16="http://schemas.microsoft.com/office/drawing/2014/main" id="{D8FEEC1E-97DF-B601-39D6-80411D3BCE60}"/>
                </a:ext>
              </a:extLst>
            </p:cNvPr>
            <p:cNvSpPr/>
            <p:nvPr/>
          </p:nvSpPr>
          <p:spPr>
            <a:xfrm>
              <a:off x="8840847" y="2418746"/>
              <a:ext cx="1355985" cy="1415168"/>
            </a:xfrm>
            <a:prstGeom prst="snip1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5" name="Group 114">
              <a:extLst>
                <a:ext uri="{FF2B5EF4-FFF2-40B4-BE49-F238E27FC236}">
                  <a16:creationId xmlns:a16="http://schemas.microsoft.com/office/drawing/2014/main" id="{3F872145-724B-ADD3-5D56-DBF0676CA386}"/>
                </a:ext>
              </a:extLst>
            </p:cNvPr>
            <p:cNvGrpSpPr/>
            <p:nvPr/>
          </p:nvGrpSpPr>
          <p:grpSpPr>
            <a:xfrm>
              <a:off x="9030589" y="2650407"/>
              <a:ext cx="976500" cy="1040206"/>
              <a:chOff x="7892902" y="1235921"/>
              <a:chExt cx="1061882" cy="1131157"/>
            </a:xfrm>
            <a:solidFill>
              <a:schemeClr val="bg1"/>
            </a:solidFill>
          </p:grpSpPr>
          <p:sp>
            <p:nvSpPr>
              <p:cNvPr id="116" name="Arrow: Down 115">
                <a:extLst>
                  <a:ext uri="{FF2B5EF4-FFF2-40B4-BE49-F238E27FC236}">
                    <a16:creationId xmlns:a16="http://schemas.microsoft.com/office/drawing/2014/main" id="{BC6188DB-4049-55B8-8F70-8A4DD1CD5C4A}"/>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117" name="Arrow: Bent 116">
                <a:extLst>
                  <a:ext uri="{FF2B5EF4-FFF2-40B4-BE49-F238E27FC236}">
                    <a16:creationId xmlns:a16="http://schemas.microsoft.com/office/drawing/2014/main" id="{98143AE7-C0EC-9B9E-95A3-B560B8EA849B}"/>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118" name="Arrow: Bent 117">
                <a:extLst>
                  <a:ext uri="{FF2B5EF4-FFF2-40B4-BE49-F238E27FC236}">
                    <a16:creationId xmlns:a16="http://schemas.microsoft.com/office/drawing/2014/main" id="{C7DD7A2D-5E2B-229E-17D2-45B14A16B938}"/>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sp>
            <p:nvSpPr>
              <p:cNvPr id="119" name="Plus Sign 118">
                <a:extLst>
                  <a:ext uri="{FF2B5EF4-FFF2-40B4-BE49-F238E27FC236}">
                    <a16:creationId xmlns:a16="http://schemas.microsoft.com/office/drawing/2014/main" id="{7053187F-FACA-5F4D-2BDF-C227B11B4DAD}"/>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latin typeface="Arial" panose="020B0604020202020204" pitchFamily="34" charset="0"/>
                  <a:cs typeface="Arial" panose="020B0604020202020204" pitchFamily="34" charset="0"/>
                </a:endParaRPr>
              </a:p>
            </p:txBody>
          </p:sp>
          <p:sp>
            <p:nvSpPr>
              <p:cNvPr id="120" name="Circle: Hollow 119">
                <a:extLst>
                  <a:ext uri="{FF2B5EF4-FFF2-40B4-BE49-F238E27FC236}">
                    <a16:creationId xmlns:a16="http://schemas.microsoft.com/office/drawing/2014/main" id="{1CFE75FD-8957-8165-9BD9-B2D998097CAB}"/>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solidFill>
                    <a:schemeClr val="tx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7698631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DDB00-687A-C587-086D-524736748911}"/>
              </a:ext>
            </a:extLst>
          </p:cNvPr>
          <p:cNvSpPr>
            <a:spLocks noGrp="1"/>
          </p:cNvSpPr>
          <p:nvPr>
            <p:ph type="title"/>
          </p:nvPr>
        </p:nvSpPr>
        <p:spPr/>
        <p:txBody>
          <a:bodyPr/>
          <a:lstStyle/>
          <a:p>
            <a:r>
              <a:rPr lang="en-GB" dirty="0"/>
              <a:t>Amina’s case plan</a:t>
            </a:r>
            <a:endParaRPr lang="en-BE" dirty="0"/>
          </a:p>
        </p:txBody>
      </p:sp>
      <p:graphicFrame>
        <p:nvGraphicFramePr>
          <p:cNvPr id="3" name="Table 2">
            <a:extLst>
              <a:ext uri="{FF2B5EF4-FFF2-40B4-BE49-F238E27FC236}">
                <a16:creationId xmlns:a16="http://schemas.microsoft.com/office/drawing/2014/main" id="{3243F8DC-6979-2D1D-C44D-0AB2A8FB664D}"/>
              </a:ext>
            </a:extLst>
          </p:cNvPr>
          <p:cNvGraphicFramePr>
            <a:graphicFrameLocks noGrp="1"/>
          </p:cNvGraphicFramePr>
          <p:nvPr>
            <p:extLst>
              <p:ext uri="{D42A27DB-BD31-4B8C-83A1-F6EECF244321}">
                <p14:modId xmlns:p14="http://schemas.microsoft.com/office/powerpoint/2010/main" val="2649659167"/>
              </p:ext>
            </p:extLst>
          </p:nvPr>
        </p:nvGraphicFramePr>
        <p:xfrm>
          <a:off x="1631490" y="1786183"/>
          <a:ext cx="8929019" cy="4047931"/>
        </p:xfrm>
        <a:graphic>
          <a:graphicData uri="http://schemas.openxmlformats.org/drawingml/2006/table">
            <a:tbl>
              <a:tblPr firstRow="1" firstCol="1" bandRow="1">
                <a:tableStyleId>{5C22544A-7EE6-4342-B048-85BDC9FD1C3A}</a:tableStyleId>
              </a:tblPr>
              <a:tblGrid>
                <a:gridCol w="1328487">
                  <a:extLst>
                    <a:ext uri="{9D8B030D-6E8A-4147-A177-3AD203B41FA5}">
                      <a16:colId xmlns:a16="http://schemas.microsoft.com/office/drawing/2014/main" val="2938947833"/>
                    </a:ext>
                  </a:extLst>
                </a:gridCol>
                <a:gridCol w="3133942">
                  <a:extLst>
                    <a:ext uri="{9D8B030D-6E8A-4147-A177-3AD203B41FA5}">
                      <a16:colId xmlns:a16="http://schemas.microsoft.com/office/drawing/2014/main" val="1175440471"/>
                    </a:ext>
                  </a:extLst>
                </a:gridCol>
                <a:gridCol w="1116351">
                  <a:extLst>
                    <a:ext uri="{9D8B030D-6E8A-4147-A177-3AD203B41FA5}">
                      <a16:colId xmlns:a16="http://schemas.microsoft.com/office/drawing/2014/main" val="4009102030"/>
                    </a:ext>
                  </a:extLst>
                </a:gridCol>
                <a:gridCol w="821735">
                  <a:extLst>
                    <a:ext uri="{9D8B030D-6E8A-4147-A177-3AD203B41FA5}">
                      <a16:colId xmlns:a16="http://schemas.microsoft.com/office/drawing/2014/main" val="809832642"/>
                    </a:ext>
                  </a:extLst>
                </a:gridCol>
                <a:gridCol w="1410965">
                  <a:extLst>
                    <a:ext uri="{9D8B030D-6E8A-4147-A177-3AD203B41FA5}">
                      <a16:colId xmlns:a16="http://schemas.microsoft.com/office/drawing/2014/main" val="617380255"/>
                    </a:ext>
                  </a:extLst>
                </a:gridCol>
                <a:gridCol w="1117539">
                  <a:extLst>
                    <a:ext uri="{9D8B030D-6E8A-4147-A177-3AD203B41FA5}">
                      <a16:colId xmlns:a16="http://schemas.microsoft.com/office/drawing/2014/main" val="1420216921"/>
                    </a:ext>
                  </a:extLst>
                </a:gridCol>
              </a:tblGrid>
              <a:tr h="387759">
                <a:tc gridSpan="6">
                  <a:txBody>
                    <a:bodyPr/>
                    <a:lstStyle/>
                    <a:p>
                      <a:pPr algn="ctr"/>
                      <a:r>
                        <a:rPr lang="en-ZA" sz="1500" dirty="0">
                          <a:solidFill>
                            <a:schemeClr val="bg1"/>
                          </a:solidFill>
                          <a:effectLst/>
                        </a:rPr>
                        <a:t>CASE PLAN</a:t>
                      </a:r>
                      <a:endParaRPr lang="en-US"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36725167"/>
                  </a:ext>
                </a:extLst>
              </a:tr>
              <a:tr h="299590">
                <a:tc gridSpan="2">
                  <a:txBody>
                    <a:bodyPr/>
                    <a:lstStyle/>
                    <a:p>
                      <a:pPr algn="l">
                        <a:lnSpc>
                          <a:spcPct val="107000"/>
                        </a:lnSpc>
                        <a:spcAft>
                          <a:spcPts val="800"/>
                        </a:spcAft>
                      </a:pPr>
                      <a:r>
                        <a:rPr lang="en-ZA" sz="1000" dirty="0">
                          <a:solidFill>
                            <a:schemeClr val="tx1"/>
                          </a:solidFill>
                          <a:effectLst/>
                        </a:rPr>
                        <a:t>Date Case Plan Agreed</a:t>
                      </a:r>
                      <a:r>
                        <a:rPr lang="en-ZA" sz="700" dirty="0">
                          <a:solidFill>
                            <a:schemeClr val="tx1"/>
                          </a:solidFill>
                          <a:effectLst/>
                        </a:rPr>
                        <a:t>: </a:t>
                      </a:r>
                      <a:r>
                        <a:rPr lang="en-ZA" sz="700" b="0" i="1" dirty="0">
                          <a:solidFill>
                            <a:schemeClr val="tx1"/>
                          </a:solidFill>
                          <a:effectLst/>
                        </a:rPr>
                        <a:t>dd/mm/yy</a:t>
                      </a:r>
                      <a:endParaRPr lang="en-US" sz="700" b="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hMerge="1">
                  <a:txBody>
                    <a:bodyPr/>
                    <a:lstStyle/>
                    <a:p>
                      <a:endParaRPr lang="en-US"/>
                    </a:p>
                  </a:txBody>
                  <a:tcPr/>
                </a:tc>
                <a:tc gridSpan="4">
                  <a:txBody>
                    <a:bodyPr/>
                    <a:lstStyle/>
                    <a:p>
                      <a:pPr algn="l">
                        <a:lnSpc>
                          <a:spcPct val="107000"/>
                        </a:lnSpc>
                        <a:spcAft>
                          <a:spcPts val="800"/>
                        </a:spcAft>
                      </a:pPr>
                      <a:r>
                        <a:rPr lang="en-ZA" sz="1000" dirty="0">
                          <a:solidFill>
                            <a:schemeClr val="tx1"/>
                          </a:solidFill>
                          <a:effectLst/>
                        </a:rPr>
                        <a:t>Case ID number: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78398838"/>
                  </a:ext>
                </a:extLst>
              </a:tr>
              <a:tr h="299590">
                <a:tc gridSpan="6">
                  <a:txBody>
                    <a:bodyPr/>
                    <a:lstStyle/>
                    <a:p>
                      <a:pPr algn="l">
                        <a:lnSpc>
                          <a:spcPct val="107000"/>
                        </a:lnSpc>
                        <a:spcAft>
                          <a:spcPts val="800"/>
                        </a:spcAft>
                      </a:pPr>
                      <a:r>
                        <a:rPr lang="en-ZA" sz="1000" dirty="0">
                          <a:solidFill>
                            <a:schemeClr val="tx1"/>
                          </a:solidFill>
                          <a:effectLst/>
                        </a:rPr>
                        <a:t>1. OVERALL GOAL OF THE CASE PLAN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2697127"/>
                  </a:ext>
                </a:extLst>
              </a:tr>
              <a:tr h="620261">
                <a:tc gridSpan="6">
                  <a:txBody>
                    <a:bodyPr/>
                    <a:lstStyle/>
                    <a:p>
                      <a:pPr algn="l">
                        <a:lnSpc>
                          <a:spcPct val="107000"/>
                        </a:lnSpc>
                        <a:spcAft>
                          <a:spcPts val="800"/>
                        </a:spcAft>
                      </a:pPr>
                      <a:r>
                        <a:rPr lang="en-ZA" sz="1000" dirty="0">
                          <a:solidFill>
                            <a:schemeClr val="tx1"/>
                          </a:solidFill>
                          <a:effectLst/>
                        </a:rPr>
                        <a:t>Overall goal: </a:t>
                      </a:r>
                      <a:r>
                        <a:rPr lang="en-ZA" sz="700" b="0" i="1" dirty="0">
                          <a:solidFill>
                            <a:schemeClr val="tx1"/>
                          </a:solidFill>
                          <a:effectLst/>
                        </a:rPr>
                        <a:t>Define a SMART (specific, measurable, achievable/agreed upon, realistic/relevant, and time bound) goal</a:t>
                      </a:r>
                      <a:endParaRPr lang="en-US" sz="700" b="0" i="1" dirty="0">
                        <a:solidFill>
                          <a:schemeClr val="tx1"/>
                        </a:solidFill>
                        <a:effectLst/>
                      </a:endParaRPr>
                    </a:p>
                    <a:p>
                      <a:pPr algn="l">
                        <a:lnSpc>
                          <a:spcPct val="107000"/>
                        </a:lnSpc>
                        <a:spcAft>
                          <a:spcPts val="800"/>
                        </a:spcAft>
                      </a:pPr>
                      <a:r>
                        <a:rPr lang="en-ZA"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01676660"/>
                  </a:ext>
                </a:extLst>
              </a:tr>
              <a:tr h="299590">
                <a:tc gridSpan="6">
                  <a:txBody>
                    <a:bodyPr/>
                    <a:lstStyle/>
                    <a:p>
                      <a:pPr algn="l">
                        <a:lnSpc>
                          <a:spcPct val="107000"/>
                        </a:lnSpc>
                        <a:spcAft>
                          <a:spcPts val="800"/>
                        </a:spcAft>
                      </a:pPr>
                      <a:r>
                        <a:rPr lang="en-ZA" sz="1000" dirty="0">
                          <a:solidFill>
                            <a:schemeClr val="tx1"/>
                          </a:solidFill>
                          <a:effectLst/>
                        </a:rPr>
                        <a:t>2. INTERVENTION PLAN AND SERVICES TO BE PROVIDED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7964344"/>
                  </a:ext>
                </a:extLst>
              </a:tr>
              <a:tr h="1200208">
                <a:tc>
                  <a:txBody>
                    <a:bodyPr/>
                    <a:lstStyle/>
                    <a:p>
                      <a:pPr algn="l"/>
                      <a:r>
                        <a:rPr lang="en-ZA" sz="1000" dirty="0">
                          <a:solidFill>
                            <a:schemeClr val="tx1"/>
                          </a:solidFill>
                          <a:effectLst/>
                        </a:rPr>
                        <a:t>Actions to be taken</a:t>
                      </a:r>
                      <a:endParaRPr lang="en-US" sz="1000" dirty="0">
                        <a:solidFill>
                          <a:schemeClr val="tx1"/>
                        </a:solidFill>
                        <a:effectLst/>
                      </a:endParaRPr>
                    </a:p>
                    <a:p>
                      <a:pPr algn="l"/>
                      <a:r>
                        <a:rPr lang="en-ZA" sz="700" b="0" i="1" dirty="0">
                          <a:solidFill>
                            <a:schemeClr val="tx1"/>
                          </a:solidFill>
                          <a:effectLst/>
                        </a:rPr>
                        <a:t>Order by priority from high to low</a:t>
                      </a:r>
                      <a:endParaRPr lang="en-US" sz="700" b="0" i="1" dirty="0">
                        <a:solidFill>
                          <a:schemeClr val="tx1"/>
                        </a:solidFill>
                        <a:effectLst/>
                      </a:endParaRPr>
                    </a:p>
                    <a:p>
                      <a:pPr algn="l"/>
                      <a:r>
                        <a:rPr lang="en-ZA"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r>
                        <a:rPr lang="en-ZA" sz="1000" b="1" dirty="0">
                          <a:solidFill>
                            <a:schemeClr val="tx1"/>
                          </a:solidFill>
                          <a:effectLst/>
                        </a:rPr>
                        <a:t>Needs responding to </a:t>
                      </a:r>
                    </a:p>
                    <a:p>
                      <a:pPr algn="l"/>
                      <a:r>
                        <a:rPr lang="en-ZA" sz="700" i="1" dirty="0">
                          <a:solidFill>
                            <a:schemeClr val="tx1"/>
                          </a:solidFill>
                          <a:effectLst/>
                        </a:rPr>
                        <a:t>as identified in the assessment, e.g. alternative care, security (e.g. safe shelter), education (formal), non-formal education, family tracing and reunification, basic psychosocial support, focused non-specialized MHPSS care, specialized MHPSS services, food, non-food items, cash assistance, livelihoods, medical, nutrition, legal support, documentation, services for children with disabilities, sexual and reproductive health, shelter, WASH, durable solution, relocation.</a:t>
                      </a:r>
                      <a:endParaRPr lang="en-US" sz="7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r>
                        <a:rPr lang="en-ZA" sz="1000" b="1" dirty="0">
                          <a:solidFill>
                            <a:schemeClr val="tx1"/>
                          </a:solidFill>
                          <a:effectLst/>
                        </a:rPr>
                        <a:t>Responsibility of </a:t>
                      </a:r>
                      <a:endPar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r>
                        <a:rPr lang="en-ZA" sz="1000" b="1" dirty="0">
                          <a:solidFill>
                            <a:schemeClr val="tx1"/>
                          </a:solidFill>
                          <a:effectLst/>
                        </a:rPr>
                        <a:t>Due date</a:t>
                      </a:r>
                      <a:endParaRPr lang="en-US" sz="1000" b="1" dirty="0">
                        <a:solidFill>
                          <a:schemeClr val="tx1"/>
                        </a:solidFill>
                        <a:effectLst/>
                      </a:endParaRPr>
                    </a:p>
                    <a:p>
                      <a:pPr algn="l"/>
                      <a:r>
                        <a:rPr lang="en-ZA" sz="700" i="1" dirty="0">
                          <a:solidFill>
                            <a:schemeClr val="tx1"/>
                          </a:solidFill>
                          <a:effectLst/>
                        </a:rPr>
                        <a:t>dd/mm/yy</a:t>
                      </a:r>
                      <a:endParaRPr lang="en-US" sz="7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r>
                        <a:rPr lang="en-ZA" sz="1000" b="1" dirty="0">
                          <a:solidFill>
                            <a:schemeClr val="tx1"/>
                          </a:solidFill>
                          <a:effectLst/>
                        </a:rPr>
                        <a:t>Status</a:t>
                      </a:r>
                      <a:r>
                        <a:rPr lang="en-ZA" sz="1000" dirty="0">
                          <a:solidFill>
                            <a:schemeClr val="tx1"/>
                          </a:solidFill>
                          <a:effectLst/>
                        </a:rPr>
                        <a:t> </a:t>
                      </a:r>
                      <a:endParaRPr lang="en-US" sz="1000" dirty="0">
                        <a:solidFill>
                          <a:schemeClr val="tx1"/>
                        </a:solidFill>
                        <a:effectLst/>
                      </a:endParaRPr>
                    </a:p>
                    <a:p>
                      <a:pPr algn="l"/>
                      <a:r>
                        <a:rPr lang="en-ZA" sz="700" i="1" dirty="0">
                          <a:solidFill>
                            <a:schemeClr val="tx1"/>
                          </a:solidFill>
                          <a:effectLst/>
                        </a:rPr>
                        <a:t>Add a cross whenever a next stage is achieved.</a:t>
                      </a:r>
                      <a:endParaRPr lang="en-US" sz="7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r>
                        <a:rPr lang="en-ZA" sz="1000" b="1" dirty="0">
                          <a:solidFill>
                            <a:schemeClr val="tx1"/>
                          </a:solidFill>
                          <a:effectLst/>
                        </a:rPr>
                        <a:t>Notes</a:t>
                      </a:r>
                      <a:r>
                        <a:rPr lang="en-ZA" sz="1000" dirty="0">
                          <a:solidFill>
                            <a:schemeClr val="tx1"/>
                          </a:solidFill>
                          <a:effectLst/>
                        </a:rPr>
                        <a:t> </a:t>
                      </a:r>
                      <a:r>
                        <a:rPr lang="en-ZA" sz="700" i="1" dirty="0">
                          <a:solidFill>
                            <a:schemeClr val="tx1"/>
                          </a:solidFill>
                          <a:effectLst/>
                        </a:rPr>
                        <a:t>E.g. strengths and barriers that can either assist/progress or hinder achievement</a:t>
                      </a:r>
                      <a:endParaRPr lang="en-US" sz="7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655912339"/>
                  </a:ext>
                </a:extLst>
              </a:tr>
              <a:tr h="940933">
                <a:tc>
                  <a:txBody>
                    <a:bodyPr/>
                    <a:lstStyle/>
                    <a:p>
                      <a:pPr algn="l">
                        <a:lnSpc>
                          <a:spcPct val="107000"/>
                        </a:lnSpc>
                        <a:spcAft>
                          <a:spcPts val="800"/>
                        </a:spcAft>
                      </a:pPr>
                      <a:r>
                        <a:rPr lang="en-ZA" sz="1000" dirty="0">
                          <a:solidFill>
                            <a:schemeClr val="tx1"/>
                          </a:solidFill>
                          <a:effectLst/>
                        </a:rPr>
                        <a:t> </a:t>
                      </a:r>
                      <a:endParaRPr lang="en-US" sz="1000" dirty="0">
                        <a:solidFill>
                          <a:schemeClr val="tx1"/>
                        </a:solidFill>
                        <a:effectLst/>
                      </a:endParaRPr>
                    </a:p>
                    <a:p>
                      <a:pPr algn="l">
                        <a:lnSpc>
                          <a:spcPct val="107000"/>
                        </a:lnSpc>
                        <a:spcAft>
                          <a:spcPts val="800"/>
                        </a:spcAft>
                      </a:pPr>
                      <a:r>
                        <a:rPr lang="en-ZA" sz="1000" dirty="0">
                          <a:solidFill>
                            <a:schemeClr val="tx1"/>
                          </a:solidFill>
                          <a:effectLst/>
                        </a:rPr>
                        <a:t> </a:t>
                      </a:r>
                      <a:endParaRPr lang="en-US" sz="1000" dirty="0">
                        <a:solidFill>
                          <a:schemeClr val="tx1"/>
                        </a:solidFill>
                        <a:effectLst/>
                      </a:endParaRPr>
                    </a:p>
                    <a:p>
                      <a:pPr algn="l">
                        <a:lnSpc>
                          <a:spcPct val="107000"/>
                        </a:lnSpc>
                        <a:spcAft>
                          <a:spcPts val="800"/>
                        </a:spcAft>
                      </a:pPr>
                      <a:r>
                        <a:rPr lang="en-ZA"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lnSpc>
                          <a:spcPct val="107000"/>
                        </a:lnSpc>
                        <a:spcAft>
                          <a:spcPts val="800"/>
                        </a:spcAft>
                      </a:pPr>
                      <a:r>
                        <a:rPr lang="en-ZA"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lnSpc>
                          <a:spcPct val="107000"/>
                        </a:lnSpc>
                        <a:spcAft>
                          <a:spcPts val="800"/>
                        </a:spcAft>
                      </a:pPr>
                      <a:r>
                        <a:rPr lang="en-ZA"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lnSpc>
                          <a:spcPct val="107000"/>
                        </a:lnSpc>
                        <a:spcAft>
                          <a:spcPts val="800"/>
                        </a:spcAft>
                      </a:pPr>
                      <a:r>
                        <a:rPr lang="en-ZA"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lnSpc>
                          <a:spcPct val="107000"/>
                        </a:lnSpc>
                        <a:spcAft>
                          <a:spcPts val="800"/>
                        </a:spcAft>
                      </a:pPr>
                      <a:r>
                        <a:rPr lang="en-ZA" sz="1000" dirty="0">
                          <a:solidFill>
                            <a:schemeClr val="tx1"/>
                          </a:solidFill>
                          <a:effectLst/>
                        </a:rPr>
                        <a:t>[  ] pending</a:t>
                      </a:r>
                      <a:endParaRPr lang="en-US" sz="1000" dirty="0">
                        <a:solidFill>
                          <a:schemeClr val="tx1"/>
                        </a:solidFill>
                        <a:effectLst/>
                      </a:endParaRPr>
                    </a:p>
                    <a:p>
                      <a:pPr algn="l">
                        <a:lnSpc>
                          <a:spcPct val="107000"/>
                        </a:lnSpc>
                        <a:spcAft>
                          <a:spcPts val="800"/>
                        </a:spcAft>
                      </a:pPr>
                      <a:r>
                        <a:rPr lang="en-ZA" sz="1000" dirty="0">
                          <a:solidFill>
                            <a:schemeClr val="tx1"/>
                          </a:solidFill>
                          <a:effectLst/>
                        </a:rPr>
                        <a:t>[  ] ongoing</a:t>
                      </a:r>
                      <a:endParaRPr lang="en-US" sz="1000" dirty="0">
                        <a:solidFill>
                          <a:schemeClr val="tx1"/>
                        </a:solidFill>
                        <a:effectLst/>
                      </a:endParaRPr>
                    </a:p>
                    <a:p>
                      <a:pPr algn="l">
                        <a:lnSpc>
                          <a:spcPct val="107000"/>
                        </a:lnSpc>
                        <a:spcAft>
                          <a:spcPts val="800"/>
                        </a:spcAft>
                      </a:pPr>
                      <a:r>
                        <a:rPr lang="en-ZA" sz="1000" dirty="0">
                          <a:solidFill>
                            <a:schemeClr val="tx1"/>
                          </a:solidFill>
                          <a:effectLst/>
                        </a:rPr>
                        <a:t>[  ] completed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l">
                        <a:lnSpc>
                          <a:spcPct val="107000"/>
                        </a:lnSpc>
                        <a:spcAft>
                          <a:spcPts val="800"/>
                        </a:spcAft>
                      </a:pPr>
                      <a:r>
                        <a:rPr lang="en-ZA"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115743239"/>
                  </a:ext>
                </a:extLst>
              </a:tr>
            </a:tbl>
          </a:graphicData>
        </a:graphic>
      </p:graphicFrame>
      <p:grpSp>
        <p:nvGrpSpPr>
          <p:cNvPr id="4" name="Group 3">
            <a:extLst>
              <a:ext uri="{FF2B5EF4-FFF2-40B4-BE49-F238E27FC236}">
                <a16:creationId xmlns:a16="http://schemas.microsoft.com/office/drawing/2014/main" id="{2A14CA4D-4426-3178-C4B6-A0B854498AA5}"/>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A88DDF5C-001A-DDF2-98DC-F4B56311487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16CD8244-1C4A-2DB0-38B3-3BB106554912}"/>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2D47EED6-6814-4D20-8338-22479B6B0CDE}"/>
                  </a:ext>
                </a:extLst>
              </p:cNvPr>
              <p:cNvSpPr/>
              <p:nvPr/>
            </p:nvSpPr>
            <p:spPr>
              <a:xfrm>
                <a:off x="864636" y="830142"/>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144-</a:t>
                </a:r>
              </a:p>
              <a:p>
                <a:pPr algn="ctr"/>
                <a:r>
                  <a:rPr lang="en-CA" sz="1600" b="1" dirty="0">
                    <a:solidFill>
                      <a:schemeClr val="accent3">
                        <a:lumMod val="50000"/>
                      </a:schemeClr>
                    </a:solidFill>
                    <a:latin typeface="Arial" panose="020B0604020202020204" pitchFamily="34" charset="0"/>
                    <a:cs typeface="Arial" panose="020B0604020202020204" pitchFamily="34" charset="0"/>
                  </a:rPr>
                  <a:t>145</a:t>
                </a:r>
              </a:p>
            </p:txBody>
          </p:sp>
          <p:sp>
            <p:nvSpPr>
              <p:cNvPr id="20" name="Rectangle 19">
                <a:extLst>
                  <a:ext uri="{FF2B5EF4-FFF2-40B4-BE49-F238E27FC236}">
                    <a16:creationId xmlns:a16="http://schemas.microsoft.com/office/drawing/2014/main" id="{187B6488-8550-0A5A-46E5-C787C01A4285}"/>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45FDF7AF-A962-4E15-A013-3B08D989DAAE}"/>
                </a:ext>
              </a:extLst>
            </p:cNvPr>
            <p:cNvGrpSpPr/>
            <p:nvPr/>
          </p:nvGrpSpPr>
          <p:grpSpPr>
            <a:xfrm>
              <a:off x="11325415" y="762701"/>
              <a:ext cx="182192" cy="634674"/>
              <a:chOff x="2121762" y="2323619"/>
              <a:chExt cx="200378" cy="825210"/>
            </a:xfrm>
          </p:grpSpPr>
          <p:sp>
            <p:nvSpPr>
              <p:cNvPr id="8" name="Isosceles Triangle 7">
                <a:extLst>
                  <a:ext uri="{FF2B5EF4-FFF2-40B4-BE49-F238E27FC236}">
                    <a16:creationId xmlns:a16="http://schemas.microsoft.com/office/drawing/2014/main" id="{74825793-E7C1-B767-7C67-9B78D83A8E63}"/>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a:extLst>
                  <a:ext uri="{FF2B5EF4-FFF2-40B4-BE49-F238E27FC236}">
                    <a16:creationId xmlns:a16="http://schemas.microsoft.com/office/drawing/2014/main" id="{44DB55A2-55B4-8CAA-D7AD-F648B6E9DEFA}"/>
                  </a:ext>
                </a:extLst>
              </p:cNvPr>
              <p:cNvSpPr/>
              <p:nvPr/>
            </p:nvSpPr>
            <p:spPr>
              <a:xfrm>
                <a:off x="2121762" y="2496169"/>
                <a:ext cx="200377" cy="6526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316609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6FEB99F8-1377-F05D-B607-F3774CBBB2D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938135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450842" y="3784393"/>
            <a:ext cx="4109575" cy="1200329"/>
          </a:xfrm>
          <a:prstGeom prst="rect">
            <a:avLst/>
          </a:prstGeom>
          <a:noFill/>
        </p:spPr>
        <p:txBody>
          <a:bodyPr wrap="square">
            <a:spAutoFit/>
          </a:bodyPr>
          <a:lstStyle/>
          <a:p>
            <a:pPr algn="ctr"/>
            <a:r>
              <a:rPr lang="en-CA" sz="2400" dirty="0">
                <a:latin typeface="Arial" panose="020B0604020202020204" pitchFamily="34" charset="0"/>
                <a:cs typeface="Arial" panose="020B0604020202020204" pitchFamily="34" charset="0"/>
              </a:rPr>
              <a:t>Set SMART objectives and prioritize them according to the needs of the child</a:t>
            </a:r>
          </a:p>
        </p:txBody>
      </p:sp>
      <p:sp>
        <p:nvSpPr>
          <p:cNvPr id="61" name="5-Point Star 5">
            <a:extLst>
              <a:ext uri="{FF2B5EF4-FFF2-40B4-BE49-F238E27FC236}">
                <a16:creationId xmlns:a16="http://schemas.microsoft.com/office/drawing/2014/main" id="{ABD8A883-982A-4318-B4F5-7858ABDA3C3D}"/>
              </a:ext>
            </a:extLst>
          </p:cNvPr>
          <p:cNvSpPr/>
          <p:nvPr/>
        </p:nvSpPr>
        <p:spPr>
          <a:xfrm>
            <a:off x="2979850" y="2225040"/>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8162112" y="2225040"/>
            <a:ext cx="1051560" cy="1051560"/>
          </a:xfrm>
          <a:prstGeom prst="star5">
            <a:avLst>
              <a:gd name="adj" fmla="val 28143"/>
              <a:gd name="hf" fmla="val 105146"/>
              <a:gd name="vf" fmla="val 110557"/>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6441084" y="3784393"/>
            <a:ext cx="4493616" cy="1569660"/>
          </a:xfrm>
          <a:prstGeom prst="rect">
            <a:avLst/>
          </a:prstGeom>
          <a:noFill/>
        </p:spPr>
        <p:txBody>
          <a:bodyPr wrap="square" lIns="91440" tIns="45720" rIns="91440" bIns="45720" anchor="t">
            <a:spAutoFit/>
          </a:bodyPr>
          <a:lstStyle/>
          <a:p>
            <a:pPr algn="ctr"/>
            <a:r>
              <a:rPr lang="en-US" sz="2400" dirty="0">
                <a:latin typeface="Arial"/>
                <a:cs typeface="Arial"/>
              </a:rPr>
              <a:t>Child protection case management goals aim to reduce risk factors and build on or strengthen protective factors</a:t>
            </a:r>
            <a:endParaRPr lang="en-CA" sz="2400" dirty="0">
              <a:latin typeface="Arial"/>
              <a:cs typeface="Arial"/>
            </a:endParaRPr>
          </a:p>
        </p:txBody>
      </p:sp>
    </p:spTree>
    <p:extLst>
      <p:ext uri="{BB962C8B-B14F-4D97-AF65-F5344CB8AC3E}">
        <p14:creationId xmlns:p14="http://schemas.microsoft.com/office/powerpoint/2010/main" val="3464902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Recap quiz</a:t>
            </a:r>
            <a:endParaRPr dirty="0"/>
          </a:p>
        </p:txBody>
      </p:sp>
      <p:sp>
        <p:nvSpPr>
          <p:cNvPr id="3" name="Arrow: Circular 2">
            <a:extLst>
              <a:ext uri="{FF2B5EF4-FFF2-40B4-BE49-F238E27FC236}">
                <a16:creationId xmlns:a16="http://schemas.microsoft.com/office/drawing/2014/main" id="{E6283DF3-F015-C367-96A3-97944FF4C0A2}"/>
              </a:ext>
            </a:extLst>
          </p:cNvPr>
          <p:cNvSpPr/>
          <p:nvPr/>
        </p:nvSpPr>
        <p:spPr>
          <a:xfrm>
            <a:off x="3977656" y="1634406"/>
            <a:ext cx="4167676" cy="4342407"/>
          </a:xfrm>
          <a:prstGeom prst="circularArrow">
            <a:avLst>
              <a:gd name="adj1" fmla="val 11711"/>
              <a:gd name="adj2" fmla="val 880068"/>
              <a:gd name="adj3" fmla="val 19864855"/>
              <a:gd name="adj4" fmla="val 362589"/>
              <a:gd name="adj5" fmla="val 1250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pic>
        <p:nvPicPr>
          <p:cNvPr id="7" name="Graphic 6" descr="Badge Question Mark with solid fill">
            <a:extLst>
              <a:ext uri="{FF2B5EF4-FFF2-40B4-BE49-F238E27FC236}">
                <a16:creationId xmlns:a16="http://schemas.microsoft.com/office/drawing/2014/main" id="{58266566-7647-9536-E6B5-40CEE157D5B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82277" y="2492632"/>
            <a:ext cx="2627446" cy="2627446"/>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DF609878-14EC-4D96-CCC9-F9AC868E8B05}"/>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3">
                    <a:lumMod val="50000"/>
                  </a:schemeClr>
                </a:solidFill>
                <a:latin typeface="Garamond"/>
              </a:rPr>
              <a:t>SESSION 6</a:t>
            </a:r>
          </a:p>
          <a:p>
            <a:br>
              <a:rPr lang="en-CA" b="1" dirty="0">
                <a:solidFill>
                  <a:schemeClr val="accent3">
                    <a:lumMod val="50000"/>
                  </a:schemeClr>
                </a:solidFill>
                <a:latin typeface="Garamond"/>
              </a:rPr>
            </a:br>
            <a:r>
              <a:rPr lang="en-US" sz="5400" b="1" dirty="0">
                <a:solidFill>
                  <a:schemeClr val="accent3">
                    <a:lumMod val="50000"/>
                  </a:schemeClr>
                </a:solidFill>
                <a:latin typeface="Garamond"/>
              </a:rPr>
              <a:t>Module closing</a:t>
            </a:r>
          </a:p>
        </p:txBody>
      </p:sp>
    </p:spTree>
    <p:extLst>
      <p:ext uri="{BB962C8B-B14F-4D97-AF65-F5344CB8AC3E}">
        <p14:creationId xmlns:p14="http://schemas.microsoft.com/office/powerpoint/2010/main" val="1652699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 8</a:t>
            </a:r>
          </a:p>
        </p:txBody>
      </p:sp>
      <p:sp>
        <p:nvSpPr>
          <p:cNvPr id="16" name="Speech Bubble: Rectangle with Corners Rounded 15">
            <a:extLst>
              <a:ext uri="{FF2B5EF4-FFF2-40B4-BE49-F238E27FC236}">
                <a16:creationId xmlns:a16="http://schemas.microsoft.com/office/drawing/2014/main" id="{C232DFD8-3312-A0B8-895C-8D7EB7AD0A72}"/>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7" name="Speech Bubble: Rectangle with Corners Rounded 16">
            <a:extLst>
              <a:ext uri="{FF2B5EF4-FFF2-40B4-BE49-F238E27FC236}">
                <a16:creationId xmlns:a16="http://schemas.microsoft.com/office/drawing/2014/main" id="{C49DFC17-8B72-B369-90E2-7E765F4611A1}"/>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18" name="Speech Bubble: Rectangle with Corners Rounded 17">
            <a:extLst>
              <a:ext uri="{FF2B5EF4-FFF2-40B4-BE49-F238E27FC236}">
                <a16:creationId xmlns:a16="http://schemas.microsoft.com/office/drawing/2014/main" id="{AA0E18D1-73FF-05C0-6CB1-2E31AE1559B1}"/>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19" name="Group 18">
            <a:extLst>
              <a:ext uri="{FF2B5EF4-FFF2-40B4-BE49-F238E27FC236}">
                <a16:creationId xmlns:a16="http://schemas.microsoft.com/office/drawing/2014/main" id="{5ADCA01C-963F-8FC5-4502-1700AF16C0C3}"/>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1EC4BAF0-90FC-033A-9E47-FF231BC2A52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 name="Group 20">
              <a:extLst>
                <a:ext uri="{FF2B5EF4-FFF2-40B4-BE49-F238E27FC236}">
                  <a16:creationId xmlns:a16="http://schemas.microsoft.com/office/drawing/2014/main" id="{E1AB6EFF-33D6-4907-29B3-67A7A461050A}"/>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0D9AE0B7-1032-401C-78A6-9402BAAD9925}"/>
                  </a:ext>
                </a:extLst>
              </p:cNvPr>
              <p:cNvSpPr/>
              <p:nvPr/>
            </p:nvSpPr>
            <p:spPr>
              <a:xfrm>
                <a:off x="864636" y="830142"/>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136</a:t>
                </a:r>
              </a:p>
            </p:txBody>
          </p:sp>
          <p:sp>
            <p:nvSpPr>
              <p:cNvPr id="26" name="Rectangle 25">
                <a:extLst>
                  <a:ext uri="{FF2B5EF4-FFF2-40B4-BE49-F238E27FC236}">
                    <a16:creationId xmlns:a16="http://schemas.microsoft.com/office/drawing/2014/main" id="{17FC34E0-6031-B50C-7F02-D3C0FC4885A7}"/>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2" name="Group 21">
              <a:extLst>
                <a:ext uri="{FF2B5EF4-FFF2-40B4-BE49-F238E27FC236}">
                  <a16:creationId xmlns:a16="http://schemas.microsoft.com/office/drawing/2014/main" id="{82031CBE-40D2-B22C-9F85-3FD26C36DC0E}"/>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686A465F-0426-029C-CBA4-928064D20B72}"/>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1BB5ADC3-1D86-E7C2-5159-A02D25E48403}"/>
                  </a:ext>
                </a:extLst>
              </p:cNvPr>
              <p:cNvSpPr/>
              <p:nvPr/>
            </p:nvSpPr>
            <p:spPr>
              <a:xfrm>
                <a:off x="2121762" y="2496169"/>
                <a:ext cx="200377" cy="6526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2217360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AB4D-03AE-F964-A555-9B05B625BE0B}"/>
              </a:ext>
            </a:extLst>
          </p:cNvPr>
          <p:cNvSpPr>
            <a:spLocks noGrp="1"/>
          </p:cNvSpPr>
          <p:nvPr>
            <p:ph type="title"/>
          </p:nvPr>
        </p:nvSpPr>
        <p:spPr/>
        <p:txBody>
          <a:bodyPr/>
          <a:lstStyle/>
          <a:p>
            <a:r>
              <a:rPr lang="en-GB" dirty="0"/>
              <a:t>Self-care</a:t>
            </a:r>
            <a:endParaRPr lang="en-BE" dirty="0"/>
          </a:p>
        </p:txBody>
      </p:sp>
      <p:sp>
        <p:nvSpPr>
          <p:cNvPr id="11" name="Heart 10">
            <a:extLst>
              <a:ext uri="{FF2B5EF4-FFF2-40B4-BE49-F238E27FC236}">
                <a16:creationId xmlns:a16="http://schemas.microsoft.com/office/drawing/2014/main" id="{88227F65-28B7-9283-25AE-30AEC78924C0}"/>
              </a:ext>
            </a:extLst>
          </p:cNvPr>
          <p:cNvSpPr/>
          <p:nvPr/>
        </p:nvSpPr>
        <p:spPr>
          <a:xfrm>
            <a:off x="4674820" y="2453495"/>
            <a:ext cx="2842360" cy="2539419"/>
          </a:xfrm>
          <a:prstGeom prst="hear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Block Arc 11">
            <a:extLst>
              <a:ext uri="{FF2B5EF4-FFF2-40B4-BE49-F238E27FC236}">
                <a16:creationId xmlns:a16="http://schemas.microsoft.com/office/drawing/2014/main" id="{368DA85A-E55E-B15E-5CBA-1645E29CE615}"/>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447942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06"/>
        <p:cNvGrpSpPr/>
        <p:nvPr/>
      </p:nvGrpSpPr>
      <p:grpSpPr>
        <a:xfrm>
          <a:off x="0" y="0"/>
          <a:ext cx="0" cy="0"/>
          <a:chOff x="0" y="0"/>
          <a:chExt cx="0" cy="0"/>
        </a:xfrm>
      </p:grpSpPr>
      <p:sp>
        <p:nvSpPr>
          <p:cNvPr id="5" name="Title 72">
            <a:extLst>
              <a:ext uri="{FF2B5EF4-FFF2-40B4-BE49-F238E27FC236}">
                <a16:creationId xmlns:a16="http://schemas.microsoft.com/office/drawing/2014/main" id="{D9DA6945-A3C5-42F6-E6B0-8041E6B30A67}"/>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490710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3" name="Title 2">
            <a:extLst>
              <a:ext uri="{FF2B5EF4-FFF2-40B4-BE49-F238E27FC236}">
                <a16:creationId xmlns:a16="http://schemas.microsoft.com/office/drawing/2014/main" id="{25CF2A8C-D204-46A5-2FDE-922993554D86}"/>
              </a:ext>
            </a:extLst>
          </p:cNvPr>
          <p:cNvSpPr>
            <a:spLocks noGrp="1"/>
          </p:cNvSpPr>
          <p:nvPr>
            <p:ph type="title"/>
          </p:nvPr>
        </p:nvSpPr>
        <p:spPr/>
        <p:txBody>
          <a:bodyPr/>
          <a:lstStyle/>
          <a:p>
            <a:r>
              <a:rPr lang="en-CA" dirty="0"/>
              <a:t>Case management process</a:t>
            </a:r>
            <a:endParaRPr lang="en-US" dirty="0"/>
          </a:p>
        </p:txBody>
      </p:sp>
      <p:sp>
        <p:nvSpPr>
          <p:cNvPr id="4" name="Rectangle: Rounded Corners 3">
            <a:extLst>
              <a:ext uri="{FF2B5EF4-FFF2-40B4-BE49-F238E27FC236}">
                <a16:creationId xmlns:a16="http://schemas.microsoft.com/office/drawing/2014/main" id="{059C00EE-3455-F086-D3D8-3B56601E1D4E}"/>
              </a:ext>
            </a:extLst>
          </p:cNvPr>
          <p:cNvSpPr/>
          <p:nvPr/>
        </p:nvSpPr>
        <p:spPr>
          <a:xfrm>
            <a:off x="838200" y="1603482"/>
            <a:ext cx="3249708" cy="1947316"/>
          </a:xfrm>
          <a:prstGeom prst="roundRect">
            <a:avLst>
              <a:gd name="adj" fmla="val 10821"/>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Identify</a:t>
            </a:r>
            <a:r>
              <a:rPr lang="en-CA" dirty="0">
                <a:solidFill>
                  <a:schemeClr val="tx1"/>
                </a:solidFill>
                <a:latin typeface="Arial" panose="020B0604020202020204" pitchFamily="34" charset="0"/>
                <a:cs typeface="Arial" panose="020B0604020202020204" pitchFamily="34" charset="0"/>
              </a:rPr>
              <a:t> vulnerable children and register according to eligibility criteria</a:t>
            </a:r>
          </a:p>
        </p:txBody>
      </p:sp>
      <p:sp>
        <p:nvSpPr>
          <p:cNvPr id="5" name="Rectangle: Rounded Corners 4">
            <a:extLst>
              <a:ext uri="{FF2B5EF4-FFF2-40B4-BE49-F238E27FC236}">
                <a16:creationId xmlns:a16="http://schemas.microsoft.com/office/drawing/2014/main" id="{A7C922AD-6632-DC6D-0A60-03AAF4B51BE5}"/>
              </a:ext>
            </a:extLst>
          </p:cNvPr>
          <p:cNvSpPr/>
          <p:nvPr/>
        </p:nvSpPr>
        <p:spPr>
          <a:xfrm>
            <a:off x="559341" y="1397374"/>
            <a:ext cx="557717" cy="557717"/>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6" name="Rectangle: Rounded Corners 5">
            <a:extLst>
              <a:ext uri="{FF2B5EF4-FFF2-40B4-BE49-F238E27FC236}">
                <a16:creationId xmlns:a16="http://schemas.microsoft.com/office/drawing/2014/main" id="{096CE8AD-CE1F-C7B2-3EBD-26C221AB6A0A}"/>
              </a:ext>
            </a:extLst>
          </p:cNvPr>
          <p:cNvSpPr/>
          <p:nvPr/>
        </p:nvSpPr>
        <p:spPr>
          <a:xfrm>
            <a:off x="4740457" y="1603482"/>
            <a:ext cx="3249708" cy="1947316"/>
          </a:xfrm>
          <a:prstGeom prst="roundRect">
            <a:avLst>
              <a:gd name="adj" fmla="val 10821"/>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Assess</a:t>
            </a:r>
            <a:r>
              <a:rPr lang="en-CA" dirty="0">
                <a:solidFill>
                  <a:schemeClr val="tx1"/>
                </a:solidFill>
                <a:latin typeface="Arial" panose="020B0604020202020204" pitchFamily="34" charset="0"/>
                <a:cs typeface="Arial" panose="020B0604020202020204" pitchFamily="34" charset="0"/>
              </a:rPr>
              <a:t> needs and strengths of the child and their family</a:t>
            </a:r>
          </a:p>
        </p:txBody>
      </p:sp>
      <p:sp>
        <p:nvSpPr>
          <p:cNvPr id="7" name="Rectangle: Rounded Corners 6">
            <a:extLst>
              <a:ext uri="{FF2B5EF4-FFF2-40B4-BE49-F238E27FC236}">
                <a16:creationId xmlns:a16="http://schemas.microsoft.com/office/drawing/2014/main" id="{AEC12212-7F76-7DF6-1612-E7966A30581B}"/>
              </a:ext>
            </a:extLst>
          </p:cNvPr>
          <p:cNvSpPr/>
          <p:nvPr/>
        </p:nvSpPr>
        <p:spPr>
          <a:xfrm>
            <a:off x="4461598" y="1397374"/>
            <a:ext cx="557717" cy="557717"/>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8" name="Rectangle: Rounded Corners 7">
            <a:extLst>
              <a:ext uri="{FF2B5EF4-FFF2-40B4-BE49-F238E27FC236}">
                <a16:creationId xmlns:a16="http://schemas.microsoft.com/office/drawing/2014/main" id="{C78F44CC-863C-E0D2-1E03-9976A5507009}"/>
              </a:ext>
            </a:extLst>
          </p:cNvPr>
          <p:cNvSpPr/>
          <p:nvPr/>
        </p:nvSpPr>
        <p:spPr>
          <a:xfrm>
            <a:off x="8501188" y="1603482"/>
            <a:ext cx="3249708" cy="1947316"/>
          </a:xfrm>
          <a:prstGeom prst="roundRect">
            <a:avLst>
              <a:gd name="adj" fmla="val 10821"/>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bg1"/>
                </a:solidFill>
                <a:latin typeface="Arial" panose="020B0604020202020204" pitchFamily="34" charset="0"/>
                <a:cs typeface="Arial" panose="020B0604020202020204" pitchFamily="34" charset="0"/>
              </a:rPr>
              <a:t>Develop an individual </a:t>
            </a:r>
            <a:r>
              <a:rPr lang="en-CA" b="1" dirty="0">
                <a:solidFill>
                  <a:schemeClr val="bg1"/>
                </a:solidFill>
                <a:latin typeface="Arial" panose="020B0604020202020204" pitchFamily="34" charset="0"/>
                <a:cs typeface="Arial" panose="020B0604020202020204" pitchFamily="34" charset="0"/>
              </a:rPr>
              <a:t>case plan</a:t>
            </a:r>
            <a:r>
              <a:rPr lang="en-CA" dirty="0">
                <a:solidFill>
                  <a:schemeClr val="bg1"/>
                </a:solidFill>
                <a:latin typeface="Arial" panose="020B0604020202020204" pitchFamily="34" charset="0"/>
                <a:cs typeface="Arial" panose="020B0604020202020204" pitchFamily="34" charset="0"/>
              </a:rPr>
              <a:t> for the child addressing the identified needs. Set time-bound actions and measurable objectives</a:t>
            </a:r>
          </a:p>
        </p:txBody>
      </p:sp>
      <p:sp>
        <p:nvSpPr>
          <p:cNvPr id="9" name="Rectangle: Rounded Corners 8">
            <a:extLst>
              <a:ext uri="{FF2B5EF4-FFF2-40B4-BE49-F238E27FC236}">
                <a16:creationId xmlns:a16="http://schemas.microsoft.com/office/drawing/2014/main" id="{E03D88D7-AF67-B32B-EDA3-0C9242C505D8}"/>
              </a:ext>
            </a:extLst>
          </p:cNvPr>
          <p:cNvSpPr/>
          <p:nvPr/>
        </p:nvSpPr>
        <p:spPr>
          <a:xfrm>
            <a:off x="8113364" y="1397374"/>
            <a:ext cx="557717" cy="557717"/>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10" name="Rectangle: Rounded Corners 9">
            <a:extLst>
              <a:ext uri="{FF2B5EF4-FFF2-40B4-BE49-F238E27FC236}">
                <a16:creationId xmlns:a16="http://schemas.microsoft.com/office/drawing/2014/main" id="{38587C81-4A6F-7A1B-9822-D4D13FBD7E3C}"/>
              </a:ext>
            </a:extLst>
          </p:cNvPr>
          <p:cNvSpPr/>
          <p:nvPr/>
        </p:nvSpPr>
        <p:spPr>
          <a:xfrm>
            <a:off x="838200" y="3896005"/>
            <a:ext cx="3249708" cy="2133121"/>
          </a:xfrm>
          <a:prstGeom prst="roundRect">
            <a:avLst>
              <a:gd name="adj" fmla="val 10821"/>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Close case</a:t>
            </a:r>
          </a:p>
        </p:txBody>
      </p:sp>
      <p:sp>
        <p:nvSpPr>
          <p:cNvPr id="11" name="Rectangle: Rounded Corners 10">
            <a:extLst>
              <a:ext uri="{FF2B5EF4-FFF2-40B4-BE49-F238E27FC236}">
                <a16:creationId xmlns:a16="http://schemas.microsoft.com/office/drawing/2014/main" id="{CEA7233D-DEEE-40F2-2AAC-6D5744F424BE}"/>
              </a:ext>
            </a:extLst>
          </p:cNvPr>
          <p:cNvSpPr/>
          <p:nvPr/>
        </p:nvSpPr>
        <p:spPr>
          <a:xfrm>
            <a:off x="559341" y="3689898"/>
            <a:ext cx="557717" cy="557717"/>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2" name="Rectangle: Rounded Corners 11">
            <a:extLst>
              <a:ext uri="{FF2B5EF4-FFF2-40B4-BE49-F238E27FC236}">
                <a16:creationId xmlns:a16="http://schemas.microsoft.com/office/drawing/2014/main" id="{AF0384C7-5A1B-DC5A-D92C-DA65A9CACEF7}"/>
              </a:ext>
            </a:extLst>
          </p:cNvPr>
          <p:cNvSpPr/>
          <p:nvPr/>
        </p:nvSpPr>
        <p:spPr>
          <a:xfrm>
            <a:off x="4740457" y="3896005"/>
            <a:ext cx="3249708" cy="2133121"/>
          </a:xfrm>
          <a:prstGeom prst="roundRect">
            <a:avLst>
              <a:gd name="adj" fmla="val 10821"/>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Follow-up and review</a:t>
            </a:r>
          </a:p>
        </p:txBody>
      </p:sp>
      <p:sp>
        <p:nvSpPr>
          <p:cNvPr id="13" name="Rectangle: Rounded Corners 12">
            <a:extLst>
              <a:ext uri="{FF2B5EF4-FFF2-40B4-BE49-F238E27FC236}">
                <a16:creationId xmlns:a16="http://schemas.microsoft.com/office/drawing/2014/main" id="{B59C5929-22BE-7FDD-9C99-B5EE67473D15}"/>
              </a:ext>
            </a:extLst>
          </p:cNvPr>
          <p:cNvSpPr/>
          <p:nvPr/>
        </p:nvSpPr>
        <p:spPr>
          <a:xfrm>
            <a:off x="4461598" y="3689898"/>
            <a:ext cx="557717" cy="557717"/>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4" name="Rectangle: Rounded Corners 13">
            <a:extLst>
              <a:ext uri="{FF2B5EF4-FFF2-40B4-BE49-F238E27FC236}">
                <a16:creationId xmlns:a16="http://schemas.microsoft.com/office/drawing/2014/main" id="{29C7E532-6E77-709E-78FE-0863F090CD27}"/>
              </a:ext>
            </a:extLst>
          </p:cNvPr>
          <p:cNvSpPr/>
          <p:nvPr/>
        </p:nvSpPr>
        <p:spPr>
          <a:xfrm>
            <a:off x="8501188" y="3896005"/>
            <a:ext cx="3249708" cy="2133121"/>
          </a:xfrm>
          <a:prstGeom prst="roundRect">
            <a:avLst>
              <a:gd name="adj" fmla="val 10821"/>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t>
            </a:r>
            <a:r>
              <a:rPr lang="en-CA" dirty="0">
                <a:solidFill>
                  <a:schemeClr val="tx1"/>
                </a:solidFill>
                <a:latin typeface="Arial" panose="020B0604020202020204" pitchFamily="34" charset="0"/>
                <a:cs typeface="Arial" panose="020B0604020202020204" pitchFamily="34" charset="0"/>
              </a:rPr>
              <a:t> the case plan, including direct support and referrals</a:t>
            </a:r>
          </a:p>
        </p:txBody>
      </p:sp>
      <p:sp>
        <p:nvSpPr>
          <p:cNvPr id="15" name="Rectangle: Rounded Corners 14">
            <a:extLst>
              <a:ext uri="{FF2B5EF4-FFF2-40B4-BE49-F238E27FC236}">
                <a16:creationId xmlns:a16="http://schemas.microsoft.com/office/drawing/2014/main" id="{71238155-5A82-AA74-E2B2-A87ACB22A759}"/>
              </a:ext>
            </a:extLst>
          </p:cNvPr>
          <p:cNvSpPr/>
          <p:nvPr/>
        </p:nvSpPr>
        <p:spPr>
          <a:xfrm>
            <a:off x="8222329" y="3689898"/>
            <a:ext cx="557717" cy="557717"/>
          </a:xfrm>
          <a:prstGeom prst="round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6" name="Straight Arrow Connector 15">
            <a:extLst>
              <a:ext uri="{FF2B5EF4-FFF2-40B4-BE49-F238E27FC236}">
                <a16:creationId xmlns:a16="http://schemas.microsoft.com/office/drawing/2014/main" id="{2638E628-5D9D-3AB5-DBDF-2DC784EB4308}"/>
              </a:ext>
            </a:extLst>
          </p:cNvPr>
          <p:cNvCxnSpPr>
            <a:cxnSpLocks/>
            <a:stCxn id="4" idx="3"/>
            <a:endCxn id="6" idx="1"/>
          </p:cNvCxnSpPr>
          <p:nvPr/>
        </p:nvCxnSpPr>
        <p:spPr>
          <a:xfrm>
            <a:off x="4087908" y="2577140"/>
            <a:ext cx="652549" cy="0"/>
          </a:xfrm>
          <a:prstGeom prst="straightConnector1">
            <a:avLst/>
          </a:prstGeom>
          <a:ln w="3810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6CEB5B3E-8604-63E4-FF4B-EB3B42F61BD7}"/>
              </a:ext>
            </a:extLst>
          </p:cNvPr>
          <p:cNvCxnSpPr>
            <a:cxnSpLocks/>
            <a:stCxn id="6" idx="3"/>
            <a:endCxn id="8" idx="1"/>
          </p:cNvCxnSpPr>
          <p:nvPr/>
        </p:nvCxnSpPr>
        <p:spPr>
          <a:xfrm>
            <a:off x="7990165" y="2577140"/>
            <a:ext cx="511023" cy="0"/>
          </a:xfrm>
          <a:prstGeom prst="straightConnector1">
            <a:avLst/>
          </a:prstGeom>
          <a:ln w="3810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64D4741-E4E6-80DF-7559-6DA1A37D305B}"/>
              </a:ext>
            </a:extLst>
          </p:cNvPr>
          <p:cNvCxnSpPr>
            <a:cxnSpLocks/>
            <a:stCxn id="8" idx="2"/>
            <a:endCxn id="14" idx="0"/>
          </p:cNvCxnSpPr>
          <p:nvPr/>
        </p:nvCxnSpPr>
        <p:spPr>
          <a:xfrm>
            <a:off x="10126042" y="3550798"/>
            <a:ext cx="0" cy="345207"/>
          </a:xfrm>
          <a:prstGeom prst="straightConnector1">
            <a:avLst/>
          </a:prstGeom>
          <a:ln w="3810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9CBBE6D-CA48-4B53-3651-D2701AD5334E}"/>
              </a:ext>
            </a:extLst>
          </p:cNvPr>
          <p:cNvCxnSpPr>
            <a:cxnSpLocks/>
            <a:stCxn id="14" idx="1"/>
            <a:endCxn id="12" idx="3"/>
          </p:cNvCxnSpPr>
          <p:nvPr/>
        </p:nvCxnSpPr>
        <p:spPr>
          <a:xfrm flipH="1">
            <a:off x="7990165" y="4962566"/>
            <a:ext cx="511023" cy="0"/>
          </a:xfrm>
          <a:prstGeom prst="straightConnector1">
            <a:avLst/>
          </a:prstGeom>
          <a:ln w="3810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DB2E830B-79A6-6165-E07E-90264C56FE2A}"/>
              </a:ext>
            </a:extLst>
          </p:cNvPr>
          <p:cNvCxnSpPr>
            <a:cxnSpLocks/>
            <a:stCxn id="12" idx="1"/>
            <a:endCxn id="10" idx="3"/>
          </p:cNvCxnSpPr>
          <p:nvPr/>
        </p:nvCxnSpPr>
        <p:spPr>
          <a:xfrm flipH="1">
            <a:off x="4087908" y="4962566"/>
            <a:ext cx="652549" cy="0"/>
          </a:xfrm>
          <a:prstGeom prst="straightConnector1">
            <a:avLst/>
          </a:prstGeom>
          <a:ln w="3810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DAB5252-DA60-8673-85C0-E33574B2EE51}"/>
              </a:ext>
            </a:extLst>
          </p:cNvPr>
          <p:cNvCxnSpPr>
            <a:cxnSpLocks/>
            <a:stCxn id="12" idx="0"/>
            <a:endCxn id="6" idx="2"/>
          </p:cNvCxnSpPr>
          <p:nvPr/>
        </p:nvCxnSpPr>
        <p:spPr>
          <a:xfrm flipV="1">
            <a:off x="6365311" y="3550798"/>
            <a:ext cx="0" cy="345207"/>
          </a:xfrm>
          <a:prstGeom prst="straightConnector1">
            <a:avLst/>
          </a:prstGeom>
          <a:ln w="38100">
            <a:solidFill>
              <a:schemeClr val="accent3">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4CEFBA24-1E0C-C0DB-1F77-8B150DD73DC2}"/>
              </a:ext>
            </a:extLst>
          </p:cNvPr>
          <p:cNvCxnSpPr>
            <a:cxnSpLocks/>
            <a:stCxn id="12" idx="0"/>
          </p:cNvCxnSpPr>
          <p:nvPr/>
        </p:nvCxnSpPr>
        <p:spPr>
          <a:xfrm flipV="1">
            <a:off x="6365311" y="3429000"/>
            <a:ext cx="2135877" cy="467005"/>
          </a:xfrm>
          <a:prstGeom prst="straightConnector1">
            <a:avLst/>
          </a:prstGeom>
          <a:ln w="38100">
            <a:solidFill>
              <a:schemeClr val="accent3">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ea typeface="Arial"/>
                <a:sym typeface="Arial"/>
              </a:rPr>
              <a:t>Learning objectives</a:t>
            </a:r>
            <a:endParaRPr dirty="0"/>
          </a:p>
        </p:txBody>
      </p:sp>
      <p:grpSp>
        <p:nvGrpSpPr>
          <p:cNvPr id="350" name="Google Shape;350;p7"/>
          <p:cNvGrpSpPr/>
          <p:nvPr/>
        </p:nvGrpSpPr>
        <p:grpSpPr>
          <a:xfrm>
            <a:off x="1121931" y="2251142"/>
            <a:ext cx="1196375" cy="868968"/>
            <a:chOff x="6878053" y="1156317"/>
            <a:chExt cx="1431178" cy="1039513"/>
          </a:xfrm>
          <a:solidFill>
            <a:schemeClr val="accent3">
              <a:lumMod val="50000"/>
            </a:schemeClr>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56" name="Google Shape;356;p7"/>
          <p:cNvGrpSpPr/>
          <p:nvPr/>
        </p:nvGrpSpPr>
        <p:grpSpPr>
          <a:xfrm>
            <a:off x="6782455" y="2251142"/>
            <a:ext cx="1196375" cy="868968"/>
            <a:chOff x="6878053" y="1156317"/>
            <a:chExt cx="1431178" cy="1039513"/>
          </a:xfrm>
          <a:solidFill>
            <a:schemeClr val="accent3">
              <a:lumMod val="50000"/>
            </a:schemeClr>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9707873" y="2251142"/>
            <a:ext cx="1196375" cy="868968"/>
            <a:chOff x="6878053" y="1156317"/>
            <a:chExt cx="1431178" cy="1039513"/>
          </a:xfrm>
          <a:solidFill>
            <a:schemeClr val="accent3">
              <a:lumMod val="50000"/>
            </a:schemeClr>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TextBox 1">
            <a:extLst>
              <a:ext uri="{FF2B5EF4-FFF2-40B4-BE49-F238E27FC236}">
                <a16:creationId xmlns:a16="http://schemas.microsoft.com/office/drawing/2014/main" id="{C22923FE-D73E-6DF7-8889-C74AA17278ED}"/>
              </a:ext>
            </a:extLst>
          </p:cNvPr>
          <p:cNvSpPr txBox="1"/>
          <p:nvPr/>
        </p:nvSpPr>
        <p:spPr>
          <a:xfrm>
            <a:off x="9050217" y="3641656"/>
            <a:ext cx="2511688" cy="1323439"/>
          </a:xfrm>
          <a:prstGeom prst="rect">
            <a:avLst/>
          </a:prstGeom>
          <a:noFill/>
        </p:spPr>
        <p:txBody>
          <a:bodyPr wrap="square" rtlCol="0">
            <a:spAutoFit/>
          </a:bodyPr>
          <a:lstStyle/>
          <a:p>
            <a:pPr algn="ctr"/>
            <a:r>
              <a:rPr lang="en-GB" sz="2000" u="none" dirty="0">
                <a:latin typeface="Arial" panose="020B0604020202020204" pitchFamily="34" charset="0"/>
                <a:ea typeface="Arial"/>
                <a:cs typeface="Arial" panose="020B0604020202020204" pitchFamily="34" charset="0"/>
                <a:sym typeface="Arial"/>
              </a:rPr>
              <a:t>Demonstrate how to develop a case plan with a clear goal and actions</a:t>
            </a:r>
            <a:endParaRPr lang="en-BE" sz="2000" dirty="0">
              <a:latin typeface="Arial" panose="020B0604020202020204" pitchFamily="34" charset="0"/>
              <a:cs typeface="Arial" panose="020B0604020202020204" pitchFamily="34" charset="0"/>
            </a:endParaRPr>
          </a:p>
        </p:txBody>
      </p:sp>
      <p:grpSp>
        <p:nvGrpSpPr>
          <p:cNvPr id="4" name="Google Shape;356;p7">
            <a:extLst>
              <a:ext uri="{FF2B5EF4-FFF2-40B4-BE49-F238E27FC236}">
                <a16:creationId xmlns:a16="http://schemas.microsoft.com/office/drawing/2014/main" id="{7C41C613-EDC3-E03C-B2F5-B90528BAF584}"/>
              </a:ext>
            </a:extLst>
          </p:cNvPr>
          <p:cNvGrpSpPr/>
          <p:nvPr/>
        </p:nvGrpSpPr>
        <p:grpSpPr>
          <a:xfrm>
            <a:off x="3908545" y="2251142"/>
            <a:ext cx="1196375" cy="868968"/>
            <a:chOff x="6878053" y="1156317"/>
            <a:chExt cx="1431178" cy="1039513"/>
          </a:xfrm>
          <a:solidFill>
            <a:schemeClr val="accent3">
              <a:lumMod val="50000"/>
            </a:schemeClr>
          </a:solidFill>
        </p:grpSpPr>
        <p:grpSp>
          <p:nvGrpSpPr>
            <p:cNvPr id="5" name="Google Shape;357;p7">
              <a:extLst>
                <a:ext uri="{FF2B5EF4-FFF2-40B4-BE49-F238E27FC236}">
                  <a16:creationId xmlns:a16="http://schemas.microsoft.com/office/drawing/2014/main" id="{B8BEAA99-7E44-0ED1-9F97-1D7A8AAF1682}"/>
                </a:ext>
              </a:extLst>
            </p:cNvPr>
            <p:cNvGrpSpPr/>
            <p:nvPr/>
          </p:nvGrpSpPr>
          <p:grpSpPr>
            <a:xfrm>
              <a:off x="7672978" y="1156317"/>
              <a:ext cx="412941" cy="436880"/>
              <a:chOff x="243840" y="1676400"/>
              <a:chExt cx="701040" cy="741680"/>
            </a:xfrm>
            <a:grpFill/>
          </p:grpSpPr>
          <p:sp>
            <p:nvSpPr>
              <p:cNvPr id="8" name="Google Shape;358;p7">
                <a:extLst>
                  <a:ext uri="{FF2B5EF4-FFF2-40B4-BE49-F238E27FC236}">
                    <a16:creationId xmlns:a16="http://schemas.microsoft.com/office/drawing/2014/main" id="{C7B11010-FE00-4E6A-6C18-B4A0F8F3105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9" name="Google Shape;359;p7">
                <a:extLst>
                  <a:ext uri="{FF2B5EF4-FFF2-40B4-BE49-F238E27FC236}">
                    <a16:creationId xmlns:a16="http://schemas.microsoft.com/office/drawing/2014/main" id="{DE87E284-CC49-6454-6A4C-B6B3F0FAAA1B}"/>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6" name="Google Shape;360;p7">
              <a:extLst>
                <a:ext uri="{FF2B5EF4-FFF2-40B4-BE49-F238E27FC236}">
                  <a16:creationId xmlns:a16="http://schemas.microsoft.com/office/drawing/2014/main" id="{D7E0D4C8-A0E7-DDE0-EDFD-72CC8C8F1212}"/>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7" name="Google Shape;361;p7">
              <a:extLst>
                <a:ext uri="{FF2B5EF4-FFF2-40B4-BE49-F238E27FC236}">
                  <a16:creationId xmlns:a16="http://schemas.microsoft.com/office/drawing/2014/main" id="{2A794F80-08B5-E296-A511-B5FCCB4DB319}"/>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10" name="TextBox 9">
            <a:extLst>
              <a:ext uri="{FF2B5EF4-FFF2-40B4-BE49-F238E27FC236}">
                <a16:creationId xmlns:a16="http://schemas.microsoft.com/office/drawing/2014/main" id="{380CBAC7-3CF5-9362-937F-8D85FC1A7EE6}"/>
              </a:ext>
            </a:extLst>
          </p:cNvPr>
          <p:cNvSpPr txBox="1"/>
          <p:nvPr/>
        </p:nvSpPr>
        <p:spPr>
          <a:xfrm>
            <a:off x="530594" y="3641656"/>
            <a:ext cx="2511688" cy="1631216"/>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Explain a strength-based, empowering and participative approach to case planning</a:t>
            </a:r>
            <a:endParaRPr lang="en-BE" sz="2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4F4BDF6-09ED-9598-75BB-887BCA15F188}"/>
              </a:ext>
            </a:extLst>
          </p:cNvPr>
          <p:cNvSpPr txBox="1"/>
          <p:nvPr/>
        </p:nvSpPr>
        <p:spPr>
          <a:xfrm>
            <a:off x="3187383" y="3641656"/>
            <a:ext cx="2708189" cy="1323439"/>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Describe how to prepare and implement a case planning meeting</a:t>
            </a:r>
            <a:endParaRPr lang="en-BE"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661F2ED9-E9BE-57E6-F01B-CDD9274CF4D6}"/>
              </a:ext>
            </a:extLst>
          </p:cNvPr>
          <p:cNvSpPr txBox="1"/>
          <p:nvPr/>
        </p:nvSpPr>
        <p:spPr>
          <a:xfrm>
            <a:off x="6040186" y="3641656"/>
            <a:ext cx="2708189" cy="1323439"/>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List types of support available and explain how referrals can be strengthened</a:t>
            </a:r>
            <a:endParaRPr lang="en-BE" sz="20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17E5075C-F4A2-1FC3-DBD6-100364828678}"/>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DE58CF23-838F-AA98-60E4-410F10C72A6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835CDC25-1E17-0237-CA5A-564A61DA2D4D}"/>
                </a:ext>
              </a:extLst>
            </p:cNvPr>
            <p:cNvGrpSpPr/>
            <p:nvPr/>
          </p:nvGrpSpPr>
          <p:grpSpPr>
            <a:xfrm>
              <a:off x="10741851" y="707024"/>
              <a:ext cx="562136" cy="634675"/>
              <a:chOff x="760175" y="830141"/>
              <a:chExt cx="867619" cy="979580"/>
            </a:xfrm>
          </p:grpSpPr>
          <p:sp>
            <p:nvSpPr>
              <p:cNvPr id="15" name="Rectangle 14">
                <a:extLst>
                  <a:ext uri="{FF2B5EF4-FFF2-40B4-BE49-F238E27FC236}">
                    <a16:creationId xmlns:a16="http://schemas.microsoft.com/office/drawing/2014/main" id="{50FCD3DA-51C1-FD1B-A570-24A57B4308B3}"/>
                  </a:ext>
                </a:extLst>
              </p:cNvPr>
              <p:cNvSpPr/>
              <p:nvPr/>
            </p:nvSpPr>
            <p:spPr>
              <a:xfrm>
                <a:off x="864636" y="830141"/>
                <a:ext cx="763158" cy="97957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accent3">
                        <a:lumMod val="50000"/>
                      </a:schemeClr>
                    </a:solidFill>
                    <a:latin typeface="Arial" panose="020B0604020202020204" pitchFamily="34" charset="0"/>
                    <a:cs typeface="Arial" panose="020B0604020202020204" pitchFamily="34" charset="0"/>
                  </a:rPr>
                  <a:t>136</a:t>
                </a:r>
              </a:p>
            </p:txBody>
          </p:sp>
          <p:sp>
            <p:nvSpPr>
              <p:cNvPr id="16" name="Rectangle 15">
                <a:extLst>
                  <a:ext uri="{FF2B5EF4-FFF2-40B4-BE49-F238E27FC236}">
                    <a16:creationId xmlns:a16="http://schemas.microsoft.com/office/drawing/2014/main" id="{A546A25F-3305-B9B0-F9FC-DDDF4FF20C7A}"/>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290"/>
        <p:cNvGrpSpPr/>
        <p:nvPr/>
      </p:nvGrpSpPr>
      <p:grpSpPr>
        <a:xfrm>
          <a:off x="0" y="0"/>
          <a:ext cx="0" cy="0"/>
          <a:chOff x="0" y="0"/>
          <a:chExt cx="0" cy="0"/>
        </a:xfrm>
      </p:grpSpPr>
      <p:sp>
        <p:nvSpPr>
          <p:cNvPr id="2" name="Title 72">
            <a:extLst>
              <a:ext uri="{FF2B5EF4-FFF2-40B4-BE49-F238E27FC236}">
                <a16:creationId xmlns:a16="http://schemas.microsoft.com/office/drawing/2014/main" id="{1CB12FFD-3827-B765-16F0-8C5EEE6429E6}"/>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accent3">
                    <a:lumMod val="50000"/>
                  </a:schemeClr>
                </a:solidFill>
                <a:latin typeface="Garamond"/>
              </a:rPr>
              <a:t>SESSION 2</a:t>
            </a:r>
          </a:p>
          <a:p>
            <a:br>
              <a:rPr lang="en-CA" b="1" dirty="0">
                <a:solidFill>
                  <a:schemeClr val="accent3">
                    <a:lumMod val="50000"/>
                  </a:schemeClr>
                </a:solidFill>
                <a:latin typeface="Garamond"/>
              </a:rPr>
            </a:br>
            <a:r>
              <a:rPr lang="en-US" sz="5400" b="1" dirty="0">
                <a:solidFill>
                  <a:schemeClr val="accent3">
                    <a:lumMod val="50000"/>
                  </a:schemeClr>
                </a:solidFill>
                <a:latin typeface="Garamond"/>
              </a:rPr>
              <a:t>What is case planning and who should be involved?</a:t>
            </a:r>
          </a:p>
        </p:txBody>
      </p:sp>
    </p:spTree>
    <p:extLst>
      <p:ext uri="{BB962C8B-B14F-4D97-AF65-F5344CB8AC3E}">
        <p14:creationId xmlns:p14="http://schemas.microsoft.com/office/powerpoint/2010/main" val="3808353658"/>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2187</TotalTime>
  <Words>8230</Words>
  <Application>Microsoft Office PowerPoint</Application>
  <PresentationFormat>Widescreen</PresentationFormat>
  <Paragraphs>968</Paragraphs>
  <Slides>52</Slides>
  <Notes>52</Notes>
  <HiddenSlides>5</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52</vt:i4>
      </vt:variant>
    </vt:vector>
  </HeadingPairs>
  <TitlesOfParts>
    <vt:vector size="59" baseType="lpstr">
      <vt:lpstr>Arial</vt:lpstr>
      <vt:lpstr>Britannic Bold</vt:lpstr>
      <vt:lpstr>Calibri</vt:lpstr>
      <vt:lpstr>Calibri Light</vt:lpstr>
      <vt:lpstr>Garamond</vt:lpstr>
      <vt:lpstr>Helvetica Neue</vt:lpstr>
      <vt:lpstr>Office Theme</vt:lpstr>
      <vt:lpstr>PowerPoint Presentation</vt:lpstr>
      <vt:lpstr>PowerPoint Presentation</vt:lpstr>
      <vt:lpstr>Module aim</vt:lpstr>
      <vt:lpstr>Agenda</vt:lpstr>
      <vt:lpstr>Recap quiz</vt:lpstr>
      <vt:lpstr>PowerPoint Presentation</vt:lpstr>
      <vt:lpstr>Case management process</vt:lpstr>
      <vt:lpstr>Learning objectives</vt:lpstr>
      <vt:lpstr>PowerPoint Presentation</vt:lpstr>
      <vt:lpstr>Discussion</vt:lpstr>
      <vt:lpstr>Importance of the case plan</vt:lpstr>
      <vt:lpstr>Plenary discussion</vt:lpstr>
      <vt:lpstr>Who is involved in case planning?</vt:lpstr>
      <vt:lpstr>How to approach case planning</vt:lpstr>
      <vt:lpstr>Promoting child’s meaningful participation</vt:lpstr>
      <vt:lpstr>Empowering</vt:lpstr>
      <vt:lpstr>Empowering actions during case planning</vt:lpstr>
      <vt:lpstr>Strength-based case plan</vt:lpstr>
      <vt:lpstr>Strengths, care and support in Amina’s case</vt:lpstr>
      <vt:lpstr>Key learning points</vt:lpstr>
      <vt:lpstr>PowerPoint Presentation</vt:lpstr>
      <vt:lpstr>Case planning meetings </vt:lpstr>
      <vt:lpstr>Involving others in case planning</vt:lpstr>
      <vt:lpstr>Preparing for a case planning meeting</vt:lpstr>
      <vt:lpstr>Preparation checklist</vt:lpstr>
      <vt:lpstr>Flow of a case planning meeting</vt:lpstr>
      <vt:lpstr>Timeline completing the case planning</vt:lpstr>
      <vt:lpstr>Role play</vt:lpstr>
      <vt:lpstr>Case planning meeting tips</vt:lpstr>
      <vt:lpstr>Support decision making</vt:lpstr>
      <vt:lpstr>Key learning points</vt:lpstr>
      <vt:lpstr>PowerPoint Presentation</vt:lpstr>
      <vt:lpstr>Examples of caseworker’s actions</vt:lpstr>
      <vt:lpstr>PowerPoint Presentation</vt:lpstr>
      <vt:lpstr>Various types of support </vt:lpstr>
      <vt:lpstr>Referral pathways exercise </vt:lpstr>
      <vt:lpstr>PowerPoint Presentation</vt:lpstr>
      <vt:lpstr>Referral pathways exercise</vt:lpstr>
      <vt:lpstr>Service mapping </vt:lpstr>
      <vt:lpstr>Referral pathways</vt:lpstr>
      <vt:lpstr>Key learning points</vt:lpstr>
      <vt:lpstr>PowerPoint Presentation</vt:lpstr>
      <vt:lpstr>Setting SMART goals</vt:lpstr>
      <vt:lpstr>Setting SMART goals</vt:lpstr>
      <vt:lpstr>PowerPoint Presentation</vt:lpstr>
      <vt:lpstr>CP Case Management goals </vt:lpstr>
      <vt:lpstr>Amina’s case plan</vt:lpstr>
      <vt:lpstr>PowerPoint Presentation</vt:lpstr>
      <vt:lpstr>Key learning points</vt:lpstr>
      <vt:lpstr>PowerPoint Presentation</vt:lpstr>
      <vt:lpstr>End of Module 8</vt:lpstr>
      <vt:lpstr>Self-care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7</cp:revision>
  <dcterms:created xsi:type="dcterms:W3CDTF">2023-02-13T10:32:44Z</dcterms:created>
  <dcterms:modified xsi:type="dcterms:W3CDTF">2023-03-31T14:01:51Z</dcterms:modified>
</cp:coreProperties>
</file>