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6"/>
  </p:notesMasterIdLst>
  <p:sldIdLst>
    <p:sldId id="326" r:id="rId2"/>
    <p:sldId id="728" r:id="rId3"/>
    <p:sldId id="337" r:id="rId4"/>
    <p:sldId id="339" r:id="rId5"/>
    <p:sldId id="261" r:id="rId6"/>
    <p:sldId id="748" r:id="rId7"/>
    <p:sldId id="266" r:id="rId8"/>
    <p:sldId id="262" r:id="rId9"/>
    <p:sldId id="347" r:id="rId10"/>
    <p:sldId id="731" r:id="rId11"/>
    <p:sldId id="749" r:id="rId12"/>
    <p:sldId id="745" r:id="rId13"/>
    <p:sldId id="734" r:id="rId14"/>
    <p:sldId id="736" r:id="rId15"/>
    <p:sldId id="738" r:id="rId16"/>
    <p:sldId id="740" r:id="rId17"/>
    <p:sldId id="735" r:id="rId18"/>
    <p:sldId id="739" r:id="rId19"/>
    <p:sldId id="741" r:id="rId20"/>
    <p:sldId id="333" r:id="rId21"/>
    <p:sldId id="729" r:id="rId22"/>
    <p:sldId id="727" r:id="rId23"/>
    <p:sldId id="351" r:id="rId24"/>
    <p:sldId id="354" r:id="rId25"/>
    <p:sldId id="352" r:id="rId26"/>
    <p:sldId id="750" r:id="rId27"/>
    <p:sldId id="755" r:id="rId28"/>
    <p:sldId id="754" r:id="rId29"/>
    <p:sldId id="753" r:id="rId30"/>
    <p:sldId id="383" r:id="rId31"/>
    <p:sldId id="746" r:id="rId32"/>
    <p:sldId id="420" r:id="rId33"/>
    <p:sldId id="756" r:id="rId34"/>
    <p:sldId id="423" r:id="rId35"/>
    <p:sldId id="424" r:id="rId36"/>
    <p:sldId id="272" r:id="rId37"/>
    <p:sldId id="426" r:id="rId38"/>
    <p:sldId id="421" r:id="rId39"/>
    <p:sldId id="747" r:id="rId40"/>
    <p:sldId id="744" r:id="rId41"/>
    <p:sldId id="428" r:id="rId42"/>
    <p:sldId id="429" r:id="rId43"/>
    <p:sldId id="742" r:id="rId44"/>
    <p:sldId id="725" r:id="rId45"/>
  </p:sldIdLst>
  <p:sldSz cx="12192000" cy="6858000"/>
  <p:notesSz cx="7099300" cy="10234613"/>
  <p:defaultTextStyle>
    <a:defPPr>
      <a:defRPr lang="en-B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Title" id="{90DB18AE-7192-4FDA-99A9-AA65AE66B81D}">
          <p14:sldIdLst>
            <p14:sldId id="326"/>
          </p14:sldIdLst>
        </p14:section>
        <p14:section name="Session 1" id="{05502E42-6107-408C-982E-88A8941DFBEB}">
          <p14:sldIdLst>
            <p14:sldId id="728"/>
            <p14:sldId id="337"/>
            <p14:sldId id="339"/>
            <p14:sldId id="261"/>
            <p14:sldId id="748"/>
            <p14:sldId id="266"/>
            <p14:sldId id="262"/>
          </p14:sldIdLst>
        </p14:section>
        <p14:section name="Session 2" id="{096A0A5E-3486-466D-9A69-A1BBD2345280}">
          <p14:sldIdLst>
            <p14:sldId id="347"/>
            <p14:sldId id="731"/>
            <p14:sldId id="749"/>
            <p14:sldId id="745"/>
            <p14:sldId id="734"/>
            <p14:sldId id="736"/>
            <p14:sldId id="738"/>
            <p14:sldId id="740"/>
            <p14:sldId id="735"/>
            <p14:sldId id="739"/>
            <p14:sldId id="741"/>
            <p14:sldId id="333"/>
          </p14:sldIdLst>
        </p14:section>
        <p14:section name="Session 3" id="{BAC12991-012E-4717-941C-2A930B8FC83F}">
          <p14:sldIdLst>
            <p14:sldId id="729"/>
            <p14:sldId id="727"/>
            <p14:sldId id="351"/>
            <p14:sldId id="354"/>
            <p14:sldId id="352"/>
            <p14:sldId id="750"/>
            <p14:sldId id="755"/>
            <p14:sldId id="754"/>
            <p14:sldId id="753"/>
            <p14:sldId id="383"/>
            <p14:sldId id="746"/>
            <p14:sldId id="420"/>
            <p14:sldId id="756"/>
            <p14:sldId id="423"/>
          </p14:sldIdLst>
        </p14:section>
        <p14:section name="Session 4" id="{618BC9CC-FE07-4913-8D5A-3E05B46E53CC}">
          <p14:sldIdLst>
            <p14:sldId id="424"/>
            <p14:sldId id="272"/>
            <p14:sldId id="426"/>
            <p14:sldId id="421"/>
            <p14:sldId id="747"/>
            <p14:sldId id="744"/>
            <p14:sldId id="428"/>
          </p14:sldIdLst>
        </p14:section>
        <p14:section name="Session 5" id="{FD0D0096-19E6-45F2-A2DC-6D5D152665FB}">
          <p14:sldIdLst>
            <p14:sldId id="429"/>
            <p14:sldId id="742"/>
            <p14:sldId id="725"/>
          </p14:sldIdLst>
        </p14:section>
      </p14:sectionLst>
    </p:ex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EC6EC714-8382-DEDA-363D-064BEB13D0B0}" name="Crystal Stewart" initials="CS" userId="GKZZVnRSUXtTMPrb39Zri5wg64SiJQpaNi8UeT9rgak=" providerId="None"/>
  <p188:author id="{A36A2820-D923-6E53-C312-A21723F6603F}" name="Ilse Van der Straeten" initials="IVdS" userId="S::Ilse.VanderStraeten@rescue.org::48c204e9-4447-4a09-a8d3-af2f3980ba4f" providerId="AD"/>
  <p188:author id="{2BA547FE-46EF-BB21-D252-B02F0AE3AB5E}" name="Ilse Van der Straeten" initials="IVdS" userId="Ilse Van der Straeten" providerId="None"/>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E0574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DC32E1D-D78E-466E-B428-2AAB2143A4BB}" v="53" dt="2023-03-15T08:22:43.403"/>
    <p1510:client id="{58C288ED-13F7-48E1-BF70-1BB2C24B1E1A}" v="50" dt="2023-03-05T20:17:59.753"/>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6" autoAdjust="0"/>
    <p:restoredTop sz="83880" autoAdjust="0"/>
  </p:normalViewPr>
  <p:slideViewPr>
    <p:cSldViewPr snapToGrid="0">
      <p:cViewPr varScale="1">
        <p:scale>
          <a:sx n="62" d="100"/>
          <a:sy n="62" d="100"/>
        </p:scale>
        <p:origin x="825" y="42"/>
      </p:cViewPr>
      <p:guideLst/>
    </p:cSldViewPr>
  </p:slideViewPr>
  <p:notesTextViewPr>
    <p:cViewPr>
      <p:scale>
        <a:sx n="1" d="1"/>
        <a:sy n="1" d="1"/>
      </p:scale>
      <p:origin x="0" y="0"/>
    </p:cViewPr>
  </p:notesTextViewPr>
  <p:sorterViewPr>
    <p:cViewPr>
      <p:scale>
        <a:sx n="66" d="100"/>
        <a:sy n="66" d="100"/>
      </p:scale>
      <p:origin x="0" y="-3462"/>
    </p:cViewPr>
  </p:sorterViewPr>
  <p:notesViewPr>
    <p:cSldViewPr snapToGrid="0">
      <p:cViewPr varScale="1">
        <p:scale>
          <a:sx n="50" d="100"/>
          <a:sy n="50" d="100"/>
        </p:scale>
        <p:origin x="2673" y="45"/>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microsoft.com/office/2018/10/relationships/authors" Target="authors.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viewProps" Target="viewProps.xml"/><Relationship Id="rId8" Type="http://schemas.openxmlformats.org/officeDocument/2006/relationships/slide" Target="slides/slide7.xml"/><Relationship Id="rId51" Type="http://schemas.microsoft.com/office/2016/11/relationships/changesInfo" Target="changesInfos/changesInfo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notesMaster" Target="notesMasters/notesMaster1.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rystal Stewart" userId="GKZZVnRSUXtTMPrb39Zri5wg64SiJQpaNi8UeT9rgak=" providerId="None" clId="Web-{2DC32E1D-D78E-466E-B428-2AAB2143A4BB}"/>
    <pc:docChg chg="modSld">
      <pc:chgData name="Crystal Stewart" userId="GKZZVnRSUXtTMPrb39Zri5wg64SiJQpaNi8UeT9rgak=" providerId="None" clId="Web-{2DC32E1D-D78E-466E-B428-2AAB2143A4BB}" dt="2023-03-15T08:23:23.905" v="80"/>
      <pc:docMkLst>
        <pc:docMk/>
      </pc:docMkLst>
      <pc:sldChg chg="modSp modNotes">
        <pc:chgData name="Crystal Stewart" userId="GKZZVnRSUXtTMPrb39Zri5wg64SiJQpaNi8UeT9rgak=" providerId="None" clId="Web-{2DC32E1D-D78E-466E-B428-2AAB2143A4BB}" dt="2023-03-15T08:23:23.905" v="80"/>
        <pc:sldMkLst>
          <pc:docMk/>
          <pc:sldMk cId="3184772606" sldId="421"/>
        </pc:sldMkLst>
        <pc:spChg chg="mod">
          <ac:chgData name="Crystal Stewart" userId="GKZZVnRSUXtTMPrb39Zri5wg64SiJQpaNi8UeT9rgak=" providerId="None" clId="Web-{2DC32E1D-D78E-466E-B428-2AAB2143A4BB}" dt="2023-03-15T08:22:41.903" v="68" actId="20577"/>
          <ac:spMkLst>
            <pc:docMk/>
            <pc:sldMk cId="3184772606" sldId="421"/>
            <ac:spMk id="15" creationId="{A6E99E0C-463D-7BF7-8135-C8865ED5843A}"/>
          </ac:spMkLst>
        </pc:spChg>
      </pc:sldChg>
      <pc:sldChg chg="modSp">
        <pc:chgData name="Crystal Stewart" userId="GKZZVnRSUXtTMPrb39Zri5wg64SiJQpaNi8UeT9rgak=" providerId="None" clId="Web-{2DC32E1D-D78E-466E-B428-2AAB2143A4BB}" dt="2023-03-15T08:18:15.298" v="5" actId="20577"/>
        <pc:sldMkLst>
          <pc:docMk/>
          <pc:sldMk cId="3667743360" sldId="731"/>
        </pc:sldMkLst>
        <pc:spChg chg="mod">
          <ac:chgData name="Crystal Stewart" userId="GKZZVnRSUXtTMPrb39Zri5wg64SiJQpaNi8UeT9rgak=" providerId="None" clId="Web-{2DC32E1D-D78E-466E-B428-2AAB2143A4BB}" dt="2023-03-15T08:18:15.298" v="5" actId="20577"/>
          <ac:spMkLst>
            <pc:docMk/>
            <pc:sldMk cId="3667743360" sldId="731"/>
            <ac:spMk id="5" creationId="{CD822103-55A4-104E-FD68-1F3F545C9C11}"/>
          </ac:spMkLst>
        </pc:spChg>
      </pc:sldChg>
    </pc:docChg>
  </pc:docChgLst>
  <pc:docChgLst>
    <pc:chgData name="Justina Ojom" userId="cbdaed7d-8d45-4372-a16a-f3f8900c2f45" providerId="ADAL" clId="{58C288ED-13F7-48E1-BF70-1BB2C24B1E1A}"/>
    <pc:docChg chg="undo custSel addSld delSld modSld sldOrd modMainMaster addSection modSection modNotesMaster">
      <pc:chgData name="Justina Ojom" userId="cbdaed7d-8d45-4372-a16a-f3f8900c2f45" providerId="ADAL" clId="{58C288ED-13F7-48E1-BF70-1BB2C24B1E1A}" dt="2023-03-10T01:28:37.716" v="10271" actId="13926"/>
      <pc:docMkLst>
        <pc:docMk/>
      </pc:docMkLst>
      <pc:sldChg chg="addSp delSp modSp mod modNotes modNotesTx">
        <pc:chgData name="Justina Ojom" userId="cbdaed7d-8d45-4372-a16a-f3f8900c2f45" providerId="ADAL" clId="{58C288ED-13F7-48E1-BF70-1BB2C24B1E1A}" dt="2023-03-09T21:52:52.661" v="9304" actId="20577"/>
        <pc:sldMkLst>
          <pc:docMk/>
          <pc:sldMk cId="0" sldId="261"/>
        </pc:sldMkLst>
        <pc:spChg chg="mod">
          <ac:chgData name="Justina Ojom" userId="cbdaed7d-8d45-4372-a16a-f3f8900c2f45" providerId="ADAL" clId="{58C288ED-13F7-48E1-BF70-1BB2C24B1E1A}" dt="2023-03-07T16:01:04.360" v="6401" actId="207"/>
          <ac:spMkLst>
            <pc:docMk/>
            <pc:sldMk cId="0" sldId="261"/>
            <ac:spMk id="3" creationId="{C6C8DC6E-0F10-8F87-013F-CFE1BAC64F40}"/>
          </ac:spMkLst>
        </pc:spChg>
        <pc:spChg chg="mod">
          <ac:chgData name="Justina Ojom" userId="cbdaed7d-8d45-4372-a16a-f3f8900c2f45" providerId="ADAL" clId="{58C288ED-13F7-48E1-BF70-1BB2C24B1E1A}" dt="2023-03-07T16:00:30.817" v="6369"/>
          <ac:spMkLst>
            <pc:docMk/>
            <pc:sldMk cId="0" sldId="261"/>
            <ac:spMk id="4" creationId="{92D62CF2-ED40-46CF-01AE-159170719955}"/>
          </ac:spMkLst>
        </pc:spChg>
        <pc:spChg chg="del">
          <ac:chgData name="Justina Ojom" userId="cbdaed7d-8d45-4372-a16a-f3f8900c2f45" providerId="ADAL" clId="{58C288ED-13F7-48E1-BF70-1BB2C24B1E1A}" dt="2023-03-07T15:59:42.622" v="6362" actId="478"/>
          <ac:spMkLst>
            <pc:docMk/>
            <pc:sldMk cId="0" sldId="261"/>
            <ac:spMk id="5" creationId="{7ECCC564-326E-63D8-C632-DBBBCAF86ADF}"/>
          </ac:spMkLst>
        </pc:spChg>
        <pc:spChg chg="mod">
          <ac:chgData name="Justina Ojom" userId="cbdaed7d-8d45-4372-a16a-f3f8900c2f45" providerId="ADAL" clId="{58C288ED-13F7-48E1-BF70-1BB2C24B1E1A}" dt="2023-03-09T20:31:18.319" v="9054"/>
          <ac:spMkLst>
            <pc:docMk/>
            <pc:sldMk cId="0" sldId="261"/>
            <ac:spMk id="6" creationId="{7920D6B4-D7B7-1C0C-E13A-D147F5ABB320}"/>
          </ac:spMkLst>
        </pc:spChg>
        <pc:spChg chg="del">
          <ac:chgData name="Justina Ojom" userId="cbdaed7d-8d45-4372-a16a-f3f8900c2f45" providerId="ADAL" clId="{58C288ED-13F7-48E1-BF70-1BB2C24B1E1A}" dt="2023-03-07T15:59:42.622" v="6362" actId="478"/>
          <ac:spMkLst>
            <pc:docMk/>
            <pc:sldMk cId="0" sldId="261"/>
            <ac:spMk id="6" creationId="{A536BFA7-E96D-5A4B-BD0F-57164A8FF8A1}"/>
          </ac:spMkLst>
        </pc:spChg>
        <pc:spChg chg="del mod">
          <ac:chgData name="Justina Ojom" userId="cbdaed7d-8d45-4372-a16a-f3f8900c2f45" providerId="ADAL" clId="{58C288ED-13F7-48E1-BF70-1BB2C24B1E1A}" dt="2023-03-07T15:59:56.456" v="6366" actId="478"/>
          <ac:spMkLst>
            <pc:docMk/>
            <pc:sldMk cId="0" sldId="261"/>
            <ac:spMk id="7" creationId="{559C7BC1-8C71-9289-9257-A2B21D033B54}"/>
          </ac:spMkLst>
        </pc:spChg>
        <pc:spChg chg="del mod">
          <ac:chgData name="Justina Ojom" userId="cbdaed7d-8d45-4372-a16a-f3f8900c2f45" providerId="ADAL" clId="{58C288ED-13F7-48E1-BF70-1BB2C24B1E1A}" dt="2023-03-07T15:59:56.456" v="6366" actId="478"/>
          <ac:spMkLst>
            <pc:docMk/>
            <pc:sldMk cId="0" sldId="261"/>
            <ac:spMk id="8" creationId="{7FE0D5DC-8FC0-C31A-E75E-4CDCB17EED68}"/>
          </ac:spMkLst>
        </pc:spChg>
        <pc:spChg chg="mod">
          <ac:chgData name="Justina Ojom" userId="cbdaed7d-8d45-4372-a16a-f3f8900c2f45" providerId="ADAL" clId="{58C288ED-13F7-48E1-BF70-1BB2C24B1E1A}" dt="2023-03-07T16:01:02.809" v="6400" actId="207"/>
          <ac:spMkLst>
            <pc:docMk/>
            <pc:sldMk cId="0" sldId="261"/>
            <ac:spMk id="10" creationId="{4BC0C398-8823-BF59-02F8-E66CBB32687F}"/>
          </ac:spMkLst>
        </pc:spChg>
        <pc:spChg chg="mod">
          <ac:chgData name="Justina Ojom" userId="cbdaed7d-8d45-4372-a16a-f3f8900c2f45" providerId="ADAL" clId="{58C288ED-13F7-48E1-BF70-1BB2C24B1E1A}" dt="2023-03-07T16:00:30.817" v="6369"/>
          <ac:spMkLst>
            <pc:docMk/>
            <pc:sldMk cId="0" sldId="261"/>
            <ac:spMk id="11" creationId="{88D381F1-E9A3-6EEF-6965-7FD95782D21B}"/>
          </ac:spMkLst>
        </pc:spChg>
        <pc:spChg chg="add mod">
          <ac:chgData name="Justina Ojom" userId="cbdaed7d-8d45-4372-a16a-f3f8900c2f45" providerId="ADAL" clId="{58C288ED-13F7-48E1-BF70-1BB2C24B1E1A}" dt="2023-03-07T16:01:31.990" v="6413" actId="1076"/>
          <ac:spMkLst>
            <pc:docMk/>
            <pc:sldMk cId="0" sldId="261"/>
            <ac:spMk id="12" creationId="{83B0FB34-5885-E449-5C3F-342AFB7C3830}"/>
          </ac:spMkLst>
        </pc:spChg>
        <pc:spChg chg="add mod">
          <ac:chgData name="Justina Ojom" userId="cbdaed7d-8d45-4372-a16a-f3f8900c2f45" providerId="ADAL" clId="{58C288ED-13F7-48E1-BF70-1BB2C24B1E1A}" dt="2023-03-07T16:01:31.990" v="6413" actId="1076"/>
          <ac:spMkLst>
            <pc:docMk/>
            <pc:sldMk cId="0" sldId="261"/>
            <ac:spMk id="13" creationId="{13923C48-FCC1-EE78-0CFA-A1987682B92B}"/>
          </ac:spMkLst>
        </pc:spChg>
        <pc:spChg chg="mod">
          <ac:chgData name="Justina Ojom" userId="cbdaed7d-8d45-4372-a16a-f3f8900c2f45" providerId="ADAL" clId="{58C288ED-13F7-48E1-BF70-1BB2C24B1E1A}" dt="2023-03-09T20:31:18.319" v="9054"/>
          <ac:spMkLst>
            <pc:docMk/>
            <pc:sldMk cId="0" sldId="261"/>
            <ac:spMk id="14" creationId="{0477F7E0-5005-5445-7BBB-592B2A6A483C}"/>
          </ac:spMkLst>
        </pc:spChg>
        <pc:spChg chg="mod">
          <ac:chgData name="Justina Ojom" userId="cbdaed7d-8d45-4372-a16a-f3f8900c2f45" providerId="ADAL" clId="{58C288ED-13F7-48E1-BF70-1BB2C24B1E1A}" dt="2023-03-09T20:31:18.319" v="9054"/>
          <ac:spMkLst>
            <pc:docMk/>
            <pc:sldMk cId="0" sldId="261"/>
            <ac:spMk id="15" creationId="{AACEB08E-ECDA-0168-74AA-113F35605E1F}"/>
          </ac:spMkLst>
        </pc:spChg>
        <pc:spChg chg="mod">
          <ac:chgData name="Justina Ojom" userId="cbdaed7d-8d45-4372-a16a-f3f8900c2f45" providerId="ADAL" clId="{58C288ED-13F7-48E1-BF70-1BB2C24B1E1A}" dt="2023-03-09T21:52:41.491" v="9253" actId="3064"/>
          <ac:spMkLst>
            <pc:docMk/>
            <pc:sldMk cId="0" sldId="261"/>
            <ac:spMk id="16" creationId="{9116A961-380E-2F6C-03F1-2E1F2F3173CF}"/>
          </ac:spMkLst>
        </pc:spChg>
        <pc:spChg chg="mod">
          <ac:chgData name="Justina Ojom" userId="cbdaed7d-8d45-4372-a16a-f3f8900c2f45" providerId="ADAL" clId="{58C288ED-13F7-48E1-BF70-1BB2C24B1E1A}" dt="2023-03-09T20:31:18.319" v="9054"/>
          <ac:spMkLst>
            <pc:docMk/>
            <pc:sldMk cId="0" sldId="261"/>
            <ac:spMk id="17" creationId="{1477D282-610D-31C9-0EE0-9369D3105764}"/>
          </ac:spMkLst>
        </pc:spChg>
        <pc:spChg chg="del">
          <ac:chgData name="Justina Ojom" userId="cbdaed7d-8d45-4372-a16a-f3f8900c2f45" providerId="ADAL" clId="{58C288ED-13F7-48E1-BF70-1BB2C24B1E1A}" dt="2023-03-07T15:47:14.553" v="6175" actId="478"/>
          <ac:spMkLst>
            <pc:docMk/>
            <pc:sldMk cId="0" sldId="261"/>
            <ac:spMk id="308" creationId="{00000000-0000-0000-0000-000000000000}"/>
          </ac:spMkLst>
        </pc:spChg>
        <pc:grpChg chg="add mod">
          <ac:chgData name="Justina Ojom" userId="cbdaed7d-8d45-4372-a16a-f3f8900c2f45" providerId="ADAL" clId="{58C288ED-13F7-48E1-BF70-1BB2C24B1E1A}" dt="2023-03-09T20:35:18.377" v="9057" actId="1038"/>
          <ac:grpSpMkLst>
            <pc:docMk/>
            <pc:sldMk cId="0" sldId="261"/>
            <ac:grpSpMk id="2" creationId="{A251EEEE-1CF9-30CE-C211-7EF15B747AAD}"/>
          </ac:grpSpMkLst>
        </pc:grpChg>
        <pc:grpChg chg="add mod">
          <ac:chgData name="Justina Ojom" userId="cbdaed7d-8d45-4372-a16a-f3f8900c2f45" providerId="ADAL" clId="{58C288ED-13F7-48E1-BF70-1BB2C24B1E1A}" dt="2023-03-09T20:31:18.319" v="9054"/>
          <ac:grpSpMkLst>
            <pc:docMk/>
            <pc:sldMk cId="0" sldId="261"/>
            <ac:grpSpMk id="5" creationId="{352DB181-85E2-8FC0-A7F2-F7453A933649}"/>
          </ac:grpSpMkLst>
        </pc:grpChg>
        <pc:grpChg chg="mod">
          <ac:chgData name="Justina Ojom" userId="cbdaed7d-8d45-4372-a16a-f3f8900c2f45" providerId="ADAL" clId="{58C288ED-13F7-48E1-BF70-1BB2C24B1E1A}" dt="2023-03-09T20:31:18.319" v="9054"/>
          <ac:grpSpMkLst>
            <pc:docMk/>
            <pc:sldMk cId="0" sldId="261"/>
            <ac:grpSpMk id="7" creationId="{8B4C9D15-B108-C18F-05EF-683629D50B7C}"/>
          </ac:grpSpMkLst>
        </pc:grpChg>
        <pc:grpChg chg="mod">
          <ac:chgData name="Justina Ojom" userId="cbdaed7d-8d45-4372-a16a-f3f8900c2f45" providerId="ADAL" clId="{58C288ED-13F7-48E1-BF70-1BB2C24B1E1A}" dt="2023-03-09T20:31:18.319" v="9054"/>
          <ac:grpSpMkLst>
            <pc:docMk/>
            <pc:sldMk cId="0" sldId="261"/>
            <ac:grpSpMk id="8" creationId="{74C3A89C-350A-B125-0C43-20E37475C833}"/>
          </ac:grpSpMkLst>
        </pc:grpChg>
        <pc:grpChg chg="add mod">
          <ac:chgData name="Justina Ojom" userId="cbdaed7d-8d45-4372-a16a-f3f8900c2f45" providerId="ADAL" clId="{58C288ED-13F7-48E1-BF70-1BB2C24B1E1A}" dt="2023-03-09T20:35:18.377" v="9057" actId="1038"/>
          <ac:grpSpMkLst>
            <pc:docMk/>
            <pc:sldMk cId="0" sldId="261"/>
            <ac:grpSpMk id="9" creationId="{ABB1CAA4-4DAF-D640-6468-925BD9A317AC}"/>
          </ac:grpSpMkLst>
        </pc:grpChg>
      </pc:sldChg>
      <pc:sldChg chg="addSp delSp modSp mod modNotes modNotesTx">
        <pc:chgData name="Justina Ojom" userId="cbdaed7d-8d45-4372-a16a-f3f8900c2f45" providerId="ADAL" clId="{58C288ED-13F7-48E1-BF70-1BB2C24B1E1A}" dt="2023-03-10T01:25:56.990" v="10261" actId="790"/>
        <pc:sldMkLst>
          <pc:docMk/>
          <pc:sldMk cId="0" sldId="262"/>
        </pc:sldMkLst>
        <pc:spChg chg="mod">
          <ac:chgData name="Justina Ojom" userId="cbdaed7d-8d45-4372-a16a-f3f8900c2f45" providerId="ADAL" clId="{58C288ED-13F7-48E1-BF70-1BB2C24B1E1A}" dt="2023-03-07T16:04:50.999" v="6468" actId="1076"/>
          <ac:spMkLst>
            <pc:docMk/>
            <pc:sldMk cId="0" sldId="262"/>
            <ac:spMk id="2" creationId="{C22923FE-D73E-6DF7-8889-C74AA17278ED}"/>
          </ac:spMkLst>
        </pc:spChg>
        <pc:spChg chg="mod">
          <ac:chgData name="Justina Ojom" userId="cbdaed7d-8d45-4372-a16a-f3f8900c2f45" providerId="ADAL" clId="{58C288ED-13F7-48E1-BF70-1BB2C24B1E1A}" dt="2023-03-07T16:03:54.138" v="6452" actId="207"/>
          <ac:spMkLst>
            <pc:docMk/>
            <pc:sldMk cId="0" sldId="262"/>
            <ac:spMk id="6" creationId="{2994EF88-A6A5-FB0A-4E4E-186C8D89E5D4}"/>
          </ac:spMkLst>
        </pc:spChg>
        <pc:spChg chg="mod">
          <ac:chgData name="Justina Ojom" userId="cbdaed7d-8d45-4372-a16a-f3f8900c2f45" providerId="ADAL" clId="{58C288ED-13F7-48E1-BF70-1BB2C24B1E1A}" dt="2023-03-07T16:03:54.138" v="6452" actId="207"/>
          <ac:spMkLst>
            <pc:docMk/>
            <pc:sldMk cId="0" sldId="262"/>
            <ac:spMk id="7" creationId="{FE8C0CA5-BF9A-12BF-47D4-EFA9EC6A4C03}"/>
          </ac:spMkLst>
        </pc:spChg>
        <pc:spChg chg="mod">
          <ac:chgData name="Justina Ojom" userId="cbdaed7d-8d45-4372-a16a-f3f8900c2f45" providerId="ADAL" clId="{58C288ED-13F7-48E1-BF70-1BB2C24B1E1A}" dt="2023-03-07T16:03:54.138" v="6452" actId="207"/>
          <ac:spMkLst>
            <pc:docMk/>
            <pc:sldMk cId="0" sldId="262"/>
            <ac:spMk id="8" creationId="{95B51707-ECCF-0092-5AD0-6497A41DF7D9}"/>
          </ac:spMkLst>
        </pc:spChg>
        <pc:spChg chg="mod">
          <ac:chgData name="Justina Ojom" userId="cbdaed7d-8d45-4372-a16a-f3f8900c2f45" providerId="ADAL" clId="{58C288ED-13F7-48E1-BF70-1BB2C24B1E1A}" dt="2023-03-07T16:03:54.138" v="6452" actId="207"/>
          <ac:spMkLst>
            <pc:docMk/>
            <pc:sldMk cId="0" sldId="262"/>
            <ac:spMk id="9" creationId="{48F05D39-00C8-1EA4-BB77-27F65E04193D}"/>
          </ac:spMkLst>
        </pc:spChg>
        <pc:spChg chg="mod">
          <ac:chgData name="Justina Ojom" userId="cbdaed7d-8d45-4372-a16a-f3f8900c2f45" providerId="ADAL" clId="{58C288ED-13F7-48E1-BF70-1BB2C24B1E1A}" dt="2023-03-07T16:11:25.878" v="6658" actId="1076"/>
          <ac:spMkLst>
            <pc:docMk/>
            <pc:sldMk cId="0" sldId="262"/>
            <ac:spMk id="10" creationId="{EF0694E0-3F8D-EE68-0DDB-9AB96832FD90}"/>
          </ac:spMkLst>
        </pc:spChg>
        <pc:spChg chg="mod">
          <ac:chgData name="Justina Ojom" userId="cbdaed7d-8d45-4372-a16a-f3f8900c2f45" providerId="ADAL" clId="{58C288ED-13F7-48E1-BF70-1BB2C24B1E1A}" dt="2023-03-10T01:25:56.990" v="10261" actId="790"/>
          <ac:spMkLst>
            <pc:docMk/>
            <pc:sldMk cId="0" sldId="262"/>
            <ac:spMk id="11" creationId="{2490762C-7A33-FD62-D08F-BFF22F01BD37}"/>
          </ac:spMkLst>
        </pc:spChg>
        <pc:spChg chg="mod">
          <ac:chgData name="Justina Ojom" userId="cbdaed7d-8d45-4372-a16a-f3f8900c2f45" providerId="ADAL" clId="{58C288ED-13F7-48E1-BF70-1BB2C24B1E1A}" dt="2023-03-07T16:04:50.999" v="6468" actId="1076"/>
          <ac:spMkLst>
            <pc:docMk/>
            <pc:sldMk cId="0" sldId="262"/>
            <ac:spMk id="12" creationId="{65A2A961-ABE5-11E0-8511-BE373A4BCF75}"/>
          </ac:spMkLst>
        </pc:spChg>
        <pc:spChg chg="mod">
          <ac:chgData name="Justina Ojom" userId="cbdaed7d-8d45-4372-a16a-f3f8900c2f45" providerId="ADAL" clId="{58C288ED-13F7-48E1-BF70-1BB2C24B1E1A}" dt="2023-03-09T20:31:37.706" v="9055"/>
          <ac:spMkLst>
            <pc:docMk/>
            <pc:sldMk cId="0" sldId="262"/>
            <ac:spMk id="13" creationId="{3F1F9533-556D-AC76-30D9-07E9B43307C8}"/>
          </ac:spMkLst>
        </pc:spChg>
        <pc:spChg chg="mod">
          <ac:chgData name="Justina Ojom" userId="cbdaed7d-8d45-4372-a16a-f3f8900c2f45" providerId="ADAL" clId="{58C288ED-13F7-48E1-BF70-1BB2C24B1E1A}" dt="2023-03-09T21:53:19.988" v="9310" actId="3064"/>
          <ac:spMkLst>
            <pc:docMk/>
            <pc:sldMk cId="0" sldId="262"/>
            <ac:spMk id="15" creationId="{6B51F0DA-38AC-8CE3-B118-AF7393648128}"/>
          </ac:spMkLst>
        </pc:spChg>
        <pc:spChg chg="mod">
          <ac:chgData name="Justina Ojom" userId="cbdaed7d-8d45-4372-a16a-f3f8900c2f45" providerId="ADAL" clId="{58C288ED-13F7-48E1-BF70-1BB2C24B1E1A}" dt="2023-03-09T20:31:37.706" v="9055"/>
          <ac:spMkLst>
            <pc:docMk/>
            <pc:sldMk cId="0" sldId="262"/>
            <ac:spMk id="16" creationId="{C9A58E62-5FA2-693F-EF75-572E6C336C06}"/>
          </ac:spMkLst>
        </pc:spChg>
        <pc:spChg chg="mod">
          <ac:chgData name="Justina Ojom" userId="cbdaed7d-8d45-4372-a16a-f3f8900c2f45" providerId="ADAL" clId="{58C288ED-13F7-48E1-BF70-1BB2C24B1E1A}" dt="2023-03-07T15:57:13.537" v="6334"/>
          <ac:spMkLst>
            <pc:docMk/>
            <pc:sldMk cId="0" sldId="262"/>
            <ac:spMk id="335" creationId="{00000000-0000-0000-0000-000000000000}"/>
          </ac:spMkLst>
        </pc:spChg>
        <pc:spChg chg="del mod">
          <ac:chgData name="Justina Ojom" userId="cbdaed7d-8d45-4372-a16a-f3f8900c2f45" providerId="ADAL" clId="{58C288ED-13F7-48E1-BF70-1BB2C24B1E1A}" dt="2023-03-07T16:03:49.347" v="6450" actId="478"/>
          <ac:spMkLst>
            <pc:docMk/>
            <pc:sldMk cId="0" sldId="262"/>
            <ac:spMk id="337" creationId="{00000000-0000-0000-0000-000000000000}"/>
          </ac:spMkLst>
        </pc:spChg>
        <pc:spChg chg="mod">
          <ac:chgData name="Justina Ojom" userId="cbdaed7d-8d45-4372-a16a-f3f8900c2f45" providerId="ADAL" clId="{58C288ED-13F7-48E1-BF70-1BB2C24B1E1A}" dt="2023-03-07T15:56:37.162" v="6328" actId="2711"/>
          <ac:spMkLst>
            <pc:docMk/>
            <pc:sldMk cId="0" sldId="262"/>
            <ac:spMk id="339" creationId="{00000000-0000-0000-0000-000000000000}"/>
          </ac:spMkLst>
        </pc:spChg>
        <pc:spChg chg="mod">
          <ac:chgData name="Justina Ojom" userId="cbdaed7d-8d45-4372-a16a-f3f8900c2f45" providerId="ADAL" clId="{58C288ED-13F7-48E1-BF70-1BB2C24B1E1A}" dt="2023-03-07T15:56:37.162" v="6328" actId="2711"/>
          <ac:spMkLst>
            <pc:docMk/>
            <pc:sldMk cId="0" sldId="262"/>
            <ac:spMk id="340" creationId="{00000000-0000-0000-0000-000000000000}"/>
          </ac:spMkLst>
        </pc:spChg>
        <pc:spChg chg="mod">
          <ac:chgData name="Justina Ojom" userId="cbdaed7d-8d45-4372-a16a-f3f8900c2f45" providerId="ADAL" clId="{58C288ED-13F7-48E1-BF70-1BB2C24B1E1A}" dt="2023-03-07T16:03:54.138" v="6452" actId="207"/>
          <ac:spMkLst>
            <pc:docMk/>
            <pc:sldMk cId="0" sldId="262"/>
            <ac:spMk id="352" creationId="{00000000-0000-0000-0000-000000000000}"/>
          </ac:spMkLst>
        </pc:spChg>
        <pc:spChg chg="mod">
          <ac:chgData name="Justina Ojom" userId="cbdaed7d-8d45-4372-a16a-f3f8900c2f45" providerId="ADAL" clId="{58C288ED-13F7-48E1-BF70-1BB2C24B1E1A}" dt="2023-03-07T16:03:54.138" v="6452" actId="207"/>
          <ac:spMkLst>
            <pc:docMk/>
            <pc:sldMk cId="0" sldId="262"/>
            <ac:spMk id="353" creationId="{00000000-0000-0000-0000-000000000000}"/>
          </ac:spMkLst>
        </pc:spChg>
        <pc:spChg chg="mod">
          <ac:chgData name="Justina Ojom" userId="cbdaed7d-8d45-4372-a16a-f3f8900c2f45" providerId="ADAL" clId="{58C288ED-13F7-48E1-BF70-1BB2C24B1E1A}" dt="2023-03-07T16:03:54.138" v="6452" actId="207"/>
          <ac:spMkLst>
            <pc:docMk/>
            <pc:sldMk cId="0" sldId="262"/>
            <ac:spMk id="354" creationId="{00000000-0000-0000-0000-000000000000}"/>
          </ac:spMkLst>
        </pc:spChg>
        <pc:spChg chg="mod">
          <ac:chgData name="Justina Ojom" userId="cbdaed7d-8d45-4372-a16a-f3f8900c2f45" providerId="ADAL" clId="{58C288ED-13F7-48E1-BF70-1BB2C24B1E1A}" dt="2023-03-07T16:03:54.138" v="6452" actId="207"/>
          <ac:spMkLst>
            <pc:docMk/>
            <pc:sldMk cId="0" sldId="262"/>
            <ac:spMk id="355" creationId="{00000000-0000-0000-0000-000000000000}"/>
          </ac:spMkLst>
        </pc:spChg>
        <pc:spChg chg="mod">
          <ac:chgData name="Justina Ojom" userId="cbdaed7d-8d45-4372-a16a-f3f8900c2f45" providerId="ADAL" clId="{58C288ED-13F7-48E1-BF70-1BB2C24B1E1A}" dt="2023-03-07T16:03:54.138" v="6452" actId="207"/>
          <ac:spMkLst>
            <pc:docMk/>
            <pc:sldMk cId="0" sldId="262"/>
            <ac:spMk id="358" creationId="{00000000-0000-0000-0000-000000000000}"/>
          </ac:spMkLst>
        </pc:spChg>
        <pc:spChg chg="mod">
          <ac:chgData name="Justina Ojom" userId="cbdaed7d-8d45-4372-a16a-f3f8900c2f45" providerId="ADAL" clId="{58C288ED-13F7-48E1-BF70-1BB2C24B1E1A}" dt="2023-03-07T16:03:54.138" v="6452" actId="207"/>
          <ac:spMkLst>
            <pc:docMk/>
            <pc:sldMk cId="0" sldId="262"/>
            <ac:spMk id="359" creationId="{00000000-0000-0000-0000-000000000000}"/>
          </ac:spMkLst>
        </pc:spChg>
        <pc:spChg chg="mod">
          <ac:chgData name="Justina Ojom" userId="cbdaed7d-8d45-4372-a16a-f3f8900c2f45" providerId="ADAL" clId="{58C288ED-13F7-48E1-BF70-1BB2C24B1E1A}" dt="2023-03-07T16:03:54.138" v="6452" actId="207"/>
          <ac:spMkLst>
            <pc:docMk/>
            <pc:sldMk cId="0" sldId="262"/>
            <ac:spMk id="360" creationId="{00000000-0000-0000-0000-000000000000}"/>
          </ac:spMkLst>
        </pc:spChg>
        <pc:spChg chg="mod">
          <ac:chgData name="Justina Ojom" userId="cbdaed7d-8d45-4372-a16a-f3f8900c2f45" providerId="ADAL" clId="{58C288ED-13F7-48E1-BF70-1BB2C24B1E1A}" dt="2023-03-07T16:03:54.138" v="6452" actId="207"/>
          <ac:spMkLst>
            <pc:docMk/>
            <pc:sldMk cId="0" sldId="262"/>
            <ac:spMk id="361" creationId="{00000000-0000-0000-0000-000000000000}"/>
          </ac:spMkLst>
        </pc:spChg>
        <pc:spChg chg="mod">
          <ac:chgData name="Justina Ojom" userId="cbdaed7d-8d45-4372-a16a-f3f8900c2f45" providerId="ADAL" clId="{58C288ED-13F7-48E1-BF70-1BB2C24B1E1A}" dt="2023-03-07T16:03:54.138" v="6452" actId="207"/>
          <ac:spMkLst>
            <pc:docMk/>
            <pc:sldMk cId="0" sldId="262"/>
            <ac:spMk id="364" creationId="{00000000-0000-0000-0000-000000000000}"/>
          </ac:spMkLst>
        </pc:spChg>
        <pc:spChg chg="mod">
          <ac:chgData name="Justina Ojom" userId="cbdaed7d-8d45-4372-a16a-f3f8900c2f45" providerId="ADAL" clId="{58C288ED-13F7-48E1-BF70-1BB2C24B1E1A}" dt="2023-03-07T16:03:54.138" v="6452" actId="207"/>
          <ac:spMkLst>
            <pc:docMk/>
            <pc:sldMk cId="0" sldId="262"/>
            <ac:spMk id="365" creationId="{00000000-0000-0000-0000-000000000000}"/>
          </ac:spMkLst>
        </pc:spChg>
        <pc:spChg chg="mod">
          <ac:chgData name="Justina Ojom" userId="cbdaed7d-8d45-4372-a16a-f3f8900c2f45" providerId="ADAL" clId="{58C288ED-13F7-48E1-BF70-1BB2C24B1E1A}" dt="2023-03-07T16:03:54.138" v="6452" actId="207"/>
          <ac:spMkLst>
            <pc:docMk/>
            <pc:sldMk cId="0" sldId="262"/>
            <ac:spMk id="366" creationId="{00000000-0000-0000-0000-000000000000}"/>
          </ac:spMkLst>
        </pc:spChg>
        <pc:spChg chg="mod">
          <ac:chgData name="Justina Ojom" userId="cbdaed7d-8d45-4372-a16a-f3f8900c2f45" providerId="ADAL" clId="{58C288ED-13F7-48E1-BF70-1BB2C24B1E1A}" dt="2023-03-07T16:03:54.138" v="6452" actId="207"/>
          <ac:spMkLst>
            <pc:docMk/>
            <pc:sldMk cId="0" sldId="262"/>
            <ac:spMk id="367" creationId="{00000000-0000-0000-0000-000000000000}"/>
          </ac:spMkLst>
        </pc:spChg>
        <pc:grpChg chg="add mod">
          <ac:chgData name="Justina Ojom" userId="cbdaed7d-8d45-4372-a16a-f3f8900c2f45" providerId="ADAL" clId="{58C288ED-13F7-48E1-BF70-1BB2C24B1E1A}" dt="2023-03-09T20:31:37.706" v="9055"/>
          <ac:grpSpMkLst>
            <pc:docMk/>
            <pc:sldMk cId="0" sldId="262"/>
            <ac:grpSpMk id="3" creationId="{1574151F-72AB-0EBA-5C7A-7C0D41B55129}"/>
          </ac:grpSpMkLst>
        </pc:grpChg>
        <pc:grpChg chg="mod">
          <ac:chgData name="Justina Ojom" userId="cbdaed7d-8d45-4372-a16a-f3f8900c2f45" providerId="ADAL" clId="{58C288ED-13F7-48E1-BF70-1BB2C24B1E1A}" dt="2023-03-07T16:04:50.999" v="6468" actId="1076"/>
          <ac:grpSpMkLst>
            <pc:docMk/>
            <pc:sldMk cId="0" sldId="262"/>
            <ac:grpSpMk id="4" creationId="{7D6E0CC1-7E88-3984-EFF0-C113B1184A61}"/>
          </ac:grpSpMkLst>
        </pc:grpChg>
        <pc:grpChg chg="mod">
          <ac:chgData name="Justina Ojom" userId="cbdaed7d-8d45-4372-a16a-f3f8900c2f45" providerId="ADAL" clId="{58C288ED-13F7-48E1-BF70-1BB2C24B1E1A}" dt="2023-03-07T16:03:54.138" v="6452" actId="207"/>
          <ac:grpSpMkLst>
            <pc:docMk/>
            <pc:sldMk cId="0" sldId="262"/>
            <ac:grpSpMk id="5" creationId="{58803533-5EF3-9AC8-5D4A-7AA2E98973C0}"/>
          </ac:grpSpMkLst>
        </pc:grpChg>
        <pc:grpChg chg="mod">
          <ac:chgData name="Justina Ojom" userId="cbdaed7d-8d45-4372-a16a-f3f8900c2f45" providerId="ADAL" clId="{58C288ED-13F7-48E1-BF70-1BB2C24B1E1A}" dt="2023-03-09T20:31:37.706" v="9055"/>
          <ac:grpSpMkLst>
            <pc:docMk/>
            <pc:sldMk cId="0" sldId="262"/>
            <ac:grpSpMk id="14" creationId="{5A1E3A51-2C7B-EABE-394C-402F09F7E34E}"/>
          </ac:grpSpMkLst>
        </pc:grpChg>
        <pc:grpChg chg="del mod">
          <ac:chgData name="Justina Ojom" userId="cbdaed7d-8d45-4372-a16a-f3f8900c2f45" providerId="ADAL" clId="{58C288ED-13F7-48E1-BF70-1BB2C24B1E1A}" dt="2023-03-07T16:03:47.435" v="6449" actId="478"/>
          <ac:grpSpMkLst>
            <pc:docMk/>
            <pc:sldMk cId="0" sldId="262"/>
            <ac:grpSpMk id="338" creationId="{00000000-0000-0000-0000-000000000000}"/>
          </ac:grpSpMkLst>
        </pc:grpChg>
        <pc:grpChg chg="mod">
          <ac:chgData name="Justina Ojom" userId="cbdaed7d-8d45-4372-a16a-f3f8900c2f45" providerId="ADAL" clId="{58C288ED-13F7-48E1-BF70-1BB2C24B1E1A}" dt="2023-03-07T16:04:50.999" v="6468" actId="1076"/>
          <ac:grpSpMkLst>
            <pc:docMk/>
            <pc:sldMk cId="0" sldId="262"/>
            <ac:grpSpMk id="350" creationId="{00000000-0000-0000-0000-000000000000}"/>
          </ac:grpSpMkLst>
        </pc:grpChg>
        <pc:grpChg chg="mod">
          <ac:chgData name="Justina Ojom" userId="cbdaed7d-8d45-4372-a16a-f3f8900c2f45" providerId="ADAL" clId="{58C288ED-13F7-48E1-BF70-1BB2C24B1E1A}" dt="2023-03-07T16:03:54.138" v="6452" actId="207"/>
          <ac:grpSpMkLst>
            <pc:docMk/>
            <pc:sldMk cId="0" sldId="262"/>
            <ac:grpSpMk id="351" creationId="{00000000-0000-0000-0000-000000000000}"/>
          </ac:grpSpMkLst>
        </pc:grpChg>
        <pc:grpChg chg="mod">
          <ac:chgData name="Justina Ojom" userId="cbdaed7d-8d45-4372-a16a-f3f8900c2f45" providerId="ADAL" clId="{58C288ED-13F7-48E1-BF70-1BB2C24B1E1A}" dt="2023-03-07T16:04:50.999" v="6468" actId="1076"/>
          <ac:grpSpMkLst>
            <pc:docMk/>
            <pc:sldMk cId="0" sldId="262"/>
            <ac:grpSpMk id="356" creationId="{00000000-0000-0000-0000-000000000000}"/>
          </ac:grpSpMkLst>
        </pc:grpChg>
        <pc:grpChg chg="mod">
          <ac:chgData name="Justina Ojom" userId="cbdaed7d-8d45-4372-a16a-f3f8900c2f45" providerId="ADAL" clId="{58C288ED-13F7-48E1-BF70-1BB2C24B1E1A}" dt="2023-03-07T16:03:54.138" v="6452" actId="207"/>
          <ac:grpSpMkLst>
            <pc:docMk/>
            <pc:sldMk cId="0" sldId="262"/>
            <ac:grpSpMk id="357" creationId="{00000000-0000-0000-0000-000000000000}"/>
          </ac:grpSpMkLst>
        </pc:grpChg>
        <pc:grpChg chg="mod">
          <ac:chgData name="Justina Ojom" userId="cbdaed7d-8d45-4372-a16a-f3f8900c2f45" providerId="ADAL" clId="{58C288ED-13F7-48E1-BF70-1BB2C24B1E1A}" dt="2023-03-07T16:04:50.999" v="6468" actId="1076"/>
          <ac:grpSpMkLst>
            <pc:docMk/>
            <pc:sldMk cId="0" sldId="262"/>
            <ac:grpSpMk id="362" creationId="{00000000-0000-0000-0000-000000000000}"/>
          </ac:grpSpMkLst>
        </pc:grpChg>
        <pc:grpChg chg="mod">
          <ac:chgData name="Justina Ojom" userId="cbdaed7d-8d45-4372-a16a-f3f8900c2f45" providerId="ADAL" clId="{58C288ED-13F7-48E1-BF70-1BB2C24B1E1A}" dt="2023-03-07T16:03:54.138" v="6452" actId="207"/>
          <ac:grpSpMkLst>
            <pc:docMk/>
            <pc:sldMk cId="0" sldId="262"/>
            <ac:grpSpMk id="363" creationId="{00000000-0000-0000-0000-000000000000}"/>
          </ac:grpSpMkLst>
        </pc:grpChg>
      </pc:sldChg>
      <pc:sldChg chg="addSp delSp modSp mod modNotes modNotesTx">
        <pc:chgData name="Justina Ojom" userId="cbdaed7d-8d45-4372-a16a-f3f8900c2f45" providerId="ADAL" clId="{58C288ED-13F7-48E1-BF70-1BB2C24B1E1A}" dt="2023-03-07T18:00:50.773" v="8210"/>
        <pc:sldMkLst>
          <pc:docMk/>
          <pc:sldMk cId="0" sldId="266"/>
        </pc:sldMkLst>
        <pc:spChg chg="add mod">
          <ac:chgData name="Justina Ojom" userId="cbdaed7d-8d45-4372-a16a-f3f8900c2f45" providerId="ADAL" clId="{58C288ED-13F7-48E1-BF70-1BB2C24B1E1A}" dt="2023-03-07T16:01:43.458" v="6439" actId="20577"/>
          <ac:spMkLst>
            <pc:docMk/>
            <pc:sldMk cId="0" sldId="266"/>
            <ac:spMk id="3" creationId="{FF97E8B1-12F6-9891-C831-E3824D8F01F8}"/>
          </ac:spMkLst>
        </pc:spChg>
        <pc:spChg chg="add mod">
          <ac:chgData name="Justina Ojom" userId="cbdaed7d-8d45-4372-a16a-f3f8900c2f45" providerId="ADAL" clId="{58C288ED-13F7-48E1-BF70-1BB2C24B1E1A}" dt="2023-03-07T16:02:54.351" v="6445" actId="207"/>
          <ac:spMkLst>
            <pc:docMk/>
            <pc:sldMk cId="0" sldId="266"/>
            <ac:spMk id="4" creationId="{3B5E46EF-A8CE-A113-F0D5-0346B18532D5}"/>
          </ac:spMkLst>
        </pc:spChg>
        <pc:spChg chg="add mod">
          <ac:chgData name="Justina Ojom" userId="cbdaed7d-8d45-4372-a16a-f3f8900c2f45" providerId="ADAL" clId="{58C288ED-13F7-48E1-BF70-1BB2C24B1E1A}" dt="2023-03-07T16:02:44.608" v="6442" actId="207"/>
          <ac:spMkLst>
            <pc:docMk/>
            <pc:sldMk cId="0" sldId="266"/>
            <ac:spMk id="5" creationId="{4B0C4C5F-CF73-A573-5DC2-CEF93A37D096}"/>
          </ac:spMkLst>
        </pc:spChg>
        <pc:spChg chg="add mod">
          <ac:chgData name="Justina Ojom" userId="cbdaed7d-8d45-4372-a16a-f3f8900c2f45" providerId="ADAL" clId="{58C288ED-13F7-48E1-BF70-1BB2C24B1E1A}" dt="2023-03-07T16:02:56.171" v="6446" actId="207"/>
          <ac:spMkLst>
            <pc:docMk/>
            <pc:sldMk cId="0" sldId="266"/>
            <ac:spMk id="6" creationId="{AAF34A5F-EFCE-5026-BFE5-BB648B48B2DB}"/>
          </ac:spMkLst>
        </pc:spChg>
        <pc:spChg chg="add mod">
          <ac:chgData name="Justina Ojom" userId="cbdaed7d-8d45-4372-a16a-f3f8900c2f45" providerId="ADAL" clId="{58C288ED-13F7-48E1-BF70-1BB2C24B1E1A}" dt="2023-03-07T16:02:44.608" v="6442" actId="207"/>
          <ac:spMkLst>
            <pc:docMk/>
            <pc:sldMk cId="0" sldId="266"/>
            <ac:spMk id="7" creationId="{01009454-F58C-229E-0FC6-6A1F038762B8}"/>
          </ac:spMkLst>
        </pc:spChg>
        <pc:spChg chg="add mod">
          <ac:chgData name="Justina Ojom" userId="cbdaed7d-8d45-4372-a16a-f3f8900c2f45" providerId="ADAL" clId="{58C288ED-13F7-48E1-BF70-1BB2C24B1E1A}" dt="2023-03-07T16:02:38.203" v="6441" actId="207"/>
          <ac:spMkLst>
            <pc:docMk/>
            <pc:sldMk cId="0" sldId="266"/>
            <ac:spMk id="8" creationId="{C59ECF2B-3BC6-7688-556C-D9DF0CEC8237}"/>
          </ac:spMkLst>
        </pc:spChg>
        <pc:spChg chg="add mod">
          <ac:chgData name="Justina Ojom" userId="cbdaed7d-8d45-4372-a16a-f3f8900c2f45" providerId="ADAL" clId="{58C288ED-13F7-48E1-BF70-1BB2C24B1E1A}" dt="2023-03-07T16:02:44.608" v="6442" actId="207"/>
          <ac:spMkLst>
            <pc:docMk/>
            <pc:sldMk cId="0" sldId="266"/>
            <ac:spMk id="9" creationId="{7CFC2AEE-2BBC-FDBD-8673-AB04BA362018}"/>
          </ac:spMkLst>
        </pc:spChg>
        <pc:spChg chg="add mod">
          <ac:chgData name="Justina Ojom" userId="cbdaed7d-8d45-4372-a16a-f3f8900c2f45" providerId="ADAL" clId="{58C288ED-13F7-48E1-BF70-1BB2C24B1E1A}" dt="2023-03-07T16:02:38.203" v="6441" actId="207"/>
          <ac:spMkLst>
            <pc:docMk/>
            <pc:sldMk cId="0" sldId="266"/>
            <ac:spMk id="10" creationId="{DF905093-A65F-880F-3E94-7D0CADAF506C}"/>
          </ac:spMkLst>
        </pc:spChg>
        <pc:spChg chg="add mod">
          <ac:chgData name="Justina Ojom" userId="cbdaed7d-8d45-4372-a16a-f3f8900c2f45" providerId="ADAL" clId="{58C288ED-13F7-48E1-BF70-1BB2C24B1E1A}" dt="2023-03-07T16:02:44.608" v="6442" actId="207"/>
          <ac:spMkLst>
            <pc:docMk/>
            <pc:sldMk cId="0" sldId="266"/>
            <ac:spMk id="11" creationId="{A6DA355E-0C01-E77B-9EF4-0FB854A5E82B}"/>
          </ac:spMkLst>
        </pc:spChg>
        <pc:spChg chg="add mod">
          <ac:chgData name="Justina Ojom" userId="cbdaed7d-8d45-4372-a16a-f3f8900c2f45" providerId="ADAL" clId="{58C288ED-13F7-48E1-BF70-1BB2C24B1E1A}" dt="2023-03-07T16:02:38.203" v="6441" actId="207"/>
          <ac:spMkLst>
            <pc:docMk/>
            <pc:sldMk cId="0" sldId="266"/>
            <ac:spMk id="12" creationId="{08D1E429-D942-D245-D1B1-842525B0222A}"/>
          </ac:spMkLst>
        </pc:spChg>
        <pc:spChg chg="add mod">
          <ac:chgData name="Justina Ojom" userId="cbdaed7d-8d45-4372-a16a-f3f8900c2f45" providerId="ADAL" clId="{58C288ED-13F7-48E1-BF70-1BB2C24B1E1A}" dt="2023-03-07T16:02:44.608" v="6442" actId="207"/>
          <ac:spMkLst>
            <pc:docMk/>
            <pc:sldMk cId="0" sldId="266"/>
            <ac:spMk id="13" creationId="{5310D57F-D43B-37D4-33A2-47D951378684}"/>
          </ac:spMkLst>
        </pc:spChg>
        <pc:spChg chg="add mod">
          <ac:chgData name="Justina Ojom" userId="cbdaed7d-8d45-4372-a16a-f3f8900c2f45" providerId="ADAL" clId="{58C288ED-13F7-48E1-BF70-1BB2C24B1E1A}" dt="2023-03-07T16:02:38.203" v="6441" actId="207"/>
          <ac:spMkLst>
            <pc:docMk/>
            <pc:sldMk cId="0" sldId="266"/>
            <ac:spMk id="14" creationId="{5F3B27ED-DFB3-5BEA-4F1A-976934185662}"/>
          </ac:spMkLst>
        </pc:spChg>
        <pc:spChg chg="add mod">
          <ac:chgData name="Justina Ojom" userId="cbdaed7d-8d45-4372-a16a-f3f8900c2f45" providerId="ADAL" clId="{58C288ED-13F7-48E1-BF70-1BB2C24B1E1A}" dt="2023-03-07T16:02:44.608" v="6442" actId="207"/>
          <ac:spMkLst>
            <pc:docMk/>
            <pc:sldMk cId="0" sldId="266"/>
            <ac:spMk id="15" creationId="{FF18590F-ADDB-07CB-3FFC-D8E3DD95E1FF}"/>
          </ac:spMkLst>
        </pc:spChg>
        <pc:spChg chg="del mod">
          <ac:chgData name="Justina Ojom" userId="cbdaed7d-8d45-4372-a16a-f3f8900c2f45" providerId="ADAL" clId="{58C288ED-13F7-48E1-BF70-1BB2C24B1E1A}" dt="2023-03-07T16:01:40.160" v="6415" actId="478"/>
          <ac:spMkLst>
            <pc:docMk/>
            <pc:sldMk cId="0" sldId="266"/>
            <ac:spMk id="455" creationId="{00000000-0000-0000-0000-000000000000}"/>
          </ac:spMkLst>
        </pc:spChg>
        <pc:spChg chg="del mod">
          <ac:chgData name="Justina Ojom" userId="cbdaed7d-8d45-4372-a16a-f3f8900c2f45" providerId="ADAL" clId="{58C288ED-13F7-48E1-BF70-1BB2C24B1E1A}" dt="2023-03-07T16:01:37.315" v="6414" actId="478"/>
          <ac:spMkLst>
            <pc:docMk/>
            <pc:sldMk cId="0" sldId="266"/>
            <ac:spMk id="456" creationId="{00000000-0000-0000-0000-000000000000}"/>
          </ac:spMkLst>
        </pc:spChg>
        <pc:spChg chg="del mod">
          <ac:chgData name="Justina Ojom" userId="cbdaed7d-8d45-4372-a16a-f3f8900c2f45" providerId="ADAL" clId="{58C288ED-13F7-48E1-BF70-1BB2C24B1E1A}" dt="2023-03-07T16:01:37.315" v="6414" actId="478"/>
          <ac:spMkLst>
            <pc:docMk/>
            <pc:sldMk cId="0" sldId="266"/>
            <ac:spMk id="457" creationId="{00000000-0000-0000-0000-000000000000}"/>
          </ac:spMkLst>
        </pc:spChg>
        <pc:spChg chg="del mod">
          <ac:chgData name="Justina Ojom" userId="cbdaed7d-8d45-4372-a16a-f3f8900c2f45" providerId="ADAL" clId="{58C288ED-13F7-48E1-BF70-1BB2C24B1E1A}" dt="2023-03-07T16:01:37.315" v="6414" actId="478"/>
          <ac:spMkLst>
            <pc:docMk/>
            <pc:sldMk cId="0" sldId="266"/>
            <ac:spMk id="458" creationId="{00000000-0000-0000-0000-000000000000}"/>
          </ac:spMkLst>
        </pc:spChg>
        <pc:spChg chg="del mod">
          <ac:chgData name="Justina Ojom" userId="cbdaed7d-8d45-4372-a16a-f3f8900c2f45" providerId="ADAL" clId="{58C288ED-13F7-48E1-BF70-1BB2C24B1E1A}" dt="2023-03-07T16:01:37.315" v="6414" actId="478"/>
          <ac:spMkLst>
            <pc:docMk/>
            <pc:sldMk cId="0" sldId="266"/>
            <ac:spMk id="459" creationId="{00000000-0000-0000-0000-000000000000}"/>
          </ac:spMkLst>
        </pc:spChg>
        <pc:spChg chg="del mod">
          <ac:chgData name="Justina Ojom" userId="cbdaed7d-8d45-4372-a16a-f3f8900c2f45" providerId="ADAL" clId="{58C288ED-13F7-48E1-BF70-1BB2C24B1E1A}" dt="2023-03-07T16:01:37.315" v="6414" actId="478"/>
          <ac:spMkLst>
            <pc:docMk/>
            <pc:sldMk cId="0" sldId="266"/>
            <ac:spMk id="460" creationId="{00000000-0000-0000-0000-000000000000}"/>
          </ac:spMkLst>
        </pc:spChg>
        <pc:spChg chg="del mod">
          <ac:chgData name="Justina Ojom" userId="cbdaed7d-8d45-4372-a16a-f3f8900c2f45" providerId="ADAL" clId="{58C288ED-13F7-48E1-BF70-1BB2C24B1E1A}" dt="2023-03-07T16:01:37.315" v="6414" actId="478"/>
          <ac:spMkLst>
            <pc:docMk/>
            <pc:sldMk cId="0" sldId="266"/>
            <ac:spMk id="463" creationId="{00000000-0000-0000-0000-000000000000}"/>
          </ac:spMkLst>
        </pc:spChg>
        <pc:spChg chg="del mod">
          <ac:chgData name="Justina Ojom" userId="cbdaed7d-8d45-4372-a16a-f3f8900c2f45" providerId="ADAL" clId="{58C288ED-13F7-48E1-BF70-1BB2C24B1E1A}" dt="2023-03-07T16:01:37.315" v="6414" actId="478"/>
          <ac:spMkLst>
            <pc:docMk/>
            <pc:sldMk cId="0" sldId="266"/>
            <ac:spMk id="469" creationId="{00000000-0000-0000-0000-000000000000}"/>
          </ac:spMkLst>
        </pc:spChg>
        <pc:spChg chg="del mod">
          <ac:chgData name="Justina Ojom" userId="cbdaed7d-8d45-4372-a16a-f3f8900c2f45" providerId="ADAL" clId="{58C288ED-13F7-48E1-BF70-1BB2C24B1E1A}" dt="2023-03-07T16:01:37.315" v="6414" actId="478"/>
          <ac:spMkLst>
            <pc:docMk/>
            <pc:sldMk cId="0" sldId="266"/>
            <ac:spMk id="470" creationId="{00000000-0000-0000-0000-000000000000}"/>
          </ac:spMkLst>
        </pc:spChg>
        <pc:spChg chg="del mod">
          <ac:chgData name="Justina Ojom" userId="cbdaed7d-8d45-4372-a16a-f3f8900c2f45" providerId="ADAL" clId="{58C288ED-13F7-48E1-BF70-1BB2C24B1E1A}" dt="2023-03-07T16:01:37.315" v="6414" actId="478"/>
          <ac:spMkLst>
            <pc:docMk/>
            <pc:sldMk cId="0" sldId="266"/>
            <ac:spMk id="471" creationId="{00000000-0000-0000-0000-000000000000}"/>
          </ac:spMkLst>
        </pc:spChg>
        <pc:spChg chg="del mod">
          <ac:chgData name="Justina Ojom" userId="cbdaed7d-8d45-4372-a16a-f3f8900c2f45" providerId="ADAL" clId="{58C288ED-13F7-48E1-BF70-1BB2C24B1E1A}" dt="2023-03-07T16:01:37.315" v="6414" actId="478"/>
          <ac:spMkLst>
            <pc:docMk/>
            <pc:sldMk cId="0" sldId="266"/>
            <ac:spMk id="472" creationId="{00000000-0000-0000-0000-000000000000}"/>
          </ac:spMkLst>
        </pc:spChg>
        <pc:spChg chg="del mod">
          <ac:chgData name="Justina Ojom" userId="cbdaed7d-8d45-4372-a16a-f3f8900c2f45" providerId="ADAL" clId="{58C288ED-13F7-48E1-BF70-1BB2C24B1E1A}" dt="2023-03-07T16:01:37.315" v="6414" actId="478"/>
          <ac:spMkLst>
            <pc:docMk/>
            <pc:sldMk cId="0" sldId="266"/>
            <ac:spMk id="473" creationId="{00000000-0000-0000-0000-000000000000}"/>
          </ac:spMkLst>
        </pc:spChg>
        <pc:spChg chg="del mod">
          <ac:chgData name="Justina Ojom" userId="cbdaed7d-8d45-4372-a16a-f3f8900c2f45" providerId="ADAL" clId="{58C288ED-13F7-48E1-BF70-1BB2C24B1E1A}" dt="2023-03-07T16:01:37.315" v="6414" actId="478"/>
          <ac:spMkLst>
            <pc:docMk/>
            <pc:sldMk cId="0" sldId="266"/>
            <ac:spMk id="474" creationId="{00000000-0000-0000-0000-000000000000}"/>
          </ac:spMkLst>
        </pc:spChg>
        <pc:spChg chg="del mod">
          <ac:chgData name="Justina Ojom" userId="cbdaed7d-8d45-4372-a16a-f3f8900c2f45" providerId="ADAL" clId="{58C288ED-13F7-48E1-BF70-1BB2C24B1E1A}" dt="2023-03-07T16:01:37.315" v="6414" actId="478"/>
          <ac:spMkLst>
            <pc:docMk/>
            <pc:sldMk cId="0" sldId="266"/>
            <ac:spMk id="475" creationId="{00000000-0000-0000-0000-000000000000}"/>
          </ac:spMkLst>
        </pc:spChg>
        <pc:spChg chg="del">
          <ac:chgData name="Justina Ojom" userId="cbdaed7d-8d45-4372-a16a-f3f8900c2f45" providerId="ADAL" clId="{58C288ED-13F7-48E1-BF70-1BB2C24B1E1A}" dt="2023-03-07T15:52:03.693" v="6265" actId="478"/>
          <ac:spMkLst>
            <pc:docMk/>
            <pc:sldMk cId="0" sldId="266"/>
            <ac:spMk id="476" creationId="{00000000-0000-0000-0000-000000000000}"/>
          </ac:spMkLst>
        </pc:spChg>
        <pc:cxnChg chg="add mod">
          <ac:chgData name="Justina Ojom" userId="cbdaed7d-8d45-4372-a16a-f3f8900c2f45" providerId="ADAL" clId="{58C288ED-13F7-48E1-BF70-1BB2C24B1E1A}" dt="2023-03-07T16:03:05.578" v="6447" actId="208"/>
          <ac:cxnSpMkLst>
            <pc:docMk/>
            <pc:sldMk cId="0" sldId="266"/>
            <ac:cxnSpMk id="16" creationId="{6817EBF0-A510-EB47-692D-F1ED5B19C965}"/>
          </ac:cxnSpMkLst>
        </pc:cxnChg>
        <pc:cxnChg chg="add mod">
          <ac:chgData name="Justina Ojom" userId="cbdaed7d-8d45-4372-a16a-f3f8900c2f45" providerId="ADAL" clId="{58C288ED-13F7-48E1-BF70-1BB2C24B1E1A}" dt="2023-03-07T16:03:05.578" v="6447" actId="208"/>
          <ac:cxnSpMkLst>
            <pc:docMk/>
            <pc:sldMk cId="0" sldId="266"/>
            <ac:cxnSpMk id="17" creationId="{EF206E21-6C81-9AB0-23C2-914DA1A6D58D}"/>
          </ac:cxnSpMkLst>
        </pc:cxnChg>
        <pc:cxnChg chg="add mod">
          <ac:chgData name="Justina Ojom" userId="cbdaed7d-8d45-4372-a16a-f3f8900c2f45" providerId="ADAL" clId="{58C288ED-13F7-48E1-BF70-1BB2C24B1E1A}" dt="2023-03-07T16:03:05.578" v="6447" actId="208"/>
          <ac:cxnSpMkLst>
            <pc:docMk/>
            <pc:sldMk cId="0" sldId="266"/>
            <ac:cxnSpMk id="18" creationId="{489BFD62-EABF-FE25-DF82-85B13F45F244}"/>
          </ac:cxnSpMkLst>
        </pc:cxnChg>
        <pc:cxnChg chg="add mod">
          <ac:chgData name="Justina Ojom" userId="cbdaed7d-8d45-4372-a16a-f3f8900c2f45" providerId="ADAL" clId="{58C288ED-13F7-48E1-BF70-1BB2C24B1E1A}" dt="2023-03-07T16:03:05.578" v="6447" actId="208"/>
          <ac:cxnSpMkLst>
            <pc:docMk/>
            <pc:sldMk cId="0" sldId="266"/>
            <ac:cxnSpMk id="19" creationId="{7543C3C9-DFB4-833E-5DE7-FA49E6780438}"/>
          </ac:cxnSpMkLst>
        </pc:cxnChg>
        <pc:cxnChg chg="add mod">
          <ac:chgData name="Justina Ojom" userId="cbdaed7d-8d45-4372-a16a-f3f8900c2f45" providerId="ADAL" clId="{58C288ED-13F7-48E1-BF70-1BB2C24B1E1A}" dt="2023-03-07T16:03:05.578" v="6447" actId="208"/>
          <ac:cxnSpMkLst>
            <pc:docMk/>
            <pc:sldMk cId="0" sldId="266"/>
            <ac:cxnSpMk id="20" creationId="{7A1405B5-5AEE-7E14-A7E9-8721BDE90163}"/>
          </ac:cxnSpMkLst>
        </pc:cxnChg>
        <pc:cxnChg chg="add mod">
          <ac:chgData name="Justina Ojom" userId="cbdaed7d-8d45-4372-a16a-f3f8900c2f45" providerId="ADAL" clId="{58C288ED-13F7-48E1-BF70-1BB2C24B1E1A}" dt="2023-03-07T16:03:05.578" v="6447" actId="208"/>
          <ac:cxnSpMkLst>
            <pc:docMk/>
            <pc:sldMk cId="0" sldId="266"/>
            <ac:cxnSpMk id="21" creationId="{3D8266C9-5061-3E63-FCA5-53025F7FCED9}"/>
          </ac:cxnSpMkLst>
        </pc:cxnChg>
        <pc:cxnChg chg="add mod">
          <ac:chgData name="Justina Ojom" userId="cbdaed7d-8d45-4372-a16a-f3f8900c2f45" providerId="ADAL" clId="{58C288ED-13F7-48E1-BF70-1BB2C24B1E1A}" dt="2023-03-07T16:03:05.578" v="6447" actId="208"/>
          <ac:cxnSpMkLst>
            <pc:docMk/>
            <pc:sldMk cId="0" sldId="266"/>
            <ac:cxnSpMk id="22" creationId="{AAB7DEA0-5E94-BA37-E1D2-E251C574E7DF}"/>
          </ac:cxnSpMkLst>
        </pc:cxnChg>
        <pc:cxnChg chg="del mod">
          <ac:chgData name="Justina Ojom" userId="cbdaed7d-8d45-4372-a16a-f3f8900c2f45" providerId="ADAL" clId="{58C288ED-13F7-48E1-BF70-1BB2C24B1E1A}" dt="2023-03-07T16:01:37.315" v="6414" actId="478"/>
          <ac:cxnSpMkLst>
            <pc:docMk/>
            <pc:sldMk cId="0" sldId="266"/>
            <ac:cxnSpMk id="461" creationId="{00000000-0000-0000-0000-000000000000}"/>
          </ac:cxnSpMkLst>
        </pc:cxnChg>
        <pc:cxnChg chg="del mod">
          <ac:chgData name="Justina Ojom" userId="cbdaed7d-8d45-4372-a16a-f3f8900c2f45" providerId="ADAL" clId="{58C288ED-13F7-48E1-BF70-1BB2C24B1E1A}" dt="2023-03-07T16:01:37.315" v="6414" actId="478"/>
          <ac:cxnSpMkLst>
            <pc:docMk/>
            <pc:sldMk cId="0" sldId="266"/>
            <ac:cxnSpMk id="462" creationId="{00000000-0000-0000-0000-000000000000}"/>
          </ac:cxnSpMkLst>
        </pc:cxnChg>
        <pc:cxnChg chg="del mod">
          <ac:chgData name="Justina Ojom" userId="cbdaed7d-8d45-4372-a16a-f3f8900c2f45" providerId="ADAL" clId="{58C288ED-13F7-48E1-BF70-1BB2C24B1E1A}" dt="2023-03-07T16:01:37.315" v="6414" actId="478"/>
          <ac:cxnSpMkLst>
            <pc:docMk/>
            <pc:sldMk cId="0" sldId="266"/>
            <ac:cxnSpMk id="464" creationId="{00000000-0000-0000-0000-000000000000}"/>
          </ac:cxnSpMkLst>
        </pc:cxnChg>
        <pc:cxnChg chg="del mod">
          <ac:chgData name="Justina Ojom" userId="cbdaed7d-8d45-4372-a16a-f3f8900c2f45" providerId="ADAL" clId="{58C288ED-13F7-48E1-BF70-1BB2C24B1E1A}" dt="2023-03-07T16:01:37.315" v="6414" actId="478"/>
          <ac:cxnSpMkLst>
            <pc:docMk/>
            <pc:sldMk cId="0" sldId="266"/>
            <ac:cxnSpMk id="465" creationId="{00000000-0000-0000-0000-000000000000}"/>
          </ac:cxnSpMkLst>
        </pc:cxnChg>
        <pc:cxnChg chg="del mod">
          <ac:chgData name="Justina Ojom" userId="cbdaed7d-8d45-4372-a16a-f3f8900c2f45" providerId="ADAL" clId="{58C288ED-13F7-48E1-BF70-1BB2C24B1E1A}" dt="2023-03-07T16:01:37.315" v="6414" actId="478"/>
          <ac:cxnSpMkLst>
            <pc:docMk/>
            <pc:sldMk cId="0" sldId="266"/>
            <ac:cxnSpMk id="466" creationId="{00000000-0000-0000-0000-000000000000}"/>
          </ac:cxnSpMkLst>
        </pc:cxnChg>
        <pc:cxnChg chg="del mod">
          <ac:chgData name="Justina Ojom" userId="cbdaed7d-8d45-4372-a16a-f3f8900c2f45" providerId="ADAL" clId="{58C288ED-13F7-48E1-BF70-1BB2C24B1E1A}" dt="2023-03-07T16:01:37.315" v="6414" actId="478"/>
          <ac:cxnSpMkLst>
            <pc:docMk/>
            <pc:sldMk cId="0" sldId="266"/>
            <ac:cxnSpMk id="467" creationId="{00000000-0000-0000-0000-000000000000}"/>
          </ac:cxnSpMkLst>
        </pc:cxnChg>
        <pc:cxnChg chg="del mod">
          <ac:chgData name="Justina Ojom" userId="cbdaed7d-8d45-4372-a16a-f3f8900c2f45" providerId="ADAL" clId="{58C288ED-13F7-48E1-BF70-1BB2C24B1E1A}" dt="2023-03-07T16:01:37.315" v="6414" actId="478"/>
          <ac:cxnSpMkLst>
            <pc:docMk/>
            <pc:sldMk cId="0" sldId="266"/>
            <ac:cxnSpMk id="468" creationId="{00000000-0000-0000-0000-000000000000}"/>
          </ac:cxnSpMkLst>
        </pc:cxnChg>
      </pc:sldChg>
      <pc:sldChg chg="addSp delSp modSp mod modNotes modNotesTx">
        <pc:chgData name="Justina Ojom" userId="cbdaed7d-8d45-4372-a16a-f3f8900c2f45" providerId="ADAL" clId="{58C288ED-13F7-48E1-BF70-1BB2C24B1E1A}" dt="2023-03-07T18:01:12.004" v="8241"/>
        <pc:sldMkLst>
          <pc:docMk/>
          <pc:sldMk cId="0" sldId="272"/>
        </pc:sldMkLst>
        <pc:spChg chg="add del mod">
          <ac:chgData name="Justina Ojom" userId="cbdaed7d-8d45-4372-a16a-f3f8900c2f45" providerId="ADAL" clId="{58C288ED-13F7-48E1-BF70-1BB2C24B1E1A}" dt="2023-03-07T17:45:37.852" v="7951" actId="478"/>
          <ac:spMkLst>
            <pc:docMk/>
            <pc:sldMk cId="0" sldId="272"/>
            <ac:spMk id="2" creationId="{44BCF94D-98B9-2AB8-409B-DC177DA397B6}"/>
          </ac:spMkLst>
        </pc:spChg>
        <pc:spChg chg="add del mod">
          <ac:chgData name="Justina Ojom" userId="cbdaed7d-8d45-4372-a16a-f3f8900c2f45" providerId="ADAL" clId="{58C288ED-13F7-48E1-BF70-1BB2C24B1E1A}" dt="2023-03-07T17:45:37.852" v="7951" actId="478"/>
          <ac:spMkLst>
            <pc:docMk/>
            <pc:sldMk cId="0" sldId="272"/>
            <ac:spMk id="3" creationId="{2D95AE7B-CABB-2C5C-FD33-AED846975CA6}"/>
          </ac:spMkLst>
        </pc:spChg>
        <pc:spChg chg="add del mod">
          <ac:chgData name="Justina Ojom" userId="cbdaed7d-8d45-4372-a16a-f3f8900c2f45" providerId="ADAL" clId="{58C288ED-13F7-48E1-BF70-1BB2C24B1E1A}" dt="2023-03-07T17:45:37.852" v="7951" actId="478"/>
          <ac:spMkLst>
            <pc:docMk/>
            <pc:sldMk cId="0" sldId="272"/>
            <ac:spMk id="4" creationId="{C924A3F4-460C-2201-DB33-E28D3902A50B}"/>
          </ac:spMkLst>
        </pc:spChg>
        <pc:spChg chg="add del mod">
          <ac:chgData name="Justina Ojom" userId="cbdaed7d-8d45-4372-a16a-f3f8900c2f45" providerId="ADAL" clId="{58C288ED-13F7-48E1-BF70-1BB2C24B1E1A}" dt="2023-03-07T17:46:12.639" v="7957" actId="478"/>
          <ac:spMkLst>
            <pc:docMk/>
            <pc:sldMk cId="0" sldId="272"/>
            <ac:spMk id="5" creationId="{107AC148-AC17-1544-E0B4-94DCACF8C63A}"/>
          </ac:spMkLst>
        </pc:spChg>
        <pc:spChg chg="add del mod">
          <ac:chgData name="Justina Ojom" userId="cbdaed7d-8d45-4372-a16a-f3f8900c2f45" providerId="ADAL" clId="{58C288ED-13F7-48E1-BF70-1BB2C24B1E1A}" dt="2023-03-07T17:45:37.852" v="7951" actId="478"/>
          <ac:spMkLst>
            <pc:docMk/>
            <pc:sldMk cId="0" sldId="272"/>
            <ac:spMk id="6" creationId="{AAC70D64-01A6-F17D-E996-1C7E55D05A5D}"/>
          </ac:spMkLst>
        </pc:spChg>
        <pc:spChg chg="add del mod">
          <ac:chgData name="Justina Ojom" userId="cbdaed7d-8d45-4372-a16a-f3f8900c2f45" providerId="ADAL" clId="{58C288ED-13F7-48E1-BF70-1BB2C24B1E1A}" dt="2023-03-07T17:45:40.198" v="7952" actId="478"/>
          <ac:spMkLst>
            <pc:docMk/>
            <pc:sldMk cId="0" sldId="272"/>
            <ac:spMk id="7" creationId="{2403ACFC-D4CD-50A3-2925-D1E5D05586FC}"/>
          </ac:spMkLst>
        </pc:spChg>
        <pc:spChg chg="mod">
          <ac:chgData name="Justina Ojom" userId="cbdaed7d-8d45-4372-a16a-f3f8900c2f45" providerId="ADAL" clId="{58C288ED-13F7-48E1-BF70-1BB2C24B1E1A}" dt="2023-03-07T15:57:13.537" v="6334"/>
          <ac:spMkLst>
            <pc:docMk/>
            <pc:sldMk cId="0" sldId="272"/>
            <ac:spMk id="558" creationId="{00000000-0000-0000-0000-000000000000}"/>
          </ac:spMkLst>
        </pc:spChg>
        <pc:spChg chg="mod">
          <ac:chgData name="Justina Ojom" userId="cbdaed7d-8d45-4372-a16a-f3f8900c2f45" providerId="ADAL" clId="{58C288ED-13F7-48E1-BF70-1BB2C24B1E1A}" dt="2023-03-07T17:48:00.412" v="8002" actId="113"/>
          <ac:spMkLst>
            <pc:docMk/>
            <pc:sldMk cId="0" sldId="272"/>
            <ac:spMk id="560" creationId="{00000000-0000-0000-0000-000000000000}"/>
          </ac:spMkLst>
        </pc:spChg>
        <pc:spChg chg="mod">
          <ac:chgData name="Justina Ojom" userId="cbdaed7d-8d45-4372-a16a-f3f8900c2f45" providerId="ADAL" clId="{58C288ED-13F7-48E1-BF70-1BB2C24B1E1A}" dt="2023-03-07T17:48:02.675" v="8003" actId="113"/>
          <ac:spMkLst>
            <pc:docMk/>
            <pc:sldMk cId="0" sldId="272"/>
            <ac:spMk id="561" creationId="{00000000-0000-0000-0000-000000000000}"/>
          </ac:spMkLst>
        </pc:spChg>
        <pc:spChg chg="mod">
          <ac:chgData name="Justina Ojom" userId="cbdaed7d-8d45-4372-a16a-f3f8900c2f45" providerId="ADAL" clId="{58C288ED-13F7-48E1-BF70-1BB2C24B1E1A}" dt="2023-03-07T17:47:49.562" v="7997" actId="1076"/>
          <ac:spMkLst>
            <pc:docMk/>
            <pc:sldMk cId="0" sldId="272"/>
            <ac:spMk id="562" creationId="{00000000-0000-0000-0000-000000000000}"/>
          </ac:spMkLst>
        </pc:spChg>
        <pc:spChg chg="mod">
          <ac:chgData name="Justina Ojom" userId="cbdaed7d-8d45-4372-a16a-f3f8900c2f45" providerId="ADAL" clId="{58C288ED-13F7-48E1-BF70-1BB2C24B1E1A}" dt="2023-03-07T17:46:04.892" v="7955" actId="208"/>
          <ac:spMkLst>
            <pc:docMk/>
            <pc:sldMk cId="0" sldId="272"/>
            <ac:spMk id="564" creationId="{00000000-0000-0000-0000-000000000000}"/>
          </ac:spMkLst>
        </pc:spChg>
        <pc:spChg chg="mod">
          <ac:chgData name="Justina Ojom" userId="cbdaed7d-8d45-4372-a16a-f3f8900c2f45" providerId="ADAL" clId="{58C288ED-13F7-48E1-BF70-1BB2C24B1E1A}" dt="2023-03-07T17:46:04.892" v="7955" actId="208"/>
          <ac:spMkLst>
            <pc:docMk/>
            <pc:sldMk cId="0" sldId="272"/>
            <ac:spMk id="565" creationId="{00000000-0000-0000-0000-000000000000}"/>
          </ac:spMkLst>
        </pc:spChg>
        <pc:grpChg chg="mod">
          <ac:chgData name="Justina Ojom" userId="cbdaed7d-8d45-4372-a16a-f3f8900c2f45" providerId="ADAL" clId="{58C288ED-13F7-48E1-BF70-1BB2C24B1E1A}" dt="2023-03-07T17:46:28.586" v="7966" actId="1076"/>
          <ac:grpSpMkLst>
            <pc:docMk/>
            <pc:sldMk cId="0" sldId="272"/>
            <ac:grpSpMk id="563" creationId="{00000000-0000-0000-0000-000000000000}"/>
          </ac:grpSpMkLst>
        </pc:grpChg>
        <pc:picChg chg="add mod">
          <ac:chgData name="Justina Ojom" userId="cbdaed7d-8d45-4372-a16a-f3f8900c2f45" providerId="ADAL" clId="{58C288ED-13F7-48E1-BF70-1BB2C24B1E1A}" dt="2023-03-07T17:47:40.742" v="7992" actId="1076"/>
          <ac:picMkLst>
            <pc:docMk/>
            <pc:sldMk cId="0" sldId="272"/>
            <ac:picMk id="8" creationId="{1CA0C7DD-2BF7-0648-EF83-5FEB8B7FB707}"/>
          </ac:picMkLst>
        </pc:picChg>
        <pc:picChg chg="add mod">
          <ac:chgData name="Justina Ojom" userId="cbdaed7d-8d45-4372-a16a-f3f8900c2f45" providerId="ADAL" clId="{58C288ED-13F7-48E1-BF70-1BB2C24B1E1A}" dt="2023-03-07T17:47:51.085" v="7998" actId="1076"/>
          <ac:picMkLst>
            <pc:docMk/>
            <pc:sldMk cId="0" sldId="272"/>
            <ac:picMk id="9" creationId="{8C00FA2B-1FC6-7F2F-6126-BD905CEF73B0}"/>
          </ac:picMkLst>
        </pc:picChg>
        <pc:picChg chg="del">
          <ac:chgData name="Justina Ojom" userId="cbdaed7d-8d45-4372-a16a-f3f8900c2f45" providerId="ADAL" clId="{58C288ED-13F7-48E1-BF70-1BB2C24B1E1A}" dt="2023-03-07T17:45:37.852" v="7951" actId="478"/>
          <ac:picMkLst>
            <pc:docMk/>
            <pc:sldMk cId="0" sldId="272"/>
            <ac:picMk id="559" creationId="{00000000-0000-0000-0000-000000000000}"/>
          </ac:picMkLst>
        </pc:picChg>
      </pc:sldChg>
      <pc:sldChg chg="addSp delSp modSp mod modNotes modNotesTx">
        <pc:chgData name="Justina Ojom" userId="cbdaed7d-8d45-4372-a16a-f3f8900c2f45" providerId="ADAL" clId="{58C288ED-13F7-48E1-BF70-1BB2C24B1E1A}" dt="2023-03-07T18:00:44.908" v="8203"/>
        <pc:sldMkLst>
          <pc:docMk/>
          <pc:sldMk cId="779927683" sldId="326"/>
        </pc:sldMkLst>
        <pc:spChg chg="del mod topLvl">
          <ac:chgData name="Justina Ojom" userId="cbdaed7d-8d45-4372-a16a-f3f8900c2f45" providerId="ADAL" clId="{58C288ED-13F7-48E1-BF70-1BB2C24B1E1A}" dt="2023-03-07T15:26:25.902" v="6118" actId="478"/>
          <ac:spMkLst>
            <pc:docMk/>
            <pc:sldMk cId="779927683" sldId="326"/>
            <ac:spMk id="3" creationId="{87016803-F9BF-F4C0-43B9-C360B01B9EC5}"/>
          </ac:spMkLst>
        </pc:spChg>
        <pc:spChg chg="del">
          <ac:chgData name="Justina Ojom" userId="cbdaed7d-8d45-4372-a16a-f3f8900c2f45" providerId="ADAL" clId="{58C288ED-13F7-48E1-BF70-1BB2C24B1E1A}" dt="2023-03-07T15:24:49.313" v="6097" actId="478"/>
          <ac:spMkLst>
            <pc:docMk/>
            <pc:sldMk cId="779927683" sldId="326"/>
            <ac:spMk id="6" creationId="{AE2CCD03-0155-444D-8CCE-EDF980311FE0}"/>
          </ac:spMkLst>
        </pc:spChg>
        <pc:spChg chg="mod">
          <ac:chgData name="Justina Ojom" userId="cbdaed7d-8d45-4372-a16a-f3f8900c2f45" providerId="ADAL" clId="{58C288ED-13F7-48E1-BF70-1BB2C24B1E1A}" dt="2023-03-07T15:26:21.359" v="6114" actId="165"/>
          <ac:spMkLst>
            <pc:docMk/>
            <pc:sldMk cId="779927683" sldId="326"/>
            <ac:spMk id="8" creationId="{56F0EEC2-D1C1-9CDF-A51F-8D069036B4D3}"/>
          </ac:spMkLst>
        </pc:spChg>
        <pc:spChg chg="mod">
          <ac:chgData name="Justina Ojom" userId="cbdaed7d-8d45-4372-a16a-f3f8900c2f45" providerId="ADAL" clId="{58C288ED-13F7-48E1-BF70-1BB2C24B1E1A}" dt="2023-03-07T15:26:21.359" v="6114" actId="165"/>
          <ac:spMkLst>
            <pc:docMk/>
            <pc:sldMk cId="779927683" sldId="326"/>
            <ac:spMk id="10" creationId="{6C20BAAD-7708-BF5A-70AA-223746E744C1}"/>
          </ac:spMkLst>
        </pc:spChg>
        <pc:spChg chg="mod">
          <ac:chgData name="Justina Ojom" userId="cbdaed7d-8d45-4372-a16a-f3f8900c2f45" providerId="ADAL" clId="{58C288ED-13F7-48E1-BF70-1BB2C24B1E1A}" dt="2023-03-07T15:26:21.359" v="6114" actId="165"/>
          <ac:spMkLst>
            <pc:docMk/>
            <pc:sldMk cId="779927683" sldId="326"/>
            <ac:spMk id="11" creationId="{69CF48FF-1FD0-60D1-48EE-B6781075BB3B}"/>
          </ac:spMkLst>
        </pc:spChg>
        <pc:spChg chg="add mod">
          <ac:chgData name="Justina Ojom" userId="cbdaed7d-8d45-4372-a16a-f3f8900c2f45" providerId="ADAL" clId="{58C288ED-13F7-48E1-BF70-1BB2C24B1E1A}" dt="2023-03-07T15:57:13.537" v="6334"/>
          <ac:spMkLst>
            <pc:docMk/>
            <pc:sldMk cId="779927683" sldId="326"/>
            <ac:spMk id="12" creationId="{3D674E74-C7E9-7365-00BB-14BBFC33027B}"/>
          </ac:spMkLst>
        </pc:spChg>
        <pc:spChg chg="add mod">
          <ac:chgData name="Justina Ojom" userId="cbdaed7d-8d45-4372-a16a-f3f8900c2f45" providerId="ADAL" clId="{58C288ED-13F7-48E1-BF70-1BB2C24B1E1A}" dt="2023-03-07T15:26:18.207" v="6113" actId="207"/>
          <ac:spMkLst>
            <pc:docMk/>
            <pc:sldMk cId="779927683" sldId="326"/>
            <ac:spMk id="15" creationId="{06B9099A-2BD9-6701-2E70-4526A7FABEAE}"/>
          </ac:spMkLst>
        </pc:spChg>
        <pc:spChg chg="add del mod">
          <ac:chgData name="Justina Ojom" userId="cbdaed7d-8d45-4372-a16a-f3f8900c2f45" providerId="ADAL" clId="{58C288ED-13F7-48E1-BF70-1BB2C24B1E1A}" dt="2023-03-07T15:26:27.452" v="6119" actId="478"/>
          <ac:spMkLst>
            <pc:docMk/>
            <pc:sldMk cId="779927683" sldId="326"/>
            <ac:spMk id="16" creationId="{1951D202-15D9-AEE6-BEF3-CA221A950EBC}"/>
          </ac:spMkLst>
        </pc:spChg>
        <pc:grpChg chg="add del mod">
          <ac:chgData name="Justina Ojom" userId="cbdaed7d-8d45-4372-a16a-f3f8900c2f45" providerId="ADAL" clId="{58C288ED-13F7-48E1-BF70-1BB2C24B1E1A}" dt="2023-03-07T15:26:21.359" v="6114" actId="165"/>
          <ac:grpSpMkLst>
            <pc:docMk/>
            <pc:sldMk cId="779927683" sldId="326"/>
            <ac:grpSpMk id="2" creationId="{BC3FAC67-6D72-5588-6AEA-3AC8F9100826}"/>
          </ac:grpSpMkLst>
        </pc:grpChg>
        <pc:grpChg chg="mod ord topLvl">
          <ac:chgData name="Justina Ojom" userId="cbdaed7d-8d45-4372-a16a-f3f8900c2f45" providerId="ADAL" clId="{58C288ED-13F7-48E1-BF70-1BB2C24B1E1A}" dt="2023-03-07T15:26:34.875" v="6123" actId="1076"/>
          <ac:grpSpMkLst>
            <pc:docMk/>
            <pc:sldMk cId="779927683" sldId="326"/>
            <ac:grpSpMk id="5" creationId="{36CD128E-0E46-A7C1-0242-27B53AA38F18}"/>
          </ac:grpSpMkLst>
        </pc:grpChg>
        <pc:grpChg chg="mod">
          <ac:chgData name="Justina Ojom" userId="cbdaed7d-8d45-4372-a16a-f3f8900c2f45" providerId="ADAL" clId="{58C288ED-13F7-48E1-BF70-1BB2C24B1E1A}" dt="2023-03-07T15:26:21.359" v="6114" actId="165"/>
          <ac:grpSpMkLst>
            <pc:docMk/>
            <pc:sldMk cId="779927683" sldId="326"/>
            <ac:grpSpMk id="9" creationId="{833995E6-BAF5-57C3-2EA4-2A3A3302FC60}"/>
          </ac:grpSpMkLst>
        </pc:grpChg>
        <pc:picChg chg="del">
          <ac:chgData name="Justina Ojom" userId="cbdaed7d-8d45-4372-a16a-f3f8900c2f45" providerId="ADAL" clId="{58C288ED-13F7-48E1-BF70-1BB2C24B1E1A}" dt="2023-03-07T15:24:49.313" v="6097" actId="478"/>
          <ac:picMkLst>
            <pc:docMk/>
            <pc:sldMk cId="779927683" sldId="326"/>
            <ac:picMk id="4" creationId="{5A770292-0542-4EE3-AC65-3EF5BDDBE323}"/>
          </ac:picMkLst>
        </pc:picChg>
        <pc:picChg chg="del">
          <ac:chgData name="Justina Ojom" userId="cbdaed7d-8d45-4372-a16a-f3f8900c2f45" providerId="ADAL" clId="{58C288ED-13F7-48E1-BF70-1BB2C24B1E1A}" dt="2023-03-07T15:24:49.313" v="6097" actId="478"/>
          <ac:picMkLst>
            <pc:docMk/>
            <pc:sldMk cId="779927683" sldId="326"/>
            <ac:picMk id="7" creationId="{8EF92A37-B762-4A84-B90A-C3B64EC61330}"/>
          </ac:picMkLst>
        </pc:picChg>
        <pc:picChg chg="add mod">
          <ac:chgData name="Justina Ojom" userId="cbdaed7d-8d45-4372-a16a-f3f8900c2f45" providerId="ADAL" clId="{58C288ED-13F7-48E1-BF70-1BB2C24B1E1A}" dt="2023-03-07T15:24:53.153" v="6098"/>
          <ac:picMkLst>
            <pc:docMk/>
            <pc:sldMk cId="779927683" sldId="326"/>
            <ac:picMk id="13" creationId="{D1A347A9-009E-D590-9383-906DE91708FF}"/>
          </ac:picMkLst>
        </pc:picChg>
        <pc:picChg chg="add mod">
          <ac:chgData name="Justina Ojom" userId="cbdaed7d-8d45-4372-a16a-f3f8900c2f45" providerId="ADAL" clId="{58C288ED-13F7-48E1-BF70-1BB2C24B1E1A}" dt="2023-03-07T15:24:53.153" v="6098"/>
          <ac:picMkLst>
            <pc:docMk/>
            <pc:sldMk cId="779927683" sldId="326"/>
            <ac:picMk id="14" creationId="{659EF343-DC3D-1E5E-35C6-DFB8EACD3F60}"/>
          </ac:picMkLst>
        </pc:picChg>
      </pc:sldChg>
      <pc:sldChg chg="modSp mod modNotes modNotesTx">
        <pc:chgData name="Justina Ojom" userId="cbdaed7d-8d45-4372-a16a-f3f8900c2f45" providerId="ADAL" clId="{58C288ED-13F7-48E1-BF70-1BB2C24B1E1A}" dt="2023-03-10T01:25:37.229" v="10260"/>
        <pc:sldMkLst>
          <pc:docMk/>
          <pc:sldMk cId="1935077404" sldId="333"/>
        </pc:sldMkLst>
        <pc:spChg chg="mod">
          <ac:chgData name="Justina Ojom" userId="cbdaed7d-8d45-4372-a16a-f3f8900c2f45" providerId="ADAL" clId="{58C288ED-13F7-48E1-BF70-1BB2C24B1E1A}" dt="2023-03-07T17:37:57.902" v="7830" actId="207"/>
          <ac:spMkLst>
            <pc:docMk/>
            <pc:sldMk cId="1935077404" sldId="333"/>
            <ac:spMk id="2" creationId="{216D282D-0E7B-5847-A5AD-98789BFB7711}"/>
          </ac:spMkLst>
        </pc:spChg>
        <pc:spChg chg="mod">
          <ac:chgData name="Justina Ojom" userId="cbdaed7d-8d45-4372-a16a-f3f8900c2f45" providerId="ADAL" clId="{58C288ED-13F7-48E1-BF70-1BB2C24B1E1A}" dt="2023-03-07T16:47:13.273" v="7304" actId="1076"/>
          <ac:spMkLst>
            <pc:docMk/>
            <pc:sldMk cId="1935077404" sldId="333"/>
            <ac:spMk id="3" creationId="{DD22BDA2-D76D-4042-71B4-9A0D393E8018}"/>
          </ac:spMkLst>
        </pc:spChg>
        <pc:spChg chg="mod">
          <ac:chgData name="Justina Ojom" userId="cbdaed7d-8d45-4372-a16a-f3f8900c2f45" providerId="ADAL" clId="{58C288ED-13F7-48E1-BF70-1BB2C24B1E1A}" dt="2023-03-10T01:25:37.229" v="10260"/>
          <ac:spMkLst>
            <pc:docMk/>
            <pc:sldMk cId="1935077404" sldId="333"/>
            <ac:spMk id="14" creationId="{77426308-FC57-4621-A22C-EE55960FBD64}"/>
          </ac:spMkLst>
        </pc:spChg>
        <pc:spChg chg="mod">
          <ac:chgData name="Justina Ojom" userId="cbdaed7d-8d45-4372-a16a-f3f8900c2f45" providerId="ADAL" clId="{58C288ED-13F7-48E1-BF70-1BB2C24B1E1A}" dt="2023-03-07T16:47:13.273" v="7304" actId="1076"/>
          <ac:spMkLst>
            <pc:docMk/>
            <pc:sldMk cId="1935077404" sldId="333"/>
            <ac:spMk id="57" creationId="{D62B3BE0-0F5B-4153-A0BA-E16ACFF0EE66}"/>
          </ac:spMkLst>
        </pc:spChg>
        <pc:spChg chg="mod">
          <ac:chgData name="Justina Ojom" userId="cbdaed7d-8d45-4372-a16a-f3f8900c2f45" providerId="ADAL" clId="{58C288ED-13F7-48E1-BF70-1BB2C24B1E1A}" dt="2023-03-07T16:47:13.273" v="7304" actId="1076"/>
          <ac:spMkLst>
            <pc:docMk/>
            <pc:sldMk cId="1935077404" sldId="333"/>
            <ac:spMk id="58" creationId="{4D4DABB9-F696-4666-9240-F14941B6206C}"/>
          </ac:spMkLst>
        </pc:spChg>
        <pc:spChg chg="mod">
          <ac:chgData name="Justina Ojom" userId="cbdaed7d-8d45-4372-a16a-f3f8900c2f45" providerId="ADAL" clId="{58C288ED-13F7-48E1-BF70-1BB2C24B1E1A}" dt="2023-03-07T17:37:57.902" v="7830" actId="207"/>
          <ac:spMkLst>
            <pc:docMk/>
            <pc:sldMk cId="1935077404" sldId="333"/>
            <ac:spMk id="60" creationId="{CA51DE7D-C4EB-4482-B9BD-8251CB38B67D}"/>
          </ac:spMkLst>
        </pc:spChg>
        <pc:spChg chg="mod">
          <ac:chgData name="Justina Ojom" userId="cbdaed7d-8d45-4372-a16a-f3f8900c2f45" providerId="ADAL" clId="{58C288ED-13F7-48E1-BF70-1BB2C24B1E1A}" dt="2023-03-07T17:37:57.902" v="7830" actId="207"/>
          <ac:spMkLst>
            <pc:docMk/>
            <pc:sldMk cId="1935077404" sldId="333"/>
            <ac:spMk id="61" creationId="{ABD8A883-982A-4318-B4F5-7858ABDA3C3D}"/>
          </ac:spMkLst>
        </pc:spChg>
      </pc:sldChg>
      <pc:sldChg chg="addSp delSp modSp mod modNotes modNotesTx">
        <pc:chgData name="Justina Ojom" userId="cbdaed7d-8d45-4372-a16a-f3f8900c2f45" providerId="ADAL" clId="{58C288ED-13F7-48E1-BF70-1BB2C24B1E1A}" dt="2023-03-07T18:00:46.293" v="8205"/>
        <pc:sldMkLst>
          <pc:docMk/>
          <pc:sldMk cId="3991118468" sldId="337"/>
        </pc:sldMkLst>
        <pc:spChg chg="mod">
          <ac:chgData name="Justina Ojom" userId="cbdaed7d-8d45-4372-a16a-f3f8900c2f45" providerId="ADAL" clId="{58C288ED-13F7-48E1-BF70-1BB2C24B1E1A}" dt="2023-03-07T15:58:14.951" v="6351" actId="1076"/>
          <ac:spMkLst>
            <pc:docMk/>
            <pc:sldMk cId="3991118468" sldId="337"/>
            <ac:spMk id="2" creationId="{844181A5-21C9-4BB0-A90B-B2EB79EC0455}"/>
          </ac:spMkLst>
        </pc:spChg>
        <pc:spChg chg="mod">
          <ac:chgData name="Justina Ojom" userId="cbdaed7d-8d45-4372-a16a-f3f8900c2f45" providerId="ADAL" clId="{58C288ED-13F7-48E1-BF70-1BB2C24B1E1A}" dt="2023-03-07T15:58:14.951" v="6351" actId="1076"/>
          <ac:spMkLst>
            <pc:docMk/>
            <pc:sldMk cId="3991118468" sldId="337"/>
            <ac:spMk id="3" creationId="{193D575D-C2C3-1AA5-4A0B-FC48C37BF365}"/>
          </ac:spMkLst>
        </pc:spChg>
        <pc:spChg chg="mod">
          <ac:chgData name="Justina Ojom" userId="cbdaed7d-8d45-4372-a16a-f3f8900c2f45" providerId="ADAL" clId="{58C288ED-13F7-48E1-BF70-1BB2C24B1E1A}" dt="2023-03-07T15:57:13.537" v="6334"/>
          <ac:spMkLst>
            <pc:docMk/>
            <pc:sldMk cId="3991118468" sldId="337"/>
            <ac:spMk id="4" creationId="{BA17EAA9-0757-4E70-857A-CCB621E253F9}"/>
          </ac:spMkLst>
        </pc:spChg>
        <pc:spChg chg="del mod">
          <ac:chgData name="Justina Ojom" userId="cbdaed7d-8d45-4372-a16a-f3f8900c2f45" providerId="ADAL" clId="{58C288ED-13F7-48E1-BF70-1BB2C24B1E1A}" dt="2023-03-07T15:57:49.015" v="6341" actId="478"/>
          <ac:spMkLst>
            <pc:docMk/>
            <pc:sldMk cId="3991118468" sldId="337"/>
            <ac:spMk id="5" creationId="{50DC6CE9-62B6-FC75-0DC1-8309D6986C64}"/>
          </ac:spMkLst>
        </pc:spChg>
        <pc:spChg chg="mod">
          <ac:chgData name="Justina Ojom" userId="cbdaed7d-8d45-4372-a16a-f3f8900c2f45" providerId="ADAL" clId="{58C288ED-13F7-48E1-BF70-1BB2C24B1E1A}" dt="2023-03-07T15:45:59.635" v="6161"/>
          <ac:spMkLst>
            <pc:docMk/>
            <pc:sldMk cId="3991118468" sldId="337"/>
            <ac:spMk id="7" creationId="{BFBD51C8-A2D7-CD46-CDAA-E0808EF80C70}"/>
          </ac:spMkLst>
        </pc:spChg>
        <pc:spChg chg="mod">
          <ac:chgData name="Justina Ojom" userId="cbdaed7d-8d45-4372-a16a-f3f8900c2f45" providerId="ADAL" clId="{58C288ED-13F7-48E1-BF70-1BB2C24B1E1A}" dt="2023-03-07T15:45:59.635" v="6161"/>
          <ac:spMkLst>
            <pc:docMk/>
            <pc:sldMk cId="3991118468" sldId="337"/>
            <ac:spMk id="9" creationId="{CC74CDCC-1A81-C99F-587D-700354879747}"/>
          </ac:spMkLst>
        </pc:spChg>
        <pc:spChg chg="mod">
          <ac:chgData name="Justina Ojom" userId="cbdaed7d-8d45-4372-a16a-f3f8900c2f45" providerId="ADAL" clId="{58C288ED-13F7-48E1-BF70-1BB2C24B1E1A}" dt="2023-03-07T15:45:59.635" v="6161"/>
          <ac:spMkLst>
            <pc:docMk/>
            <pc:sldMk cId="3991118468" sldId="337"/>
            <ac:spMk id="10" creationId="{36ABDC72-F13E-A221-2D19-B6D53E7CB303}"/>
          </ac:spMkLst>
        </pc:spChg>
        <pc:spChg chg="mod ord">
          <ac:chgData name="Justina Ojom" userId="cbdaed7d-8d45-4372-a16a-f3f8900c2f45" providerId="ADAL" clId="{58C288ED-13F7-48E1-BF70-1BB2C24B1E1A}" dt="2023-03-07T15:58:14.951" v="6351" actId="1076"/>
          <ac:spMkLst>
            <pc:docMk/>
            <pc:sldMk cId="3991118468" sldId="337"/>
            <ac:spMk id="11" creationId="{E24EEE1C-BE7F-4B6C-BA92-E8B3F36132B2}"/>
          </ac:spMkLst>
        </pc:spChg>
        <pc:grpChg chg="add mod">
          <ac:chgData name="Justina Ojom" userId="cbdaed7d-8d45-4372-a16a-f3f8900c2f45" providerId="ADAL" clId="{58C288ED-13F7-48E1-BF70-1BB2C24B1E1A}" dt="2023-03-07T15:46:04.855" v="6164" actId="1076"/>
          <ac:grpSpMkLst>
            <pc:docMk/>
            <pc:sldMk cId="3991118468" sldId="337"/>
            <ac:grpSpMk id="6" creationId="{C69C9C30-42B3-1E68-CE83-DB7D612DB35F}"/>
          </ac:grpSpMkLst>
        </pc:grpChg>
        <pc:grpChg chg="mod">
          <ac:chgData name="Justina Ojom" userId="cbdaed7d-8d45-4372-a16a-f3f8900c2f45" providerId="ADAL" clId="{58C288ED-13F7-48E1-BF70-1BB2C24B1E1A}" dt="2023-03-07T15:45:59.635" v="6161"/>
          <ac:grpSpMkLst>
            <pc:docMk/>
            <pc:sldMk cId="3991118468" sldId="337"/>
            <ac:grpSpMk id="8" creationId="{37159D42-249E-8DC1-BAB4-2E11342F6B99}"/>
          </ac:grpSpMkLst>
        </pc:grpChg>
        <pc:grpChg chg="del">
          <ac:chgData name="Justina Ojom" userId="cbdaed7d-8d45-4372-a16a-f3f8900c2f45" providerId="ADAL" clId="{58C288ED-13F7-48E1-BF70-1BB2C24B1E1A}" dt="2023-03-07T15:45:56.160" v="6160" actId="478"/>
          <ac:grpSpMkLst>
            <pc:docMk/>
            <pc:sldMk cId="3991118468" sldId="337"/>
            <ac:grpSpMk id="79" creationId="{9A8973E7-837F-4916-A240-A7C83473C34F}"/>
          </ac:grpSpMkLst>
        </pc:grpChg>
      </pc:sldChg>
      <pc:sldChg chg="delSp modSp mod delCm modNotes">
        <pc:chgData name="Justina Ojom" userId="cbdaed7d-8d45-4372-a16a-f3f8900c2f45" providerId="ADAL" clId="{58C288ED-13F7-48E1-BF70-1BB2C24B1E1A}" dt="2023-03-07T19:52:25.954" v="9038" actId="552"/>
        <pc:sldMkLst>
          <pc:docMk/>
          <pc:sldMk cId="3090556468" sldId="339"/>
        </pc:sldMkLst>
        <pc:spChg chg="mod">
          <ac:chgData name="Justina Ojom" userId="cbdaed7d-8d45-4372-a16a-f3f8900c2f45" providerId="ADAL" clId="{58C288ED-13F7-48E1-BF70-1BB2C24B1E1A}" dt="2023-03-07T19:52:25.954" v="9038" actId="552"/>
          <ac:spMkLst>
            <pc:docMk/>
            <pc:sldMk cId="3090556468" sldId="339"/>
            <ac:spMk id="11" creationId="{E24EEE1C-BE7F-4B6C-BA92-E8B3F36132B2}"/>
          </ac:spMkLst>
        </pc:spChg>
        <pc:spChg chg="mod">
          <ac:chgData name="Justina Ojom" userId="cbdaed7d-8d45-4372-a16a-f3f8900c2f45" providerId="ADAL" clId="{58C288ED-13F7-48E1-BF70-1BB2C24B1E1A}" dt="2023-03-07T19:52:25.954" v="9038" actId="552"/>
          <ac:spMkLst>
            <pc:docMk/>
            <pc:sldMk cId="3090556468" sldId="339"/>
            <ac:spMk id="16" creationId="{BBFB386E-6551-4A1A-A6BB-9382E7E7FF5C}"/>
          </ac:spMkLst>
        </pc:spChg>
        <pc:spChg chg="mod">
          <ac:chgData name="Justina Ojom" userId="cbdaed7d-8d45-4372-a16a-f3f8900c2f45" providerId="ADAL" clId="{58C288ED-13F7-48E1-BF70-1BB2C24B1E1A}" dt="2023-03-07T15:58:37.641" v="6357" actId="1076"/>
          <ac:spMkLst>
            <pc:docMk/>
            <pc:sldMk cId="3090556468" sldId="339"/>
            <ac:spMk id="17" creationId="{733F3946-B216-415C-9730-A510A95A13CA}"/>
          </ac:spMkLst>
        </pc:spChg>
        <pc:spChg chg="mod">
          <ac:chgData name="Justina Ojom" userId="cbdaed7d-8d45-4372-a16a-f3f8900c2f45" providerId="ADAL" clId="{58C288ED-13F7-48E1-BF70-1BB2C24B1E1A}" dt="2023-03-07T19:52:25.954" v="9038" actId="552"/>
          <ac:spMkLst>
            <pc:docMk/>
            <pc:sldMk cId="3090556468" sldId="339"/>
            <ac:spMk id="18" creationId="{176BB8F9-C123-4183-92A9-C60157A708DC}"/>
          </ac:spMkLst>
        </pc:spChg>
        <pc:spChg chg="mod">
          <ac:chgData name="Justina Ojom" userId="cbdaed7d-8d45-4372-a16a-f3f8900c2f45" providerId="ADAL" clId="{58C288ED-13F7-48E1-BF70-1BB2C24B1E1A}" dt="2023-03-07T15:58:40.452" v="6358" actId="1076"/>
          <ac:spMkLst>
            <pc:docMk/>
            <pc:sldMk cId="3090556468" sldId="339"/>
            <ac:spMk id="19" creationId="{E1ED7D59-DD7D-4D01-8768-ED10E5D40571}"/>
          </ac:spMkLst>
        </pc:spChg>
        <pc:spChg chg="mod">
          <ac:chgData name="Justina Ojom" userId="cbdaed7d-8d45-4372-a16a-f3f8900c2f45" providerId="ADAL" clId="{58C288ED-13F7-48E1-BF70-1BB2C24B1E1A}" dt="2023-03-07T19:52:25.954" v="9038" actId="552"/>
          <ac:spMkLst>
            <pc:docMk/>
            <pc:sldMk cId="3090556468" sldId="339"/>
            <ac:spMk id="20" creationId="{D7CB6E16-976A-46E5-817B-4B58ED997934}"/>
          </ac:spMkLst>
        </pc:spChg>
        <pc:spChg chg="del mod">
          <ac:chgData name="Justina Ojom" userId="cbdaed7d-8d45-4372-a16a-f3f8900c2f45" providerId="ADAL" clId="{58C288ED-13F7-48E1-BF70-1BB2C24B1E1A}" dt="2023-03-07T15:46:28.436" v="6167" actId="478"/>
          <ac:spMkLst>
            <pc:docMk/>
            <pc:sldMk cId="3090556468" sldId="339"/>
            <ac:spMk id="21" creationId="{9638F6D1-0A37-4F47-96E4-AEF2CAFF1F80}"/>
          </ac:spMkLst>
        </pc:spChg>
        <pc:spChg chg="mod">
          <ac:chgData name="Justina Ojom" userId="cbdaed7d-8d45-4372-a16a-f3f8900c2f45" providerId="ADAL" clId="{58C288ED-13F7-48E1-BF70-1BB2C24B1E1A}" dt="2023-03-07T19:52:25.954" v="9038" actId="552"/>
          <ac:spMkLst>
            <pc:docMk/>
            <pc:sldMk cId="3090556468" sldId="339"/>
            <ac:spMk id="24" creationId="{AE311838-E39D-459A-A218-83E02F1EE356}"/>
          </ac:spMkLst>
        </pc:spChg>
        <pc:spChg chg="mod">
          <ac:chgData name="Justina Ojom" userId="cbdaed7d-8d45-4372-a16a-f3f8900c2f45" providerId="ADAL" clId="{58C288ED-13F7-48E1-BF70-1BB2C24B1E1A}" dt="2023-03-07T15:58:22.834" v="6353" actId="1076"/>
          <ac:spMkLst>
            <pc:docMk/>
            <pc:sldMk cId="3090556468" sldId="339"/>
            <ac:spMk id="25" creationId="{37D81114-568C-4AAA-9976-2EB696817307}"/>
          </ac:spMkLst>
        </pc:spChg>
        <pc:spChg chg="mod">
          <ac:chgData name="Justina Ojom" userId="cbdaed7d-8d45-4372-a16a-f3f8900c2f45" providerId="ADAL" clId="{58C288ED-13F7-48E1-BF70-1BB2C24B1E1A}" dt="2023-03-07T15:58:29.067" v="6354" actId="465"/>
          <ac:spMkLst>
            <pc:docMk/>
            <pc:sldMk cId="3090556468" sldId="339"/>
            <ac:spMk id="26" creationId="{F0ED0933-38E5-4291-92C0-36AAF9EA44E0}"/>
          </ac:spMkLst>
        </pc:spChg>
        <pc:spChg chg="mod">
          <ac:chgData name="Justina Ojom" userId="cbdaed7d-8d45-4372-a16a-f3f8900c2f45" providerId="ADAL" clId="{58C288ED-13F7-48E1-BF70-1BB2C24B1E1A}" dt="2023-03-07T15:58:29.067" v="6354" actId="465"/>
          <ac:spMkLst>
            <pc:docMk/>
            <pc:sldMk cId="3090556468" sldId="339"/>
            <ac:spMk id="27" creationId="{5CC97698-DC01-431C-AEDD-1668768F0EEE}"/>
          </ac:spMkLst>
        </pc:spChg>
        <pc:spChg chg="mod">
          <ac:chgData name="Justina Ojom" userId="cbdaed7d-8d45-4372-a16a-f3f8900c2f45" providerId="ADAL" clId="{58C288ED-13F7-48E1-BF70-1BB2C24B1E1A}" dt="2023-03-07T15:58:29.067" v="6354" actId="465"/>
          <ac:spMkLst>
            <pc:docMk/>
            <pc:sldMk cId="3090556468" sldId="339"/>
            <ac:spMk id="28" creationId="{BA5B85DC-E1FF-4A6D-8A92-F746BD9463B7}"/>
          </ac:spMkLst>
        </pc:spChg>
        <pc:spChg chg="mod">
          <ac:chgData name="Justina Ojom" userId="cbdaed7d-8d45-4372-a16a-f3f8900c2f45" providerId="ADAL" clId="{58C288ED-13F7-48E1-BF70-1BB2C24B1E1A}" dt="2023-03-07T15:58:29.067" v="6354" actId="465"/>
          <ac:spMkLst>
            <pc:docMk/>
            <pc:sldMk cId="3090556468" sldId="339"/>
            <ac:spMk id="29" creationId="{6E790813-CBBC-4F6E-8474-FED90FEA223A}"/>
          </ac:spMkLst>
        </pc:spChg>
        <pc:spChg chg="mod">
          <ac:chgData name="Justina Ojom" userId="cbdaed7d-8d45-4372-a16a-f3f8900c2f45" providerId="ADAL" clId="{58C288ED-13F7-48E1-BF70-1BB2C24B1E1A}" dt="2023-03-07T15:58:29.067" v="6354" actId="465"/>
          <ac:spMkLst>
            <pc:docMk/>
            <pc:sldMk cId="3090556468" sldId="339"/>
            <ac:spMk id="30" creationId="{23D8AA94-FFBD-4F15-A021-C7F67B4A9317}"/>
          </ac:spMkLst>
        </pc:spChg>
        <pc:spChg chg="del mod">
          <ac:chgData name="Justina Ojom" userId="cbdaed7d-8d45-4372-a16a-f3f8900c2f45" providerId="ADAL" clId="{58C288ED-13F7-48E1-BF70-1BB2C24B1E1A}" dt="2023-03-07T15:46:28.436" v="6167" actId="478"/>
          <ac:spMkLst>
            <pc:docMk/>
            <pc:sldMk cId="3090556468" sldId="339"/>
            <ac:spMk id="31" creationId="{1A21B561-6CC5-4F29-9E34-644CC16CF189}"/>
          </ac:spMkLst>
        </pc:spChg>
        <pc:spChg chg="mod">
          <ac:chgData name="Justina Ojom" userId="cbdaed7d-8d45-4372-a16a-f3f8900c2f45" providerId="ADAL" clId="{58C288ED-13F7-48E1-BF70-1BB2C24B1E1A}" dt="2023-03-07T15:58:21.123" v="6352" actId="1076"/>
          <ac:spMkLst>
            <pc:docMk/>
            <pc:sldMk cId="3090556468" sldId="339"/>
            <ac:spMk id="33" creationId="{7FB9D514-CF6E-41F3-A7D1-DE079B808ACA}"/>
          </ac:spMkLst>
        </pc:spChg>
        <pc:cxnChg chg="mod">
          <ac:chgData name="Justina Ojom" userId="cbdaed7d-8d45-4372-a16a-f3f8900c2f45" providerId="ADAL" clId="{58C288ED-13F7-48E1-BF70-1BB2C24B1E1A}" dt="2023-03-07T15:59:33.482" v="6361" actId="14100"/>
          <ac:cxnSpMkLst>
            <pc:docMk/>
            <pc:sldMk cId="3090556468" sldId="339"/>
            <ac:cxnSpMk id="4" creationId="{1F5A7A33-2FD4-47B8-9BFB-7E6E4EA30D87}"/>
          </ac:cxnSpMkLst>
        </pc:cxnChg>
        <pc:extLst>
          <p:ext xmlns:p="http://schemas.openxmlformats.org/presentationml/2006/main" uri="{D6D511B9-2390-475A-947B-AFAB55BFBCF1}">
            <pc226:cmChg xmlns:pc226="http://schemas.microsoft.com/office/powerpoint/2022/06/main/command" chg="del">
              <pc226:chgData name="Justina Ojom" userId="cbdaed7d-8d45-4372-a16a-f3f8900c2f45" providerId="ADAL" clId="{58C288ED-13F7-48E1-BF70-1BB2C24B1E1A}" dt="2023-03-05T20:12:01.019" v="620"/>
              <pc2:cmMkLst xmlns:pc2="http://schemas.microsoft.com/office/powerpoint/2019/9/main/command">
                <pc:docMk/>
                <pc:sldMk cId="3090556468" sldId="339"/>
                <pc2:cmMk id="{CC18476E-39A1-4148-92AC-1B02B9D44794}"/>
              </pc2:cmMkLst>
            </pc226:cmChg>
          </p:ext>
        </pc:extLst>
      </pc:sldChg>
      <pc:sldChg chg="addSp delSp modSp mod setBg modClrScheme chgLayout modNotes modNotesTx">
        <pc:chgData name="Justina Ojom" userId="cbdaed7d-8d45-4372-a16a-f3f8900c2f45" providerId="ADAL" clId="{58C288ED-13F7-48E1-BF70-1BB2C24B1E1A}" dt="2023-03-07T18:00:51.830" v="8212"/>
        <pc:sldMkLst>
          <pc:docMk/>
          <pc:sldMk cId="2343429152" sldId="347"/>
        </pc:sldMkLst>
        <pc:spChg chg="add mod">
          <ac:chgData name="Justina Ojom" userId="cbdaed7d-8d45-4372-a16a-f3f8900c2f45" providerId="ADAL" clId="{58C288ED-13F7-48E1-BF70-1BB2C24B1E1A}" dt="2023-03-07T15:57:13.537" v="6334"/>
          <ac:spMkLst>
            <pc:docMk/>
            <pc:sldMk cId="2343429152" sldId="347"/>
            <ac:spMk id="2" creationId="{C788A621-10E0-006F-79A9-A49F21631C68}"/>
          </ac:spMkLst>
        </pc:spChg>
        <pc:spChg chg="del mod ord">
          <ac:chgData name="Justina Ojom" userId="cbdaed7d-8d45-4372-a16a-f3f8900c2f45" providerId="ADAL" clId="{58C288ED-13F7-48E1-BF70-1BB2C24B1E1A}" dt="2023-03-07T15:48:33.543" v="6184" actId="478"/>
          <ac:spMkLst>
            <pc:docMk/>
            <pc:sldMk cId="2343429152" sldId="347"/>
            <ac:spMk id="73" creationId="{564A277F-794B-4856-ADCA-B3D3341CBECB}"/>
          </ac:spMkLst>
        </pc:spChg>
      </pc:sldChg>
      <pc:sldChg chg="addSp delSp modSp mod modNotes modNotesTx">
        <pc:chgData name="Justina Ojom" userId="cbdaed7d-8d45-4372-a16a-f3f8900c2f45" providerId="ADAL" clId="{58C288ED-13F7-48E1-BF70-1BB2C24B1E1A}" dt="2023-03-09T21:00:30.762" v="9060" actId="21"/>
        <pc:sldMkLst>
          <pc:docMk/>
          <pc:sldMk cId="3586764531" sldId="351"/>
        </pc:sldMkLst>
        <pc:spChg chg="mod">
          <ac:chgData name="Justina Ojom" userId="cbdaed7d-8d45-4372-a16a-f3f8900c2f45" providerId="ADAL" clId="{58C288ED-13F7-48E1-BF70-1BB2C24B1E1A}" dt="2023-03-07T17:07:03.023" v="7522"/>
          <ac:spMkLst>
            <pc:docMk/>
            <pc:sldMk cId="3586764531" sldId="351"/>
            <ac:spMk id="2" creationId="{B2002BCA-3FD5-86E3-0CA6-B0F9CC03C9E4}"/>
          </ac:spMkLst>
        </pc:spChg>
        <pc:spChg chg="mod">
          <ac:chgData name="Justina Ojom" userId="cbdaed7d-8d45-4372-a16a-f3f8900c2f45" providerId="ADAL" clId="{58C288ED-13F7-48E1-BF70-1BB2C24B1E1A}" dt="2023-03-07T15:57:13.537" v="6334"/>
          <ac:spMkLst>
            <pc:docMk/>
            <pc:sldMk cId="3586764531" sldId="351"/>
            <ac:spMk id="3" creationId="{75327E66-4D62-E2FE-B0DB-5B0E5C96C34E}"/>
          </ac:spMkLst>
        </pc:spChg>
        <pc:spChg chg="del mod">
          <ac:chgData name="Justina Ojom" userId="cbdaed7d-8d45-4372-a16a-f3f8900c2f45" providerId="ADAL" clId="{58C288ED-13F7-48E1-BF70-1BB2C24B1E1A}" dt="2023-03-07T17:07:41.049" v="7538" actId="478"/>
          <ac:spMkLst>
            <pc:docMk/>
            <pc:sldMk cId="3586764531" sldId="351"/>
            <ac:spMk id="4" creationId="{F5F7641B-D807-9CFA-252D-8C57ED1322C5}"/>
          </ac:spMkLst>
        </pc:spChg>
        <pc:spChg chg="del mod">
          <ac:chgData name="Justina Ojom" userId="cbdaed7d-8d45-4372-a16a-f3f8900c2f45" providerId="ADAL" clId="{58C288ED-13F7-48E1-BF70-1BB2C24B1E1A}" dt="2023-03-07T17:04:18.035" v="7468" actId="478"/>
          <ac:spMkLst>
            <pc:docMk/>
            <pc:sldMk cId="3586764531" sldId="351"/>
            <ac:spMk id="5" creationId="{32BF3DB1-B9A3-D629-C31A-783B896525A8}"/>
          </ac:spMkLst>
        </pc:spChg>
        <pc:spChg chg="del mod">
          <ac:chgData name="Justina Ojom" userId="cbdaed7d-8d45-4372-a16a-f3f8900c2f45" providerId="ADAL" clId="{58C288ED-13F7-48E1-BF70-1BB2C24B1E1A}" dt="2023-03-07T17:04:18.035" v="7468" actId="478"/>
          <ac:spMkLst>
            <pc:docMk/>
            <pc:sldMk cId="3586764531" sldId="351"/>
            <ac:spMk id="6" creationId="{50BA9E49-C771-69EC-92DF-129E426F6F87}"/>
          </ac:spMkLst>
        </pc:spChg>
        <pc:spChg chg="del mod">
          <ac:chgData name="Justina Ojom" userId="cbdaed7d-8d45-4372-a16a-f3f8900c2f45" providerId="ADAL" clId="{58C288ED-13F7-48E1-BF70-1BB2C24B1E1A}" dt="2023-03-07T17:04:18.035" v="7468" actId="478"/>
          <ac:spMkLst>
            <pc:docMk/>
            <pc:sldMk cId="3586764531" sldId="351"/>
            <ac:spMk id="7" creationId="{E1918B9D-AB3E-BBE6-320E-22EFECB1FAB2}"/>
          </ac:spMkLst>
        </pc:spChg>
        <pc:spChg chg="del mod">
          <ac:chgData name="Justina Ojom" userId="cbdaed7d-8d45-4372-a16a-f3f8900c2f45" providerId="ADAL" clId="{58C288ED-13F7-48E1-BF70-1BB2C24B1E1A}" dt="2023-03-07T17:04:18.035" v="7468" actId="478"/>
          <ac:spMkLst>
            <pc:docMk/>
            <pc:sldMk cId="3586764531" sldId="351"/>
            <ac:spMk id="8" creationId="{69FD54EA-1D32-FFEC-CE52-17AD347E2F61}"/>
          </ac:spMkLst>
        </pc:spChg>
        <pc:spChg chg="del mod">
          <ac:chgData name="Justina Ojom" userId="cbdaed7d-8d45-4372-a16a-f3f8900c2f45" providerId="ADAL" clId="{58C288ED-13F7-48E1-BF70-1BB2C24B1E1A}" dt="2023-03-07T17:04:18.035" v="7468" actId="478"/>
          <ac:spMkLst>
            <pc:docMk/>
            <pc:sldMk cId="3586764531" sldId="351"/>
            <ac:spMk id="9" creationId="{2484A611-DBED-2E59-EB3E-5ECC06852B1C}"/>
          </ac:spMkLst>
        </pc:spChg>
        <pc:spChg chg="del mod">
          <ac:chgData name="Justina Ojom" userId="cbdaed7d-8d45-4372-a16a-f3f8900c2f45" providerId="ADAL" clId="{58C288ED-13F7-48E1-BF70-1BB2C24B1E1A}" dt="2023-03-07T17:04:18.035" v="7468" actId="478"/>
          <ac:spMkLst>
            <pc:docMk/>
            <pc:sldMk cId="3586764531" sldId="351"/>
            <ac:spMk id="10" creationId="{18664564-D241-E9BC-524D-CDC06F25F144}"/>
          </ac:spMkLst>
        </pc:spChg>
        <pc:spChg chg="del mod">
          <ac:chgData name="Justina Ojom" userId="cbdaed7d-8d45-4372-a16a-f3f8900c2f45" providerId="ADAL" clId="{58C288ED-13F7-48E1-BF70-1BB2C24B1E1A}" dt="2023-03-07T17:04:18.035" v="7468" actId="478"/>
          <ac:spMkLst>
            <pc:docMk/>
            <pc:sldMk cId="3586764531" sldId="351"/>
            <ac:spMk id="11" creationId="{142D3B43-D401-D3D2-BA82-3460DA91665D}"/>
          </ac:spMkLst>
        </pc:spChg>
        <pc:spChg chg="del mod">
          <ac:chgData name="Justina Ojom" userId="cbdaed7d-8d45-4372-a16a-f3f8900c2f45" providerId="ADAL" clId="{58C288ED-13F7-48E1-BF70-1BB2C24B1E1A}" dt="2023-03-07T17:04:18.035" v="7468" actId="478"/>
          <ac:spMkLst>
            <pc:docMk/>
            <pc:sldMk cId="3586764531" sldId="351"/>
            <ac:spMk id="12" creationId="{005F7DE5-DC0F-49D5-97D0-4F35E02BAC9E}"/>
          </ac:spMkLst>
        </pc:spChg>
        <pc:spChg chg="del mod">
          <ac:chgData name="Justina Ojom" userId="cbdaed7d-8d45-4372-a16a-f3f8900c2f45" providerId="ADAL" clId="{58C288ED-13F7-48E1-BF70-1BB2C24B1E1A}" dt="2023-03-07T17:05:55.707" v="7499" actId="478"/>
          <ac:spMkLst>
            <pc:docMk/>
            <pc:sldMk cId="3586764531" sldId="351"/>
            <ac:spMk id="14" creationId="{5CF0537A-1CD5-FE53-A476-C1CF330253FD}"/>
          </ac:spMkLst>
        </pc:spChg>
        <pc:spChg chg="mod">
          <ac:chgData name="Justina Ojom" userId="cbdaed7d-8d45-4372-a16a-f3f8900c2f45" providerId="ADAL" clId="{58C288ED-13F7-48E1-BF70-1BB2C24B1E1A}" dt="2023-03-07T15:56:04.479" v="6316" actId="2711"/>
          <ac:spMkLst>
            <pc:docMk/>
            <pc:sldMk cId="3586764531" sldId="351"/>
            <ac:spMk id="15" creationId="{6F5EB558-F765-33AA-5384-926FBB0E62E6}"/>
          </ac:spMkLst>
        </pc:spChg>
        <pc:spChg chg="del mod">
          <ac:chgData name="Justina Ojom" userId="cbdaed7d-8d45-4372-a16a-f3f8900c2f45" providerId="ADAL" clId="{58C288ED-13F7-48E1-BF70-1BB2C24B1E1A}" dt="2023-03-07T17:06:43.610" v="7515" actId="478"/>
          <ac:spMkLst>
            <pc:docMk/>
            <pc:sldMk cId="3586764531" sldId="351"/>
            <ac:spMk id="16" creationId="{8CCB8FDF-3BB8-5970-88AA-C41CF0AD5113}"/>
          </ac:spMkLst>
        </pc:spChg>
        <pc:spChg chg="mod">
          <ac:chgData name="Justina Ojom" userId="cbdaed7d-8d45-4372-a16a-f3f8900c2f45" providerId="ADAL" clId="{58C288ED-13F7-48E1-BF70-1BB2C24B1E1A}" dt="2023-03-07T17:07:03.023" v="7522"/>
          <ac:spMkLst>
            <pc:docMk/>
            <pc:sldMk cId="3586764531" sldId="351"/>
            <ac:spMk id="17" creationId="{05AE8484-BF9C-1A3F-9126-C8FCC4B81B4E}"/>
          </ac:spMkLst>
        </pc:spChg>
        <pc:spChg chg="del">
          <ac:chgData name="Justina Ojom" userId="cbdaed7d-8d45-4372-a16a-f3f8900c2f45" providerId="ADAL" clId="{58C288ED-13F7-48E1-BF70-1BB2C24B1E1A}" dt="2023-03-07T15:52:59.741" v="6277" actId="478"/>
          <ac:spMkLst>
            <pc:docMk/>
            <pc:sldMk cId="3586764531" sldId="351"/>
            <ac:spMk id="19" creationId="{D7779DBB-1587-ADB5-15A9-1B3DCC87E6C4}"/>
          </ac:spMkLst>
        </pc:spChg>
        <pc:spChg chg="del mod">
          <ac:chgData name="Justina Ojom" userId="cbdaed7d-8d45-4372-a16a-f3f8900c2f45" providerId="ADAL" clId="{58C288ED-13F7-48E1-BF70-1BB2C24B1E1A}" dt="2023-03-07T17:04:28.516" v="7471" actId="478"/>
          <ac:spMkLst>
            <pc:docMk/>
            <pc:sldMk cId="3586764531" sldId="351"/>
            <ac:spMk id="27" creationId="{136C2ACC-A5D2-46BE-B9A8-FA1F7E10591A}"/>
          </ac:spMkLst>
        </pc:spChg>
        <pc:spChg chg="del mod">
          <ac:chgData name="Justina Ojom" userId="cbdaed7d-8d45-4372-a16a-f3f8900c2f45" providerId="ADAL" clId="{58C288ED-13F7-48E1-BF70-1BB2C24B1E1A}" dt="2023-03-07T17:06:49.793" v="7517" actId="478"/>
          <ac:spMkLst>
            <pc:docMk/>
            <pc:sldMk cId="3586764531" sldId="351"/>
            <ac:spMk id="28" creationId="{C87C0072-CD09-4E1D-BD95-1AB3CDA1CADF}"/>
          </ac:spMkLst>
        </pc:spChg>
        <pc:spChg chg="mod">
          <ac:chgData name="Justina Ojom" userId="cbdaed7d-8d45-4372-a16a-f3f8900c2f45" providerId="ADAL" clId="{58C288ED-13F7-48E1-BF70-1BB2C24B1E1A}" dt="2023-03-07T15:56:04.479" v="6316" actId="2711"/>
          <ac:spMkLst>
            <pc:docMk/>
            <pc:sldMk cId="3586764531" sldId="351"/>
            <ac:spMk id="29" creationId="{49C37784-946B-7C33-F55A-45208E3F6BBC}"/>
          </ac:spMkLst>
        </pc:spChg>
        <pc:spChg chg="mod">
          <ac:chgData name="Justina Ojom" userId="cbdaed7d-8d45-4372-a16a-f3f8900c2f45" providerId="ADAL" clId="{58C288ED-13F7-48E1-BF70-1BB2C24B1E1A}" dt="2023-03-07T15:56:04.479" v="6316" actId="2711"/>
          <ac:spMkLst>
            <pc:docMk/>
            <pc:sldMk cId="3586764531" sldId="351"/>
            <ac:spMk id="30" creationId="{10F9BE46-519A-8FE3-9391-BBCC99B8EDA2}"/>
          </ac:spMkLst>
        </pc:spChg>
        <pc:spChg chg="mod">
          <ac:chgData name="Justina Ojom" userId="cbdaed7d-8d45-4372-a16a-f3f8900c2f45" providerId="ADAL" clId="{58C288ED-13F7-48E1-BF70-1BB2C24B1E1A}" dt="2023-03-07T15:56:04.479" v="6316" actId="2711"/>
          <ac:spMkLst>
            <pc:docMk/>
            <pc:sldMk cId="3586764531" sldId="351"/>
            <ac:spMk id="31" creationId="{3004D2C3-0DD6-7749-A40C-F2AD3F7A9BC2}"/>
          </ac:spMkLst>
        </pc:spChg>
        <pc:spChg chg="mod">
          <ac:chgData name="Justina Ojom" userId="cbdaed7d-8d45-4372-a16a-f3f8900c2f45" providerId="ADAL" clId="{58C288ED-13F7-48E1-BF70-1BB2C24B1E1A}" dt="2023-03-07T15:56:04.479" v="6316" actId="2711"/>
          <ac:spMkLst>
            <pc:docMk/>
            <pc:sldMk cId="3586764531" sldId="351"/>
            <ac:spMk id="32" creationId="{CDDCAA61-3660-6BFC-B39D-5CB4DA6B9AEF}"/>
          </ac:spMkLst>
        </pc:spChg>
        <pc:spChg chg="add del mod">
          <ac:chgData name="Justina Ojom" userId="cbdaed7d-8d45-4372-a16a-f3f8900c2f45" providerId="ADAL" clId="{58C288ED-13F7-48E1-BF70-1BB2C24B1E1A}" dt="2023-03-07T17:04:50.539" v="7476" actId="478"/>
          <ac:spMkLst>
            <pc:docMk/>
            <pc:sldMk cId="3586764531" sldId="351"/>
            <ac:spMk id="33" creationId="{531602FE-E466-5B97-0580-DE788223E0FE}"/>
          </ac:spMkLst>
        </pc:spChg>
        <pc:spChg chg="add del mod">
          <ac:chgData name="Justina Ojom" userId="cbdaed7d-8d45-4372-a16a-f3f8900c2f45" providerId="ADAL" clId="{58C288ED-13F7-48E1-BF70-1BB2C24B1E1A}" dt="2023-03-07T17:04:32.289" v="7472" actId="478"/>
          <ac:spMkLst>
            <pc:docMk/>
            <pc:sldMk cId="3586764531" sldId="351"/>
            <ac:spMk id="34" creationId="{C0B11AAF-7262-38A9-EDEF-25F6776ABBA4}"/>
          </ac:spMkLst>
        </pc:spChg>
        <pc:spChg chg="add mod">
          <ac:chgData name="Justina Ojom" userId="cbdaed7d-8d45-4372-a16a-f3f8900c2f45" providerId="ADAL" clId="{58C288ED-13F7-48E1-BF70-1BB2C24B1E1A}" dt="2023-03-07T17:04:57.354" v="7478" actId="1076"/>
          <ac:spMkLst>
            <pc:docMk/>
            <pc:sldMk cId="3586764531" sldId="351"/>
            <ac:spMk id="36" creationId="{C7D06790-1C99-89C4-62AD-83E8E444351F}"/>
          </ac:spMkLst>
        </pc:spChg>
        <pc:spChg chg="add mod">
          <ac:chgData name="Justina Ojom" userId="cbdaed7d-8d45-4372-a16a-f3f8900c2f45" providerId="ADAL" clId="{58C288ED-13F7-48E1-BF70-1BB2C24B1E1A}" dt="2023-03-07T17:04:57.354" v="7478" actId="1076"/>
          <ac:spMkLst>
            <pc:docMk/>
            <pc:sldMk cId="3586764531" sldId="351"/>
            <ac:spMk id="37" creationId="{6C5989F3-7D75-1979-6D96-09A73AD1A342}"/>
          </ac:spMkLst>
        </pc:spChg>
        <pc:spChg chg="add mod ord">
          <ac:chgData name="Justina Ojom" userId="cbdaed7d-8d45-4372-a16a-f3f8900c2f45" providerId="ADAL" clId="{58C288ED-13F7-48E1-BF70-1BB2C24B1E1A}" dt="2023-03-07T17:05:04.262" v="7482" actId="14100"/>
          <ac:spMkLst>
            <pc:docMk/>
            <pc:sldMk cId="3586764531" sldId="351"/>
            <ac:spMk id="38" creationId="{2538B858-D91B-2647-F7A7-23841027C1EA}"/>
          </ac:spMkLst>
        </pc:spChg>
        <pc:spChg chg="add del">
          <ac:chgData name="Justina Ojom" userId="cbdaed7d-8d45-4372-a16a-f3f8900c2f45" providerId="ADAL" clId="{58C288ED-13F7-48E1-BF70-1BB2C24B1E1A}" dt="2023-03-07T17:05:10.970" v="7484" actId="478"/>
          <ac:spMkLst>
            <pc:docMk/>
            <pc:sldMk cId="3586764531" sldId="351"/>
            <ac:spMk id="39" creationId="{875DCEC0-5A05-A2D4-AAC2-4D773E884055}"/>
          </ac:spMkLst>
        </pc:spChg>
        <pc:spChg chg="add del mod">
          <ac:chgData name="Justina Ojom" userId="cbdaed7d-8d45-4372-a16a-f3f8900c2f45" providerId="ADAL" clId="{58C288ED-13F7-48E1-BF70-1BB2C24B1E1A}" dt="2023-03-07T17:05:30.412" v="7489" actId="478"/>
          <ac:spMkLst>
            <pc:docMk/>
            <pc:sldMk cId="3586764531" sldId="351"/>
            <ac:spMk id="40" creationId="{723DD923-5493-DF1F-3BDD-7792725624BA}"/>
          </ac:spMkLst>
        </pc:spChg>
        <pc:spChg chg="add mod">
          <ac:chgData name="Justina Ojom" userId="cbdaed7d-8d45-4372-a16a-f3f8900c2f45" providerId="ADAL" clId="{58C288ED-13F7-48E1-BF70-1BB2C24B1E1A}" dt="2023-03-07T17:10:11.836" v="7547" actId="404"/>
          <ac:spMkLst>
            <pc:docMk/>
            <pc:sldMk cId="3586764531" sldId="351"/>
            <ac:spMk id="41" creationId="{EB2CBA26-79AB-AD82-6836-CD7CF196CCC5}"/>
          </ac:spMkLst>
        </pc:spChg>
        <pc:spChg chg="add mod">
          <ac:chgData name="Justina Ojom" userId="cbdaed7d-8d45-4372-a16a-f3f8900c2f45" providerId="ADAL" clId="{58C288ED-13F7-48E1-BF70-1BB2C24B1E1A}" dt="2023-03-07T17:06:47.774" v="7516" actId="207"/>
          <ac:spMkLst>
            <pc:docMk/>
            <pc:sldMk cId="3586764531" sldId="351"/>
            <ac:spMk id="42" creationId="{E7F6D8E9-68AC-2092-88CC-A090FE4333F3}"/>
          </ac:spMkLst>
        </pc:spChg>
        <pc:spChg chg="add mod">
          <ac:chgData name="Justina Ojom" userId="cbdaed7d-8d45-4372-a16a-f3f8900c2f45" providerId="ADAL" clId="{58C288ED-13F7-48E1-BF70-1BB2C24B1E1A}" dt="2023-03-07T17:10:11.836" v="7547" actId="404"/>
          <ac:spMkLst>
            <pc:docMk/>
            <pc:sldMk cId="3586764531" sldId="351"/>
            <ac:spMk id="44" creationId="{A41970E1-E7E7-F81D-91FE-D7130BF704D5}"/>
          </ac:spMkLst>
        </pc:spChg>
        <pc:spChg chg="add mod">
          <ac:chgData name="Justina Ojom" userId="cbdaed7d-8d45-4372-a16a-f3f8900c2f45" providerId="ADAL" clId="{58C288ED-13F7-48E1-BF70-1BB2C24B1E1A}" dt="2023-03-07T17:08:16.819" v="7545" actId="14100"/>
          <ac:spMkLst>
            <pc:docMk/>
            <pc:sldMk cId="3586764531" sldId="351"/>
            <ac:spMk id="45" creationId="{9C22A220-E58B-0B46-6184-BF6EE865D18D}"/>
          </ac:spMkLst>
        </pc:spChg>
        <pc:spChg chg="add mod">
          <ac:chgData name="Justina Ojom" userId="cbdaed7d-8d45-4372-a16a-f3f8900c2f45" providerId="ADAL" clId="{58C288ED-13F7-48E1-BF70-1BB2C24B1E1A}" dt="2023-03-07T17:10:35.383" v="7548" actId="1076"/>
          <ac:spMkLst>
            <pc:docMk/>
            <pc:sldMk cId="3586764531" sldId="351"/>
            <ac:spMk id="46" creationId="{50CB2AE2-0199-53B1-3977-86D9670A514B}"/>
          </ac:spMkLst>
        </pc:spChg>
        <pc:grpChg chg="add del mod">
          <ac:chgData name="Justina Ojom" userId="cbdaed7d-8d45-4372-a16a-f3f8900c2f45" providerId="ADAL" clId="{58C288ED-13F7-48E1-BF70-1BB2C24B1E1A}" dt="2023-03-09T21:00:30.762" v="9060" actId="21"/>
          <ac:grpSpMkLst>
            <pc:docMk/>
            <pc:sldMk cId="3586764531" sldId="351"/>
            <ac:grpSpMk id="13" creationId="{A42CB25F-FAEE-7A1D-A7CE-4A8A5DA0C3FD}"/>
          </ac:grpSpMkLst>
        </pc:grpChg>
        <pc:grpChg chg="mod">
          <ac:chgData name="Justina Ojom" userId="cbdaed7d-8d45-4372-a16a-f3f8900c2f45" providerId="ADAL" clId="{58C288ED-13F7-48E1-BF70-1BB2C24B1E1A}" dt="2023-03-07T15:52:59.958" v="6278"/>
          <ac:grpSpMkLst>
            <pc:docMk/>
            <pc:sldMk cId="3586764531" sldId="351"/>
            <ac:grpSpMk id="18" creationId="{884BF9B6-8AEB-5388-AAD4-826980D7010C}"/>
          </ac:grpSpMkLst>
        </pc:grpChg>
        <pc:grpChg chg="del">
          <ac:chgData name="Justina Ojom" userId="cbdaed7d-8d45-4372-a16a-f3f8900c2f45" providerId="ADAL" clId="{58C288ED-13F7-48E1-BF70-1BB2C24B1E1A}" dt="2023-03-07T15:52:58.573" v="6276" actId="478"/>
          <ac:grpSpMkLst>
            <pc:docMk/>
            <pc:sldMk cId="3586764531" sldId="351"/>
            <ac:grpSpMk id="20" creationId="{83701FDD-DC3F-E5FF-D2AA-97C9DDFCC3A1}"/>
          </ac:grpSpMkLst>
        </pc:grpChg>
        <pc:grpChg chg="del">
          <ac:chgData name="Justina Ojom" userId="cbdaed7d-8d45-4372-a16a-f3f8900c2f45" providerId="ADAL" clId="{58C288ED-13F7-48E1-BF70-1BB2C24B1E1A}" dt="2023-03-07T15:52:58.573" v="6276" actId="478"/>
          <ac:grpSpMkLst>
            <pc:docMk/>
            <pc:sldMk cId="3586764531" sldId="351"/>
            <ac:grpSpMk id="23" creationId="{CEE2ECCC-C58C-B20A-DDB8-E5D712BD1757}"/>
          </ac:grpSpMkLst>
        </pc:grpChg>
        <pc:grpChg chg="mod">
          <ac:chgData name="Justina Ojom" userId="cbdaed7d-8d45-4372-a16a-f3f8900c2f45" providerId="ADAL" clId="{58C288ED-13F7-48E1-BF70-1BB2C24B1E1A}" dt="2023-03-07T15:52:59.958" v="6278"/>
          <ac:grpSpMkLst>
            <pc:docMk/>
            <pc:sldMk cId="3586764531" sldId="351"/>
            <ac:grpSpMk id="26" creationId="{7E463040-4FCE-99DB-5844-5E21647ACA5E}"/>
          </ac:grpSpMkLst>
        </pc:grpChg>
      </pc:sldChg>
      <pc:sldChg chg="addSp delSp modSp mod delCm modNotes modNotesTx">
        <pc:chgData name="Justina Ojom" userId="cbdaed7d-8d45-4372-a16a-f3f8900c2f45" providerId="ADAL" clId="{58C288ED-13F7-48E1-BF70-1BB2C24B1E1A}" dt="2023-03-09T22:07:36.335" v="10229" actId="6549"/>
        <pc:sldMkLst>
          <pc:docMk/>
          <pc:sldMk cId="1079210302" sldId="352"/>
        </pc:sldMkLst>
        <pc:spChg chg="mod">
          <ac:chgData name="Justina Ojom" userId="cbdaed7d-8d45-4372-a16a-f3f8900c2f45" providerId="ADAL" clId="{58C288ED-13F7-48E1-BF70-1BB2C24B1E1A}" dt="2023-03-07T15:57:13.537" v="6334"/>
          <ac:spMkLst>
            <pc:docMk/>
            <pc:sldMk cId="1079210302" sldId="352"/>
            <ac:spMk id="2" creationId="{7C3D9FB9-A739-0BD9-2468-2BCCC36F3E05}"/>
          </ac:spMkLst>
        </pc:spChg>
        <pc:spChg chg="del">
          <ac:chgData name="Justina Ojom" userId="cbdaed7d-8d45-4372-a16a-f3f8900c2f45" providerId="ADAL" clId="{58C288ED-13F7-48E1-BF70-1BB2C24B1E1A}" dt="2023-03-07T15:53:02.187" v="6279" actId="478"/>
          <ac:spMkLst>
            <pc:docMk/>
            <pc:sldMk cId="1079210302" sldId="352"/>
            <ac:spMk id="3" creationId="{B9590EAB-28E8-AEEC-D146-14EFBF6C7B6A}"/>
          </ac:spMkLst>
        </pc:spChg>
        <pc:spChg chg="mod">
          <ac:chgData name="Justina Ojom" userId="cbdaed7d-8d45-4372-a16a-f3f8900c2f45" providerId="ADAL" clId="{58C288ED-13F7-48E1-BF70-1BB2C24B1E1A}" dt="2023-03-09T21:57:47.841" v="9782"/>
          <ac:spMkLst>
            <pc:docMk/>
            <pc:sldMk cId="1079210302" sldId="352"/>
            <ac:spMk id="4" creationId="{FABAD5D5-521E-BD16-3D35-F7F59186AA15}"/>
          </ac:spMkLst>
        </pc:spChg>
        <pc:spChg chg="mod">
          <ac:chgData name="Justina Ojom" userId="cbdaed7d-8d45-4372-a16a-f3f8900c2f45" providerId="ADAL" clId="{58C288ED-13F7-48E1-BF70-1BB2C24B1E1A}" dt="2023-03-09T21:57:47.841" v="9782"/>
          <ac:spMkLst>
            <pc:docMk/>
            <pc:sldMk cId="1079210302" sldId="352"/>
            <ac:spMk id="7" creationId="{4C69413D-716C-8629-CC68-E900B4F4903E}"/>
          </ac:spMkLst>
        </pc:spChg>
        <pc:spChg chg="mod">
          <ac:chgData name="Justina Ojom" userId="cbdaed7d-8d45-4372-a16a-f3f8900c2f45" providerId="ADAL" clId="{58C288ED-13F7-48E1-BF70-1BB2C24B1E1A}" dt="2023-03-09T21:57:47.841" v="9782"/>
          <ac:spMkLst>
            <pc:docMk/>
            <pc:sldMk cId="1079210302" sldId="352"/>
            <ac:spMk id="8" creationId="{D2FAF9C8-0D6C-735E-0505-7AABF2A8BFC2}"/>
          </ac:spMkLst>
        </pc:spChg>
        <pc:spChg chg="mod">
          <ac:chgData name="Justina Ojom" userId="cbdaed7d-8d45-4372-a16a-f3f8900c2f45" providerId="ADAL" clId="{58C288ED-13F7-48E1-BF70-1BB2C24B1E1A}" dt="2023-03-09T21:57:54.683" v="9798" actId="20577"/>
          <ac:spMkLst>
            <pc:docMk/>
            <pc:sldMk cId="1079210302" sldId="352"/>
            <ac:spMk id="9" creationId="{83FA5699-FA14-AC0C-9358-853BFF3B124E}"/>
          </ac:spMkLst>
        </pc:spChg>
        <pc:spChg chg="del mod">
          <ac:chgData name="Justina Ojom" userId="cbdaed7d-8d45-4372-a16a-f3f8900c2f45" providerId="ADAL" clId="{58C288ED-13F7-48E1-BF70-1BB2C24B1E1A}" dt="2023-03-07T17:14:42.754" v="7678" actId="478"/>
          <ac:spMkLst>
            <pc:docMk/>
            <pc:sldMk cId="1079210302" sldId="352"/>
            <ac:spMk id="10" creationId="{C67E60D6-519A-97D6-8055-7B523C5FBE14}"/>
          </ac:spMkLst>
        </pc:spChg>
        <pc:spChg chg="mod">
          <ac:chgData name="Justina Ojom" userId="cbdaed7d-8d45-4372-a16a-f3f8900c2f45" providerId="ADAL" clId="{58C288ED-13F7-48E1-BF70-1BB2C24B1E1A}" dt="2023-03-09T21:57:47.841" v="9782"/>
          <ac:spMkLst>
            <pc:docMk/>
            <pc:sldMk cId="1079210302" sldId="352"/>
            <ac:spMk id="10" creationId="{E45DDB27-28D6-C1B0-7ED4-3F8AC22A4E41}"/>
          </ac:spMkLst>
        </pc:spChg>
        <pc:spChg chg="del mod">
          <ac:chgData name="Justina Ojom" userId="cbdaed7d-8d45-4372-a16a-f3f8900c2f45" providerId="ADAL" clId="{58C288ED-13F7-48E1-BF70-1BB2C24B1E1A}" dt="2023-03-07T17:14:42.754" v="7678" actId="478"/>
          <ac:spMkLst>
            <pc:docMk/>
            <pc:sldMk cId="1079210302" sldId="352"/>
            <ac:spMk id="13" creationId="{467F68A6-5729-DF97-85B7-91F05CDFBE91}"/>
          </ac:spMkLst>
        </pc:spChg>
        <pc:spChg chg="mod">
          <ac:chgData name="Justina Ojom" userId="cbdaed7d-8d45-4372-a16a-f3f8900c2f45" providerId="ADAL" clId="{58C288ED-13F7-48E1-BF70-1BB2C24B1E1A}" dt="2023-03-07T15:55:59.368" v="6314" actId="2711"/>
          <ac:spMkLst>
            <pc:docMk/>
            <pc:sldMk cId="1079210302" sldId="352"/>
            <ac:spMk id="14" creationId="{C8EDAB56-AA45-6ED3-AAAC-0177BD911E3F}"/>
          </ac:spMkLst>
        </pc:spChg>
        <pc:spChg chg="mod">
          <ac:chgData name="Justina Ojom" userId="cbdaed7d-8d45-4372-a16a-f3f8900c2f45" providerId="ADAL" clId="{58C288ED-13F7-48E1-BF70-1BB2C24B1E1A}" dt="2023-03-07T17:16:07.111" v="7708" actId="6549"/>
          <ac:spMkLst>
            <pc:docMk/>
            <pc:sldMk cId="1079210302" sldId="352"/>
            <ac:spMk id="15" creationId="{24D69823-AACD-0644-B31D-F9830A67E878}"/>
          </ac:spMkLst>
        </pc:spChg>
        <pc:spChg chg="mod">
          <ac:chgData name="Justina Ojom" userId="cbdaed7d-8d45-4372-a16a-f3f8900c2f45" providerId="ADAL" clId="{58C288ED-13F7-48E1-BF70-1BB2C24B1E1A}" dt="2023-03-07T15:55:59.368" v="6314" actId="2711"/>
          <ac:spMkLst>
            <pc:docMk/>
            <pc:sldMk cId="1079210302" sldId="352"/>
            <ac:spMk id="16" creationId="{E452C932-F0AF-3E92-0779-D40E6831967F}"/>
          </ac:spMkLst>
        </pc:spChg>
        <pc:spChg chg="del mod">
          <ac:chgData name="Justina Ojom" userId="cbdaed7d-8d45-4372-a16a-f3f8900c2f45" providerId="ADAL" clId="{58C288ED-13F7-48E1-BF70-1BB2C24B1E1A}" dt="2023-03-07T17:16:10.065" v="7709" actId="478"/>
          <ac:spMkLst>
            <pc:docMk/>
            <pc:sldMk cId="1079210302" sldId="352"/>
            <ac:spMk id="17" creationId="{FBEDB005-0CD2-9D02-F9B1-649CA89876AF}"/>
          </ac:spMkLst>
        </pc:spChg>
        <pc:spChg chg="del mod">
          <ac:chgData name="Justina Ojom" userId="cbdaed7d-8d45-4372-a16a-f3f8900c2f45" providerId="ADAL" clId="{58C288ED-13F7-48E1-BF70-1BB2C24B1E1A}" dt="2023-03-07T17:20:01.857" v="7735" actId="478"/>
          <ac:spMkLst>
            <pc:docMk/>
            <pc:sldMk cId="1079210302" sldId="352"/>
            <ac:spMk id="19" creationId="{4B849FCF-3AC3-CAB8-E9D4-B12E39324346}"/>
          </ac:spMkLst>
        </pc:spChg>
        <pc:spChg chg="mod">
          <ac:chgData name="Justina Ojom" userId="cbdaed7d-8d45-4372-a16a-f3f8900c2f45" providerId="ADAL" clId="{58C288ED-13F7-48E1-BF70-1BB2C24B1E1A}" dt="2023-03-07T15:55:59.368" v="6314" actId="2711"/>
          <ac:spMkLst>
            <pc:docMk/>
            <pc:sldMk cId="1079210302" sldId="352"/>
            <ac:spMk id="21" creationId="{6CF5FBCD-D4D0-2ABB-1A76-A4AA9A3EEE9F}"/>
          </ac:spMkLst>
        </pc:spChg>
        <pc:spChg chg="mod">
          <ac:chgData name="Justina Ojom" userId="cbdaed7d-8d45-4372-a16a-f3f8900c2f45" providerId="ADAL" clId="{58C288ED-13F7-48E1-BF70-1BB2C24B1E1A}" dt="2023-03-07T15:55:59.368" v="6314" actId="2711"/>
          <ac:spMkLst>
            <pc:docMk/>
            <pc:sldMk cId="1079210302" sldId="352"/>
            <ac:spMk id="22" creationId="{802113BE-E1E0-B72F-305B-5A6BB30646AF}"/>
          </ac:spMkLst>
        </pc:spChg>
        <pc:spChg chg="mod">
          <ac:chgData name="Justina Ojom" userId="cbdaed7d-8d45-4372-a16a-f3f8900c2f45" providerId="ADAL" clId="{58C288ED-13F7-48E1-BF70-1BB2C24B1E1A}" dt="2023-03-07T15:55:59.368" v="6314" actId="2711"/>
          <ac:spMkLst>
            <pc:docMk/>
            <pc:sldMk cId="1079210302" sldId="352"/>
            <ac:spMk id="23" creationId="{2FFDD927-2999-5348-2766-C3B3461672BA}"/>
          </ac:spMkLst>
        </pc:spChg>
        <pc:spChg chg="mod">
          <ac:chgData name="Justina Ojom" userId="cbdaed7d-8d45-4372-a16a-f3f8900c2f45" providerId="ADAL" clId="{58C288ED-13F7-48E1-BF70-1BB2C24B1E1A}" dt="2023-03-07T15:55:59.368" v="6314" actId="2711"/>
          <ac:spMkLst>
            <pc:docMk/>
            <pc:sldMk cId="1079210302" sldId="352"/>
            <ac:spMk id="24" creationId="{56AC545F-C015-A2B1-75EA-D95C15860784}"/>
          </ac:spMkLst>
        </pc:spChg>
        <pc:spChg chg="add del mod">
          <ac:chgData name="Justina Ojom" userId="cbdaed7d-8d45-4372-a16a-f3f8900c2f45" providerId="ADAL" clId="{58C288ED-13F7-48E1-BF70-1BB2C24B1E1A}" dt="2023-03-07T17:16:39.121" v="7717" actId="478"/>
          <ac:spMkLst>
            <pc:docMk/>
            <pc:sldMk cId="1079210302" sldId="352"/>
            <ac:spMk id="25" creationId="{1DF6BA7F-789E-05AA-D8E9-4E48AE4118C6}"/>
          </ac:spMkLst>
        </pc:spChg>
        <pc:spChg chg="add mod">
          <ac:chgData name="Justina Ojom" userId="cbdaed7d-8d45-4372-a16a-f3f8900c2f45" providerId="ADAL" clId="{58C288ED-13F7-48E1-BF70-1BB2C24B1E1A}" dt="2023-03-07T17:20:52.440" v="7753" actId="1076"/>
          <ac:spMkLst>
            <pc:docMk/>
            <pc:sldMk cId="1079210302" sldId="352"/>
            <ac:spMk id="26" creationId="{DBEF9D0B-8EDF-A087-A60D-7B9B841C2D7F}"/>
          </ac:spMkLst>
        </pc:spChg>
        <pc:spChg chg="add mod">
          <ac:chgData name="Justina Ojom" userId="cbdaed7d-8d45-4372-a16a-f3f8900c2f45" providerId="ADAL" clId="{58C288ED-13F7-48E1-BF70-1BB2C24B1E1A}" dt="2023-03-07T17:20:52.440" v="7753" actId="1076"/>
          <ac:spMkLst>
            <pc:docMk/>
            <pc:sldMk cId="1079210302" sldId="352"/>
            <ac:spMk id="27" creationId="{1E6F1D35-605E-34B0-8813-78A0CCB54EBF}"/>
          </ac:spMkLst>
        </pc:spChg>
        <pc:spChg chg="add del mod">
          <ac:chgData name="Justina Ojom" userId="cbdaed7d-8d45-4372-a16a-f3f8900c2f45" providerId="ADAL" clId="{58C288ED-13F7-48E1-BF70-1BB2C24B1E1A}" dt="2023-03-07T17:15:20.889" v="7700" actId="478"/>
          <ac:spMkLst>
            <pc:docMk/>
            <pc:sldMk cId="1079210302" sldId="352"/>
            <ac:spMk id="28" creationId="{3B23195E-786C-77D3-37CB-2237ECC8C8F4}"/>
          </ac:spMkLst>
        </pc:spChg>
        <pc:spChg chg="mod">
          <ac:chgData name="Justina Ojom" userId="cbdaed7d-8d45-4372-a16a-f3f8900c2f45" providerId="ADAL" clId="{58C288ED-13F7-48E1-BF70-1BB2C24B1E1A}" dt="2023-03-07T17:16:18.142" v="7710"/>
          <ac:spMkLst>
            <pc:docMk/>
            <pc:sldMk cId="1079210302" sldId="352"/>
            <ac:spMk id="34" creationId="{4CD9C5B3-8D58-92D3-93F8-506B94664BD2}"/>
          </ac:spMkLst>
        </pc:spChg>
        <pc:spChg chg="mod">
          <ac:chgData name="Justina Ojom" userId="cbdaed7d-8d45-4372-a16a-f3f8900c2f45" providerId="ADAL" clId="{58C288ED-13F7-48E1-BF70-1BB2C24B1E1A}" dt="2023-03-07T17:16:18.142" v="7710"/>
          <ac:spMkLst>
            <pc:docMk/>
            <pc:sldMk cId="1079210302" sldId="352"/>
            <ac:spMk id="35" creationId="{92EB8B66-4A31-650B-4C36-089135EA02CF}"/>
          </ac:spMkLst>
        </pc:spChg>
        <pc:spChg chg="mod">
          <ac:chgData name="Justina Ojom" userId="cbdaed7d-8d45-4372-a16a-f3f8900c2f45" providerId="ADAL" clId="{58C288ED-13F7-48E1-BF70-1BB2C24B1E1A}" dt="2023-03-07T17:16:18.142" v="7710"/>
          <ac:spMkLst>
            <pc:docMk/>
            <pc:sldMk cId="1079210302" sldId="352"/>
            <ac:spMk id="36" creationId="{471D925F-99B1-1053-1884-758E39988A79}"/>
          </ac:spMkLst>
        </pc:spChg>
        <pc:spChg chg="add mod ord">
          <ac:chgData name="Justina Ojom" userId="cbdaed7d-8d45-4372-a16a-f3f8900c2f45" providerId="ADAL" clId="{58C288ED-13F7-48E1-BF70-1BB2C24B1E1A}" dt="2023-03-07T17:20:52.440" v="7753" actId="1076"/>
          <ac:spMkLst>
            <pc:docMk/>
            <pc:sldMk cId="1079210302" sldId="352"/>
            <ac:spMk id="37" creationId="{9DF6FDF4-A939-017F-92F7-79310ABAAD08}"/>
          </ac:spMkLst>
        </pc:spChg>
        <pc:spChg chg="add mod">
          <ac:chgData name="Justina Ojom" userId="cbdaed7d-8d45-4372-a16a-f3f8900c2f45" providerId="ADAL" clId="{58C288ED-13F7-48E1-BF70-1BB2C24B1E1A}" dt="2023-03-07T17:20:52.440" v="7753" actId="1076"/>
          <ac:spMkLst>
            <pc:docMk/>
            <pc:sldMk cId="1079210302" sldId="352"/>
            <ac:spMk id="39" creationId="{38327817-712F-EC99-0B89-2C2144D8FB45}"/>
          </ac:spMkLst>
        </pc:spChg>
        <pc:grpChg chg="add mod">
          <ac:chgData name="Justina Ojom" userId="cbdaed7d-8d45-4372-a16a-f3f8900c2f45" providerId="ADAL" clId="{58C288ED-13F7-48E1-BF70-1BB2C24B1E1A}" dt="2023-03-09T21:57:47.841" v="9782"/>
          <ac:grpSpMkLst>
            <pc:docMk/>
            <pc:sldMk cId="1079210302" sldId="352"/>
            <ac:grpSpMk id="3" creationId="{201FEE02-258F-AF1C-D554-686A86AA6D0F}"/>
          </ac:grpSpMkLst>
        </pc:grpChg>
        <pc:grpChg chg="del">
          <ac:chgData name="Justina Ojom" userId="cbdaed7d-8d45-4372-a16a-f3f8900c2f45" providerId="ADAL" clId="{58C288ED-13F7-48E1-BF70-1BB2C24B1E1A}" dt="2023-03-07T15:53:02.187" v="6279" actId="478"/>
          <ac:grpSpMkLst>
            <pc:docMk/>
            <pc:sldMk cId="1079210302" sldId="352"/>
            <ac:grpSpMk id="4" creationId="{EA8F400A-63D7-C81E-2C94-F4CD3D6FB648}"/>
          </ac:grpSpMkLst>
        </pc:grpChg>
        <pc:grpChg chg="mod">
          <ac:chgData name="Justina Ojom" userId="cbdaed7d-8d45-4372-a16a-f3f8900c2f45" providerId="ADAL" clId="{58C288ED-13F7-48E1-BF70-1BB2C24B1E1A}" dt="2023-03-09T21:57:47.841" v="9782"/>
          <ac:grpSpMkLst>
            <pc:docMk/>
            <pc:sldMk cId="1079210302" sldId="352"/>
            <ac:grpSpMk id="5" creationId="{AD2B692C-7E41-72BE-896A-851A6144F8AF}"/>
          </ac:grpSpMkLst>
        </pc:grpChg>
        <pc:grpChg chg="mod">
          <ac:chgData name="Justina Ojom" userId="cbdaed7d-8d45-4372-a16a-f3f8900c2f45" providerId="ADAL" clId="{58C288ED-13F7-48E1-BF70-1BB2C24B1E1A}" dt="2023-03-09T21:57:47.841" v="9782"/>
          <ac:grpSpMkLst>
            <pc:docMk/>
            <pc:sldMk cId="1079210302" sldId="352"/>
            <ac:grpSpMk id="6" creationId="{A620E822-3138-A6D6-AA3A-9A76987FD153}"/>
          </ac:grpSpMkLst>
        </pc:grpChg>
        <pc:grpChg chg="del">
          <ac:chgData name="Justina Ojom" userId="cbdaed7d-8d45-4372-a16a-f3f8900c2f45" providerId="ADAL" clId="{58C288ED-13F7-48E1-BF70-1BB2C24B1E1A}" dt="2023-03-07T15:53:02.187" v="6279" actId="478"/>
          <ac:grpSpMkLst>
            <pc:docMk/>
            <pc:sldMk cId="1079210302" sldId="352"/>
            <ac:grpSpMk id="7" creationId="{ED36FF89-0BC3-16EF-E6DB-D4B5B47BBD9C}"/>
          </ac:grpSpMkLst>
        </pc:grpChg>
        <pc:grpChg chg="del">
          <ac:chgData name="Justina Ojom" userId="cbdaed7d-8d45-4372-a16a-f3f8900c2f45" providerId="ADAL" clId="{58C288ED-13F7-48E1-BF70-1BB2C24B1E1A}" dt="2023-03-07T17:16:10.065" v="7709" actId="478"/>
          <ac:grpSpMkLst>
            <pc:docMk/>
            <pc:sldMk cId="1079210302" sldId="352"/>
            <ac:grpSpMk id="11" creationId="{C68B5B1A-3A62-C087-7BE9-DC48491CDEFB}"/>
          </ac:grpSpMkLst>
        </pc:grpChg>
        <pc:grpChg chg="add del mod">
          <ac:chgData name="Justina Ojom" userId="cbdaed7d-8d45-4372-a16a-f3f8900c2f45" providerId="ADAL" clId="{58C288ED-13F7-48E1-BF70-1BB2C24B1E1A}" dt="2023-03-09T21:57:47.206" v="9781" actId="478"/>
          <ac:grpSpMkLst>
            <pc:docMk/>
            <pc:sldMk cId="1079210302" sldId="352"/>
            <ac:grpSpMk id="12" creationId="{9CEFAB2D-3FFE-D02F-5140-9023538815EB}"/>
          </ac:grpSpMkLst>
        </pc:grpChg>
        <pc:grpChg chg="mod">
          <ac:chgData name="Justina Ojom" userId="cbdaed7d-8d45-4372-a16a-f3f8900c2f45" providerId="ADAL" clId="{58C288ED-13F7-48E1-BF70-1BB2C24B1E1A}" dt="2023-03-07T15:53:02.446" v="6280"/>
          <ac:grpSpMkLst>
            <pc:docMk/>
            <pc:sldMk cId="1079210302" sldId="352"/>
            <ac:grpSpMk id="18" creationId="{F1F77096-43FB-F069-5C46-608A85516C1D}"/>
          </ac:grpSpMkLst>
        </pc:grpChg>
        <pc:grpChg chg="mod">
          <ac:chgData name="Justina Ojom" userId="cbdaed7d-8d45-4372-a16a-f3f8900c2f45" providerId="ADAL" clId="{58C288ED-13F7-48E1-BF70-1BB2C24B1E1A}" dt="2023-03-07T15:53:02.446" v="6280"/>
          <ac:grpSpMkLst>
            <pc:docMk/>
            <pc:sldMk cId="1079210302" sldId="352"/>
            <ac:grpSpMk id="20" creationId="{78106894-CC8E-243E-2A6F-78EDE6F5747E}"/>
          </ac:grpSpMkLst>
        </pc:grpChg>
        <pc:grpChg chg="add mod">
          <ac:chgData name="Justina Ojom" userId="cbdaed7d-8d45-4372-a16a-f3f8900c2f45" providerId="ADAL" clId="{58C288ED-13F7-48E1-BF70-1BB2C24B1E1A}" dt="2023-03-07T17:20:52.440" v="7753" actId="1076"/>
          <ac:grpSpMkLst>
            <pc:docMk/>
            <pc:sldMk cId="1079210302" sldId="352"/>
            <ac:grpSpMk id="33" creationId="{7DA4BE43-3A67-A916-5E02-816645E5F6B3}"/>
          </ac:grpSpMkLst>
        </pc:grpChg>
        <pc:picChg chg="add mod">
          <ac:chgData name="Justina Ojom" userId="cbdaed7d-8d45-4372-a16a-f3f8900c2f45" providerId="ADAL" clId="{58C288ED-13F7-48E1-BF70-1BB2C24B1E1A}" dt="2023-03-07T17:20:52.440" v="7753" actId="1076"/>
          <ac:picMkLst>
            <pc:docMk/>
            <pc:sldMk cId="1079210302" sldId="352"/>
            <ac:picMk id="30" creationId="{EC5C61FB-B122-5C18-AE5E-E489BE977C0F}"/>
          </ac:picMkLst>
        </pc:picChg>
        <pc:picChg chg="add mod">
          <ac:chgData name="Justina Ojom" userId="cbdaed7d-8d45-4372-a16a-f3f8900c2f45" providerId="ADAL" clId="{58C288ED-13F7-48E1-BF70-1BB2C24B1E1A}" dt="2023-03-07T17:20:52.440" v="7753" actId="1076"/>
          <ac:picMkLst>
            <pc:docMk/>
            <pc:sldMk cId="1079210302" sldId="352"/>
            <ac:picMk id="32" creationId="{C31DF1A3-D9E2-EE92-135A-535E5A47DCB4}"/>
          </ac:picMkLst>
        </pc:picChg>
        <pc:extLst>
          <p:ext xmlns:p="http://schemas.openxmlformats.org/presentationml/2006/main" uri="{D6D511B9-2390-475A-947B-AFAB55BFBCF1}">
            <pc226:cmChg xmlns:pc226="http://schemas.microsoft.com/office/powerpoint/2022/06/main/command" chg="del">
              <pc226:chgData name="Justina Ojom" userId="cbdaed7d-8d45-4372-a16a-f3f8900c2f45" providerId="ADAL" clId="{58C288ED-13F7-48E1-BF70-1BB2C24B1E1A}" dt="2023-03-07T18:26:39.315" v="9024"/>
              <pc2:cmMkLst xmlns:pc2="http://schemas.microsoft.com/office/powerpoint/2019/9/main/command">
                <pc:docMk/>
                <pc:sldMk cId="1079210302" sldId="352"/>
                <pc2:cmMk id="{5850387E-9779-44E4-81E4-AECFAE514E10}"/>
              </pc2:cmMkLst>
            </pc226:cmChg>
          </p:ext>
        </pc:extLst>
      </pc:sldChg>
      <pc:sldChg chg="addSp delSp modSp mod delCm modNotes modNotesTx">
        <pc:chgData name="Justina Ojom" userId="cbdaed7d-8d45-4372-a16a-f3f8900c2f45" providerId="ADAL" clId="{58C288ED-13F7-48E1-BF70-1BB2C24B1E1A}" dt="2023-03-07T18:07:45.434" v="8458"/>
        <pc:sldMkLst>
          <pc:docMk/>
          <pc:sldMk cId="2915576517" sldId="354"/>
        </pc:sldMkLst>
        <pc:spChg chg="mod">
          <ac:chgData name="Justina Ojom" userId="cbdaed7d-8d45-4372-a16a-f3f8900c2f45" providerId="ADAL" clId="{58C288ED-13F7-48E1-BF70-1BB2C24B1E1A}" dt="2023-03-07T17:10:51.501" v="7549"/>
          <ac:spMkLst>
            <pc:docMk/>
            <pc:sldMk cId="2915576517" sldId="354"/>
            <ac:spMk id="2" creationId="{264F34D2-FA98-44F5-8D5A-F2E3ED689ADC}"/>
          </ac:spMkLst>
        </pc:spChg>
        <pc:spChg chg="mod">
          <ac:chgData name="Justina Ojom" userId="cbdaed7d-8d45-4372-a16a-f3f8900c2f45" providerId="ADAL" clId="{58C288ED-13F7-48E1-BF70-1BB2C24B1E1A}" dt="2023-03-07T18:07:09.100" v="8445" actId="1076"/>
          <ac:spMkLst>
            <pc:docMk/>
            <pc:sldMk cId="2915576517" sldId="354"/>
            <ac:spMk id="3" creationId="{40F3DF26-163E-621D-CA1E-A5D9D941A59D}"/>
          </ac:spMkLst>
        </pc:spChg>
        <pc:spChg chg="add del mod ord">
          <ac:chgData name="Justina Ojom" userId="cbdaed7d-8d45-4372-a16a-f3f8900c2f45" providerId="ADAL" clId="{58C288ED-13F7-48E1-BF70-1BB2C24B1E1A}" dt="2023-03-07T18:07:26.481" v="8452" actId="167"/>
          <ac:spMkLst>
            <pc:docMk/>
            <pc:sldMk cId="2915576517" sldId="354"/>
            <ac:spMk id="4" creationId="{79FE9C34-EF29-9FBC-0F70-56E4E3C0D042}"/>
          </ac:spMkLst>
        </pc:spChg>
        <pc:spChg chg="mod">
          <ac:chgData name="Justina Ojom" userId="cbdaed7d-8d45-4372-a16a-f3f8900c2f45" providerId="ADAL" clId="{58C288ED-13F7-48E1-BF70-1BB2C24B1E1A}" dt="2023-03-07T17:11:10.049" v="7551"/>
          <ac:spMkLst>
            <pc:docMk/>
            <pc:sldMk cId="2915576517" sldId="354"/>
            <ac:spMk id="6" creationId="{347D4C69-BF24-164B-874E-9A97E9B48B33}"/>
          </ac:spMkLst>
        </pc:spChg>
        <pc:spChg chg="mod">
          <ac:chgData name="Justina Ojom" userId="cbdaed7d-8d45-4372-a16a-f3f8900c2f45" providerId="ADAL" clId="{58C288ED-13F7-48E1-BF70-1BB2C24B1E1A}" dt="2023-03-07T15:56:01.968" v="6315" actId="2711"/>
          <ac:spMkLst>
            <pc:docMk/>
            <pc:sldMk cId="2915576517" sldId="354"/>
            <ac:spMk id="7" creationId="{405AB3FB-C6F9-E898-B93C-0358FC6B9FE5}"/>
          </ac:spMkLst>
        </pc:spChg>
        <pc:spChg chg="mod">
          <ac:chgData name="Justina Ojom" userId="cbdaed7d-8d45-4372-a16a-f3f8900c2f45" providerId="ADAL" clId="{58C288ED-13F7-48E1-BF70-1BB2C24B1E1A}" dt="2023-03-07T17:11:10.049" v="7551"/>
          <ac:spMkLst>
            <pc:docMk/>
            <pc:sldMk cId="2915576517" sldId="354"/>
            <ac:spMk id="8" creationId="{448C1C47-81A2-2328-54FE-E5E50AD7B3E6}"/>
          </ac:spMkLst>
        </pc:spChg>
        <pc:spChg chg="mod">
          <ac:chgData name="Justina Ojom" userId="cbdaed7d-8d45-4372-a16a-f3f8900c2f45" providerId="ADAL" clId="{58C288ED-13F7-48E1-BF70-1BB2C24B1E1A}" dt="2023-03-07T15:56:01.968" v="6315" actId="2711"/>
          <ac:spMkLst>
            <pc:docMk/>
            <pc:sldMk cId="2915576517" sldId="354"/>
            <ac:spMk id="9" creationId="{6A6637B9-CD6A-D827-8E93-42715F77F015}"/>
          </ac:spMkLst>
        </pc:spChg>
        <pc:spChg chg="del mod">
          <ac:chgData name="Justina Ojom" userId="cbdaed7d-8d45-4372-a16a-f3f8900c2f45" providerId="ADAL" clId="{58C288ED-13F7-48E1-BF70-1BB2C24B1E1A}" dt="2023-03-07T17:11:12.771" v="7552" actId="478"/>
          <ac:spMkLst>
            <pc:docMk/>
            <pc:sldMk cId="2915576517" sldId="354"/>
            <ac:spMk id="10" creationId="{01866A54-C5F5-BE9C-C1AA-F38874ED5DCE}"/>
          </ac:spMkLst>
        </pc:spChg>
        <pc:spChg chg="mod">
          <ac:chgData name="Justina Ojom" userId="cbdaed7d-8d45-4372-a16a-f3f8900c2f45" providerId="ADAL" clId="{58C288ED-13F7-48E1-BF70-1BB2C24B1E1A}" dt="2023-03-07T17:13:04.778" v="7596" actId="207"/>
          <ac:spMkLst>
            <pc:docMk/>
            <pc:sldMk cId="2915576517" sldId="354"/>
            <ac:spMk id="12" creationId="{119AC9CE-72B6-AB8A-77E4-CBB7668198D6}"/>
          </ac:spMkLst>
        </pc:spChg>
        <pc:spChg chg="mod">
          <ac:chgData name="Justina Ojom" userId="cbdaed7d-8d45-4372-a16a-f3f8900c2f45" providerId="ADAL" clId="{58C288ED-13F7-48E1-BF70-1BB2C24B1E1A}" dt="2023-03-07T17:13:04.778" v="7596" actId="207"/>
          <ac:spMkLst>
            <pc:docMk/>
            <pc:sldMk cId="2915576517" sldId="354"/>
            <ac:spMk id="14" creationId="{5D661A7F-97B9-CF28-5061-3585C45D55A8}"/>
          </ac:spMkLst>
        </pc:spChg>
        <pc:spChg chg="mod">
          <ac:chgData name="Justina Ojom" userId="cbdaed7d-8d45-4372-a16a-f3f8900c2f45" providerId="ADAL" clId="{58C288ED-13F7-48E1-BF70-1BB2C24B1E1A}" dt="2023-03-07T17:13:04.778" v="7596" actId="207"/>
          <ac:spMkLst>
            <pc:docMk/>
            <pc:sldMk cId="2915576517" sldId="354"/>
            <ac:spMk id="15" creationId="{196590F2-75FA-5F0E-0E53-E8690C4C90D5}"/>
          </ac:spMkLst>
        </pc:spChg>
        <pc:spChg chg="mod">
          <ac:chgData name="Justina Ojom" userId="cbdaed7d-8d45-4372-a16a-f3f8900c2f45" providerId="ADAL" clId="{58C288ED-13F7-48E1-BF70-1BB2C24B1E1A}" dt="2023-03-07T17:13:04.778" v="7596" actId="207"/>
          <ac:spMkLst>
            <pc:docMk/>
            <pc:sldMk cId="2915576517" sldId="354"/>
            <ac:spMk id="17" creationId="{847D2E91-843B-96EF-41A0-F02072EFF751}"/>
          </ac:spMkLst>
        </pc:spChg>
        <pc:spChg chg="mod">
          <ac:chgData name="Justina Ojom" userId="cbdaed7d-8d45-4372-a16a-f3f8900c2f45" providerId="ADAL" clId="{58C288ED-13F7-48E1-BF70-1BB2C24B1E1A}" dt="2023-03-07T17:13:04.778" v="7596" actId="207"/>
          <ac:spMkLst>
            <pc:docMk/>
            <pc:sldMk cId="2915576517" sldId="354"/>
            <ac:spMk id="19" creationId="{A86A0214-2D19-CFD7-1A49-84DF1AA47D74}"/>
          </ac:spMkLst>
        </pc:spChg>
        <pc:spChg chg="del mod">
          <ac:chgData name="Justina Ojom" userId="cbdaed7d-8d45-4372-a16a-f3f8900c2f45" providerId="ADAL" clId="{58C288ED-13F7-48E1-BF70-1BB2C24B1E1A}" dt="2023-03-07T17:11:16.501" v="7554" actId="478"/>
          <ac:spMkLst>
            <pc:docMk/>
            <pc:sldMk cId="2915576517" sldId="354"/>
            <ac:spMk id="20" creationId="{CB5D8F13-F0D0-489F-0836-E2517451164D}"/>
          </ac:spMkLst>
        </pc:spChg>
        <pc:spChg chg="add mod ord">
          <ac:chgData name="Justina Ojom" userId="cbdaed7d-8d45-4372-a16a-f3f8900c2f45" providerId="ADAL" clId="{58C288ED-13F7-48E1-BF70-1BB2C24B1E1A}" dt="2023-03-07T18:07:26.481" v="8452" actId="167"/>
          <ac:spMkLst>
            <pc:docMk/>
            <pc:sldMk cId="2915576517" sldId="354"/>
            <ac:spMk id="26" creationId="{D8AD4503-2963-355A-A127-3B23CFB2BA91}"/>
          </ac:spMkLst>
        </pc:spChg>
        <pc:spChg chg="add mod ord">
          <ac:chgData name="Justina Ojom" userId="cbdaed7d-8d45-4372-a16a-f3f8900c2f45" providerId="ADAL" clId="{58C288ED-13F7-48E1-BF70-1BB2C24B1E1A}" dt="2023-03-07T18:07:26.481" v="8452" actId="167"/>
          <ac:spMkLst>
            <pc:docMk/>
            <pc:sldMk cId="2915576517" sldId="354"/>
            <ac:spMk id="27" creationId="{1AD3CF78-99C6-CFE7-E35E-4E9E7C8F326D}"/>
          </ac:spMkLst>
        </pc:spChg>
        <pc:spChg chg="add mod ord">
          <ac:chgData name="Justina Ojom" userId="cbdaed7d-8d45-4372-a16a-f3f8900c2f45" providerId="ADAL" clId="{58C288ED-13F7-48E1-BF70-1BB2C24B1E1A}" dt="2023-03-07T18:07:26.481" v="8452" actId="167"/>
          <ac:spMkLst>
            <pc:docMk/>
            <pc:sldMk cId="2915576517" sldId="354"/>
            <ac:spMk id="28" creationId="{9708642F-A73D-0780-93D8-2C7A0857C24C}"/>
          </ac:spMkLst>
        </pc:spChg>
        <pc:grpChg chg="add mod">
          <ac:chgData name="Justina Ojom" userId="cbdaed7d-8d45-4372-a16a-f3f8900c2f45" providerId="ADAL" clId="{58C288ED-13F7-48E1-BF70-1BB2C24B1E1A}" dt="2023-03-07T18:04:31.957" v="8401" actId="164"/>
          <ac:grpSpMkLst>
            <pc:docMk/>
            <pc:sldMk cId="2915576517" sldId="354"/>
            <ac:grpSpMk id="5" creationId="{A54E55F9-A6C7-D3CE-1021-3306B523DF53}"/>
          </ac:grpSpMkLst>
        </pc:grpChg>
        <pc:grpChg chg="add mod">
          <ac:chgData name="Justina Ojom" userId="cbdaed7d-8d45-4372-a16a-f3f8900c2f45" providerId="ADAL" clId="{58C288ED-13F7-48E1-BF70-1BB2C24B1E1A}" dt="2023-03-07T17:13:04.778" v="7596" actId="207"/>
          <ac:grpSpMkLst>
            <pc:docMk/>
            <pc:sldMk cId="2915576517" sldId="354"/>
            <ac:grpSpMk id="11" creationId="{952A126F-ED45-FD22-4155-CADEE18CE44E}"/>
          </ac:grpSpMkLst>
        </pc:grpChg>
        <pc:grpChg chg="mod">
          <ac:chgData name="Justina Ojom" userId="cbdaed7d-8d45-4372-a16a-f3f8900c2f45" providerId="ADAL" clId="{58C288ED-13F7-48E1-BF70-1BB2C24B1E1A}" dt="2023-03-07T17:13:04.778" v="7596" actId="207"/>
          <ac:grpSpMkLst>
            <pc:docMk/>
            <pc:sldMk cId="2915576517" sldId="354"/>
            <ac:grpSpMk id="13" creationId="{DC20CA1A-91A4-0B8F-776A-9B78174D0FCB}"/>
          </ac:grpSpMkLst>
        </pc:grpChg>
        <pc:grpChg chg="add mod">
          <ac:chgData name="Justina Ojom" userId="cbdaed7d-8d45-4372-a16a-f3f8900c2f45" providerId="ADAL" clId="{58C288ED-13F7-48E1-BF70-1BB2C24B1E1A}" dt="2023-03-07T17:13:04.778" v="7596" actId="207"/>
          <ac:grpSpMkLst>
            <pc:docMk/>
            <pc:sldMk cId="2915576517" sldId="354"/>
            <ac:grpSpMk id="16" creationId="{A6C80D83-FD51-5494-6C4C-178B5E0F8BBD}"/>
          </ac:grpSpMkLst>
        </pc:grpChg>
        <pc:grpChg chg="del mod">
          <ac:chgData name="Justina Ojom" userId="cbdaed7d-8d45-4372-a16a-f3f8900c2f45" providerId="ADAL" clId="{58C288ED-13F7-48E1-BF70-1BB2C24B1E1A}" dt="2023-03-07T17:11:16.501" v="7554" actId="478"/>
          <ac:grpSpMkLst>
            <pc:docMk/>
            <pc:sldMk cId="2915576517" sldId="354"/>
            <ac:grpSpMk id="18" creationId="{90F4F340-2BFA-12C6-801C-F63F9767D72C}"/>
          </ac:grpSpMkLst>
        </pc:grpChg>
        <pc:grpChg chg="add mod">
          <ac:chgData name="Justina Ojom" userId="cbdaed7d-8d45-4372-a16a-f3f8900c2f45" providerId="ADAL" clId="{58C288ED-13F7-48E1-BF70-1BB2C24B1E1A}" dt="2023-03-07T18:04:31.957" v="8401" actId="164"/>
          <ac:grpSpMkLst>
            <pc:docMk/>
            <pc:sldMk cId="2915576517" sldId="354"/>
            <ac:grpSpMk id="21" creationId="{D00E8E71-96BE-34B4-7C6C-8BAA08D73DA4}"/>
          </ac:grpSpMkLst>
        </pc:grpChg>
        <pc:grpChg chg="add mod">
          <ac:chgData name="Justina Ojom" userId="cbdaed7d-8d45-4372-a16a-f3f8900c2f45" providerId="ADAL" clId="{58C288ED-13F7-48E1-BF70-1BB2C24B1E1A}" dt="2023-03-07T18:07:42.723" v="8457" actId="1076"/>
          <ac:grpSpMkLst>
            <pc:docMk/>
            <pc:sldMk cId="2915576517" sldId="354"/>
            <ac:grpSpMk id="22" creationId="{CD463CAE-26D8-6AE7-5D34-7AC4043D2C16}"/>
          </ac:grpSpMkLst>
        </pc:grpChg>
        <pc:picChg chg="add mod">
          <ac:chgData name="Justina Ojom" userId="cbdaed7d-8d45-4372-a16a-f3f8900c2f45" providerId="ADAL" clId="{58C288ED-13F7-48E1-BF70-1BB2C24B1E1A}" dt="2023-03-07T18:07:35.726" v="8454" actId="14100"/>
          <ac:picMkLst>
            <pc:docMk/>
            <pc:sldMk cId="2915576517" sldId="354"/>
            <ac:picMk id="23" creationId="{B3079BA7-9FD8-6C30-D4BA-4CD757097C6A}"/>
          </ac:picMkLst>
        </pc:picChg>
        <pc:picChg chg="add mod">
          <ac:chgData name="Justina Ojom" userId="cbdaed7d-8d45-4372-a16a-f3f8900c2f45" providerId="ADAL" clId="{58C288ED-13F7-48E1-BF70-1BB2C24B1E1A}" dt="2023-03-07T18:07:35.726" v="8454" actId="14100"/>
          <ac:picMkLst>
            <pc:docMk/>
            <pc:sldMk cId="2915576517" sldId="354"/>
            <ac:picMk id="24" creationId="{4EC4B855-3B41-6490-C8EC-9C1D95BF5104}"/>
          </ac:picMkLst>
        </pc:picChg>
        <pc:picChg chg="add mod">
          <ac:chgData name="Justina Ojom" userId="cbdaed7d-8d45-4372-a16a-f3f8900c2f45" providerId="ADAL" clId="{58C288ED-13F7-48E1-BF70-1BB2C24B1E1A}" dt="2023-03-07T18:07:35.726" v="8454" actId="14100"/>
          <ac:picMkLst>
            <pc:docMk/>
            <pc:sldMk cId="2915576517" sldId="354"/>
            <ac:picMk id="25" creationId="{B54DA807-3AA2-D5F9-75F8-0CF99030C403}"/>
          </ac:picMkLst>
        </pc:picChg>
        <pc:extLst>
          <p:ext xmlns:p="http://schemas.openxmlformats.org/presentationml/2006/main" uri="{D6D511B9-2390-475A-947B-AFAB55BFBCF1}">
            <pc226:cmChg xmlns:pc226="http://schemas.microsoft.com/office/powerpoint/2022/06/main/command" chg="del">
              <pc226:chgData name="Justina Ojom" userId="cbdaed7d-8d45-4372-a16a-f3f8900c2f45" providerId="ADAL" clId="{58C288ED-13F7-48E1-BF70-1BB2C24B1E1A}" dt="2023-03-07T18:07:45.434" v="8458"/>
              <pc2:cmMkLst xmlns:pc2="http://schemas.microsoft.com/office/powerpoint/2019/9/main/command">
                <pc:docMk/>
                <pc:sldMk cId="2915576517" sldId="354"/>
                <pc2:cmMk id="{04E9ECD3-3102-41F9-88FC-14954851FC91}"/>
              </pc2:cmMkLst>
            </pc226:cmChg>
          </p:ext>
        </pc:extLst>
      </pc:sldChg>
      <pc:sldChg chg="addSp delSp modSp mod modNotes modNotesTx">
        <pc:chgData name="Justina Ojom" userId="cbdaed7d-8d45-4372-a16a-f3f8900c2f45" providerId="ADAL" clId="{58C288ED-13F7-48E1-BF70-1BB2C24B1E1A}" dt="2023-03-10T01:28:37.716" v="10271" actId="13926"/>
        <pc:sldMkLst>
          <pc:docMk/>
          <pc:sldMk cId="4217789674" sldId="383"/>
        </pc:sldMkLst>
        <pc:spChg chg="mod">
          <ac:chgData name="Justina Ojom" userId="cbdaed7d-8d45-4372-a16a-f3f8900c2f45" providerId="ADAL" clId="{58C288ED-13F7-48E1-BF70-1BB2C24B1E1A}" dt="2023-03-10T01:28:37.716" v="10271" actId="13926"/>
          <ac:spMkLst>
            <pc:docMk/>
            <pc:sldMk cId="4217789674" sldId="383"/>
            <ac:spMk id="2" creationId="{7B780D2E-B75A-46C9-C93E-4791234FA4EB}"/>
          </ac:spMkLst>
        </pc:spChg>
        <pc:spChg chg="mod">
          <ac:chgData name="Justina Ojom" userId="cbdaed7d-8d45-4372-a16a-f3f8900c2f45" providerId="ADAL" clId="{58C288ED-13F7-48E1-BF70-1BB2C24B1E1A}" dt="2023-03-07T15:55:56.212" v="6313" actId="2711"/>
          <ac:spMkLst>
            <pc:docMk/>
            <pc:sldMk cId="4217789674" sldId="383"/>
            <ac:spMk id="4" creationId="{C8B0FBFB-EF08-6CA8-B5F5-76EB8F545B30}"/>
          </ac:spMkLst>
        </pc:spChg>
        <pc:spChg chg="mod">
          <ac:chgData name="Justina Ojom" userId="cbdaed7d-8d45-4372-a16a-f3f8900c2f45" providerId="ADAL" clId="{58C288ED-13F7-48E1-BF70-1BB2C24B1E1A}" dt="2023-03-07T15:55:56.212" v="6313" actId="2711"/>
          <ac:spMkLst>
            <pc:docMk/>
            <pc:sldMk cId="4217789674" sldId="383"/>
            <ac:spMk id="5" creationId="{F11DF7EE-CDEE-D3C9-9649-5721AA0E38C3}"/>
          </ac:spMkLst>
        </pc:spChg>
        <pc:spChg chg="mod">
          <ac:chgData name="Justina Ojom" userId="cbdaed7d-8d45-4372-a16a-f3f8900c2f45" providerId="ADAL" clId="{58C288ED-13F7-48E1-BF70-1BB2C24B1E1A}" dt="2023-03-07T15:55:56.212" v="6313" actId="2711"/>
          <ac:spMkLst>
            <pc:docMk/>
            <pc:sldMk cId="4217789674" sldId="383"/>
            <ac:spMk id="6" creationId="{ACFCE57C-40E4-DD7C-DE2C-2D724ED81D93}"/>
          </ac:spMkLst>
        </pc:spChg>
        <pc:spChg chg="mod">
          <ac:chgData name="Justina Ojom" userId="cbdaed7d-8d45-4372-a16a-f3f8900c2f45" providerId="ADAL" clId="{58C288ED-13F7-48E1-BF70-1BB2C24B1E1A}" dt="2023-03-07T15:55:56.212" v="6313" actId="2711"/>
          <ac:spMkLst>
            <pc:docMk/>
            <pc:sldMk cId="4217789674" sldId="383"/>
            <ac:spMk id="7" creationId="{66B6CF52-30E4-F88B-4386-0D3DA1DEAE32}"/>
          </ac:spMkLst>
        </pc:spChg>
        <pc:spChg chg="mod">
          <ac:chgData name="Justina Ojom" userId="cbdaed7d-8d45-4372-a16a-f3f8900c2f45" providerId="ADAL" clId="{58C288ED-13F7-48E1-BF70-1BB2C24B1E1A}" dt="2023-03-07T15:55:56.212" v="6313" actId="2711"/>
          <ac:spMkLst>
            <pc:docMk/>
            <pc:sldMk cId="4217789674" sldId="383"/>
            <ac:spMk id="8" creationId="{ECD2561F-A784-1444-682F-C71C3BD39BBF}"/>
          </ac:spMkLst>
        </pc:spChg>
        <pc:spChg chg="mod">
          <ac:chgData name="Justina Ojom" userId="cbdaed7d-8d45-4372-a16a-f3f8900c2f45" providerId="ADAL" clId="{58C288ED-13F7-48E1-BF70-1BB2C24B1E1A}" dt="2023-03-07T15:55:56.212" v="6313" actId="2711"/>
          <ac:spMkLst>
            <pc:docMk/>
            <pc:sldMk cId="4217789674" sldId="383"/>
            <ac:spMk id="10" creationId="{66B66D54-DCFA-DE2E-EE3C-5DBFF91849A2}"/>
          </ac:spMkLst>
        </pc:spChg>
        <pc:spChg chg="mod">
          <ac:chgData name="Justina Ojom" userId="cbdaed7d-8d45-4372-a16a-f3f8900c2f45" providerId="ADAL" clId="{58C288ED-13F7-48E1-BF70-1BB2C24B1E1A}" dt="2023-03-07T15:55:56.212" v="6313" actId="2711"/>
          <ac:spMkLst>
            <pc:docMk/>
            <pc:sldMk cId="4217789674" sldId="383"/>
            <ac:spMk id="11" creationId="{018584D5-8208-93C8-C950-B8B3FC810AD5}"/>
          </ac:spMkLst>
        </pc:spChg>
        <pc:spChg chg="mod">
          <ac:chgData name="Justina Ojom" userId="cbdaed7d-8d45-4372-a16a-f3f8900c2f45" providerId="ADAL" clId="{58C288ED-13F7-48E1-BF70-1BB2C24B1E1A}" dt="2023-03-07T15:55:56.212" v="6313" actId="2711"/>
          <ac:spMkLst>
            <pc:docMk/>
            <pc:sldMk cId="4217789674" sldId="383"/>
            <ac:spMk id="12" creationId="{181810B7-3CB0-76B2-227B-0E9C2993B7C3}"/>
          </ac:spMkLst>
        </pc:spChg>
        <pc:spChg chg="mod">
          <ac:chgData name="Justina Ojom" userId="cbdaed7d-8d45-4372-a16a-f3f8900c2f45" providerId="ADAL" clId="{58C288ED-13F7-48E1-BF70-1BB2C24B1E1A}" dt="2023-03-07T15:55:56.212" v="6313" actId="2711"/>
          <ac:spMkLst>
            <pc:docMk/>
            <pc:sldMk cId="4217789674" sldId="383"/>
            <ac:spMk id="13" creationId="{06130BEF-A635-D51A-8DA2-A4F10BA8B42A}"/>
          </ac:spMkLst>
        </pc:spChg>
        <pc:spChg chg="mod">
          <ac:chgData name="Justina Ojom" userId="cbdaed7d-8d45-4372-a16a-f3f8900c2f45" providerId="ADAL" clId="{58C288ED-13F7-48E1-BF70-1BB2C24B1E1A}" dt="2023-03-07T15:55:56.212" v="6313" actId="2711"/>
          <ac:spMkLst>
            <pc:docMk/>
            <pc:sldMk cId="4217789674" sldId="383"/>
            <ac:spMk id="14" creationId="{659D9391-CB45-79CD-EAFE-8B6081C7283C}"/>
          </ac:spMkLst>
        </pc:spChg>
        <pc:spChg chg="del">
          <ac:chgData name="Justina Ojom" userId="cbdaed7d-8d45-4372-a16a-f3f8900c2f45" providerId="ADAL" clId="{58C288ED-13F7-48E1-BF70-1BB2C24B1E1A}" dt="2023-03-07T15:51:53.752" v="6263" actId="478"/>
          <ac:spMkLst>
            <pc:docMk/>
            <pc:sldMk cId="4217789674" sldId="383"/>
            <ac:spMk id="16" creationId="{EBB0CC68-F613-478D-7A01-871505F3C117}"/>
          </ac:spMkLst>
        </pc:spChg>
        <pc:spChg chg="mod">
          <ac:chgData name="Justina Ojom" userId="cbdaed7d-8d45-4372-a16a-f3f8900c2f45" providerId="ADAL" clId="{58C288ED-13F7-48E1-BF70-1BB2C24B1E1A}" dt="2023-03-07T15:55:56.212" v="6313" actId="2711"/>
          <ac:spMkLst>
            <pc:docMk/>
            <pc:sldMk cId="4217789674" sldId="383"/>
            <ac:spMk id="20" creationId="{9FF0709E-F853-31D7-7883-71A0A208E520}"/>
          </ac:spMkLst>
        </pc:spChg>
        <pc:spChg chg="mod">
          <ac:chgData name="Justina Ojom" userId="cbdaed7d-8d45-4372-a16a-f3f8900c2f45" providerId="ADAL" clId="{58C288ED-13F7-48E1-BF70-1BB2C24B1E1A}" dt="2023-03-07T17:21:08.247" v="7755" actId="1076"/>
          <ac:spMkLst>
            <pc:docMk/>
            <pc:sldMk cId="4217789674" sldId="383"/>
            <ac:spMk id="22" creationId="{3AB6518A-5778-D86B-A5AD-E449EC2D278E}"/>
          </ac:spMkLst>
        </pc:spChg>
        <pc:spChg chg="mod">
          <ac:chgData name="Justina Ojom" userId="cbdaed7d-8d45-4372-a16a-f3f8900c2f45" providerId="ADAL" clId="{58C288ED-13F7-48E1-BF70-1BB2C24B1E1A}" dt="2023-03-09T21:59:34.532" v="9909" actId="20577"/>
          <ac:spMkLst>
            <pc:docMk/>
            <pc:sldMk cId="4217789674" sldId="383"/>
            <ac:spMk id="23" creationId="{123EC392-DB68-6842-BFFA-74F3A9696A4A}"/>
          </ac:spMkLst>
        </pc:spChg>
        <pc:spChg chg="mod">
          <ac:chgData name="Justina Ojom" userId="cbdaed7d-8d45-4372-a16a-f3f8900c2f45" providerId="ADAL" clId="{58C288ED-13F7-48E1-BF70-1BB2C24B1E1A}" dt="2023-03-07T15:55:56.212" v="6313" actId="2711"/>
          <ac:spMkLst>
            <pc:docMk/>
            <pc:sldMk cId="4217789674" sldId="383"/>
            <ac:spMk id="24" creationId="{E94B9FCA-D437-DD0A-E016-213B8758BD7A}"/>
          </ac:spMkLst>
        </pc:spChg>
        <pc:spChg chg="add del mod">
          <ac:chgData name="Justina Ojom" userId="cbdaed7d-8d45-4372-a16a-f3f8900c2f45" providerId="ADAL" clId="{58C288ED-13F7-48E1-BF70-1BB2C24B1E1A}" dt="2023-03-07T17:14:56.807" v="7684"/>
          <ac:spMkLst>
            <pc:docMk/>
            <pc:sldMk cId="4217789674" sldId="383"/>
            <ac:spMk id="25" creationId="{A0B81FAE-808C-56DE-51F7-4ADD28C76B4B}"/>
          </ac:spMkLst>
        </pc:spChg>
        <pc:spChg chg="mod">
          <ac:chgData name="Justina Ojom" userId="cbdaed7d-8d45-4372-a16a-f3f8900c2f45" providerId="ADAL" clId="{58C288ED-13F7-48E1-BF70-1BB2C24B1E1A}" dt="2023-03-07T17:29:26.265" v="7771" actId="207"/>
          <ac:spMkLst>
            <pc:docMk/>
            <pc:sldMk cId="4217789674" sldId="383"/>
            <ac:spMk id="27" creationId="{D2D3572A-37A0-6870-25C9-D4457D2A5BE1}"/>
          </ac:spMkLst>
        </pc:spChg>
        <pc:spChg chg="mod">
          <ac:chgData name="Justina Ojom" userId="cbdaed7d-8d45-4372-a16a-f3f8900c2f45" providerId="ADAL" clId="{58C288ED-13F7-48E1-BF70-1BB2C24B1E1A}" dt="2023-03-07T17:29:26.265" v="7771" actId="207"/>
          <ac:spMkLst>
            <pc:docMk/>
            <pc:sldMk cId="4217789674" sldId="383"/>
            <ac:spMk id="28" creationId="{F81675AA-6FD3-B115-01E2-954998556F85}"/>
          </ac:spMkLst>
        </pc:spChg>
        <pc:spChg chg="mod">
          <ac:chgData name="Justina Ojom" userId="cbdaed7d-8d45-4372-a16a-f3f8900c2f45" providerId="ADAL" clId="{58C288ED-13F7-48E1-BF70-1BB2C24B1E1A}" dt="2023-03-07T17:29:26.265" v="7771" actId="207"/>
          <ac:spMkLst>
            <pc:docMk/>
            <pc:sldMk cId="4217789674" sldId="383"/>
            <ac:spMk id="29" creationId="{4C637D71-3347-45A6-7081-BFE11B76077E}"/>
          </ac:spMkLst>
        </pc:spChg>
        <pc:spChg chg="mod">
          <ac:chgData name="Justina Ojom" userId="cbdaed7d-8d45-4372-a16a-f3f8900c2f45" providerId="ADAL" clId="{58C288ED-13F7-48E1-BF70-1BB2C24B1E1A}" dt="2023-03-07T17:29:26.265" v="7771" actId="207"/>
          <ac:spMkLst>
            <pc:docMk/>
            <pc:sldMk cId="4217789674" sldId="383"/>
            <ac:spMk id="30" creationId="{B0D2EAB9-637B-39A7-5C28-CD44B0C2F0FC}"/>
          </ac:spMkLst>
        </pc:spChg>
        <pc:spChg chg="mod">
          <ac:chgData name="Justina Ojom" userId="cbdaed7d-8d45-4372-a16a-f3f8900c2f45" providerId="ADAL" clId="{58C288ED-13F7-48E1-BF70-1BB2C24B1E1A}" dt="2023-03-07T17:29:29.412" v="7772" actId="207"/>
          <ac:spMkLst>
            <pc:docMk/>
            <pc:sldMk cId="4217789674" sldId="383"/>
            <ac:spMk id="31" creationId="{7FB0444C-696C-40B2-1201-85AA27CCF9C6}"/>
          </ac:spMkLst>
        </pc:spChg>
        <pc:spChg chg="mod">
          <ac:chgData name="Justina Ojom" userId="cbdaed7d-8d45-4372-a16a-f3f8900c2f45" providerId="ADAL" clId="{58C288ED-13F7-48E1-BF70-1BB2C24B1E1A}" dt="2023-03-07T17:29:26.265" v="7771" actId="207"/>
          <ac:spMkLst>
            <pc:docMk/>
            <pc:sldMk cId="4217789674" sldId="383"/>
            <ac:spMk id="33" creationId="{BA8084DB-48EC-97D0-7EB7-9FA907615CC7}"/>
          </ac:spMkLst>
        </pc:spChg>
        <pc:spChg chg="mod">
          <ac:chgData name="Justina Ojom" userId="cbdaed7d-8d45-4372-a16a-f3f8900c2f45" providerId="ADAL" clId="{58C288ED-13F7-48E1-BF70-1BB2C24B1E1A}" dt="2023-03-07T17:29:26.265" v="7771" actId="207"/>
          <ac:spMkLst>
            <pc:docMk/>
            <pc:sldMk cId="4217789674" sldId="383"/>
            <ac:spMk id="34" creationId="{C861C5BB-75E8-A1E9-5E6A-73B77F24C621}"/>
          </ac:spMkLst>
        </pc:spChg>
        <pc:spChg chg="mod">
          <ac:chgData name="Justina Ojom" userId="cbdaed7d-8d45-4372-a16a-f3f8900c2f45" providerId="ADAL" clId="{58C288ED-13F7-48E1-BF70-1BB2C24B1E1A}" dt="2023-03-07T17:29:26.265" v="7771" actId="207"/>
          <ac:spMkLst>
            <pc:docMk/>
            <pc:sldMk cId="4217789674" sldId="383"/>
            <ac:spMk id="35" creationId="{23D4333F-CBB9-4026-671A-2A919D26FF07}"/>
          </ac:spMkLst>
        </pc:spChg>
        <pc:spChg chg="mod">
          <ac:chgData name="Justina Ojom" userId="cbdaed7d-8d45-4372-a16a-f3f8900c2f45" providerId="ADAL" clId="{58C288ED-13F7-48E1-BF70-1BB2C24B1E1A}" dt="2023-03-07T17:29:26.265" v="7771" actId="207"/>
          <ac:spMkLst>
            <pc:docMk/>
            <pc:sldMk cId="4217789674" sldId="383"/>
            <ac:spMk id="36" creationId="{9752FDEA-6E0D-5D79-5741-1A528A0CA9DA}"/>
          </ac:spMkLst>
        </pc:spChg>
        <pc:spChg chg="mod">
          <ac:chgData name="Justina Ojom" userId="cbdaed7d-8d45-4372-a16a-f3f8900c2f45" providerId="ADAL" clId="{58C288ED-13F7-48E1-BF70-1BB2C24B1E1A}" dt="2023-03-07T17:29:31.560" v="7773" actId="207"/>
          <ac:spMkLst>
            <pc:docMk/>
            <pc:sldMk cId="4217789674" sldId="383"/>
            <ac:spMk id="37" creationId="{58110D3D-C4FC-06E2-890F-266ECA7B3545}"/>
          </ac:spMkLst>
        </pc:spChg>
        <pc:grpChg chg="del">
          <ac:chgData name="Justina Ojom" userId="cbdaed7d-8d45-4372-a16a-f3f8900c2f45" providerId="ADAL" clId="{58C288ED-13F7-48E1-BF70-1BB2C24B1E1A}" dt="2023-03-07T17:21:10.041" v="7757" actId="478"/>
          <ac:grpSpMkLst>
            <pc:docMk/>
            <pc:sldMk cId="4217789674" sldId="383"/>
            <ac:grpSpMk id="3" creationId="{A612C6DA-2ACB-0B02-26A1-DAEC235651CC}"/>
          </ac:grpSpMkLst>
        </pc:grpChg>
        <pc:grpChg chg="del">
          <ac:chgData name="Justina Ojom" userId="cbdaed7d-8d45-4372-a16a-f3f8900c2f45" providerId="ADAL" clId="{58C288ED-13F7-48E1-BF70-1BB2C24B1E1A}" dt="2023-03-07T17:21:09.610" v="7756" actId="478"/>
          <ac:grpSpMkLst>
            <pc:docMk/>
            <pc:sldMk cId="4217789674" sldId="383"/>
            <ac:grpSpMk id="9" creationId="{A8B9C04B-4ADE-7387-EEC4-E4BA9EC6C451}"/>
          </ac:grpSpMkLst>
        </pc:grpChg>
        <pc:grpChg chg="add mod">
          <ac:chgData name="Justina Ojom" userId="cbdaed7d-8d45-4372-a16a-f3f8900c2f45" providerId="ADAL" clId="{58C288ED-13F7-48E1-BF70-1BB2C24B1E1A}" dt="2023-03-07T15:51:54.213" v="6264"/>
          <ac:grpSpMkLst>
            <pc:docMk/>
            <pc:sldMk cId="4217789674" sldId="383"/>
            <ac:grpSpMk id="15" creationId="{FDA5E437-C539-8B07-12C2-AE2B40C8D9FB}"/>
          </ac:grpSpMkLst>
        </pc:grpChg>
        <pc:grpChg chg="del">
          <ac:chgData name="Justina Ojom" userId="cbdaed7d-8d45-4372-a16a-f3f8900c2f45" providerId="ADAL" clId="{58C288ED-13F7-48E1-BF70-1BB2C24B1E1A}" dt="2023-03-07T15:51:53.752" v="6263" actId="478"/>
          <ac:grpSpMkLst>
            <pc:docMk/>
            <pc:sldMk cId="4217789674" sldId="383"/>
            <ac:grpSpMk id="17" creationId="{0A9427DA-2622-649B-CCF5-D49B515FA1FA}"/>
          </ac:grpSpMkLst>
        </pc:grpChg>
        <pc:grpChg chg="mod">
          <ac:chgData name="Justina Ojom" userId="cbdaed7d-8d45-4372-a16a-f3f8900c2f45" providerId="ADAL" clId="{58C288ED-13F7-48E1-BF70-1BB2C24B1E1A}" dt="2023-03-07T15:51:54.213" v="6264"/>
          <ac:grpSpMkLst>
            <pc:docMk/>
            <pc:sldMk cId="4217789674" sldId="383"/>
            <ac:grpSpMk id="21" creationId="{14D55492-88DF-7503-BB70-ED7EBDA6C966}"/>
          </ac:grpSpMkLst>
        </pc:grpChg>
        <pc:grpChg chg="add mod">
          <ac:chgData name="Justina Ojom" userId="cbdaed7d-8d45-4372-a16a-f3f8900c2f45" providerId="ADAL" clId="{58C288ED-13F7-48E1-BF70-1BB2C24B1E1A}" dt="2023-03-07T17:29:26.265" v="7771" actId="207"/>
          <ac:grpSpMkLst>
            <pc:docMk/>
            <pc:sldMk cId="4217789674" sldId="383"/>
            <ac:grpSpMk id="26" creationId="{025F3DB6-139D-1481-BBA0-2E047474A257}"/>
          </ac:grpSpMkLst>
        </pc:grpChg>
        <pc:grpChg chg="add mod">
          <ac:chgData name="Justina Ojom" userId="cbdaed7d-8d45-4372-a16a-f3f8900c2f45" providerId="ADAL" clId="{58C288ED-13F7-48E1-BF70-1BB2C24B1E1A}" dt="2023-03-07T17:29:26.265" v="7771" actId="207"/>
          <ac:grpSpMkLst>
            <pc:docMk/>
            <pc:sldMk cId="4217789674" sldId="383"/>
            <ac:grpSpMk id="32" creationId="{6C602603-FE66-4153-3D0A-ACAB6512B35D}"/>
          </ac:grpSpMkLst>
        </pc:grpChg>
        <pc:grpChg chg="add mod">
          <ac:chgData name="Justina Ojom" userId="cbdaed7d-8d45-4372-a16a-f3f8900c2f45" providerId="ADAL" clId="{58C288ED-13F7-48E1-BF70-1BB2C24B1E1A}" dt="2023-03-07T17:29:26.265" v="7771" actId="207"/>
          <ac:grpSpMkLst>
            <pc:docMk/>
            <pc:sldMk cId="4217789674" sldId="383"/>
            <ac:grpSpMk id="38" creationId="{3A866990-3C68-8181-4A23-111E01190A7E}"/>
          </ac:grpSpMkLst>
        </pc:grpChg>
      </pc:sldChg>
      <pc:sldChg chg="addSp delSp modSp mod modNotes modNotesTx">
        <pc:chgData name="Justina Ojom" userId="cbdaed7d-8d45-4372-a16a-f3f8900c2f45" providerId="ADAL" clId="{58C288ED-13F7-48E1-BF70-1BB2C24B1E1A}" dt="2023-03-09T22:06:51.467" v="10228" actId="20577"/>
        <pc:sldMkLst>
          <pc:docMk/>
          <pc:sldMk cId="667274008" sldId="420"/>
        </pc:sldMkLst>
        <pc:spChg chg="del mod">
          <ac:chgData name="Justina Ojom" userId="cbdaed7d-8d45-4372-a16a-f3f8900c2f45" providerId="ADAL" clId="{58C288ED-13F7-48E1-BF70-1BB2C24B1E1A}" dt="2023-03-07T17:39:04.442" v="7849" actId="478"/>
          <ac:spMkLst>
            <pc:docMk/>
            <pc:sldMk cId="667274008" sldId="420"/>
            <ac:spMk id="2" creationId="{D8A2DEF2-A15A-E816-D109-4081DAB0DFEE}"/>
          </ac:spMkLst>
        </pc:spChg>
        <pc:spChg chg="mod">
          <ac:chgData name="Justina Ojom" userId="cbdaed7d-8d45-4372-a16a-f3f8900c2f45" providerId="ADAL" clId="{58C288ED-13F7-48E1-BF70-1BB2C24B1E1A}" dt="2023-03-09T21:59:49.064" v="9915"/>
          <ac:spMkLst>
            <pc:docMk/>
            <pc:sldMk cId="667274008" sldId="420"/>
            <ac:spMk id="3" creationId="{0BD57711-6A72-CD77-3021-1147D8E2A0E6}"/>
          </ac:spMkLst>
        </pc:spChg>
        <pc:spChg chg="del">
          <ac:chgData name="Justina Ojom" userId="cbdaed7d-8d45-4372-a16a-f3f8900c2f45" providerId="ADAL" clId="{58C288ED-13F7-48E1-BF70-1BB2C24B1E1A}" dt="2023-03-07T17:39:14.959" v="7892" actId="478"/>
          <ac:spMkLst>
            <pc:docMk/>
            <pc:sldMk cId="667274008" sldId="420"/>
            <ac:spMk id="3" creationId="{0DBD10ED-A50B-3E11-4F82-0EFD24F822B7}"/>
          </ac:spMkLst>
        </pc:spChg>
        <pc:spChg chg="mod">
          <ac:chgData name="Justina Ojom" userId="cbdaed7d-8d45-4372-a16a-f3f8900c2f45" providerId="ADAL" clId="{58C288ED-13F7-48E1-BF70-1BB2C24B1E1A}" dt="2023-03-07T15:53:07.203" v="6283"/>
          <ac:spMkLst>
            <pc:docMk/>
            <pc:sldMk cId="667274008" sldId="420"/>
            <ac:spMk id="5" creationId="{0EA7402D-9152-6E58-9665-DBE8C5D17544}"/>
          </ac:spMkLst>
        </pc:spChg>
        <pc:spChg chg="mod">
          <ac:chgData name="Justina Ojom" userId="cbdaed7d-8d45-4372-a16a-f3f8900c2f45" providerId="ADAL" clId="{58C288ED-13F7-48E1-BF70-1BB2C24B1E1A}" dt="2023-03-07T15:53:07.203" v="6283"/>
          <ac:spMkLst>
            <pc:docMk/>
            <pc:sldMk cId="667274008" sldId="420"/>
            <ac:spMk id="8" creationId="{F7514C50-9447-CA52-B91B-5E925B277A49}"/>
          </ac:spMkLst>
        </pc:spChg>
        <pc:spChg chg="mod">
          <ac:chgData name="Justina Ojom" userId="cbdaed7d-8d45-4372-a16a-f3f8900c2f45" providerId="ADAL" clId="{58C288ED-13F7-48E1-BF70-1BB2C24B1E1A}" dt="2023-03-07T15:53:07.203" v="6283"/>
          <ac:spMkLst>
            <pc:docMk/>
            <pc:sldMk cId="667274008" sldId="420"/>
            <ac:spMk id="9" creationId="{BFB48685-7317-04D4-3E8A-A2AB7A2DB744}"/>
          </ac:spMkLst>
        </pc:spChg>
        <pc:spChg chg="mod">
          <ac:chgData name="Justina Ojom" userId="cbdaed7d-8d45-4372-a16a-f3f8900c2f45" providerId="ADAL" clId="{58C288ED-13F7-48E1-BF70-1BB2C24B1E1A}" dt="2023-03-07T15:53:07.203" v="6283"/>
          <ac:spMkLst>
            <pc:docMk/>
            <pc:sldMk cId="667274008" sldId="420"/>
            <ac:spMk id="10" creationId="{18A64902-CACB-FB2D-5A6A-6A67650AAE62}"/>
          </ac:spMkLst>
        </pc:spChg>
        <pc:spChg chg="mod">
          <ac:chgData name="Justina Ojom" userId="cbdaed7d-8d45-4372-a16a-f3f8900c2f45" providerId="ADAL" clId="{58C288ED-13F7-48E1-BF70-1BB2C24B1E1A}" dt="2023-03-07T15:53:07.203" v="6283"/>
          <ac:spMkLst>
            <pc:docMk/>
            <pc:sldMk cId="667274008" sldId="420"/>
            <ac:spMk id="11" creationId="{D45E02D8-5033-5057-9DE3-834CBB7DFBAC}"/>
          </ac:spMkLst>
        </pc:spChg>
        <pc:spChg chg="add mod">
          <ac:chgData name="Justina Ojom" userId="cbdaed7d-8d45-4372-a16a-f3f8900c2f45" providerId="ADAL" clId="{58C288ED-13F7-48E1-BF70-1BB2C24B1E1A}" dt="2023-03-07T17:39:10.983" v="7891" actId="20577"/>
          <ac:spMkLst>
            <pc:docMk/>
            <pc:sldMk cId="667274008" sldId="420"/>
            <ac:spMk id="13" creationId="{FCEED87D-58E5-9BEA-61EC-D4CF3CDD72B3}"/>
          </ac:spMkLst>
        </pc:spChg>
        <pc:spChg chg="add mod">
          <ac:chgData name="Justina Ojom" userId="cbdaed7d-8d45-4372-a16a-f3f8900c2f45" providerId="ADAL" clId="{58C288ED-13F7-48E1-BF70-1BB2C24B1E1A}" dt="2023-03-07T17:40:14.072" v="7908" actId="207"/>
          <ac:spMkLst>
            <pc:docMk/>
            <pc:sldMk cId="667274008" sldId="420"/>
            <ac:spMk id="14" creationId="{55984706-797D-27AD-0F94-2747420A22ED}"/>
          </ac:spMkLst>
        </pc:spChg>
        <pc:spChg chg="del">
          <ac:chgData name="Justina Ojom" userId="cbdaed7d-8d45-4372-a16a-f3f8900c2f45" providerId="ADAL" clId="{58C288ED-13F7-48E1-BF70-1BB2C24B1E1A}" dt="2023-03-07T17:39:14.959" v="7892" actId="478"/>
          <ac:spMkLst>
            <pc:docMk/>
            <pc:sldMk cId="667274008" sldId="420"/>
            <ac:spMk id="16" creationId="{5A492900-D267-D910-2D5A-FEF509564FAD}"/>
          </ac:spMkLst>
        </pc:spChg>
        <pc:spChg chg="del">
          <ac:chgData name="Justina Ojom" userId="cbdaed7d-8d45-4372-a16a-f3f8900c2f45" providerId="ADAL" clId="{58C288ED-13F7-48E1-BF70-1BB2C24B1E1A}" dt="2023-03-07T17:39:14.959" v="7892" actId="478"/>
          <ac:spMkLst>
            <pc:docMk/>
            <pc:sldMk cId="667274008" sldId="420"/>
            <ac:spMk id="17" creationId="{E6BEC6A6-5E30-88B5-6DF2-7034715111FF}"/>
          </ac:spMkLst>
        </pc:spChg>
        <pc:spChg chg="mod">
          <ac:chgData name="Justina Ojom" userId="cbdaed7d-8d45-4372-a16a-f3f8900c2f45" providerId="ADAL" clId="{58C288ED-13F7-48E1-BF70-1BB2C24B1E1A}" dt="2023-03-09T21:59:49.064" v="9915"/>
          <ac:spMkLst>
            <pc:docMk/>
            <pc:sldMk cId="667274008" sldId="420"/>
            <ac:spMk id="17" creationId="{F60D5E1D-13A2-DBD7-7E29-542ED02D0C9D}"/>
          </ac:spMkLst>
        </pc:spChg>
        <pc:spChg chg="mod">
          <ac:chgData name="Justina Ojom" userId="cbdaed7d-8d45-4372-a16a-f3f8900c2f45" providerId="ADAL" clId="{58C288ED-13F7-48E1-BF70-1BB2C24B1E1A}" dt="2023-03-09T21:59:49.064" v="9915"/>
          <ac:spMkLst>
            <pc:docMk/>
            <pc:sldMk cId="667274008" sldId="420"/>
            <ac:spMk id="18" creationId="{7821F239-1E1A-AA16-8E0D-E6D38808BBD7}"/>
          </ac:spMkLst>
        </pc:spChg>
        <pc:spChg chg="del">
          <ac:chgData name="Justina Ojom" userId="cbdaed7d-8d45-4372-a16a-f3f8900c2f45" providerId="ADAL" clId="{58C288ED-13F7-48E1-BF70-1BB2C24B1E1A}" dt="2023-03-07T17:39:14.959" v="7892" actId="478"/>
          <ac:spMkLst>
            <pc:docMk/>
            <pc:sldMk cId="667274008" sldId="420"/>
            <ac:spMk id="18" creationId="{CC59CE87-4D54-2498-BFD7-60880E90D097}"/>
          </ac:spMkLst>
        </pc:spChg>
        <pc:spChg chg="del">
          <ac:chgData name="Justina Ojom" userId="cbdaed7d-8d45-4372-a16a-f3f8900c2f45" providerId="ADAL" clId="{58C288ED-13F7-48E1-BF70-1BB2C24B1E1A}" dt="2023-03-07T17:39:14.959" v="7892" actId="478"/>
          <ac:spMkLst>
            <pc:docMk/>
            <pc:sldMk cId="667274008" sldId="420"/>
            <ac:spMk id="19" creationId="{585F26DA-A81B-0EAD-8BE4-3263B8571973}"/>
          </ac:spMkLst>
        </pc:spChg>
        <pc:spChg chg="mod">
          <ac:chgData name="Justina Ojom" userId="cbdaed7d-8d45-4372-a16a-f3f8900c2f45" providerId="ADAL" clId="{58C288ED-13F7-48E1-BF70-1BB2C24B1E1A}" dt="2023-03-09T21:59:52.182" v="9918" actId="20577"/>
          <ac:spMkLst>
            <pc:docMk/>
            <pc:sldMk cId="667274008" sldId="420"/>
            <ac:spMk id="19" creationId="{E0587DDD-0CF9-CA6A-F4FE-F37D4306FBA9}"/>
          </ac:spMkLst>
        </pc:spChg>
        <pc:spChg chg="mod">
          <ac:chgData name="Justina Ojom" userId="cbdaed7d-8d45-4372-a16a-f3f8900c2f45" providerId="ADAL" clId="{58C288ED-13F7-48E1-BF70-1BB2C24B1E1A}" dt="2023-03-09T21:59:49.064" v="9915"/>
          <ac:spMkLst>
            <pc:docMk/>
            <pc:sldMk cId="667274008" sldId="420"/>
            <ac:spMk id="20" creationId="{28B3A129-5B48-F891-0BCA-077D416D0415}"/>
          </ac:spMkLst>
        </pc:spChg>
        <pc:spChg chg="del">
          <ac:chgData name="Justina Ojom" userId="cbdaed7d-8d45-4372-a16a-f3f8900c2f45" providerId="ADAL" clId="{58C288ED-13F7-48E1-BF70-1BB2C24B1E1A}" dt="2023-03-07T17:39:14.959" v="7892" actId="478"/>
          <ac:spMkLst>
            <pc:docMk/>
            <pc:sldMk cId="667274008" sldId="420"/>
            <ac:spMk id="20" creationId="{9E4731AC-C89F-6C9C-0AB8-7591C065656E}"/>
          </ac:spMkLst>
        </pc:spChg>
        <pc:spChg chg="del">
          <ac:chgData name="Justina Ojom" userId="cbdaed7d-8d45-4372-a16a-f3f8900c2f45" providerId="ADAL" clId="{58C288ED-13F7-48E1-BF70-1BB2C24B1E1A}" dt="2023-03-07T17:39:14.959" v="7892" actId="478"/>
          <ac:spMkLst>
            <pc:docMk/>
            <pc:sldMk cId="667274008" sldId="420"/>
            <ac:spMk id="21" creationId="{69E76742-D683-8EE5-6C7D-C9A5B0E13672}"/>
          </ac:spMkLst>
        </pc:spChg>
        <pc:spChg chg="del">
          <ac:chgData name="Justina Ojom" userId="cbdaed7d-8d45-4372-a16a-f3f8900c2f45" providerId="ADAL" clId="{58C288ED-13F7-48E1-BF70-1BB2C24B1E1A}" dt="2023-03-07T17:39:14.959" v="7892" actId="478"/>
          <ac:spMkLst>
            <pc:docMk/>
            <pc:sldMk cId="667274008" sldId="420"/>
            <ac:spMk id="22" creationId="{3AA84EF6-2291-4A8C-E1B8-006FEEE691AD}"/>
          </ac:spMkLst>
        </pc:spChg>
        <pc:spChg chg="del">
          <ac:chgData name="Justina Ojom" userId="cbdaed7d-8d45-4372-a16a-f3f8900c2f45" providerId="ADAL" clId="{58C288ED-13F7-48E1-BF70-1BB2C24B1E1A}" dt="2023-03-07T17:39:14.959" v="7892" actId="478"/>
          <ac:spMkLst>
            <pc:docMk/>
            <pc:sldMk cId="667274008" sldId="420"/>
            <ac:spMk id="23" creationId="{4F688205-845E-CF51-7321-78EF9F7394C0}"/>
          </ac:spMkLst>
        </pc:spChg>
        <pc:spChg chg="del">
          <ac:chgData name="Justina Ojom" userId="cbdaed7d-8d45-4372-a16a-f3f8900c2f45" providerId="ADAL" clId="{58C288ED-13F7-48E1-BF70-1BB2C24B1E1A}" dt="2023-03-07T15:53:06.937" v="6282" actId="478"/>
          <ac:spMkLst>
            <pc:docMk/>
            <pc:sldMk cId="667274008" sldId="420"/>
            <ac:spMk id="24" creationId="{54BDC155-60C9-C8EF-C81E-1096D0BC394A}"/>
          </ac:spMkLst>
        </pc:spChg>
        <pc:spChg chg="mod">
          <ac:chgData name="Justina Ojom" userId="cbdaed7d-8d45-4372-a16a-f3f8900c2f45" providerId="ADAL" clId="{58C288ED-13F7-48E1-BF70-1BB2C24B1E1A}" dt="2023-03-07T17:40:15.771" v="7909" actId="207"/>
          <ac:spMkLst>
            <pc:docMk/>
            <pc:sldMk cId="667274008" sldId="420"/>
            <ac:spMk id="43" creationId="{4CB8E039-8C9C-C2BE-9928-857FB944635E}"/>
          </ac:spMkLst>
        </pc:spChg>
        <pc:spChg chg="mod">
          <ac:chgData name="Justina Ojom" userId="cbdaed7d-8d45-4372-a16a-f3f8900c2f45" providerId="ADAL" clId="{58C288ED-13F7-48E1-BF70-1BB2C24B1E1A}" dt="2023-03-07T17:40:15.771" v="7909" actId="207"/>
          <ac:spMkLst>
            <pc:docMk/>
            <pc:sldMk cId="667274008" sldId="420"/>
            <ac:spMk id="44" creationId="{598A704D-86DF-4979-27F1-D377F1C69162}"/>
          </ac:spMkLst>
        </pc:spChg>
        <pc:spChg chg="mod">
          <ac:chgData name="Justina Ojom" userId="cbdaed7d-8d45-4372-a16a-f3f8900c2f45" providerId="ADAL" clId="{58C288ED-13F7-48E1-BF70-1BB2C24B1E1A}" dt="2023-03-07T17:40:15.771" v="7909" actId="207"/>
          <ac:spMkLst>
            <pc:docMk/>
            <pc:sldMk cId="667274008" sldId="420"/>
            <ac:spMk id="45" creationId="{1C0A1592-05DE-E301-8366-1977BB003107}"/>
          </ac:spMkLst>
        </pc:spChg>
        <pc:spChg chg="mod">
          <ac:chgData name="Justina Ojom" userId="cbdaed7d-8d45-4372-a16a-f3f8900c2f45" providerId="ADAL" clId="{58C288ED-13F7-48E1-BF70-1BB2C24B1E1A}" dt="2023-03-07T17:40:15.771" v="7909" actId="207"/>
          <ac:spMkLst>
            <pc:docMk/>
            <pc:sldMk cId="667274008" sldId="420"/>
            <ac:spMk id="46" creationId="{B12C7660-A657-915E-F024-704D9CF601E8}"/>
          </ac:spMkLst>
        </pc:spChg>
        <pc:spChg chg="mod">
          <ac:chgData name="Justina Ojom" userId="cbdaed7d-8d45-4372-a16a-f3f8900c2f45" providerId="ADAL" clId="{58C288ED-13F7-48E1-BF70-1BB2C24B1E1A}" dt="2023-03-07T17:40:15.771" v="7909" actId="207"/>
          <ac:spMkLst>
            <pc:docMk/>
            <pc:sldMk cId="667274008" sldId="420"/>
            <ac:spMk id="47" creationId="{F2409144-8D33-FFC6-50AF-80C7D8ED3EEA}"/>
          </ac:spMkLst>
        </pc:spChg>
        <pc:spChg chg="mod">
          <ac:chgData name="Justina Ojom" userId="cbdaed7d-8d45-4372-a16a-f3f8900c2f45" providerId="ADAL" clId="{58C288ED-13F7-48E1-BF70-1BB2C24B1E1A}" dt="2023-03-07T17:40:15.771" v="7909" actId="207"/>
          <ac:spMkLst>
            <pc:docMk/>
            <pc:sldMk cId="667274008" sldId="420"/>
            <ac:spMk id="48" creationId="{EE5AFB70-59D5-E7CD-EB2A-1602D9D6BE5D}"/>
          </ac:spMkLst>
        </pc:spChg>
        <pc:spChg chg="mod">
          <ac:chgData name="Justina Ojom" userId="cbdaed7d-8d45-4372-a16a-f3f8900c2f45" providerId="ADAL" clId="{58C288ED-13F7-48E1-BF70-1BB2C24B1E1A}" dt="2023-03-07T17:40:15.771" v="7909" actId="207"/>
          <ac:spMkLst>
            <pc:docMk/>
            <pc:sldMk cId="667274008" sldId="420"/>
            <ac:spMk id="49" creationId="{69157AD2-7F26-DAE2-ADB5-0B1AE7675126}"/>
          </ac:spMkLst>
        </pc:spChg>
        <pc:spChg chg="mod">
          <ac:chgData name="Justina Ojom" userId="cbdaed7d-8d45-4372-a16a-f3f8900c2f45" providerId="ADAL" clId="{58C288ED-13F7-48E1-BF70-1BB2C24B1E1A}" dt="2023-03-07T17:40:15.771" v="7909" actId="207"/>
          <ac:spMkLst>
            <pc:docMk/>
            <pc:sldMk cId="667274008" sldId="420"/>
            <ac:spMk id="50" creationId="{C19AFDA5-C194-4099-D00F-BA01E7F1EFF4}"/>
          </ac:spMkLst>
        </pc:spChg>
        <pc:spChg chg="mod">
          <ac:chgData name="Justina Ojom" userId="cbdaed7d-8d45-4372-a16a-f3f8900c2f45" providerId="ADAL" clId="{58C288ED-13F7-48E1-BF70-1BB2C24B1E1A}" dt="2023-03-07T17:40:15.771" v="7909" actId="207"/>
          <ac:spMkLst>
            <pc:docMk/>
            <pc:sldMk cId="667274008" sldId="420"/>
            <ac:spMk id="52" creationId="{7AFBD8E9-3C34-CF4F-7B53-26BC972E0D0D}"/>
          </ac:spMkLst>
        </pc:spChg>
        <pc:spChg chg="add mod">
          <ac:chgData name="Justina Ojom" userId="cbdaed7d-8d45-4372-a16a-f3f8900c2f45" providerId="ADAL" clId="{58C288ED-13F7-48E1-BF70-1BB2C24B1E1A}" dt="2023-03-07T17:40:25.028" v="7910" actId="2711"/>
          <ac:spMkLst>
            <pc:docMk/>
            <pc:sldMk cId="667274008" sldId="420"/>
            <ac:spMk id="54" creationId="{1C64FD39-B3D2-E34C-541B-544F336C670E}"/>
          </ac:spMkLst>
        </pc:spChg>
        <pc:spChg chg="add mod">
          <ac:chgData name="Justina Ojom" userId="cbdaed7d-8d45-4372-a16a-f3f8900c2f45" providerId="ADAL" clId="{58C288ED-13F7-48E1-BF70-1BB2C24B1E1A}" dt="2023-03-07T17:40:35.868" v="7913" actId="1076"/>
          <ac:spMkLst>
            <pc:docMk/>
            <pc:sldMk cId="667274008" sldId="420"/>
            <ac:spMk id="55" creationId="{7B38FCB1-22D7-C972-AB60-EA9CF720E054}"/>
          </ac:spMkLst>
        </pc:spChg>
        <pc:spChg chg="add mod">
          <ac:chgData name="Justina Ojom" userId="cbdaed7d-8d45-4372-a16a-f3f8900c2f45" providerId="ADAL" clId="{58C288ED-13F7-48E1-BF70-1BB2C24B1E1A}" dt="2023-03-07T17:40:51.386" v="7918" actId="164"/>
          <ac:spMkLst>
            <pc:docMk/>
            <pc:sldMk cId="667274008" sldId="420"/>
            <ac:spMk id="56" creationId="{AB1AC1B3-3790-0168-2083-B54400AD16EE}"/>
          </ac:spMkLst>
        </pc:spChg>
        <pc:spChg chg="add mod">
          <ac:chgData name="Justina Ojom" userId="cbdaed7d-8d45-4372-a16a-f3f8900c2f45" providerId="ADAL" clId="{58C288ED-13F7-48E1-BF70-1BB2C24B1E1A}" dt="2023-03-07T17:40:51.386" v="7918" actId="164"/>
          <ac:spMkLst>
            <pc:docMk/>
            <pc:sldMk cId="667274008" sldId="420"/>
            <ac:spMk id="57" creationId="{2188C4AA-98B7-37AF-B5CB-668BC033CA30}"/>
          </ac:spMkLst>
        </pc:spChg>
        <pc:spChg chg="add mod">
          <ac:chgData name="Justina Ojom" userId="cbdaed7d-8d45-4372-a16a-f3f8900c2f45" providerId="ADAL" clId="{58C288ED-13F7-48E1-BF70-1BB2C24B1E1A}" dt="2023-03-07T17:40:51.386" v="7918" actId="164"/>
          <ac:spMkLst>
            <pc:docMk/>
            <pc:sldMk cId="667274008" sldId="420"/>
            <ac:spMk id="58" creationId="{7B5DB02E-0787-EE22-46D8-86E0360F4C82}"/>
          </ac:spMkLst>
        </pc:spChg>
        <pc:spChg chg="add mod">
          <ac:chgData name="Justina Ojom" userId="cbdaed7d-8d45-4372-a16a-f3f8900c2f45" providerId="ADAL" clId="{58C288ED-13F7-48E1-BF70-1BB2C24B1E1A}" dt="2023-03-07T17:40:51.386" v="7918" actId="164"/>
          <ac:spMkLst>
            <pc:docMk/>
            <pc:sldMk cId="667274008" sldId="420"/>
            <ac:spMk id="59" creationId="{1FD871B5-E33D-4E3F-A485-8FF5CB64ECA6}"/>
          </ac:spMkLst>
        </pc:spChg>
        <pc:spChg chg="add mod">
          <ac:chgData name="Justina Ojom" userId="cbdaed7d-8d45-4372-a16a-f3f8900c2f45" providerId="ADAL" clId="{58C288ED-13F7-48E1-BF70-1BB2C24B1E1A}" dt="2023-03-07T17:40:51.386" v="7918" actId="164"/>
          <ac:spMkLst>
            <pc:docMk/>
            <pc:sldMk cId="667274008" sldId="420"/>
            <ac:spMk id="60" creationId="{AC60FCC8-D6F6-B746-ADDE-C541AB89FF94}"/>
          </ac:spMkLst>
        </pc:spChg>
        <pc:spChg chg="add mod">
          <ac:chgData name="Justina Ojom" userId="cbdaed7d-8d45-4372-a16a-f3f8900c2f45" providerId="ADAL" clId="{58C288ED-13F7-48E1-BF70-1BB2C24B1E1A}" dt="2023-03-07T17:40:51.386" v="7918" actId="164"/>
          <ac:spMkLst>
            <pc:docMk/>
            <pc:sldMk cId="667274008" sldId="420"/>
            <ac:spMk id="61" creationId="{A725A253-BB8D-9F17-13BC-487750F87CBF}"/>
          </ac:spMkLst>
        </pc:spChg>
        <pc:spChg chg="add mod">
          <ac:chgData name="Justina Ojom" userId="cbdaed7d-8d45-4372-a16a-f3f8900c2f45" providerId="ADAL" clId="{58C288ED-13F7-48E1-BF70-1BB2C24B1E1A}" dt="2023-03-07T17:40:51.386" v="7918" actId="164"/>
          <ac:spMkLst>
            <pc:docMk/>
            <pc:sldMk cId="667274008" sldId="420"/>
            <ac:spMk id="62" creationId="{72039D90-5FEF-961B-C798-98F70290D221}"/>
          </ac:spMkLst>
        </pc:spChg>
        <pc:spChg chg="add mod">
          <ac:chgData name="Justina Ojom" userId="cbdaed7d-8d45-4372-a16a-f3f8900c2f45" providerId="ADAL" clId="{58C288ED-13F7-48E1-BF70-1BB2C24B1E1A}" dt="2023-03-07T17:40:51.386" v="7918" actId="164"/>
          <ac:spMkLst>
            <pc:docMk/>
            <pc:sldMk cId="667274008" sldId="420"/>
            <ac:spMk id="63" creationId="{84604E4E-E51C-CBFD-3F4D-83A2174D781C}"/>
          </ac:spMkLst>
        </pc:spChg>
        <pc:grpChg chg="add mod">
          <ac:chgData name="Justina Ojom" userId="cbdaed7d-8d45-4372-a16a-f3f8900c2f45" providerId="ADAL" clId="{58C288ED-13F7-48E1-BF70-1BB2C24B1E1A}" dt="2023-03-09T21:59:49.064" v="9915"/>
          <ac:grpSpMkLst>
            <pc:docMk/>
            <pc:sldMk cId="667274008" sldId="420"/>
            <ac:grpSpMk id="2" creationId="{F0FCD713-FF7A-7C1D-07AA-DDE044B9F329}"/>
          </ac:grpSpMkLst>
        </pc:grpChg>
        <pc:grpChg chg="add del mod">
          <ac:chgData name="Justina Ojom" userId="cbdaed7d-8d45-4372-a16a-f3f8900c2f45" providerId="ADAL" clId="{58C288ED-13F7-48E1-BF70-1BB2C24B1E1A}" dt="2023-03-09T21:59:48.801" v="9914" actId="478"/>
          <ac:grpSpMkLst>
            <pc:docMk/>
            <pc:sldMk cId="667274008" sldId="420"/>
            <ac:grpSpMk id="4" creationId="{A202164B-1C4D-3FCA-FA10-685605E2C9B7}"/>
          </ac:grpSpMkLst>
        </pc:grpChg>
        <pc:grpChg chg="mod">
          <ac:chgData name="Justina Ojom" userId="cbdaed7d-8d45-4372-a16a-f3f8900c2f45" providerId="ADAL" clId="{58C288ED-13F7-48E1-BF70-1BB2C24B1E1A}" dt="2023-03-07T15:53:07.203" v="6283"/>
          <ac:grpSpMkLst>
            <pc:docMk/>
            <pc:sldMk cId="667274008" sldId="420"/>
            <ac:grpSpMk id="6" creationId="{EB5027ED-6F41-8187-1D1E-39BB7F155ADA}"/>
          </ac:grpSpMkLst>
        </pc:grpChg>
        <pc:grpChg chg="mod">
          <ac:chgData name="Justina Ojom" userId="cbdaed7d-8d45-4372-a16a-f3f8900c2f45" providerId="ADAL" clId="{58C288ED-13F7-48E1-BF70-1BB2C24B1E1A}" dt="2023-03-07T15:53:07.203" v="6283"/>
          <ac:grpSpMkLst>
            <pc:docMk/>
            <pc:sldMk cId="667274008" sldId="420"/>
            <ac:grpSpMk id="7" creationId="{09A463BD-6ED0-48C3-B801-C33400DCE3DD}"/>
          </ac:grpSpMkLst>
        </pc:grpChg>
        <pc:grpChg chg="mod">
          <ac:chgData name="Justina Ojom" userId="cbdaed7d-8d45-4372-a16a-f3f8900c2f45" providerId="ADAL" clId="{58C288ED-13F7-48E1-BF70-1BB2C24B1E1A}" dt="2023-03-09T21:59:49.064" v="9915"/>
          <ac:grpSpMkLst>
            <pc:docMk/>
            <pc:sldMk cId="667274008" sldId="420"/>
            <ac:grpSpMk id="12" creationId="{E149B760-0609-8C3B-CA7B-967E8A56C8D6}"/>
          </ac:grpSpMkLst>
        </pc:grpChg>
        <pc:grpChg chg="add mod">
          <ac:chgData name="Justina Ojom" userId="cbdaed7d-8d45-4372-a16a-f3f8900c2f45" providerId="ADAL" clId="{58C288ED-13F7-48E1-BF70-1BB2C24B1E1A}" dt="2023-03-07T17:40:15.771" v="7909" actId="207"/>
          <ac:grpSpMkLst>
            <pc:docMk/>
            <pc:sldMk cId="667274008" sldId="420"/>
            <ac:grpSpMk id="15" creationId="{4CC41CE5-2A98-081B-FB81-5FFD34FD0D4B}"/>
          </ac:grpSpMkLst>
        </pc:grpChg>
        <pc:grpChg chg="mod">
          <ac:chgData name="Justina Ojom" userId="cbdaed7d-8d45-4372-a16a-f3f8900c2f45" providerId="ADAL" clId="{58C288ED-13F7-48E1-BF70-1BB2C24B1E1A}" dt="2023-03-09T21:59:49.064" v="9915"/>
          <ac:grpSpMkLst>
            <pc:docMk/>
            <pc:sldMk cId="667274008" sldId="420"/>
            <ac:grpSpMk id="16" creationId="{DFE86C3D-5A65-9D5F-7323-492DA429FC5B}"/>
          </ac:grpSpMkLst>
        </pc:grpChg>
        <pc:grpChg chg="del">
          <ac:chgData name="Justina Ojom" userId="cbdaed7d-8d45-4372-a16a-f3f8900c2f45" providerId="ADAL" clId="{58C288ED-13F7-48E1-BF70-1BB2C24B1E1A}" dt="2023-03-07T15:53:05.716" v="6281" actId="478"/>
          <ac:grpSpMkLst>
            <pc:docMk/>
            <pc:sldMk cId="667274008" sldId="420"/>
            <ac:grpSpMk id="25" creationId="{5B5C0652-6B6C-379A-9DF8-B109B170B20A}"/>
          </ac:grpSpMkLst>
        </pc:grpChg>
        <pc:grpChg chg="del">
          <ac:chgData name="Justina Ojom" userId="cbdaed7d-8d45-4372-a16a-f3f8900c2f45" providerId="ADAL" clId="{58C288ED-13F7-48E1-BF70-1BB2C24B1E1A}" dt="2023-03-07T15:53:05.716" v="6281" actId="478"/>
          <ac:grpSpMkLst>
            <pc:docMk/>
            <pc:sldMk cId="667274008" sldId="420"/>
            <ac:grpSpMk id="28" creationId="{57A149DA-52FC-00CC-7C09-9421F2380871}"/>
          </ac:grpSpMkLst>
        </pc:grpChg>
        <pc:grpChg chg="del">
          <ac:chgData name="Justina Ojom" userId="cbdaed7d-8d45-4372-a16a-f3f8900c2f45" providerId="ADAL" clId="{58C288ED-13F7-48E1-BF70-1BB2C24B1E1A}" dt="2023-03-07T17:39:14.959" v="7892" actId="478"/>
          <ac:grpSpMkLst>
            <pc:docMk/>
            <pc:sldMk cId="667274008" sldId="420"/>
            <ac:grpSpMk id="31" creationId="{ECB6DF8C-F046-B26A-A669-E0FD553FA27F}"/>
          </ac:grpSpMkLst>
        </pc:grpChg>
        <pc:grpChg chg="add mod">
          <ac:chgData name="Justina Ojom" userId="cbdaed7d-8d45-4372-a16a-f3f8900c2f45" providerId="ADAL" clId="{58C288ED-13F7-48E1-BF70-1BB2C24B1E1A}" dt="2023-03-07T17:41:02.433" v="7927" actId="14100"/>
          <ac:grpSpMkLst>
            <pc:docMk/>
            <pc:sldMk cId="667274008" sldId="420"/>
            <ac:grpSpMk id="64" creationId="{1A05B0EA-F735-B008-D888-478FD1695BF5}"/>
          </ac:grpSpMkLst>
        </pc:grpChg>
        <pc:picChg chg="mod">
          <ac:chgData name="Justina Ojom" userId="cbdaed7d-8d45-4372-a16a-f3f8900c2f45" providerId="ADAL" clId="{58C288ED-13F7-48E1-BF70-1BB2C24B1E1A}" dt="2023-03-07T17:40:34.052" v="7912" actId="207"/>
          <ac:picMkLst>
            <pc:docMk/>
            <pc:sldMk cId="667274008" sldId="420"/>
            <ac:picMk id="51" creationId="{68397FF9-337F-5CC8-4EEF-3A53C3474DFE}"/>
          </ac:picMkLst>
        </pc:picChg>
        <pc:picChg chg="mod">
          <ac:chgData name="Justina Ojom" userId="cbdaed7d-8d45-4372-a16a-f3f8900c2f45" providerId="ADAL" clId="{58C288ED-13F7-48E1-BF70-1BB2C24B1E1A}" dt="2023-03-07T17:40:34.052" v="7912" actId="207"/>
          <ac:picMkLst>
            <pc:docMk/>
            <pc:sldMk cId="667274008" sldId="420"/>
            <ac:picMk id="53" creationId="{14A023C9-B4A2-B71C-32BA-4864C26CC122}"/>
          </ac:picMkLst>
        </pc:picChg>
      </pc:sldChg>
      <pc:sldChg chg="addSp delSp modSp mod delCm modNotes modNotesTx">
        <pc:chgData name="Justina Ojom" userId="cbdaed7d-8d45-4372-a16a-f3f8900c2f45" providerId="ADAL" clId="{58C288ED-13F7-48E1-BF70-1BB2C24B1E1A}" dt="2023-03-10T01:26:20.109" v="10269" actId="313"/>
        <pc:sldMkLst>
          <pc:docMk/>
          <pc:sldMk cId="3184772606" sldId="421"/>
        </pc:sldMkLst>
        <pc:spChg chg="mod">
          <ac:chgData name="Justina Ojom" userId="cbdaed7d-8d45-4372-a16a-f3f8900c2f45" providerId="ADAL" clId="{58C288ED-13F7-48E1-BF70-1BB2C24B1E1A}" dt="2023-03-07T17:47:07.096" v="7977" actId="1076"/>
          <ac:spMkLst>
            <pc:docMk/>
            <pc:sldMk cId="3184772606" sldId="421"/>
            <ac:spMk id="2" creationId="{240F256B-E856-0640-5E61-73ACAEC250DA}"/>
          </ac:spMkLst>
        </pc:spChg>
        <pc:spChg chg="mod">
          <ac:chgData name="Justina Ojom" userId="cbdaed7d-8d45-4372-a16a-f3f8900c2f45" providerId="ADAL" clId="{58C288ED-13F7-48E1-BF70-1BB2C24B1E1A}" dt="2023-03-07T17:46:56.820" v="7974" actId="207"/>
          <ac:spMkLst>
            <pc:docMk/>
            <pc:sldMk cId="3184772606" sldId="421"/>
            <ac:spMk id="4" creationId="{A84360F6-B136-84B4-C6E3-8010D2959C66}"/>
          </ac:spMkLst>
        </pc:spChg>
        <pc:spChg chg="mod">
          <ac:chgData name="Justina Ojom" userId="cbdaed7d-8d45-4372-a16a-f3f8900c2f45" providerId="ADAL" clId="{58C288ED-13F7-48E1-BF70-1BB2C24B1E1A}" dt="2023-03-07T17:46:56.820" v="7974" actId="207"/>
          <ac:spMkLst>
            <pc:docMk/>
            <pc:sldMk cId="3184772606" sldId="421"/>
            <ac:spMk id="5" creationId="{55AED75F-F53D-0F60-B3C2-B0A9CA7E0F91}"/>
          </ac:spMkLst>
        </pc:spChg>
        <pc:spChg chg="mod">
          <ac:chgData name="Justina Ojom" userId="cbdaed7d-8d45-4372-a16a-f3f8900c2f45" providerId="ADAL" clId="{58C288ED-13F7-48E1-BF70-1BB2C24B1E1A}" dt="2023-03-07T17:46:56.820" v="7974" actId="207"/>
          <ac:spMkLst>
            <pc:docMk/>
            <pc:sldMk cId="3184772606" sldId="421"/>
            <ac:spMk id="6" creationId="{7EB7295C-A0DC-7AE9-EDD5-08B4472548C3}"/>
          </ac:spMkLst>
        </pc:spChg>
        <pc:spChg chg="mod">
          <ac:chgData name="Justina Ojom" userId="cbdaed7d-8d45-4372-a16a-f3f8900c2f45" providerId="ADAL" clId="{58C288ED-13F7-48E1-BF70-1BB2C24B1E1A}" dt="2023-03-07T17:46:56.820" v="7974" actId="207"/>
          <ac:spMkLst>
            <pc:docMk/>
            <pc:sldMk cId="3184772606" sldId="421"/>
            <ac:spMk id="7" creationId="{8861E8E2-F1BA-34DF-3C1A-DABDD4904A20}"/>
          </ac:spMkLst>
        </pc:spChg>
        <pc:spChg chg="mod">
          <ac:chgData name="Justina Ojom" userId="cbdaed7d-8d45-4372-a16a-f3f8900c2f45" providerId="ADAL" clId="{58C288ED-13F7-48E1-BF70-1BB2C24B1E1A}" dt="2023-03-07T17:46:56.820" v="7974" actId="207"/>
          <ac:spMkLst>
            <pc:docMk/>
            <pc:sldMk cId="3184772606" sldId="421"/>
            <ac:spMk id="8" creationId="{C18FE032-A4AD-A092-26C2-6B4945151524}"/>
          </ac:spMkLst>
        </pc:spChg>
        <pc:spChg chg="mod">
          <ac:chgData name="Justina Ojom" userId="cbdaed7d-8d45-4372-a16a-f3f8900c2f45" providerId="ADAL" clId="{58C288ED-13F7-48E1-BF70-1BB2C24B1E1A}" dt="2023-03-07T17:46:56.820" v="7974" actId="207"/>
          <ac:spMkLst>
            <pc:docMk/>
            <pc:sldMk cId="3184772606" sldId="421"/>
            <ac:spMk id="9" creationId="{8F696ED8-6FC2-31EF-B5A8-215429AB7130}"/>
          </ac:spMkLst>
        </pc:spChg>
        <pc:spChg chg="mod">
          <ac:chgData name="Justina Ojom" userId="cbdaed7d-8d45-4372-a16a-f3f8900c2f45" providerId="ADAL" clId="{58C288ED-13F7-48E1-BF70-1BB2C24B1E1A}" dt="2023-03-07T17:46:56.820" v="7974" actId="207"/>
          <ac:spMkLst>
            <pc:docMk/>
            <pc:sldMk cId="3184772606" sldId="421"/>
            <ac:spMk id="10" creationId="{E4706D6A-FADF-4711-264B-B28D37BF3AB1}"/>
          </ac:spMkLst>
        </pc:spChg>
        <pc:spChg chg="mod">
          <ac:chgData name="Justina Ojom" userId="cbdaed7d-8d45-4372-a16a-f3f8900c2f45" providerId="ADAL" clId="{58C288ED-13F7-48E1-BF70-1BB2C24B1E1A}" dt="2023-03-07T17:46:56.820" v="7974" actId="207"/>
          <ac:spMkLst>
            <pc:docMk/>
            <pc:sldMk cId="3184772606" sldId="421"/>
            <ac:spMk id="11" creationId="{B5A69246-6D34-CE27-FC01-3A77F4C4F115}"/>
          </ac:spMkLst>
        </pc:spChg>
        <pc:spChg chg="mod">
          <ac:chgData name="Justina Ojom" userId="cbdaed7d-8d45-4372-a16a-f3f8900c2f45" providerId="ADAL" clId="{58C288ED-13F7-48E1-BF70-1BB2C24B1E1A}" dt="2023-03-07T17:46:56.820" v="7974" actId="207"/>
          <ac:spMkLst>
            <pc:docMk/>
            <pc:sldMk cId="3184772606" sldId="421"/>
            <ac:spMk id="13" creationId="{A9C61332-C79B-A2C7-E528-0169A3E54D6E}"/>
          </ac:spMkLst>
        </pc:spChg>
        <pc:spChg chg="mod">
          <ac:chgData name="Justina Ojom" userId="cbdaed7d-8d45-4372-a16a-f3f8900c2f45" providerId="ADAL" clId="{58C288ED-13F7-48E1-BF70-1BB2C24B1E1A}" dt="2023-03-09T21:27:29.201" v="9238" actId="1076"/>
          <ac:spMkLst>
            <pc:docMk/>
            <pc:sldMk cId="3184772606" sldId="421"/>
            <ac:spMk id="15" creationId="{A6E99E0C-463D-7BF7-8135-C8865ED5843A}"/>
          </ac:spMkLst>
        </pc:spChg>
        <pc:spChg chg="add mod">
          <ac:chgData name="Justina Ojom" userId="cbdaed7d-8d45-4372-a16a-f3f8900c2f45" providerId="ADAL" clId="{58C288ED-13F7-48E1-BF70-1BB2C24B1E1A}" dt="2023-03-09T21:21:07.342" v="9208" actId="404"/>
          <ac:spMkLst>
            <pc:docMk/>
            <pc:sldMk cId="3184772606" sldId="421"/>
            <ac:spMk id="16" creationId="{A9199835-FC39-3666-27AE-515784A47383}"/>
          </ac:spMkLst>
        </pc:spChg>
        <pc:spChg chg="add del mod">
          <ac:chgData name="Justina Ojom" userId="cbdaed7d-8d45-4372-a16a-f3f8900c2f45" providerId="ADAL" clId="{58C288ED-13F7-48E1-BF70-1BB2C24B1E1A}" dt="2023-03-09T21:18:29.745" v="9133" actId="478"/>
          <ac:spMkLst>
            <pc:docMk/>
            <pc:sldMk cId="3184772606" sldId="421"/>
            <ac:spMk id="17" creationId="{7FD2CD2A-95AD-4985-D3D7-E74E6036B055}"/>
          </ac:spMkLst>
        </pc:spChg>
        <pc:spChg chg="add del mod">
          <ac:chgData name="Justina Ojom" userId="cbdaed7d-8d45-4372-a16a-f3f8900c2f45" providerId="ADAL" clId="{58C288ED-13F7-48E1-BF70-1BB2C24B1E1A}" dt="2023-03-09T21:18:43.280" v="9145"/>
          <ac:spMkLst>
            <pc:docMk/>
            <pc:sldMk cId="3184772606" sldId="421"/>
            <ac:spMk id="20" creationId="{9D8B2D6D-F0D1-0CF3-8298-B3643C43C961}"/>
          </ac:spMkLst>
        </pc:spChg>
        <pc:spChg chg="add mod">
          <ac:chgData name="Justina Ojom" userId="cbdaed7d-8d45-4372-a16a-f3f8900c2f45" providerId="ADAL" clId="{58C288ED-13F7-48E1-BF70-1BB2C24B1E1A}" dt="2023-03-09T21:21:07.342" v="9208" actId="404"/>
          <ac:spMkLst>
            <pc:docMk/>
            <pc:sldMk cId="3184772606" sldId="421"/>
            <ac:spMk id="25" creationId="{148EAABC-CA69-2CA6-DEF5-672990E86A91}"/>
          </ac:spMkLst>
        </pc:spChg>
        <pc:spChg chg="add mod ord">
          <ac:chgData name="Justina Ojom" userId="cbdaed7d-8d45-4372-a16a-f3f8900c2f45" providerId="ADAL" clId="{58C288ED-13F7-48E1-BF70-1BB2C24B1E1A}" dt="2023-03-09T21:26:58.362" v="9231" actId="1076"/>
          <ac:spMkLst>
            <pc:docMk/>
            <pc:sldMk cId="3184772606" sldId="421"/>
            <ac:spMk id="30" creationId="{006258B3-F0C7-D70A-B6D0-C482E70D76C0}"/>
          </ac:spMkLst>
        </pc:spChg>
        <pc:spChg chg="add mod">
          <ac:chgData name="Justina Ojom" userId="cbdaed7d-8d45-4372-a16a-f3f8900c2f45" providerId="ADAL" clId="{58C288ED-13F7-48E1-BF70-1BB2C24B1E1A}" dt="2023-03-09T21:27:18.815" v="9235" actId="14100"/>
          <ac:spMkLst>
            <pc:docMk/>
            <pc:sldMk cId="3184772606" sldId="421"/>
            <ac:spMk id="31" creationId="{966EF0E8-DCF4-8DDB-DBBD-DB091CC605C3}"/>
          </ac:spMkLst>
        </pc:spChg>
        <pc:spChg chg="add mod">
          <ac:chgData name="Justina Ojom" userId="cbdaed7d-8d45-4372-a16a-f3f8900c2f45" providerId="ADAL" clId="{58C288ED-13F7-48E1-BF70-1BB2C24B1E1A}" dt="2023-03-09T21:27:22.684" v="9236" actId="1076"/>
          <ac:spMkLst>
            <pc:docMk/>
            <pc:sldMk cId="3184772606" sldId="421"/>
            <ac:spMk id="32" creationId="{5A1FCF51-7B8D-81A9-24C4-75F2A59B5D17}"/>
          </ac:spMkLst>
        </pc:spChg>
        <pc:spChg chg="add mod">
          <ac:chgData name="Justina Ojom" userId="cbdaed7d-8d45-4372-a16a-f3f8900c2f45" providerId="ADAL" clId="{58C288ED-13F7-48E1-BF70-1BB2C24B1E1A}" dt="2023-03-09T21:27:18.815" v="9235" actId="14100"/>
          <ac:spMkLst>
            <pc:docMk/>
            <pc:sldMk cId="3184772606" sldId="421"/>
            <ac:spMk id="33" creationId="{F764C430-91C4-C3B4-BB03-5CB5C790369C}"/>
          </ac:spMkLst>
        </pc:spChg>
        <pc:spChg chg="add mod">
          <ac:chgData name="Justina Ojom" userId="cbdaed7d-8d45-4372-a16a-f3f8900c2f45" providerId="ADAL" clId="{58C288ED-13F7-48E1-BF70-1BB2C24B1E1A}" dt="2023-03-09T21:27:24.484" v="9237" actId="1076"/>
          <ac:spMkLst>
            <pc:docMk/>
            <pc:sldMk cId="3184772606" sldId="421"/>
            <ac:spMk id="34" creationId="{A56D891B-FBC8-4199-1078-D25ACFC1577B}"/>
          </ac:spMkLst>
        </pc:spChg>
        <pc:grpChg chg="add del mod">
          <ac:chgData name="Justina Ojom" userId="cbdaed7d-8d45-4372-a16a-f3f8900c2f45" providerId="ADAL" clId="{58C288ED-13F7-48E1-BF70-1BB2C24B1E1A}" dt="2023-03-09T21:16:04.656" v="9063" actId="478"/>
          <ac:grpSpMkLst>
            <pc:docMk/>
            <pc:sldMk cId="3184772606" sldId="421"/>
            <ac:grpSpMk id="3" creationId="{506AF12E-1921-25DB-FC60-973865A4EA1C}"/>
          </ac:grpSpMkLst>
        </pc:grpChg>
        <pc:picChg chg="mod">
          <ac:chgData name="Justina Ojom" userId="cbdaed7d-8d45-4372-a16a-f3f8900c2f45" providerId="ADAL" clId="{58C288ED-13F7-48E1-BF70-1BB2C24B1E1A}" dt="2023-03-07T17:47:02.322" v="7975" actId="207"/>
          <ac:picMkLst>
            <pc:docMk/>
            <pc:sldMk cId="3184772606" sldId="421"/>
            <ac:picMk id="12" creationId="{55259245-A119-9D47-05FB-87859E830EC4}"/>
          </ac:picMkLst>
        </pc:picChg>
        <pc:picChg chg="mod">
          <ac:chgData name="Justina Ojom" userId="cbdaed7d-8d45-4372-a16a-f3f8900c2f45" providerId="ADAL" clId="{58C288ED-13F7-48E1-BF70-1BB2C24B1E1A}" dt="2023-03-07T17:47:02.322" v="7975" actId="207"/>
          <ac:picMkLst>
            <pc:docMk/>
            <pc:sldMk cId="3184772606" sldId="421"/>
            <ac:picMk id="14" creationId="{F87A27D5-BA6C-DCD2-3766-4778354ED9E4}"/>
          </ac:picMkLst>
        </pc:picChg>
        <pc:picChg chg="add del mod">
          <ac:chgData name="Justina Ojom" userId="cbdaed7d-8d45-4372-a16a-f3f8900c2f45" providerId="ADAL" clId="{58C288ED-13F7-48E1-BF70-1BB2C24B1E1A}" dt="2023-03-09T21:18:33.082" v="9136" actId="478"/>
          <ac:picMkLst>
            <pc:docMk/>
            <pc:sldMk cId="3184772606" sldId="421"/>
            <ac:picMk id="19" creationId="{90F3C3A9-4E4B-549B-E0ED-FE5D4EC6493C}"/>
          </ac:picMkLst>
        </pc:picChg>
        <pc:picChg chg="add del mod">
          <ac:chgData name="Justina Ojom" userId="cbdaed7d-8d45-4372-a16a-f3f8900c2f45" providerId="ADAL" clId="{58C288ED-13F7-48E1-BF70-1BB2C24B1E1A}" dt="2023-03-09T21:26:33.744" v="9221" actId="478"/>
          <ac:picMkLst>
            <pc:docMk/>
            <pc:sldMk cId="3184772606" sldId="421"/>
            <ac:picMk id="21" creationId="{7ED5D36F-85EA-9393-A5ED-4C2DAE343A9E}"/>
          </ac:picMkLst>
        </pc:picChg>
        <pc:picChg chg="add del mod">
          <ac:chgData name="Justina Ojom" userId="cbdaed7d-8d45-4372-a16a-f3f8900c2f45" providerId="ADAL" clId="{58C288ED-13F7-48E1-BF70-1BB2C24B1E1A}" dt="2023-03-09T21:26:33.744" v="9221" actId="478"/>
          <ac:picMkLst>
            <pc:docMk/>
            <pc:sldMk cId="3184772606" sldId="421"/>
            <ac:picMk id="22" creationId="{8B7B31D9-CF81-8C0E-82CB-78C8F832B4ED}"/>
          </ac:picMkLst>
        </pc:picChg>
        <pc:picChg chg="add del mod">
          <ac:chgData name="Justina Ojom" userId="cbdaed7d-8d45-4372-a16a-f3f8900c2f45" providerId="ADAL" clId="{58C288ED-13F7-48E1-BF70-1BB2C24B1E1A}" dt="2023-03-09T21:26:33.744" v="9221" actId="478"/>
          <ac:picMkLst>
            <pc:docMk/>
            <pc:sldMk cId="3184772606" sldId="421"/>
            <ac:picMk id="23" creationId="{1B10660A-AF1B-6B5B-78A5-0D56A78320A5}"/>
          </ac:picMkLst>
        </pc:picChg>
        <pc:picChg chg="add del mod">
          <ac:chgData name="Justina Ojom" userId="cbdaed7d-8d45-4372-a16a-f3f8900c2f45" providerId="ADAL" clId="{58C288ED-13F7-48E1-BF70-1BB2C24B1E1A}" dt="2023-03-09T21:26:27.123" v="9216" actId="478"/>
          <ac:picMkLst>
            <pc:docMk/>
            <pc:sldMk cId="3184772606" sldId="421"/>
            <ac:picMk id="24" creationId="{F8204003-E622-EC23-4D68-82E833AC9181}"/>
          </ac:picMkLst>
        </pc:picChg>
        <pc:picChg chg="add del mod">
          <ac:chgData name="Justina Ojom" userId="cbdaed7d-8d45-4372-a16a-f3f8900c2f45" providerId="ADAL" clId="{58C288ED-13F7-48E1-BF70-1BB2C24B1E1A}" dt="2023-03-09T21:20:19.731" v="9195" actId="478"/>
          <ac:picMkLst>
            <pc:docMk/>
            <pc:sldMk cId="3184772606" sldId="421"/>
            <ac:picMk id="26" creationId="{0149F019-8059-2D2C-175D-A7E934B0C906}"/>
          </ac:picMkLst>
        </pc:picChg>
        <pc:picChg chg="add del mod">
          <ac:chgData name="Justina Ojom" userId="cbdaed7d-8d45-4372-a16a-f3f8900c2f45" providerId="ADAL" clId="{58C288ED-13F7-48E1-BF70-1BB2C24B1E1A}" dt="2023-03-09T21:20:19.731" v="9195" actId="478"/>
          <ac:picMkLst>
            <pc:docMk/>
            <pc:sldMk cId="3184772606" sldId="421"/>
            <ac:picMk id="27" creationId="{3CEBAF07-04D5-77BA-D08C-7C81D41090CD}"/>
          </ac:picMkLst>
        </pc:picChg>
        <pc:picChg chg="add del mod">
          <ac:chgData name="Justina Ojom" userId="cbdaed7d-8d45-4372-a16a-f3f8900c2f45" providerId="ADAL" clId="{58C288ED-13F7-48E1-BF70-1BB2C24B1E1A}" dt="2023-03-09T21:20:19.731" v="9195" actId="478"/>
          <ac:picMkLst>
            <pc:docMk/>
            <pc:sldMk cId="3184772606" sldId="421"/>
            <ac:picMk id="28" creationId="{3B90BCD2-519D-4395-AE60-0DB3BF13A086}"/>
          </ac:picMkLst>
        </pc:picChg>
        <pc:picChg chg="add del mod">
          <ac:chgData name="Justina Ojom" userId="cbdaed7d-8d45-4372-a16a-f3f8900c2f45" providerId="ADAL" clId="{58C288ED-13F7-48E1-BF70-1BB2C24B1E1A}" dt="2023-03-09T21:20:19.731" v="9195" actId="478"/>
          <ac:picMkLst>
            <pc:docMk/>
            <pc:sldMk cId="3184772606" sldId="421"/>
            <ac:picMk id="29" creationId="{B185EC28-6D8C-0218-2E24-BC1AEF02DDB4}"/>
          </ac:picMkLst>
        </pc:picChg>
        <pc:extLst>
          <p:ext xmlns:p="http://schemas.openxmlformats.org/presentationml/2006/main" uri="{D6D511B9-2390-475A-947B-AFAB55BFBCF1}">
            <pc226:cmChg xmlns:pc226="http://schemas.microsoft.com/office/powerpoint/2022/06/main/command" chg="del">
              <pc226:chgData name="Justina Ojom" userId="cbdaed7d-8d45-4372-a16a-f3f8900c2f45" providerId="ADAL" clId="{58C288ED-13F7-48E1-BF70-1BB2C24B1E1A}" dt="2023-03-09T22:04:18.469" v="10176"/>
              <pc2:cmMkLst xmlns:pc2="http://schemas.microsoft.com/office/powerpoint/2019/9/main/command">
                <pc:docMk/>
                <pc:sldMk cId="3184772606" sldId="421"/>
                <pc2:cmMk id="{1A2A5D34-8994-4CF4-BA0A-97F159B90FF4}"/>
              </pc2:cmMkLst>
            </pc226:cmChg>
          </p:ext>
        </pc:extLst>
      </pc:sldChg>
      <pc:sldChg chg="modSp mod modNotes modNotesTx">
        <pc:chgData name="Justina Ojom" userId="cbdaed7d-8d45-4372-a16a-f3f8900c2f45" providerId="ADAL" clId="{58C288ED-13F7-48E1-BF70-1BB2C24B1E1A}" dt="2023-03-10T01:26:18.086" v="10268" actId="790"/>
        <pc:sldMkLst>
          <pc:docMk/>
          <pc:sldMk cId="2692066576" sldId="423"/>
        </pc:sldMkLst>
        <pc:spChg chg="mod">
          <ac:chgData name="Justina Ojom" userId="cbdaed7d-8d45-4372-a16a-f3f8900c2f45" providerId="ADAL" clId="{58C288ED-13F7-48E1-BF70-1BB2C24B1E1A}" dt="2023-03-10T01:25:28.752" v="10258" actId="20577"/>
          <ac:spMkLst>
            <pc:docMk/>
            <pc:sldMk cId="2692066576" sldId="423"/>
            <ac:spMk id="14" creationId="{77426308-FC57-4621-A22C-EE55960FBD64}"/>
          </ac:spMkLst>
        </pc:spChg>
        <pc:spChg chg="mod">
          <ac:chgData name="Justina Ojom" userId="cbdaed7d-8d45-4372-a16a-f3f8900c2f45" providerId="ADAL" clId="{58C288ED-13F7-48E1-BF70-1BB2C24B1E1A}" dt="2023-03-07T17:44:18.231" v="7945" actId="1076"/>
          <ac:spMkLst>
            <pc:docMk/>
            <pc:sldMk cId="2692066576" sldId="423"/>
            <ac:spMk id="57" creationId="{D62B3BE0-0F5B-4153-A0BA-E16ACFF0EE66}"/>
          </ac:spMkLst>
        </pc:spChg>
        <pc:spChg chg="mod">
          <ac:chgData name="Justina Ojom" userId="cbdaed7d-8d45-4372-a16a-f3f8900c2f45" providerId="ADAL" clId="{58C288ED-13F7-48E1-BF70-1BB2C24B1E1A}" dt="2023-03-10T01:26:10.452" v="10267" actId="790"/>
          <ac:spMkLst>
            <pc:docMk/>
            <pc:sldMk cId="2692066576" sldId="423"/>
            <ac:spMk id="58" creationId="{4D4DABB9-F696-4666-9240-F14941B6206C}"/>
          </ac:spMkLst>
        </pc:spChg>
        <pc:spChg chg="mod">
          <ac:chgData name="Justina Ojom" userId="cbdaed7d-8d45-4372-a16a-f3f8900c2f45" providerId="ADAL" clId="{58C288ED-13F7-48E1-BF70-1BB2C24B1E1A}" dt="2023-03-07T17:44:18.231" v="7945" actId="1076"/>
          <ac:spMkLst>
            <pc:docMk/>
            <pc:sldMk cId="2692066576" sldId="423"/>
            <ac:spMk id="60" creationId="{CA51DE7D-C4EB-4482-B9BD-8251CB38B67D}"/>
          </ac:spMkLst>
        </pc:spChg>
        <pc:spChg chg="mod">
          <ac:chgData name="Justina Ojom" userId="cbdaed7d-8d45-4372-a16a-f3f8900c2f45" providerId="ADAL" clId="{58C288ED-13F7-48E1-BF70-1BB2C24B1E1A}" dt="2023-03-07T17:44:18.231" v="7945" actId="1076"/>
          <ac:spMkLst>
            <pc:docMk/>
            <pc:sldMk cId="2692066576" sldId="423"/>
            <ac:spMk id="61" creationId="{ABD8A883-982A-4318-B4F5-7858ABDA3C3D}"/>
          </ac:spMkLst>
        </pc:spChg>
      </pc:sldChg>
      <pc:sldChg chg="addSp delSp modSp mod setBg modClrScheme chgLayout modNotes modNotesTx">
        <pc:chgData name="Justina Ojom" userId="cbdaed7d-8d45-4372-a16a-f3f8900c2f45" providerId="ADAL" clId="{58C288ED-13F7-48E1-BF70-1BB2C24B1E1A}" dt="2023-03-07T18:01:11.300" v="8240"/>
        <pc:sldMkLst>
          <pc:docMk/>
          <pc:sldMk cId="1849492059" sldId="424"/>
        </pc:sldMkLst>
        <pc:spChg chg="add del">
          <ac:chgData name="Justina Ojom" userId="cbdaed7d-8d45-4372-a16a-f3f8900c2f45" providerId="ADAL" clId="{58C288ED-13F7-48E1-BF70-1BB2C24B1E1A}" dt="2023-03-07T15:50:22.055" v="6218" actId="22"/>
          <ac:spMkLst>
            <pc:docMk/>
            <pc:sldMk cId="1849492059" sldId="424"/>
            <ac:spMk id="3" creationId="{93B37018-CEFA-D3E3-3CBD-BBA654476AA2}"/>
          </ac:spMkLst>
        </pc:spChg>
        <pc:spChg chg="add mod">
          <ac:chgData name="Justina Ojom" userId="cbdaed7d-8d45-4372-a16a-f3f8900c2f45" providerId="ADAL" clId="{58C288ED-13F7-48E1-BF70-1BB2C24B1E1A}" dt="2023-03-07T15:57:13.537" v="6334"/>
          <ac:spMkLst>
            <pc:docMk/>
            <pc:sldMk cId="1849492059" sldId="424"/>
            <ac:spMk id="4" creationId="{D8E78676-E4CE-3427-E471-5F51E2B5E437}"/>
          </ac:spMkLst>
        </pc:spChg>
        <pc:spChg chg="del mod ord">
          <ac:chgData name="Justina Ojom" userId="cbdaed7d-8d45-4372-a16a-f3f8900c2f45" providerId="ADAL" clId="{58C288ED-13F7-48E1-BF70-1BB2C24B1E1A}" dt="2023-03-07T15:50:38.210" v="6225" actId="478"/>
          <ac:spMkLst>
            <pc:docMk/>
            <pc:sldMk cId="1849492059" sldId="424"/>
            <ac:spMk id="73" creationId="{564A277F-794B-4856-ADCA-B3D3341CBECB}"/>
          </ac:spMkLst>
        </pc:spChg>
      </pc:sldChg>
      <pc:sldChg chg="addSp delSp modSp mod delCm modNotes modNotesTx">
        <pc:chgData name="Justina Ojom" userId="cbdaed7d-8d45-4372-a16a-f3f8900c2f45" providerId="ADAL" clId="{58C288ED-13F7-48E1-BF70-1BB2C24B1E1A}" dt="2023-03-09T22:02:40.711" v="9999" actId="20577"/>
        <pc:sldMkLst>
          <pc:docMk/>
          <pc:sldMk cId="3082908372" sldId="426"/>
        </pc:sldMkLst>
        <pc:spChg chg="mod">
          <ac:chgData name="Justina Ojom" userId="cbdaed7d-8d45-4372-a16a-f3f8900c2f45" providerId="ADAL" clId="{58C288ED-13F7-48E1-BF70-1BB2C24B1E1A}" dt="2023-03-07T15:57:13.537" v="6334"/>
          <ac:spMkLst>
            <pc:docMk/>
            <pc:sldMk cId="3082908372" sldId="426"/>
            <ac:spMk id="2" creationId="{6E0961B7-335C-5853-E957-BC1BB54A775F}"/>
          </ac:spMkLst>
        </pc:spChg>
        <pc:spChg chg="mod">
          <ac:chgData name="Justina Ojom" userId="cbdaed7d-8d45-4372-a16a-f3f8900c2f45" providerId="ADAL" clId="{58C288ED-13F7-48E1-BF70-1BB2C24B1E1A}" dt="2023-03-07T17:44:37.999" v="7946" actId="207"/>
          <ac:spMkLst>
            <pc:docMk/>
            <pc:sldMk cId="3082908372" sldId="426"/>
            <ac:spMk id="8" creationId="{65CADD4C-7EBF-B909-922E-45F0089A8D6C}"/>
          </ac:spMkLst>
        </pc:spChg>
        <pc:spChg chg="mod">
          <ac:chgData name="Justina Ojom" userId="cbdaed7d-8d45-4372-a16a-f3f8900c2f45" providerId="ADAL" clId="{58C288ED-13F7-48E1-BF70-1BB2C24B1E1A}" dt="2023-03-07T17:44:37.999" v="7946" actId="207"/>
          <ac:spMkLst>
            <pc:docMk/>
            <pc:sldMk cId="3082908372" sldId="426"/>
            <ac:spMk id="9" creationId="{96D87719-FDCA-ACDE-C758-90A5517170E5}"/>
          </ac:spMkLst>
        </pc:spChg>
        <pc:spChg chg="mod">
          <ac:chgData name="Justina Ojom" userId="cbdaed7d-8d45-4372-a16a-f3f8900c2f45" providerId="ADAL" clId="{58C288ED-13F7-48E1-BF70-1BB2C24B1E1A}" dt="2023-03-07T17:44:37.999" v="7946" actId="207"/>
          <ac:spMkLst>
            <pc:docMk/>
            <pc:sldMk cId="3082908372" sldId="426"/>
            <ac:spMk id="10" creationId="{CEEC5176-B487-2EE9-F45E-8130FF8D72E5}"/>
          </ac:spMkLst>
        </pc:spChg>
        <pc:spChg chg="mod">
          <ac:chgData name="Justina Ojom" userId="cbdaed7d-8d45-4372-a16a-f3f8900c2f45" providerId="ADAL" clId="{58C288ED-13F7-48E1-BF70-1BB2C24B1E1A}" dt="2023-03-09T21:30:23.940" v="9239"/>
          <ac:spMkLst>
            <pc:docMk/>
            <pc:sldMk cId="3082908372" sldId="426"/>
            <ac:spMk id="12" creationId="{EC90A591-558F-3B7D-D0C2-C85B4BEA1413}"/>
          </ac:spMkLst>
        </pc:spChg>
        <pc:spChg chg="mod">
          <ac:chgData name="Justina Ojom" userId="cbdaed7d-8d45-4372-a16a-f3f8900c2f45" providerId="ADAL" clId="{58C288ED-13F7-48E1-BF70-1BB2C24B1E1A}" dt="2023-03-09T21:30:23.940" v="9239"/>
          <ac:spMkLst>
            <pc:docMk/>
            <pc:sldMk cId="3082908372" sldId="426"/>
            <ac:spMk id="15" creationId="{5784D2D8-FE75-1F5F-9942-7EC5FC516289}"/>
          </ac:spMkLst>
        </pc:spChg>
        <pc:spChg chg="mod">
          <ac:chgData name="Justina Ojom" userId="cbdaed7d-8d45-4372-a16a-f3f8900c2f45" providerId="ADAL" clId="{58C288ED-13F7-48E1-BF70-1BB2C24B1E1A}" dt="2023-03-09T21:30:23.940" v="9239"/>
          <ac:spMkLst>
            <pc:docMk/>
            <pc:sldMk cId="3082908372" sldId="426"/>
            <ac:spMk id="16" creationId="{A81007A8-8456-189F-D89D-6864135C692E}"/>
          </ac:spMkLst>
        </pc:spChg>
        <pc:spChg chg="mod">
          <ac:chgData name="Justina Ojom" userId="cbdaed7d-8d45-4372-a16a-f3f8900c2f45" providerId="ADAL" clId="{58C288ED-13F7-48E1-BF70-1BB2C24B1E1A}" dt="2023-03-09T21:30:23.940" v="9239"/>
          <ac:spMkLst>
            <pc:docMk/>
            <pc:sldMk cId="3082908372" sldId="426"/>
            <ac:spMk id="17" creationId="{3C40BE62-A471-405C-9F94-01D8C3FAB18A}"/>
          </ac:spMkLst>
        </pc:spChg>
        <pc:spChg chg="mod">
          <ac:chgData name="Justina Ojom" userId="cbdaed7d-8d45-4372-a16a-f3f8900c2f45" providerId="ADAL" clId="{58C288ED-13F7-48E1-BF70-1BB2C24B1E1A}" dt="2023-03-09T21:30:23.940" v="9239"/>
          <ac:spMkLst>
            <pc:docMk/>
            <pc:sldMk cId="3082908372" sldId="426"/>
            <ac:spMk id="18" creationId="{9D86ADF5-6CBF-F2B5-2CFD-2D839682AF90}"/>
          </ac:spMkLst>
        </pc:spChg>
        <pc:spChg chg="mod">
          <ac:chgData name="Justina Ojom" userId="cbdaed7d-8d45-4372-a16a-f3f8900c2f45" providerId="ADAL" clId="{58C288ED-13F7-48E1-BF70-1BB2C24B1E1A}" dt="2023-03-09T22:02:36.765" v="9991"/>
          <ac:spMkLst>
            <pc:docMk/>
            <pc:sldMk cId="3082908372" sldId="426"/>
            <ac:spMk id="20" creationId="{43008AEB-F143-C81A-D0EA-8729861C39F1}"/>
          </ac:spMkLst>
        </pc:spChg>
        <pc:spChg chg="mod">
          <ac:chgData name="Justina Ojom" userId="cbdaed7d-8d45-4372-a16a-f3f8900c2f45" providerId="ADAL" clId="{58C288ED-13F7-48E1-BF70-1BB2C24B1E1A}" dt="2023-03-09T22:02:36.765" v="9991"/>
          <ac:spMkLst>
            <pc:docMk/>
            <pc:sldMk cId="3082908372" sldId="426"/>
            <ac:spMk id="23" creationId="{A94EF64F-4592-6853-616F-3935ECAC8AA6}"/>
          </ac:spMkLst>
        </pc:spChg>
        <pc:spChg chg="mod">
          <ac:chgData name="Justina Ojom" userId="cbdaed7d-8d45-4372-a16a-f3f8900c2f45" providerId="ADAL" clId="{58C288ED-13F7-48E1-BF70-1BB2C24B1E1A}" dt="2023-03-09T22:02:36.765" v="9991"/>
          <ac:spMkLst>
            <pc:docMk/>
            <pc:sldMk cId="3082908372" sldId="426"/>
            <ac:spMk id="24" creationId="{5882B69F-1069-65C6-FF52-098C9B565B90}"/>
          </ac:spMkLst>
        </pc:spChg>
        <pc:spChg chg="mod">
          <ac:chgData name="Justina Ojom" userId="cbdaed7d-8d45-4372-a16a-f3f8900c2f45" providerId="ADAL" clId="{58C288ED-13F7-48E1-BF70-1BB2C24B1E1A}" dt="2023-03-09T22:02:40.711" v="9999" actId="20577"/>
          <ac:spMkLst>
            <pc:docMk/>
            <pc:sldMk cId="3082908372" sldId="426"/>
            <ac:spMk id="25" creationId="{CEF4314D-210D-F4B1-D9F8-757BD69B3BA8}"/>
          </ac:spMkLst>
        </pc:spChg>
        <pc:spChg chg="mod">
          <ac:chgData name="Justina Ojom" userId="cbdaed7d-8d45-4372-a16a-f3f8900c2f45" providerId="ADAL" clId="{58C288ED-13F7-48E1-BF70-1BB2C24B1E1A}" dt="2023-03-09T22:02:36.765" v="9991"/>
          <ac:spMkLst>
            <pc:docMk/>
            <pc:sldMk cId="3082908372" sldId="426"/>
            <ac:spMk id="26" creationId="{49600D84-8FB9-62FD-E020-6A63C14F1603}"/>
          </ac:spMkLst>
        </pc:spChg>
        <pc:grpChg chg="mod">
          <ac:chgData name="Justina Ojom" userId="cbdaed7d-8d45-4372-a16a-f3f8900c2f45" providerId="ADAL" clId="{58C288ED-13F7-48E1-BF70-1BB2C24B1E1A}" dt="2023-03-07T18:21:41.670" v="8784" actId="1076"/>
          <ac:grpSpMkLst>
            <pc:docMk/>
            <pc:sldMk cId="3082908372" sldId="426"/>
            <ac:grpSpMk id="3" creationId="{5F48D1BA-C74A-61AF-3DCE-38BF9064E4C0}"/>
          </ac:grpSpMkLst>
        </pc:grpChg>
        <pc:grpChg chg="add del mod">
          <ac:chgData name="Justina Ojom" userId="cbdaed7d-8d45-4372-a16a-f3f8900c2f45" providerId="ADAL" clId="{58C288ED-13F7-48E1-BF70-1BB2C24B1E1A}" dt="2023-03-09T22:02:36.574" v="9990" actId="478"/>
          <ac:grpSpMkLst>
            <pc:docMk/>
            <pc:sldMk cId="3082908372" sldId="426"/>
            <ac:grpSpMk id="11" creationId="{2EC22BFA-8424-E1E9-C669-F7E37E8283A5}"/>
          </ac:grpSpMkLst>
        </pc:grpChg>
        <pc:grpChg chg="mod">
          <ac:chgData name="Justina Ojom" userId="cbdaed7d-8d45-4372-a16a-f3f8900c2f45" providerId="ADAL" clId="{58C288ED-13F7-48E1-BF70-1BB2C24B1E1A}" dt="2023-03-09T21:30:23.940" v="9239"/>
          <ac:grpSpMkLst>
            <pc:docMk/>
            <pc:sldMk cId="3082908372" sldId="426"/>
            <ac:grpSpMk id="13" creationId="{3D13E91C-8129-BBC0-160D-9CB3EDEA752E}"/>
          </ac:grpSpMkLst>
        </pc:grpChg>
        <pc:grpChg chg="mod">
          <ac:chgData name="Justina Ojom" userId="cbdaed7d-8d45-4372-a16a-f3f8900c2f45" providerId="ADAL" clId="{58C288ED-13F7-48E1-BF70-1BB2C24B1E1A}" dt="2023-03-09T21:30:23.940" v="9239"/>
          <ac:grpSpMkLst>
            <pc:docMk/>
            <pc:sldMk cId="3082908372" sldId="426"/>
            <ac:grpSpMk id="14" creationId="{DD6FA88D-59C7-528A-8FFB-7EE6D7584CB0}"/>
          </ac:grpSpMkLst>
        </pc:grpChg>
        <pc:grpChg chg="add mod">
          <ac:chgData name="Justina Ojom" userId="cbdaed7d-8d45-4372-a16a-f3f8900c2f45" providerId="ADAL" clId="{58C288ED-13F7-48E1-BF70-1BB2C24B1E1A}" dt="2023-03-09T22:02:36.765" v="9991"/>
          <ac:grpSpMkLst>
            <pc:docMk/>
            <pc:sldMk cId="3082908372" sldId="426"/>
            <ac:grpSpMk id="19" creationId="{F4F346D5-C46A-4855-A7C0-450044343F95}"/>
          </ac:grpSpMkLst>
        </pc:grpChg>
        <pc:grpChg chg="mod">
          <ac:chgData name="Justina Ojom" userId="cbdaed7d-8d45-4372-a16a-f3f8900c2f45" providerId="ADAL" clId="{58C288ED-13F7-48E1-BF70-1BB2C24B1E1A}" dt="2023-03-09T22:02:36.765" v="9991"/>
          <ac:grpSpMkLst>
            <pc:docMk/>
            <pc:sldMk cId="3082908372" sldId="426"/>
            <ac:grpSpMk id="21" creationId="{46E66271-7A9A-CEB6-0408-6C2289F54D46}"/>
          </ac:grpSpMkLst>
        </pc:grpChg>
        <pc:grpChg chg="mod">
          <ac:chgData name="Justina Ojom" userId="cbdaed7d-8d45-4372-a16a-f3f8900c2f45" providerId="ADAL" clId="{58C288ED-13F7-48E1-BF70-1BB2C24B1E1A}" dt="2023-03-09T22:02:36.765" v="9991"/>
          <ac:grpSpMkLst>
            <pc:docMk/>
            <pc:sldMk cId="3082908372" sldId="426"/>
            <ac:grpSpMk id="22" creationId="{974F96BD-1799-3846-87B8-D82CD3412409}"/>
          </ac:grpSpMkLst>
        </pc:grpChg>
        <pc:extLst>
          <p:ext xmlns:p="http://schemas.openxmlformats.org/presentationml/2006/main" uri="{D6D511B9-2390-475A-947B-AFAB55BFBCF1}">
            <pc226:cmChg xmlns:pc226="http://schemas.microsoft.com/office/powerpoint/2022/06/main/command" chg="del">
              <pc226:chgData name="Justina Ojom" userId="cbdaed7d-8d45-4372-a16a-f3f8900c2f45" providerId="ADAL" clId="{58C288ED-13F7-48E1-BF70-1BB2C24B1E1A}" dt="2023-03-07T18:21:45.074" v="8785"/>
              <pc2:cmMkLst xmlns:pc2="http://schemas.microsoft.com/office/powerpoint/2019/9/main/command">
                <pc:docMk/>
                <pc:sldMk cId="3082908372" sldId="426"/>
                <pc2:cmMk id="{7720537F-26D2-4715-991C-F2B336395092}"/>
              </pc2:cmMkLst>
            </pc226:cmChg>
          </p:ext>
        </pc:extLst>
      </pc:sldChg>
      <pc:sldChg chg="modSp mod modNotes modNotesTx">
        <pc:chgData name="Justina Ojom" userId="cbdaed7d-8d45-4372-a16a-f3f8900c2f45" providerId="ADAL" clId="{58C288ED-13F7-48E1-BF70-1BB2C24B1E1A}" dt="2023-03-10T01:25:32.823" v="10259"/>
        <pc:sldMkLst>
          <pc:docMk/>
          <pc:sldMk cId="3464902415" sldId="428"/>
        </pc:sldMkLst>
        <pc:spChg chg="mod">
          <ac:chgData name="Justina Ojom" userId="cbdaed7d-8d45-4372-a16a-f3f8900c2f45" providerId="ADAL" clId="{58C288ED-13F7-48E1-BF70-1BB2C24B1E1A}" dt="2023-03-07T15:57:13.537" v="6334"/>
          <ac:spMkLst>
            <pc:docMk/>
            <pc:sldMk cId="3464902415" sldId="428"/>
            <ac:spMk id="3" creationId="{BE66CC77-6081-79D3-A8CC-D994784EFCDD}"/>
          </ac:spMkLst>
        </pc:spChg>
        <pc:spChg chg="mod">
          <ac:chgData name="Justina Ojom" userId="cbdaed7d-8d45-4372-a16a-f3f8900c2f45" providerId="ADAL" clId="{58C288ED-13F7-48E1-BF70-1BB2C24B1E1A}" dt="2023-03-07T15:57:13.537" v="6334"/>
          <ac:spMkLst>
            <pc:docMk/>
            <pc:sldMk cId="3464902415" sldId="428"/>
            <ac:spMk id="4" creationId="{937188D4-5FC4-8941-0ADC-47A00D8CFFEA}"/>
          </ac:spMkLst>
        </pc:spChg>
        <pc:spChg chg="mod">
          <ac:chgData name="Justina Ojom" userId="cbdaed7d-8d45-4372-a16a-f3f8900c2f45" providerId="ADAL" clId="{58C288ED-13F7-48E1-BF70-1BB2C24B1E1A}" dt="2023-03-07T15:55:12.314" v="6306" actId="1076"/>
          <ac:spMkLst>
            <pc:docMk/>
            <pc:sldMk cId="3464902415" sldId="428"/>
            <ac:spMk id="5" creationId="{CA9CB663-643C-95A5-A3B4-C594011F993C}"/>
          </ac:spMkLst>
        </pc:spChg>
        <pc:spChg chg="mod">
          <ac:chgData name="Justina Ojom" userId="cbdaed7d-8d45-4372-a16a-f3f8900c2f45" providerId="ADAL" clId="{58C288ED-13F7-48E1-BF70-1BB2C24B1E1A}" dt="2023-03-10T01:25:32.823" v="10259"/>
          <ac:spMkLst>
            <pc:docMk/>
            <pc:sldMk cId="3464902415" sldId="428"/>
            <ac:spMk id="14" creationId="{77426308-FC57-4621-A22C-EE55960FBD64}"/>
          </ac:spMkLst>
        </pc:spChg>
        <pc:spChg chg="mod">
          <ac:chgData name="Justina Ojom" userId="cbdaed7d-8d45-4372-a16a-f3f8900c2f45" providerId="ADAL" clId="{58C288ED-13F7-48E1-BF70-1BB2C24B1E1A}" dt="2023-03-07T15:57:13.537" v="6334"/>
          <ac:spMkLst>
            <pc:docMk/>
            <pc:sldMk cId="3464902415" sldId="428"/>
            <ac:spMk id="57" creationId="{D62B3BE0-0F5B-4153-A0BA-E16ACFF0EE66}"/>
          </ac:spMkLst>
        </pc:spChg>
        <pc:spChg chg="mod">
          <ac:chgData name="Justina Ojom" userId="cbdaed7d-8d45-4372-a16a-f3f8900c2f45" providerId="ADAL" clId="{58C288ED-13F7-48E1-BF70-1BB2C24B1E1A}" dt="2023-03-07T15:55:12.314" v="6306" actId="1076"/>
          <ac:spMkLst>
            <pc:docMk/>
            <pc:sldMk cId="3464902415" sldId="428"/>
            <ac:spMk id="61" creationId="{ABD8A883-982A-4318-B4F5-7858ABDA3C3D}"/>
          </ac:spMkLst>
        </pc:spChg>
        <pc:spChg chg="mod">
          <ac:chgData name="Justina Ojom" userId="cbdaed7d-8d45-4372-a16a-f3f8900c2f45" providerId="ADAL" clId="{58C288ED-13F7-48E1-BF70-1BB2C24B1E1A}" dt="2023-03-07T15:55:12.314" v="6306" actId="1076"/>
          <ac:spMkLst>
            <pc:docMk/>
            <pc:sldMk cId="3464902415" sldId="428"/>
            <ac:spMk id="62" creationId="{F0DA2569-FB86-4902-B70A-F4F49A979B6B}"/>
          </ac:spMkLst>
        </pc:spChg>
      </pc:sldChg>
      <pc:sldChg chg="addSp delSp modSp mod setBg modClrScheme chgLayout modNotes modNotesTx">
        <pc:chgData name="Justina Ojom" userId="cbdaed7d-8d45-4372-a16a-f3f8900c2f45" providerId="ADAL" clId="{58C288ED-13F7-48E1-BF70-1BB2C24B1E1A}" dt="2023-03-07T18:01:16.252" v="8247"/>
        <pc:sldMkLst>
          <pc:docMk/>
          <pc:sldMk cId="165269984" sldId="429"/>
        </pc:sldMkLst>
        <pc:spChg chg="add del">
          <ac:chgData name="Justina Ojom" userId="cbdaed7d-8d45-4372-a16a-f3f8900c2f45" providerId="ADAL" clId="{58C288ED-13F7-48E1-BF70-1BB2C24B1E1A}" dt="2023-03-07T15:50:49.233" v="6231" actId="22"/>
          <ac:spMkLst>
            <pc:docMk/>
            <pc:sldMk cId="165269984" sldId="429"/>
            <ac:spMk id="3" creationId="{41587F03-C8CB-F216-1F34-17D98D8CFA5D}"/>
          </ac:spMkLst>
        </pc:spChg>
        <pc:spChg chg="add mod">
          <ac:chgData name="Justina Ojom" userId="cbdaed7d-8d45-4372-a16a-f3f8900c2f45" providerId="ADAL" clId="{58C288ED-13F7-48E1-BF70-1BB2C24B1E1A}" dt="2023-03-07T15:57:13.537" v="6334"/>
          <ac:spMkLst>
            <pc:docMk/>
            <pc:sldMk cId="165269984" sldId="429"/>
            <ac:spMk id="4" creationId="{5E40CA21-B523-2538-94F7-F428A0D61892}"/>
          </ac:spMkLst>
        </pc:spChg>
        <pc:spChg chg="del mod ord">
          <ac:chgData name="Justina Ojom" userId="cbdaed7d-8d45-4372-a16a-f3f8900c2f45" providerId="ADAL" clId="{58C288ED-13F7-48E1-BF70-1BB2C24B1E1A}" dt="2023-03-07T15:51:05.597" v="6252" actId="478"/>
          <ac:spMkLst>
            <pc:docMk/>
            <pc:sldMk cId="165269984" sldId="429"/>
            <ac:spMk id="73" creationId="{564A277F-794B-4856-ADCA-B3D3341CBECB}"/>
          </ac:spMkLst>
        </pc:spChg>
      </pc:sldChg>
      <pc:sldChg chg="addSp delSp modSp mod modNotes modNotesTx">
        <pc:chgData name="Justina Ojom" userId="cbdaed7d-8d45-4372-a16a-f3f8900c2f45" providerId="ADAL" clId="{58C288ED-13F7-48E1-BF70-1BB2C24B1E1A}" dt="2023-03-07T18:01:18.655" v="8251"/>
        <pc:sldMkLst>
          <pc:docMk/>
          <pc:sldMk cId="1447942558" sldId="725"/>
        </pc:sldMkLst>
        <pc:spChg chg="mod">
          <ac:chgData name="Justina Ojom" userId="cbdaed7d-8d45-4372-a16a-f3f8900c2f45" providerId="ADAL" clId="{58C288ED-13F7-48E1-BF70-1BB2C24B1E1A}" dt="2023-03-07T15:53:51.335" v="6293" actId="207"/>
          <ac:spMkLst>
            <pc:docMk/>
            <pc:sldMk cId="1447942558" sldId="725"/>
            <ac:spMk id="7" creationId="{D9EE9A33-3664-66D8-BCC8-720B4B20ED1C}"/>
          </ac:spMkLst>
        </pc:spChg>
        <pc:spChg chg="mod">
          <ac:chgData name="Justina Ojom" userId="cbdaed7d-8d45-4372-a16a-f3f8900c2f45" providerId="ADAL" clId="{58C288ED-13F7-48E1-BF70-1BB2C24B1E1A}" dt="2023-03-07T15:53:26.929" v="6289"/>
          <ac:spMkLst>
            <pc:docMk/>
            <pc:sldMk cId="1447942558" sldId="725"/>
            <ac:spMk id="8" creationId="{C95551E0-0908-EA88-A183-FF70E3B27D54}"/>
          </ac:spMkLst>
        </pc:spChg>
        <pc:grpChg chg="del">
          <ac:chgData name="Justina Ojom" userId="cbdaed7d-8d45-4372-a16a-f3f8900c2f45" providerId="ADAL" clId="{58C288ED-13F7-48E1-BF70-1BB2C24B1E1A}" dt="2023-03-07T15:53:19.286" v="6288" actId="478"/>
          <ac:grpSpMkLst>
            <pc:docMk/>
            <pc:sldMk cId="1447942558" sldId="725"/>
            <ac:grpSpMk id="3" creationId="{03DBB9A1-C95E-8D6E-9D17-B01CFD2F04AA}"/>
          </ac:grpSpMkLst>
        </pc:grpChg>
        <pc:grpChg chg="add mod">
          <ac:chgData name="Justina Ojom" userId="cbdaed7d-8d45-4372-a16a-f3f8900c2f45" providerId="ADAL" clId="{58C288ED-13F7-48E1-BF70-1BB2C24B1E1A}" dt="2023-03-07T15:53:26.929" v="6289"/>
          <ac:grpSpMkLst>
            <pc:docMk/>
            <pc:sldMk cId="1447942558" sldId="725"/>
            <ac:grpSpMk id="6" creationId="{81EC6603-6032-0732-3506-CF40A593F492}"/>
          </ac:grpSpMkLst>
        </pc:grpChg>
      </pc:sldChg>
      <pc:sldChg chg="addSp delSp modSp mod modNotes modNotesTx">
        <pc:chgData name="Justina Ojom" userId="cbdaed7d-8d45-4372-a16a-f3f8900c2f45" providerId="ADAL" clId="{58C288ED-13F7-48E1-BF70-1BB2C24B1E1A}" dt="2023-03-07T18:01:01.422" v="8226"/>
        <pc:sldMkLst>
          <pc:docMk/>
          <pc:sldMk cId="4277911406" sldId="727"/>
        </pc:sldMkLst>
        <pc:spChg chg="mod">
          <ac:chgData name="Justina Ojom" userId="cbdaed7d-8d45-4372-a16a-f3f8900c2f45" providerId="ADAL" clId="{58C288ED-13F7-48E1-BF70-1BB2C24B1E1A}" dt="2023-03-07T15:57:13.537" v="6334"/>
          <ac:spMkLst>
            <pc:docMk/>
            <pc:sldMk cId="4277911406" sldId="727"/>
            <ac:spMk id="2" creationId="{5ECB7042-7387-24E6-8C96-1909B322036A}"/>
          </ac:spMkLst>
        </pc:spChg>
        <pc:spChg chg="add mod">
          <ac:chgData name="Justina Ojom" userId="cbdaed7d-8d45-4372-a16a-f3f8900c2f45" providerId="ADAL" clId="{58C288ED-13F7-48E1-BF70-1BB2C24B1E1A}" dt="2023-03-07T16:48:24.242" v="7330" actId="164"/>
          <ac:spMkLst>
            <pc:docMk/>
            <pc:sldMk cId="4277911406" sldId="727"/>
            <ac:spMk id="3" creationId="{2A80FDBE-F817-4F6F-8D03-6CE387E4D0F8}"/>
          </ac:spMkLst>
        </pc:spChg>
        <pc:spChg chg="add mod">
          <ac:chgData name="Justina Ojom" userId="cbdaed7d-8d45-4372-a16a-f3f8900c2f45" providerId="ADAL" clId="{58C288ED-13F7-48E1-BF70-1BB2C24B1E1A}" dt="2023-03-07T16:48:24.242" v="7330" actId="164"/>
          <ac:spMkLst>
            <pc:docMk/>
            <pc:sldMk cId="4277911406" sldId="727"/>
            <ac:spMk id="4" creationId="{D398DE83-0B1E-B27F-DFD9-AB3E4499A4B9}"/>
          </ac:spMkLst>
        </pc:spChg>
        <pc:spChg chg="add mod">
          <ac:chgData name="Justina Ojom" userId="cbdaed7d-8d45-4372-a16a-f3f8900c2f45" providerId="ADAL" clId="{58C288ED-13F7-48E1-BF70-1BB2C24B1E1A}" dt="2023-03-07T16:48:24.242" v="7330" actId="164"/>
          <ac:spMkLst>
            <pc:docMk/>
            <pc:sldMk cId="4277911406" sldId="727"/>
            <ac:spMk id="5" creationId="{375A4365-8F86-3C69-E0B6-F1628CBF32E8}"/>
          </ac:spMkLst>
        </pc:spChg>
        <pc:spChg chg="add mod">
          <ac:chgData name="Justina Ojom" userId="cbdaed7d-8d45-4372-a16a-f3f8900c2f45" providerId="ADAL" clId="{58C288ED-13F7-48E1-BF70-1BB2C24B1E1A}" dt="2023-03-07T16:48:24.242" v="7330" actId="164"/>
          <ac:spMkLst>
            <pc:docMk/>
            <pc:sldMk cId="4277911406" sldId="727"/>
            <ac:spMk id="6" creationId="{3DC2A5D2-F3CB-9802-F564-AA41288499BC}"/>
          </ac:spMkLst>
        </pc:spChg>
        <pc:spChg chg="add mod">
          <ac:chgData name="Justina Ojom" userId="cbdaed7d-8d45-4372-a16a-f3f8900c2f45" providerId="ADAL" clId="{58C288ED-13F7-48E1-BF70-1BB2C24B1E1A}" dt="2023-03-07T16:48:14.499" v="7326" actId="571"/>
          <ac:spMkLst>
            <pc:docMk/>
            <pc:sldMk cId="4277911406" sldId="727"/>
            <ac:spMk id="7" creationId="{F8E23225-F15B-879E-B6F0-D44EA66A3A6A}"/>
          </ac:spMkLst>
        </pc:spChg>
        <pc:spChg chg="del mod topLvl">
          <ac:chgData name="Justina Ojom" userId="cbdaed7d-8d45-4372-a16a-f3f8900c2f45" providerId="ADAL" clId="{58C288ED-13F7-48E1-BF70-1BB2C24B1E1A}" dt="2023-03-07T16:48:01.204" v="7317" actId="478"/>
          <ac:spMkLst>
            <pc:docMk/>
            <pc:sldMk cId="4277911406" sldId="727"/>
            <ac:spMk id="9" creationId="{4E10AD8E-7741-CC04-4D81-13F2ACCC8052}"/>
          </ac:spMkLst>
        </pc:spChg>
        <pc:spChg chg="add mod">
          <ac:chgData name="Justina Ojom" userId="cbdaed7d-8d45-4372-a16a-f3f8900c2f45" providerId="ADAL" clId="{58C288ED-13F7-48E1-BF70-1BB2C24B1E1A}" dt="2023-03-07T16:48:14.499" v="7326" actId="571"/>
          <ac:spMkLst>
            <pc:docMk/>
            <pc:sldMk cId="4277911406" sldId="727"/>
            <ac:spMk id="11" creationId="{25857890-EA1E-8FEB-B39F-F4BDA12CA9E7}"/>
          </ac:spMkLst>
        </pc:spChg>
        <pc:spChg chg="mod">
          <ac:chgData name="Justina Ojom" userId="cbdaed7d-8d45-4372-a16a-f3f8900c2f45" providerId="ADAL" clId="{58C288ED-13F7-48E1-BF70-1BB2C24B1E1A}" dt="2023-03-07T16:47:46.472" v="7311" actId="207"/>
          <ac:spMkLst>
            <pc:docMk/>
            <pc:sldMk cId="4277911406" sldId="727"/>
            <ac:spMk id="12" creationId="{57B453A3-789E-3E12-E2E7-AA5742148719}"/>
          </ac:spMkLst>
        </pc:spChg>
        <pc:spChg chg="mod">
          <ac:chgData name="Justina Ojom" userId="cbdaed7d-8d45-4372-a16a-f3f8900c2f45" providerId="ADAL" clId="{58C288ED-13F7-48E1-BF70-1BB2C24B1E1A}" dt="2023-03-07T16:47:46.472" v="7311" actId="207"/>
          <ac:spMkLst>
            <pc:docMk/>
            <pc:sldMk cId="4277911406" sldId="727"/>
            <ac:spMk id="13" creationId="{6297482E-1C6A-98FE-9891-C7A6FE48405C}"/>
          </ac:spMkLst>
        </pc:spChg>
        <pc:spChg chg="mod">
          <ac:chgData name="Justina Ojom" userId="cbdaed7d-8d45-4372-a16a-f3f8900c2f45" providerId="ADAL" clId="{58C288ED-13F7-48E1-BF70-1BB2C24B1E1A}" dt="2023-03-07T16:47:46.472" v="7311" actId="207"/>
          <ac:spMkLst>
            <pc:docMk/>
            <pc:sldMk cId="4277911406" sldId="727"/>
            <ac:spMk id="16" creationId="{768146E8-38CC-940D-17FF-6D50D6545926}"/>
          </ac:spMkLst>
        </pc:spChg>
        <pc:spChg chg="mod">
          <ac:chgData name="Justina Ojom" userId="cbdaed7d-8d45-4372-a16a-f3f8900c2f45" providerId="ADAL" clId="{58C288ED-13F7-48E1-BF70-1BB2C24B1E1A}" dt="2023-03-07T16:47:46.472" v="7311" actId="207"/>
          <ac:spMkLst>
            <pc:docMk/>
            <pc:sldMk cId="4277911406" sldId="727"/>
            <ac:spMk id="17" creationId="{7E37EFF4-FCA0-282A-88F6-5A102E00A9C6}"/>
          </ac:spMkLst>
        </pc:spChg>
        <pc:spChg chg="mod">
          <ac:chgData name="Justina Ojom" userId="cbdaed7d-8d45-4372-a16a-f3f8900c2f45" providerId="ADAL" clId="{58C288ED-13F7-48E1-BF70-1BB2C24B1E1A}" dt="2023-03-07T16:47:46.472" v="7311" actId="207"/>
          <ac:spMkLst>
            <pc:docMk/>
            <pc:sldMk cId="4277911406" sldId="727"/>
            <ac:spMk id="18" creationId="{95126630-1519-0C57-A273-DB1408085AE7}"/>
          </ac:spMkLst>
        </pc:spChg>
        <pc:spChg chg="mod">
          <ac:chgData name="Justina Ojom" userId="cbdaed7d-8d45-4372-a16a-f3f8900c2f45" providerId="ADAL" clId="{58C288ED-13F7-48E1-BF70-1BB2C24B1E1A}" dt="2023-03-07T16:47:46.472" v="7311" actId="207"/>
          <ac:spMkLst>
            <pc:docMk/>
            <pc:sldMk cId="4277911406" sldId="727"/>
            <ac:spMk id="19" creationId="{4CD34799-82E1-AC5C-9C52-2C15B1CA9D23}"/>
          </ac:spMkLst>
        </pc:spChg>
        <pc:spChg chg="add mod">
          <ac:chgData name="Justina Ojom" userId="cbdaed7d-8d45-4372-a16a-f3f8900c2f45" providerId="ADAL" clId="{58C288ED-13F7-48E1-BF70-1BB2C24B1E1A}" dt="2023-03-07T16:48:24.242" v="7330" actId="164"/>
          <ac:spMkLst>
            <pc:docMk/>
            <pc:sldMk cId="4277911406" sldId="727"/>
            <ac:spMk id="20" creationId="{8743F8A2-AA44-1233-A37B-9CAD1A8573AA}"/>
          </ac:spMkLst>
        </pc:spChg>
        <pc:spChg chg="del mod">
          <ac:chgData name="Justina Ojom" userId="cbdaed7d-8d45-4372-a16a-f3f8900c2f45" providerId="ADAL" clId="{58C288ED-13F7-48E1-BF70-1BB2C24B1E1A}" dt="2023-03-07T16:49:05.789" v="7347" actId="478"/>
          <ac:spMkLst>
            <pc:docMk/>
            <pc:sldMk cId="4277911406" sldId="727"/>
            <ac:spMk id="23" creationId="{7F2FFE01-96E4-9317-A1AC-18169C8392EA}"/>
          </ac:spMkLst>
        </pc:spChg>
        <pc:spChg chg="del mod">
          <ac:chgData name="Justina Ojom" userId="cbdaed7d-8d45-4372-a16a-f3f8900c2f45" providerId="ADAL" clId="{58C288ED-13F7-48E1-BF70-1BB2C24B1E1A}" dt="2023-03-07T16:49:05.789" v="7347" actId="478"/>
          <ac:spMkLst>
            <pc:docMk/>
            <pc:sldMk cId="4277911406" sldId="727"/>
            <ac:spMk id="24" creationId="{C75D74BF-BEE8-9018-B804-F2B248AB45F8}"/>
          </ac:spMkLst>
        </pc:spChg>
        <pc:spChg chg="add mod">
          <ac:chgData name="Justina Ojom" userId="cbdaed7d-8d45-4372-a16a-f3f8900c2f45" providerId="ADAL" clId="{58C288ED-13F7-48E1-BF70-1BB2C24B1E1A}" dt="2023-03-07T16:51:35.544" v="7410" actId="1076"/>
          <ac:spMkLst>
            <pc:docMk/>
            <pc:sldMk cId="4277911406" sldId="727"/>
            <ac:spMk id="25" creationId="{5CA3E55B-6203-0CD9-AA38-D942C921F031}"/>
          </ac:spMkLst>
        </pc:spChg>
        <pc:spChg chg="add mod">
          <ac:chgData name="Justina Ojom" userId="cbdaed7d-8d45-4372-a16a-f3f8900c2f45" providerId="ADAL" clId="{58C288ED-13F7-48E1-BF70-1BB2C24B1E1A}" dt="2023-03-07T17:28:09.780" v="7765" actId="1076"/>
          <ac:spMkLst>
            <pc:docMk/>
            <pc:sldMk cId="4277911406" sldId="727"/>
            <ac:spMk id="26" creationId="{33068EE7-868C-EF27-FC8A-B29DC838847F}"/>
          </ac:spMkLst>
        </pc:spChg>
        <pc:spChg chg="add mod">
          <ac:chgData name="Justina Ojom" userId="cbdaed7d-8d45-4372-a16a-f3f8900c2f45" providerId="ADAL" clId="{58C288ED-13F7-48E1-BF70-1BB2C24B1E1A}" dt="2023-03-07T16:51:06.241" v="7396" actId="1076"/>
          <ac:spMkLst>
            <pc:docMk/>
            <pc:sldMk cId="4277911406" sldId="727"/>
            <ac:spMk id="27" creationId="{77011068-F712-6E0C-CD56-7E2ED3FBB76F}"/>
          </ac:spMkLst>
        </pc:spChg>
        <pc:spChg chg="add mod">
          <ac:chgData name="Justina Ojom" userId="cbdaed7d-8d45-4372-a16a-f3f8900c2f45" providerId="ADAL" clId="{58C288ED-13F7-48E1-BF70-1BB2C24B1E1A}" dt="2023-03-07T16:51:23.176" v="7405" actId="1076"/>
          <ac:spMkLst>
            <pc:docMk/>
            <pc:sldMk cId="4277911406" sldId="727"/>
            <ac:spMk id="28" creationId="{75233317-E208-319E-09A6-E9D9D538BCB7}"/>
          </ac:spMkLst>
        </pc:spChg>
        <pc:spChg chg="mod">
          <ac:chgData name="Justina Ojom" userId="cbdaed7d-8d45-4372-a16a-f3f8900c2f45" providerId="ADAL" clId="{58C288ED-13F7-48E1-BF70-1BB2C24B1E1A}" dt="2023-03-07T16:50:06.812" v="7374" actId="571"/>
          <ac:spMkLst>
            <pc:docMk/>
            <pc:sldMk cId="4277911406" sldId="727"/>
            <ac:spMk id="30" creationId="{1F0FB35E-EEFC-ADBF-91BE-07363E90F7AB}"/>
          </ac:spMkLst>
        </pc:spChg>
        <pc:spChg chg="mod">
          <ac:chgData name="Justina Ojom" userId="cbdaed7d-8d45-4372-a16a-f3f8900c2f45" providerId="ADAL" clId="{58C288ED-13F7-48E1-BF70-1BB2C24B1E1A}" dt="2023-03-07T16:50:06.812" v="7374" actId="571"/>
          <ac:spMkLst>
            <pc:docMk/>
            <pc:sldMk cId="4277911406" sldId="727"/>
            <ac:spMk id="31" creationId="{ECE30318-8821-BF92-022A-17D2F536F493}"/>
          </ac:spMkLst>
        </pc:spChg>
        <pc:spChg chg="mod">
          <ac:chgData name="Justina Ojom" userId="cbdaed7d-8d45-4372-a16a-f3f8900c2f45" providerId="ADAL" clId="{58C288ED-13F7-48E1-BF70-1BB2C24B1E1A}" dt="2023-03-07T16:50:06.812" v="7374" actId="571"/>
          <ac:spMkLst>
            <pc:docMk/>
            <pc:sldMk cId="4277911406" sldId="727"/>
            <ac:spMk id="32" creationId="{F70D6F32-C0A4-FEC2-68AF-D7797D2FF233}"/>
          </ac:spMkLst>
        </pc:spChg>
        <pc:spChg chg="mod">
          <ac:chgData name="Justina Ojom" userId="cbdaed7d-8d45-4372-a16a-f3f8900c2f45" providerId="ADAL" clId="{58C288ED-13F7-48E1-BF70-1BB2C24B1E1A}" dt="2023-03-07T16:50:06.812" v="7374" actId="571"/>
          <ac:spMkLst>
            <pc:docMk/>
            <pc:sldMk cId="4277911406" sldId="727"/>
            <ac:spMk id="33" creationId="{F5CA9866-C0B4-7E2D-97D4-3C92238299E1}"/>
          </ac:spMkLst>
        </pc:spChg>
        <pc:spChg chg="mod">
          <ac:chgData name="Justina Ojom" userId="cbdaed7d-8d45-4372-a16a-f3f8900c2f45" providerId="ADAL" clId="{58C288ED-13F7-48E1-BF70-1BB2C24B1E1A}" dt="2023-03-07T16:50:06.812" v="7374" actId="571"/>
          <ac:spMkLst>
            <pc:docMk/>
            <pc:sldMk cId="4277911406" sldId="727"/>
            <ac:spMk id="34" creationId="{D5F883C7-9AAF-B335-0983-5EFAC18BF22D}"/>
          </ac:spMkLst>
        </pc:spChg>
        <pc:spChg chg="add mod">
          <ac:chgData name="Justina Ojom" userId="cbdaed7d-8d45-4372-a16a-f3f8900c2f45" providerId="ADAL" clId="{58C288ED-13F7-48E1-BF70-1BB2C24B1E1A}" dt="2023-03-07T16:51:14.131" v="7401" actId="1076"/>
          <ac:spMkLst>
            <pc:docMk/>
            <pc:sldMk cId="4277911406" sldId="727"/>
            <ac:spMk id="39" creationId="{A2493800-B077-A11C-7537-FFF07BF4663F}"/>
          </ac:spMkLst>
        </pc:spChg>
        <pc:spChg chg="mod">
          <ac:chgData name="Justina Ojom" userId="cbdaed7d-8d45-4372-a16a-f3f8900c2f45" providerId="ADAL" clId="{58C288ED-13F7-48E1-BF70-1BB2C24B1E1A}" dt="2023-03-07T16:51:15.190" v="7402" actId="571"/>
          <ac:spMkLst>
            <pc:docMk/>
            <pc:sldMk cId="4277911406" sldId="727"/>
            <ac:spMk id="41" creationId="{60EF53AE-9D6D-FCFC-5DCA-74F56C0C42D5}"/>
          </ac:spMkLst>
        </pc:spChg>
        <pc:spChg chg="mod">
          <ac:chgData name="Justina Ojom" userId="cbdaed7d-8d45-4372-a16a-f3f8900c2f45" providerId="ADAL" clId="{58C288ED-13F7-48E1-BF70-1BB2C24B1E1A}" dt="2023-03-07T16:51:15.190" v="7402" actId="571"/>
          <ac:spMkLst>
            <pc:docMk/>
            <pc:sldMk cId="4277911406" sldId="727"/>
            <ac:spMk id="42" creationId="{BBFFDECB-DF13-7D3C-F6A5-2D4DC0EE0A61}"/>
          </ac:spMkLst>
        </pc:spChg>
        <pc:spChg chg="mod">
          <ac:chgData name="Justina Ojom" userId="cbdaed7d-8d45-4372-a16a-f3f8900c2f45" providerId="ADAL" clId="{58C288ED-13F7-48E1-BF70-1BB2C24B1E1A}" dt="2023-03-07T16:51:15.190" v="7402" actId="571"/>
          <ac:spMkLst>
            <pc:docMk/>
            <pc:sldMk cId="4277911406" sldId="727"/>
            <ac:spMk id="43" creationId="{EBACF0E5-AF04-D942-4E65-EE4E0E3087EB}"/>
          </ac:spMkLst>
        </pc:spChg>
        <pc:spChg chg="mod">
          <ac:chgData name="Justina Ojom" userId="cbdaed7d-8d45-4372-a16a-f3f8900c2f45" providerId="ADAL" clId="{58C288ED-13F7-48E1-BF70-1BB2C24B1E1A}" dt="2023-03-07T16:51:15.190" v="7402" actId="571"/>
          <ac:spMkLst>
            <pc:docMk/>
            <pc:sldMk cId="4277911406" sldId="727"/>
            <ac:spMk id="44" creationId="{1F73FD27-DFBA-F78D-C967-7FF0374E9AAE}"/>
          </ac:spMkLst>
        </pc:spChg>
        <pc:spChg chg="mod">
          <ac:chgData name="Justina Ojom" userId="cbdaed7d-8d45-4372-a16a-f3f8900c2f45" providerId="ADAL" clId="{58C288ED-13F7-48E1-BF70-1BB2C24B1E1A}" dt="2023-03-07T16:51:15.190" v="7402" actId="571"/>
          <ac:spMkLst>
            <pc:docMk/>
            <pc:sldMk cId="4277911406" sldId="727"/>
            <ac:spMk id="45" creationId="{F4535C0D-DF9A-12B2-703D-7B5D554358C0}"/>
          </ac:spMkLst>
        </pc:spChg>
        <pc:spChg chg="add mod">
          <ac:chgData name="Justina Ojom" userId="cbdaed7d-8d45-4372-a16a-f3f8900c2f45" providerId="ADAL" clId="{58C288ED-13F7-48E1-BF70-1BB2C24B1E1A}" dt="2023-03-07T16:51:42.573" v="7412" actId="571"/>
          <ac:spMkLst>
            <pc:docMk/>
            <pc:sldMk cId="4277911406" sldId="727"/>
            <ac:spMk id="46" creationId="{61DBE7D5-FDE5-E8FE-F350-FE8D6699FE8F}"/>
          </ac:spMkLst>
        </pc:spChg>
        <pc:spChg chg="mod">
          <ac:chgData name="Justina Ojom" userId="cbdaed7d-8d45-4372-a16a-f3f8900c2f45" providerId="ADAL" clId="{58C288ED-13F7-48E1-BF70-1BB2C24B1E1A}" dt="2023-03-07T17:21:51.252" v="7762" actId="207"/>
          <ac:spMkLst>
            <pc:docMk/>
            <pc:sldMk cId="4277911406" sldId="727"/>
            <ac:spMk id="49" creationId="{1450EFBF-8AB0-7746-8E98-1C6CF924C56F}"/>
          </ac:spMkLst>
        </pc:spChg>
        <pc:spChg chg="mod">
          <ac:chgData name="Justina Ojom" userId="cbdaed7d-8d45-4372-a16a-f3f8900c2f45" providerId="ADAL" clId="{58C288ED-13F7-48E1-BF70-1BB2C24B1E1A}" dt="2023-03-07T17:21:53.834" v="7763" actId="207"/>
          <ac:spMkLst>
            <pc:docMk/>
            <pc:sldMk cId="4277911406" sldId="727"/>
            <ac:spMk id="50" creationId="{D434A70A-C841-9920-18D0-34EEDD894F69}"/>
          </ac:spMkLst>
        </pc:spChg>
        <pc:spChg chg="mod">
          <ac:chgData name="Justina Ojom" userId="cbdaed7d-8d45-4372-a16a-f3f8900c2f45" providerId="ADAL" clId="{58C288ED-13F7-48E1-BF70-1BB2C24B1E1A}" dt="2023-03-07T17:21:51.252" v="7762" actId="207"/>
          <ac:spMkLst>
            <pc:docMk/>
            <pc:sldMk cId="4277911406" sldId="727"/>
            <ac:spMk id="53" creationId="{93E98657-DF5B-034A-74EB-A0A2ADAE83B4}"/>
          </ac:spMkLst>
        </pc:spChg>
        <pc:spChg chg="mod">
          <ac:chgData name="Justina Ojom" userId="cbdaed7d-8d45-4372-a16a-f3f8900c2f45" providerId="ADAL" clId="{58C288ED-13F7-48E1-BF70-1BB2C24B1E1A}" dt="2023-03-07T17:21:51.252" v="7762" actId="207"/>
          <ac:spMkLst>
            <pc:docMk/>
            <pc:sldMk cId="4277911406" sldId="727"/>
            <ac:spMk id="54" creationId="{B5FAEAA9-E5BF-AE12-FFCA-5333F8ED7625}"/>
          </ac:spMkLst>
        </pc:spChg>
        <pc:spChg chg="mod">
          <ac:chgData name="Justina Ojom" userId="cbdaed7d-8d45-4372-a16a-f3f8900c2f45" providerId="ADAL" clId="{58C288ED-13F7-48E1-BF70-1BB2C24B1E1A}" dt="2023-03-07T17:21:51.252" v="7762" actId="207"/>
          <ac:spMkLst>
            <pc:docMk/>
            <pc:sldMk cId="4277911406" sldId="727"/>
            <ac:spMk id="55" creationId="{842A1489-B988-A186-FE48-E513D11ACAD2}"/>
          </ac:spMkLst>
        </pc:spChg>
        <pc:spChg chg="mod">
          <ac:chgData name="Justina Ojom" userId="cbdaed7d-8d45-4372-a16a-f3f8900c2f45" providerId="ADAL" clId="{58C288ED-13F7-48E1-BF70-1BB2C24B1E1A}" dt="2023-03-07T17:21:51.252" v="7762" actId="207"/>
          <ac:spMkLst>
            <pc:docMk/>
            <pc:sldMk cId="4277911406" sldId="727"/>
            <ac:spMk id="56" creationId="{40A22F0C-F256-61F4-3A51-C80C3A6F9D4E}"/>
          </ac:spMkLst>
        </pc:spChg>
        <pc:spChg chg="mod">
          <ac:chgData name="Justina Ojom" userId="cbdaed7d-8d45-4372-a16a-f3f8900c2f45" providerId="ADAL" clId="{58C288ED-13F7-48E1-BF70-1BB2C24B1E1A}" dt="2023-03-07T17:21:51.252" v="7762" actId="207"/>
          <ac:spMkLst>
            <pc:docMk/>
            <pc:sldMk cId="4277911406" sldId="727"/>
            <ac:spMk id="57" creationId="{2F03A1FE-6BFC-C0B4-E5FD-F47545E8F8B4}"/>
          </ac:spMkLst>
        </pc:spChg>
        <pc:grpChg chg="del mod">
          <ac:chgData name="Justina Ojom" userId="cbdaed7d-8d45-4372-a16a-f3f8900c2f45" providerId="ADAL" clId="{58C288ED-13F7-48E1-BF70-1BB2C24B1E1A}" dt="2023-03-07T16:47:44.274" v="7310" actId="165"/>
          <ac:grpSpMkLst>
            <pc:docMk/>
            <pc:sldMk cId="4277911406" sldId="727"/>
            <ac:grpSpMk id="8" creationId="{C7DC42A9-232A-EC85-B32D-B458F76A0377}"/>
          </ac:grpSpMkLst>
        </pc:grpChg>
        <pc:grpChg chg="del mod topLvl">
          <ac:chgData name="Justina Ojom" userId="cbdaed7d-8d45-4372-a16a-f3f8900c2f45" providerId="ADAL" clId="{58C288ED-13F7-48E1-BF70-1BB2C24B1E1A}" dt="2023-03-07T17:21:39.785" v="7758" actId="478"/>
          <ac:grpSpMkLst>
            <pc:docMk/>
            <pc:sldMk cId="4277911406" sldId="727"/>
            <ac:grpSpMk id="10" creationId="{D752D327-6469-BBC0-4194-387E6A6FF252}"/>
          </ac:grpSpMkLst>
        </pc:grpChg>
        <pc:grpChg chg="mod">
          <ac:chgData name="Justina Ojom" userId="cbdaed7d-8d45-4372-a16a-f3f8900c2f45" providerId="ADAL" clId="{58C288ED-13F7-48E1-BF70-1BB2C24B1E1A}" dt="2023-03-07T16:47:46.472" v="7311" actId="207"/>
          <ac:grpSpMkLst>
            <pc:docMk/>
            <pc:sldMk cId="4277911406" sldId="727"/>
            <ac:grpSpMk id="14" creationId="{D8702B43-4135-88CD-BB36-C8B21BC6DEC6}"/>
          </ac:grpSpMkLst>
        </pc:grpChg>
        <pc:grpChg chg="mod">
          <ac:chgData name="Justina Ojom" userId="cbdaed7d-8d45-4372-a16a-f3f8900c2f45" providerId="ADAL" clId="{58C288ED-13F7-48E1-BF70-1BB2C24B1E1A}" dt="2023-03-07T16:47:46.472" v="7311" actId="207"/>
          <ac:grpSpMkLst>
            <pc:docMk/>
            <pc:sldMk cId="4277911406" sldId="727"/>
            <ac:grpSpMk id="15" creationId="{B62B3143-07BD-E1FA-9649-2660EE4A336B}"/>
          </ac:grpSpMkLst>
        </pc:grpChg>
        <pc:grpChg chg="add mod ord">
          <ac:chgData name="Justina Ojom" userId="cbdaed7d-8d45-4372-a16a-f3f8900c2f45" providerId="ADAL" clId="{58C288ED-13F7-48E1-BF70-1BB2C24B1E1A}" dt="2023-03-07T16:51:04.509" v="7395" actId="1076"/>
          <ac:grpSpMkLst>
            <pc:docMk/>
            <pc:sldMk cId="4277911406" sldId="727"/>
            <ac:grpSpMk id="21" creationId="{8D24D186-BE8F-C83F-2F8F-4FA355CA6B3F}"/>
          </ac:grpSpMkLst>
        </pc:grpChg>
        <pc:grpChg chg="add mod ord">
          <ac:chgData name="Justina Ojom" userId="cbdaed7d-8d45-4372-a16a-f3f8900c2f45" providerId="ADAL" clId="{58C288ED-13F7-48E1-BF70-1BB2C24B1E1A}" dt="2023-03-07T16:50:06.812" v="7374" actId="571"/>
          <ac:grpSpMkLst>
            <pc:docMk/>
            <pc:sldMk cId="4277911406" sldId="727"/>
            <ac:grpSpMk id="29" creationId="{AAE23916-9AA7-D65B-BB15-7A980F0C3635}"/>
          </ac:grpSpMkLst>
        </pc:grpChg>
        <pc:grpChg chg="add mod ord">
          <ac:chgData name="Justina Ojom" userId="cbdaed7d-8d45-4372-a16a-f3f8900c2f45" providerId="ADAL" clId="{58C288ED-13F7-48E1-BF70-1BB2C24B1E1A}" dt="2023-03-07T16:51:28.423" v="7408" actId="167"/>
          <ac:grpSpMkLst>
            <pc:docMk/>
            <pc:sldMk cId="4277911406" sldId="727"/>
            <ac:grpSpMk id="40" creationId="{829EA6DA-54ED-0014-4AEF-3F7E4AEFB56F}"/>
          </ac:grpSpMkLst>
        </pc:grpChg>
        <pc:grpChg chg="add mod">
          <ac:chgData name="Justina Ojom" userId="cbdaed7d-8d45-4372-a16a-f3f8900c2f45" providerId="ADAL" clId="{58C288ED-13F7-48E1-BF70-1BB2C24B1E1A}" dt="2023-03-07T17:21:43.460" v="7761" actId="1076"/>
          <ac:grpSpMkLst>
            <pc:docMk/>
            <pc:sldMk cId="4277911406" sldId="727"/>
            <ac:grpSpMk id="47" creationId="{F7BB0631-3BF1-0F0F-05CD-32536BF70A0F}"/>
          </ac:grpSpMkLst>
        </pc:grpChg>
        <pc:grpChg chg="mod">
          <ac:chgData name="Justina Ojom" userId="cbdaed7d-8d45-4372-a16a-f3f8900c2f45" providerId="ADAL" clId="{58C288ED-13F7-48E1-BF70-1BB2C24B1E1A}" dt="2023-03-07T17:21:39.960" v="7759"/>
          <ac:grpSpMkLst>
            <pc:docMk/>
            <pc:sldMk cId="4277911406" sldId="727"/>
            <ac:grpSpMk id="48" creationId="{ED231A64-157D-EDD4-E572-1C06A215AE72}"/>
          </ac:grpSpMkLst>
        </pc:grpChg>
        <pc:grpChg chg="mod">
          <ac:chgData name="Justina Ojom" userId="cbdaed7d-8d45-4372-a16a-f3f8900c2f45" providerId="ADAL" clId="{58C288ED-13F7-48E1-BF70-1BB2C24B1E1A}" dt="2023-03-07T17:21:39.960" v="7759"/>
          <ac:grpSpMkLst>
            <pc:docMk/>
            <pc:sldMk cId="4277911406" sldId="727"/>
            <ac:grpSpMk id="52" creationId="{F1D83191-09C6-C338-A7FE-EEB4D72C5182}"/>
          </ac:grpSpMkLst>
        </pc:grpChg>
        <pc:cxnChg chg="add del mod">
          <ac:chgData name="Justina Ojom" userId="cbdaed7d-8d45-4372-a16a-f3f8900c2f45" providerId="ADAL" clId="{58C288ED-13F7-48E1-BF70-1BB2C24B1E1A}" dt="2023-03-07T16:50:49.181" v="7391" actId="478"/>
          <ac:cxnSpMkLst>
            <pc:docMk/>
            <pc:sldMk cId="4277911406" sldId="727"/>
            <ac:cxnSpMk id="36" creationId="{121E9274-3E98-87F6-9CAD-212ABBF8406C}"/>
          </ac:cxnSpMkLst>
        </pc:cxnChg>
        <pc:cxnChg chg="mod">
          <ac:chgData name="Justina Ojom" userId="cbdaed7d-8d45-4372-a16a-f3f8900c2f45" providerId="ADAL" clId="{58C288ED-13F7-48E1-BF70-1BB2C24B1E1A}" dt="2023-03-07T17:21:57.303" v="7764" actId="208"/>
          <ac:cxnSpMkLst>
            <pc:docMk/>
            <pc:sldMk cId="4277911406" sldId="727"/>
            <ac:cxnSpMk id="51" creationId="{FEB3C1DA-BC53-6064-7EB1-61C3C89E45B0}"/>
          </ac:cxnSpMkLst>
        </pc:cxnChg>
      </pc:sldChg>
      <pc:sldChg chg="addSp delSp modSp mod setBg modClrScheme chgLayout modNotes modNotesTx">
        <pc:chgData name="Justina Ojom" userId="cbdaed7d-8d45-4372-a16a-f3f8900c2f45" providerId="ADAL" clId="{58C288ED-13F7-48E1-BF70-1BB2C24B1E1A}" dt="2023-03-07T18:00:45.670" v="8204"/>
        <pc:sldMkLst>
          <pc:docMk/>
          <pc:sldMk cId="2328839516" sldId="728"/>
        </pc:sldMkLst>
        <pc:spChg chg="add mod">
          <ac:chgData name="Justina Ojom" userId="cbdaed7d-8d45-4372-a16a-f3f8900c2f45" providerId="ADAL" clId="{58C288ED-13F7-48E1-BF70-1BB2C24B1E1A}" dt="2023-03-07T15:57:13.537" v="6334"/>
          <ac:spMkLst>
            <pc:docMk/>
            <pc:sldMk cId="2328839516" sldId="728"/>
            <ac:spMk id="2" creationId="{E8C2B95D-1EE5-18CE-9DAC-F7BAF5E8E6C6}"/>
          </ac:spMkLst>
        </pc:spChg>
        <pc:spChg chg="del mod ord">
          <ac:chgData name="Justina Ojom" userId="cbdaed7d-8d45-4372-a16a-f3f8900c2f45" providerId="ADAL" clId="{58C288ED-13F7-48E1-BF70-1BB2C24B1E1A}" dt="2023-03-07T15:48:59.524" v="6205" actId="478"/>
          <ac:spMkLst>
            <pc:docMk/>
            <pc:sldMk cId="2328839516" sldId="728"/>
            <ac:spMk id="3" creationId="{1A6ABE1F-FD6C-EDA0-5C36-793E157423AC}"/>
          </ac:spMkLst>
        </pc:spChg>
      </pc:sldChg>
      <pc:sldChg chg="addSp delSp modSp mod setBg modClrScheme chgLayout modNotes modNotesTx">
        <pc:chgData name="Justina Ojom" userId="cbdaed7d-8d45-4372-a16a-f3f8900c2f45" providerId="ADAL" clId="{58C288ED-13F7-48E1-BF70-1BB2C24B1E1A}" dt="2023-03-07T18:01:00.950" v="8225"/>
        <pc:sldMkLst>
          <pc:docMk/>
          <pc:sldMk cId="3431248713" sldId="729"/>
        </pc:sldMkLst>
        <pc:spChg chg="add mod">
          <ac:chgData name="Justina Ojom" userId="cbdaed7d-8d45-4372-a16a-f3f8900c2f45" providerId="ADAL" clId="{58C288ED-13F7-48E1-BF70-1BB2C24B1E1A}" dt="2023-03-07T16:47:22.167" v="7307" actId="20577"/>
          <ac:spMkLst>
            <pc:docMk/>
            <pc:sldMk cId="3431248713" sldId="729"/>
            <ac:spMk id="2" creationId="{B4F82844-4197-4B74-384A-DEB7FC550330}"/>
          </ac:spMkLst>
        </pc:spChg>
        <pc:spChg chg="del mod ord">
          <ac:chgData name="Justina Ojom" userId="cbdaed7d-8d45-4372-a16a-f3f8900c2f45" providerId="ADAL" clId="{58C288ED-13F7-48E1-BF70-1BB2C24B1E1A}" dt="2023-03-07T15:50:09.580" v="6213" actId="478"/>
          <ac:spMkLst>
            <pc:docMk/>
            <pc:sldMk cId="3431248713" sldId="729"/>
            <ac:spMk id="73" creationId="{564A277F-794B-4856-ADCA-B3D3341CBECB}"/>
          </ac:spMkLst>
        </pc:spChg>
      </pc:sldChg>
      <pc:sldChg chg="addSp delSp modSp mod delCm modNotes modNotesTx">
        <pc:chgData name="Justina Ojom" userId="cbdaed7d-8d45-4372-a16a-f3f8900c2f45" providerId="ADAL" clId="{58C288ED-13F7-48E1-BF70-1BB2C24B1E1A}" dt="2023-03-07T18:03:35.758" v="8397" actId="20577"/>
        <pc:sldMkLst>
          <pc:docMk/>
          <pc:sldMk cId="3667743360" sldId="731"/>
        </pc:sldMkLst>
        <pc:spChg chg="del mod">
          <ac:chgData name="Justina Ojom" userId="cbdaed7d-8d45-4372-a16a-f3f8900c2f45" providerId="ADAL" clId="{58C288ED-13F7-48E1-BF70-1BB2C24B1E1A}" dt="2023-03-07T16:06:46.693" v="6608"/>
          <ac:spMkLst>
            <pc:docMk/>
            <pc:sldMk cId="3667743360" sldId="731"/>
            <ac:spMk id="2" creationId="{008E0520-F4E5-D6A8-4939-031244F4BA94}"/>
          </ac:spMkLst>
        </pc:spChg>
        <pc:spChg chg="mod">
          <ac:chgData name="Justina Ojom" userId="cbdaed7d-8d45-4372-a16a-f3f8900c2f45" providerId="ADAL" clId="{58C288ED-13F7-48E1-BF70-1BB2C24B1E1A}" dt="2023-03-07T15:57:13.537" v="6334"/>
          <ac:spMkLst>
            <pc:docMk/>
            <pc:sldMk cId="3667743360" sldId="731"/>
            <ac:spMk id="3" creationId="{4EE8174B-787D-3E11-AB30-0CEFF5BAAB8A}"/>
          </ac:spMkLst>
        </pc:spChg>
        <pc:spChg chg="add mod topLvl">
          <ac:chgData name="Justina Ojom" userId="cbdaed7d-8d45-4372-a16a-f3f8900c2f45" providerId="ADAL" clId="{58C288ED-13F7-48E1-BF70-1BB2C24B1E1A}" dt="2023-03-07T16:08:00.160" v="6632" actId="1076"/>
          <ac:spMkLst>
            <pc:docMk/>
            <pc:sldMk cId="3667743360" sldId="731"/>
            <ac:spMk id="5" creationId="{CD822103-55A4-104E-FD68-1F3F545C9C11}"/>
          </ac:spMkLst>
        </pc:spChg>
        <pc:spChg chg="add mod topLvl">
          <ac:chgData name="Justina Ojom" userId="cbdaed7d-8d45-4372-a16a-f3f8900c2f45" providerId="ADAL" clId="{58C288ED-13F7-48E1-BF70-1BB2C24B1E1A}" dt="2023-03-07T16:07:40.902" v="6629" actId="14100"/>
          <ac:spMkLst>
            <pc:docMk/>
            <pc:sldMk cId="3667743360" sldId="731"/>
            <ac:spMk id="6" creationId="{D9B57FA1-DA92-4B95-AA02-C2B1E4EE9627}"/>
          </ac:spMkLst>
        </pc:spChg>
        <pc:spChg chg="add mod topLvl">
          <ac:chgData name="Justina Ojom" userId="cbdaed7d-8d45-4372-a16a-f3f8900c2f45" providerId="ADAL" clId="{58C288ED-13F7-48E1-BF70-1BB2C24B1E1A}" dt="2023-03-07T16:10:39.942" v="6657" actId="1076"/>
          <ac:spMkLst>
            <pc:docMk/>
            <pc:sldMk cId="3667743360" sldId="731"/>
            <ac:spMk id="7" creationId="{DDE29E74-A9AF-87F4-16D0-81F999C582AA}"/>
          </ac:spMkLst>
        </pc:spChg>
        <pc:spChg chg="add mod topLvl">
          <ac:chgData name="Justina Ojom" userId="cbdaed7d-8d45-4372-a16a-f3f8900c2f45" providerId="ADAL" clId="{58C288ED-13F7-48E1-BF70-1BB2C24B1E1A}" dt="2023-03-07T16:10:39.942" v="6657" actId="1076"/>
          <ac:spMkLst>
            <pc:docMk/>
            <pc:sldMk cId="3667743360" sldId="731"/>
            <ac:spMk id="8" creationId="{416516E6-590E-D991-AA37-E4451A6149E3}"/>
          </ac:spMkLst>
        </pc:spChg>
        <pc:spChg chg="add mod">
          <ac:chgData name="Justina Ojom" userId="cbdaed7d-8d45-4372-a16a-f3f8900c2f45" providerId="ADAL" clId="{58C288ED-13F7-48E1-BF70-1BB2C24B1E1A}" dt="2023-03-07T16:10:39.942" v="6657" actId="1076"/>
          <ac:spMkLst>
            <pc:docMk/>
            <pc:sldMk cId="3667743360" sldId="731"/>
            <ac:spMk id="10" creationId="{640EBF0A-4089-0A2D-1A61-DF52E13C581A}"/>
          </ac:spMkLst>
        </pc:spChg>
        <pc:spChg chg="add mod">
          <ac:chgData name="Justina Ojom" userId="cbdaed7d-8d45-4372-a16a-f3f8900c2f45" providerId="ADAL" clId="{58C288ED-13F7-48E1-BF70-1BB2C24B1E1A}" dt="2023-03-07T16:08:37.208" v="6642" actId="2085"/>
          <ac:spMkLst>
            <pc:docMk/>
            <pc:sldMk cId="3667743360" sldId="731"/>
            <ac:spMk id="11" creationId="{5B348407-6542-8552-1B13-E8A68273467D}"/>
          </ac:spMkLst>
        </pc:spChg>
        <pc:spChg chg="add mod">
          <ac:chgData name="Justina Ojom" userId="cbdaed7d-8d45-4372-a16a-f3f8900c2f45" providerId="ADAL" clId="{58C288ED-13F7-48E1-BF70-1BB2C24B1E1A}" dt="2023-03-07T16:08:59.143" v="6650" actId="2085"/>
          <ac:spMkLst>
            <pc:docMk/>
            <pc:sldMk cId="3667743360" sldId="731"/>
            <ac:spMk id="12" creationId="{54B0E131-26DA-D328-20B7-467DB5A04E63}"/>
          </ac:spMkLst>
        </pc:spChg>
        <pc:spChg chg="add del">
          <ac:chgData name="Justina Ojom" userId="cbdaed7d-8d45-4372-a16a-f3f8900c2f45" providerId="ADAL" clId="{58C288ED-13F7-48E1-BF70-1BB2C24B1E1A}" dt="2023-03-07T16:10:26.515" v="6654" actId="478"/>
          <ac:spMkLst>
            <pc:docMk/>
            <pc:sldMk cId="3667743360" sldId="731"/>
            <ac:spMk id="13" creationId="{644808E9-9F46-A039-E80D-D29F65C4B27F}"/>
          </ac:spMkLst>
        </pc:spChg>
        <pc:spChg chg="add mod">
          <ac:chgData name="Justina Ojom" userId="cbdaed7d-8d45-4372-a16a-f3f8900c2f45" providerId="ADAL" clId="{58C288ED-13F7-48E1-BF70-1BB2C24B1E1A}" dt="2023-03-07T16:13:52.479" v="6701" actId="14100"/>
          <ac:spMkLst>
            <pc:docMk/>
            <pc:sldMk cId="3667743360" sldId="731"/>
            <ac:spMk id="16" creationId="{754BDE66-A8D7-485A-D344-825FB5A882C1}"/>
          </ac:spMkLst>
        </pc:spChg>
        <pc:spChg chg="add mod">
          <ac:chgData name="Justina Ojom" userId="cbdaed7d-8d45-4372-a16a-f3f8900c2f45" providerId="ADAL" clId="{58C288ED-13F7-48E1-BF70-1BB2C24B1E1A}" dt="2023-03-07T16:12:56.208" v="6685" actId="1076"/>
          <ac:spMkLst>
            <pc:docMk/>
            <pc:sldMk cId="3667743360" sldId="731"/>
            <ac:spMk id="19" creationId="{3B69495A-DC16-C195-8A99-431839D9A75D}"/>
          </ac:spMkLst>
        </pc:spChg>
        <pc:spChg chg="add mod">
          <ac:chgData name="Justina Ojom" userId="cbdaed7d-8d45-4372-a16a-f3f8900c2f45" providerId="ADAL" clId="{58C288ED-13F7-48E1-BF70-1BB2C24B1E1A}" dt="2023-03-07T16:12:56.208" v="6685" actId="1076"/>
          <ac:spMkLst>
            <pc:docMk/>
            <pc:sldMk cId="3667743360" sldId="731"/>
            <ac:spMk id="20" creationId="{A03BA85C-A298-B322-C6FD-713288964761}"/>
          </ac:spMkLst>
        </pc:spChg>
        <pc:spChg chg="add mod">
          <ac:chgData name="Justina Ojom" userId="cbdaed7d-8d45-4372-a16a-f3f8900c2f45" providerId="ADAL" clId="{58C288ED-13F7-48E1-BF70-1BB2C24B1E1A}" dt="2023-03-07T16:13:13.412" v="6692" actId="1076"/>
          <ac:spMkLst>
            <pc:docMk/>
            <pc:sldMk cId="3667743360" sldId="731"/>
            <ac:spMk id="21" creationId="{21E6EDA9-1D73-B7E0-9538-CC22BB6B43A7}"/>
          </ac:spMkLst>
        </pc:spChg>
        <pc:spChg chg="add mod">
          <ac:chgData name="Justina Ojom" userId="cbdaed7d-8d45-4372-a16a-f3f8900c2f45" providerId="ADAL" clId="{58C288ED-13F7-48E1-BF70-1BB2C24B1E1A}" dt="2023-03-07T16:13:25.749" v="6696" actId="1076"/>
          <ac:spMkLst>
            <pc:docMk/>
            <pc:sldMk cId="3667743360" sldId="731"/>
            <ac:spMk id="22" creationId="{661A3338-2B73-DF6D-978B-E50452349562}"/>
          </ac:spMkLst>
        </pc:spChg>
        <pc:spChg chg="add mod">
          <ac:chgData name="Justina Ojom" userId="cbdaed7d-8d45-4372-a16a-f3f8900c2f45" providerId="ADAL" clId="{58C288ED-13F7-48E1-BF70-1BB2C24B1E1A}" dt="2023-03-07T16:13:27.295" v="6697" actId="571"/>
          <ac:spMkLst>
            <pc:docMk/>
            <pc:sldMk cId="3667743360" sldId="731"/>
            <ac:spMk id="23" creationId="{A1E8A8FB-761C-5B9F-FED2-BE142C7CD691}"/>
          </ac:spMkLst>
        </pc:spChg>
        <pc:spChg chg="add mod">
          <ac:chgData name="Justina Ojom" userId="cbdaed7d-8d45-4372-a16a-f3f8900c2f45" providerId="ADAL" clId="{58C288ED-13F7-48E1-BF70-1BB2C24B1E1A}" dt="2023-03-07T16:14:42" v="6707" actId="1076"/>
          <ac:spMkLst>
            <pc:docMk/>
            <pc:sldMk cId="3667743360" sldId="731"/>
            <ac:spMk id="24" creationId="{6CB669CA-67C3-CF4E-0C9F-CF681AE07C3D}"/>
          </ac:spMkLst>
        </pc:spChg>
        <pc:grpChg chg="add del mod">
          <ac:chgData name="Justina Ojom" userId="cbdaed7d-8d45-4372-a16a-f3f8900c2f45" providerId="ADAL" clId="{58C288ED-13F7-48E1-BF70-1BB2C24B1E1A}" dt="2023-03-07T16:06:49.311" v="6609" actId="165"/>
          <ac:grpSpMkLst>
            <pc:docMk/>
            <pc:sldMk cId="3667743360" sldId="731"/>
            <ac:grpSpMk id="9" creationId="{FEB0411C-37A2-1E50-C75F-696A7F7986EC}"/>
          </ac:grpSpMkLst>
        </pc:grpChg>
        <pc:picChg chg="add del mod">
          <ac:chgData name="Justina Ojom" userId="cbdaed7d-8d45-4372-a16a-f3f8900c2f45" providerId="ADAL" clId="{58C288ED-13F7-48E1-BF70-1BB2C24B1E1A}" dt="2023-03-07T16:13:15.626" v="6693" actId="478"/>
          <ac:picMkLst>
            <pc:docMk/>
            <pc:sldMk cId="3667743360" sldId="731"/>
            <ac:picMk id="15" creationId="{7EACAFE8-E4D4-9258-D304-F2CB93FC2B3B}"/>
          </ac:picMkLst>
        </pc:picChg>
        <pc:picChg chg="add mod">
          <ac:chgData name="Justina Ojom" userId="cbdaed7d-8d45-4372-a16a-f3f8900c2f45" providerId="ADAL" clId="{58C288ED-13F7-48E1-BF70-1BB2C24B1E1A}" dt="2023-03-07T16:14:07.792" v="6704" actId="1076"/>
          <ac:picMkLst>
            <pc:docMk/>
            <pc:sldMk cId="3667743360" sldId="731"/>
            <ac:picMk id="18" creationId="{AE75D26A-7E93-BD2E-043F-7AD292BF6A50}"/>
          </ac:picMkLst>
        </pc:picChg>
        <pc:extLst>
          <p:ext xmlns:p="http://schemas.openxmlformats.org/presentationml/2006/main" uri="{D6D511B9-2390-475A-947B-AFAB55BFBCF1}">
            <pc226:cmChg xmlns:pc226="http://schemas.microsoft.com/office/powerpoint/2022/06/main/command" chg="del">
              <pc226:chgData name="Justina Ojom" userId="cbdaed7d-8d45-4372-a16a-f3f8900c2f45" providerId="ADAL" clId="{58C288ED-13F7-48E1-BF70-1BB2C24B1E1A}" dt="2023-03-07T16:05:37.035" v="6532"/>
              <pc2:cmMkLst xmlns:pc2="http://schemas.microsoft.com/office/powerpoint/2019/9/main/command">
                <pc:docMk/>
                <pc:sldMk cId="3667743360" sldId="731"/>
                <pc2:cmMk id="{52A115DA-1DFF-428F-B0FC-B00EB45DCF89}"/>
              </pc2:cmMkLst>
            </pc226:cmChg>
          </p:ext>
        </pc:extLst>
      </pc:sldChg>
      <pc:sldChg chg="addSp delSp modSp mod modNotes modNotesTx">
        <pc:chgData name="Justina Ojom" userId="cbdaed7d-8d45-4372-a16a-f3f8900c2f45" providerId="ADAL" clId="{58C288ED-13F7-48E1-BF70-1BB2C24B1E1A}" dt="2023-03-09T21:54:07.524" v="9432" actId="20577"/>
        <pc:sldMkLst>
          <pc:docMk/>
          <pc:sldMk cId="3719527144" sldId="734"/>
        </pc:sldMkLst>
        <pc:spChg chg="mod">
          <ac:chgData name="Justina Ojom" userId="cbdaed7d-8d45-4372-a16a-f3f8900c2f45" providerId="ADAL" clId="{58C288ED-13F7-48E1-BF70-1BB2C24B1E1A}" dt="2023-03-07T15:57:13.537" v="6334"/>
          <ac:spMkLst>
            <pc:docMk/>
            <pc:sldMk cId="3719527144" sldId="734"/>
            <ac:spMk id="2" creationId="{6D7B1E64-202C-9D8A-AB92-47027D199CC2}"/>
          </ac:spMkLst>
        </pc:spChg>
        <pc:spChg chg="mod topLvl">
          <ac:chgData name="Justina Ojom" userId="cbdaed7d-8d45-4372-a16a-f3f8900c2f45" providerId="ADAL" clId="{58C288ED-13F7-48E1-BF70-1BB2C24B1E1A}" dt="2023-03-07T16:16:59.039" v="6791" actId="164"/>
          <ac:spMkLst>
            <pc:docMk/>
            <pc:sldMk cId="3719527144" sldId="734"/>
            <ac:spMk id="4" creationId="{06803520-F553-85A8-3124-61606DF7680F}"/>
          </ac:spMkLst>
        </pc:spChg>
        <pc:spChg chg="mod topLvl">
          <ac:chgData name="Justina Ojom" userId="cbdaed7d-8d45-4372-a16a-f3f8900c2f45" providerId="ADAL" clId="{58C288ED-13F7-48E1-BF70-1BB2C24B1E1A}" dt="2023-03-07T16:16:59.039" v="6791" actId="164"/>
          <ac:spMkLst>
            <pc:docMk/>
            <pc:sldMk cId="3719527144" sldId="734"/>
            <ac:spMk id="5" creationId="{10E6FB5D-0729-608D-A2DB-1BCDC141C06A}"/>
          </ac:spMkLst>
        </pc:spChg>
        <pc:spChg chg="mod">
          <ac:chgData name="Justina Ojom" userId="cbdaed7d-8d45-4372-a16a-f3f8900c2f45" providerId="ADAL" clId="{58C288ED-13F7-48E1-BF70-1BB2C24B1E1A}" dt="2023-03-09T21:53:53.509" v="9390"/>
          <ac:spMkLst>
            <pc:docMk/>
            <pc:sldMk cId="3719527144" sldId="734"/>
            <ac:spMk id="6" creationId="{1C62346B-532F-9F98-AC14-269306EDF9CB}"/>
          </ac:spMkLst>
        </pc:spChg>
        <pc:spChg chg="del mod">
          <ac:chgData name="Justina Ojom" userId="cbdaed7d-8d45-4372-a16a-f3f8900c2f45" providerId="ADAL" clId="{58C288ED-13F7-48E1-BF70-1BB2C24B1E1A}" dt="2023-03-07T16:17:41.689" v="6795" actId="478"/>
          <ac:spMkLst>
            <pc:docMk/>
            <pc:sldMk cId="3719527144" sldId="734"/>
            <ac:spMk id="6" creationId="{C6D34626-6276-2C08-603C-24BCAA0B0803}"/>
          </ac:spMkLst>
        </pc:spChg>
        <pc:spChg chg="del mod">
          <ac:chgData name="Justina Ojom" userId="cbdaed7d-8d45-4372-a16a-f3f8900c2f45" providerId="ADAL" clId="{58C288ED-13F7-48E1-BF70-1BB2C24B1E1A}" dt="2023-03-07T16:17:05.417" v="6793" actId="478"/>
          <ac:spMkLst>
            <pc:docMk/>
            <pc:sldMk cId="3719527144" sldId="734"/>
            <ac:spMk id="7" creationId="{7E2EFF94-C50D-07DA-12BD-9D53C5590720}"/>
          </ac:spMkLst>
        </pc:spChg>
        <pc:spChg chg="del">
          <ac:chgData name="Justina Ojom" userId="cbdaed7d-8d45-4372-a16a-f3f8900c2f45" providerId="ADAL" clId="{58C288ED-13F7-48E1-BF70-1BB2C24B1E1A}" dt="2023-03-07T15:52:19.306" v="6267" actId="478"/>
          <ac:spMkLst>
            <pc:docMk/>
            <pc:sldMk cId="3719527144" sldId="734"/>
            <ac:spMk id="8" creationId="{81BFE0CD-C68D-674B-7C6A-B0022D47818C}"/>
          </ac:spMkLst>
        </pc:spChg>
        <pc:spChg chg="mod">
          <ac:chgData name="Justina Ojom" userId="cbdaed7d-8d45-4372-a16a-f3f8900c2f45" providerId="ADAL" clId="{58C288ED-13F7-48E1-BF70-1BB2C24B1E1A}" dt="2023-03-09T21:53:53.509" v="9390"/>
          <ac:spMkLst>
            <pc:docMk/>
            <pc:sldMk cId="3719527144" sldId="734"/>
            <ac:spMk id="9" creationId="{3E44DE46-7B7E-2458-261D-370BB2D0E522}"/>
          </ac:spMkLst>
        </pc:spChg>
        <pc:spChg chg="mod">
          <ac:chgData name="Justina Ojom" userId="cbdaed7d-8d45-4372-a16a-f3f8900c2f45" providerId="ADAL" clId="{58C288ED-13F7-48E1-BF70-1BB2C24B1E1A}" dt="2023-03-09T21:53:53.509" v="9390"/>
          <ac:spMkLst>
            <pc:docMk/>
            <pc:sldMk cId="3719527144" sldId="734"/>
            <ac:spMk id="10" creationId="{A826AA07-86F9-EA74-5162-6E3B72E567D8}"/>
          </ac:spMkLst>
        </pc:spChg>
        <pc:spChg chg="mod">
          <ac:chgData name="Justina Ojom" userId="cbdaed7d-8d45-4372-a16a-f3f8900c2f45" providerId="ADAL" clId="{58C288ED-13F7-48E1-BF70-1BB2C24B1E1A}" dt="2023-03-09T21:53:59.340" v="9395" actId="20577"/>
          <ac:spMkLst>
            <pc:docMk/>
            <pc:sldMk cId="3719527144" sldId="734"/>
            <ac:spMk id="11" creationId="{7F68E010-C533-6616-B840-63B5C4DD132D}"/>
          </ac:spMkLst>
        </pc:spChg>
        <pc:spChg chg="mod">
          <ac:chgData name="Justina Ojom" userId="cbdaed7d-8d45-4372-a16a-f3f8900c2f45" providerId="ADAL" clId="{58C288ED-13F7-48E1-BF70-1BB2C24B1E1A}" dt="2023-03-09T21:53:53.509" v="9390"/>
          <ac:spMkLst>
            <pc:docMk/>
            <pc:sldMk cId="3719527144" sldId="734"/>
            <ac:spMk id="12" creationId="{E611B11F-A26E-50C5-AAC4-A05968F65ED3}"/>
          </ac:spMkLst>
        </pc:spChg>
        <pc:spChg chg="del mod">
          <ac:chgData name="Justina Ojom" userId="cbdaed7d-8d45-4372-a16a-f3f8900c2f45" providerId="ADAL" clId="{58C288ED-13F7-48E1-BF70-1BB2C24B1E1A}" dt="2023-03-07T16:18:11.018" v="6816" actId="478"/>
          <ac:spMkLst>
            <pc:docMk/>
            <pc:sldMk cId="3719527144" sldId="734"/>
            <ac:spMk id="15" creationId="{4A47DCAB-6285-D051-149C-05AB26901A7B}"/>
          </ac:spMkLst>
        </pc:spChg>
        <pc:spChg chg="mod">
          <ac:chgData name="Justina Ojom" userId="cbdaed7d-8d45-4372-a16a-f3f8900c2f45" providerId="ADAL" clId="{58C288ED-13F7-48E1-BF70-1BB2C24B1E1A}" dt="2023-03-07T15:56:27.632" v="6325" actId="2711"/>
          <ac:spMkLst>
            <pc:docMk/>
            <pc:sldMk cId="3719527144" sldId="734"/>
            <ac:spMk id="17" creationId="{D9E6E2D1-00AB-63BD-7160-7FAA162FC3BC}"/>
          </ac:spMkLst>
        </pc:spChg>
        <pc:spChg chg="mod">
          <ac:chgData name="Justina Ojom" userId="cbdaed7d-8d45-4372-a16a-f3f8900c2f45" providerId="ADAL" clId="{58C288ED-13F7-48E1-BF70-1BB2C24B1E1A}" dt="2023-03-07T15:56:27.632" v="6325" actId="2711"/>
          <ac:spMkLst>
            <pc:docMk/>
            <pc:sldMk cId="3719527144" sldId="734"/>
            <ac:spMk id="20" creationId="{C909A62D-0742-1EF8-26FE-CB47785EC328}"/>
          </ac:spMkLst>
        </pc:spChg>
        <pc:spChg chg="mod">
          <ac:chgData name="Justina Ojom" userId="cbdaed7d-8d45-4372-a16a-f3f8900c2f45" providerId="ADAL" clId="{58C288ED-13F7-48E1-BF70-1BB2C24B1E1A}" dt="2023-03-07T15:56:27.632" v="6325" actId="2711"/>
          <ac:spMkLst>
            <pc:docMk/>
            <pc:sldMk cId="3719527144" sldId="734"/>
            <ac:spMk id="21" creationId="{365B4D76-4836-C2B8-3C54-EABE00E13F18}"/>
          </ac:spMkLst>
        </pc:spChg>
        <pc:spChg chg="mod">
          <ac:chgData name="Justina Ojom" userId="cbdaed7d-8d45-4372-a16a-f3f8900c2f45" providerId="ADAL" clId="{58C288ED-13F7-48E1-BF70-1BB2C24B1E1A}" dt="2023-03-07T15:56:27.632" v="6325" actId="2711"/>
          <ac:spMkLst>
            <pc:docMk/>
            <pc:sldMk cId="3719527144" sldId="734"/>
            <ac:spMk id="22" creationId="{B66B5AD9-B193-F29E-392E-8C390DFC9EA6}"/>
          </ac:spMkLst>
        </pc:spChg>
        <pc:spChg chg="mod">
          <ac:chgData name="Justina Ojom" userId="cbdaed7d-8d45-4372-a16a-f3f8900c2f45" providerId="ADAL" clId="{58C288ED-13F7-48E1-BF70-1BB2C24B1E1A}" dt="2023-03-07T15:56:27.632" v="6325" actId="2711"/>
          <ac:spMkLst>
            <pc:docMk/>
            <pc:sldMk cId="3719527144" sldId="734"/>
            <ac:spMk id="23" creationId="{0728268A-0CA7-B274-D804-1708C5C30AD3}"/>
          </ac:spMkLst>
        </pc:spChg>
        <pc:spChg chg="add mod">
          <ac:chgData name="Justina Ojom" userId="cbdaed7d-8d45-4372-a16a-f3f8900c2f45" providerId="ADAL" clId="{58C288ED-13F7-48E1-BF70-1BB2C24B1E1A}" dt="2023-03-07T16:16:59.039" v="6791" actId="164"/>
          <ac:spMkLst>
            <pc:docMk/>
            <pc:sldMk cId="3719527144" sldId="734"/>
            <ac:spMk id="24" creationId="{2CE3D358-1A08-8070-EC2A-C9EFEFFFD557}"/>
          </ac:spMkLst>
        </pc:spChg>
        <pc:spChg chg="add mod">
          <ac:chgData name="Justina Ojom" userId="cbdaed7d-8d45-4372-a16a-f3f8900c2f45" providerId="ADAL" clId="{58C288ED-13F7-48E1-BF70-1BB2C24B1E1A}" dt="2023-03-07T16:19:15.702" v="6834" actId="1076"/>
          <ac:spMkLst>
            <pc:docMk/>
            <pc:sldMk cId="3719527144" sldId="734"/>
            <ac:spMk id="26" creationId="{B2096775-BF97-90BB-94FE-B2BA18A47AAD}"/>
          </ac:spMkLst>
        </pc:spChg>
        <pc:spChg chg="mod topLvl">
          <ac:chgData name="Justina Ojom" userId="cbdaed7d-8d45-4372-a16a-f3f8900c2f45" providerId="ADAL" clId="{58C288ED-13F7-48E1-BF70-1BB2C24B1E1A}" dt="2023-03-07T16:18:51.528" v="6823" actId="164"/>
          <ac:spMkLst>
            <pc:docMk/>
            <pc:sldMk cId="3719527144" sldId="734"/>
            <ac:spMk id="28" creationId="{9CB38C3B-F3ED-1E42-CC0F-F97F95AFC910}"/>
          </ac:spMkLst>
        </pc:spChg>
        <pc:spChg chg="mod topLvl">
          <ac:chgData name="Justina Ojom" userId="cbdaed7d-8d45-4372-a16a-f3f8900c2f45" providerId="ADAL" clId="{58C288ED-13F7-48E1-BF70-1BB2C24B1E1A}" dt="2023-03-07T16:19:04.382" v="6828" actId="164"/>
          <ac:spMkLst>
            <pc:docMk/>
            <pc:sldMk cId="3719527144" sldId="734"/>
            <ac:spMk id="29" creationId="{2521C325-B43E-67B9-D01B-EB6DA0B10D5A}"/>
          </ac:spMkLst>
        </pc:spChg>
        <pc:spChg chg="mod topLvl">
          <ac:chgData name="Justina Ojom" userId="cbdaed7d-8d45-4372-a16a-f3f8900c2f45" providerId="ADAL" clId="{58C288ED-13F7-48E1-BF70-1BB2C24B1E1A}" dt="2023-03-07T16:19:00.852" v="6827" actId="14100"/>
          <ac:spMkLst>
            <pc:docMk/>
            <pc:sldMk cId="3719527144" sldId="734"/>
            <ac:spMk id="30" creationId="{313C074D-C5FE-5CDE-AB01-2EBE7FF53D53}"/>
          </ac:spMkLst>
        </pc:spChg>
        <pc:grpChg chg="del">
          <ac:chgData name="Justina Ojom" userId="cbdaed7d-8d45-4372-a16a-f3f8900c2f45" providerId="ADAL" clId="{58C288ED-13F7-48E1-BF70-1BB2C24B1E1A}" dt="2023-03-07T16:16:29.041" v="6779" actId="165"/>
          <ac:grpSpMkLst>
            <pc:docMk/>
            <pc:sldMk cId="3719527144" sldId="734"/>
            <ac:grpSpMk id="3" creationId="{A91A43DA-5CD4-EF18-ADB5-CD268AC1E2B5}"/>
          </ac:grpSpMkLst>
        </pc:grpChg>
        <pc:grpChg chg="add mod">
          <ac:chgData name="Justina Ojom" userId="cbdaed7d-8d45-4372-a16a-f3f8900c2f45" providerId="ADAL" clId="{58C288ED-13F7-48E1-BF70-1BB2C24B1E1A}" dt="2023-03-09T21:53:53.509" v="9390"/>
          <ac:grpSpMkLst>
            <pc:docMk/>
            <pc:sldMk cId="3719527144" sldId="734"/>
            <ac:grpSpMk id="3" creationId="{CECF99AC-C8E6-384B-7E68-DB9B59B118D9}"/>
          </ac:grpSpMkLst>
        </pc:grpChg>
        <pc:grpChg chg="mod">
          <ac:chgData name="Justina Ojom" userId="cbdaed7d-8d45-4372-a16a-f3f8900c2f45" providerId="ADAL" clId="{58C288ED-13F7-48E1-BF70-1BB2C24B1E1A}" dt="2023-03-09T21:53:53.509" v="9390"/>
          <ac:grpSpMkLst>
            <pc:docMk/>
            <pc:sldMk cId="3719527144" sldId="734"/>
            <ac:grpSpMk id="7" creationId="{08E685DD-6B6B-2C3F-A972-801B5075B77C}"/>
          </ac:grpSpMkLst>
        </pc:grpChg>
        <pc:grpChg chg="mod">
          <ac:chgData name="Justina Ojom" userId="cbdaed7d-8d45-4372-a16a-f3f8900c2f45" providerId="ADAL" clId="{58C288ED-13F7-48E1-BF70-1BB2C24B1E1A}" dt="2023-03-09T21:53:53.509" v="9390"/>
          <ac:grpSpMkLst>
            <pc:docMk/>
            <pc:sldMk cId="3719527144" sldId="734"/>
            <ac:grpSpMk id="8" creationId="{8EB9E833-B917-B499-19DA-5E74EAA8F31D}"/>
          </ac:grpSpMkLst>
        </pc:grpChg>
        <pc:grpChg chg="del">
          <ac:chgData name="Justina Ojom" userId="cbdaed7d-8d45-4372-a16a-f3f8900c2f45" providerId="ADAL" clId="{58C288ED-13F7-48E1-BF70-1BB2C24B1E1A}" dt="2023-03-07T15:52:17.900" v="6266" actId="478"/>
          <ac:grpSpMkLst>
            <pc:docMk/>
            <pc:sldMk cId="3719527144" sldId="734"/>
            <ac:grpSpMk id="9" creationId="{FE86A4FC-3639-80A7-9862-2761D6A9E971}"/>
          </ac:grpSpMkLst>
        </pc:grpChg>
        <pc:grpChg chg="del">
          <ac:chgData name="Justina Ojom" userId="cbdaed7d-8d45-4372-a16a-f3f8900c2f45" providerId="ADAL" clId="{58C288ED-13F7-48E1-BF70-1BB2C24B1E1A}" dt="2023-03-07T15:52:17.900" v="6266" actId="478"/>
          <ac:grpSpMkLst>
            <pc:docMk/>
            <pc:sldMk cId="3719527144" sldId="734"/>
            <ac:grpSpMk id="12" creationId="{FD327775-B1C2-2E8A-DF0E-80BD3EF2D505}"/>
          </ac:grpSpMkLst>
        </pc:grpChg>
        <pc:grpChg chg="add del mod">
          <ac:chgData name="Justina Ojom" userId="cbdaed7d-8d45-4372-a16a-f3f8900c2f45" providerId="ADAL" clId="{58C288ED-13F7-48E1-BF70-1BB2C24B1E1A}" dt="2023-03-09T21:53:53.256" v="9389" actId="478"/>
          <ac:grpSpMkLst>
            <pc:docMk/>
            <pc:sldMk cId="3719527144" sldId="734"/>
            <ac:grpSpMk id="16" creationId="{ABE636C1-012B-2156-9009-037526CA74E7}"/>
          </ac:grpSpMkLst>
        </pc:grpChg>
        <pc:grpChg chg="mod">
          <ac:chgData name="Justina Ojom" userId="cbdaed7d-8d45-4372-a16a-f3f8900c2f45" providerId="ADAL" clId="{58C288ED-13F7-48E1-BF70-1BB2C24B1E1A}" dt="2023-03-07T15:52:19.689" v="6268"/>
          <ac:grpSpMkLst>
            <pc:docMk/>
            <pc:sldMk cId="3719527144" sldId="734"/>
            <ac:grpSpMk id="18" creationId="{0CB57B95-DCAD-5E3C-F4FA-5B6967492322}"/>
          </ac:grpSpMkLst>
        </pc:grpChg>
        <pc:grpChg chg="mod">
          <ac:chgData name="Justina Ojom" userId="cbdaed7d-8d45-4372-a16a-f3f8900c2f45" providerId="ADAL" clId="{58C288ED-13F7-48E1-BF70-1BB2C24B1E1A}" dt="2023-03-07T15:52:19.689" v="6268"/>
          <ac:grpSpMkLst>
            <pc:docMk/>
            <pc:sldMk cId="3719527144" sldId="734"/>
            <ac:grpSpMk id="19" creationId="{99284603-4336-CBCE-7E37-74BDC6282EE0}"/>
          </ac:grpSpMkLst>
        </pc:grpChg>
        <pc:grpChg chg="add mod">
          <ac:chgData name="Justina Ojom" userId="cbdaed7d-8d45-4372-a16a-f3f8900c2f45" providerId="ADAL" clId="{58C288ED-13F7-48E1-BF70-1BB2C24B1E1A}" dt="2023-03-07T16:19:15.702" v="6834" actId="1076"/>
          <ac:grpSpMkLst>
            <pc:docMk/>
            <pc:sldMk cId="3719527144" sldId="734"/>
            <ac:grpSpMk id="25" creationId="{C5618091-E3D0-33AF-44BA-59832AA98451}"/>
          </ac:grpSpMkLst>
        </pc:grpChg>
        <pc:grpChg chg="add del mod">
          <ac:chgData name="Justina Ojom" userId="cbdaed7d-8d45-4372-a16a-f3f8900c2f45" providerId="ADAL" clId="{58C288ED-13F7-48E1-BF70-1BB2C24B1E1A}" dt="2023-03-07T16:18:48.836" v="6821" actId="165"/>
          <ac:grpSpMkLst>
            <pc:docMk/>
            <pc:sldMk cId="3719527144" sldId="734"/>
            <ac:grpSpMk id="27" creationId="{CA04B4D7-D323-5E2C-1ABF-AE4EF0632683}"/>
          </ac:grpSpMkLst>
        </pc:grpChg>
        <pc:grpChg chg="add mod">
          <ac:chgData name="Justina Ojom" userId="cbdaed7d-8d45-4372-a16a-f3f8900c2f45" providerId="ADAL" clId="{58C288ED-13F7-48E1-BF70-1BB2C24B1E1A}" dt="2023-03-07T16:19:04.382" v="6828" actId="164"/>
          <ac:grpSpMkLst>
            <pc:docMk/>
            <pc:sldMk cId="3719527144" sldId="734"/>
            <ac:grpSpMk id="31" creationId="{3726A2A3-8E19-6FE9-6051-2DC17811F1F0}"/>
          </ac:grpSpMkLst>
        </pc:grpChg>
        <pc:grpChg chg="add mod">
          <ac:chgData name="Justina Ojom" userId="cbdaed7d-8d45-4372-a16a-f3f8900c2f45" providerId="ADAL" clId="{58C288ED-13F7-48E1-BF70-1BB2C24B1E1A}" dt="2023-03-07T16:19:15.702" v="6834" actId="1076"/>
          <ac:grpSpMkLst>
            <pc:docMk/>
            <pc:sldMk cId="3719527144" sldId="734"/>
            <ac:grpSpMk id="32" creationId="{287EAC16-11F3-0128-5B50-5590877FB962}"/>
          </ac:grpSpMkLst>
        </pc:grpChg>
      </pc:sldChg>
      <pc:sldChg chg="addSp delSp modSp mod modNotes modNotesTx">
        <pc:chgData name="Justina Ojom" userId="cbdaed7d-8d45-4372-a16a-f3f8900c2f45" providerId="ADAL" clId="{58C288ED-13F7-48E1-BF70-1BB2C24B1E1A}" dt="2023-03-10T01:26:01.735" v="10263" actId="313"/>
        <pc:sldMkLst>
          <pc:docMk/>
          <pc:sldMk cId="797875435" sldId="735"/>
        </pc:sldMkLst>
        <pc:spChg chg="del mod">
          <ac:chgData name="Justina Ojom" userId="cbdaed7d-8d45-4372-a16a-f3f8900c2f45" providerId="ADAL" clId="{58C288ED-13F7-48E1-BF70-1BB2C24B1E1A}" dt="2023-03-07T16:35:17.327" v="7022" actId="478"/>
          <ac:spMkLst>
            <pc:docMk/>
            <pc:sldMk cId="797875435" sldId="735"/>
            <ac:spMk id="2" creationId="{3BF4FF40-CE4A-02A3-D5A7-91E0794015D2}"/>
          </ac:spMkLst>
        </pc:spChg>
        <pc:spChg chg="mod">
          <ac:chgData name="Justina Ojom" userId="cbdaed7d-8d45-4372-a16a-f3f8900c2f45" providerId="ADAL" clId="{58C288ED-13F7-48E1-BF70-1BB2C24B1E1A}" dt="2023-03-09T21:55:39.303" v="9570"/>
          <ac:spMkLst>
            <pc:docMk/>
            <pc:sldMk cId="797875435" sldId="735"/>
            <ac:spMk id="4" creationId="{2139974C-4E2B-175E-4B1D-F7C2DFC81C32}"/>
          </ac:spMkLst>
        </pc:spChg>
        <pc:spChg chg="del mod">
          <ac:chgData name="Justina Ojom" userId="cbdaed7d-8d45-4372-a16a-f3f8900c2f45" providerId="ADAL" clId="{58C288ED-13F7-48E1-BF70-1BB2C24B1E1A}" dt="2023-03-07T16:37:23.911" v="7095" actId="478"/>
          <ac:spMkLst>
            <pc:docMk/>
            <pc:sldMk cId="797875435" sldId="735"/>
            <ac:spMk id="5" creationId="{E87E8B99-C6A0-CEC8-0D6E-808A538367B5}"/>
          </ac:spMkLst>
        </pc:spChg>
        <pc:spChg chg="add del mod">
          <ac:chgData name="Justina Ojom" userId="cbdaed7d-8d45-4372-a16a-f3f8900c2f45" providerId="ADAL" clId="{58C288ED-13F7-48E1-BF70-1BB2C24B1E1A}" dt="2023-03-07T16:36:22.335" v="7047" actId="478"/>
          <ac:spMkLst>
            <pc:docMk/>
            <pc:sldMk cId="797875435" sldId="735"/>
            <ac:spMk id="6" creationId="{2F259A2B-386E-158B-4D51-CD54265B51BA}"/>
          </ac:spMkLst>
        </pc:spChg>
        <pc:spChg chg="mod">
          <ac:chgData name="Justina Ojom" userId="cbdaed7d-8d45-4372-a16a-f3f8900c2f45" providerId="ADAL" clId="{58C288ED-13F7-48E1-BF70-1BB2C24B1E1A}" dt="2023-03-09T21:55:39.303" v="9570"/>
          <ac:spMkLst>
            <pc:docMk/>
            <pc:sldMk cId="797875435" sldId="735"/>
            <ac:spMk id="7" creationId="{7FD28F03-B147-2A8C-A911-464895262CBF}"/>
          </ac:spMkLst>
        </pc:spChg>
        <pc:spChg chg="del">
          <ac:chgData name="Justina Ojom" userId="cbdaed7d-8d45-4372-a16a-f3f8900c2f45" providerId="ADAL" clId="{58C288ED-13F7-48E1-BF70-1BB2C24B1E1A}" dt="2023-03-07T15:52:54.504" v="6274" actId="478"/>
          <ac:spMkLst>
            <pc:docMk/>
            <pc:sldMk cId="797875435" sldId="735"/>
            <ac:spMk id="7" creationId="{E9D5150D-5BC6-722C-1283-4F5004A7884A}"/>
          </ac:spMkLst>
        </pc:spChg>
        <pc:spChg chg="mod">
          <ac:chgData name="Justina Ojom" userId="cbdaed7d-8d45-4372-a16a-f3f8900c2f45" providerId="ADAL" clId="{58C288ED-13F7-48E1-BF70-1BB2C24B1E1A}" dt="2023-03-09T21:55:39.303" v="9570"/>
          <ac:spMkLst>
            <pc:docMk/>
            <pc:sldMk cId="797875435" sldId="735"/>
            <ac:spMk id="8" creationId="{32F0F26A-7AE0-8F8B-16FD-D2B4B108F52B}"/>
          </ac:spMkLst>
        </pc:spChg>
        <pc:spChg chg="mod">
          <ac:chgData name="Justina Ojom" userId="cbdaed7d-8d45-4372-a16a-f3f8900c2f45" providerId="ADAL" clId="{58C288ED-13F7-48E1-BF70-1BB2C24B1E1A}" dt="2023-03-09T21:56:24.412" v="9693" actId="20577"/>
          <ac:spMkLst>
            <pc:docMk/>
            <pc:sldMk cId="797875435" sldId="735"/>
            <ac:spMk id="9" creationId="{F1B14104-C650-786F-6F6F-84D1F5F54327}"/>
          </ac:spMkLst>
        </pc:spChg>
        <pc:spChg chg="mod">
          <ac:chgData name="Justina Ojom" userId="cbdaed7d-8d45-4372-a16a-f3f8900c2f45" providerId="ADAL" clId="{58C288ED-13F7-48E1-BF70-1BB2C24B1E1A}" dt="2023-03-09T21:55:39.303" v="9570"/>
          <ac:spMkLst>
            <pc:docMk/>
            <pc:sldMk cId="797875435" sldId="735"/>
            <ac:spMk id="10" creationId="{1340F7EC-21B9-79C1-BCAF-FA81B788E334}"/>
          </ac:spMkLst>
        </pc:spChg>
        <pc:spChg chg="mod">
          <ac:chgData name="Justina Ojom" userId="cbdaed7d-8d45-4372-a16a-f3f8900c2f45" providerId="ADAL" clId="{58C288ED-13F7-48E1-BF70-1BB2C24B1E1A}" dt="2023-03-07T15:56:17.898" v="6321" actId="2711"/>
          <ac:spMkLst>
            <pc:docMk/>
            <pc:sldMk cId="797875435" sldId="735"/>
            <ac:spMk id="11" creationId="{8DB26891-25E9-6D54-B168-74FB0E7E79BC}"/>
          </ac:spMkLst>
        </pc:spChg>
        <pc:spChg chg="del mod">
          <ac:chgData name="Justina Ojom" userId="cbdaed7d-8d45-4372-a16a-f3f8900c2f45" providerId="ADAL" clId="{58C288ED-13F7-48E1-BF70-1BB2C24B1E1A}" dt="2023-03-07T16:37:26.807" v="7096" actId="478"/>
          <ac:spMkLst>
            <pc:docMk/>
            <pc:sldMk cId="797875435" sldId="735"/>
            <ac:spMk id="16" creationId="{C60CD4F0-7927-155F-45CB-3C812CEEF3A5}"/>
          </ac:spMkLst>
        </pc:spChg>
        <pc:spChg chg="del mod">
          <ac:chgData name="Justina Ojom" userId="cbdaed7d-8d45-4372-a16a-f3f8900c2f45" providerId="ADAL" clId="{58C288ED-13F7-48E1-BF70-1BB2C24B1E1A}" dt="2023-03-07T16:37:26.807" v="7096" actId="478"/>
          <ac:spMkLst>
            <pc:docMk/>
            <pc:sldMk cId="797875435" sldId="735"/>
            <ac:spMk id="17" creationId="{9B5670C1-1B25-0C53-E544-D62AA3D526DD}"/>
          </ac:spMkLst>
        </pc:spChg>
        <pc:spChg chg="del mod">
          <ac:chgData name="Justina Ojom" userId="cbdaed7d-8d45-4372-a16a-f3f8900c2f45" providerId="ADAL" clId="{58C288ED-13F7-48E1-BF70-1BB2C24B1E1A}" dt="2023-03-07T16:37:26.807" v="7096" actId="478"/>
          <ac:spMkLst>
            <pc:docMk/>
            <pc:sldMk cId="797875435" sldId="735"/>
            <ac:spMk id="18" creationId="{C98B1A29-BD16-6E14-DEB5-6ED3DDB5A058}"/>
          </ac:spMkLst>
        </pc:spChg>
        <pc:spChg chg="mod">
          <ac:chgData name="Justina Ojom" userId="cbdaed7d-8d45-4372-a16a-f3f8900c2f45" providerId="ADAL" clId="{58C288ED-13F7-48E1-BF70-1BB2C24B1E1A}" dt="2023-03-07T15:56:17.898" v="6321" actId="2711"/>
          <ac:spMkLst>
            <pc:docMk/>
            <pc:sldMk cId="797875435" sldId="735"/>
            <ac:spMk id="22" creationId="{A3EC6BED-C5D9-335F-4A92-601C429365D6}"/>
          </ac:spMkLst>
        </pc:spChg>
        <pc:spChg chg="mod">
          <ac:chgData name="Justina Ojom" userId="cbdaed7d-8d45-4372-a16a-f3f8900c2f45" providerId="ADAL" clId="{58C288ED-13F7-48E1-BF70-1BB2C24B1E1A}" dt="2023-03-07T15:56:17.898" v="6321" actId="2711"/>
          <ac:spMkLst>
            <pc:docMk/>
            <pc:sldMk cId="797875435" sldId="735"/>
            <ac:spMk id="23" creationId="{E4425423-E864-EAAD-CF89-B9CADE18B435}"/>
          </ac:spMkLst>
        </pc:spChg>
        <pc:spChg chg="mod">
          <ac:chgData name="Justina Ojom" userId="cbdaed7d-8d45-4372-a16a-f3f8900c2f45" providerId="ADAL" clId="{58C288ED-13F7-48E1-BF70-1BB2C24B1E1A}" dt="2023-03-07T15:56:17.898" v="6321" actId="2711"/>
          <ac:spMkLst>
            <pc:docMk/>
            <pc:sldMk cId="797875435" sldId="735"/>
            <ac:spMk id="24" creationId="{01FC63BD-DBBC-E935-FC9B-B6D72653E110}"/>
          </ac:spMkLst>
        </pc:spChg>
        <pc:spChg chg="mod">
          <ac:chgData name="Justina Ojom" userId="cbdaed7d-8d45-4372-a16a-f3f8900c2f45" providerId="ADAL" clId="{58C288ED-13F7-48E1-BF70-1BB2C24B1E1A}" dt="2023-03-07T15:56:17.898" v="6321" actId="2711"/>
          <ac:spMkLst>
            <pc:docMk/>
            <pc:sldMk cId="797875435" sldId="735"/>
            <ac:spMk id="25" creationId="{67CAB68F-36CA-CDED-9016-46BF1E455876}"/>
          </ac:spMkLst>
        </pc:spChg>
        <pc:spChg chg="add del mod">
          <ac:chgData name="Justina Ojom" userId="cbdaed7d-8d45-4372-a16a-f3f8900c2f45" providerId="ADAL" clId="{58C288ED-13F7-48E1-BF70-1BB2C24B1E1A}" dt="2023-03-07T16:35:20.709" v="7025" actId="478"/>
          <ac:spMkLst>
            <pc:docMk/>
            <pc:sldMk cId="797875435" sldId="735"/>
            <ac:spMk id="27" creationId="{6D654A86-C165-9245-6D20-21609581D690}"/>
          </ac:spMkLst>
        </pc:spChg>
        <pc:spChg chg="add del mod">
          <ac:chgData name="Justina Ojom" userId="cbdaed7d-8d45-4372-a16a-f3f8900c2f45" providerId="ADAL" clId="{58C288ED-13F7-48E1-BF70-1BB2C24B1E1A}" dt="2023-03-07T16:35:18.340" v="7024"/>
          <ac:spMkLst>
            <pc:docMk/>
            <pc:sldMk cId="797875435" sldId="735"/>
            <ac:spMk id="28" creationId="{986B84E5-3DF9-13EF-0C00-8F64AC3114FA}"/>
          </ac:spMkLst>
        </pc:spChg>
        <pc:spChg chg="add mod">
          <ac:chgData name="Justina Ojom" userId="cbdaed7d-8d45-4372-a16a-f3f8900c2f45" providerId="ADAL" clId="{58C288ED-13F7-48E1-BF70-1BB2C24B1E1A}" dt="2023-03-07T16:35:20.963" v="7026"/>
          <ac:spMkLst>
            <pc:docMk/>
            <pc:sldMk cId="797875435" sldId="735"/>
            <ac:spMk id="29" creationId="{56B30F31-552A-902A-C5E3-F5ADBB5EF8FB}"/>
          </ac:spMkLst>
        </pc:spChg>
        <pc:spChg chg="add mod">
          <ac:chgData name="Justina Ojom" userId="cbdaed7d-8d45-4372-a16a-f3f8900c2f45" providerId="ADAL" clId="{58C288ED-13F7-48E1-BF70-1BB2C24B1E1A}" dt="2023-03-07T16:37:30.331" v="7097" actId="1076"/>
          <ac:spMkLst>
            <pc:docMk/>
            <pc:sldMk cId="797875435" sldId="735"/>
            <ac:spMk id="30" creationId="{E1C16279-7E30-1CA9-0F57-417FB44F8ED4}"/>
          </ac:spMkLst>
        </pc:spChg>
        <pc:spChg chg="mod">
          <ac:chgData name="Justina Ojom" userId="cbdaed7d-8d45-4372-a16a-f3f8900c2f45" providerId="ADAL" clId="{58C288ED-13F7-48E1-BF70-1BB2C24B1E1A}" dt="2023-03-07T16:35:39.748" v="7030"/>
          <ac:spMkLst>
            <pc:docMk/>
            <pc:sldMk cId="797875435" sldId="735"/>
            <ac:spMk id="32" creationId="{8A2F9F2B-B345-3EE2-B184-239148F35542}"/>
          </ac:spMkLst>
        </pc:spChg>
        <pc:spChg chg="mod">
          <ac:chgData name="Justina Ojom" userId="cbdaed7d-8d45-4372-a16a-f3f8900c2f45" providerId="ADAL" clId="{58C288ED-13F7-48E1-BF70-1BB2C24B1E1A}" dt="2023-03-07T16:35:39.748" v="7030"/>
          <ac:spMkLst>
            <pc:docMk/>
            <pc:sldMk cId="797875435" sldId="735"/>
            <ac:spMk id="33" creationId="{786DCB23-E0E7-8589-AEBF-C820E7F173DE}"/>
          </ac:spMkLst>
        </pc:spChg>
        <pc:spChg chg="add mod">
          <ac:chgData name="Justina Ojom" userId="cbdaed7d-8d45-4372-a16a-f3f8900c2f45" providerId="ADAL" clId="{58C288ED-13F7-48E1-BF70-1BB2C24B1E1A}" dt="2023-03-10T01:26:01.735" v="10263" actId="313"/>
          <ac:spMkLst>
            <pc:docMk/>
            <pc:sldMk cId="797875435" sldId="735"/>
            <ac:spMk id="34" creationId="{1B3032CD-AE77-659B-8509-AC6D8DE56F54}"/>
          </ac:spMkLst>
        </pc:spChg>
        <pc:spChg chg="mod">
          <ac:chgData name="Justina Ojom" userId="cbdaed7d-8d45-4372-a16a-f3f8900c2f45" providerId="ADAL" clId="{58C288ED-13F7-48E1-BF70-1BB2C24B1E1A}" dt="2023-03-07T16:35:39.748" v="7030"/>
          <ac:spMkLst>
            <pc:docMk/>
            <pc:sldMk cId="797875435" sldId="735"/>
            <ac:spMk id="36" creationId="{3AC3A9E1-8BAA-E820-7100-2DD35651B357}"/>
          </ac:spMkLst>
        </pc:spChg>
        <pc:spChg chg="mod">
          <ac:chgData name="Justina Ojom" userId="cbdaed7d-8d45-4372-a16a-f3f8900c2f45" providerId="ADAL" clId="{58C288ED-13F7-48E1-BF70-1BB2C24B1E1A}" dt="2023-03-07T16:35:39.748" v="7030"/>
          <ac:spMkLst>
            <pc:docMk/>
            <pc:sldMk cId="797875435" sldId="735"/>
            <ac:spMk id="37" creationId="{0BDE613C-516D-7B80-05E8-00A1A2B62F65}"/>
          </ac:spMkLst>
        </pc:spChg>
        <pc:spChg chg="add mod">
          <ac:chgData name="Justina Ojom" userId="cbdaed7d-8d45-4372-a16a-f3f8900c2f45" providerId="ADAL" clId="{58C288ED-13F7-48E1-BF70-1BB2C24B1E1A}" dt="2023-03-07T16:41:17.526" v="7159" actId="1076"/>
          <ac:spMkLst>
            <pc:docMk/>
            <pc:sldMk cId="797875435" sldId="735"/>
            <ac:spMk id="38" creationId="{9FD64EC7-F143-403A-C121-7E426C57F01B}"/>
          </ac:spMkLst>
        </pc:spChg>
        <pc:grpChg chg="add mod">
          <ac:chgData name="Justina Ojom" userId="cbdaed7d-8d45-4372-a16a-f3f8900c2f45" providerId="ADAL" clId="{58C288ED-13F7-48E1-BF70-1BB2C24B1E1A}" dt="2023-03-09T21:55:39.303" v="9570"/>
          <ac:grpSpMkLst>
            <pc:docMk/>
            <pc:sldMk cId="797875435" sldId="735"/>
            <ac:grpSpMk id="2" creationId="{6C828179-D454-430A-6F17-E08B9BF083FC}"/>
          </ac:grpSpMkLst>
        </pc:grpChg>
        <pc:grpChg chg="add del mod">
          <ac:chgData name="Justina Ojom" userId="cbdaed7d-8d45-4372-a16a-f3f8900c2f45" providerId="ADAL" clId="{58C288ED-13F7-48E1-BF70-1BB2C24B1E1A}" dt="2023-03-09T21:55:34.946" v="9569" actId="478"/>
          <ac:grpSpMkLst>
            <pc:docMk/>
            <pc:sldMk cId="797875435" sldId="735"/>
            <ac:grpSpMk id="3" creationId="{C6D4F2D5-2937-88A3-C06C-C39CE76A5699}"/>
          </ac:grpSpMkLst>
        </pc:grpChg>
        <pc:grpChg chg="mod">
          <ac:chgData name="Justina Ojom" userId="cbdaed7d-8d45-4372-a16a-f3f8900c2f45" providerId="ADAL" clId="{58C288ED-13F7-48E1-BF70-1BB2C24B1E1A}" dt="2023-03-09T21:55:39.303" v="9570"/>
          <ac:grpSpMkLst>
            <pc:docMk/>
            <pc:sldMk cId="797875435" sldId="735"/>
            <ac:grpSpMk id="5" creationId="{00D1181B-6F6E-E87D-5087-9BF1D075292D}"/>
          </ac:grpSpMkLst>
        </pc:grpChg>
        <pc:grpChg chg="mod">
          <ac:chgData name="Justina Ojom" userId="cbdaed7d-8d45-4372-a16a-f3f8900c2f45" providerId="ADAL" clId="{58C288ED-13F7-48E1-BF70-1BB2C24B1E1A}" dt="2023-03-09T21:55:39.303" v="9570"/>
          <ac:grpSpMkLst>
            <pc:docMk/>
            <pc:sldMk cId="797875435" sldId="735"/>
            <ac:grpSpMk id="6" creationId="{63167BD6-D1D2-5BC1-8952-23CCBDD477DF}"/>
          </ac:grpSpMkLst>
        </pc:grpChg>
        <pc:grpChg chg="del">
          <ac:chgData name="Justina Ojom" userId="cbdaed7d-8d45-4372-a16a-f3f8900c2f45" providerId="ADAL" clId="{58C288ED-13F7-48E1-BF70-1BB2C24B1E1A}" dt="2023-03-07T15:52:54.504" v="6274" actId="478"/>
          <ac:grpSpMkLst>
            <pc:docMk/>
            <pc:sldMk cId="797875435" sldId="735"/>
            <ac:grpSpMk id="8" creationId="{2A1DA0CC-1B63-C688-E157-2F94D16BE51E}"/>
          </ac:grpSpMkLst>
        </pc:grpChg>
        <pc:grpChg chg="mod">
          <ac:chgData name="Justina Ojom" userId="cbdaed7d-8d45-4372-a16a-f3f8900c2f45" providerId="ADAL" clId="{58C288ED-13F7-48E1-BF70-1BB2C24B1E1A}" dt="2023-03-07T15:52:54.835" v="6275"/>
          <ac:grpSpMkLst>
            <pc:docMk/>
            <pc:sldMk cId="797875435" sldId="735"/>
            <ac:grpSpMk id="12" creationId="{243C2655-9315-D9C9-DFD2-BB37349CF712}"/>
          </ac:grpSpMkLst>
        </pc:grpChg>
        <pc:grpChg chg="mod">
          <ac:chgData name="Justina Ojom" userId="cbdaed7d-8d45-4372-a16a-f3f8900c2f45" providerId="ADAL" clId="{58C288ED-13F7-48E1-BF70-1BB2C24B1E1A}" dt="2023-03-07T15:52:54.835" v="6275"/>
          <ac:grpSpMkLst>
            <pc:docMk/>
            <pc:sldMk cId="797875435" sldId="735"/>
            <ac:grpSpMk id="13" creationId="{66D860E1-0617-6A31-36C6-71E33E5E8EE5}"/>
          </ac:grpSpMkLst>
        </pc:grpChg>
        <pc:grpChg chg="del">
          <ac:chgData name="Justina Ojom" userId="cbdaed7d-8d45-4372-a16a-f3f8900c2f45" providerId="ADAL" clId="{58C288ED-13F7-48E1-BF70-1BB2C24B1E1A}" dt="2023-03-07T15:52:54.504" v="6274" actId="478"/>
          <ac:grpSpMkLst>
            <pc:docMk/>
            <pc:sldMk cId="797875435" sldId="735"/>
            <ac:grpSpMk id="19" creationId="{6B6C2753-B3F7-5DE5-BFB9-AAB1ED208E95}"/>
          </ac:grpSpMkLst>
        </pc:grpChg>
        <pc:grpChg chg="add del mod">
          <ac:chgData name="Justina Ojom" userId="cbdaed7d-8d45-4372-a16a-f3f8900c2f45" providerId="ADAL" clId="{58C288ED-13F7-48E1-BF70-1BB2C24B1E1A}" dt="2023-03-07T16:36:30.253" v="7048" actId="478"/>
          <ac:grpSpMkLst>
            <pc:docMk/>
            <pc:sldMk cId="797875435" sldId="735"/>
            <ac:grpSpMk id="31" creationId="{DD01623C-E9E4-C9F8-963F-8EE098691DD2}"/>
          </ac:grpSpMkLst>
        </pc:grpChg>
        <pc:grpChg chg="add mod">
          <ac:chgData name="Justina Ojom" userId="cbdaed7d-8d45-4372-a16a-f3f8900c2f45" providerId="ADAL" clId="{58C288ED-13F7-48E1-BF70-1BB2C24B1E1A}" dt="2023-03-07T16:35:39.748" v="7030"/>
          <ac:grpSpMkLst>
            <pc:docMk/>
            <pc:sldMk cId="797875435" sldId="735"/>
            <ac:grpSpMk id="35" creationId="{F55297F7-FDCF-D9EB-20E7-F42288E6D6AB}"/>
          </ac:grpSpMkLst>
        </pc:grpChg>
        <pc:graphicFrameChg chg="add mod ord modGraphic">
          <ac:chgData name="Justina Ojom" userId="cbdaed7d-8d45-4372-a16a-f3f8900c2f45" providerId="ADAL" clId="{58C288ED-13F7-48E1-BF70-1BB2C24B1E1A}" dt="2023-03-07T16:37:21.961" v="7094" actId="113"/>
          <ac:graphicFrameMkLst>
            <pc:docMk/>
            <pc:sldMk cId="797875435" sldId="735"/>
            <ac:graphicFrameMk id="39" creationId="{4DEBA80A-DF23-E770-FB22-EC3533B7A2D4}"/>
          </ac:graphicFrameMkLst>
        </pc:graphicFrameChg>
        <pc:picChg chg="del mod">
          <ac:chgData name="Justina Ojom" userId="cbdaed7d-8d45-4372-a16a-f3f8900c2f45" providerId="ADAL" clId="{58C288ED-13F7-48E1-BF70-1BB2C24B1E1A}" dt="2023-03-07T16:37:23.911" v="7095" actId="478"/>
          <ac:picMkLst>
            <pc:docMk/>
            <pc:sldMk cId="797875435" sldId="735"/>
            <ac:picMk id="4" creationId="{C129101B-5CA0-D044-4633-72C7F24FBAD5}"/>
          </ac:picMkLst>
        </pc:picChg>
        <pc:cxnChg chg="del mod">
          <ac:chgData name="Justina Ojom" userId="cbdaed7d-8d45-4372-a16a-f3f8900c2f45" providerId="ADAL" clId="{58C288ED-13F7-48E1-BF70-1BB2C24B1E1A}" dt="2023-03-07T16:37:26.807" v="7096" actId="478"/>
          <ac:cxnSpMkLst>
            <pc:docMk/>
            <pc:sldMk cId="797875435" sldId="735"/>
            <ac:cxnSpMk id="14" creationId="{5AE20247-FBA3-6927-7DF4-C86C820D7050}"/>
          </ac:cxnSpMkLst>
        </pc:cxnChg>
        <pc:cxnChg chg="del mod">
          <ac:chgData name="Justina Ojom" userId="cbdaed7d-8d45-4372-a16a-f3f8900c2f45" providerId="ADAL" clId="{58C288ED-13F7-48E1-BF70-1BB2C24B1E1A}" dt="2023-03-07T16:37:26.807" v="7096" actId="478"/>
          <ac:cxnSpMkLst>
            <pc:docMk/>
            <pc:sldMk cId="797875435" sldId="735"/>
            <ac:cxnSpMk id="15" creationId="{58F70953-25A3-0683-34E1-D8DCFBCE45F4}"/>
          </ac:cxnSpMkLst>
        </pc:cxnChg>
      </pc:sldChg>
      <pc:sldChg chg="addSp delSp modSp mod modNotes modNotesTx">
        <pc:chgData name="Justina Ojom" userId="cbdaed7d-8d45-4372-a16a-f3f8900c2f45" providerId="ADAL" clId="{58C288ED-13F7-48E1-BF70-1BB2C24B1E1A}" dt="2023-03-09T21:55:23.550" v="9568" actId="113"/>
        <pc:sldMkLst>
          <pc:docMk/>
          <pc:sldMk cId="1051665360" sldId="736"/>
        </pc:sldMkLst>
        <pc:spChg chg="mod">
          <ac:chgData name="Justina Ojom" userId="cbdaed7d-8d45-4372-a16a-f3f8900c2f45" providerId="ADAL" clId="{58C288ED-13F7-48E1-BF70-1BB2C24B1E1A}" dt="2023-03-07T16:22:56.105" v="6897"/>
          <ac:spMkLst>
            <pc:docMk/>
            <pc:sldMk cId="1051665360" sldId="736"/>
            <ac:spMk id="2" creationId="{F319D67D-F56A-B6A9-CD33-A302C73F6585}"/>
          </ac:spMkLst>
        </pc:spChg>
        <pc:spChg chg="del mod">
          <ac:chgData name="Justina Ojom" userId="cbdaed7d-8d45-4372-a16a-f3f8900c2f45" providerId="ADAL" clId="{58C288ED-13F7-48E1-BF70-1BB2C24B1E1A}" dt="2023-03-07T16:19:28.761" v="6839" actId="478"/>
          <ac:spMkLst>
            <pc:docMk/>
            <pc:sldMk cId="1051665360" sldId="736"/>
            <ac:spMk id="3" creationId="{5CFA88BE-4268-08B8-AE88-80BC069A77D8}"/>
          </ac:spMkLst>
        </pc:spChg>
        <pc:spChg chg="mod">
          <ac:chgData name="Justina Ojom" userId="cbdaed7d-8d45-4372-a16a-f3f8900c2f45" providerId="ADAL" clId="{58C288ED-13F7-48E1-BF70-1BB2C24B1E1A}" dt="2023-03-09T21:54:57.251" v="9469"/>
          <ac:spMkLst>
            <pc:docMk/>
            <pc:sldMk cId="1051665360" sldId="736"/>
            <ac:spMk id="4" creationId="{1CD626D0-8141-2564-9C28-4187E6A3AA3D}"/>
          </ac:spMkLst>
        </pc:spChg>
        <pc:spChg chg="del mod">
          <ac:chgData name="Justina Ojom" userId="cbdaed7d-8d45-4372-a16a-f3f8900c2f45" providerId="ADAL" clId="{58C288ED-13F7-48E1-BF70-1BB2C24B1E1A}" dt="2023-03-07T16:19:33.688" v="6841" actId="478"/>
          <ac:spMkLst>
            <pc:docMk/>
            <pc:sldMk cId="1051665360" sldId="736"/>
            <ac:spMk id="4" creationId="{E2B07F52-064E-E765-376B-D4213E371C6D}"/>
          </ac:spMkLst>
        </pc:spChg>
        <pc:spChg chg="del mod">
          <ac:chgData name="Justina Ojom" userId="cbdaed7d-8d45-4372-a16a-f3f8900c2f45" providerId="ADAL" clId="{58C288ED-13F7-48E1-BF70-1BB2C24B1E1A}" dt="2023-03-07T16:19:55.529" v="6854" actId="478"/>
          <ac:spMkLst>
            <pc:docMk/>
            <pc:sldMk cId="1051665360" sldId="736"/>
            <ac:spMk id="5" creationId="{296831E4-2273-B67E-9EBD-8542E97937F5}"/>
          </ac:spMkLst>
        </pc:spChg>
        <pc:spChg chg="del mod">
          <ac:chgData name="Justina Ojom" userId="cbdaed7d-8d45-4372-a16a-f3f8900c2f45" providerId="ADAL" clId="{58C288ED-13F7-48E1-BF70-1BB2C24B1E1A}" dt="2023-03-07T16:19:43.440" v="6849" actId="478"/>
          <ac:spMkLst>
            <pc:docMk/>
            <pc:sldMk cId="1051665360" sldId="736"/>
            <ac:spMk id="6" creationId="{179B9527-1644-9EE1-E662-2FD01FB904AF}"/>
          </ac:spMkLst>
        </pc:spChg>
        <pc:spChg chg="mod">
          <ac:chgData name="Justina Ojom" userId="cbdaed7d-8d45-4372-a16a-f3f8900c2f45" providerId="ADAL" clId="{58C288ED-13F7-48E1-BF70-1BB2C24B1E1A}" dt="2023-03-09T21:55:01.221" v="9472" actId="20577"/>
          <ac:spMkLst>
            <pc:docMk/>
            <pc:sldMk cId="1051665360" sldId="736"/>
            <ac:spMk id="6" creationId="{6FBC692A-C9ED-7F89-5399-F17C6AADBC13}"/>
          </ac:spMkLst>
        </pc:spChg>
        <pc:spChg chg="mod">
          <ac:chgData name="Justina Ojom" userId="cbdaed7d-8d45-4372-a16a-f3f8900c2f45" providerId="ADAL" clId="{58C288ED-13F7-48E1-BF70-1BB2C24B1E1A}" dt="2023-03-09T20:38:08.929" v="9059" actId="1076"/>
          <ac:spMkLst>
            <pc:docMk/>
            <pc:sldMk cId="1051665360" sldId="736"/>
            <ac:spMk id="7" creationId="{4FD2D2F5-67A5-F12D-7441-FBA3899F3CC6}"/>
          </ac:spMkLst>
        </pc:spChg>
        <pc:spChg chg="mod">
          <ac:chgData name="Justina Ojom" userId="cbdaed7d-8d45-4372-a16a-f3f8900c2f45" providerId="ADAL" clId="{58C288ED-13F7-48E1-BF70-1BB2C24B1E1A}" dt="2023-03-07T16:21:37.412" v="6873" actId="1076"/>
          <ac:spMkLst>
            <pc:docMk/>
            <pc:sldMk cId="1051665360" sldId="736"/>
            <ac:spMk id="8" creationId="{316C9CAD-2B5D-0A3C-2CB6-C0F740630A5F}"/>
          </ac:spMkLst>
        </pc:spChg>
        <pc:spChg chg="mod">
          <ac:chgData name="Justina Ojom" userId="cbdaed7d-8d45-4372-a16a-f3f8900c2f45" providerId="ADAL" clId="{58C288ED-13F7-48E1-BF70-1BB2C24B1E1A}" dt="2023-03-09T21:54:57.251" v="9469"/>
          <ac:spMkLst>
            <pc:docMk/>
            <pc:sldMk cId="1051665360" sldId="736"/>
            <ac:spMk id="9" creationId="{CD589BB4-A088-7F87-F6A3-A83E037E2362}"/>
          </ac:spMkLst>
        </pc:spChg>
        <pc:spChg chg="mod">
          <ac:chgData name="Justina Ojom" userId="cbdaed7d-8d45-4372-a16a-f3f8900c2f45" providerId="ADAL" clId="{58C288ED-13F7-48E1-BF70-1BB2C24B1E1A}" dt="2023-03-07T16:21:10.589" v="6860"/>
          <ac:spMkLst>
            <pc:docMk/>
            <pc:sldMk cId="1051665360" sldId="736"/>
            <ac:spMk id="12" creationId="{B9A32B6A-7E42-F185-FC69-36F346DD2865}"/>
          </ac:spMkLst>
        </pc:spChg>
        <pc:spChg chg="mod">
          <ac:chgData name="Justina Ojom" userId="cbdaed7d-8d45-4372-a16a-f3f8900c2f45" providerId="ADAL" clId="{58C288ED-13F7-48E1-BF70-1BB2C24B1E1A}" dt="2023-03-07T16:21:10.589" v="6860"/>
          <ac:spMkLst>
            <pc:docMk/>
            <pc:sldMk cId="1051665360" sldId="736"/>
            <ac:spMk id="13" creationId="{51FD3502-AB17-779A-8966-B64C67539839}"/>
          </ac:spMkLst>
        </pc:spChg>
        <pc:spChg chg="mod">
          <ac:chgData name="Justina Ojom" userId="cbdaed7d-8d45-4372-a16a-f3f8900c2f45" providerId="ADAL" clId="{58C288ED-13F7-48E1-BF70-1BB2C24B1E1A}" dt="2023-03-07T16:21:10.589" v="6860"/>
          <ac:spMkLst>
            <pc:docMk/>
            <pc:sldMk cId="1051665360" sldId="736"/>
            <ac:spMk id="14" creationId="{29A19166-4AB6-1983-B983-C67082103EF3}"/>
          </ac:spMkLst>
        </pc:spChg>
        <pc:spChg chg="add mod">
          <ac:chgData name="Justina Ojom" userId="cbdaed7d-8d45-4372-a16a-f3f8900c2f45" providerId="ADAL" clId="{58C288ED-13F7-48E1-BF70-1BB2C24B1E1A}" dt="2023-03-07T16:21:26.463" v="6868" actId="164"/>
          <ac:spMkLst>
            <pc:docMk/>
            <pc:sldMk cId="1051665360" sldId="736"/>
            <ac:spMk id="15" creationId="{9A19DE88-C3E0-70E4-8EE5-4B706CC2D243}"/>
          </ac:spMkLst>
        </pc:spChg>
        <pc:spChg chg="add mod">
          <ac:chgData name="Justina Ojom" userId="cbdaed7d-8d45-4372-a16a-f3f8900c2f45" providerId="ADAL" clId="{58C288ED-13F7-48E1-BF70-1BB2C24B1E1A}" dt="2023-03-07T16:21:26.463" v="6868" actId="164"/>
          <ac:spMkLst>
            <pc:docMk/>
            <pc:sldMk cId="1051665360" sldId="736"/>
            <ac:spMk id="16" creationId="{74F872EB-CF25-1C6B-1516-0E99DD600B4D}"/>
          </ac:spMkLst>
        </pc:spChg>
        <pc:spChg chg="mod">
          <ac:chgData name="Justina Ojom" userId="cbdaed7d-8d45-4372-a16a-f3f8900c2f45" providerId="ADAL" clId="{58C288ED-13F7-48E1-BF70-1BB2C24B1E1A}" dt="2023-03-07T16:22:05.478" v="6880" actId="571"/>
          <ac:spMkLst>
            <pc:docMk/>
            <pc:sldMk cId="1051665360" sldId="736"/>
            <ac:spMk id="21" creationId="{9608DE58-E3C6-4010-4268-3A5DFF62E8A7}"/>
          </ac:spMkLst>
        </pc:spChg>
        <pc:spChg chg="mod">
          <ac:chgData name="Justina Ojom" userId="cbdaed7d-8d45-4372-a16a-f3f8900c2f45" providerId="ADAL" clId="{58C288ED-13F7-48E1-BF70-1BB2C24B1E1A}" dt="2023-03-07T16:22:05.478" v="6880" actId="571"/>
          <ac:spMkLst>
            <pc:docMk/>
            <pc:sldMk cId="1051665360" sldId="736"/>
            <ac:spMk id="22" creationId="{EB78801F-962D-5849-834B-1AA37ED6E79C}"/>
          </ac:spMkLst>
        </pc:spChg>
        <pc:spChg chg="mod">
          <ac:chgData name="Justina Ojom" userId="cbdaed7d-8d45-4372-a16a-f3f8900c2f45" providerId="ADAL" clId="{58C288ED-13F7-48E1-BF70-1BB2C24B1E1A}" dt="2023-03-07T16:22:05.478" v="6880" actId="571"/>
          <ac:spMkLst>
            <pc:docMk/>
            <pc:sldMk cId="1051665360" sldId="736"/>
            <ac:spMk id="23" creationId="{F9E9A922-F2A7-C0A1-046E-DE0E0EC9C4B7}"/>
          </ac:spMkLst>
        </pc:spChg>
        <pc:spChg chg="mod">
          <ac:chgData name="Justina Ojom" userId="cbdaed7d-8d45-4372-a16a-f3f8900c2f45" providerId="ADAL" clId="{58C288ED-13F7-48E1-BF70-1BB2C24B1E1A}" dt="2023-03-07T16:22:05.478" v="6880" actId="571"/>
          <ac:spMkLst>
            <pc:docMk/>
            <pc:sldMk cId="1051665360" sldId="736"/>
            <ac:spMk id="25" creationId="{7936D83E-D6B6-BF70-EF24-80068AC7BDCE}"/>
          </ac:spMkLst>
        </pc:spChg>
        <pc:spChg chg="mod">
          <ac:chgData name="Justina Ojom" userId="cbdaed7d-8d45-4372-a16a-f3f8900c2f45" providerId="ADAL" clId="{58C288ED-13F7-48E1-BF70-1BB2C24B1E1A}" dt="2023-03-07T16:22:05.478" v="6880" actId="571"/>
          <ac:spMkLst>
            <pc:docMk/>
            <pc:sldMk cId="1051665360" sldId="736"/>
            <ac:spMk id="26" creationId="{05424636-A5FB-45BD-5511-06CDDB416F2D}"/>
          </ac:spMkLst>
        </pc:spChg>
        <pc:grpChg chg="add mod">
          <ac:chgData name="Justina Ojom" userId="cbdaed7d-8d45-4372-a16a-f3f8900c2f45" providerId="ADAL" clId="{58C288ED-13F7-48E1-BF70-1BB2C24B1E1A}" dt="2023-03-09T21:54:57.251" v="9469"/>
          <ac:grpSpMkLst>
            <pc:docMk/>
            <pc:sldMk cId="1051665360" sldId="736"/>
            <ac:grpSpMk id="3" creationId="{088EB588-870A-FDEC-DAE1-97D32A250CF3}"/>
          </ac:grpSpMkLst>
        </pc:grpChg>
        <pc:grpChg chg="mod">
          <ac:chgData name="Justina Ojom" userId="cbdaed7d-8d45-4372-a16a-f3f8900c2f45" providerId="ADAL" clId="{58C288ED-13F7-48E1-BF70-1BB2C24B1E1A}" dt="2023-03-09T21:54:57.251" v="9469"/>
          <ac:grpSpMkLst>
            <pc:docMk/>
            <pc:sldMk cId="1051665360" sldId="736"/>
            <ac:grpSpMk id="5" creationId="{B97CF852-87BA-BD24-5D0F-EBB5298572A6}"/>
          </ac:grpSpMkLst>
        </pc:grpChg>
        <pc:grpChg chg="add mod">
          <ac:chgData name="Justina Ojom" userId="cbdaed7d-8d45-4372-a16a-f3f8900c2f45" providerId="ADAL" clId="{58C288ED-13F7-48E1-BF70-1BB2C24B1E1A}" dt="2023-03-07T16:22:18.002" v="6886" actId="1036"/>
          <ac:grpSpMkLst>
            <pc:docMk/>
            <pc:sldMk cId="1051665360" sldId="736"/>
            <ac:grpSpMk id="10" creationId="{CC76516C-44B1-4B95-FF8D-760CCBDAF47A}"/>
          </ac:grpSpMkLst>
        </pc:grpChg>
        <pc:grpChg chg="add mod">
          <ac:chgData name="Justina Ojom" userId="cbdaed7d-8d45-4372-a16a-f3f8900c2f45" providerId="ADAL" clId="{58C288ED-13F7-48E1-BF70-1BB2C24B1E1A}" dt="2023-03-07T16:22:18.002" v="6886" actId="1036"/>
          <ac:grpSpMkLst>
            <pc:docMk/>
            <pc:sldMk cId="1051665360" sldId="736"/>
            <ac:grpSpMk id="17" creationId="{9821C567-0922-D8E7-3B7A-27FB095DE62A}"/>
          </ac:grpSpMkLst>
        </pc:grpChg>
        <pc:grpChg chg="add mod">
          <ac:chgData name="Justina Ojom" userId="cbdaed7d-8d45-4372-a16a-f3f8900c2f45" providerId="ADAL" clId="{58C288ED-13F7-48E1-BF70-1BB2C24B1E1A}" dt="2023-03-07T16:22:18.002" v="6886" actId="1036"/>
          <ac:grpSpMkLst>
            <pc:docMk/>
            <pc:sldMk cId="1051665360" sldId="736"/>
            <ac:grpSpMk id="20" creationId="{CA2690E9-FBF5-ED32-14BE-D957A8DB62D2}"/>
          </ac:grpSpMkLst>
        </pc:grpChg>
        <pc:grpChg chg="add mod">
          <ac:chgData name="Justina Ojom" userId="cbdaed7d-8d45-4372-a16a-f3f8900c2f45" providerId="ADAL" clId="{58C288ED-13F7-48E1-BF70-1BB2C24B1E1A}" dt="2023-03-07T16:22:46.384" v="6896" actId="1038"/>
          <ac:grpSpMkLst>
            <pc:docMk/>
            <pc:sldMk cId="1051665360" sldId="736"/>
            <ac:grpSpMk id="24" creationId="{6CE68ACA-25E6-2EEF-AF2E-E947847FE86C}"/>
          </ac:grpSpMkLst>
        </pc:grpChg>
        <pc:picChg chg="del">
          <ac:chgData name="Justina Ojom" userId="cbdaed7d-8d45-4372-a16a-f3f8900c2f45" providerId="ADAL" clId="{58C288ED-13F7-48E1-BF70-1BB2C24B1E1A}" dt="2023-03-07T16:20:19.049" v="6858" actId="478"/>
          <ac:picMkLst>
            <pc:docMk/>
            <pc:sldMk cId="1051665360" sldId="736"/>
            <ac:picMk id="9" creationId="{E5F82CC8-293B-32B6-A6C2-FD23A28F0EC4}"/>
          </ac:picMkLst>
        </pc:picChg>
        <pc:picChg chg="del">
          <ac:chgData name="Justina Ojom" userId="cbdaed7d-8d45-4372-a16a-f3f8900c2f45" providerId="ADAL" clId="{58C288ED-13F7-48E1-BF70-1BB2C24B1E1A}" dt="2023-03-07T16:20:19.049" v="6858" actId="478"/>
          <ac:picMkLst>
            <pc:docMk/>
            <pc:sldMk cId="1051665360" sldId="736"/>
            <ac:picMk id="11" creationId="{8DE90F69-F0D8-2536-B89D-674C0B1D119C}"/>
          </ac:picMkLst>
        </pc:picChg>
        <pc:cxnChg chg="add mod">
          <ac:chgData name="Justina Ojom" userId="cbdaed7d-8d45-4372-a16a-f3f8900c2f45" providerId="ADAL" clId="{58C288ED-13F7-48E1-BF70-1BB2C24B1E1A}" dt="2023-03-07T16:22:43.072" v="6889"/>
          <ac:cxnSpMkLst>
            <pc:docMk/>
            <pc:sldMk cId="1051665360" sldId="736"/>
            <ac:cxnSpMk id="19" creationId="{D5ED0010-6E8E-18B2-74EC-75F5AA86E152}"/>
          </ac:cxnSpMkLst>
        </pc:cxnChg>
        <pc:cxnChg chg="add mod">
          <ac:chgData name="Justina Ojom" userId="cbdaed7d-8d45-4372-a16a-f3f8900c2f45" providerId="ADAL" clId="{58C288ED-13F7-48E1-BF70-1BB2C24B1E1A}" dt="2023-03-07T16:22:43.072" v="6889"/>
          <ac:cxnSpMkLst>
            <pc:docMk/>
            <pc:sldMk cId="1051665360" sldId="736"/>
            <ac:cxnSpMk id="27" creationId="{5AF4E1A1-5B99-940E-AF19-50CF2716F9C4}"/>
          </ac:cxnSpMkLst>
        </pc:cxnChg>
      </pc:sldChg>
      <pc:sldChg chg="addSp delSp modSp mod modNotes modNotesTx">
        <pc:chgData name="Justina Ojom" userId="cbdaed7d-8d45-4372-a16a-f3f8900c2f45" providerId="ADAL" clId="{58C288ED-13F7-48E1-BF70-1BB2C24B1E1A}" dt="2023-03-10T01:26:00.932" v="10262" actId="313"/>
        <pc:sldMkLst>
          <pc:docMk/>
          <pc:sldMk cId="862484093" sldId="738"/>
        </pc:sldMkLst>
        <pc:spChg chg="mod">
          <ac:chgData name="Justina Ojom" userId="cbdaed7d-8d45-4372-a16a-f3f8900c2f45" providerId="ADAL" clId="{58C288ED-13F7-48E1-BF70-1BB2C24B1E1A}" dt="2023-03-07T15:57:13.537" v="6334"/>
          <ac:spMkLst>
            <pc:docMk/>
            <pc:sldMk cId="862484093" sldId="738"/>
            <ac:spMk id="2" creationId="{F319D67D-F56A-B6A9-CD33-A302C73F6585}"/>
          </ac:spMkLst>
        </pc:spChg>
        <pc:spChg chg="del mod">
          <ac:chgData name="Justina Ojom" userId="cbdaed7d-8d45-4372-a16a-f3f8900c2f45" providerId="ADAL" clId="{58C288ED-13F7-48E1-BF70-1BB2C24B1E1A}" dt="2023-03-07T16:23:30.555" v="6908" actId="478"/>
          <ac:spMkLst>
            <pc:docMk/>
            <pc:sldMk cId="862484093" sldId="738"/>
            <ac:spMk id="3" creationId="{5CFA88BE-4268-08B8-AE88-80BC069A77D8}"/>
          </ac:spMkLst>
        </pc:spChg>
        <pc:spChg chg="del mod">
          <ac:chgData name="Justina Ojom" userId="cbdaed7d-8d45-4372-a16a-f3f8900c2f45" providerId="ADAL" clId="{58C288ED-13F7-48E1-BF70-1BB2C24B1E1A}" dt="2023-03-07T16:23:30.555" v="6908" actId="478"/>
          <ac:spMkLst>
            <pc:docMk/>
            <pc:sldMk cId="862484093" sldId="738"/>
            <ac:spMk id="4" creationId="{E2B07F52-064E-E765-376B-D4213E371C6D}"/>
          </ac:spMkLst>
        </pc:spChg>
        <pc:spChg chg="del mod">
          <ac:chgData name="Justina Ojom" userId="cbdaed7d-8d45-4372-a16a-f3f8900c2f45" providerId="ADAL" clId="{58C288ED-13F7-48E1-BF70-1BB2C24B1E1A}" dt="2023-03-07T16:23:30.555" v="6908" actId="478"/>
          <ac:spMkLst>
            <pc:docMk/>
            <pc:sldMk cId="862484093" sldId="738"/>
            <ac:spMk id="5" creationId="{296831E4-2273-B67E-9EBD-8542E97937F5}"/>
          </ac:spMkLst>
        </pc:spChg>
        <pc:spChg chg="del mod">
          <ac:chgData name="Justina Ojom" userId="cbdaed7d-8d45-4372-a16a-f3f8900c2f45" providerId="ADAL" clId="{58C288ED-13F7-48E1-BF70-1BB2C24B1E1A}" dt="2023-03-07T16:23:30.555" v="6908" actId="478"/>
          <ac:spMkLst>
            <pc:docMk/>
            <pc:sldMk cId="862484093" sldId="738"/>
            <ac:spMk id="6" creationId="{179B9527-1644-9EE1-E662-2FD01FB904AF}"/>
          </ac:spMkLst>
        </pc:spChg>
        <pc:spChg chg="del mod">
          <ac:chgData name="Justina Ojom" userId="cbdaed7d-8d45-4372-a16a-f3f8900c2f45" providerId="ADAL" clId="{58C288ED-13F7-48E1-BF70-1BB2C24B1E1A}" dt="2023-03-07T16:23:30.555" v="6908" actId="478"/>
          <ac:spMkLst>
            <pc:docMk/>
            <pc:sldMk cId="862484093" sldId="738"/>
            <ac:spMk id="7" creationId="{4FD2D2F5-67A5-F12D-7441-FBA3899F3CC6}"/>
          </ac:spMkLst>
        </pc:spChg>
        <pc:spChg chg="del mod">
          <ac:chgData name="Justina Ojom" userId="cbdaed7d-8d45-4372-a16a-f3f8900c2f45" providerId="ADAL" clId="{58C288ED-13F7-48E1-BF70-1BB2C24B1E1A}" dt="2023-03-07T16:23:30.555" v="6908" actId="478"/>
          <ac:spMkLst>
            <pc:docMk/>
            <pc:sldMk cId="862484093" sldId="738"/>
            <ac:spMk id="8" creationId="{316C9CAD-2B5D-0A3C-2CB6-C0F740630A5F}"/>
          </ac:spMkLst>
        </pc:spChg>
        <pc:spChg chg="add mod">
          <ac:chgData name="Justina Ojom" userId="cbdaed7d-8d45-4372-a16a-f3f8900c2f45" providerId="ADAL" clId="{58C288ED-13F7-48E1-BF70-1BB2C24B1E1A}" dt="2023-03-10T01:26:00.932" v="10262" actId="313"/>
          <ac:spMkLst>
            <pc:docMk/>
            <pc:sldMk cId="862484093" sldId="738"/>
            <ac:spMk id="10" creationId="{8827F92B-E376-D633-5920-2BE62720608F}"/>
          </ac:spMkLst>
        </pc:spChg>
        <pc:spChg chg="add mod">
          <ac:chgData name="Justina Ojom" userId="cbdaed7d-8d45-4372-a16a-f3f8900c2f45" providerId="ADAL" clId="{58C288ED-13F7-48E1-BF70-1BB2C24B1E1A}" dt="2023-03-07T16:24:00.631" v="6921" actId="1037"/>
          <ac:spMkLst>
            <pc:docMk/>
            <pc:sldMk cId="862484093" sldId="738"/>
            <ac:spMk id="12" creationId="{25FEDFE9-F6F6-FDFA-AECF-8DBA078D0F38}"/>
          </ac:spMkLst>
        </pc:spChg>
        <pc:spChg chg="mod">
          <ac:chgData name="Justina Ojom" userId="cbdaed7d-8d45-4372-a16a-f3f8900c2f45" providerId="ADAL" clId="{58C288ED-13F7-48E1-BF70-1BB2C24B1E1A}" dt="2023-03-07T16:23:11.877" v="6901"/>
          <ac:spMkLst>
            <pc:docMk/>
            <pc:sldMk cId="862484093" sldId="738"/>
            <ac:spMk id="14" creationId="{326196F3-21DF-3E73-E052-5A1F60F440A5}"/>
          </ac:spMkLst>
        </pc:spChg>
        <pc:spChg chg="mod">
          <ac:chgData name="Justina Ojom" userId="cbdaed7d-8d45-4372-a16a-f3f8900c2f45" providerId="ADAL" clId="{58C288ED-13F7-48E1-BF70-1BB2C24B1E1A}" dt="2023-03-07T16:23:11.877" v="6901"/>
          <ac:spMkLst>
            <pc:docMk/>
            <pc:sldMk cId="862484093" sldId="738"/>
            <ac:spMk id="15" creationId="{AFF820FA-3BEB-6F8C-EDCC-2205CB26DCD6}"/>
          </ac:spMkLst>
        </pc:spChg>
        <pc:spChg chg="mod">
          <ac:chgData name="Justina Ojom" userId="cbdaed7d-8d45-4372-a16a-f3f8900c2f45" providerId="ADAL" clId="{58C288ED-13F7-48E1-BF70-1BB2C24B1E1A}" dt="2023-03-07T16:23:11.877" v="6901"/>
          <ac:spMkLst>
            <pc:docMk/>
            <pc:sldMk cId="862484093" sldId="738"/>
            <ac:spMk id="16" creationId="{2C2620FB-C9B2-7484-0E37-EA1DE8E31B10}"/>
          </ac:spMkLst>
        </pc:spChg>
        <pc:spChg chg="mod">
          <ac:chgData name="Justina Ojom" userId="cbdaed7d-8d45-4372-a16a-f3f8900c2f45" providerId="ADAL" clId="{58C288ED-13F7-48E1-BF70-1BB2C24B1E1A}" dt="2023-03-07T16:23:11.877" v="6901"/>
          <ac:spMkLst>
            <pc:docMk/>
            <pc:sldMk cId="862484093" sldId="738"/>
            <ac:spMk id="18" creationId="{F28BF6CC-1F4D-D698-762C-6BF69BCAE07B}"/>
          </ac:spMkLst>
        </pc:spChg>
        <pc:spChg chg="mod">
          <ac:chgData name="Justina Ojom" userId="cbdaed7d-8d45-4372-a16a-f3f8900c2f45" providerId="ADAL" clId="{58C288ED-13F7-48E1-BF70-1BB2C24B1E1A}" dt="2023-03-07T16:23:11.877" v="6901"/>
          <ac:spMkLst>
            <pc:docMk/>
            <pc:sldMk cId="862484093" sldId="738"/>
            <ac:spMk id="19" creationId="{E7BE37C7-EC0B-003A-F6E1-66A7B49D9DD0}"/>
          </ac:spMkLst>
        </pc:spChg>
        <pc:spChg chg="mod">
          <ac:chgData name="Justina Ojom" userId="cbdaed7d-8d45-4372-a16a-f3f8900c2f45" providerId="ADAL" clId="{58C288ED-13F7-48E1-BF70-1BB2C24B1E1A}" dt="2023-03-07T16:23:11.877" v="6901"/>
          <ac:spMkLst>
            <pc:docMk/>
            <pc:sldMk cId="862484093" sldId="738"/>
            <ac:spMk id="22" creationId="{DB13C4F6-4494-4B2F-254D-A6B9F643527D}"/>
          </ac:spMkLst>
        </pc:spChg>
        <pc:spChg chg="mod">
          <ac:chgData name="Justina Ojom" userId="cbdaed7d-8d45-4372-a16a-f3f8900c2f45" providerId="ADAL" clId="{58C288ED-13F7-48E1-BF70-1BB2C24B1E1A}" dt="2023-03-07T16:23:11.877" v="6901"/>
          <ac:spMkLst>
            <pc:docMk/>
            <pc:sldMk cId="862484093" sldId="738"/>
            <ac:spMk id="23" creationId="{2584EDA3-D85B-266A-A191-9FC69764C22D}"/>
          </ac:spMkLst>
        </pc:spChg>
        <pc:spChg chg="mod">
          <ac:chgData name="Justina Ojom" userId="cbdaed7d-8d45-4372-a16a-f3f8900c2f45" providerId="ADAL" clId="{58C288ED-13F7-48E1-BF70-1BB2C24B1E1A}" dt="2023-03-07T16:23:11.877" v="6901"/>
          <ac:spMkLst>
            <pc:docMk/>
            <pc:sldMk cId="862484093" sldId="738"/>
            <ac:spMk id="24" creationId="{2B221531-35D4-9D81-11D2-78C40065D3D7}"/>
          </ac:spMkLst>
        </pc:spChg>
        <pc:spChg chg="mod">
          <ac:chgData name="Justina Ojom" userId="cbdaed7d-8d45-4372-a16a-f3f8900c2f45" providerId="ADAL" clId="{58C288ED-13F7-48E1-BF70-1BB2C24B1E1A}" dt="2023-03-07T16:23:11.877" v="6901"/>
          <ac:spMkLst>
            <pc:docMk/>
            <pc:sldMk cId="862484093" sldId="738"/>
            <ac:spMk id="26" creationId="{416340A2-7766-5492-8171-78C159CA1149}"/>
          </ac:spMkLst>
        </pc:spChg>
        <pc:spChg chg="mod">
          <ac:chgData name="Justina Ojom" userId="cbdaed7d-8d45-4372-a16a-f3f8900c2f45" providerId="ADAL" clId="{58C288ED-13F7-48E1-BF70-1BB2C24B1E1A}" dt="2023-03-07T16:23:11.877" v="6901"/>
          <ac:spMkLst>
            <pc:docMk/>
            <pc:sldMk cId="862484093" sldId="738"/>
            <ac:spMk id="27" creationId="{8BE2669E-85A3-EEB0-66D3-0E66C729134E}"/>
          </ac:spMkLst>
        </pc:spChg>
        <pc:grpChg chg="add mod">
          <ac:chgData name="Justina Ojom" userId="cbdaed7d-8d45-4372-a16a-f3f8900c2f45" providerId="ADAL" clId="{58C288ED-13F7-48E1-BF70-1BB2C24B1E1A}" dt="2023-03-07T16:23:51.945" v="6914" actId="1076"/>
          <ac:grpSpMkLst>
            <pc:docMk/>
            <pc:sldMk cId="862484093" sldId="738"/>
            <ac:grpSpMk id="13" creationId="{FC5F4E9E-FB83-16B1-F31F-F3646FE6D9DB}"/>
          </ac:grpSpMkLst>
        </pc:grpChg>
        <pc:grpChg chg="add mod">
          <ac:chgData name="Justina Ojom" userId="cbdaed7d-8d45-4372-a16a-f3f8900c2f45" providerId="ADAL" clId="{58C288ED-13F7-48E1-BF70-1BB2C24B1E1A}" dt="2023-03-07T16:23:51.945" v="6914" actId="1076"/>
          <ac:grpSpMkLst>
            <pc:docMk/>
            <pc:sldMk cId="862484093" sldId="738"/>
            <ac:grpSpMk id="17" creationId="{0FF8D065-1B5D-C5DF-38D2-58B32D69FC49}"/>
          </ac:grpSpMkLst>
        </pc:grpChg>
        <pc:grpChg chg="add mod">
          <ac:chgData name="Justina Ojom" userId="cbdaed7d-8d45-4372-a16a-f3f8900c2f45" providerId="ADAL" clId="{58C288ED-13F7-48E1-BF70-1BB2C24B1E1A}" dt="2023-03-07T16:23:41.723" v="6911" actId="1076"/>
          <ac:grpSpMkLst>
            <pc:docMk/>
            <pc:sldMk cId="862484093" sldId="738"/>
            <ac:grpSpMk id="21" creationId="{D821245E-31D1-B3E1-18CE-9C10F853FC70}"/>
          </ac:grpSpMkLst>
        </pc:grpChg>
        <pc:grpChg chg="add mod">
          <ac:chgData name="Justina Ojom" userId="cbdaed7d-8d45-4372-a16a-f3f8900c2f45" providerId="ADAL" clId="{58C288ED-13F7-48E1-BF70-1BB2C24B1E1A}" dt="2023-03-07T16:23:41.723" v="6911" actId="1076"/>
          <ac:grpSpMkLst>
            <pc:docMk/>
            <pc:sldMk cId="862484093" sldId="738"/>
            <ac:grpSpMk id="25" creationId="{1ADA9BCA-053B-F5C1-B501-F477A3B6B1D3}"/>
          </ac:grpSpMkLst>
        </pc:grpChg>
        <pc:picChg chg="del">
          <ac:chgData name="Justina Ojom" userId="cbdaed7d-8d45-4372-a16a-f3f8900c2f45" providerId="ADAL" clId="{58C288ED-13F7-48E1-BF70-1BB2C24B1E1A}" dt="2023-03-07T16:23:07.592" v="6899" actId="478"/>
          <ac:picMkLst>
            <pc:docMk/>
            <pc:sldMk cId="862484093" sldId="738"/>
            <ac:picMk id="9" creationId="{E5F82CC8-293B-32B6-A6C2-FD23A28F0EC4}"/>
          </ac:picMkLst>
        </pc:picChg>
        <pc:picChg chg="del">
          <ac:chgData name="Justina Ojom" userId="cbdaed7d-8d45-4372-a16a-f3f8900c2f45" providerId="ADAL" clId="{58C288ED-13F7-48E1-BF70-1BB2C24B1E1A}" dt="2023-03-07T16:23:07.592" v="6899" actId="478"/>
          <ac:picMkLst>
            <pc:docMk/>
            <pc:sldMk cId="862484093" sldId="738"/>
            <ac:picMk id="11" creationId="{8DE90F69-F0D8-2536-B89D-674C0B1D119C}"/>
          </ac:picMkLst>
        </pc:picChg>
        <pc:cxnChg chg="add mod">
          <ac:chgData name="Justina Ojom" userId="cbdaed7d-8d45-4372-a16a-f3f8900c2f45" providerId="ADAL" clId="{58C288ED-13F7-48E1-BF70-1BB2C24B1E1A}" dt="2023-03-07T16:23:51.945" v="6914" actId="1076"/>
          <ac:cxnSpMkLst>
            <pc:docMk/>
            <pc:sldMk cId="862484093" sldId="738"/>
            <ac:cxnSpMk id="20" creationId="{804BC176-AE83-1224-E0CD-EC3D98975361}"/>
          </ac:cxnSpMkLst>
        </pc:cxnChg>
        <pc:cxnChg chg="add mod">
          <ac:chgData name="Justina Ojom" userId="cbdaed7d-8d45-4372-a16a-f3f8900c2f45" providerId="ADAL" clId="{58C288ED-13F7-48E1-BF70-1BB2C24B1E1A}" dt="2023-03-07T16:23:41.723" v="6911" actId="1076"/>
          <ac:cxnSpMkLst>
            <pc:docMk/>
            <pc:sldMk cId="862484093" sldId="738"/>
            <ac:cxnSpMk id="28" creationId="{3E13E7EC-72D5-A14A-96EC-F34733B6B8AA}"/>
          </ac:cxnSpMkLst>
        </pc:cxnChg>
      </pc:sldChg>
      <pc:sldChg chg="addSp delSp modSp mod modNotes modNotesTx">
        <pc:chgData name="Justina Ojom" userId="cbdaed7d-8d45-4372-a16a-f3f8900c2f45" providerId="ADAL" clId="{58C288ED-13F7-48E1-BF70-1BB2C24B1E1A}" dt="2023-03-09T21:57:24.189" v="9780" actId="20577"/>
        <pc:sldMkLst>
          <pc:docMk/>
          <pc:sldMk cId="3112522869" sldId="739"/>
        </pc:sldMkLst>
        <pc:spChg chg="del mod">
          <ac:chgData name="Justina Ojom" userId="cbdaed7d-8d45-4372-a16a-f3f8900c2f45" providerId="ADAL" clId="{58C288ED-13F7-48E1-BF70-1BB2C24B1E1A}" dt="2023-03-07T16:38:06.091" v="7098" actId="478"/>
          <ac:spMkLst>
            <pc:docMk/>
            <pc:sldMk cId="3112522869" sldId="739"/>
            <ac:spMk id="2" creationId="{3BF4FF40-CE4A-02A3-D5A7-91E0794015D2}"/>
          </ac:spMkLst>
        </pc:spChg>
        <pc:spChg chg="mod">
          <ac:chgData name="Justina Ojom" userId="cbdaed7d-8d45-4372-a16a-f3f8900c2f45" providerId="ADAL" clId="{58C288ED-13F7-48E1-BF70-1BB2C24B1E1A}" dt="2023-03-07T15:56:15.354" v="6320" actId="2711"/>
          <ac:spMkLst>
            <pc:docMk/>
            <pc:sldMk cId="3112522869" sldId="739"/>
            <ac:spMk id="4" creationId="{E06D0D35-C5D5-1897-5C86-0EB326163EB7}"/>
          </ac:spMkLst>
        </pc:spChg>
        <pc:spChg chg="del mod">
          <ac:chgData name="Justina Ojom" userId="cbdaed7d-8d45-4372-a16a-f3f8900c2f45" providerId="ADAL" clId="{58C288ED-13F7-48E1-BF70-1BB2C24B1E1A}" dt="2023-03-07T16:41:50.865" v="7186" actId="478"/>
          <ac:spMkLst>
            <pc:docMk/>
            <pc:sldMk cId="3112522869" sldId="739"/>
            <ac:spMk id="6" creationId="{2F259A2B-386E-158B-4D51-CD54265B51BA}"/>
          </ac:spMkLst>
        </pc:spChg>
        <pc:spChg chg="mod">
          <ac:chgData name="Justina Ojom" userId="cbdaed7d-8d45-4372-a16a-f3f8900c2f45" providerId="ADAL" clId="{58C288ED-13F7-48E1-BF70-1BB2C24B1E1A}" dt="2023-03-09T21:56:38.231" v="9695"/>
          <ac:spMkLst>
            <pc:docMk/>
            <pc:sldMk cId="3112522869" sldId="739"/>
            <ac:spMk id="6" creationId="{98A33F60-F0CA-E3CA-D15F-2C100FCE2D0D}"/>
          </ac:spMkLst>
        </pc:spChg>
        <pc:spChg chg="del">
          <ac:chgData name="Justina Ojom" userId="cbdaed7d-8d45-4372-a16a-f3f8900c2f45" providerId="ADAL" clId="{58C288ED-13F7-48E1-BF70-1BB2C24B1E1A}" dt="2023-03-07T15:51:47.840" v="6260" actId="478"/>
          <ac:spMkLst>
            <pc:docMk/>
            <pc:sldMk cId="3112522869" sldId="739"/>
            <ac:spMk id="7" creationId="{E9D5150D-5BC6-722C-1283-4F5004A7884A}"/>
          </ac:spMkLst>
        </pc:spChg>
        <pc:spChg chg="mod">
          <ac:chgData name="Justina Ojom" userId="cbdaed7d-8d45-4372-a16a-f3f8900c2f45" providerId="ADAL" clId="{58C288ED-13F7-48E1-BF70-1BB2C24B1E1A}" dt="2023-03-09T21:57:10.495" v="9757" actId="20577"/>
          <ac:spMkLst>
            <pc:docMk/>
            <pc:sldMk cId="3112522869" sldId="739"/>
            <ac:spMk id="8" creationId="{75E8739F-12F9-BFE4-35B0-558B0248C19C}"/>
          </ac:spMkLst>
        </pc:spChg>
        <pc:spChg chg="mod">
          <ac:chgData name="Justina Ojom" userId="cbdaed7d-8d45-4372-a16a-f3f8900c2f45" providerId="ADAL" clId="{58C288ED-13F7-48E1-BF70-1BB2C24B1E1A}" dt="2023-03-09T21:56:38.231" v="9695"/>
          <ac:spMkLst>
            <pc:docMk/>
            <pc:sldMk cId="3112522869" sldId="739"/>
            <ac:spMk id="9" creationId="{E27E6F67-8D10-2952-2414-7295E90C01B4}"/>
          </ac:spMkLst>
        </pc:spChg>
        <pc:spChg chg="mod">
          <ac:chgData name="Justina Ojom" userId="cbdaed7d-8d45-4372-a16a-f3f8900c2f45" providerId="ADAL" clId="{58C288ED-13F7-48E1-BF70-1BB2C24B1E1A}" dt="2023-03-07T15:56:15.354" v="6320" actId="2711"/>
          <ac:spMkLst>
            <pc:docMk/>
            <pc:sldMk cId="3112522869" sldId="739"/>
            <ac:spMk id="14" creationId="{C19EA4D2-977B-C54C-439C-3A5C8113413D}"/>
          </ac:spMkLst>
        </pc:spChg>
        <pc:spChg chg="mod">
          <ac:chgData name="Justina Ojom" userId="cbdaed7d-8d45-4372-a16a-f3f8900c2f45" providerId="ADAL" clId="{58C288ED-13F7-48E1-BF70-1BB2C24B1E1A}" dt="2023-03-07T15:56:15.354" v="6320" actId="2711"/>
          <ac:spMkLst>
            <pc:docMk/>
            <pc:sldMk cId="3112522869" sldId="739"/>
            <ac:spMk id="15" creationId="{B29E024D-D68E-6461-3C9D-DAD4DF3F5A53}"/>
          </ac:spMkLst>
        </pc:spChg>
        <pc:spChg chg="add del mod">
          <ac:chgData name="Justina Ojom" userId="cbdaed7d-8d45-4372-a16a-f3f8900c2f45" providerId="ADAL" clId="{58C288ED-13F7-48E1-BF70-1BB2C24B1E1A}" dt="2023-03-07T16:38:07.070" v="7099" actId="478"/>
          <ac:spMkLst>
            <pc:docMk/>
            <pc:sldMk cId="3112522869" sldId="739"/>
            <ac:spMk id="18" creationId="{CB393E08-6445-62BE-D849-02875B4AACDF}"/>
          </ac:spMkLst>
        </pc:spChg>
        <pc:spChg chg="add mod">
          <ac:chgData name="Justina Ojom" userId="cbdaed7d-8d45-4372-a16a-f3f8900c2f45" providerId="ADAL" clId="{58C288ED-13F7-48E1-BF70-1BB2C24B1E1A}" dt="2023-03-07T16:46:06.804" v="7278" actId="1076"/>
          <ac:spMkLst>
            <pc:docMk/>
            <pc:sldMk cId="3112522869" sldId="739"/>
            <ac:spMk id="19" creationId="{69D639CE-59C8-281D-3E2E-13DA502A7BAD}"/>
          </ac:spMkLst>
        </pc:spChg>
        <pc:spChg chg="add mod">
          <ac:chgData name="Justina Ojom" userId="cbdaed7d-8d45-4372-a16a-f3f8900c2f45" providerId="ADAL" clId="{58C288ED-13F7-48E1-BF70-1BB2C24B1E1A}" dt="2023-03-07T16:39:33.677" v="7118"/>
          <ac:spMkLst>
            <pc:docMk/>
            <pc:sldMk cId="3112522869" sldId="739"/>
            <ac:spMk id="26" creationId="{CB28E552-89B8-7D55-FBE4-FF9EA88D05B3}"/>
          </ac:spMkLst>
        </pc:spChg>
        <pc:spChg chg="add mod">
          <ac:chgData name="Justina Ojom" userId="cbdaed7d-8d45-4372-a16a-f3f8900c2f45" providerId="ADAL" clId="{58C288ED-13F7-48E1-BF70-1BB2C24B1E1A}" dt="2023-03-07T16:41:43.690" v="7184"/>
          <ac:spMkLst>
            <pc:docMk/>
            <pc:sldMk cId="3112522869" sldId="739"/>
            <ac:spMk id="27" creationId="{ACAC0615-5272-2C6D-210F-B2503D9F220A}"/>
          </ac:spMkLst>
        </pc:spChg>
        <pc:spChg chg="add del mod">
          <ac:chgData name="Justina Ojom" userId="cbdaed7d-8d45-4372-a16a-f3f8900c2f45" providerId="ADAL" clId="{58C288ED-13F7-48E1-BF70-1BB2C24B1E1A}" dt="2023-03-07T16:41:26.814" v="7164" actId="478"/>
          <ac:spMkLst>
            <pc:docMk/>
            <pc:sldMk cId="3112522869" sldId="739"/>
            <ac:spMk id="28" creationId="{9010BA74-8B27-AEEC-362E-2CD9160EC494}"/>
          </ac:spMkLst>
        </pc:spChg>
        <pc:spChg chg="add mod">
          <ac:chgData name="Justina Ojom" userId="cbdaed7d-8d45-4372-a16a-f3f8900c2f45" providerId="ADAL" clId="{58C288ED-13F7-48E1-BF70-1BB2C24B1E1A}" dt="2023-03-07T16:41:39.326" v="7183" actId="20577"/>
          <ac:spMkLst>
            <pc:docMk/>
            <pc:sldMk cId="3112522869" sldId="739"/>
            <ac:spMk id="29" creationId="{5FE04DEB-B360-F9F2-41F8-8D670BD1E6CA}"/>
          </ac:spMkLst>
        </pc:spChg>
        <pc:spChg chg="add del mod">
          <ac:chgData name="Justina Ojom" userId="cbdaed7d-8d45-4372-a16a-f3f8900c2f45" providerId="ADAL" clId="{58C288ED-13F7-48E1-BF70-1BB2C24B1E1A}" dt="2023-03-07T16:43:02.956" v="7205" actId="478"/>
          <ac:spMkLst>
            <pc:docMk/>
            <pc:sldMk cId="3112522869" sldId="739"/>
            <ac:spMk id="30" creationId="{82BD61B7-C1B0-E958-FCF3-3A1AD44C4E62}"/>
          </ac:spMkLst>
        </pc:spChg>
        <pc:spChg chg="add del mod">
          <ac:chgData name="Justina Ojom" userId="cbdaed7d-8d45-4372-a16a-f3f8900c2f45" providerId="ADAL" clId="{58C288ED-13F7-48E1-BF70-1BB2C24B1E1A}" dt="2023-03-07T16:43:03.452" v="7206" actId="478"/>
          <ac:spMkLst>
            <pc:docMk/>
            <pc:sldMk cId="3112522869" sldId="739"/>
            <ac:spMk id="31" creationId="{DC4A3B50-62E2-A928-5F8D-EF27CC53C866}"/>
          </ac:spMkLst>
        </pc:spChg>
        <pc:spChg chg="add mod">
          <ac:chgData name="Justina Ojom" userId="cbdaed7d-8d45-4372-a16a-f3f8900c2f45" providerId="ADAL" clId="{58C288ED-13F7-48E1-BF70-1BB2C24B1E1A}" dt="2023-03-07T16:46:09.112" v="7279" actId="1076"/>
          <ac:spMkLst>
            <pc:docMk/>
            <pc:sldMk cId="3112522869" sldId="739"/>
            <ac:spMk id="32" creationId="{17D32F4C-8010-8444-BA4C-41C723420E65}"/>
          </ac:spMkLst>
        </pc:spChg>
        <pc:spChg chg="add mod">
          <ac:chgData name="Justina Ojom" userId="cbdaed7d-8d45-4372-a16a-f3f8900c2f45" providerId="ADAL" clId="{58C288ED-13F7-48E1-BF70-1BB2C24B1E1A}" dt="2023-03-07T16:46:09.112" v="7279" actId="1076"/>
          <ac:spMkLst>
            <pc:docMk/>
            <pc:sldMk cId="3112522869" sldId="739"/>
            <ac:spMk id="33" creationId="{1E9C7873-ED22-9754-C3A3-EE3AD150442E}"/>
          </ac:spMkLst>
        </pc:spChg>
        <pc:spChg chg="add mod">
          <ac:chgData name="Justina Ojom" userId="cbdaed7d-8d45-4372-a16a-f3f8900c2f45" providerId="ADAL" clId="{58C288ED-13F7-48E1-BF70-1BB2C24B1E1A}" dt="2023-03-07T16:46:09.112" v="7279" actId="1076"/>
          <ac:spMkLst>
            <pc:docMk/>
            <pc:sldMk cId="3112522869" sldId="739"/>
            <ac:spMk id="34" creationId="{C1A5B76F-5322-C361-8F6E-01719A3F96FD}"/>
          </ac:spMkLst>
        </pc:spChg>
        <pc:spChg chg="add del mod">
          <ac:chgData name="Justina Ojom" userId="cbdaed7d-8d45-4372-a16a-f3f8900c2f45" providerId="ADAL" clId="{58C288ED-13F7-48E1-BF70-1BB2C24B1E1A}" dt="2023-03-07T16:45:09.053" v="7259" actId="478"/>
          <ac:spMkLst>
            <pc:docMk/>
            <pc:sldMk cId="3112522869" sldId="739"/>
            <ac:spMk id="35" creationId="{432DE67F-F528-D1FA-26BA-C4C506A41F08}"/>
          </ac:spMkLst>
        </pc:spChg>
        <pc:spChg chg="add del mod">
          <ac:chgData name="Justina Ojom" userId="cbdaed7d-8d45-4372-a16a-f3f8900c2f45" providerId="ADAL" clId="{58C288ED-13F7-48E1-BF70-1BB2C24B1E1A}" dt="2023-03-07T16:44:08.415" v="7236" actId="478"/>
          <ac:spMkLst>
            <pc:docMk/>
            <pc:sldMk cId="3112522869" sldId="739"/>
            <ac:spMk id="36" creationId="{48C5585C-ACD6-DA43-BB45-6E46A5E565FC}"/>
          </ac:spMkLst>
        </pc:spChg>
        <pc:spChg chg="add del mod">
          <ac:chgData name="Justina Ojom" userId="cbdaed7d-8d45-4372-a16a-f3f8900c2f45" providerId="ADAL" clId="{58C288ED-13F7-48E1-BF70-1BB2C24B1E1A}" dt="2023-03-07T16:43:35.509" v="7221" actId="478"/>
          <ac:spMkLst>
            <pc:docMk/>
            <pc:sldMk cId="3112522869" sldId="739"/>
            <ac:spMk id="37" creationId="{E429E094-2D01-D7F7-1161-0C207F929F28}"/>
          </ac:spMkLst>
        </pc:spChg>
        <pc:spChg chg="add del mod">
          <ac:chgData name="Justina Ojom" userId="cbdaed7d-8d45-4372-a16a-f3f8900c2f45" providerId="ADAL" clId="{58C288ED-13F7-48E1-BF70-1BB2C24B1E1A}" dt="2023-03-07T16:44:56.244" v="7253" actId="478"/>
          <ac:spMkLst>
            <pc:docMk/>
            <pc:sldMk cId="3112522869" sldId="739"/>
            <ac:spMk id="38" creationId="{46E48CCC-38FD-D963-1238-61F752E52874}"/>
          </ac:spMkLst>
        </pc:spChg>
        <pc:spChg chg="add mod">
          <ac:chgData name="Justina Ojom" userId="cbdaed7d-8d45-4372-a16a-f3f8900c2f45" providerId="ADAL" clId="{58C288ED-13F7-48E1-BF70-1BB2C24B1E1A}" dt="2023-03-07T16:46:09.112" v="7279" actId="1076"/>
          <ac:spMkLst>
            <pc:docMk/>
            <pc:sldMk cId="3112522869" sldId="739"/>
            <ac:spMk id="39" creationId="{BD4253F5-946F-D291-EDB4-3EE353FD44AA}"/>
          </ac:spMkLst>
        </pc:spChg>
        <pc:spChg chg="add mod">
          <ac:chgData name="Justina Ojom" userId="cbdaed7d-8d45-4372-a16a-f3f8900c2f45" providerId="ADAL" clId="{58C288ED-13F7-48E1-BF70-1BB2C24B1E1A}" dt="2023-03-07T16:46:09.112" v="7279" actId="1076"/>
          <ac:spMkLst>
            <pc:docMk/>
            <pc:sldMk cId="3112522869" sldId="739"/>
            <ac:spMk id="40" creationId="{1E2F66A2-3937-D163-BB67-5CEF26749FE5}"/>
          </ac:spMkLst>
        </pc:spChg>
        <pc:spChg chg="add del mod ord">
          <ac:chgData name="Justina Ojom" userId="cbdaed7d-8d45-4372-a16a-f3f8900c2f45" providerId="ADAL" clId="{58C288ED-13F7-48E1-BF70-1BB2C24B1E1A}" dt="2023-03-07T16:45:51.197" v="7267" actId="478"/>
          <ac:spMkLst>
            <pc:docMk/>
            <pc:sldMk cId="3112522869" sldId="739"/>
            <ac:spMk id="41" creationId="{C5378EF1-5516-3278-5153-1BE06EBA9B22}"/>
          </ac:spMkLst>
        </pc:spChg>
        <pc:spChg chg="add del mod ord">
          <ac:chgData name="Justina Ojom" userId="cbdaed7d-8d45-4372-a16a-f3f8900c2f45" providerId="ADAL" clId="{58C288ED-13F7-48E1-BF70-1BB2C24B1E1A}" dt="2023-03-07T16:45:51.197" v="7267" actId="478"/>
          <ac:spMkLst>
            <pc:docMk/>
            <pc:sldMk cId="3112522869" sldId="739"/>
            <ac:spMk id="42" creationId="{4EA59ED5-938E-5FFD-8C5E-8CB8490353C1}"/>
          </ac:spMkLst>
        </pc:spChg>
        <pc:spChg chg="add mod ord">
          <ac:chgData name="Justina Ojom" userId="cbdaed7d-8d45-4372-a16a-f3f8900c2f45" providerId="ADAL" clId="{58C288ED-13F7-48E1-BF70-1BB2C24B1E1A}" dt="2023-03-07T16:46:09.112" v="7279" actId="1076"/>
          <ac:spMkLst>
            <pc:docMk/>
            <pc:sldMk cId="3112522869" sldId="739"/>
            <ac:spMk id="43" creationId="{E6444C6C-5935-20F9-4330-1C406067DDF1}"/>
          </ac:spMkLst>
        </pc:spChg>
        <pc:spChg chg="add mod ord">
          <ac:chgData name="Justina Ojom" userId="cbdaed7d-8d45-4372-a16a-f3f8900c2f45" providerId="ADAL" clId="{58C288ED-13F7-48E1-BF70-1BB2C24B1E1A}" dt="2023-03-07T16:46:09.112" v="7279" actId="1076"/>
          <ac:spMkLst>
            <pc:docMk/>
            <pc:sldMk cId="3112522869" sldId="739"/>
            <ac:spMk id="44" creationId="{918ADF39-263B-694F-D264-5609A778E327}"/>
          </ac:spMkLst>
        </pc:spChg>
        <pc:grpChg chg="add mod">
          <ac:chgData name="Justina Ojom" userId="cbdaed7d-8d45-4372-a16a-f3f8900c2f45" providerId="ADAL" clId="{58C288ED-13F7-48E1-BF70-1BB2C24B1E1A}" dt="2023-03-09T21:56:38.231" v="9695"/>
          <ac:grpSpMkLst>
            <pc:docMk/>
            <pc:sldMk cId="3112522869" sldId="739"/>
            <ac:grpSpMk id="2" creationId="{AA7A6ECF-4176-848F-0E97-4BA4BB12197F}"/>
          </ac:grpSpMkLst>
        </pc:grpChg>
        <pc:grpChg chg="add del mod">
          <ac:chgData name="Justina Ojom" userId="cbdaed7d-8d45-4372-a16a-f3f8900c2f45" providerId="ADAL" clId="{58C288ED-13F7-48E1-BF70-1BB2C24B1E1A}" dt="2023-03-09T21:56:38" v="9694" actId="478"/>
          <ac:grpSpMkLst>
            <pc:docMk/>
            <pc:sldMk cId="3112522869" sldId="739"/>
            <ac:grpSpMk id="3" creationId="{3843919C-B26B-CFEE-4946-622E8C5ACD14}"/>
          </ac:grpSpMkLst>
        </pc:grpChg>
        <pc:grpChg chg="mod">
          <ac:chgData name="Justina Ojom" userId="cbdaed7d-8d45-4372-a16a-f3f8900c2f45" providerId="ADAL" clId="{58C288ED-13F7-48E1-BF70-1BB2C24B1E1A}" dt="2023-03-07T15:51:49.143" v="6262"/>
          <ac:grpSpMkLst>
            <pc:docMk/>
            <pc:sldMk cId="3112522869" sldId="739"/>
            <ac:grpSpMk id="5" creationId="{F2054B5F-14F6-1298-5472-1678A37CDC11}"/>
          </ac:grpSpMkLst>
        </pc:grpChg>
        <pc:grpChg chg="mod">
          <ac:chgData name="Justina Ojom" userId="cbdaed7d-8d45-4372-a16a-f3f8900c2f45" providerId="ADAL" clId="{58C288ED-13F7-48E1-BF70-1BB2C24B1E1A}" dt="2023-03-09T21:56:38.231" v="9695"/>
          <ac:grpSpMkLst>
            <pc:docMk/>
            <pc:sldMk cId="3112522869" sldId="739"/>
            <ac:grpSpMk id="7" creationId="{06C64421-4DB0-B4DA-8E4F-663469711FD8}"/>
          </ac:grpSpMkLst>
        </pc:grpChg>
        <pc:grpChg chg="del">
          <ac:chgData name="Justina Ojom" userId="cbdaed7d-8d45-4372-a16a-f3f8900c2f45" providerId="ADAL" clId="{58C288ED-13F7-48E1-BF70-1BB2C24B1E1A}" dt="2023-03-07T15:51:48.796" v="6261" actId="478"/>
          <ac:grpSpMkLst>
            <pc:docMk/>
            <pc:sldMk cId="3112522869" sldId="739"/>
            <ac:grpSpMk id="8" creationId="{2A1DA0CC-1B63-C688-E157-2F94D16BE51E}"/>
          </ac:grpSpMkLst>
        </pc:grpChg>
        <pc:graphicFrameChg chg="del mod">
          <ac:chgData name="Justina Ojom" userId="cbdaed7d-8d45-4372-a16a-f3f8900c2f45" providerId="ADAL" clId="{58C288ED-13F7-48E1-BF70-1BB2C24B1E1A}" dt="2023-03-07T16:41:50.865" v="7186" actId="478"/>
          <ac:graphicFrameMkLst>
            <pc:docMk/>
            <pc:sldMk cId="3112522869" sldId="739"/>
            <ac:graphicFrameMk id="11" creationId="{101B9228-2D38-EE65-8511-4F7FB5D79A86}"/>
          </ac:graphicFrameMkLst>
        </pc:graphicFrameChg>
        <pc:graphicFrameChg chg="del mod">
          <ac:chgData name="Justina Ojom" userId="cbdaed7d-8d45-4372-a16a-f3f8900c2f45" providerId="ADAL" clId="{58C288ED-13F7-48E1-BF70-1BB2C24B1E1A}" dt="2023-03-07T16:41:50.865" v="7186" actId="478"/>
          <ac:graphicFrameMkLst>
            <pc:docMk/>
            <pc:sldMk cId="3112522869" sldId="739"/>
            <ac:graphicFrameMk id="13" creationId="{7FC3B61F-BF4B-7D36-BB9D-F58F28604A8F}"/>
          </ac:graphicFrameMkLst>
        </pc:graphicFrameChg>
        <pc:picChg chg="del mod">
          <ac:chgData name="Justina Ojom" userId="cbdaed7d-8d45-4372-a16a-f3f8900c2f45" providerId="ADAL" clId="{58C288ED-13F7-48E1-BF70-1BB2C24B1E1A}" dt="2023-03-07T16:41:50.865" v="7186" actId="478"/>
          <ac:picMkLst>
            <pc:docMk/>
            <pc:sldMk cId="3112522869" sldId="739"/>
            <ac:picMk id="12" creationId="{FCB13710-AD0A-2DF8-5D12-6FDD8E1D499B}"/>
          </ac:picMkLst>
        </pc:picChg>
        <pc:picChg chg="del mod">
          <ac:chgData name="Justina Ojom" userId="cbdaed7d-8d45-4372-a16a-f3f8900c2f45" providerId="ADAL" clId="{58C288ED-13F7-48E1-BF70-1BB2C24B1E1A}" dt="2023-03-07T16:41:50.865" v="7186" actId="478"/>
          <ac:picMkLst>
            <pc:docMk/>
            <pc:sldMk cId="3112522869" sldId="739"/>
            <ac:picMk id="17" creationId="{3C74E7CA-AA36-4FBE-F72D-833ABA3FF4E0}"/>
          </ac:picMkLst>
        </pc:picChg>
        <pc:picChg chg="add mod">
          <ac:chgData name="Justina Ojom" userId="cbdaed7d-8d45-4372-a16a-f3f8900c2f45" providerId="ADAL" clId="{58C288ED-13F7-48E1-BF70-1BB2C24B1E1A}" dt="2023-03-07T16:46:09.112" v="7279" actId="1076"/>
          <ac:picMkLst>
            <pc:docMk/>
            <pc:sldMk cId="3112522869" sldId="739"/>
            <ac:picMk id="21" creationId="{78ACA2EF-A388-8A60-3759-CEA0FB447893}"/>
          </ac:picMkLst>
        </pc:picChg>
        <pc:picChg chg="add mod">
          <ac:chgData name="Justina Ojom" userId="cbdaed7d-8d45-4372-a16a-f3f8900c2f45" providerId="ADAL" clId="{58C288ED-13F7-48E1-BF70-1BB2C24B1E1A}" dt="2023-03-07T16:46:09.112" v="7279" actId="1076"/>
          <ac:picMkLst>
            <pc:docMk/>
            <pc:sldMk cId="3112522869" sldId="739"/>
            <ac:picMk id="23" creationId="{919CF150-D5D0-324E-ADE2-044BE63EE598}"/>
          </ac:picMkLst>
        </pc:picChg>
        <pc:picChg chg="add mod">
          <ac:chgData name="Justina Ojom" userId="cbdaed7d-8d45-4372-a16a-f3f8900c2f45" providerId="ADAL" clId="{58C288ED-13F7-48E1-BF70-1BB2C24B1E1A}" dt="2023-03-07T16:46:09.112" v="7279" actId="1076"/>
          <ac:picMkLst>
            <pc:docMk/>
            <pc:sldMk cId="3112522869" sldId="739"/>
            <ac:picMk id="25" creationId="{7D721166-B4F2-D669-0D46-57D9ADC458A0}"/>
          </ac:picMkLst>
        </pc:picChg>
      </pc:sldChg>
      <pc:sldChg chg="addSp delSp modSp mod modNotes modNotesTx">
        <pc:chgData name="Justina Ojom" userId="cbdaed7d-8d45-4372-a16a-f3f8900c2f45" providerId="ADAL" clId="{58C288ED-13F7-48E1-BF70-1BB2C24B1E1A}" dt="2023-03-09T21:54:53.321" v="9468" actId="20577"/>
        <pc:sldMkLst>
          <pc:docMk/>
          <pc:sldMk cId="2750259723" sldId="740"/>
        </pc:sldMkLst>
        <pc:spChg chg="mod">
          <ac:chgData name="Justina Ojom" userId="cbdaed7d-8d45-4372-a16a-f3f8900c2f45" providerId="ADAL" clId="{58C288ED-13F7-48E1-BF70-1BB2C24B1E1A}" dt="2023-03-07T16:24:18.433" v="6927" actId="255"/>
          <ac:spMkLst>
            <pc:docMk/>
            <pc:sldMk cId="2750259723" sldId="740"/>
            <ac:spMk id="2" creationId="{3BF4FF40-CE4A-02A3-D5A7-91E0794015D2}"/>
          </ac:spMkLst>
        </pc:spChg>
        <pc:spChg chg="mod">
          <ac:chgData name="Justina Ojom" userId="cbdaed7d-8d45-4372-a16a-f3f8900c2f45" providerId="ADAL" clId="{58C288ED-13F7-48E1-BF70-1BB2C24B1E1A}" dt="2023-03-09T21:54:35.490" v="9434"/>
          <ac:spMkLst>
            <pc:docMk/>
            <pc:sldMk cId="2750259723" sldId="740"/>
            <ac:spMk id="5" creationId="{2A96AF18-F8F8-9E63-D7CC-69E751AFD925}"/>
          </ac:spMkLst>
        </pc:spChg>
        <pc:spChg chg="add del mod">
          <ac:chgData name="Justina Ojom" userId="cbdaed7d-8d45-4372-a16a-f3f8900c2f45" providerId="ADAL" clId="{58C288ED-13F7-48E1-BF70-1BB2C24B1E1A}" dt="2023-03-07T16:25:20.858" v="6938" actId="478"/>
          <ac:spMkLst>
            <pc:docMk/>
            <pc:sldMk cId="2750259723" sldId="740"/>
            <ac:spMk id="5" creationId="{E87E8B99-C6A0-CEC8-0D6E-808A538367B5}"/>
          </ac:spMkLst>
        </pc:spChg>
        <pc:spChg chg="mod">
          <ac:chgData name="Justina Ojom" userId="cbdaed7d-8d45-4372-a16a-f3f8900c2f45" providerId="ADAL" clId="{58C288ED-13F7-48E1-BF70-1BB2C24B1E1A}" dt="2023-03-07T16:35:34.543" v="7029" actId="14100"/>
          <ac:spMkLst>
            <pc:docMk/>
            <pc:sldMk cId="2750259723" sldId="740"/>
            <ac:spMk id="6" creationId="{2F259A2B-386E-158B-4D51-CD54265B51BA}"/>
          </ac:spMkLst>
        </pc:spChg>
        <pc:spChg chg="del">
          <ac:chgData name="Justina Ojom" userId="cbdaed7d-8d45-4372-a16a-f3f8900c2f45" providerId="ADAL" clId="{58C288ED-13F7-48E1-BF70-1BB2C24B1E1A}" dt="2023-03-07T15:51:23.123" v="6254" actId="478"/>
          <ac:spMkLst>
            <pc:docMk/>
            <pc:sldMk cId="2750259723" sldId="740"/>
            <ac:spMk id="7" creationId="{E9D5150D-5BC6-722C-1283-4F5004A7884A}"/>
          </ac:spMkLst>
        </pc:spChg>
        <pc:spChg chg="mod">
          <ac:chgData name="Justina Ojom" userId="cbdaed7d-8d45-4372-a16a-f3f8900c2f45" providerId="ADAL" clId="{58C288ED-13F7-48E1-BF70-1BB2C24B1E1A}" dt="2023-03-09T21:54:47.192" v="9448" actId="20577"/>
          <ac:spMkLst>
            <pc:docMk/>
            <pc:sldMk cId="2750259723" sldId="740"/>
            <ac:spMk id="8" creationId="{CB587424-8BDE-DA64-D627-969446DDFB90}"/>
          </ac:spMkLst>
        </pc:spChg>
        <pc:spChg chg="mod">
          <ac:chgData name="Justina Ojom" userId="cbdaed7d-8d45-4372-a16a-f3f8900c2f45" providerId="ADAL" clId="{58C288ED-13F7-48E1-BF70-1BB2C24B1E1A}" dt="2023-03-09T21:54:35.490" v="9434"/>
          <ac:spMkLst>
            <pc:docMk/>
            <pc:sldMk cId="2750259723" sldId="740"/>
            <ac:spMk id="9" creationId="{542CC8B5-BDE0-09D7-FA89-3843E683F42E}"/>
          </ac:spMkLst>
        </pc:spChg>
        <pc:spChg chg="mod">
          <ac:chgData name="Justina Ojom" userId="cbdaed7d-8d45-4372-a16a-f3f8900c2f45" providerId="ADAL" clId="{58C288ED-13F7-48E1-BF70-1BB2C24B1E1A}" dt="2023-03-07T15:56:20.367" v="6322" actId="2711"/>
          <ac:spMkLst>
            <pc:docMk/>
            <pc:sldMk cId="2750259723" sldId="740"/>
            <ac:spMk id="11" creationId="{4811E2F3-0D16-F57E-FA6C-21B395124B3D}"/>
          </ac:spMkLst>
        </pc:spChg>
        <pc:spChg chg="mod">
          <ac:chgData name="Justina Ojom" userId="cbdaed7d-8d45-4372-a16a-f3f8900c2f45" providerId="ADAL" clId="{58C288ED-13F7-48E1-BF70-1BB2C24B1E1A}" dt="2023-03-07T15:56:20.367" v="6322" actId="2711"/>
          <ac:spMkLst>
            <pc:docMk/>
            <pc:sldMk cId="2750259723" sldId="740"/>
            <ac:spMk id="13" creationId="{2593EADE-DEF2-2908-B3DE-EEA398675095}"/>
          </ac:spMkLst>
        </pc:spChg>
        <pc:spChg chg="mod">
          <ac:chgData name="Justina Ojom" userId="cbdaed7d-8d45-4372-a16a-f3f8900c2f45" providerId="ADAL" clId="{58C288ED-13F7-48E1-BF70-1BB2C24B1E1A}" dt="2023-03-07T15:56:20.367" v="6322" actId="2711"/>
          <ac:spMkLst>
            <pc:docMk/>
            <pc:sldMk cId="2750259723" sldId="740"/>
            <ac:spMk id="14" creationId="{61544104-CFD6-3C39-B7AD-9F14190199D4}"/>
          </ac:spMkLst>
        </pc:spChg>
        <pc:spChg chg="add del mod">
          <ac:chgData name="Justina Ojom" userId="cbdaed7d-8d45-4372-a16a-f3f8900c2f45" providerId="ADAL" clId="{58C288ED-13F7-48E1-BF70-1BB2C24B1E1A}" dt="2023-03-07T16:25:14.737" v="6934"/>
          <ac:spMkLst>
            <pc:docMk/>
            <pc:sldMk cId="2750259723" sldId="740"/>
            <ac:spMk id="15" creationId="{5DDDAFA8-12A5-32EC-1864-52708B2C21DE}"/>
          </ac:spMkLst>
        </pc:spChg>
        <pc:spChg chg="add del mod">
          <ac:chgData name="Justina Ojom" userId="cbdaed7d-8d45-4372-a16a-f3f8900c2f45" providerId="ADAL" clId="{58C288ED-13F7-48E1-BF70-1BB2C24B1E1A}" dt="2023-03-07T16:25:14.737" v="6934"/>
          <ac:spMkLst>
            <pc:docMk/>
            <pc:sldMk cId="2750259723" sldId="740"/>
            <ac:spMk id="16" creationId="{5861CF01-D1FA-4990-1E5D-6211FA8A1FC5}"/>
          </ac:spMkLst>
        </pc:spChg>
        <pc:spChg chg="add mod">
          <ac:chgData name="Justina Ojom" userId="cbdaed7d-8d45-4372-a16a-f3f8900c2f45" providerId="ADAL" clId="{58C288ED-13F7-48E1-BF70-1BB2C24B1E1A}" dt="2023-03-07T16:25:26.868" v="6939" actId="164"/>
          <ac:spMkLst>
            <pc:docMk/>
            <pc:sldMk cId="2750259723" sldId="740"/>
            <ac:spMk id="17" creationId="{D49EE2BF-6476-F856-98E8-464F00AE0896}"/>
          </ac:spMkLst>
        </pc:spChg>
        <pc:spChg chg="add mod">
          <ac:chgData name="Justina Ojom" userId="cbdaed7d-8d45-4372-a16a-f3f8900c2f45" providerId="ADAL" clId="{58C288ED-13F7-48E1-BF70-1BB2C24B1E1A}" dt="2023-03-07T16:25:26.868" v="6939" actId="164"/>
          <ac:spMkLst>
            <pc:docMk/>
            <pc:sldMk cId="2750259723" sldId="740"/>
            <ac:spMk id="18" creationId="{0C17112A-8183-BE35-7FE4-D6E171AF31D8}"/>
          </ac:spMkLst>
        </pc:spChg>
        <pc:spChg chg="add mod">
          <ac:chgData name="Justina Ojom" userId="cbdaed7d-8d45-4372-a16a-f3f8900c2f45" providerId="ADAL" clId="{58C288ED-13F7-48E1-BF70-1BB2C24B1E1A}" dt="2023-03-07T16:26:27.250" v="6952" actId="207"/>
          <ac:spMkLst>
            <pc:docMk/>
            <pc:sldMk cId="2750259723" sldId="740"/>
            <ac:spMk id="20" creationId="{D1C9DBEF-6E3A-067A-DC10-825589E2B638}"/>
          </ac:spMkLst>
        </pc:spChg>
        <pc:spChg chg="add mod">
          <ac:chgData name="Justina Ojom" userId="cbdaed7d-8d45-4372-a16a-f3f8900c2f45" providerId="ADAL" clId="{58C288ED-13F7-48E1-BF70-1BB2C24B1E1A}" dt="2023-03-07T16:26:27.250" v="6952" actId="207"/>
          <ac:spMkLst>
            <pc:docMk/>
            <pc:sldMk cId="2750259723" sldId="740"/>
            <ac:spMk id="21" creationId="{4CA5D621-5ED7-94E2-3CA7-1F118F7D7FB9}"/>
          </ac:spMkLst>
        </pc:spChg>
        <pc:spChg chg="add mod">
          <ac:chgData name="Justina Ojom" userId="cbdaed7d-8d45-4372-a16a-f3f8900c2f45" providerId="ADAL" clId="{58C288ED-13F7-48E1-BF70-1BB2C24B1E1A}" dt="2023-03-07T16:41:22.254" v="7163" actId="122"/>
          <ac:spMkLst>
            <pc:docMk/>
            <pc:sldMk cId="2750259723" sldId="740"/>
            <ac:spMk id="24" creationId="{A15FBF5A-481E-B4B2-0699-27980BFD3EA8}"/>
          </ac:spMkLst>
        </pc:spChg>
        <pc:spChg chg="add mod ord">
          <ac:chgData name="Justina Ojom" userId="cbdaed7d-8d45-4372-a16a-f3f8900c2f45" providerId="ADAL" clId="{58C288ED-13F7-48E1-BF70-1BB2C24B1E1A}" dt="2023-03-07T16:29:42.167" v="7021" actId="2085"/>
          <ac:spMkLst>
            <pc:docMk/>
            <pc:sldMk cId="2750259723" sldId="740"/>
            <ac:spMk id="25" creationId="{96164A5C-8DC1-0F07-6C34-55DB54872220}"/>
          </ac:spMkLst>
        </pc:spChg>
        <pc:grpChg chg="add del mod">
          <ac:chgData name="Justina Ojom" userId="cbdaed7d-8d45-4372-a16a-f3f8900c2f45" providerId="ADAL" clId="{58C288ED-13F7-48E1-BF70-1BB2C24B1E1A}" dt="2023-03-09T21:54:35.158" v="9433" actId="478"/>
          <ac:grpSpMkLst>
            <pc:docMk/>
            <pc:sldMk cId="2750259723" sldId="740"/>
            <ac:grpSpMk id="3" creationId="{9048AE23-665A-4FEE-480B-0F896453FA59}"/>
          </ac:grpSpMkLst>
        </pc:grpChg>
        <pc:grpChg chg="add mod">
          <ac:chgData name="Justina Ojom" userId="cbdaed7d-8d45-4372-a16a-f3f8900c2f45" providerId="ADAL" clId="{58C288ED-13F7-48E1-BF70-1BB2C24B1E1A}" dt="2023-03-09T21:54:35.490" v="9434"/>
          <ac:grpSpMkLst>
            <pc:docMk/>
            <pc:sldMk cId="2750259723" sldId="740"/>
            <ac:grpSpMk id="4" creationId="{2A2040D7-6166-DEEC-2DDD-68241179C1D3}"/>
          </ac:grpSpMkLst>
        </pc:grpChg>
        <pc:grpChg chg="mod">
          <ac:chgData name="Justina Ojom" userId="cbdaed7d-8d45-4372-a16a-f3f8900c2f45" providerId="ADAL" clId="{58C288ED-13F7-48E1-BF70-1BB2C24B1E1A}" dt="2023-03-09T21:54:35.490" v="9434"/>
          <ac:grpSpMkLst>
            <pc:docMk/>
            <pc:sldMk cId="2750259723" sldId="740"/>
            <ac:grpSpMk id="7" creationId="{5177F705-9871-B7B1-CBCD-B1FCBF5EE10C}"/>
          </ac:grpSpMkLst>
        </pc:grpChg>
        <pc:grpChg chg="del">
          <ac:chgData name="Justina Ojom" userId="cbdaed7d-8d45-4372-a16a-f3f8900c2f45" providerId="ADAL" clId="{58C288ED-13F7-48E1-BF70-1BB2C24B1E1A}" dt="2023-03-07T15:51:21.974" v="6253" actId="478"/>
          <ac:grpSpMkLst>
            <pc:docMk/>
            <pc:sldMk cId="2750259723" sldId="740"/>
            <ac:grpSpMk id="8" creationId="{2A1DA0CC-1B63-C688-E157-2F94D16BE51E}"/>
          </ac:grpSpMkLst>
        </pc:grpChg>
        <pc:grpChg chg="mod">
          <ac:chgData name="Justina Ojom" userId="cbdaed7d-8d45-4372-a16a-f3f8900c2f45" providerId="ADAL" clId="{58C288ED-13F7-48E1-BF70-1BB2C24B1E1A}" dt="2023-03-07T15:51:23.434" v="6255"/>
          <ac:grpSpMkLst>
            <pc:docMk/>
            <pc:sldMk cId="2750259723" sldId="740"/>
            <ac:grpSpMk id="12" creationId="{AA4F0DFF-1AA2-3174-EC79-B54E00EDC76B}"/>
          </ac:grpSpMkLst>
        </pc:grpChg>
        <pc:grpChg chg="add mod">
          <ac:chgData name="Justina Ojom" userId="cbdaed7d-8d45-4372-a16a-f3f8900c2f45" providerId="ADAL" clId="{58C288ED-13F7-48E1-BF70-1BB2C24B1E1A}" dt="2023-03-07T16:28:40.675" v="7006" actId="1076"/>
          <ac:grpSpMkLst>
            <pc:docMk/>
            <pc:sldMk cId="2750259723" sldId="740"/>
            <ac:grpSpMk id="19" creationId="{B866D685-B252-40A8-1C5B-A84BF255CAE2}"/>
          </ac:grpSpMkLst>
        </pc:grpChg>
        <pc:grpChg chg="add mod ord">
          <ac:chgData name="Justina Ojom" userId="cbdaed7d-8d45-4372-a16a-f3f8900c2f45" providerId="ADAL" clId="{58C288ED-13F7-48E1-BF70-1BB2C24B1E1A}" dt="2023-03-07T16:28:40.675" v="7006" actId="1076"/>
          <ac:grpSpMkLst>
            <pc:docMk/>
            <pc:sldMk cId="2750259723" sldId="740"/>
            <ac:grpSpMk id="22" creationId="{564EA5F5-F3AB-487A-9649-C5F6528FCF99}"/>
          </ac:grpSpMkLst>
        </pc:grpChg>
        <pc:picChg chg="add del">
          <ac:chgData name="Justina Ojom" userId="cbdaed7d-8d45-4372-a16a-f3f8900c2f45" providerId="ADAL" clId="{58C288ED-13F7-48E1-BF70-1BB2C24B1E1A}" dt="2023-03-07T16:25:20.858" v="6938" actId="478"/>
          <ac:picMkLst>
            <pc:docMk/>
            <pc:sldMk cId="2750259723" sldId="740"/>
            <ac:picMk id="4" creationId="{C129101B-5CA0-D044-4633-72C7F24FBAD5}"/>
          </ac:picMkLst>
        </pc:picChg>
      </pc:sldChg>
      <pc:sldChg chg="addSp delSp modSp mod modNotes modNotesTx">
        <pc:chgData name="Justina Ojom" userId="cbdaed7d-8d45-4372-a16a-f3f8900c2f45" providerId="ADAL" clId="{58C288ED-13F7-48E1-BF70-1BB2C24B1E1A}" dt="2023-03-07T18:01:00.046" v="8223"/>
        <pc:sldMkLst>
          <pc:docMk/>
          <pc:sldMk cId="773406019" sldId="741"/>
        </pc:sldMkLst>
        <pc:spChg chg="mod">
          <ac:chgData name="Justina Ojom" userId="cbdaed7d-8d45-4372-a16a-f3f8900c2f45" providerId="ADAL" clId="{58C288ED-13F7-48E1-BF70-1BB2C24B1E1A}" dt="2023-03-07T15:57:13.537" v="6334"/>
          <ac:spMkLst>
            <pc:docMk/>
            <pc:sldMk cId="773406019" sldId="741"/>
            <ac:spMk id="2" creationId="{9267DED2-9E00-AD54-1C0B-FB50B9AF71C7}"/>
          </ac:spMkLst>
        </pc:spChg>
        <pc:spChg chg="del mod">
          <ac:chgData name="Justina Ojom" userId="cbdaed7d-8d45-4372-a16a-f3f8900c2f45" providerId="ADAL" clId="{58C288ED-13F7-48E1-BF70-1BB2C24B1E1A}" dt="2023-03-07T16:46:26.685" v="7284" actId="478"/>
          <ac:spMkLst>
            <pc:docMk/>
            <pc:sldMk cId="773406019" sldId="741"/>
            <ac:spMk id="3" creationId="{B04E008D-53D4-8E3C-76BA-76861F1F918B}"/>
          </ac:spMkLst>
        </pc:spChg>
        <pc:spChg chg="del mod">
          <ac:chgData name="Justina Ojom" userId="cbdaed7d-8d45-4372-a16a-f3f8900c2f45" providerId="ADAL" clId="{58C288ED-13F7-48E1-BF70-1BB2C24B1E1A}" dt="2023-03-07T16:46:16.981" v="7280" actId="478"/>
          <ac:spMkLst>
            <pc:docMk/>
            <pc:sldMk cId="773406019" sldId="741"/>
            <ac:spMk id="4" creationId="{1BD54C8C-3309-F3F0-CDA9-E1C29FDD9A01}"/>
          </ac:spMkLst>
        </pc:spChg>
        <pc:spChg chg="del mod">
          <ac:chgData name="Justina Ojom" userId="cbdaed7d-8d45-4372-a16a-f3f8900c2f45" providerId="ADAL" clId="{58C288ED-13F7-48E1-BF70-1BB2C24B1E1A}" dt="2023-03-07T16:46:16.981" v="7280" actId="478"/>
          <ac:spMkLst>
            <pc:docMk/>
            <pc:sldMk cId="773406019" sldId="741"/>
            <ac:spMk id="5" creationId="{704BF73F-B0A0-3E1F-1DBC-2953D989F413}"/>
          </ac:spMkLst>
        </pc:spChg>
        <pc:spChg chg="add mod">
          <ac:chgData name="Justina Ojom" userId="cbdaed7d-8d45-4372-a16a-f3f8900c2f45" providerId="ADAL" clId="{58C288ED-13F7-48E1-BF70-1BB2C24B1E1A}" dt="2023-03-07T16:46:56.579" v="7299" actId="1076"/>
          <ac:spMkLst>
            <pc:docMk/>
            <pc:sldMk cId="773406019" sldId="741"/>
            <ac:spMk id="6" creationId="{4C334B79-2B38-9F71-E4BE-895B125388D7}"/>
          </ac:spMkLst>
        </pc:spChg>
        <pc:spChg chg="mod">
          <ac:chgData name="Justina Ojom" userId="cbdaed7d-8d45-4372-a16a-f3f8900c2f45" providerId="ADAL" clId="{58C288ED-13F7-48E1-BF70-1BB2C24B1E1A}" dt="2023-03-07T16:46:48.253" v="7294" actId="207"/>
          <ac:spMkLst>
            <pc:docMk/>
            <pc:sldMk cId="773406019" sldId="741"/>
            <ac:spMk id="10" creationId="{A14382E6-CDD0-1732-5716-A6479397C0FE}"/>
          </ac:spMkLst>
        </pc:spChg>
        <pc:spChg chg="mod">
          <ac:chgData name="Justina Ojom" userId="cbdaed7d-8d45-4372-a16a-f3f8900c2f45" providerId="ADAL" clId="{58C288ED-13F7-48E1-BF70-1BB2C24B1E1A}" dt="2023-03-07T16:46:48.253" v="7294" actId="207"/>
          <ac:spMkLst>
            <pc:docMk/>
            <pc:sldMk cId="773406019" sldId="741"/>
            <ac:spMk id="11" creationId="{703F2175-45D0-E66C-6F23-07F0AB729C97}"/>
          </ac:spMkLst>
        </pc:spChg>
        <pc:spChg chg="mod">
          <ac:chgData name="Justina Ojom" userId="cbdaed7d-8d45-4372-a16a-f3f8900c2f45" providerId="ADAL" clId="{58C288ED-13F7-48E1-BF70-1BB2C24B1E1A}" dt="2023-03-07T16:46:48.253" v="7294" actId="207"/>
          <ac:spMkLst>
            <pc:docMk/>
            <pc:sldMk cId="773406019" sldId="741"/>
            <ac:spMk id="13" creationId="{B5077AD1-B479-E962-59F9-B71947376C32}"/>
          </ac:spMkLst>
        </pc:spChg>
        <pc:spChg chg="mod">
          <ac:chgData name="Justina Ojom" userId="cbdaed7d-8d45-4372-a16a-f3f8900c2f45" providerId="ADAL" clId="{58C288ED-13F7-48E1-BF70-1BB2C24B1E1A}" dt="2023-03-07T16:46:48.253" v="7294" actId="207"/>
          <ac:spMkLst>
            <pc:docMk/>
            <pc:sldMk cId="773406019" sldId="741"/>
            <ac:spMk id="14" creationId="{D1862A66-524D-57BA-5B3A-72E6A0F60786}"/>
          </ac:spMkLst>
        </pc:spChg>
        <pc:spChg chg="mod">
          <ac:chgData name="Justina Ojom" userId="cbdaed7d-8d45-4372-a16a-f3f8900c2f45" providerId="ADAL" clId="{58C288ED-13F7-48E1-BF70-1BB2C24B1E1A}" dt="2023-03-07T16:46:48.253" v="7294" actId="207"/>
          <ac:spMkLst>
            <pc:docMk/>
            <pc:sldMk cId="773406019" sldId="741"/>
            <ac:spMk id="15" creationId="{88B0ABC9-D9E7-18A8-4BCF-DDF937CF7095}"/>
          </ac:spMkLst>
        </pc:spChg>
        <pc:spChg chg="mod">
          <ac:chgData name="Justina Ojom" userId="cbdaed7d-8d45-4372-a16a-f3f8900c2f45" providerId="ADAL" clId="{58C288ED-13F7-48E1-BF70-1BB2C24B1E1A}" dt="2023-03-07T16:46:48.253" v="7294" actId="207"/>
          <ac:spMkLst>
            <pc:docMk/>
            <pc:sldMk cId="773406019" sldId="741"/>
            <ac:spMk id="16" creationId="{5DDD4C9F-76AD-D5F1-FE58-56D921A6864A}"/>
          </ac:spMkLst>
        </pc:spChg>
        <pc:spChg chg="mod">
          <ac:chgData name="Justina Ojom" userId="cbdaed7d-8d45-4372-a16a-f3f8900c2f45" providerId="ADAL" clId="{58C288ED-13F7-48E1-BF70-1BB2C24B1E1A}" dt="2023-03-07T16:46:48.253" v="7294" actId="207"/>
          <ac:spMkLst>
            <pc:docMk/>
            <pc:sldMk cId="773406019" sldId="741"/>
            <ac:spMk id="17" creationId="{3F97BDAD-66A3-44D0-B56B-58999DD5C60A}"/>
          </ac:spMkLst>
        </pc:spChg>
        <pc:spChg chg="mod">
          <ac:chgData name="Justina Ojom" userId="cbdaed7d-8d45-4372-a16a-f3f8900c2f45" providerId="ADAL" clId="{58C288ED-13F7-48E1-BF70-1BB2C24B1E1A}" dt="2023-03-07T16:46:48.253" v="7294" actId="207"/>
          <ac:spMkLst>
            <pc:docMk/>
            <pc:sldMk cId="773406019" sldId="741"/>
            <ac:spMk id="18" creationId="{A88F2DA7-6241-70B2-5CA1-7740C7DA67A0}"/>
          </ac:spMkLst>
        </pc:spChg>
        <pc:spChg chg="mod">
          <ac:chgData name="Justina Ojom" userId="cbdaed7d-8d45-4372-a16a-f3f8900c2f45" providerId="ADAL" clId="{58C288ED-13F7-48E1-BF70-1BB2C24B1E1A}" dt="2023-03-07T16:46:48.253" v="7294" actId="207"/>
          <ac:spMkLst>
            <pc:docMk/>
            <pc:sldMk cId="773406019" sldId="741"/>
            <ac:spMk id="19" creationId="{33545510-7AF1-C87C-40C3-C5466501F2B7}"/>
          </ac:spMkLst>
        </pc:spChg>
        <pc:spChg chg="mod">
          <ac:chgData name="Justina Ojom" userId="cbdaed7d-8d45-4372-a16a-f3f8900c2f45" providerId="ADAL" clId="{58C288ED-13F7-48E1-BF70-1BB2C24B1E1A}" dt="2023-03-07T16:46:48.253" v="7294" actId="207"/>
          <ac:spMkLst>
            <pc:docMk/>
            <pc:sldMk cId="773406019" sldId="741"/>
            <ac:spMk id="20" creationId="{5013C1D4-7380-53CF-F92D-4A77E7128571}"/>
          </ac:spMkLst>
        </pc:spChg>
        <pc:grpChg chg="add mod">
          <ac:chgData name="Justina Ojom" userId="cbdaed7d-8d45-4372-a16a-f3f8900c2f45" providerId="ADAL" clId="{58C288ED-13F7-48E1-BF70-1BB2C24B1E1A}" dt="2023-03-07T16:46:56.579" v="7299" actId="1076"/>
          <ac:grpSpMkLst>
            <pc:docMk/>
            <pc:sldMk cId="773406019" sldId="741"/>
            <ac:grpSpMk id="7" creationId="{566B872F-9F28-689B-5E6D-512CD4FCAB22}"/>
          </ac:grpSpMkLst>
        </pc:grpChg>
        <pc:grpChg chg="mod">
          <ac:chgData name="Justina Ojom" userId="cbdaed7d-8d45-4372-a16a-f3f8900c2f45" providerId="ADAL" clId="{58C288ED-13F7-48E1-BF70-1BB2C24B1E1A}" dt="2023-03-07T16:46:48.253" v="7294" actId="207"/>
          <ac:grpSpMkLst>
            <pc:docMk/>
            <pc:sldMk cId="773406019" sldId="741"/>
            <ac:grpSpMk id="8" creationId="{49958265-61C0-4CC0-FF05-2FD628582751}"/>
          </ac:grpSpMkLst>
        </pc:grpChg>
        <pc:grpChg chg="mod">
          <ac:chgData name="Justina Ojom" userId="cbdaed7d-8d45-4372-a16a-f3f8900c2f45" providerId="ADAL" clId="{58C288ED-13F7-48E1-BF70-1BB2C24B1E1A}" dt="2023-03-07T16:46:48.253" v="7294" actId="207"/>
          <ac:grpSpMkLst>
            <pc:docMk/>
            <pc:sldMk cId="773406019" sldId="741"/>
            <ac:grpSpMk id="9" creationId="{C8585C29-1C84-68F8-51D9-93EE84165A7D}"/>
          </ac:grpSpMkLst>
        </pc:grpChg>
        <pc:grpChg chg="mod">
          <ac:chgData name="Justina Ojom" userId="cbdaed7d-8d45-4372-a16a-f3f8900c2f45" providerId="ADAL" clId="{58C288ED-13F7-48E1-BF70-1BB2C24B1E1A}" dt="2023-03-07T16:46:48.253" v="7294" actId="207"/>
          <ac:grpSpMkLst>
            <pc:docMk/>
            <pc:sldMk cId="773406019" sldId="741"/>
            <ac:grpSpMk id="12" creationId="{81374673-A4A9-F363-C358-664F70BCFFE0}"/>
          </ac:grpSpMkLst>
        </pc:grpChg>
      </pc:sldChg>
      <pc:sldChg chg="addSp delSp modSp mod modNotes modNotesTx">
        <pc:chgData name="Justina Ojom" userId="cbdaed7d-8d45-4372-a16a-f3f8900c2f45" providerId="ADAL" clId="{58C288ED-13F7-48E1-BF70-1BB2C24B1E1A}" dt="2023-03-09T22:04:01.904" v="10175" actId="20577"/>
        <pc:sldMkLst>
          <pc:docMk/>
          <pc:sldMk cId="1632018333" sldId="742"/>
        </pc:sldMkLst>
        <pc:spChg chg="mod">
          <ac:chgData name="Justina Ojom" userId="cbdaed7d-8d45-4372-a16a-f3f8900c2f45" providerId="ADAL" clId="{58C288ED-13F7-48E1-BF70-1BB2C24B1E1A}" dt="2023-03-07T15:57:13.537" v="6334"/>
          <ac:spMkLst>
            <pc:docMk/>
            <pc:sldMk cId="1632018333" sldId="742"/>
            <ac:spMk id="2" creationId="{72FCFE94-8837-47DD-B69B-6BA207F449F6}"/>
          </ac:spMkLst>
        </pc:spChg>
        <pc:spChg chg="del">
          <ac:chgData name="Justina Ojom" userId="cbdaed7d-8d45-4372-a16a-f3f8900c2f45" providerId="ADAL" clId="{58C288ED-13F7-48E1-BF70-1BB2C24B1E1A}" dt="2023-03-07T15:53:15.484" v="6286" actId="478"/>
          <ac:spMkLst>
            <pc:docMk/>
            <pc:sldMk cId="1632018333" sldId="742"/>
            <ac:spMk id="3" creationId="{1FE0EE38-7CA8-B874-5613-B01AE998734F}"/>
          </ac:spMkLst>
        </pc:spChg>
        <pc:spChg chg="del">
          <ac:chgData name="Justina Ojom" userId="cbdaed7d-8d45-4372-a16a-f3f8900c2f45" providerId="ADAL" clId="{58C288ED-13F7-48E1-BF70-1BB2C24B1E1A}" dt="2023-03-07T15:53:35.927" v="6290" actId="478"/>
          <ac:spMkLst>
            <pc:docMk/>
            <pc:sldMk cId="1632018333" sldId="742"/>
            <ac:spMk id="4" creationId="{1700D139-B0B0-4E4A-88BB-998B6070EC4A}"/>
          </ac:spMkLst>
        </pc:spChg>
        <pc:spChg chg="mod">
          <ac:chgData name="Justina Ojom" userId="cbdaed7d-8d45-4372-a16a-f3f8900c2f45" providerId="ADAL" clId="{58C288ED-13F7-48E1-BF70-1BB2C24B1E1A}" dt="2023-03-09T22:03:37.079" v="10156"/>
          <ac:spMkLst>
            <pc:docMk/>
            <pc:sldMk cId="1632018333" sldId="742"/>
            <ac:spMk id="4" creationId="{2AB41952-8924-F925-BE7A-805081B7B5B0}"/>
          </ac:spMkLst>
        </pc:spChg>
        <pc:spChg chg="del">
          <ac:chgData name="Justina Ojom" userId="cbdaed7d-8d45-4372-a16a-f3f8900c2f45" providerId="ADAL" clId="{58C288ED-13F7-48E1-BF70-1BB2C24B1E1A}" dt="2023-03-07T15:53:35.927" v="6290" actId="478"/>
          <ac:spMkLst>
            <pc:docMk/>
            <pc:sldMk cId="1632018333" sldId="742"/>
            <ac:spMk id="5" creationId="{3B6194EF-B0B4-447F-906C-A0C21B8F1E5B}"/>
          </ac:spMkLst>
        </pc:spChg>
        <pc:spChg chg="del">
          <ac:chgData name="Justina Ojom" userId="cbdaed7d-8d45-4372-a16a-f3f8900c2f45" providerId="ADAL" clId="{58C288ED-13F7-48E1-BF70-1BB2C24B1E1A}" dt="2023-03-07T15:53:35.927" v="6290" actId="478"/>
          <ac:spMkLst>
            <pc:docMk/>
            <pc:sldMk cId="1632018333" sldId="742"/>
            <ac:spMk id="6" creationId="{F1075244-453A-4068-AC78-81A8866099D5}"/>
          </ac:spMkLst>
        </pc:spChg>
        <pc:spChg chg="mod">
          <ac:chgData name="Justina Ojom" userId="cbdaed7d-8d45-4372-a16a-f3f8900c2f45" providerId="ADAL" clId="{58C288ED-13F7-48E1-BF70-1BB2C24B1E1A}" dt="2023-03-09T22:03:37.079" v="10156"/>
          <ac:spMkLst>
            <pc:docMk/>
            <pc:sldMk cId="1632018333" sldId="742"/>
            <ac:spMk id="7" creationId="{8BF70884-ED0C-08A6-CEB1-E7BC65882756}"/>
          </ac:spMkLst>
        </pc:spChg>
        <pc:spChg chg="del">
          <ac:chgData name="Justina Ojom" userId="cbdaed7d-8d45-4372-a16a-f3f8900c2f45" providerId="ADAL" clId="{58C288ED-13F7-48E1-BF70-1BB2C24B1E1A}" dt="2023-03-07T15:53:35.927" v="6290" actId="478"/>
          <ac:spMkLst>
            <pc:docMk/>
            <pc:sldMk cId="1632018333" sldId="742"/>
            <ac:spMk id="8" creationId="{AC9EB034-2845-4F12-A17B-8528E8E741B8}"/>
          </ac:spMkLst>
        </pc:spChg>
        <pc:spChg chg="mod">
          <ac:chgData name="Justina Ojom" userId="cbdaed7d-8d45-4372-a16a-f3f8900c2f45" providerId="ADAL" clId="{58C288ED-13F7-48E1-BF70-1BB2C24B1E1A}" dt="2023-03-09T22:03:37.079" v="10156"/>
          <ac:spMkLst>
            <pc:docMk/>
            <pc:sldMk cId="1632018333" sldId="742"/>
            <ac:spMk id="8" creationId="{E554F832-13D8-10D6-CA5D-93AAC1A513AA}"/>
          </ac:spMkLst>
        </pc:spChg>
        <pc:spChg chg="mod">
          <ac:chgData name="Justina Ojom" userId="cbdaed7d-8d45-4372-a16a-f3f8900c2f45" providerId="ADAL" clId="{58C288ED-13F7-48E1-BF70-1BB2C24B1E1A}" dt="2023-03-09T22:03:41.200" v="10159" actId="20577"/>
          <ac:spMkLst>
            <pc:docMk/>
            <pc:sldMk cId="1632018333" sldId="742"/>
            <ac:spMk id="9" creationId="{2BCDD4EA-69EA-E309-DCEE-1BD03F205490}"/>
          </ac:spMkLst>
        </pc:spChg>
        <pc:spChg chg="del">
          <ac:chgData name="Justina Ojom" userId="cbdaed7d-8d45-4372-a16a-f3f8900c2f45" providerId="ADAL" clId="{58C288ED-13F7-48E1-BF70-1BB2C24B1E1A}" dt="2023-03-07T15:53:35.927" v="6290" actId="478"/>
          <ac:spMkLst>
            <pc:docMk/>
            <pc:sldMk cId="1632018333" sldId="742"/>
            <ac:spMk id="9" creationId="{B3AD8D08-8BD0-4760-8982-19A2FBC328D1}"/>
          </ac:spMkLst>
        </pc:spChg>
        <pc:spChg chg="del">
          <ac:chgData name="Justina Ojom" userId="cbdaed7d-8d45-4372-a16a-f3f8900c2f45" providerId="ADAL" clId="{58C288ED-13F7-48E1-BF70-1BB2C24B1E1A}" dt="2023-03-07T15:53:35.927" v="6290" actId="478"/>
          <ac:spMkLst>
            <pc:docMk/>
            <pc:sldMk cId="1632018333" sldId="742"/>
            <ac:spMk id="10" creationId="{B997A2DA-9E1C-49BD-A05F-5D20A697ED05}"/>
          </ac:spMkLst>
        </pc:spChg>
        <pc:spChg chg="mod">
          <ac:chgData name="Justina Ojom" userId="cbdaed7d-8d45-4372-a16a-f3f8900c2f45" providerId="ADAL" clId="{58C288ED-13F7-48E1-BF70-1BB2C24B1E1A}" dt="2023-03-09T22:03:37.079" v="10156"/>
          <ac:spMkLst>
            <pc:docMk/>
            <pc:sldMk cId="1632018333" sldId="742"/>
            <ac:spMk id="10" creationId="{DDB9C2C3-40BE-E75A-793B-74B2ACAA53AA}"/>
          </ac:spMkLst>
        </pc:spChg>
        <pc:spChg chg="mod">
          <ac:chgData name="Justina Ojom" userId="cbdaed7d-8d45-4372-a16a-f3f8900c2f45" providerId="ADAL" clId="{58C288ED-13F7-48E1-BF70-1BB2C24B1E1A}" dt="2023-03-07T15:53:15.862" v="6287"/>
          <ac:spMkLst>
            <pc:docMk/>
            <pc:sldMk cId="1632018333" sldId="742"/>
            <ac:spMk id="17" creationId="{D51608DF-7CCE-8D41-30D6-76AF564F1551}"/>
          </ac:spMkLst>
        </pc:spChg>
        <pc:spChg chg="mod">
          <ac:chgData name="Justina Ojom" userId="cbdaed7d-8d45-4372-a16a-f3f8900c2f45" providerId="ADAL" clId="{58C288ED-13F7-48E1-BF70-1BB2C24B1E1A}" dt="2023-03-07T15:53:15.862" v="6287"/>
          <ac:spMkLst>
            <pc:docMk/>
            <pc:sldMk cId="1632018333" sldId="742"/>
            <ac:spMk id="20" creationId="{6B2A0FF0-5F8D-319A-88CB-DA911EEA492D}"/>
          </ac:spMkLst>
        </pc:spChg>
        <pc:spChg chg="mod">
          <ac:chgData name="Justina Ojom" userId="cbdaed7d-8d45-4372-a16a-f3f8900c2f45" providerId="ADAL" clId="{58C288ED-13F7-48E1-BF70-1BB2C24B1E1A}" dt="2023-03-07T15:53:15.862" v="6287"/>
          <ac:spMkLst>
            <pc:docMk/>
            <pc:sldMk cId="1632018333" sldId="742"/>
            <ac:spMk id="21" creationId="{BF4FF400-DFC5-5758-EE4D-7C5B441F718D}"/>
          </ac:spMkLst>
        </pc:spChg>
        <pc:spChg chg="mod">
          <ac:chgData name="Justina Ojom" userId="cbdaed7d-8d45-4372-a16a-f3f8900c2f45" providerId="ADAL" clId="{58C288ED-13F7-48E1-BF70-1BB2C24B1E1A}" dt="2023-03-07T15:53:15.862" v="6287"/>
          <ac:spMkLst>
            <pc:docMk/>
            <pc:sldMk cId="1632018333" sldId="742"/>
            <ac:spMk id="22" creationId="{D0CBA687-1211-9BA8-1EB9-98F7650233A8}"/>
          </ac:spMkLst>
        </pc:spChg>
        <pc:spChg chg="mod">
          <ac:chgData name="Justina Ojom" userId="cbdaed7d-8d45-4372-a16a-f3f8900c2f45" providerId="ADAL" clId="{58C288ED-13F7-48E1-BF70-1BB2C24B1E1A}" dt="2023-03-07T15:53:15.862" v="6287"/>
          <ac:spMkLst>
            <pc:docMk/>
            <pc:sldMk cId="1632018333" sldId="742"/>
            <ac:spMk id="23" creationId="{8B62F13B-8541-795C-075E-50D76C90DC5A}"/>
          </ac:spMkLst>
        </pc:spChg>
        <pc:spChg chg="add mod">
          <ac:chgData name="Justina Ojom" userId="cbdaed7d-8d45-4372-a16a-f3f8900c2f45" providerId="ADAL" clId="{58C288ED-13F7-48E1-BF70-1BB2C24B1E1A}" dt="2023-03-07T15:57:13.537" v="6334"/>
          <ac:spMkLst>
            <pc:docMk/>
            <pc:sldMk cId="1632018333" sldId="742"/>
            <ac:spMk id="24" creationId="{FEFF90DA-D670-737E-F75C-CD613B99143F}"/>
          </ac:spMkLst>
        </pc:spChg>
        <pc:spChg chg="add mod">
          <ac:chgData name="Justina Ojom" userId="cbdaed7d-8d45-4372-a16a-f3f8900c2f45" providerId="ADAL" clId="{58C288ED-13F7-48E1-BF70-1BB2C24B1E1A}" dt="2023-03-07T15:57:13.537" v="6334"/>
          <ac:spMkLst>
            <pc:docMk/>
            <pc:sldMk cId="1632018333" sldId="742"/>
            <ac:spMk id="25" creationId="{7E576825-28C0-530B-481F-07DB297881F0}"/>
          </ac:spMkLst>
        </pc:spChg>
        <pc:spChg chg="add mod">
          <ac:chgData name="Justina Ojom" userId="cbdaed7d-8d45-4372-a16a-f3f8900c2f45" providerId="ADAL" clId="{58C288ED-13F7-48E1-BF70-1BB2C24B1E1A}" dt="2023-03-07T15:53:43.656" v="6292" actId="207"/>
          <ac:spMkLst>
            <pc:docMk/>
            <pc:sldMk cId="1632018333" sldId="742"/>
            <ac:spMk id="26" creationId="{C1614D32-31C1-AA31-956D-DC3CD7F5637C}"/>
          </ac:spMkLst>
        </pc:spChg>
        <pc:grpChg chg="add mod">
          <ac:chgData name="Justina Ojom" userId="cbdaed7d-8d45-4372-a16a-f3f8900c2f45" providerId="ADAL" clId="{58C288ED-13F7-48E1-BF70-1BB2C24B1E1A}" dt="2023-03-09T22:03:37.079" v="10156"/>
          <ac:grpSpMkLst>
            <pc:docMk/>
            <pc:sldMk cId="1632018333" sldId="742"/>
            <ac:grpSpMk id="3" creationId="{C0A2429A-0793-728E-72DB-62680DDCC862}"/>
          </ac:grpSpMkLst>
        </pc:grpChg>
        <pc:grpChg chg="mod">
          <ac:chgData name="Justina Ojom" userId="cbdaed7d-8d45-4372-a16a-f3f8900c2f45" providerId="ADAL" clId="{58C288ED-13F7-48E1-BF70-1BB2C24B1E1A}" dt="2023-03-09T22:03:37.079" v="10156"/>
          <ac:grpSpMkLst>
            <pc:docMk/>
            <pc:sldMk cId="1632018333" sldId="742"/>
            <ac:grpSpMk id="5" creationId="{0286584C-7717-F8BA-68E9-169D8521A1C7}"/>
          </ac:grpSpMkLst>
        </pc:grpChg>
        <pc:grpChg chg="mod">
          <ac:chgData name="Justina Ojom" userId="cbdaed7d-8d45-4372-a16a-f3f8900c2f45" providerId="ADAL" clId="{58C288ED-13F7-48E1-BF70-1BB2C24B1E1A}" dt="2023-03-09T22:03:37.079" v="10156"/>
          <ac:grpSpMkLst>
            <pc:docMk/>
            <pc:sldMk cId="1632018333" sldId="742"/>
            <ac:grpSpMk id="6" creationId="{EFD3F7B9-3E22-C83A-1390-59FDAEBF8E75}"/>
          </ac:grpSpMkLst>
        </pc:grpChg>
        <pc:grpChg chg="del">
          <ac:chgData name="Justina Ojom" userId="cbdaed7d-8d45-4372-a16a-f3f8900c2f45" providerId="ADAL" clId="{58C288ED-13F7-48E1-BF70-1BB2C24B1E1A}" dt="2023-03-07T15:53:15.484" v="6286" actId="478"/>
          <ac:grpSpMkLst>
            <pc:docMk/>
            <pc:sldMk cId="1632018333" sldId="742"/>
            <ac:grpSpMk id="7" creationId="{08A62176-7471-0FA2-E1AA-5A2304A13FC8}"/>
          </ac:grpSpMkLst>
        </pc:grpChg>
        <pc:grpChg chg="del">
          <ac:chgData name="Justina Ojom" userId="cbdaed7d-8d45-4372-a16a-f3f8900c2f45" providerId="ADAL" clId="{58C288ED-13F7-48E1-BF70-1BB2C24B1E1A}" dt="2023-03-07T15:53:15.484" v="6286" actId="478"/>
          <ac:grpSpMkLst>
            <pc:docMk/>
            <pc:sldMk cId="1632018333" sldId="742"/>
            <ac:grpSpMk id="13" creationId="{A58D008F-19DD-28FC-9388-65957F38F9E9}"/>
          </ac:grpSpMkLst>
        </pc:grpChg>
        <pc:grpChg chg="add del mod">
          <ac:chgData name="Justina Ojom" userId="cbdaed7d-8d45-4372-a16a-f3f8900c2f45" providerId="ADAL" clId="{58C288ED-13F7-48E1-BF70-1BB2C24B1E1A}" dt="2023-03-09T22:03:36.767" v="10155" actId="478"/>
          <ac:grpSpMkLst>
            <pc:docMk/>
            <pc:sldMk cId="1632018333" sldId="742"/>
            <ac:grpSpMk id="16" creationId="{8518F686-37F6-B751-4E93-3172A7723D87}"/>
          </ac:grpSpMkLst>
        </pc:grpChg>
        <pc:grpChg chg="mod">
          <ac:chgData name="Justina Ojom" userId="cbdaed7d-8d45-4372-a16a-f3f8900c2f45" providerId="ADAL" clId="{58C288ED-13F7-48E1-BF70-1BB2C24B1E1A}" dt="2023-03-07T15:53:15.862" v="6287"/>
          <ac:grpSpMkLst>
            <pc:docMk/>
            <pc:sldMk cId="1632018333" sldId="742"/>
            <ac:grpSpMk id="18" creationId="{136CA8BE-7F26-9402-0509-F5D5E8853A97}"/>
          </ac:grpSpMkLst>
        </pc:grpChg>
        <pc:grpChg chg="mod">
          <ac:chgData name="Justina Ojom" userId="cbdaed7d-8d45-4372-a16a-f3f8900c2f45" providerId="ADAL" clId="{58C288ED-13F7-48E1-BF70-1BB2C24B1E1A}" dt="2023-03-07T15:53:15.862" v="6287"/>
          <ac:grpSpMkLst>
            <pc:docMk/>
            <pc:sldMk cId="1632018333" sldId="742"/>
            <ac:grpSpMk id="19" creationId="{246C546E-9E32-A873-A76A-90BF45BE874C}"/>
          </ac:grpSpMkLst>
        </pc:grpChg>
      </pc:sldChg>
      <pc:sldChg chg="addSp delSp modSp mod delCm modNotes modNotesTx">
        <pc:chgData name="Justina Ojom" userId="cbdaed7d-8d45-4372-a16a-f3f8900c2f45" providerId="ADAL" clId="{58C288ED-13F7-48E1-BF70-1BB2C24B1E1A}" dt="2023-03-09T22:03:22.003" v="10154" actId="20577"/>
        <pc:sldMkLst>
          <pc:docMk/>
          <pc:sldMk cId="3526081584" sldId="744"/>
        </pc:sldMkLst>
        <pc:spChg chg="mod">
          <ac:chgData name="Justina Ojom" userId="cbdaed7d-8d45-4372-a16a-f3f8900c2f45" providerId="ADAL" clId="{58C288ED-13F7-48E1-BF70-1BB2C24B1E1A}" dt="2023-03-07T15:57:13.537" v="6334"/>
          <ac:spMkLst>
            <pc:docMk/>
            <pc:sldMk cId="3526081584" sldId="744"/>
            <ac:spMk id="2" creationId="{916ECB65-6AD2-70A0-1FE2-EFFF6D09E2C0}"/>
          </ac:spMkLst>
        </pc:spChg>
        <pc:spChg chg="del mod">
          <ac:chgData name="Justina Ojom" userId="cbdaed7d-8d45-4372-a16a-f3f8900c2f45" providerId="ADAL" clId="{58C288ED-13F7-48E1-BF70-1BB2C24B1E1A}" dt="2023-03-07T17:58:41.501" v="8176" actId="478"/>
          <ac:spMkLst>
            <pc:docMk/>
            <pc:sldMk cId="3526081584" sldId="744"/>
            <ac:spMk id="3" creationId="{095D19AE-D1D6-A257-3835-9FD70B23D7BB}"/>
          </ac:spMkLst>
        </pc:spChg>
        <pc:spChg chg="add mod ord">
          <ac:chgData name="Justina Ojom" userId="cbdaed7d-8d45-4372-a16a-f3f8900c2f45" providerId="ADAL" clId="{58C288ED-13F7-48E1-BF70-1BB2C24B1E1A}" dt="2023-03-07T20:53:40.466" v="9053" actId="1076"/>
          <ac:spMkLst>
            <pc:docMk/>
            <pc:sldMk cId="3526081584" sldId="744"/>
            <ac:spMk id="3" creationId="{28225F34-B035-7E20-14FB-CDD38D8CDB6A}"/>
          </ac:spMkLst>
        </pc:spChg>
        <pc:spChg chg="del mod">
          <ac:chgData name="Justina Ojom" userId="cbdaed7d-8d45-4372-a16a-f3f8900c2f45" providerId="ADAL" clId="{58C288ED-13F7-48E1-BF70-1BB2C24B1E1A}" dt="2023-03-07T17:58:41.501" v="8176" actId="478"/>
          <ac:spMkLst>
            <pc:docMk/>
            <pc:sldMk cId="3526081584" sldId="744"/>
            <ac:spMk id="4" creationId="{4EDD3B1E-364A-2DA8-E62F-36038BE4F358}"/>
          </ac:spMkLst>
        </pc:spChg>
        <pc:spChg chg="del mod">
          <ac:chgData name="Justina Ojom" userId="cbdaed7d-8d45-4372-a16a-f3f8900c2f45" providerId="ADAL" clId="{58C288ED-13F7-48E1-BF70-1BB2C24B1E1A}" dt="2023-03-07T17:58:41.501" v="8176" actId="478"/>
          <ac:spMkLst>
            <pc:docMk/>
            <pc:sldMk cId="3526081584" sldId="744"/>
            <ac:spMk id="5" creationId="{C5807835-67A1-4112-6D1C-12F9F9E06F52}"/>
          </ac:spMkLst>
        </pc:spChg>
        <pc:spChg chg="mod">
          <ac:chgData name="Justina Ojom" userId="cbdaed7d-8d45-4372-a16a-f3f8900c2f45" providerId="ADAL" clId="{58C288ED-13F7-48E1-BF70-1BB2C24B1E1A}" dt="2023-03-09T21:25:12.156" v="9212"/>
          <ac:spMkLst>
            <pc:docMk/>
            <pc:sldMk cId="3526081584" sldId="744"/>
            <ac:spMk id="5" creationId="{D6D7FDE6-B5BC-F9D8-BDC4-48B3DC572D5B}"/>
          </ac:spMkLst>
        </pc:spChg>
        <pc:spChg chg="del mod">
          <ac:chgData name="Justina Ojom" userId="cbdaed7d-8d45-4372-a16a-f3f8900c2f45" providerId="ADAL" clId="{58C288ED-13F7-48E1-BF70-1BB2C24B1E1A}" dt="2023-03-07T17:58:41.501" v="8176" actId="478"/>
          <ac:spMkLst>
            <pc:docMk/>
            <pc:sldMk cId="3526081584" sldId="744"/>
            <ac:spMk id="6" creationId="{3925EDF4-3B40-C8A9-A27A-016C5EC4146D}"/>
          </ac:spMkLst>
        </pc:spChg>
        <pc:spChg chg="del mod">
          <ac:chgData name="Justina Ojom" userId="cbdaed7d-8d45-4372-a16a-f3f8900c2f45" providerId="ADAL" clId="{58C288ED-13F7-48E1-BF70-1BB2C24B1E1A}" dt="2023-03-07T17:58:41.501" v="8176" actId="478"/>
          <ac:spMkLst>
            <pc:docMk/>
            <pc:sldMk cId="3526081584" sldId="744"/>
            <ac:spMk id="7" creationId="{D463D8B8-C894-C032-0041-2F0EC06A2FB5}"/>
          </ac:spMkLst>
        </pc:spChg>
        <pc:spChg chg="mod">
          <ac:chgData name="Justina Ojom" userId="cbdaed7d-8d45-4372-a16a-f3f8900c2f45" providerId="ADAL" clId="{58C288ED-13F7-48E1-BF70-1BB2C24B1E1A}" dt="2023-03-09T21:25:12.156" v="9212"/>
          <ac:spMkLst>
            <pc:docMk/>
            <pc:sldMk cId="3526081584" sldId="744"/>
            <ac:spMk id="8" creationId="{2F2B7F7A-1254-8E43-B809-EC9E26B2FD97}"/>
          </ac:spMkLst>
        </pc:spChg>
        <pc:spChg chg="del mod">
          <ac:chgData name="Justina Ojom" userId="cbdaed7d-8d45-4372-a16a-f3f8900c2f45" providerId="ADAL" clId="{58C288ED-13F7-48E1-BF70-1BB2C24B1E1A}" dt="2023-03-07T17:58:41.501" v="8176" actId="478"/>
          <ac:spMkLst>
            <pc:docMk/>
            <pc:sldMk cId="3526081584" sldId="744"/>
            <ac:spMk id="8" creationId="{443309C0-01D4-9C4C-5159-E6D8E47B2FDF}"/>
          </ac:spMkLst>
        </pc:spChg>
        <pc:spChg chg="mod">
          <ac:chgData name="Justina Ojom" userId="cbdaed7d-8d45-4372-a16a-f3f8900c2f45" providerId="ADAL" clId="{58C288ED-13F7-48E1-BF70-1BB2C24B1E1A}" dt="2023-03-09T21:25:12.156" v="9212"/>
          <ac:spMkLst>
            <pc:docMk/>
            <pc:sldMk cId="3526081584" sldId="744"/>
            <ac:spMk id="9" creationId="{575A0ABE-859F-6DA7-B665-2FECFAA720B8}"/>
          </ac:spMkLst>
        </pc:spChg>
        <pc:spChg chg="del mod">
          <ac:chgData name="Justina Ojom" userId="cbdaed7d-8d45-4372-a16a-f3f8900c2f45" providerId="ADAL" clId="{58C288ED-13F7-48E1-BF70-1BB2C24B1E1A}" dt="2023-03-07T17:58:41.501" v="8176" actId="478"/>
          <ac:spMkLst>
            <pc:docMk/>
            <pc:sldMk cId="3526081584" sldId="744"/>
            <ac:spMk id="10" creationId="{46DA0BB2-D9A1-B262-9BD6-424F03C551FE}"/>
          </ac:spMkLst>
        </pc:spChg>
        <pc:spChg chg="mod">
          <ac:chgData name="Justina Ojom" userId="cbdaed7d-8d45-4372-a16a-f3f8900c2f45" providerId="ADAL" clId="{58C288ED-13F7-48E1-BF70-1BB2C24B1E1A}" dt="2023-03-09T21:25:12.156" v="9212"/>
          <ac:spMkLst>
            <pc:docMk/>
            <pc:sldMk cId="3526081584" sldId="744"/>
            <ac:spMk id="10" creationId="{988313AA-CC8A-DEDA-4907-18C08FD4CC4C}"/>
          </ac:spMkLst>
        </pc:spChg>
        <pc:spChg chg="del mod">
          <ac:chgData name="Justina Ojom" userId="cbdaed7d-8d45-4372-a16a-f3f8900c2f45" providerId="ADAL" clId="{58C288ED-13F7-48E1-BF70-1BB2C24B1E1A}" dt="2023-03-07T17:58:41.501" v="8176" actId="478"/>
          <ac:spMkLst>
            <pc:docMk/>
            <pc:sldMk cId="3526081584" sldId="744"/>
            <ac:spMk id="11" creationId="{11D522B3-E2F8-D5E0-8B85-4B909B64E8CB}"/>
          </ac:spMkLst>
        </pc:spChg>
        <pc:spChg chg="mod">
          <ac:chgData name="Justina Ojom" userId="cbdaed7d-8d45-4372-a16a-f3f8900c2f45" providerId="ADAL" clId="{58C288ED-13F7-48E1-BF70-1BB2C24B1E1A}" dt="2023-03-09T21:25:12.156" v="9212"/>
          <ac:spMkLst>
            <pc:docMk/>
            <pc:sldMk cId="3526081584" sldId="744"/>
            <ac:spMk id="11" creationId="{C9F0E7B6-BCE9-822B-2E37-E447B97A6785}"/>
          </ac:spMkLst>
        </pc:spChg>
        <pc:spChg chg="del mod">
          <ac:chgData name="Justina Ojom" userId="cbdaed7d-8d45-4372-a16a-f3f8900c2f45" providerId="ADAL" clId="{58C288ED-13F7-48E1-BF70-1BB2C24B1E1A}" dt="2023-03-07T17:58:41.501" v="8176" actId="478"/>
          <ac:spMkLst>
            <pc:docMk/>
            <pc:sldMk cId="3526081584" sldId="744"/>
            <ac:spMk id="12" creationId="{81D59F4F-A208-A57B-0B2B-8CB0DA746C66}"/>
          </ac:spMkLst>
        </pc:spChg>
        <pc:spChg chg="mod">
          <ac:chgData name="Justina Ojom" userId="cbdaed7d-8d45-4372-a16a-f3f8900c2f45" providerId="ADAL" clId="{58C288ED-13F7-48E1-BF70-1BB2C24B1E1A}" dt="2023-03-09T22:03:06.626" v="10052"/>
          <ac:spMkLst>
            <pc:docMk/>
            <pc:sldMk cId="3526081584" sldId="744"/>
            <ac:spMk id="13" creationId="{BA06B36D-9EE3-3A43-6479-0CD32BB7F907}"/>
          </ac:spMkLst>
        </pc:spChg>
        <pc:spChg chg="del mod">
          <ac:chgData name="Justina Ojom" userId="cbdaed7d-8d45-4372-a16a-f3f8900c2f45" providerId="ADAL" clId="{58C288ED-13F7-48E1-BF70-1BB2C24B1E1A}" dt="2023-03-07T17:58:41.501" v="8176" actId="478"/>
          <ac:spMkLst>
            <pc:docMk/>
            <pc:sldMk cId="3526081584" sldId="744"/>
            <ac:spMk id="13" creationId="{E04AE4F3-573A-D767-0803-3FA789B1EB6B}"/>
          </ac:spMkLst>
        </pc:spChg>
        <pc:spChg chg="del mod">
          <ac:chgData name="Justina Ojom" userId="cbdaed7d-8d45-4372-a16a-f3f8900c2f45" providerId="ADAL" clId="{58C288ED-13F7-48E1-BF70-1BB2C24B1E1A}" dt="2023-03-07T17:58:41.501" v="8176" actId="478"/>
          <ac:spMkLst>
            <pc:docMk/>
            <pc:sldMk cId="3526081584" sldId="744"/>
            <ac:spMk id="14" creationId="{083DB049-463C-1DA0-4B44-9F2A60645F52}"/>
          </ac:spMkLst>
        </pc:spChg>
        <pc:spChg chg="del mod">
          <ac:chgData name="Justina Ojom" userId="cbdaed7d-8d45-4372-a16a-f3f8900c2f45" providerId="ADAL" clId="{58C288ED-13F7-48E1-BF70-1BB2C24B1E1A}" dt="2023-03-07T17:58:41.501" v="8176" actId="478"/>
          <ac:spMkLst>
            <pc:docMk/>
            <pc:sldMk cId="3526081584" sldId="744"/>
            <ac:spMk id="15" creationId="{94A5AB63-A9C8-E40C-218A-45FB07DE37DC}"/>
          </ac:spMkLst>
        </pc:spChg>
        <pc:spChg chg="del mod">
          <ac:chgData name="Justina Ojom" userId="cbdaed7d-8d45-4372-a16a-f3f8900c2f45" providerId="ADAL" clId="{58C288ED-13F7-48E1-BF70-1BB2C24B1E1A}" dt="2023-03-07T17:58:41.501" v="8176" actId="478"/>
          <ac:spMkLst>
            <pc:docMk/>
            <pc:sldMk cId="3526081584" sldId="744"/>
            <ac:spMk id="16" creationId="{1EB35D0F-2309-019E-AF77-4A4D871B4585}"/>
          </ac:spMkLst>
        </pc:spChg>
        <pc:spChg chg="mod">
          <ac:chgData name="Justina Ojom" userId="cbdaed7d-8d45-4372-a16a-f3f8900c2f45" providerId="ADAL" clId="{58C288ED-13F7-48E1-BF70-1BB2C24B1E1A}" dt="2023-03-09T22:03:06.626" v="10052"/>
          <ac:spMkLst>
            <pc:docMk/>
            <pc:sldMk cId="3526081584" sldId="744"/>
            <ac:spMk id="16" creationId="{38482B78-9371-9D1F-637E-49B1B5A8395C}"/>
          </ac:spMkLst>
        </pc:spChg>
        <pc:spChg chg="mod">
          <ac:chgData name="Justina Ojom" userId="cbdaed7d-8d45-4372-a16a-f3f8900c2f45" providerId="ADAL" clId="{58C288ED-13F7-48E1-BF70-1BB2C24B1E1A}" dt="2023-03-09T21:25:17.024" v="9215" actId="1076"/>
          <ac:spMkLst>
            <pc:docMk/>
            <pc:sldMk cId="3526081584" sldId="744"/>
            <ac:spMk id="17" creationId="{4A9D3131-DCAB-0D4B-5396-1487607346DC}"/>
          </ac:spMkLst>
        </pc:spChg>
        <pc:spChg chg="mod">
          <ac:chgData name="Justina Ojom" userId="cbdaed7d-8d45-4372-a16a-f3f8900c2f45" providerId="ADAL" clId="{58C288ED-13F7-48E1-BF70-1BB2C24B1E1A}" dt="2023-03-09T22:03:06.626" v="10052"/>
          <ac:spMkLst>
            <pc:docMk/>
            <pc:sldMk cId="3526081584" sldId="744"/>
            <ac:spMk id="18" creationId="{0164C340-A5C9-327D-CC61-2F0F205D27A4}"/>
          </ac:spMkLst>
        </pc:spChg>
        <pc:spChg chg="del mod">
          <ac:chgData name="Justina Ojom" userId="cbdaed7d-8d45-4372-a16a-f3f8900c2f45" providerId="ADAL" clId="{58C288ED-13F7-48E1-BF70-1BB2C24B1E1A}" dt="2023-03-07T17:58:41.501" v="8176" actId="478"/>
          <ac:spMkLst>
            <pc:docMk/>
            <pc:sldMk cId="3526081584" sldId="744"/>
            <ac:spMk id="18" creationId="{21E2BA2B-2650-998F-F95C-4BCE0A0D8F50}"/>
          </ac:spMkLst>
        </pc:spChg>
        <pc:spChg chg="mod">
          <ac:chgData name="Justina Ojom" userId="cbdaed7d-8d45-4372-a16a-f3f8900c2f45" providerId="ADAL" clId="{58C288ED-13F7-48E1-BF70-1BB2C24B1E1A}" dt="2023-03-09T22:03:06.626" v="10052"/>
          <ac:spMkLst>
            <pc:docMk/>
            <pc:sldMk cId="3526081584" sldId="744"/>
            <ac:spMk id="19" creationId="{59A213C1-4B2E-14ED-28A3-3E2D21975213}"/>
          </ac:spMkLst>
        </pc:spChg>
        <pc:spChg chg="add del mod">
          <ac:chgData name="Justina Ojom" userId="cbdaed7d-8d45-4372-a16a-f3f8900c2f45" providerId="ADAL" clId="{58C288ED-13F7-48E1-BF70-1BB2C24B1E1A}" dt="2023-03-07T17:54:47.166" v="8111" actId="478"/>
          <ac:spMkLst>
            <pc:docMk/>
            <pc:sldMk cId="3526081584" sldId="744"/>
            <ac:spMk id="19" creationId="{B96CBA6F-822C-19FD-AE2E-F8BADD37EEC8}"/>
          </ac:spMkLst>
        </pc:spChg>
        <pc:spChg chg="mod">
          <ac:chgData name="Justina Ojom" userId="cbdaed7d-8d45-4372-a16a-f3f8900c2f45" providerId="ADAL" clId="{58C288ED-13F7-48E1-BF70-1BB2C24B1E1A}" dt="2023-03-09T22:03:06.626" v="10052"/>
          <ac:spMkLst>
            <pc:docMk/>
            <pc:sldMk cId="3526081584" sldId="744"/>
            <ac:spMk id="20" creationId="{0237135E-5E1E-0B27-56DE-5D974BCDCA0D}"/>
          </ac:spMkLst>
        </pc:spChg>
        <pc:spChg chg="add del mod">
          <ac:chgData name="Justina Ojom" userId="cbdaed7d-8d45-4372-a16a-f3f8900c2f45" providerId="ADAL" clId="{58C288ED-13F7-48E1-BF70-1BB2C24B1E1A}" dt="2023-03-07T17:54:47.166" v="8111" actId="478"/>
          <ac:spMkLst>
            <pc:docMk/>
            <pc:sldMk cId="3526081584" sldId="744"/>
            <ac:spMk id="20" creationId="{BF790796-2227-845E-2594-4079517F1340}"/>
          </ac:spMkLst>
        </pc:spChg>
        <pc:spChg chg="add del mod">
          <ac:chgData name="Justina Ojom" userId="cbdaed7d-8d45-4372-a16a-f3f8900c2f45" providerId="ADAL" clId="{58C288ED-13F7-48E1-BF70-1BB2C24B1E1A}" dt="2023-03-07T17:54:47.166" v="8111" actId="478"/>
          <ac:spMkLst>
            <pc:docMk/>
            <pc:sldMk cId="3526081584" sldId="744"/>
            <ac:spMk id="21" creationId="{D05EE485-EFD7-7270-D4AC-22492E80EC34}"/>
          </ac:spMkLst>
        </pc:spChg>
        <pc:spChg chg="add del mod">
          <ac:chgData name="Justina Ojom" userId="cbdaed7d-8d45-4372-a16a-f3f8900c2f45" providerId="ADAL" clId="{58C288ED-13F7-48E1-BF70-1BB2C24B1E1A}" dt="2023-03-07T17:54:47.166" v="8111" actId="478"/>
          <ac:spMkLst>
            <pc:docMk/>
            <pc:sldMk cId="3526081584" sldId="744"/>
            <ac:spMk id="22" creationId="{985BA759-76D2-1719-D795-E3658393E9D0}"/>
          </ac:spMkLst>
        </pc:spChg>
        <pc:spChg chg="add del mod">
          <ac:chgData name="Justina Ojom" userId="cbdaed7d-8d45-4372-a16a-f3f8900c2f45" providerId="ADAL" clId="{58C288ED-13F7-48E1-BF70-1BB2C24B1E1A}" dt="2023-03-07T17:54:47.166" v="8111" actId="478"/>
          <ac:spMkLst>
            <pc:docMk/>
            <pc:sldMk cId="3526081584" sldId="744"/>
            <ac:spMk id="23" creationId="{037C32E0-4B17-9634-167B-A3736754065E}"/>
          </ac:spMkLst>
        </pc:spChg>
        <pc:spChg chg="add del mod">
          <ac:chgData name="Justina Ojom" userId="cbdaed7d-8d45-4372-a16a-f3f8900c2f45" providerId="ADAL" clId="{58C288ED-13F7-48E1-BF70-1BB2C24B1E1A}" dt="2023-03-07T17:54:47.166" v="8111" actId="478"/>
          <ac:spMkLst>
            <pc:docMk/>
            <pc:sldMk cId="3526081584" sldId="744"/>
            <ac:spMk id="24" creationId="{701BDC5C-306B-E362-E3A7-25CDA194B1F5}"/>
          </ac:spMkLst>
        </pc:spChg>
        <pc:spChg chg="add del mod">
          <ac:chgData name="Justina Ojom" userId="cbdaed7d-8d45-4372-a16a-f3f8900c2f45" providerId="ADAL" clId="{58C288ED-13F7-48E1-BF70-1BB2C24B1E1A}" dt="2023-03-07T17:54:47.166" v="8111" actId="478"/>
          <ac:spMkLst>
            <pc:docMk/>
            <pc:sldMk cId="3526081584" sldId="744"/>
            <ac:spMk id="25" creationId="{AEF9457A-CE2A-519D-23E9-E96EA4436EEB}"/>
          </ac:spMkLst>
        </pc:spChg>
        <pc:spChg chg="add del mod">
          <ac:chgData name="Justina Ojom" userId="cbdaed7d-8d45-4372-a16a-f3f8900c2f45" providerId="ADAL" clId="{58C288ED-13F7-48E1-BF70-1BB2C24B1E1A}" dt="2023-03-07T17:54:47.166" v="8111" actId="478"/>
          <ac:spMkLst>
            <pc:docMk/>
            <pc:sldMk cId="3526081584" sldId="744"/>
            <ac:spMk id="26" creationId="{96D0C03B-7B43-412A-1C15-7C1CE9D4A9D8}"/>
          </ac:spMkLst>
        </pc:spChg>
        <pc:spChg chg="add del mod">
          <ac:chgData name="Justina Ojom" userId="cbdaed7d-8d45-4372-a16a-f3f8900c2f45" providerId="ADAL" clId="{58C288ED-13F7-48E1-BF70-1BB2C24B1E1A}" dt="2023-03-07T17:54:47.166" v="8111" actId="478"/>
          <ac:spMkLst>
            <pc:docMk/>
            <pc:sldMk cId="3526081584" sldId="744"/>
            <ac:spMk id="27" creationId="{161044F1-88C3-1B86-C43C-B0308AF70286}"/>
          </ac:spMkLst>
        </pc:spChg>
        <pc:spChg chg="add del mod">
          <ac:chgData name="Justina Ojom" userId="cbdaed7d-8d45-4372-a16a-f3f8900c2f45" providerId="ADAL" clId="{58C288ED-13F7-48E1-BF70-1BB2C24B1E1A}" dt="2023-03-07T17:54:47.166" v="8111" actId="478"/>
          <ac:spMkLst>
            <pc:docMk/>
            <pc:sldMk cId="3526081584" sldId="744"/>
            <ac:spMk id="28" creationId="{329CA490-C3C4-3E7B-90BC-24F4C90F5EA5}"/>
          </ac:spMkLst>
        </pc:spChg>
        <pc:spChg chg="add del mod">
          <ac:chgData name="Justina Ojom" userId="cbdaed7d-8d45-4372-a16a-f3f8900c2f45" providerId="ADAL" clId="{58C288ED-13F7-48E1-BF70-1BB2C24B1E1A}" dt="2023-03-07T17:54:43.893" v="8108" actId="478"/>
          <ac:spMkLst>
            <pc:docMk/>
            <pc:sldMk cId="3526081584" sldId="744"/>
            <ac:spMk id="29" creationId="{341DC8FD-255A-1394-AAEE-DBA39B06C225}"/>
          </ac:spMkLst>
        </pc:spChg>
        <pc:spChg chg="add del mod">
          <ac:chgData name="Justina Ojom" userId="cbdaed7d-8d45-4372-a16a-f3f8900c2f45" providerId="ADAL" clId="{58C288ED-13F7-48E1-BF70-1BB2C24B1E1A}" dt="2023-03-07T17:54:43.893" v="8108" actId="478"/>
          <ac:spMkLst>
            <pc:docMk/>
            <pc:sldMk cId="3526081584" sldId="744"/>
            <ac:spMk id="30" creationId="{CD945392-2FA2-1431-7692-5D6DA32B09C9}"/>
          </ac:spMkLst>
        </pc:spChg>
        <pc:spChg chg="add del mod">
          <ac:chgData name="Justina Ojom" userId="cbdaed7d-8d45-4372-a16a-f3f8900c2f45" providerId="ADAL" clId="{58C288ED-13F7-48E1-BF70-1BB2C24B1E1A}" dt="2023-03-07T17:54:43.893" v="8108" actId="478"/>
          <ac:spMkLst>
            <pc:docMk/>
            <pc:sldMk cId="3526081584" sldId="744"/>
            <ac:spMk id="31" creationId="{D4D3D76C-7649-57FF-B085-35DBDFD08AF9}"/>
          </ac:spMkLst>
        </pc:spChg>
        <pc:spChg chg="add del mod">
          <ac:chgData name="Justina Ojom" userId="cbdaed7d-8d45-4372-a16a-f3f8900c2f45" providerId="ADAL" clId="{58C288ED-13F7-48E1-BF70-1BB2C24B1E1A}" dt="2023-03-07T17:54:47.166" v="8111" actId="478"/>
          <ac:spMkLst>
            <pc:docMk/>
            <pc:sldMk cId="3526081584" sldId="744"/>
            <ac:spMk id="32" creationId="{7D793D73-3371-8510-71CE-265BEB750EE9}"/>
          </ac:spMkLst>
        </pc:spChg>
        <pc:spChg chg="add del mod">
          <ac:chgData name="Justina Ojom" userId="cbdaed7d-8d45-4372-a16a-f3f8900c2f45" providerId="ADAL" clId="{58C288ED-13F7-48E1-BF70-1BB2C24B1E1A}" dt="2023-03-07T17:54:47.166" v="8111" actId="478"/>
          <ac:spMkLst>
            <pc:docMk/>
            <pc:sldMk cId="3526081584" sldId="744"/>
            <ac:spMk id="33" creationId="{803548B3-408A-A3EF-6C9F-43A96110D1B8}"/>
          </ac:spMkLst>
        </pc:spChg>
        <pc:spChg chg="del mod topLvl">
          <ac:chgData name="Justina Ojom" userId="cbdaed7d-8d45-4372-a16a-f3f8900c2f45" providerId="ADAL" clId="{58C288ED-13F7-48E1-BF70-1BB2C24B1E1A}" dt="2023-03-07T17:56:37.411" v="8142" actId="478"/>
          <ac:spMkLst>
            <pc:docMk/>
            <pc:sldMk cId="3526081584" sldId="744"/>
            <ac:spMk id="35" creationId="{DAC3CFFF-4BEE-5434-E820-ADB68C0374D4}"/>
          </ac:spMkLst>
        </pc:spChg>
        <pc:spChg chg="del mod topLvl">
          <ac:chgData name="Justina Ojom" userId="cbdaed7d-8d45-4372-a16a-f3f8900c2f45" providerId="ADAL" clId="{58C288ED-13F7-48E1-BF70-1BB2C24B1E1A}" dt="2023-03-07T17:56:35.414" v="8140" actId="478"/>
          <ac:spMkLst>
            <pc:docMk/>
            <pc:sldMk cId="3526081584" sldId="744"/>
            <ac:spMk id="36" creationId="{A581D8D3-46DA-0517-401F-A7E6265A43CF}"/>
          </ac:spMkLst>
        </pc:spChg>
        <pc:spChg chg="del mod topLvl">
          <ac:chgData name="Justina Ojom" userId="cbdaed7d-8d45-4372-a16a-f3f8900c2f45" providerId="ADAL" clId="{58C288ED-13F7-48E1-BF70-1BB2C24B1E1A}" dt="2023-03-07T17:56:37.411" v="8142" actId="478"/>
          <ac:spMkLst>
            <pc:docMk/>
            <pc:sldMk cId="3526081584" sldId="744"/>
            <ac:spMk id="37" creationId="{230FCD4B-1574-38E2-99D0-C479C37A91D4}"/>
          </ac:spMkLst>
        </pc:spChg>
        <pc:spChg chg="del mod topLvl">
          <ac:chgData name="Justina Ojom" userId="cbdaed7d-8d45-4372-a16a-f3f8900c2f45" providerId="ADAL" clId="{58C288ED-13F7-48E1-BF70-1BB2C24B1E1A}" dt="2023-03-07T17:56:35.414" v="8140" actId="478"/>
          <ac:spMkLst>
            <pc:docMk/>
            <pc:sldMk cId="3526081584" sldId="744"/>
            <ac:spMk id="38" creationId="{A855261A-391A-71F7-D47B-A5067083E50F}"/>
          </ac:spMkLst>
        </pc:spChg>
        <pc:spChg chg="del mod topLvl">
          <ac:chgData name="Justina Ojom" userId="cbdaed7d-8d45-4372-a16a-f3f8900c2f45" providerId="ADAL" clId="{58C288ED-13F7-48E1-BF70-1BB2C24B1E1A}" dt="2023-03-07T17:56:35.414" v="8140" actId="478"/>
          <ac:spMkLst>
            <pc:docMk/>
            <pc:sldMk cId="3526081584" sldId="744"/>
            <ac:spMk id="39" creationId="{EDC8AE8F-84DE-9AB8-5187-543F2C05AC9C}"/>
          </ac:spMkLst>
        </pc:spChg>
        <pc:spChg chg="del mod topLvl">
          <ac:chgData name="Justina Ojom" userId="cbdaed7d-8d45-4372-a16a-f3f8900c2f45" providerId="ADAL" clId="{58C288ED-13F7-48E1-BF70-1BB2C24B1E1A}" dt="2023-03-07T17:56:37.411" v="8142" actId="478"/>
          <ac:spMkLst>
            <pc:docMk/>
            <pc:sldMk cId="3526081584" sldId="744"/>
            <ac:spMk id="40" creationId="{9C9BD9F1-0F1E-253C-06F7-0099124BCE05}"/>
          </ac:spMkLst>
        </pc:spChg>
        <pc:spChg chg="del mod topLvl">
          <ac:chgData name="Justina Ojom" userId="cbdaed7d-8d45-4372-a16a-f3f8900c2f45" providerId="ADAL" clId="{58C288ED-13F7-48E1-BF70-1BB2C24B1E1A}" dt="2023-03-07T17:56:35.414" v="8140" actId="478"/>
          <ac:spMkLst>
            <pc:docMk/>
            <pc:sldMk cId="3526081584" sldId="744"/>
            <ac:spMk id="41" creationId="{4E71CF42-52C4-D6D9-B2FD-8E97E786C18C}"/>
          </ac:spMkLst>
        </pc:spChg>
        <pc:spChg chg="del mod topLvl">
          <ac:chgData name="Justina Ojom" userId="cbdaed7d-8d45-4372-a16a-f3f8900c2f45" providerId="ADAL" clId="{58C288ED-13F7-48E1-BF70-1BB2C24B1E1A}" dt="2023-03-07T17:56:35.414" v="8140" actId="478"/>
          <ac:spMkLst>
            <pc:docMk/>
            <pc:sldMk cId="3526081584" sldId="744"/>
            <ac:spMk id="42" creationId="{2A2B5CD1-D80B-82E9-8C17-FD187C3231C5}"/>
          </ac:spMkLst>
        </pc:spChg>
        <pc:spChg chg="del mod topLvl">
          <ac:chgData name="Justina Ojom" userId="cbdaed7d-8d45-4372-a16a-f3f8900c2f45" providerId="ADAL" clId="{58C288ED-13F7-48E1-BF70-1BB2C24B1E1A}" dt="2023-03-07T17:56:35.414" v="8140" actId="478"/>
          <ac:spMkLst>
            <pc:docMk/>
            <pc:sldMk cId="3526081584" sldId="744"/>
            <ac:spMk id="43" creationId="{88A0B1FB-187B-1918-6538-8C126E0A905D}"/>
          </ac:spMkLst>
        </pc:spChg>
        <pc:spChg chg="del mod topLvl">
          <ac:chgData name="Justina Ojom" userId="cbdaed7d-8d45-4372-a16a-f3f8900c2f45" providerId="ADAL" clId="{58C288ED-13F7-48E1-BF70-1BB2C24B1E1A}" dt="2023-03-07T17:56:37.411" v="8142" actId="478"/>
          <ac:spMkLst>
            <pc:docMk/>
            <pc:sldMk cId="3526081584" sldId="744"/>
            <ac:spMk id="44" creationId="{B1C83DB7-A011-D482-DAAF-A378278B7325}"/>
          </ac:spMkLst>
        </pc:spChg>
        <pc:spChg chg="del mod topLvl">
          <ac:chgData name="Justina Ojom" userId="cbdaed7d-8d45-4372-a16a-f3f8900c2f45" providerId="ADAL" clId="{58C288ED-13F7-48E1-BF70-1BB2C24B1E1A}" dt="2023-03-07T17:56:35.414" v="8140" actId="478"/>
          <ac:spMkLst>
            <pc:docMk/>
            <pc:sldMk cId="3526081584" sldId="744"/>
            <ac:spMk id="45" creationId="{EBCB2534-E732-360F-3952-F8376EC60C6A}"/>
          </ac:spMkLst>
        </pc:spChg>
        <pc:spChg chg="del mod topLvl">
          <ac:chgData name="Justina Ojom" userId="cbdaed7d-8d45-4372-a16a-f3f8900c2f45" providerId="ADAL" clId="{58C288ED-13F7-48E1-BF70-1BB2C24B1E1A}" dt="2023-03-07T17:56:35.414" v="8140" actId="478"/>
          <ac:spMkLst>
            <pc:docMk/>
            <pc:sldMk cId="3526081584" sldId="744"/>
            <ac:spMk id="46" creationId="{E101B379-9DFC-DB23-5915-032343DF1495}"/>
          </ac:spMkLst>
        </pc:spChg>
        <pc:spChg chg="del mod topLvl">
          <ac:chgData name="Justina Ojom" userId="cbdaed7d-8d45-4372-a16a-f3f8900c2f45" providerId="ADAL" clId="{58C288ED-13F7-48E1-BF70-1BB2C24B1E1A}" dt="2023-03-07T17:56:35.414" v="8140" actId="478"/>
          <ac:spMkLst>
            <pc:docMk/>
            <pc:sldMk cId="3526081584" sldId="744"/>
            <ac:spMk id="47" creationId="{96816307-3ADC-07F5-A94F-C5235809ECB7}"/>
          </ac:spMkLst>
        </pc:spChg>
        <pc:spChg chg="del mod topLvl">
          <ac:chgData name="Justina Ojom" userId="cbdaed7d-8d45-4372-a16a-f3f8900c2f45" providerId="ADAL" clId="{58C288ED-13F7-48E1-BF70-1BB2C24B1E1A}" dt="2023-03-07T17:56:35.414" v="8140" actId="478"/>
          <ac:spMkLst>
            <pc:docMk/>
            <pc:sldMk cId="3526081584" sldId="744"/>
            <ac:spMk id="48" creationId="{76EE0A06-5B3F-512C-A84D-F36129AADB0A}"/>
          </ac:spMkLst>
        </pc:spChg>
        <pc:spChg chg="del mod topLvl">
          <ac:chgData name="Justina Ojom" userId="cbdaed7d-8d45-4372-a16a-f3f8900c2f45" providerId="ADAL" clId="{58C288ED-13F7-48E1-BF70-1BB2C24B1E1A}" dt="2023-03-07T17:56:35.414" v="8140" actId="478"/>
          <ac:spMkLst>
            <pc:docMk/>
            <pc:sldMk cId="3526081584" sldId="744"/>
            <ac:spMk id="49" creationId="{87C6BB21-3C15-6197-440C-B6DE74C39F10}"/>
          </ac:spMkLst>
        </pc:spChg>
        <pc:spChg chg="mod topLvl">
          <ac:chgData name="Justina Ojom" userId="cbdaed7d-8d45-4372-a16a-f3f8900c2f45" providerId="ADAL" clId="{58C288ED-13F7-48E1-BF70-1BB2C24B1E1A}" dt="2023-03-07T20:53:40.466" v="9053" actId="1076"/>
          <ac:spMkLst>
            <pc:docMk/>
            <pc:sldMk cId="3526081584" sldId="744"/>
            <ac:spMk id="51" creationId="{A6529050-CA4E-C20E-BA5B-035F05D014BD}"/>
          </ac:spMkLst>
        </pc:spChg>
        <pc:spChg chg="mod topLvl">
          <ac:chgData name="Justina Ojom" userId="cbdaed7d-8d45-4372-a16a-f3f8900c2f45" providerId="ADAL" clId="{58C288ED-13F7-48E1-BF70-1BB2C24B1E1A}" dt="2023-03-07T20:53:40.466" v="9053" actId="1076"/>
          <ac:spMkLst>
            <pc:docMk/>
            <pc:sldMk cId="3526081584" sldId="744"/>
            <ac:spMk id="52" creationId="{6FADBCFC-FBC1-DECC-5730-CE889262FE0E}"/>
          </ac:spMkLst>
        </pc:spChg>
        <pc:spChg chg="mod topLvl">
          <ac:chgData name="Justina Ojom" userId="cbdaed7d-8d45-4372-a16a-f3f8900c2f45" providerId="ADAL" clId="{58C288ED-13F7-48E1-BF70-1BB2C24B1E1A}" dt="2023-03-07T20:53:40.466" v="9053" actId="1076"/>
          <ac:spMkLst>
            <pc:docMk/>
            <pc:sldMk cId="3526081584" sldId="744"/>
            <ac:spMk id="53" creationId="{C9409EB1-FDCE-6BB3-7C38-0651F01F12BB}"/>
          </ac:spMkLst>
        </pc:spChg>
        <pc:spChg chg="mod topLvl">
          <ac:chgData name="Justina Ojom" userId="cbdaed7d-8d45-4372-a16a-f3f8900c2f45" providerId="ADAL" clId="{58C288ED-13F7-48E1-BF70-1BB2C24B1E1A}" dt="2023-03-07T20:53:40.466" v="9053" actId="1076"/>
          <ac:spMkLst>
            <pc:docMk/>
            <pc:sldMk cId="3526081584" sldId="744"/>
            <ac:spMk id="54" creationId="{8EDFF5F3-57F8-1045-ECC4-BF7CE588A2FC}"/>
          </ac:spMkLst>
        </pc:spChg>
        <pc:spChg chg="mod topLvl">
          <ac:chgData name="Justina Ojom" userId="cbdaed7d-8d45-4372-a16a-f3f8900c2f45" providerId="ADAL" clId="{58C288ED-13F7-48E1-BF70-1BB2C24B1E1A}" dt="2023-03-07T20:53:40.466" v="9053" actId="1076"/>
          <ac:spMkLst>
            <pc:docMk/>
            <pc:sldMk cId="3526081584" sldId="744"/>
            <ac:spMk id="55" creationId="{35C5D532-B8C3-8E44-D066-0D2BF09C3016}"/>
          </ac:spMkLst>
        </pc:spChg>
        <pc:spChg chg="mod topLvl">
          <ac:chgData name="Justina Ojom" userId="cbdaed7d-8d45-4372-a16a-f3f8900c2f45" providerId="ADAL" clId="{58C288ED-13F7-48E1-BF70-1BB2C24B1E1A}" dt="2023-03-07T20:53:40.466" v="9053" actId="1076"/>
          <ac:spMkLst>
            <pc:docMk/>
            <pc:sldMk cId="3526081584" sldId="744"/>
            <ac:spMk id="56" creationId="{38E12244-F195-01E3-45D4-C4A67C58FE97}"/>
          </ac:spMkLst>
        </pc:spChg>
        <pc:spChg chg="mod topLvl">
          <ac:chgData name="Justina Ojom" userId="cbdaed7d-8d45-4372-a16a-f3f8900c2f45" providerId="ADAL" clId="{58C288ED-13F7-48E1-BF70-1BB2C24B1E1A}" dt="2023-03-07T20:53:40.466" v="9053" actId="1076"/>
          <ac:spMkLst>
            <pc:docMk/>
            <pc:sldMk cId="3526081584" sldId="744"/>
            <ac:spMk id="57" creationId="{2FE3AE67-A536-0A67-B204-B38E732F02AC}"/>
          </ac:spMkLst>
        </pc:spChg>
        <pc:spChg chg="mod topLvl">
          <ac:chgData name="Justina Ojom" userId="cbdaed7d-8d45-4372-a16a-f3f8900c2f45" providerId="ADAL" clId="{58C288ED-13F7-48E1-BF70-1BB2C24B1E1A}" dt="2023-03-07T20:53:40.466" v="9053" actId="1076"/>
          <ac:spMkLst>
            <pc:docMk/>
            <pc:sldMk cId="3526081584" sldId="744"/>
            <ac:spMk id="58" creationId="{AF9F5011-CDCB-284B-3CB3-AC7A3B1F9B75}"/>
          </ac:spMkLst>
        </pc:spChg>
        <pc:spChg chg="mod topLvl">
          <ac:chgData name="Justina Ojom" userId="cbdaed7d-8d45-4372-a16a-f3f8900c2f45" providerId="ADAL" clId="{58C288ED-13F7-48E1-BF70-1BB2C24B1E1A}" dt="2023-03-07T20:53:40.466" v="9053" actId="1076"/>
          <ac:spMkLst>
            <pc:docMk/>
            <pc:sldMk cId="3526081584" sldId="744"/>
            <ac:spMk id="59" creationId="{458879BD-1C6F-08E6-6F55-F608F98F82FD}"/>
          </ac:spMkLst>
        </pc:spChg>
        <pc:spChg chg="del mod topLvl">
          <ac:chgData name="Justina Ojom" userId="cbdaed7d-8d45-4372-a16a-f3f8900c2f45" providerId="ADAL" clId="{58C288ED-13F7-48E1-BF70-1BB2C24B1E1A}" dt="2023-03-07T17:57:36.012" v="8160" actId="478"/>
          <ac:spMkLst>
            <pc:docMk/>
            <pc:sldMk cId="3526081584" sldId="744"/>
            <ac:spMk id="60" creationId="{392ADBD6-9DF2-7DA8-88D9-C3E261DA2F2E}"/>
          </ac:spMkLst>
        </pc:spChg>
        <pc:spChg chg="mod topLvl">
          <ac:chgData name="Justina Ojom" userId="cbdaed7d-8d45-4372-a16a-f3f8900c2f45" providerId="ADAL" clId="{58C288ED-13F7-48E1-BF70-1BB2C24B1E1A}" dt="2023-03-07T20:53:40.466" v="9053" actId="1076"/>
          <ac:spMkLst>
            <pc:docMk/>
            <pc:sldMk cId="3526081584" sldId="744"/>
            <ac:spMk id="61" creationId="{32CCAB7D-F505-FB53-8D85-7E0125533B98}"/>
          </ac:spMkLst>
        </pc:spChg>
        <pc:spChg chg="mod topLvl">
          <ac:chgData name="Justina Ojom" userId="cbdaed7d-8d45-4372-a16a-f3f8900c2f45" providerId="ADAL" clId="{58C288ED-13F7-48E1-BF70-1BB2C24B1E1A}" dt="2023-03-07T20:53:40.466" v="9053" actId="1076"/>
          <ac:spMkLst>
            <pc:docMk/>
            <pc:sldMk cId="3526081584" sldId="744"/>
            <ac:spMk id="62" creationId="{862E6AA1-15DF-1203-6041-2E567A6D1B4C}"/>
          </ac:spMkLst>
        </pc:spChg>
        <pc:spChg chg="mod topLvl">
          <ac:chgData name="Justina Ojom" userId="cbdaed7d-8d45-4372-a16a-f3f8900c2f45" providerId="ADAL" clId="{58C288ED-13F7-48E1-BF70-1BB2C24B1E1A}" dt="2023-03-07T20:53:40.466" v="9053" actId="1076"/>
          <ac:spMkLst>
            <pc:docMk/>
            <pc:sldMk cId="3526081584" sldId="744"/>
            <ac:spMk id="63" creationId="{62F2D3DE-0C12-7D40-C468-4F7CE4DAF178}"/>
          </ac:spMkLst>
        </pc:spChg>
        <pc:spChg chg="mod topLvl">
          <ac:chgData name="Justina Ojom" userId="cbdaed7d-8d45-4372-a16a-f3f8900c2f45" providerId="ADAL" clId="{58C288ED-13F7-48E1-BF70-1BB2C24B1E1A}" dt="2023-03-07T20:53:40.466" v="9053" actId="1076"/>
          <ac:spMkLst>
            <pc:docMk/>
            <pc:sldMk cId="3526081584" sldId="744"/>
            <ac:spMk id="64" creationId="{22DB2542-34C2-6FB0-DEF7-5641E497E420}"/>
          </ac:spMkLst>
        </pc:spChg>
        <pc:spChg chg="mod topLvl">
          <ac:chgData name="Justina Ojom" userId="cbdaed7d-8d45-4372-a16a-f3f8900c2f45" providerId="ADAL" clId="{58C288ED-13F7-48E1-BF70-1BB2C24B1E1A}" dt="2023-03-07T20:53:40.466" v="9053" actId="1076"/>
          <ac:spMkLst>
            <pc:docMk/>
            <pc:sldMk cId="3526081584" sldId="744"/>
            <ac:spMk id="65" creationId="{2EE946EC-4249-B324-A704-0AADC3E08C8E}"/>
          </ac:spMkLst>
        </pc:spChg>
        <pc:spChg chg="mod">
          <ac:chgData name="Justina Ojom" userId="cbdaed7d-8d45-4372-a16a-f3f8900c2f45" providerId="ADAL" clId="{58C288ED-13F7-48E1-BF70-1BB2C24B1E1A}" dt="2023-03-07T18:24:58.407" v="9005" actId="207"/>
          <ac:spMkLst>
            <pc:docMk/>
            <pc:sldMk cId="3526081584" sldId="744"/>
            <ac:spMk id="67" creationId="{5EC983AF-FD72-0E66-A5C0-A2AF08642945}"/>
          </ac:spMkLst>
        </pc:spChg>
        <pc:spChg chg="mod">
          <ac:chgData name="Justina Ojom" userId="cbdaed7d-8d45-4372-a16a-f3f8900c2f45" providerId="ADAL" clId="{58C288ED-13F7-48E1-BF70-1BB2C24B1E1A}" dt="2023-03-07T18:24:58.407" v="9005" actId="207"/>
          <ac:spMkLst>
            <pc:docMk/>
            <pc:sldMk cId="3526081584" sldId="744"/>
            <ac:spMk id="68" creationId="{3D0621F2-C80C-DD58-8096-68AE1A0A115D}"/>
          </ac:spMkLst>
        </pc:spChg>
        <pc:spChg chg="mod">
          <ac:chgData name="Justina Ojom" userId="cbdaed7d-8d45-4372-a16a-f3f8900c2f45" providerId="ADAL" clId="{58C288ED-13F7-48E1-BF70-1BB2C24B1E1A}" dt="2023-03-07T18:24:58.407" v="9005" actId="207"/>
          <ac:spMkLst>
            <pc:docMk/>
            <pc:sldMk cId="3526081584" sldId="744"/>
            <ac:spMk id="69" creationId="{39EA6B0D-6EB8-E712-4CC1-169E3BA7F9D0}"/>
          </ac:spMkLst>
        </pc:spChg>
        <pc:spChg chg="add mod ord">
          <ac:chgData name="Justina Ojom" userId="cbdaed7d-8d45-4372-a16a-f3f8900c2f45" providerId="ADAL" clId="{58C288ED-13F7-48E1-BF70-1BB2C24B1E1A}" dt="2023-03-09T21:25:17.024" v="9215" actId="1076"/>
          <ac:spMkLst>
            <pc:docMk/>
            <pc:sldMk cId="3526081584" sldId="744"/>
            <ac:spMk id="70" creationId="{45D4EB4F-F7BC-3139-114A-623E3D6A16B7}"/>
          </ac:spMkLst>
        </pc:spChg>
        <pc:grpChg chg="add del mod">
          <ac:chgData name="Justina Ojom" userId="cbdaed7d-8d45-4372-a16a-f3f8900c2f45" providerId="ADAL" clId="{58C288ED-13F7-48E1-BF70-1BB2C24B1E1A}" dt="2023-03-09T22:03:06.176" v="10051" actId="478"/>
          <ac:grpSpMkLst>
            <pc:docMk/>
            <pc:sldMk cId="3526081584" sldId="744"/>
            <ac:grpSpMk id="4" creationId="{FC69BD57-EC11-232F-49D9-CBB1D41B39D7}"/>
          </ac:grpSpMkLst>
        </pc:grpChg>
        <pc:grpChg chg="mod">
          <ac:chgData name="Justina Ojom" userId="cbdaed7d-8d45-4372-a16a-f3f8900c2f45" providerId="ADAL" clId="{58C288ED-13F7-48E1-BF70-1BB2C24B1E1A}" dt="2023-03-09T21:25:12.156" v="9212"/>
          <ac:grpSpMkLst>
            <pc:docMk/>
            <pc:sldMk cId="3526081584" sldId="744"/>
            <ac:grpSpMk id="6" creationId="{63C5BE66-C7CC-5800-1CA4-EF89574B3F59}"/>
          </ac:grpSpMkLst>
        </pc:grpChg>
        <pc:grpChg chg="mod">
          <ac:chgData name="Justina Ojom" userId="cbdaed7d-8d45-4372-a16a-f3f8900c2f45" providerId="ADAL" clId="{58C288ED-13F7-48E1-BF70-1BB2C24B1E1A}" dt="2023-03-09T21:25:12.156" v="9212"/>
          <ac:grpSpMkLst>
            <pc:docMk/>
            <pc:sldMk cId="3526081584" sldId="744"/>
            <ac:grpSpMk id="7" creationId="{BD2EDA2E-7DE2-6140-C8FD-77D24FDE3085}"/>
          </ac:grpSpMkLst>
        </pc:grpChg>
        <pc:grpChg chg="add mod">
          <ac:chgData name="Justina Ojom" userId="cbdaed7d-8d45-4372-a16a-f3f8900c2f45" providerId="ADAL" clId="{58C288ED-13F7-48E1-BF70-1BB2C24B1E1A}" dt="2023-03-09T22:03:06.626" v="10052"/>
          <ac:grpSpMkLst>
            <pc:docMk/>
            <pc:sldMk cId="3526081584" sldId="744"/>
            <ac:grpSpMk id="12" creationId="{FDB30BBE-EFD5-CE8D-CB24-F087F0FC2A6F}"/>
          </ac:grpSpMkLst>
        </pc:grpChg>
        <pc:grpChg chg="mod">
          <ac:chgData name="Justina Ojom" userId="cbdaed7d-8d45-4372-a16a-f3f8900c2f45" providerId="ADAL" clId="{58C288ED-13F7-48E1-BF70-1BB2C24B1E1A}" dt="2023-03-09T22:03:06.626" v="10052"/>
          <ac:grpSpMkLst>
            <pc:docMk/>
            <pc:sldMk cId="3526081584" sldId="744"/>
            <ac:grpSpMk id="14" creationId="{E132756F-C14A-60D2-1A43-D57920025674}"/>
          </ac:grpSpMkLst>
        </pc:grpChg>
        <pc:grpChg chg="mod">
          <ac:chgData name="Justina Ojom" userId="cbdaed7d-8d45-4372-a16a-f3f8900c2f45" providerId="ADAL" clId="{58C288ED-13F7-48E1-BF70-1BB2C24B1E1A}" dt="2023-03-09T22:03:06.626" v="10052"/>
          <ac:grpSpMkLst>
            <pc:docMk/>
            <pc:sldMk cId="3526081584" sldId="744"/>
            <ac:grpSpMk id="15" creationId="{D334F146-B773-8E3A-D717-322920546AEC}"/>
          </ac:grpSpMkLst>
        </pc:grpChg>
        <pc:grpChg chg="add del mod">
          <ac:chgData name="Justina Ojom" userId="cbdaed7d-8d45-4372-a16a-f3f8900c2f45" providerId="ADAL" clId="{58C288ED-13F7-48E1-BF70-1BB2C24B1E1A}" dt="2023-03-07T17:54:44.645" v="8110" actId="165"/>
          <ac:grpSpMkLst>
            <pc:docMk/>
            <pc:sldMk cId="3526081584" sldId="744"/>
            <ac:grpSpMk id="34" creationId="{E08AFFC2-5B76-FADB-B860-9C1E10FBE100}"/>
          </ac:grpSpMkLst>
        </pc:grpChg>
        <pc:grpChg chg="add del mod">
          <ac:chgData name="Justina Ojom" userId="cbdaed7d-8d45-4372-a16a-f3f8900c2f45" providerId="ADAL" clId="{58C288ED-13F7-48E1-BF70-1BB2C24B1E1A}" dt="2023-03-07T17:56:42.079" v="8144" actId="165"/>
          <ac:grpSpMkLst>
            <pc:docMk/>
            <pc:sldMk cId="3526081584" sldId="744"/>
            <ac:grpSpMk id="50" creationId="{7C974BAE-BEBB-80C1-2051-2E121A54E71F}"/>
          </ac:grpSpMkLst>
        </pc:grpChg>
        <pc:grpChg chg="add mod">
          <ac:chgData name="Justina Ojom" userId="cbdaed7d-8d45-4372-a16a-f3f8900c2f45" providerId="ADAL" clId="{58C288ED-13F7-48E1-BF70-1BB2C24B1E1A}" dt="2023-03-09T21:25:17.024" v="9215" actId="1076"/>
          <ac:grpSpMkLst>
            <pc:docMk/>
            <pc:sldMk cId="3526081584" sldId="744"/>
            <ac:grpSpMk id="66" creationId="{BEE00E65-63BF-2DF1-E86F-2399453AC0B1}"/>
          </ac:grpSpMkLst>
        </pc:grpChg>
        <pc:graphicFrameChg chg="del mod">
          <ac:chgData name="Justina Ojom" userId="cbdaed7d-8d45-4372-a16a-f3f8900c2f45" providerId="ADAL" clId="{58C288ED-13F7-48E1-BF70-1BB2C24B1E1A}" dt="2023-03-07T17:58:41.501" v="8176" actId="478"/>
          <ac:graphicFrameMkLst>
            <pc:docMk/>
            <pc:sldMk cId="3526081584" sldId="744"/>
            <ac:graphicFrameMk id="9" creationId="{D101EA74-8667-6695-A862-84F648872019}"/>
          </ac:graphicFrameMkLst>
        </pc:graphicFrameChg>
        <pc:extLst>
          <p:ext xmlns:p="http://schemas.openxmlformats.org/presentationml/2006/main" uri="{D6D511B9-2390-475A-947B-AFAB55BFBCF1}">
            <pc226:cmChg xmlns:pc226="http://schemas.microsoft.com/office/powerpoint/2022/06/main/command" chg="del">
              <pc226:chgData name="Justina Ojom" userId="cbdaed7d-8d45-4372-a16a-f3f8900c2f45" providerId="ADAL" clId="{58C288ED-13F7-48E1-BF70-1BB2C24B1E1A}" dt="2023-03-07T18:25:07.348" v="9008"/>
              <pc2:cmMkLst xmlns:pc2="http://schemas.microsoft.com/office/powerpoint/2019/9/main/command">
                <pc:docMk/>
                <pc:sldMk cId="3526081584" sldId="744"/>
                <pc2:cmMk id="{3D85DF48-870C-4BCF-AD59-18F9D8733B87}"/>
              </pc2:cmMkLst>
            </pc226:cmChg>
          </p:ext>
        </pc:extLst>
      </pc:sldChg>
      <pc:sldChg chg="addSp delSp modSp mod modNotes modNotesTx">
        <pc:chgData name="Justina Ojom" userId="cbdaed7d-8d45-4372-a16a-f3f8900c2f45" providerId="ADAL" clId="{58C288ED-13F7-48E1-BF70-1BB2C24B1E1A}" dt="2023-03-07T18:00:55.701" v="8216"/>
        <pc:sldMkLst>
          <pc:docMk/>
          <pc:sldMk cId="2319741126" sldId="745"/>
        </pc:sldMkLst>
        <pc:spChg chg="mod">
          <ac:chgData name="Justina Ojom" userId="cbdaed7d-8d45-4372-a16a-f3f8900c2f45" providerId="ADAL" clId="{58C288ED-13F7-48E1-BF70-1BB2C24B1E1A}" dt="2023-03-07T15:57:13.537" v="6334"/>
          <ac:spMkLst>
            <pc:docMk/>
            <pc:sldMk cId="2319741126" sldId="745"/>
            <ac:spMk id="2" creationId="{FF7E1B36-4111-D01A-83BC-BC1023BF1383}"/>
          </ac:spMkLst>
        </pc:spChg>
        <pc:spChg chg="add mod">
          <ac:chgData name="Justina Ojom" userId="cbdaed7d-8d45-4372-a16a-f3f8900c2f45" providerId="ADAL" clId="{58C288ED-13F7-48E1-BF70-1BB2C24B1E1A}" dt="2023-03-07T16:14:48.271" v="6710" actId="164"/>
          <ac:spMkLst>
            <pc:docMk/>
            <pc:sldMk cId="2319741126" sldId="745"/>
            <ac:spMk id="3" creationId="{220D8F76-8E07-DC53-3D0D-78452BA04B17}"/>
          </ac:spMkLst>
        </pc:spChg>
        <pc:spChg chg="mod">
          <ac:chgData name="Justina Ojom" userId="cbdaed7d-8d45-4372-a16a-f3f8900c2f45" providerId="ADAL" clId="{58C288ED-13F7-48E1-BF70-1BB2C24B1E1A}" dt="2023-03-07T16:16:15.245" v="6775" actId="1076"/>
          <ac:spMkLst>
            <pc:docMk/>
            <pc:sldMk cId="2319741126" sldId="745"/>
            <ac:spMk id="4" creationId="{39DE380D-BC93-9849-E9A5-7209FF8F2696}"/>
          </ac:spMkLst>
        </pc:spChg>
        <pc:spChg chg="add mod">
          <ac:chgData name="Justina Ojom" userId="cbdaed7d-8d45-4372-a16a-f3f8900c2f45" providerId="ADAL" clId="{58C288ED-13F7-48E1-BF70-1BB2C24B1E1A}" dt="2023-03-07T16:14:48.271" v="6710" actId="164"/>
          <ac:spMkLst>
            <pc:docMk/>
            <pc:sldMk cId="2319741126" sldId="745"/>
            <ac:spMk id="5" creationId="{ABD4069C-35DF-1F67-D211-D2E9B8CEC320}"/>
          </ac:spMkLst>
        </pc:spChg>
        <pc:spChg chg="add mod">
          <ac:chgData name="Justina Ojom" userId="cbdaed7d-8d45-4372-a16a-f3f8900c2f45" providerId="ADAL" clId="{58C288ED-13F7-48E1-BF70-1BB2C24B1E1A}" dt="2023-03-07T16:14:48.271" v="6710" actId="164"/>
          <ac:spMkLst>
            <pc:docMk/>
            <pc:sldMk cId="2319741126" sldId="745"/>
            <ac:spMk id="6" creationId="{25459227-DF04-F2CD-922C-02E649CD7DB0}"/>
          </ac:spMkLst>
        </pc:spChg>
        <pc:spChg chg="add del">
          <ac:chgData name="Justina Ojom" userId="cbdaed7d-8d45-4372-a16a-f3f8900c2f45" providerId="ADAL" clId="{58C288ED-13F7-48E1-BF70-1BB2C24B1E1A}" dt="2023-03-07T16:15:40.757" v="6764" actId="11529"/>
          <ac:spMkLst>
            <pc:docMk/>
            <pc:sldMk cId="2319741126" sldId="745"/>
            <ac:spMk id="8" creationId="{2AFFE281-5036-E69A-D4AB-81807E39523A}"/>
          </ac:spMkLst>
        </pc:spChg>
        <pc:spChg chg="add mod ord">
          <ac:chgData name="Justina Ojom" userId="cbdaed7d-8d45-4372-a16a-f3f8900c2f45" providerId="ADAL" clId="{58C288ED-13F7-48E1-BF70-1BB2C24B1E1A}" dt="2023-03-07T16:16:15.245" v="6775" actId="1076"/>
          <ac:spMkLst>
            <pc:docMk/>
            <pc:sldMk cId="2319741126" sldId="745"/>
            <ac:spMk id="9" creationId="{BF4256E4-C2EB-DFE2-27AA-1EC1B31EB9E8}"/>
          </ac:spMkLst>
        </pc:spChg>
        <pc:grpChg chg="add mod">
          <ac:chgData name="Justina Ojom" userId="cbdaed7d-8d45-4372-a16a-f3f8900c2f45" providerId="ADAL" clId="{58C288ED-13F7-48E1-BF70-1BB2C24B1E1A}" dt="2023-03-07T16:16:17.249" v="6776" actId="1076"/>
          <ac:grpSpMkLst>
            <pc:docMk/>
            <pc:sldMk cId="2319741126" sldId="745"/>
            <ac:grpSpMk id="7" creationId="{06094D89-EAC7-A237-AB73-777AF9B49CF2}"/>
          </ac:grpSpMkLst>
        </pc:grpChg>
      </pc:sldChg>
      <pc:sldChg chg="addSp delSp modSp mod modNotes modNotesTx">
        <pc:chgData name="Justina Ojom" userId="cbdaed7d-8d45-4372-a16a-f3f8900c2f45" providerId="ADAL" clId="{58C288ED-13F7-48E1-BF70-1BB2C24B1E1A}" dt="2023-03-07T18:01:06.237" v="8233"/>
        <pc:sldMkLst>
          <pc:docMk/>
          <pc:sldMk cId="4219590541" sldId="746"/>
        </pc:sldMkLst>
        <pc:spChg chg="mod">
          <ac:chgData name="Justina Ojom" userId="cbdaed7d-8d45-4372-a16a-f3f8900c2f45" providerId="ADAL" clId="{58C288ED-13F7-48E1-BF70-1BB2C24B1E1A}" dt="2023-03-07T15:57:13.537" v="6334"/>
          <ac:spMkLst>
            <pc:docMk/>
            <pc:sldMk cId="4219590541" sldId="746"/>
            <ac:spMk id="2" creationId="{E732FF24-5418-0743-AE69-D9381E4B16DB}"/>
          </ac:spMkLst>
        </pc:spChg>
        <pc:spChg chg="add mod">
          <ac:chgData name="Justina Ojom" userId="cbdaed7d-8d45-4372-a16a-f3f8900c2f45" providerId="ADAL" clId="{58C288ED-13F7-48E1-BF70-1BB2C24B1E1A}" dt="2023-03-07T17:38:37.813" v="7839" actId="1076"/>
          <ac:spMkLst>
            <pc:docMk/>
            <pc:sldMk cId="4219590541" sldId="746"/>
            <ac:spMk id="3" creationId="{33A7FAF5-C535-9205-D168-9A695A3EADEB}"/>
          </ac:spMkLst>
        </pc:spChg>
        <pc:spChg chg="mod">
          <ac:chgData name="Justina Ojom" userId="cbdaed7d-8d45-4372-a16a-f3f8900c2f45" providerId="ADAL" clId="{58C288ED-13F7-48E1-BF70-1BB2C24B1E1A}" dt="2023-03-07T17:38:37.813" v="7839" actId="1076"/>
          <ac:spMkLst>
            <pc:docMk/>
            <pc:sldMk cId="4219590541" sldId="746"/>
            <ac:spMk id="4" creationId="{D3A0C389-BC04-DD95-D54E-51708D66C4B1}"/>
          </ac:spMkLst>
        </pc:spChg>
        <pc:spChg chg="add mod">
          <ac:chgData name="Justina Ojom" userId="cbdaed7d-8d45-4372-a16a-f3f8900c2f45" providerId="ADAL" clId="{58C288ED-13F7-48E1-BF70-1BB2C24B1E1A}" dt="2023-03-07T17:38:37.813" v="7839" actId="1076"/>
          <ac:spMkLst>
            <pc:docMk/>
            <pc:sldMk cId="4219590541" sldId="746"/>
            <ac:spMk id="6" creationId="{F695621B-C1F8-2243-D9A6-C34F2C7F52F7}"/>
          </ac:spMkLst>
        </pc:spChg>
        <pc:spChg chg="mod">
          <ac:chgData name="Justina Ojom" userId="cbdaed7d-8d45-4372-a16a-f3f8900c2f45" providerId="ADAL" clId="{58C288ED-13F7-48E1-BF70-1BB2C24B1E1A}" dt="2023-03-07T17:37:12.276" v="7814" actId="207"/>
          <ac:spMkLst>
            <pc:docMk/>
            <pc:sldMk cId="4219590541" sldId="746"/>
            <ac:spMk id="8" creationId="{68FD1835-442B-C457-A5D2-B17CFF9CBCC9}"/>
          </ac:spMkLst>
        </pc:spChg>
        <pc:spChg chg="mod">
          <ac:chgData name="Justina Ojom" userId="cbdaed7d-8d45-4372-a16a-f3f8900c2f45" providerId="ADAL" clId="{58C288ED-13F7-48E1-BF70-1BB2C24B1E1A}" dt="2023-03-07T17:37:12.276" v="7814" actId="207"/>
          <ac:spMkLst>
            <pc:docMk/>
            <pc:sldMk cId="4219590541" sldId="746"/>
            <ac:spMk id="9" creationId="{0B11F816-C9B8-814B-F2EA-EAEDCFDBB8BC}"/>
          </ac:spMkLst>
        </pc:spChg>
        <pc:spChg chg="mod">
          <ac:chgData name="Justina Ojom" userId="cbdaed7d-8d45-4372-a16a-f3f8900c2f45" providerId="ADAL" clId="{58C288ED-13F7-48E1-BF70-1BB2C24B1E1A}" dt="2023-03-07T17:37:12.276" v="7814" actId="207"/>
          <ac:spMkLst>
            <pc:docMk/>
            <pc:sldMk cId="4219590541" sldId="746"/>
            <ac:spMk id="10" creationId="{D19EB9DF-4218-435E-FB5C-C93335604F9A}"/>
          </ac:spMkLst>
        </pc:spChg>
        <pc:spChg chg="mod">
          <ac:chgData name="Justina Ojom" userId="cbdaed7d-8d45-4372-a16a-f3f8900c2f45" providerId="ADAL" clId="{58C288ED-13F7-48E1-BF70-1BB2C24B1E1A}" dt="2023-03-07T17:37:23.676" v="7819" actId="1582"/>
          <ac:spMkLst>
            <pc:docMk/>
            <pc:sldMk cId="4219590541" sldId="746"/>
            <ac:spMk id="11" creationId="{122BA378-DD46-726F-07ED-A3FD9A1DC590}"/>
          </ac:spMkLst>
        </pc:spChg>
        <pc:spChg chg="mod">
          <ac:chgData name="Justina Ojom" userId="cbdaed7d-8d45-4372-a16a-f3f8900c2f45" providerId="ADAL" clId="{58C288ED-13F7-48E1-BF70-1BB2C24B1E1A}" dt="2023-03-07T17:37:23.676" v="7819" actId="1582"/>
          <ac:spMkLst>
            <pc:docMk/>
            <pc:sldMk cId="4219590541" sldId="746"/>
            <ac:spMk id="12" creationId="{FAE1C4E7-7FBF-CB06-7285-E8464ABAF5C7}"/>
          </ac:spMkLst>
        </pc:spChg>
        <pc:spChg chg="add del">
          <ac:chgData name="Justina Ojom" userId="cbdaed7d-8d45-4372-a16a-f3f8900c2f45" providerId="ADAL" clId="{58C288ED-13F7-48E1-BF70-1BB2C24B1E1A}" dt="2023-03-07T17:37:48.279" v="7829" actId="478"/>
          <ac:spMkLst>
            <pc:docMk/>
            <pc:sldMk cId="4219590541" sldId="746"/>
            <ac:spMk id="13" creationId="{57DBFDD0-74D6-1FFA-E01B-0E1CEBA20E95}"/>
          </ac:spMkLst>
        </pc:spChg>
        <pc:spChg chg="mod">
          <ac:chgData name="Justina Ojom" userId="cbdaed7d-8d45-4372-a16a-f3f8900c2f45" providerId="ADAL" clId="{58C288ED-13F7-48E1-BF70-1BB2C24B1E1A}" dt="2023-03-07T17:38:07.478" v="7831"/>
          <ac:spMkLst>
            <pc:docMk/>
            <pc:sldMk cId="4219590541" sldId="746"/>
            <ac:spMk id="15" creationId="{1FFA17ED-D048-004E-834D-7623132DB171}"/>
          </ac:spMkLst>
        </pc:spChg>
        <pc:spChg chg="mod">
          <ac:chgData name="Justina Ojom" userId="cbdaed7d-8d45-4372-a16a-f3f8900c2f45" providerId="ADAL" clId="{58C288ED-13F7-48E1-BF70-1BB2C24B1E1A}" dt="2023-03-07T17:38:07.478" v="7831"/>
          <ac:spMkLst>
            <pc:docMk/>
            <pc:sldMk cId="4219590541" sldId="746"/>
            <ac:spMk id="16" creationId="{05AB1A39-E225-E2BD-BD58-C420D55ACBA8}"/>
          </ac:spMkLst>
        </pc:spChg>
        <pc:spChg chg="mod">
          <ac:chgData name="Justina Ojom" userId="cbdaed7d-8d45-4372-a16a-f3f8900c2f45" providerId="ADAL" clId="{58C288ED-13F7-48E1-BF70-1BB2C24B1E1A}" dt="2023-03-07T17:38:07.478" v="7831"/>
          <ac:spMkLst>
            <pc:docMk/>
            <pc:sldMk cId="4219590541" sldId="746"/>
            <ac:spMk id="17" creationId="{7A579EC0-E5E0-4DF2-B09D-3A2D81426E4A}"/>
          </ac:spMkLst>
        </pc:spChg>
        <pc:spChg chg="mod">
          <ac:chgData name="Justina Ojom" userId="cbdaed7d-8d45-4372-a16a-f3f8900c2f45" providerId="ADAL" clId="{58C288ED-13F7-48E1-BF70-1BB2C24B1E1A}" dt="2023-03-07T17:38:07.478" v="7831"/>
          <ac:spMkLst>
            <pc:docMk/>
            <pc:sldMk cId="4219590541" sldId="746"/>
            <ac:spMk id="19" creationId="{B9CE4E41-2685-584B-3D06-B7782B5AFBDA}"/>
          </ac:spMkLst>
        </pc:spChg>
        <pc:spChg chg="mod">
          <ac:chgData name="Justina Ojom" userId="cbdaed7d-8d45-4372-a16a-f3f8900c2f45" providerId="ADAL" clId="{58C288ED-13F7-48E1-BF70-1BB2C24B1E1A}" dt="2023-03-07T17:38:07.478" v="7831"/>
          <ac:spMkLst>
            <pc:docMk/>
            <pc:sldMk cId="4219590541" sldId="746"/>
            <ac:spMk id="20" creationId="{73FBDB5D-B331-C440-5701-DD57BD2640BA}"/>
          </ac:spMkLst>
        </pc:spChg>
        <pc:spChg chg="mod">
          <ac:chgData name="Justina Ojom" userId="cbdaed7d-8d45-4372-a16a-f3f8900c2f45" providerId="ADAL" clId="{58C288ED-13F7-48E1-BF70-1BB2C24B1E1A}" dt="2023-03-07T17:38:28.694" v="7836" actId="207"/>
          <ac:spMkLst>
            <pc:docMk/>
            <pc:sldMk cId="4219590541" sldId="746"/>
            <ac:spMk id="23" creationId="{2AC80EB4-67CF-C13C-279C-037C64A0E785}"/>
          </ac:spMkLst>
        </pc:spChg>
        <pc:spChg chg="mod">
          <ac:chgData name="Justina Ojom" userId="cbdaed7d-8d45-4372-a16a-f3f8900c2f45" providerId="ADAL" clId="{58C288ED-13F7-48E1-BF70-1BB2C24B1E1A}" dt="2023-03-07T17:38:28.694" v="7836" actId="207"/>
          <ac:spMkLst>
            <pc:docMk/>
            <pc:sldMk cId="4219590541" sldId="746"/>
            <ac:spMk id="24" creationId="{7E075D4D-CD33-9F41-E471-F8396C67DDB1}"/>
          </ac:spMkLst>
        </pc:spChg>
        <pc:spChg chg="mod">
          <ac:chgData name="Justina Ojom" userId="cbdaed7d-8d45-4372-a16a-f3f8900c2f45" providerId="ADAL" clId="{58C288ED-13F7-48E1-BF70-1BB2C24B1E1A}" dt="2023-03-07T17:38:53.610" v="7843"/>
          <ac:spMkLst>
            <pc:docMk/>
            <pc:sldMk cId="4219590541" sldId="746"/>
            <ac:spMk id="27" creationId="{69C73F6C-6751-931A-F4BD-B43576D7D6CE}"/>
          </ac:spMkLst>
        </pc:spChg>
        <pc:spChg chg="mod">
          <ac:chgData name="Justina Ojom" userId="cbdaed7d-8d45-4372-a16a-f3f8900c2f45" providerId="ADAL" clId="{58C288ED-13F7-48E1-BF70-1BB2C24B1E1A}" dt="2023-03-07T17:38:53.610" v="7843"/>
          <ac:spMkLst>
            <pc:docMk/>
            <pc:sldMk cId="4219590541" sldId="746"/>
            <ac:spMk id="28" creationId="{7F2CC4AB-7C87-EEAB-1D7B-F0579030693B}"/>
          </ac:spMkLst>
        </pc:spChg>
        <pc:spChg chg="mod">
          <ac:chgData name="Justina Ojom" userId="cbdaed7d-8d45-4372-a16a-f3f8900c2f45" providerId="ADAL" clId="{58C288ED-13F7-48E1-BF70-1BB2C24B1E1A}" dt="2023-03-07T17:38:53.610" v="7843"/>
          <ac:spMkLst>
            <pc:docMk/>
            <pc:sldMk cId="4219590541" sldId="746"/>
            <ac:spMk id="29" creationId="{F670C897-E9BB-C229-5B04-D314F8240B73}"/>
          </ac:spMkLst>
        </pc:spChg>
        <pc:spChg chg="mod">
          <ac:chgData name="Justina Ojom" userId="cbdaed7d-8d45-4372-a16a-f3f8900c2f45" providerId="ADAL" clId="{58C288ED-13F7-48E1-BF70-1BB2C24B1E1A}" dt="2023-03-07T17:38:53.610" v="7843"/>
          <ac:spMkLst>
            <pc:docMk/>
            <pc:sldMk cId="4219590541" sldId="746"/>
            <ac:spMk id="31" creationId="{5DBF26F7-C25A-AF75-AE25-1B876C23295A}"/>
          </ac:spMkLst>
        </pc:spChg>
        <pc:spChg chg="mod">
          <ac:chgData name="Justina Ojom" userId="cbdaed7d-8d45-4372-a16a-f3f8900c2f45" providerId="ADAL" clId="{58C288ED-13F7-48E1-BF70-1BB2C24B1E1A}" dt="2023-03-07T17:38:53.610" v="7843"/>
          <ac:spMkLst>
            <pc:docMk/>
            <pc:sldMk cId="4219590541" sldId="746"/>
            <ac:spMk id="32" creationId="{261E973B-028F-308C-967C-BB0FC5D8DC43}"/>
          </ac:spMkLst>
        </pc:spChg>
        <pc:grpChg chg="add mod">
          <ac:chgData name="Justina Ojom" userId="cbdaed7d-8d45-4372-a16a-f3f8900c2f45" providerId="ADAL" clId="{58C288ED-13F7-48E1-BF70-1BB2C24B1E1A}" dt="2023-03-07T17:38:37.813" v="7839" actId="1076"/>
          <ac:grpSpMkLst>
            <pc:docMk/>
            <pc:sldMk cId="4219590541" sldId="746"/>
            <ac:grpSpMk id="7" creationId="{5720425A-D96C-3100-7B3E-8755E5BE2D53}"/>
          </ac:grpSpMkLst>
        </pc:grpChg>
        <pc:grpChg chg="add mod">
          <ac:chgData name="Justina Ojom" userId="cbdaed7d-8d45-4372-a16a-f3f8900c2f45" providerId="ADAL" clId="{58C288ED-13F7-48E1-BF70-1BB2C24B1E1A}" dt="2023-03-07T17:38:40.453" v="7840" actId="164"/>
          <ac:grpSpMkLst>
            <pc:docMk/>
            <pc:sldMk cId="4219590541" sldId="746"/>
            <ac:grpSpMk id="14" creationId="{4EF0968C-9B55-FFFB-C920-AF9D791587A1}"/>
          </ac:grpSpMkLst>
        </pc:grpChg>
        <pc:grpChg chg="add mod">
          <ac:chgData name="Justina Ojom" userId="cbdaed7d-8d45-4372-a16a-f3f8900c2f45" providerId="ADAL" clId="{58C288ED-13F7-48E1-BF70-1BB2C24B1E1A}" dt="2023-03-07T17:38:40.453" v="7840" actId="164"/>
          <ac:grpSpMkLst>
            <pc:docMk/>
            <pc:sldMk cId="4219590541" sldId="746"/>
            <ac:grpSpMk id="18" creationId="{E30D35A9-19CB-4FB4-1D42-4949634479DA}"/>
          </ac:grpSpMkLst>
        </pc:grpChg>
        <pc:grpChg chg="add mod">
          <ac:chgData name="Justina Ojom" userId="cbdaed7d-8d45-4372-a16a-f3f8900c2f45" providerId="ADAL" clId="{58C288ED-13F7-48E1-BF70-1BB2C24B1E1A}" dt="2023-03-07T17:38:37.813" v="7839" actId="1076"/>
          <ac:grpSpMkLst>
            <pc:docMk/>
            <pc:sldMk cId="4219590541" sldId="746"/>
            <ac:grpSpMk id="22" creationId="{06331633-ACFD-67C1-3908-5A0E845A7780}"/>
          </ac:grpSpMkLst>
        </pc:grpChg>
        <pc:grpChg chg="add mod">
          <ac:chgData name="Justina Ojom" userId="cbdaed7d-8d45-4372-a16a-f3f8900c2f45" providerId="ADAL" clId="{58C288ED-13F7-48E1-BF70-1BB2C24B1E1A}" dt="2023-03-07T17:38:43.775" v="7842" actId="1076"/>
          <ac:grpSpMkLst>
            <pc:docMk/>
            <pc:sldMk cId="4219590541" sldId="746"/>
            <ac:grpSpMk id="25" creationId="{E2429211-D0C0-C44F-A2BD-8D37AF799B61}"/>
          </ac:grpSpMkLst>
        </pc:grpChg>
        <pc:grpChg chg="add mod">
          <ac:chgData name="Justina Ojom" userId="cbdaed7d-8d45-4372-a16a-f3f8900c2f45" providerId="ADAL" clId="{58C288ED-13F7-48E1-BF70-1BB2C24B1E1A}" dt="2023-03-07T17:38:53.945" v="7844" actId="164"/>
          <ac:grpSpMkLst>
            <pc:docMk/>
            <pc:sldMk cId="4219590541" sldId="746"/>
            <ac:grpSpMk id="26" creationId="{A910C44A-3E78-F591-AE2F-39584C84EA88}"/>
          </ac:grpSpMkLst>
        </pc:grpChg>
        <pc:grpChg chg="add mod">
          <ac:chgData name="Justina Ojom" userId="cbdaed7d-8d45-4372-a16a-f3f8900c2f45" providerId="ADAL" clId="{58C288ED-13F7-48E1-BF70-1BB2C24B1E1A}" dt="2023-03-07T17:38:53.945" v="7844" actId="164"/>
          <ac:grpSpMkLst>
            <pc:docMk/>
            <pc:sldMk cId="4219590541" sldId="746"/>
            <ac:grpSpMk id="30" creationId="{46506466-4086-28F4-6DE2-7BB1D552B842}"/>
          </ac:grpSpMkLst>
        </pc:grpChg>
        <pc:grpChg chg="add mod">
          <ac:chgData name="Justina Ojom" userId="cbdaed7d-8d45-4372-a16a-f3f8900c2f45" providerId="ADAL" clId="{58C288ED-13F7-48E1-BF70-1BB2C24B1E1A}" dt="2023-03-07T17:38:58.602" v="7847" actId="14100"/>
          <ac:grpSpMkLst>
            <pc:docMk/>
            <pc:sldMk cId="4219590541" sldId="746"/>
            <ac:grpSpMk id="34" creationId="{5103FC32-28FB-B1AA-33AB-97B1061029B6}"/>
          </ac:grpSpMkLst>
        </pc:grpChg>
        <pc:picChg chg="add mod">
          <ac:chgData name="Justina Ojom" userId="cbdaed7d-8d45-4372-a16a-f3f8900c2f45" providerId="ADAL" clId="{58C288ED-13F7-48E1-BF70-1BB2C24B1E1A}" dt="2023-03-07T17:38:37.813" v="7839" actId="1076"/>
          <ac:picMkLst>
            <pc:docMk/>
            <pc:sldMk cId="4219590541" sldId="746"/>
            <ac:picMk id="5" creationId="{7EA394F1-A698-AF70-8DCC-214AA6A69750}"/>
          </ac:picMkLst>
        </pc:picChg>
        <pc:cxnChg chg="add mod">
          <ac:chgData name="Justina Ojom" userId="cbdaed7d-8d45-4372-a16a-f3f8900c2f45" providerId="ADAL" clId="{58C288ED-13F7-48E1-BF70-1BB2C24B1E1A}" dt="2023-03-07T17:38:40.453" v="7840" actId="164"/>
          <ac:cxnSpMkLst>
            <pc:docMk/>
            <pc:sldMk cId="4219590541" sldId="746"/>
            <ac:cxnSpMk id="21" creationId="{914A7827-ED04-2F9B-7FE8-A5BA26CFD766}"/>
          </ac:cxnSpMkLst>
        </pc:cxnChg>
        <pc:cxnChg chg="add mod">
          <ac:chgData name="Justina Ojom" userId="cbdaed7d-8d45-4372-a16a-f3f8900c2f45" providerId="ADAL" clId="{58C288ED-13F7-48E1-BF70-1BB2C24B1E1A}" dt="2023-03-07T17:38:53.945" v="7844" actId="164"/>
          <ac:cxnSpMkLst>
            <pc:docMk/>
            <pc:sldMk cId="4219590541" sldId="746"/>
            <ac:cxnSpMk id="33" creationId="{E2E6F608-1F0E-CB46-220D-0423778A52BE}"/>
          </ac:cxnSpMkLst>
        </pc:cxnChg>
      </pc:sldChg>
      <pc:sldChg chg="addSp delSp modSp mod modNotes modNotesTx">
        <pc:chgData name="Justina Ojom" userId="cbdaed7d-8d45-4372-a16a-f3f8900c2f45" providerId="ADAL" clId="{58C288ED-13F7-48E1-BF70-1BB2C24B1E1A}" dt="2023-03-09T22:03:02.091" v="10050" actId="20577"/>
        <pc:sldMkLst>
          <pc:docMk/>
          <pc:sldMk cId="2751958725" sldId="747"/>
        </pc:sldMkLst>
        <pc:spChg chg="mod">
          <ac:chgData name="Justina Ojom" userId="cbdaed7d-8d45-4372-a16a-f3f8900c2f45" providerId="ADAL" clId="{58C288ED-13F7-48E1-BF70-1BB2C24B1E1A}" dt="2023-03-07T15:57:13.537" v="6334"/>
          <ac:spMkLst>
            <pc:docMk/>
            <pc:sldMk cId="2751958725" sldId="747"/>
            <ac:spMk id="2" creationId="{BC667B77-6855-CDE4-FE33-B10621B6BD1B}"/>
          </ac:spMkLst>
        </pc:spChg>
        <pc:spChg chg="del mod">
          <ac:chgData name="Justina Ojom" userId="cbdaed7d-8d45-4372-a16a-f3f8900c2f45" providerId="ADAL" clId="{58C288ED-13F7-48E1-BF70-1BB2C24B1E1A}" dt="2023-03-07T17:49:25.197" v="8017" actId="478"/>
          <ac:spMkLst>
            <pc:docMk/>
            <pc:sldMk cId="2751958725" sldId="747"/>
            <ac:spMk id="3" creationId="{F553B39C-891C-6CEF-F658-362E2B5BCF49}"/>
          </ac:spMkLst>
        </pc:spChg>
        <pc:spChg chg="mod">
          <ac:chgData name="Justina Ojom" userId="cbdaed7d-8d45-4372-a16a-f3f8900c2f45" providerId="ADAL" clId="{58C288ED-13F7-48E1-BF70-1BB2C24B1E1A}" dt="2023-03-09T22:02:46.300" v="10001"/>
          <ac:spMkLst>
            <pc:docMk/>
            <pc:sldMk cId="2751958725" sldId="747"/>
            <ac:spMk id="4" creationId="{6D824CB7-28DF-574B-C7B8-BA71182314E0}"/>
          </ac:spMkLst>
        </pc:spChg>
        <pc:spChg chg="del mod">
          <ac:chgData name="Justina Ojom" userId="cbdaed7d-8d45-4372-a16a-f3f8900c2f45" providerId="ADAL" clId="{58C288ED-13F7-48E1-BF70-1BB2C24B1E1A}" dt="2023-03-07T17:49:25.197" v="8017" actId="478"/>
          <ac:spMkLst>
            <pc:docMk/>
            <pc:sldMk cId="2751958725" sldId="747"/>
            <ac:spMk id="4" creationId="{8D737CF5-C04D-7292-CCDC-372B7FD83F20}"/>
          </ac:spMkLst>
        </pc:spChg>
        <pc:spChg chg="del mod">
          <ac:chgData name="Justina Ojom" userId="cbdaed7d-8d45-4372-a16a-f3f8900c2f45" providerId="ADAL" clId="{58C288ED-13F7-48E1-BF70-1BB2C24B1E1A}" dt="2023-03-07T17:49:25.197" v="8017" actId="478"/>
          <ac:spMkLst>
            <pc:docMk/>
            <pc:sldMk cId="2751958725" sldId="747"/>
            <ac:spMk id="5" creationId="{3362EAE3-BD5F-F8DC-DA72-79ED04A2676E}"/>
          </ac:spMkLst>
        </pc:spChg>
        <pc:spChg chg="del mod">
          <ac:chgData name="Justina Ojom" userId="cbdaed7d-8d45-4372-a16a-f3f8900c2f45" providerId="ADAL" clId="{58C288ED-13F7-48E1-BF70-1BB2C24B1E1A}" dt="2023-03-07T17:49:22.229" v="8016" actId="478"/>
          <ac:spMkLst>
            <pc:docMk/>
            <pc:sldMk cId="2751958725" sldId="747"/>
            <ac:spMk id="6" creationId="{A5853FFC-7A26-84CF-8262-889694D7810F}"/>
          </ac:spMkLst>
        </pc:spChg>
        <pc:spChg chg="mod">
          <ac:chgData name="Justina Ojom" userId="cbdaed7d-8d45-4372-a16a-f3f8900c2f45" providerId="ADAL" clId="{58C288ED-13F7-48E1-BF70-1BB2C24B1E1A}" dt="2023-03-09T22:02:46.300" v="10001"/>
          <ac:spMkLst>
            <pc:docMk/>
            <pc:sldMk cId="2751958725" sldId="747"/>
            <ac:spMk id="7" creationId="{542F586E-B62D-AD2B-437F-FD2610A7A9F9}"/>
          </ac:spMkLst>
        </pc:spChg>
        <pc:spChg chg="del mod">
          <ac:chgData name="Justina Ojom" userId="cbdaed7d-8d45-4372-a16a-f3f8900c2f45" providerId="ADAL" clId="{58C288ED-13F7-48E1-BF70-1BB2C24B1E1A}" dt="2023-03-07T17:49:22.229" v="8016" actId="478"/>
          <ac:spMkLst>
            <pc:docMk/>
            <pc:sldMk cId="2751958725" sldId="747"/>
            <ac:spMk id="7" creationId="{F1F865D7-51C0-0507-2CB3-7726E286B28A}"/>
          </ac:spMkLst>
        </pc:spChg>
        <pc:spChg chg="del mod">
          <ac:chgData name="Justina Ojom" userId="cbdaed7d-8d45-4372-a16a-f3f8900c2f45" providerId="ADAL" clId="{58C288ED-13F7-48E1-BF70-1BB2C24B1E1A}" dt="2023-03-07T17:49:22.229" v="8016" actId="478"/>
          <ac:spMkLst>
            <pc:docMk/>
            <pc:sldMk cId="2751958725" sldId="747"/>
            <ac:spMk id="8" creationId="{11BB4934-54CD-9BF9-2EFD-CFA27E370ADB}"/>
          </ac:spMkLst>
        </pc:spChg>
        <pc:spChg chg="mod">
          <ac:chgData name="Justina Ojom" userId="cbdaed7d-8d45-4372-a16a-f3f8900c2f45" providerId="ADAL" clId="{58C288ED-13F7-48E1-BF70-1BB2C24B1E1A}" dt="2023-03-09T22:02:46.300" v="10001"/>
          <ac:spMkLst>
            <pc:docMk/>
            <pc:sldMk cId="2751958725" sldId="747"/>
            <ac:spMk id="8" creationId="{70C8C66E-D0E6-366B-BFEF-E8D838FA4446}"/>
          </ac:spMkLst>
        </pc:spChg>
        <pc:spChg chg="mod">
          <ac:chgData name="Justina Ojom" userId="cbdaed7d-8d45-4372-a16a-f3f8900c2f45" providerId="ADAL" clId="{58C288ED-13F7-48E1-BF70-1BB2C24B1E1A}" dt="2023-03-09T22:02:51.592" v="10004" actId="20577"/>
          <ac:spMkLst>
            <pc:docMk/>
            <pc:sldMk cId="2751958725" sldId="747"/>
            <ac:spMk id="9" creationId="{8CCC4092-9D79-0CBA-57F9-0EFAD3BE85C6}"/>
          </ac:spMkLst>
        </pc:spChg>
        <pc:spChg chg="del mod">
          <ac:chgData name="Justina Ojom" userId="cbdaed7d-8d45-4372-a16a-f3f8900c2f45" providerId="ADAL" clId="{58C288ED-13F7-48E1-BF70-1BB2C24B1E1A}" dt="2023-03-07T17:49:22.229" v="8016" actId="478"/>
          <ac:spMkLst>
            <pc:docMk/>
            <pc:sldMk cId="2751958725" sldId="747"/>
            <ac:spMk id="9" creationId="{8F60201F-856D-17D9-4B6D-2AA5EEF6F2FD}"/>
          </ac:spMkLst>
        </pc:spChg>
        <pc:spChg chg="mod topLvl">
          <ac:chgData name="Justina Ojom" userId="cbdaed7d-8d45-4372-a16a-f3f8900c2f45" providerId="ADAL" clId="{58C288ED-13F7-48E1-BF70-1BB2C24B1E1A}" dt="2023-03-07T17:59:51.595" v="8200" actId="165"/>
          <ac:spMkLst>
            <pc:docMk/>
            <pc:sldMk cId="2751958725" sldId="747"/>
            <ac:spMk id="10" creationId="{135D8208-EE76-E47C-C44B-28FC7A21E40E}"/>
          </ac:spMkLst>
        </pc:spChg>
        <pc:spChg chg="mod topLvl">
          <ac:chgData name="Justina Ojom" userId="cbdaed7d-8d45-4372-a16a-f3f8900c2f45" providerId="ADAL" clId="{58C288ED-13F7-48E1-BF70-1BB2C24B1E1A}" dt="2023-03-07T17:59:51.595" v="8200" actId="165"/>
          <ac:spMkLst>
            <pc:docMk/>
            <pc:sldMk cId="2751958725" sldId="747"/>
            <ac:spMk id="11" creationId="{9EB2E412-349C-C6FA-E433-EE96E3BB0D14}"/>
          </ac:spMkLst>
        </pc:spChg>
        <pc:spChg chg="mod">
          <ac:chgData name="Justina Ojom" userId="cbdaed7d-8d45-4372-a16a-f3f8900c2f45" providerId="ADAL" clId="{58C288ED-13F7-48E1-BF70-1BB2C24B1E1A}" dt="2023-03-09T22:02:46.300" v="10001"/>
          <ac:spMkLst>
            <pc:docMk/>
            <pc:sldMk cId="2751958725" sldId="747"/>
            <ac:spMk id="12" creationId="{26EE8DB8-604E-4F91-488C-E9CE54EBE3D5}"/>
          </ac:spMkLst>
        </pc:spChg>
        <pc:spChg chg="del mod">
          <ac:chgData name="Justina Ojom" userId="cbdaed7d-8d45-4372-a16a-f3f8900c2f45" providerId="ADAL" clId="{58C288ED-13F7-48E1-BF70-1BB2C24B1E1A}" dt="2023-03-07T17:49:25.197" v="8017" actId="478"/>
          <ac:spMkLst>
            <pc:docMk/>
            <pc:sldMk cId="2751958725" sldId="747"/>
            <ac:spMk id="12" creationId="{C3AB957B-D625-1FDD-6128-5E6F09FB3AC9}"/>
          </ac:spMkLst>
        </pc:spChg>
        <pc:spChg chg="mod topLvl">
          <ac:chgData name="Justina Ojom" userId="cbdaed7d-8d45-4372-a16a-f3f8900c2f45" providerId="ADAL" clId="{58C288ED-13F7-48E1-BF70-1BB2C24B1E1A}" dt="2023-03-07T17:59:51.595" v="8200" actId="165"/>
          <ac:spMkLst>
            <pc:docMk/>
            <pc:sldMk cId="2751958725" sldId="747"/>
            <ac:spMk id="13" creationId="{9500244B-0BBB-0C6A-15D2-B86C825A6923}"/>
          </ac:spMkLst>
        </pc:spChg>
        <pc:spChg chg="del mod">
          <ac:chgData name="Justina Ojom" userId="cbdaed7d-8d45-4372-a16a-f3f8900c2f45" providerId="ADAL" clId="{58C288ED-13F7-48E1-BF70-1BB2C24B1E1A}" dt="2023-03-07T17:49:22.229" v="8016" actId="478"/>
          <ac:spMkLst>
            <pc:docMk/>
            <pc:sldMk cId="2751958725" sldId="747"/>
            <ac:spMk id="14" creationId="{C8FA0411-3873-EB1D-DF9A-A43107A43591}"/>
          </ac:spMkLst>
        </pc:spChg>
        <pc:spChg chg="mod topLvl">
          <ac:chgData name="Justina Ojom" userId="cbdaed7d-8d45-4372-a16a-f3f8900c2f45" providerId="ADAL" clId="{58C288ED-13F7-48E1-BF70-1BB2C24B1E1A}" dt="2023-03-07T17:59:51.595" v="8200" actId="165"/>
          <ac:spMkLst>
            <pc:docMk/>
            <pc:sldMk cId="2751958725" sldId="747"/>
            <ac:spMk id="15" creationId="{357FF0BE-70FE-D195-0FE4-F9E86AD754E5}"/>
          </ac:spMkLst>
        </pc:spChg>
        <pc:spChg chg="del mod">
          <ac:chgData name="Justina Ojom" userId="cbdaed7d-8d45-4372-a16a-f3f8900c2f45" providerId="ADAL" clId="{58C288ED-13F7-48E1-BF70-1BB2C24B1E1A}" dt="2023-03-07T17:49:22.229" v="8016" actId="478"/>
          <ac:spMkLst>
            <pc:docMk/>
            <pc:sldMk cId="2751958725" sldId="747"/>
            <ac:spMk id="16" creationId="{BF6D5312-45D5-128A-449B-5D21C43E500C}"/>
          </ac:spMkLst>
        </pc:spChg>
        <pc:spChg chg="del mod">
          <ac:chgData name="Justina Ojom" userId="cbdaed7d-8d45-4372-a16a-f3f8900c2f45" providerId="ADAL" clId="{58C288ED-13F7-48E1-BF70-1BB2C24B1E1A}" dt="2023-03-07T17:49:22.229" v="8016" actId="478"/>
          <ac:spMkLst>
            <pc:docMk/>
            <pc:sldMk cId="2751958725" sldId="747"/>
            <ac:spMk id="17" creationId="{8A6BA96E-7B99-9325-8226-8A6072BED24C}"/>
          </ac:spMkLst>
        </pc:spChg>
        <pc:spChg chg="del mod">
          <ac:chgData name="Justina Ojom" userId="cbdaed7d-8d45-4372-a16a-f3f8900c2f45" providerId="ADAL" clId="{58C288ED-13F7-48E1-BF70-1BB2C24B1E1A}" dt="2023-03-07T17:49:22.229" v="8016" actId="478"/>
          <ac:spMkLst>
            <pc:docMk/>
            <pc:sldMk cId="2751958725" sldId="747"/>
            <ac:spMk id="18" creationId="{D85F955A-760B-D1DA-64E9-CCF694C8399A}"/>
          </ac:spMkLst>
        </pc:spChg>
        <pc:spChg chg="mod topLvl">
          <ac:chgData name="Justina Ojom" userId="cbdaed7d-8d45-4372-a16a-f3f8900c2f45" providerId="ADAL" clId="{58C288ED-13F7-48E1-BF70-1BB2C24B1E1A}" dt="2023-03-07T17:59:51.595" v="8200" actId="165"/>
          <ac:spMkLst>
            <pc:docMk/>
            <pc:sldMk cId="2751958725" sldId="747"/>
            <ac:spMk id="19" creationId="{6FA0EDF9-3E0A-F584-3F70-FEB26FF4799E}"/>
          </ac:spMkLst>
        </pc:spChg>
        <pc:spChg chg="mod topLvl">
          <ac:chgData name="Justina Ojom" userId="cbdaed7d-8d45-4372-a16a-f3f8900c2f45" providerId="ADAL" clId="{58C288ED-13F7-48E1-BF70-1BB2C24B1E1A}" dt="2023-03-07T17:59:51.595" v="8200" actId="165"/>
          <ac:spMkLst>
            <pc:docMk/>
            <pc:sldMk cId="2751958725" sldId="747"/>
            <ac:spMk id="20" creationId="{4E305B32-5529-38E2-ECF4-46E9F582EA59}"/>
          </ac:spMkLst>
        </pc:spChg>
        <pc:spChg chg="mod topLvl">
          <ac:chgData name="Justina Ojom" userId="cbdaed7d-8d45-4372-a16a-f3f8900c2f45" providerId="ADAL" clId="{58C288ED-13F7-48E1-BF70-1BB2C24B1E1A}" dt="2023-03-07T17:59:51.595" v="8200" actId="165"/>
          <ac:spMkLst>
            <pc:docMk/>
            <pc:sldMk cId="2751958725" sldId="747"/>
            <ac:spMk id="21" creationId="{2640B0EE-E2F4-C046-4208-44DF6E7FCB44}"/>
          </ac:spMkLst>
        </pc:spChg>
        <pc:spChg chg="mod topLvl">
          <ac:chgData name="Justina Ojom" userId="cbdaed7d-8d45-4372-a16a-f3f8900c2f45" providerId="ADAL" clId="{58C288ED-13F7-48E1-BF70-1BB2C24B1E1A}" dt="2023-03-07T17:59:51.595" v="8200" actId="165"/>
          <ac:spMkLst>
            <pc:docMk/>
            <pc:sldMk cId="2751958725" sldId="747"/>
            <ac:spMk id="22" creationId="{6E65727F-8CAF-855B-44A5-12DC24EA5464}"/>
          </ac:spMkLst>
        </pc:spChg>
        <pc:spChg chg="mod">
          <ac:chgData name="Justina Ojom" userId="cbdaed7d-8d45-4372-a16a-f3f8900c2f45" providerId="ADAL" clId="{58C288ED-13F7-48E1-BF70-1BB2C24B1E1A}" dt="2023-03-07T15:55:25.417" v="6308" actId="2711"/>
          <ac:spMkLst>
            <pc:docMk/>
            <pc:sldMk cId="2751958725" sldId="747"/>
            <ac:spMk id="24" creationId="{34D9BF5F-EA22-CA4D-BD04-81F3C6AFE0D5}"/>
          </ac:spMkLst>
        </pc:spChg>
        <pc:spChg chg="del mod">
          <ac:chgData name="Justina Ojom" userId="cbdaed7d-8d45-4372-a16a-f3f8900c2f45" providerId="ADAL" clId="{58C288ED-13F7-48E1-BF70-1BB2C24B1E1A}" dt="2023-03-07T17:49:22.229" v="8016" actId="478"/>
          <ac:spMkLst>
            <pc:docMk/>
            <pc:sldMk cId="2751958725" sldId="747"/>
            <ac:spMk id="25" creationId="{B8B0D935-8732-5413-6638-0336C6979ABC}"/>
          </ac:spMkLst>
        </pc:spChg>
        <pc:spChg chg="mod topLvl">
          <ac:chgData name="Justina Ojom" userId="cbdaed7d-8d45-4372-a16a-f3f8900c2f45" providerId="ADAL" clId="{58C288ED-13F7-48E1-BF70-1BB2C24B1E1A}" dt="2023-03-07T17:59:51.595" v="8200" actId="165"/>
          <ac:spMkLst>
            <pc:docMk/>
            <pc:sldMk cId="2751958725" sldId="747"/>
            <ac:spMk id="26" creationId="{997B634E-B696-FE30-BBB3-0E7233D1B88D}"/>
          </ac:spMkLst>
        </pc:spChg>
        <pc:spChg chg="mod topLvl">
          <ac:chgData name="Justina Ojom" userId="cbdaed7d-8d45-4372-a16a-f3f8900c2f45" providerId="ADAL" clId="{58C288ED-13F7-48E1-BF70-1BB2C24B1E1A}" dt="2023-03-07T17:59:51.595" v="8200" actId="165"/>
          <ac:spMkLst>
            <pc:docMk/>
            <pc:sldMk cId="2751958725" sldId="747"/>
            <ac:spMk id="27" creationId="{D1B5009E-8C75-E47B-A420-9471A5CCFCDE}"/>
          </ac:spMkLst>
        </pc:spChg>
        <pc:spChg chg="mod topLvl">
          <ac:chgData name="Justina Ojom" userId="cbdaed7d-8d45-4372-a16a-f3f8900c2f45" providerId="ADAL" clId="{58C288ED-13F7-48E1-BF70-1BB2C24B1E1A}" dt="2023-03-07T17:59:51.595" v="8200" actId="165"/>
          <ac:spMkLst>
            <pc:docMk/>
            <pc:sldMk cId="2751958725" sldId="747"/>
            <ac:spMk id="28" creationId="{111C8E9E-E045-0D52-1A3F-7B9F34F3A874}"/>
          </ac:spMkLst>
        </pc:spChg>
        <pc:spChg chg="del">
          <ac:chgData name="Justina Ojom" userId="cbdaed7d-8d45-4372-a16a-f3f8900c2f45" providerId="ADAL" clId="{58C288ED-13F7-48E1-BF70-1BB2C24B1E1A}" dt="2023-03-07T15:53:12.293" v="6284" actId="478"/>
          <ac:spMkLst>
            <pc:docMk/>
            <pc:sldMk cId="2751958725" sldId="747"/>
            <ac:spMk id="29" creationId="{9E0956B6-BE10-977F-C4CF-7588CC1A742B}"/>
          </ac:spMkLst>
        </pc:spChg>
        <pc:spChg chg="mod topLvl">
          <ac:chgData name="Justina Ojom" userId="cbdaed7d-8d45-4372-a16a-f3f8900c2f45" providerId="ADAL" clId="{58C288ED-13F7-48E1-BF70-1BB2C24B1E1A}" dt="2023-03-07T17:59:51.595" v="8200" actId="165"/>
          <ac:spMkLst>
            <pc:docMk/>
            <pc:sldMk cId="2751958725" sldId="747"/>
            <ac:spMk id="36" creationId="{79A17D35-1704-4E16-C5E6-44B743F868A6}"/>
          </ac:spMkLst>
        </pc:spChg>
        <pc:spChg chg="mod topLvl">
          <ac:chgData name="Justina Ojom" userId="cbdaed7d-8d45-4372-a16a-f3f8900c2f45" providerId="ADAL" clId="{58C288ED-13F7-48E1-BF70-1BB2C24B1E1A}" dt="2023-03-07T17:59:51.595" v="8200" actId="165"/>
          <ac:spMkLst>
            <pc:docMk/>
            <pc:sldMk cId="2751958725" sldId="747"/>
            <ac:spMk id="37" creationId="{89BB79CD-FC86-CE84-2F6A-DCF8BA858994}"/>
          </ac:spMkLst>
        </pc:spChg>
        <pc:spChg chg="mod topLvl">
          <ac:chgData name="Justina Ojom" userId="cbdaed7d-8d45-4372-a16a-f3f8900c2f45" providerId="ADAL" clId="{58C288ED-13F7-48E1-BF70-1BB2C24B1E1A}" dt="2023-03-07T17:59:51.595" v="8200" actId="165"/>
          <ac:spMkLst>
            <pc:docMk/>
            <pc:sldMk cId="2751958725" sldId="747"/>
            <ac:spMk id="38" creationId="{1BBA49E9-BE17-16BA-A90D-AC6D499C3D81}"/>
          </ac:spMkLst>
        </pc:spChg>
        <pc:spChg chg="mod topLvl">
          <ac:chgData name="Justina Ojom" userId="cbdaed7d-8d45-4372-a16a-f3f8900c2f45" providerId="ADAL" clId="{58C288ED-13F7-48E1-BF70-1BB2C24B1E1A}" dt="2023-03-07T17:59:51.595" v="8200" actId="165"/>
          <ac:spMkLst>
            <pc:docMk/>
            <pc:sldMk cId="2751958725" sldId="747"/>
            <ac:spMk id="39" creationId="{57DA5E63-8399-F6B9-8212-90B673FE94D3}"/>
          </ac:spMkLst>
        </pc:spChg>
        <pc:spChg chg="mod">
          <ac:chgData name="Justina Ojom" userId="cbdaed7d-8d45-4372-a16a-f3f8900c2f45" providerId="ADAL" clId="{58C288ED-13F7-48E1-BF70-1BB2C24B1E1A}" dt="2023-03-07T15:55:25.417" v="6308" actId="2711"/>
          <ac:spMkLst>
            <pc:docMk/>
            <pc:sldMk cId="2751958725" sldId="747"/>
            <ac:spMk id="42" creationId="{6B74C86F-EFA3-1C07-BCE2-549CCC178F82}"/>
          </ac:spMkLst>
        </pc:spChg>
        <pc:spChg chg="mod">
          <ac:chgData name="Justina Ojom" userId="cbdaed7d-8d45-4372-a16a-f3f8900c2f45" providerId="ADAL" clId="{58C288ED-13F7-48E1-BF70-1BB2C24B1E1A}" dt="2023-03-07T15:55:25.417" v="6308" actId="2711"/>
          <ac:spMkLst>
            <pc:docMk/>
            <pc:sldMk cId="2751958725" sldId="747"/>
            <ac:spMk id="43" creationId="{93D55708-6CB7-5E5C-3CC6-DA2678126882}"/>
          </ac:spMkLst>
        </pc:spChg>
        <pc:spChg chg="mod">
          <ac:chgData name="Justina Ojom" userId="cbdaed7d-8d45-4372-a16a-f3f8900c2f45" providerId="ADAL" clId="{58C288ED-13F7-48E1-BF70-1BB2C24B1E1A}" dt="2023-03-07T15:55:25.417" v="6308" actId="2711"/>
          <ac:spMkLst>
            <pc:docMk/>
            <pc:sldMk cId="2751958725" sldId="747"/>
            <ac:spMk id="44" creationId="{E6D5F033-56A0-86F9-133D-1AE2A3649F89}"/>
          </ac:spMkLst>
        </pc:spChg>
        <pc:spChg chg="mod">
          <ac:chgData name="Justina Ojom" userId="cbdaed7d-8d45-4372-a16a-f3f8900c2f45" providerId="ADAL" clId="{58C288ED-13F7-48E1-BF70-1BB2C24B1E1A}" dt="2023-03-07T15:55:25.417" v="6308" actId="2711"/>
          <ac:spMkLst>
            <pc:docMk/>
            <pc:sldMk cId="2751958725" sldId="747"/>
            <ac:spMk id="45" creationId="{CB92FB3D-A292-B230-A244-95BF8D83F2D8}"/>
          </ac:spMkLst>
        </pc:spChg>
        <pc:grpChg chg="add mod">
          <ac:chgData name="Justina Ojom" userId="cbdaed7d-8d45-4372-a16a-f3f8900c2f45" providerId="ADAL" clId="{58C288ED-13F7-48E1-BF70-1BB2C24B1E1A}" dt="2023-03-09T22:02:46.300" v="10001"/>
          <ac:grpSpMkLst>
            <pc:docMk/>
            <pc:sldMk cId="2751958725" sldId="747"/>
            <ac:grpSpMk id="3" creationId="{DBDE38AD-5A51-EB10-C53D-B68033FC16F6}"/>
          </ac:grpSpMkLst>
        </pc:grpChg>
        <pc:grpChg chg="mod">
          <ac:chgData name="Justina Ojom" userId="cbdaed7d-8d45-4372-a16a-f3f8900c2f45" providerId="ADAL" clId="{58C288ED-13F7-48E1-BF70-1BB2C24B1E1A}" dt="2023-03-09T22:02:46.300" v="10001"/>
          <ac:grpSpMkLst>
            <pc:docMk/>
            <pc:sldMk cId="2751958725" sldId="747"/>
            <ac:grpSpMk id="5" creationId="{9A51C709-FF89-CE01-14E4-0A37B15E607A}"/>
          </ac:grpSpMkLst>
        </pc:grpChg>
        <pc:grpChg chg="mod">
          <ac:chgData name="Justina Ojom" userId="cbdaed7d-8d45-4372-a16a-f3f8900c2f45" providerId="ADAL" clId="{58C288ED-13F7-48E1-BF70-1BB2C24B1E1A}" dt="2023-03-09T22:02:46.300" v="10001"/>
          <ac:grpSpMkLst>
            <pc:docMk/>
            <pc:sldMk cId="2751958725" sldId="747"/>
            <ac:grpSpMk id="6" creationId="{C2C80EE7-BF9D-630B-3647-335659D7BF35}"/>
          </ac:grpSpMkLst>
        </pc:grpChg>
        <pc:grpChg chg="add del mod">
          <ac:chgData name="Justina Ojom" userId="cbdaed7d-8d45-4372-a16a-f3f8900c2f45" providerId="ADAL" clId="{58C288ED-13F7-48E1-BF70-1BB2C24B1E1A}" dt="2023-03-09T22:02:46.055" v="10000" actId="478"/>
          <ac:grpSpMkLst>
            <pc:docMk/>
            <pc:sldMk cId="2751958725" sldId="747"/>
            <ac:grpSpMk id="23" creationId="{77D73B05-C155-F959-B1E6-88A2FDF2AE68}"/>
          </ac:grpSpMkLst>
        </pc:grpChg>
        <pc:grpChg chg="del">
          <ac:chgData name="Justina Ojom" userId="cbdaed7d-8d45-4372-a16a-f3f8900c2f45" providerId="ADAL" clId="{58C288ED-13F7-48E1-BF70-1BB2C24B1E1A}" dt="2023-03-07T15:53:12.293" v="6284" actId="478"/>
          <ac:grpSpMkLst>
            <pc:docMk/>
            <pc:sldMk cId="2751958725" sldId="747"/>
            <ac:grpSpMk id="30" creationId="{04450A32-C3C9-CFC0-FF44-4E2C8EC2E0C8}"/>
          </ac:grpSpMkLst>
        </pc:grpChg>
        <pc:grpChg chg="del">
          <ac:chgData name="Justina Ojom" userId="cbdaed7d-8d45-4372-a16a-f3f8900c2f45" providerId="ADAL" clId="{58C288ED-13F7-48E1-BF70-1BB2C24B1E1A}" dt="2023-03-07T15:53:12.293" v="6284" actId="478"/>
          <ac:grpSpMkLst>
            <pc:docMk/>
            <pc:sldMk cId="2751958725" sldId="747"/>
            <ac:grpSpMk id="33" creationId="{F67CDA7B-F0EE-9A3B-CA96-44084AB38E6A}"/>
          </ac:grpSpMkLst>
        </pc:grpChg>
        <pc:grpChg chg="mod">
          <ac:chgData name="Justina Ojom" userId="cbdaed7d-8d45-4372-a16a-f3f8900c2f45" providerId="ADAL" clId="{58C288ED-13F7-48E1-BF70-1BB2C24B1E1A}" dt="2023-03-07T15:53:12.601" v="6285"/>
          <ac:grpSpMkLst>
            <pc:docMk/>
            <pc:sldMk cId="2751958725" sldId="747"/>
            <ac:grpSpMk id="40" creationId="{00C2A517-E86C-6406-D14A-112D9A7C8EDA}"/>
          </ac:grpSpMkLst>
        </pc:grpChg>
        <pc:grpChg chg="mod">
          <ac:chgData name="Justina Ojom" userId="cbdaed7d-8d45-4372-a16a-f3f8900c2f45" providerId="ADAL" clId="{58C288ED-13F7-48E1-BF70-1BB2C24B1E1A}" dt="2023-03-07T15:53:12.601" v="6285"/>
          <ac:grpSpMkLst>
            <pc:docMk/>
            <pc:sldMk cId="2751958725" sldId="747"/>
            <ac:grpSpMk id="41" creationId="{C728F118-8877-807F-B427-66F2A3126B35}"/>
          </ac:grpSpMkLst>
        </pc:grpChg>
        <pc:grpChg chg="add del mod">
          <ac:chgData name="Justina Ojom" userId="cbdaed7d-8d45-4372-a16a-f3f8900c2f45" providerId="ADAL" clId="{58C288ED-13F7-48E1-BF70-1BB2C24B1E1A}" dt="2023-03-07T17:59:51.595" v="8200" actId="165"/>
          <ac:grpSpMkLst>
            <pc:docMk/>
            <pc:sldMk cId="2751958725" sldId="747"/>
            <ac:grpSpMk id="46" creationId="{36BBB309-B5D9-5F24-2E5F-A0B6679CC371}"/>
          </ac:grpSpMkLst>
        </pc:grpChg>
      </pc:sldChg>
      <pc:sldChg chg="addSp delSp modSp add mod modClrScheme modShow chgLayout modNotes modNotesTx">
        <pc:chgData name="Justina Ojom" userId="cbdaed7d-8d45-4372-a16a-f3f8900c2f45" providerId="ADAL" clId="{58C288ED-13F7-48E1-BF70-1BB2C24B1E1A}" dt="2023-03-10T01:26:22.449" v="10270" actId="313"/>
        <pc:sldMkLst>
          <pc:docMk/>
          <pc:sldMk cId="645020729" sldId="748"/>
        </pc:sldMkLst>
        <pc:spChg chg="add del mod">
          <ac:chgData name="Justina Ojom" userId="cbdaed7d-8d45-4372-a16a-f3f8900c2f45" providerId="ADAL" clId="{58C288ED-13F7-48E1-BF70-1BB2C24B1E1A}" dt="2023-03-07T18:26:13.654" v="9019" actId="700"/>
          <ac:spMkLst>
            <pc:docMk/>
            <pc:sldMk cId="645020729" sldId="748"/>
            <ac:spMk id="6" creationId="{C7F5500D-B73A-416C-B180-0B541CB4A00E}"/>
          </ac:spMkLst>
        </pc:spChg>
        <pc:spChg chg="add mod">
          <ac:chgData name="Justina Ojom" userId="cbdaed7d-8d45-4372-a16a-f3f8900c2f45" providerId="ADAL" clId="{58C288ED-13F7-48E1-BF70-1BB2C24B1E1A}" dt="2023-03-07T18:26:13.994" v="9020"/>
          <ac:spMkLst>
            <pc:docMk/>
            <pc:sldMk cId="645020729" sldId="748"/>
            <ac:spMk id="7" creationId="{E017111F-8132-95C2-A611-4495769EED17}"/>
          </ac:spMkLst>
        </pc:spChg>
        <pc:spChg chg="del">
          <ac:chgData name="Justina Ojom" userId="cbdaed7d-8d45-4372-a16a-f3f8900c2f45" providerId="ADAL" clId="{58C288ED-13F7-48E1-BF70-1BB2C24B1E1A}" dt="2023-03-07T18:26:10.746" v="9018" actId="478"/>
          <ac:spMkLst>
            <pc:docMk/>
            <pc:sldMk cId="645020729" sldId="748"/>
            <ac:spMk id="12" creationId="{83B0FB34-5885-E449-5C3F-342AFB7C3830}"/>
          </ac:spMkLst>
        </pc:spChg>
        <pc:spChg chg="del">
          <ac:chgData name="Justina Ojom" userId="cbdaed7d-8d45-4372-a16a-f3f8900c2f45" providerId="ADAL" clId="{58C288ED-13F7-48E1-BF70-1BB2C24B1E1A}" dt="2023-03-07T18:26:10.746" v="9018" actId="478"/>
          <ac:spMkLst>
            <pc:docMk/>
            <pc:sldMk cId="645020729" sldId="748"/>
            <ac:spMk id="13" creationId="{13923C48-FCC1-EE78-0CFA-A1987682B92B}"/>
          </ac:spMkLst>
        </pc:spChg>
        <pc:spChg chg="del">
          <ac:chgData name="Justina Ojom" userId="cbdaed7d-8d45-4372-a16a-f3f8900c2f45" providerId="ADAL" clId="{58C288ED-13F7-48E1-BF70-1BB2C24B1E1A}" dt="2023-03-07T18:26:10.746" v="9018" actId="478"/>
          <ac:spMkLst>
            <pc:docMk/>
            <pc:sldMk cId="645020729" sldId="748"/>
            <ac:spMk id="307" creationId="{00000000-0000-0000-0000-000000000000}"/>
          </ac:spMkLst>
        </pc:spChg>
        <pc:grpChg chg="del">
          <ac:chgData name="Justina Ojom" userId="cbdaed7d-8d45-4372-a16a-f3f8900c2f45" providerId="ADAL" clId="{58C288ED-13F7-48E1-BF70-1BB2C24B1E1A}" dt="2023-03-07T18:26:10.746" v="9018" actId="478"/>
          <ac:grpSpMkLst>
            <pc:docMk/>
            <pc:sldMk cId="645020729" sldId="748"/>
            <ac:grpSpMk id="2" creationId="{A251EEEE-1CF9-30CE-C211-7EF15B747AAD}"/>
          </ac:grpSpMkLst>
        </pc:grpChg>
        <pc:grpChg chg="del">
          <ac:chgData name="Justina Ojom" userId="cbdaed7d-8d45-4372-a16a-f3f8900c2f45" providerId="ADAL" clId="{58C288ED-13F7-48E1-BF70-1BB2C24B1E1A}" dt="2023-03-07T18:26:10.746" v="9018" actId="478"/>
          <ac:grpSpMkLst>
            <pc:docMk/>
            <pc:sldMk cId="645020729" sldId="748"/>
            <ac:grpSpMk id="9" creationId="{ABB1CAA4-4DAF-D640-6468-925BD9A317AC}"/>
          </ac:grpSpMkLst>
        </pc:grpChg>
      </pc:sldChg>
      <pc:sldChg chg="addSp delSp modSp add mod modClrScheme modShow chgLayout modNotes">
        <pc:chgData name="Justina Ojom" userId="cbdaed7d-8d45-4372-a16a-f3f8900c2f45" providerId="ADAL" clId="{58C288ED-13F7-48E1-BF70-1BB2C24B1E1A}" dt="2023-03-07T18:40:12.441" v="9029" actId="729"/>
        <pc:sldMkLst>
          <pc:docMk/>
          <pc:sldMk cId="3761764444" sldId="749"/>
        </pc:sldMkLst>
        <pc:spChg chg="del">
          <ac:chgData name="Justina Ojom" userId="cbdaed7d-8d45-4372-a16a-f3f8900c2f45" providerId="ADAL" clId="{58C288ED-13F7-48E1-BF70-1BB2C24B1E1A}" dt="2023-03-07T18:26:20.069" v="9021" actId="478"/>
          <ac:spMkLst>
            <pc:docMk/>
            <pc:sldMk cId="3761764444" sldId="749"/>
            <ac:spMk id="3" creationId="{4EE8174B-787D-3E11-AB30-0CEFF5BAAB8A}"/>
          </ac:spMkLst>
        </pc:spChg>
        <pc:spChg chg="add del mod">
          <ac:chgData name="Justina Ojom" userId="cbdaed7d-8d45-4372-a16a-f3f8900c2f45" providerId="ADAL" clId="{58C288ED-13F7-48E1-BF70-1BB2C24B1E1A}" dt="2023-03-07T18:26:22.524" v="9022" actId="700"/>
          <ac:spMkLst>
            <pc:docMk/>
            <pc:sldMk cId="3761764444" sldId="749"/>
            <ac:spMk id="4" creationId="{B93CA35C-EABF-2A43-61A2-83AC79CBCD4D}"/>
          </ac:spMkLst>
        </pc:spChg>
        <pc:spChg chg="del">
          <ac:chgData name="Justina Ojom" userId="cbdaed7d-8d45-4372-a16a-f3f8900c2f45" providerId="ADAL" clId="{58C288ED-13F7-48E1-BF70-1BB2C24B1E1A}" dt="2023-03-07T18:26:20.069" v="9021" actId="478"/>
          <ac:spMkLst>
            <pc:docMk/>
            <pc:sldMk cId="3761764444" sldId="749"/>
            <ac:spMk id="5" creationId="{CD822103-55A4-104E-FD68-1F3F545C9C11}"/>
          </ac:spMkLst>
        </pc:spChg>
        <pc:spChg chg="del">
          <ac:chgData name="Justina Ojom" userId="cbdaed7d-8d45-4372-a16a-f3f8900c2f45" providerId="ADAL" clId="{58C288ED-13F7-48E1-BF70-1BB2C24B1E1A}" dt="2023-03-07T18:26:20.069" v="9021" actId="478"/>
          <ac:spMkLst>
            <pc:docMk/>
            <pc:sldMk cId="3761764444" sldId="749"/>
            <ac:spMk id="6" creationId="{D9B57FA1-DA92-4B95-AA02-C2B1E4EE9627}"/>
          </ac:spMkLst>
        </pc:spChg>
        <pc:spChg chg="del">
          <ac:chgData name="Justina Ojom" userId="cbdaed7d-8d45-4372-a16a-f3f8900c2f45" providerId="ADAL" clId="{58C288ED-13F7-48E1-BF70-1BB2C24B1E1A}" dt="2023-03-07T18:26:20.069" v="9021" actId="478"/>
          <ac:spMkLst>
            <pc:docMk/>
            <pc:sldMk cId="3761764444" sldId="749"/>
            <ac:spMk id="7" creationId="{DDE29E74-A9AF-87F4-16D0-81F999C582AA}"/>
          </ac:spMkLst>
        </pc:spChg>
        <pc:spChg chg="del">
          <ac:chgData name="Justina Ojom" userId="cbdaed7d-8d45-4372-a16a-f3f8900c2f45" providerId="ADAL" clId="{58C288ED-13F7-48E1-BF70-1BB2C24B1E1A}" dt="2023-03-07T18:26:20.069" v="9021" actId="478"/>
          <ac:spMkLst>
            <pc:docMk/>
            <pc:sldMk cId="3761764444" sldId="749"/>
            <ac:spMk id="8" creationId="{416516E6-590E-D991-AA37-E4451A6149E3}"/>
          </ac:spMkLst>
        </pc:spChg>
        <pc:spChg chg="add mod">
          <ac:chgData name="Justina Ojom" userId="cbdaed7d-8d45-4372-a16a-f3f8900c2f45" providerId="ADAL" clId="{58C288ED-13F7-48E1-BF70-1BB2C24B1E1A}" dt="2023-03-07T18:26:23.081" v="9023"/>
          <ac:spMkLst>
            <pc:docMk/>
            <pc:sldMk cId="3761764444" sldId="749"/>
            <ac:spMk id="9" creationId="{520FA03E-E99B-D1D1-2C22-064E651B4720}"/>
          </ac:spMkLst>
        </pc:spChg>
        <pc:spChg chg="del">
          <ac:chgData name="Justina Ojom" userId="cbdaed7d-8d45-4372-a16a-f3f8900c2f45" providerId="ADAL" clId="{58C288ED-13F7-48E1-BF70-1BB2C24B1E1A}" dt="2023-03-07T18:26:20.069" v="9021" actId="478"/>
          <ac:spMkLst>
            <pc:docMk/>
            <pc:sldMk cId="3761764444" sldId="749"/>
            <ac:spMk id="10" creationId="{640EBF0A-4089-0A2D-1A61-DF52E13C581A}"/>
          </ac:spMkLst>
        </pc:spChg>
        <pc:spChg chg="del">
          <ac:chgData name="Justina Ojom" userId="cbdaed7d-8d45-4372-a16a-f3f8900c2f45" providerId="ADAL" clId="{58C288ED-13F7-48E1-BF70-1BB2C24B1E1A}" dt="2023-03-07T18:26:20.069" v="9021" actId="478"/>
          <ac:spMkLst>
            <pc:docMk/>
            <pc:sldMk cId="3761764444" sldId="749"/>
            <ac:spMk id="11" creationId="{5B348407-6542-8552-1B13-E8A68273467D}"/>
          </ac:spMkLst>
        </pc:spChg>
        <pc:spChg chg="del">
          <ac:chgData name="Justina Ojom" userId="cbdaed7d-8d45-4372-a16a-f3f8900c2f45" providerId="ADAL" clId="{58C288ED-13F7-48E1-BF70-1BB2C24B1E1A}" dt="2023-03-07T18:26:20.069" v="9021" actId="478"/>
          <ac:spMkLst>
            <pc:docMk/>
            <pc:sldMk cId="3761764444" sldId="749"/>
            <ac:spMk id="12" creationId="{54B0E131-26DA-D328-20B7-467DB5A04E63}"/>
          </ac:spMkLst>
        </pc:spChg>
        <pc:spChg chg="del">
          <ac:chgData name="Justina Ojom" userId="cbdaed7d-8d45-4372-a16a-f3f8900c2f45" providerId="ADAL" clId="{58C288ED-13F7-48E1-BF70-1BB2C24B1E1A}" dt="2023-03-07T18:26:20.069" v="9021" actId="478"/>
          <ac:spMkLst>
            <pc:docMk/>
            <pc:sldMk cId="3761764444" sldId="749"/>
            <ac:spMk id="16" creationId="{754BDE66-A8D7-485A-D344-825FB5A882C1}"/>
          </ac:spMkLst>
        </pc:spChg>
        <pc:spChg chg="del">
          <ac:chgData name="Justina Ojom" userId="cbdaed7d-8d45-4372-a16a-f3f8900c2f45" providerId="ADAL" clId="{58C288ED-13F7-48E1-BF70-1BB2C24B1E1A}" dt="2023-03-07T18:26:20.069" v="9021" actId="478"/>
          <ac:spMkLst>
            <pc:docMk/>
            <pc:sldMk cId="3761764444" sldId="749"/>
            <ac:spMk id="19" creationId="{3B69495A-DC16-C195-8A99-431839D9A75D}"/>
          </ac:spMkLst>
        </pc:spChg>
        <pc:spChg chg="del">
          <ac:chgData name="Justina Ojom" userId="cbdaed7d-8d45-4372-a16a-f3f8900c2f45" providerId="ADAL" clId="{58C288ED-13F7-48E1-BF70-1BB2C24B1E1A}" dt="2023-03-07T18:26:20.069" v="9021" actId="478"/>
          <ac:spMkLst>
            <pc:docMk/>
            <pc:sldMk cId="3761764444" sldId="749"/>
            <ac:spMk id="20" creationId="{A03BA85C-A298-B322-C6FD-713288964761}"/>
          </ac:spMkLst>
        </pc:spChg>
        <pc:spChg chg="del">
          <ac:chgData name="Justina Ojom" userId="cbdaed7d-8d45-4372-a16a-f3f8900c2f45" providerId="ADAL" clId="{58C288ED-13F7-48E1-BF70-1BB2C24B1E1A}" dt="2023-03-07T18:26:20.069" v="9021" actId="478"/>
          <ac:spMkLst>
            <pc:docMk/>
            <pc:sldMk cId="3761764444" sldId="749"/>
            <ac:spMk id="21" creationId="{21E6EDA9-1D73-B7E0-9538-CC22BB6B43A7}"/>
          </ac:spMkLst>
        </pc:spChg>
        <pc:spChg chg="del">
          <ac:chgData name="Justina Ojom" userId="cbdaed7d-8d45-4372-a16a-f3f8900c2f45" providerId="ADAL" clId="{58C288ED-13F7-48E1-BF70-1BB2C24B1E1A}" dt="2023-03-07T18:26:20.069" v="9021" actId="478"/>
          <ac:spMkLst>
            <pc:docMk/>
            <pc:sldMk cId="3761764444" sldId="749"/>
            <ac:spMk id="22" creationId="{661A3338-2B73-DF6D-978B-E50452349562}"/>
          </ac:spMkLst>
        </pc:spChg>
        <pc:spChg chg="del">
          <ac:chgData name="Justina Ojom" userId="cbdaed7d-8d45-4372-a16a-f3f8900c2f45" providerId="ADAL" clId="{58C288ED-13F7-48E1-BF70-1BB2C24B1E1A}" dt="2023-03-07T18:26:20.069" v="9021" actId="478"/>
          <ac:spMkLst>
            <pc:docMk/>
            <pc:sldMk cId="3761764444" sldId="749"/>
            <ac:spMk id="23" creationId="{A1E8A8FB-761C-5B9F-FED2-BE142C7CD691}"/>
          </ac:spMkLst>
        </pc:spChg>
        <pc:spChg chg="del">
          <ac:chgData name="Justina Ojom" userId="cbdaed7d-8d45-4372-a16a-f3f8900c2f45" providerId="ADAL" clId="{58C288ED-13F7-48E1-BF70-1BB2C24B1E1A}" dt="2023-03-07T18:26:20.069" v="9021" actId="478"/>
          <ac:spMkLst>
            <pc:docMk/>
            <pc:sldMk cId="3761764444" sldId="749"/>
            <ac:spMk id="24" creationId="{6CB669CA-67C3-CF4E-0C9F-CF681AE07C3D}"/>
          </ac:spMkLst>
        </pc:spChg>
        <pc:picChg chg="del">
          <ac:chgData name="Justina Ojom" userId="cbdaed7d-8d45-4372-a16a-f3f8900c2f45" providerId="ADAL" clId="{58C288ED-13F7-48E1-BF70-1BB2C24B1E1A}" dt="2023-03-07T18:26:20.069" v="9021" actId="478"/>
          <ac:picMkLst>
            <pc:docMk/>
            <pc:sldMk cId="3761764444" sldId="749"/>
            <ac:picMk id="18" creationId="{AE75D26A-7E93-BD2E-043F-7AD292BF6A50}"/>
          </ac:picMkLst>
        </pc:picChg>
      </pc:sldChg>
      <pc:sldChg chg="addSp delSp modSp add mod delCm modNotes modNotesTx">
        <pc:chgData name="Justina Ojom" userId="cbdaed7d-8d45-4372-a16a-f3f8900c2f45" providerId="ADAL" clId="{58C288ED-13F7-48E1-BF70-1BB2C24B1E1A}" dt="2023-03-07T18:22:50.335" v="8885"/>
        <pc:sldMkLst>
          <pc:docMk/>
          <pc:sldMk cId="1729049515" sldId="750"/>
        </pc:sldMkLst>
        <pc:spChg chg="add mod">
          <ac:chgData name="Justina Ojom" userId="cbdaed7d-8d45-4372-a16a-f3f8900c2f45" providerId="ADAL" clId="{58C288ED-13F7-48E1-BF70-1BB2C24B1E1A}" dt="2023-03-07T18:21:33.376" v="8783" actId="14100"/>
          <ac:spMkLst>
            <pc:docMk/>
            <pc:sldMk cId="1729049515" sldId="750"/>
            <ac:spMk id="3" creationId="{DB647D54-7D8B-BEAD-8628-274DCBD2E03A}"/>
          </ac:spMkLst>
        </pc:spChg>
        <pc:spChg chg="add mod">
          <ac:chgData name="Justina Ojom" userId="cbdaed7d-8d45-4372-a16a-f3f8900c2f45" providerId="ADAL" clId="{58C288ED-13F7-48E1-BF70-1BB2C24B1E1A}" dt="2023-03-07T18:20:26.383" v="8761" actId="14100"/>
          <ac:spMkLst>
            <pc:docMk/>
            <pc:sldMk cId="1729049515" sldId="750"/>
            <ac:spMk id="4" creationId="{CE805ED4-6319-5CA6-D4D6-8FC2A5CE9010}"/>
          </ac:spMkLst>
        </pc:spChg>
        <pc:spChg chg="add del mod">
          <ac:chgData name="Justina Ojom" userId="cbdaed7d-8d45-4372-a16a-f3f8900c2f45" providerId="ADAL" clId="{58C288ED-13F7-48E1-BF70-1BB2C24B1E1A}" dt="2023-03-07T18:11:32.923" v="8583" actId="478"/>
          <ac:spMkLst>
            <pc:docMk/>
            <pc:sldMk cId="1729049515" sldId="750"/>
            <ac:spMk id="5" creationId="{C13F5209-7813-3735-A03D-DF25C6C424C0}"/>
          </ac:spMkLst>
        </pc:spChg>
        <pc:spChg chg="add mod">
          <ac:chgData name="Justina Ojom" userId="cbdaed7d-8d45-4372-a16a-f3f8900c2f45" providerId="ADAL" clId="{58C288ED-13F7-48E1-BF70-1BB2C24B1E1A}" dt="2023-03-07T18:11:43.218" v="8587" actId="571"/>
          <ac:spMkLst>
            <pc:docMk/>
            <pc:sldMk cId="1729049515" sldId="750"/>
            <ac:spMk id="6" creationId="{51D6E924-14A4-6227-76C1-5045D833F75C}"/>
          </ac:spMkLst>
        </pc:spChg>
        <pc:spChg chg="add mod">
          <ac:chgData name="Justina Ojom" userId="cbdaed7d-8d45-4372-a16a-f3f8900c2f45" providerId="ADAL" clId="{58C288ED-13F7-48E1-BF70-1BB2C24B1E1A}" dt="2023-03-07T18:11:43.218" v="8587" actId="571"/>
          <ac:spMkLst>
            <pc:docMk/>
            <pc:sldMk cId="1729049515" sldId="750"/>
            <ac:spMk id="7" creationId="{66FCC795-2E79-C28D-1699-FEB25CE6E017}"/>
          </ac:spMkLst>
        </pc:spChg>
        <pc:spChg chg="add del mod">
          <ac:chgData name="Justina Ojom" userId="cbdaed7d-8d45-4372-a16a-f3f8900c2f45" providerId="ADAL" clId="{58C288ED-13F7-48E1-BF70-1BB2C24B1E1A}" dt="2023-03-07T18:16:41.153" v="8680" actId="478"/>
          <ac:spMkLst>
            <pc:docMk/>
            <pc:sldMk cId="1729049515" sldId="750"/>
            <ac:spMk id="8" creationId="{E48E33D8-C672-858C-E0AE-3D6E11EDDE4F}"/>
          </ac:spMkLst>
        </pc:spChg>
        <pc:spChg chg="add mod">
          <ac:chgData name="Justina Ojom" userId="cbdaed7d-8d45-4372-a16a-f3f8900c2f45" providerId="ADAL" clId="{58C288ED-13F7-48E1-BF70-1BB2C24B1E1A}" dt="2023-03-07T18:21:31.438" v="8782" actId="1076"/>
          <ac:spMkLst>
            <pc:docMk/>
            <pc:sldMk cId="1729049515" sldId="750"/>
            <ac:spMk id="9" creationId="{5D683B13-F314-39FF-0B30-6A752D4559C2}"/>
          </ac:spMkLst>
        </pc:spChg>
        <pc:spChg chg="mod">
          <ac:chgData name="Justina Ojom" userId="cbdaed7d-8d45-4372-a16a-f3f8900c2f45" providerId="ADAL" clId="{58C288ED-13F7-48E1-BF70-1BB2C24B1E1A}" dt="2023-03-07T18:19:37.409" v="8744"/>
          <ac:spMkLst>
            <pc:docMk/>
            <pc:sldMk cId="1729049515" sldId="750"/>
            <ac:spMk id="11" creationId="{C32CE744-F818-D8C5-F580-6E023FDE26A1}"/>
          </ac:spMkLst>
        </pc:spChg>
        <pc:spChg chg="mod">
          <ac:chgData name="Justina Ojom" userId="cbdaed7d-8d45-4372-a16a-f3f8900c2f45" providerId="ADAL" clId="{58C288ED-13F7-48E1-BF70-1BB2C24B1E1A}" dt="2023-03-07T18:19:37.409" v="8744"/>
          <ac:spMkLst>
            <pc:docMk/>
            <pc:sldMk cId="1729049515" sldId="750"/>
            <ac:spMk id="13" creationId="{414F5736-CD8C-E6EF-7A59-9E9268FE4974}"/>
          </ac:spMkLst>
        </pc:spChg>
        <pc:spChg chg="mod">
          <ac:chgData name="Justina Ojom" userId="cbdaed7d-8d45-4372-a16a-f3f8900c2f45" providerId="ADAL" clId="{58C288ED-13F7-48E1-BF70-1BB2C24B1E1A}" dt="2023-03-07T18:19:37.409" v="8744"/>
          <ac:spMkLst>
            <pc:docMk/>
            <pc:sldMk cId="1729049515" sldId="750"/>
            <ac:spMk id="14" creationId="{0329A62D-504C-E73E-5B80-9A7B08CE2456}"/>
          </ac:spMkLst>
        </pc:spChg>
        <pc:spChg chg="mod">
          <ac:chgData name="Justina Ojom" userId="cbdaed7d-8d45-4372-a16a-f3f8900c2f45" providerId="ADAL" clId="{58C288ED-13F7-48E1-BF70-1BB2C24B1E1A}" dt="2023-03-07T18:20:07.825" v="8755" actId="208"/>
          <ac:spMkLst>
            <pc:docMk/>
            <pc:sldMk cId="1729049515" sldId="750"/>
            <ac:spMk id="17" creationId="{60816099-D09A-5565-3C10-A43D49B9430D}"/>
          </ac:spMkLst>
        </pc:spChg>
        <pc:spChg chg="mod">
          <ac:chgData name="Justina Ojom" userId="cbdaed7d-8d45-4372-a16a-f3f8900c2f45" providerId="ADAL" clId="{58C288ED-13F7-48E1-BF70-1BB2C24B1E1A}" dt="2023-03-07T18:19:58.651" v="8751" actId="207"/>
          <ac:spMkLst>
            <pc:docMk/>
            <pc:sldMk cId="1729049515" sldId="750"/>
            <ac:spMk id="19" creationId="{62E319D7-0341-38DA-EEFE-929BADD0C87B}"/>
          </ac:spMkLst>
        </pc:spChg>
        <pc:spChg chg="del">
          <ac:chgData name="Justina Ojom" userId="cbdaed7d-8d45-4372-a16a-f3f8900c2f45" providerId="ADAL" clId="{58C288ED-13F7-48E1-BF70-1BB2C24B1E1A}" dt="2023-03-07T18:07:58.795" v="8460" actId="478"/>
          <ac:spMkLst>
            <pc:docMk/>
            <pc:sldMk cId="1729049515" sldId="750"/>
            <ac:spMk id="26" creationId="{DBEF9D0B-8EDF-A087-A60D-7B9B841C2D7F}"/>
          </ac:spMkLst>
        </pc:spChg>
        <pc:spChg chg="del">
          <ac:chgData name="Justina Ojom" userId="cbdaed7d-8d45-4372-a16a-f3f8900c2f45" providerId="ADAL" clId="{58C288ED-13F7-48E1-BF70-1BB2C24B1E1A}" dt="2023-03-07T18:07:58.795" v="8460" actId="478"/>
          <ac:spMkLst>
            <pc:docMk/>
            <pc:sldMk cId="1729049515" sldId="750"/>
            <ac:spMk id="27" creationId="{1E6F1D35-605E-34B0-8813-78A0CCB54EBF}"/>
          </ac:spMkLst>
        </pc:spChg>
        <pc:spChg chg="del">
          <ac:chgData name="Justina Ojom" userId="cbdaed7d-8d45-4372-a16a-f3f8900c2f45" providerId="ADAL" clId="{58C288ED-13F7-48E1-BF70-1BB2C24B1E1A}" dt="2023-03-07T18:07:58.795" v="8460" actId="478"/>
          <ac:spMkLst>
            <pc:docMk/>
            <pc:sldMk cId="1729049515" sldId="750"/>
            <ac:spMk id="37" creationId="{9DF6FDF4-A939-017F-92F7-79310ABAAD08}"/>
          </ac:spMkLst>
        </pc:spChg>
        <pc:spChg chg="del">
          <ac:chgData name="Justina Ojom" userId="cbdaed7d-8d45-4372-a16a-f3f8900c2f45" providerId="ADAL" clId="{58C288ED-13F7-48E1-BF70-1BB2C24B1E1A}" dt="2023-03-07T18:07:58.795" v="8460" actId="478"/>
          <ac:spMkLst>
            <pc:docMk/>
            <pc:sldMk cId="1729049515" sldId="750"/>
            <ac:spMk id="39" creationId="{38327817-712F-EC99-0B89-2C2144D8FB45}"/>
          </ac:spMkLst>
        </pc:spChg>
        <pc:grpChg chg="add mod">
          <ac:chgData name="Justina Ojom" userId="cbdaed7d-8d45-4372-a16a-f3f8900c2f45" providerId="ADAL" clId="{58C288ED-13F7-48E1-BF70-1BB2C24B1E1A}" dt="2023-03-07T18:21:16.988" v="8775" actId="1076"/>
          <ac:grpSpMkLst>
            <pc:docMk/>
            <pc:sldMk cId="1729049515" sldId="750"/>
            <ac:grpSpMk id="10" creationId="{9BCA7713-8879-83E1-1F92-A0CC95FC11B7}"/>
          </ac:grpSpMkLst>
        </pc:grpChg>
        <pc:grpChg chg="del">
          <ac:chgData name="Justina Ojom" userId="cbdaed7d-8d45-4372-a16a-f3f8900c2f45" providerId="ADAL" clId="{58C288ED-13F7-48E1-BF70-1BB2C24B1E1A}" dt="2023-03-07T18:07:57.443" v="8459" actId="478"/>
          <ac:grpSpMkLst>
            <pc:docMk/>
            <pc:sldMk cId="1729049515" sldId="750"/>
            <ac:grpSpMk id="12" creationId="{9CEFAB2D-3FFE-D02F-5140-9023538815EB}"/>
          </ac:grpSpMkLst>
        </pc:grpChg>
        <pc:grpChg chg="add del mod">
          <ac:chgData name="Justina Ojom" userId="cbdaed7d-8d45-4372-a16a-f3f8900c2f45" providerId="ADAL" clId="{58C288ED-13F7-48E1-BF70-1BB2C24B1E1A}" dt="2023-03-07T18:21:08.169" v="8770" actId="478"/>
          <ac:grpSpMkLst>
            <pc:docMk/>
            <pc:sldMk cId="1729049515" sldId="750"/>
            <ac:grpSpMk id="15" creationId="{B9F42036-41D7-8525-D145-A5FC89526FA3}"/>
          </ac:grpSpMkLst>
        </pc:grpChg>
        <pc:grpChg chg="del">
          <ac:chgData name="Justina Ojom" userId="cbdaed7d-8d45-4372-a16a-f3f8900c2f45" providerId="ADAL" clId="{58C288ED-13F7-48E1-BF70-1BB2C24B1E1A}" dt="2023-03-07T18:07:58.795" v="8460" actId="478"/>
          <ac:grpSpMkLst>
            <pc:docMk/>
            <pc:sldMk cId="1729049515" sldId="750"/>
            <ac:grpSpMk id="33" creationId="{7DA4BE43-3A67-A916-5E02-816645E5F6B3}"/>
          </ac:grpSpMkLst>
        </pc:grpChg>
        <pc:picChg chg="add mod ord">
          <ac:chgData name="Justina Ojom" userId="cbdaed7d-8d45-4372-a16a-f3f8900c2f45" providerId="ADAL" clId="{58C288ED-13F7-48E1-BF70-1BB2C24B1E1A}" dt="2023-03-07T18:21:16.988" v="8775" actId="1076"/>
          <ac:picMkLst>
            <pc:docMk/>
            <pc:sldMk cId="1729049515" sldId="750"/>
            <ac:picMk id="25" creationId="{014F0BFD-5759-970D-8603-70103C095E9B}"/>
          </ac:picMkLst>
        </pc:picChg>
        <pc:picChg chg="del">
          <ac:chgData name="Justina Ojom" userId="cbdaed7d-8d45-4372-a16a-f3f8900c2f45" providerId="ADAL" clId="{58C288ED-13F7-48E1-BF70-1BB2C24B1E1A}" dt="2023-03-07T18:07:58.795" v="8460" actId="478"/>
          <ac:picMkLst>
            <pc:docMk/>
            <pc:sldMk cId="1729049515" sldId="750"/>
            <ac:picMk id="30" creationId="{EC5C61FB-B122-5C18-AE5E-E489BE977C0F}"/>
          </ac:picMkLst>
        </pc:picChg>
        <pc:picChg chg="del">
          <ac:chgData name="Justina Ojom" userId="cbdaed7d-8d45-4372-a16a-f3f8900c2f45" providerId="ADAL" clId="{58C288ED-13F7-48E1-BF70-1BB2C24B1E1A}" dt="2023-03-07T18:07:58.795" v="8460" actId="478"/>
          <ac:picMkLst>
            <pc:docMk/>
            <pc:sldMk cId="1729049515" sldId="750"/>
            <ac:picMk id="32" creationId="{C31DF1A3-D9E2-EE92-135A-535E5A47DCB4}"/>
          </ac:picMkLst>
        </pc:picChg>
        <pc:extLst>
          <p:ext xmlns:p="http://schemas.openxmlformats.org/presentationml/2006/main" uri="{D6D511B9-2390-475A-947B-AFAB55BFBCF1}">
            <pc226:cmChg xmlns:pc226="http://schemas.microsoft.com/office/powerpoint/2022/06/main/command" chg="del">
              <pc226:chgData name="Justina Ojom" userId="cbdaed7d-8d45-4372-a16a-f3f8900c2f45" providerId="ADAL" clId="{58C288ED-13F7-48E1-BF70-1BB2C24B1E1A}" dt="2023-03-07T18:14:34.857" v="8651"/>
              <pc2:cmMkLst xmlns:pc2="http://schemas.microsoft.com/office/powerpoint/2019/9/main/command">
                <pc:docMk/>
                <pc:sldMk cId="1729049515" sldId="750"/>
                <pc2:cmMk id="{4DF1898B-FAB2-4CF3-8AE7-432D9AD17748}"/>
              </pc2:cmMkLst>
            </pc226:cmChg>
          </p:ext>
        </pc:extLst>
      </pc:sldChg>
      <pc:sldChg chg="add del delCm">
        <pc:chgData name="Justina Ojom" userId="cbdaed7d-8d45-4372-a16a-f3f8900c2f45" providerId="ADAL" clId="{58C288ED-13F7-48E1-BF70-1BB2C24B1E1A}" dt="2023-03-07T18:14:48.612" v="8653" actId="47"/>
        <pc:sldMkLst>
          <pc:docMk/>
          <pc:sldMk cId="3431090934" sldId="751"/>
        </pc:sldMkLst>
        <pc:extLst>
          <p:ext xmlns:p="http://schemas.openxmlformats.org/presentationml/2006/main" uri="{D6D511B9-2390-475A-947B-AFAB55BFBCF1}">
            <pc226:cmChg xmlns:pc226="http://schemas.microsoft.com/office/powerpoint/2022/06/main/command" chg="del">
              <pc226:chgData name="Justina Ojom" userId="cbdaed7d-8d45-4372-a16a-f3f8900c2f45" providerId="ADAL" clId="{58C288ED-13F7-48E1-BF70-1BB2C24B1E1A}" dt="2023-03-07T18:14:40.724" v="8652"/>
              <pc2:cmMkLst xmlns:pc2="http://schemas.microsoft.com/office/powerpoint/2019/9/main/command">
                <pc:docMk/>
                <pc:sldMk cId="3431090934" sldId="751"/>
                <pc2:cmMk id="{A5BE1620-696C-4D1D-8059-91B4E5C041BE}"/>
              </pc2:cmMkLst>
            </pc226:cmChg>
          </p:ext>
        </pc:extLst>
      </pc:sldChg>
      <pc:sldChg chg="addSp delSp modSp add del mod ord modNotesTx">
        <pc:chgData name="Justina Ojom" userId="cbdaed7d-8d45-4372-a16a-f3f8900c2f45" providerId="ADAL" clId="{58C288ED-13F7-48E1-BF70-1BB2C24B1E1A}" dt="2023-03-07T18:17:19.621" v="8695" actId="47"/>
        <pc:sldMkLst>
          <pc:docMk/>
          <pc:sldMk cId="3381080987" sldId="752"/>
        </pc:sldMkLst>
        <pc:spChg chg="del">
          <ac:chgData name="Justina Ojom" userId="cbdaed7d-8d45-4372-a16a-f3f8900c2f45" providerId="ADAL" clId="{58C288ED-13F7-48E1-BF70-1BB2C24B1E1A}" dt="2023-03-07T18:13:09.210" v="8625" actId="478"/>
          <ac:spMkLst>
            <pc:docMk/>
            <pc:sldMk cId="3381080987" sldId="752"/>
            <ac:spMk id="3" creationId="{DB647D54-7D8B-BEAD-8628-274DCBD2E03A}"/>
          </ac:spMkLst>
        </pc:spChg>
        <pc:spChg chg="del">
          <ac:chgData name="Justina Ojom" userId="cbdaed7d-8d45-4372-a16a-f3f8900c2f45" providerId="ADAL" clId="{58C288ED-13F7-48E1-BF70-1BB2C24B1E1A}" dt="2023-03-07T18:13:09.210" v="8625" actId="478"/>
          <ac:spMkLst>
            <pc:docMk/>
            <pc:sldMk cId="3381080987" sldId="752"/>
            <ac:spMk id="4" creationId="{CE805ED4-6319-5CA6-D4D6-8FC2A5CE9010}"/>
          </ac:spMkLst>
        </pc:spChg>
        <pc:spChg chg="del mod">
          <ac:chgData name="Justina Ojom" userId="cbdaed7d-8d45-4372-a16a-f3f8900c2f45" providerId="ADAL" clId="{58C288ED-13F7-48E1-BF70-1BB2C24B1E1A}" dt="2023-03-07T18:12:21.570" v="8603"/>
          <ac:spMkLst>
            <pc:docMk/>
            <pc:sldMk cId="3381080987" sldId="752"/>
            <ac:spMk id="5" creationId="{C13F5209-7813-3735-A03D-DF25C6C424C0}"/>
          </ac:spMkLst>
        </pc:spChg>
        <pc:spChg chg="add mod">
          <ac:chgData name="Justina Ojom" userId="cbdaed7d-8d45-4372-a16a-f3f8900c2f45" providerId="ADAL" clId="{58C288ED-13F7-48E1-BF70-1BB2C24B1E1A}" dt="2023-03-07T18:13:09.424" v="8626"/>
          <ac:spMkLst>
            <pc:docMk/>
            <pc:sldMk cId="3381080987" sldId="752"/>
            <ac:spMk id="6" creationId="{6506255D-9F1C-AAF8-EE29-06DADF41E7C2}"/>
          </ac:spMkLst>
        </pc:spChg>
        <pc:spChg chg="add del mod">
          <ac:chgData name="Justina Ojom" userId="cbdaed7d-8d45-4372-a16a-f3f8900c2f45" providerId="ADAL" clId="{58C288ED-13F7-48E1-BF70-1BB2C24B1E1A}" dt="2023-03-07T18:16:49.015" v="8685"/>
          <ac:spMkLst>
            <pc:docMk/>
            <pc:sldMk cId="3381080987" sldId="752"/>
            <ac:spMk id="7" creationId="{664BE366-84D1-1531-3AE5-A40A205734E6}"/>
          </ac:spMkLst>
        </pc:spChg>
        <pc:spChg chg="add mod">
          <ac:chgData name="Justina Ojom" userId="cbdaed7d-8d45-4372-a16a-f3f8900c2f45" providerId="ADAL" clId="{58C288ED-13F7-48E1-BF70-1BB2C24B1E1A}" dt="2023-03-07T18:13:09.424" v="8626"/>
          <ac:spMkLst>
            <pc:docMk/>
            <pc:sldMk cId="3381080987" sldId="752"/>
            <ac:spMk id="8" creationId="{ABFE6ECC-F001-0965-E09F-0E8F201AC86D}"/>
          </ac:spMkLst>
        </pc:spChg>
        <pc:spChg chg="add mod">
          <ac:chgData name="Justina Ojom" userId="cbdaed7d-8d45-4372-a16a-f3f8900c2f45" providerId="ADAL" clId="{58C288ED-13F7-48E1-BF70-1BB2C24B1E1A}" dt="2023-03-07T18:13:09.424" v="8626"/>
          <ac:spMkLst>
            <pc:docMk/>
            <pc:sldMk cId="3381080987" sldId="752"/>
            <ac:spMk id="9" creationId="{767C3759-97C0-27B3-B169-2181FFEEA1E9}"/>
          </ac:spMkLst>
        </pc:spChg>
      </pc:sldChg>
      <pc:sldChg chg="addSp delSp modSp add mod modNotes modNotesTx">
        <pc:chgData name="Justina Ojom" userId="cbdaed7d-8d45-4372-a16a-f3f8900c2f45" providerId="ADAL" clId="{58C288ED-13F7-48E1-BF70-1BB2C24B1E1A}" dt="2023-03-10T01:26:05.582" v="10266" actId="313"/>
        <pc:sldMkLst>
          <pc:docMk/>
          <pc:sldMk cId="4089126536" sldId="753"/>
        </pc:sldMkLst>
        <pc:spChg chg="add del mod">
          <ac:chgData name="Justina Ojom" userId="cbdaed7d-8d45-4372-a16a-f3f8900c2f45" providerId="ADAL" clId="{58C288ED-13F7-48E1-BF70-1BB2C24B1E1A}" dt="2023-03-07T18:19:14.928" v="8739"/>
          <ac:spMkLst>
            <pc:docMk/>
            <pc:sldMk cId="4089126536" sldId="753"/>
            <ac:spMk id="3" creationId="{DB647D54-7D8B-BEAD-8628-274DCBD2E03A}"/>
          </ac:spMkLst>
        </pc:spChg>
        <pc:spChg chg="add del mod">
          <ac:chgData name="Justina Ojom" userId="cbdaed7d-8d45-4372-a16a-f3f8900c2f45" providerId="ADAL" clId="{58C288ED-13F7-48E1-BF70-1BB2C24B1E1A}" dt="2023-03-10T01:26:05.582" v="10266" actId="313"/>
          <ac:spMkLst>
            <pc:docMk/>
            <pc:sldMk cId="4089126536" sldId="753"/>
            <ac:spMk id="4" creationId="{CE805ED4-6319-5CA6-D4D6-8FC2A5CE9010}"/>
          </ac:spMkLst>
        </pc:spChg>
        <pc:spChg chg="add del mod">
          <ac:chgData name="Justina Ojom" userId="cbdaed7d-8d45-4372-a16a-f3f8900c2f45" providerId="ADAL" clId="{58C288ED-13F7-48E1-BF70-1BB2C24B1E1A}" dt="2023-03-07T18:19:21.634" v="8743" actId="478"/>
          <ac:spMkLst>
            <pc:docMk/>
            <pc:sldMk cId="4089126536" sldId="753"/>
            <ac:spMk id="5" creationId="{69B337A5-48CA-F376-C6F0-CEE891A60E72}"/>
          </ac:spMkLst>
        </pc:spChg>
        <pc:spChg chg="add del mod">
          <ac:chgData name="Justina Ojom" userId="cbdaed7d-8d45-4372-a16a-f3f8900c2f45" providerId="ADAL" clId="{58C288ED-13F7-48E1-BF70-1BB2C24B1E1A}" dt="2023-03-07T18:19:21.634" v="8743" actId="478"/>
          <ac:spMkLst>
            <pc:docMk/>
            <pc:sldMk cId="4089126536" sldId="753"/>
            <ac:spMk id="6" creationId="{9B73868F-0E8E-18F1-43F4-EE8AF43B2198}"/>
          </ac:spMkLst>
        </pc:spChg>
        <pc:spChg chg="mod">
          <ac:chgData name="Justina Ojom" userId="cbdaed7d-8d45-4372-a16a-f3f8900c2f45" providerId="ADAL" clId="{58C288ED-13F7-48E1-BF70-1BB2C24B1E1A}" dt="2023-03-07T18:19:19.340" v="8741"/>
          <ac:spMkLst>
            <pc:docMk/>
            <pc:sldMk cId="4089126536" sldId="753"/>
            <ac:spMk id="8" creationId="{E48E33D8-C672-858C-E0AE-3D6E11EDDE4F}"/>
          </ac:spMkLst>
        </pc:spChg>
        <pc:spChg chg="mod">
          <ac:chgData name="Justina Ojom" userId="cbdaed7d-8d45-4372-a16a-f3f8900c2f45" providerId="ADAL" clId="{58C288ED-13F7-48E1-BF70-1BB2C24B1E1A}" dt="2023-03-07T18:19:20.446" v="8742"/>
          <ac:spMkLst>
            <pc:docMk/>
            <pc:sldMk cId="4089126536" sldId="753"/>
            <ac:spMk id="9" creationId="{5D683B13-F314-39FF-0B30-6A752D4559C2}"/>
          </ac:spMkLst>
        </pc:spChg>
        <pc:spChg chg="mod">
          <ac:chgData name="Justina Ojom" userId="cbdaed7d-8d45-4372-a16a-f3f8900c2f45" providerId="ADAL" clId="{58C288ED-13F7-48E1-BF70-1BB2C24B1E1A}" dt="2023-03-07T18:21:23.122" v="8780"/>
          <ac:spMkLst>
            <pc:docMk/>
            <pc:sldMk cId="4089126536" sldId="753"/>
            <ac:spMk id="11" creationId="{72ABAC71-FA52-3E6B-369D-13FEEC245A7E}"/>
          </ac:spMkLst>
        </pc:spChg>
        <pc:spChg chg="mod">
          <ac:chgData name="Justina Ojom" userId="cbdaed7d-8d45-4372-a16a-f3f8900c2f45" providerId="ADAL" clId="{58C288ED-13F7-48E1-BF70-1BB2C24B1E1A}" dt="2023-03-07T18:21:23.122" v="8780"/>
          <ac:spMkLst>
            <pc:docMk/>
            <pc:sldMk cId="4089126536" sldId="753"/>
            <ac:spMk id="12" creationId="{3AB302E6-F0B3-8958-B331-6A72407B3E80}"/>
          </ac:spMkLst>
        </pc:spChg>
        <pc:spChg chg="mod">
          <ac:chgData name="Justina Ojom" userId="cbdaed7d-8d45-4372-a16a-f3f8900c2f45" providerId="ADAL" clId="{58C288ED-13F7-48E1-BF70-1BB2C24B1E1A}" dt="2023-03-07T18:21:23.122" v="8780"/>
          <ac:spMkLst>
            <pc:docMk/>
            <pc:sldMk cId="4089126536" sldId="753"/>
            <ac:spMk id="13" creationId="{BBF16EE6-8F16-04D7-510E-4ADE0BF15F79}"/>
          </ac:spMkLst>
        </pc:spChg>
        <pc:grpChg chg="add mod">
          <ac:chgData name="Justina Ojom" userId="cbdaed7d-8d45-4372-a16a-f3f8900c2f45" providerId="ADAL" clId="{58C288ED-13F7-48E1-BF70-1BB2C24B1E1A}" dt="2023-03-07T18:21:23.122" v="8780"/>
          <ac:grpSpMkLst>
            <pc:docMk/>
            <pc:sldMk cId="4089126536" sldId="753"/>
            <ac:grpSpMk id="10" creationId="{6CD1BE14-24BD-7857-DD91-E1B7B03A44A0}"/>
          </ac:grpSpMkLst>
        </pc:grpChg>
        <pc:picChg chg="add mod">
          <ac:chgData name="Justina Ojom" userId="cbdaed7d-8d45-4372-a16a-f3f8900c2f45" providerId="ADAL" clId="{58C288ED-13F7-48E1-BF70-1BB2C24B1E1A}" dt="2023-03-07T18:21:23.122" v="8780"/>
          <ac:picMkLst>
            <pc:docMk/>
            <pc:sldMk cId="4089126536" sldId="753"/>
            <ac:picMk id="7" creationId="{2868E471-2C1F-C8FE-ED95-FFA921B80FD2}"/>
          </ac:picMkLst>
        </pc:picChg>
      </pc:sldChg>
      <pc:sldChg chg="addSp delSp modSp add mod modNotes modNotesTx">
        <pc:chgData name="Justina Ojom" userId="cbdaed7d-8d45-4372-a16a-f3f8900c2f45" providerId="ADAL" clId="{58C288ED-13F7-48E1-BF70-1BB2C24B1E1A}" dt="2023-03-10T01:26:04.652" v="10265" actId="313"/>
        <pc:sldMkLst>
          <pc:docMk/>
          <pc:sldMk cId="2515925672" sldId="754"/>
        </pc:sldMkLst>
        <pc:spChg chg="add del mod">
          <ac:chgData name="Justina Ojom" userId="cbdaed7d-8d45-4372-a16a-f3f8900c2f45" providerId="ADAL" clId="{58C288ED-13F7-48E1-BF70-1BB2C24B1E1A}" dt="2023-03-07T18:19:02.921" v="8734" actId="1076"/>
          <ac:spMkLst>
            <pc:docMk/>
            <pc:sldMk cId="2515925672" sldId="754"/>
            <ac:spMk id="3" creationId="{DB647D54-7D8B-BEAD-8628-274DCBD2E03A}"/>
          </ac:spMkLst>
        </pc:spChg>
        <pc:spChg chg="add del mod">
          <ac:chgData name="Justina Ojom" userId="cbdaed7d-8d45-4372-a16a-f3f8900c2f45" providerId="ADAL" clId="{58C288ED-13F7-48E1-BF70-1BB2C24B1E1A}" dt="2023-03-10T01:26:04.652" v="10265" actId="313"/>
          <ac:spMkLst>
            <pc:docMk/>
            <pc:sldMk cId="2515925672" sldId="754"/>
            <ac:spMk id="4" creationId="{CE805ED4-6319-5CA6-D4D6-8FC2A5CE9010}"/>
          </ac:spMkLst>
        </pc:spChg>
        <pc:spChg chg="mod">
          <ac:chgData name="Justina Ojom" userId="cbdaed7d-8d45-4372-a16a-f3f8900c2f45" providerId="ADAL" clId="{58C288ED-13F7-48E1-BF70-1BB2C24B1E1A}" dt="2023-03-07T18:21:20.449" v="8778"/>
          <ac:spMkLst>
            <pc:docMk/>
            <pc:sldMk cId="2515925672" sldId="754"/>
            <ac:spMk id="7" creationId="{349B920C-64FF-3A32-F52E-926DA097F407}"/>
          </ac:spMkLst>
        </pc:spChg>
        <pc:spChg chg="mod">
          <ac:chgData name="Justina Ojom" userId="cbdaed7d-8d45-4372-a16a-f3f8900c2f45" providerId="ADAL" clId="{58C288ED-13F7-48E1-BF70-1BB2C24B1E1A}" dt="2023-03-07T18:19:02.921" v="8734" actId="1076"/>
          <ac:spMkLst>
            <pc:docMk/>
            <pc:sldMk cId="2515925672" sldId="754"/>
            <ac:spMk id="8" creationId="{E48E33D8-C672-858C-E0AE-3D6E11EDDE4F}"/>
          </ac:spMkLst>
        </pc:spChg>
        <pc:spChg chg="mod">
          <ac:chgData name="Justina Ojom" userId="cbdaed7d-8d45-4372-a16a-f3f8900c2f45" providerId="ADAL" clId="{58C288ED-13F7-48E1-BF70-1BB2C24B1E1A}" dt="2023-03-07T18:19:02.921" v="8734" actId="1076"/>
          <ac:spMkLst>
            <pc:docMk/>
            <pc:sldMk cId="2515925672" sldId="754"/>
            <ac:spMk id="9" creationId="{5D683B13-F314-39FF-0B30-6A752D4559C2}"/>
          </ac:spMkLst>
        </pc:spChg>
        <pc:spChg chg="mod">
          <ac:chgData name="Justina Ojom" userId="cbdaed7d-8d45-4372-a16a-f3f8900c2f45" providerId="ADAL" clId="{58C288ED-13F7-48E1-BF70-1BB2C24B1E1A}" dt="2023-03-07T18:21:20.449" v="8778"/>
          <ac:spMkLst>
            <pc:docMk/>
            <pc:sldMk cId="2515925672" sldId="754"/>
            <ac:spMk id="10" creationId="{C12E6191-9FDB-8B87-0C23-842A890D39D7}"/>
          </ac:spMkLst>
        </pc:spChg>
        <pc:spChg chg="mod">
          <ac:chgData name="Justina Ojom" userId="cbdaed7d-8d45-4372-a16a-f3f8900c2f45" providerId="ADAL" clId="{58C288ED-13F7-48E1-BF70-1BB2C24B1E1A}" dt="2023-03-07T18:21:20.449" v="8778"/>
          <ac:spMkLst>
            <pc:docMk/>
            <pc:sldMk cId="2515925672" sldId="754"/>
            <ac:spMk id="11" creationId="{B59576C5-56E3-2060-6B91-2CD70517DCD9}"/>
          </ac:spMkLst>
        </pc:spChg>
        <pc:grpChg chg="add mod ord">
          <ac:chgData name="Justina Ojom" userId="cbdaed7d-8d45-4372-a16a-f3f8900c2f45" providerId="ADAL" clId="{58C288ED-13F7-48E1-BF70-1BB2C24B1E1A}" dt="2023-03-07T18:21:22.277" v="8779" actId="167"/>
          <ac:grpSpMkLst>
            <pc:docMk/>
            <pc:sldMk cId="2515925672" sldId="754"/>
            <ac:grpSpMk id="6" creationId="{99B361C9-A19E-C388-9D8A-7B3BB729D0B2}"/>
          </ac:grpSpMkLst>
        </pc:grpChg>
        <pc:picChg chg="add mod ord">
          <ac:chgData name="Justina Ojom" userId="cbdaed7d-8d45-4372-a16a-f3f8900c2f45" providerId="ADAL" clId="{58C288ED-13F7-48E1-BF70-1BB2C24B1E1A}" dt="2023-03-07T18:21:22.277" v="8779" actId="167"/>
          <ac:picMkLst>
            <pc:docMk/>
            <pc:sldMk cId="2515925672" sldId="754"/>
            <ac:picMk id="5" creationId="{54CBFDD2-81A4-75BF-EC45-2A93AFF2ECA4}"/>
          </ac:picMkLst>
        </pc:picChg>
      </pc:sldChg>
      <pc:sldChg chg="addSp delSp modSp add mod modNotes modNotesTx">
        <pc:chgData name="Justina Ojom" userId="cbdaed7d-8d45-4372-a16a-f3f8900c2f45" providerId="ADAL" clId="{58C288ED-13F7-48E1-BF70-1BB2C24B1E1A}" dt="2023-03-07T18:22:48.937" v="8884"/>
        <pc:sldMkLst>
          <pc:docMk/>
          <pc:sldMk cId="2118701178" sldId="755"/>
        </pc:sldMkLst>
        <pc:spChg chg="mod">
          <ac:chgData name="Justina Ojom" userId="cbdaed7d-8d45-4372-a16a-f3f8900c2f45" providerId="ADAL" clId="{58C288ED-13F7-48E1-BF70-1BB2C24B1E1A}" dt="2023-03-07T18:18:14.923" v="8715" actId="14100"/>
          <ac:spMkLst>
            <pc:docMk/>
            <pc:sldMk cId="2118701178" sldId="755"/>
            <ac:spMk id="3" creationId="{DB647D54-7D8B-BEAD-8628-274DCBD2E03A}"/>
          </ac:spMkLst>
        </pc:spChg>
        <pc:spChg chg="mod">
          <ac:chgData name="Justina Ojom" userId="cbdaed7d-8d45-4372-a16a-f3f8900c2f45" providerId="ADAL" clId="{58C288ED-13F7-48E1-BF70-1BB2C24B1E1A}" dt="2023-03-07T18:17:52.282" v="8707" actId="20577"/>
          <ac:spMkLst>
            <pc:docMk/>
            <pc:sldMk cId="2118701178" sldId="755"/>
            <ac:spMk id="4" creationId="{CE805ED4-6319-5CA6-D4D6-8FC2A5CE9010}"/>
          </ac:spMkLst>
        </pc:spChg>
        <pc:spChg chg="add mod">
          <ac:chgData name="Justina Ojom" userId="cbdaed7d-8d45-4372-a16a-f3f8900c2f45" providerId="ADAL" clId="{58C288ED-13F7-48E1-BF70-1BB2C24B1E1A}" dt="2023-03-07T18:18:10.076" v="8714" actId="179"/>
          <ac:spMkLst>
            <pc:docMk/>
            <pc:sldMk cId="2118701178" sldId="755"/>
            <ac:spMk id="5" creationId="{815338E7-B1F2-C471-F7A1-DBCCFE426308}"/>
          </ac:spMkLst>
        </pc:spChg>
        <pc:spChg chg="add mod">
          <ac:chgData name="Justina Ojom" userId="cbdaed7d-8d45-4372-a16a-f3f8900c2f45" providerId="ADAL" clId="{58C288ED-13F7-48E1-BF70-1BB2C24B1E1A}" dt="2023-03-07T18:18:07.176" v="8713" actId="14100"/>
          <ac:spMkLst>
            <pc:docMk/>
            <pc:sldMk cId="2118701178" sldId="755"/>
            <ac:spMk id="6" creationId="{40EFA6DC-69A5-0703-8047-32A5CA0CB29E}"/>
          </ac:spMkLst>
        </pc:spChg>
        <pc:spChg chg="mod">
          <ac:chgData name="Justina Ojom" userId="cbdaed7d-8d45-4372-a16a-f3f8900c2f45" providerId="ADAL" clId="{58C288ED-13F7-48E1-BF70-1BB2C24B1E1A}" dt="2023-03-07T18:20:33.208" v="8763"/>
          <ac:spMkLst>
            <pc:docMk/>
            <pc:sldMk cId="2118701178" sldId="755"/>
            <ac:spMk id="8" creationId="{3D4B8E1C-4FD0-4B93-60AB-156B4A27797A}"/>
          </ac:spMkLst>
        </pc:spChg>
        <pc:spChg chg="del mod">
          <ac:chgData name="Justina Ojom" userId="cbdaed7d-8d45-4372-a16a-f3f8900c2f45" providerId="ADAL" clId="{58C288ED-13F7-48E1-BF70-1BB2C24B1E1A}" dt="2023-03-07T18:17:53.092" v="8709"/>
          <ac:spMkLst>
            <pc:docMk/>
            <pc:sldMk cId="2118701178" sldId="755"/>
            <ac:spMk id="9" creationId="{5D683B13-F314-39FF-0B30-6A752D4559C2}"/>
          </ac:spMkLst>
        </pc:spChg>
        <pc:spChg chg="mod">
          <ac:chgData name="Justina Ojom" userId="cbdaed7d-8d45-4372-a16a-f3f8900c2f45" providerId="ADAL" clId="{58C288ED-13F7-48E1-BF70-1BB2C24B1E1A}" dt="2023-03-07T18:20:33.208" v="8763"/>
          <ac:spMkLst>
            <pc:docMk/>
            <pc:sldMk cId="2118701178" sldId="755"/>
            <ac:spMk id="10" creationId="{74338532-DF97-1A4F-6A2E-1EF8B663C724}"/>
          </ac:spMkLst>
        </pc:spChg>
        <pc:spChg chg="mod">
          <ac:chgData name="Justina Ojom" userId="cbdaed7d-8d45-4372-a16a-f3f8900c2f45" providerId="ADAL" clId="{58C288ED-13F7-48E1-BF70-1BB2C24B1E1A}" dt="2023-03-07T18:20:33.208" v="8763"/>
          <ac:spMkLst>
            <pc:docMk/>
            <pc:sldMk cId="2118701178" sldId="755"/>
            <ac:spMk id="11" creationId="{57938232-620F-5669-5DC5-CC492F268D39}"/>
          </ac:spMkLst>
        </pc:spChg>
        <pc:spChg chg="mod">
          <ac:chgData name="Justina Ojom" userId="cbdaed7d-8d45-4372-a16a-f3f8900c2f45" providerId="ADAL" clId="{58C288ED-13F7-48E1-BF70-1BB2C24B1E1A}" dt="2023-03-07T18:20:33.208" v="8763"/>
          <ac:spMkLst>
            <pc:docMk/>
            <pc:sldMk cId="2118701178" sldId="755"/>
            <ac:spMk id="13" creationId="{18429C43-57FB-6572-7774-5905D53856D4}"/>
          </ac:spMkLst>
        </pc:spChg>
        <pc:spChg chg="mod">
          <ac:chgData name="Justina Ojom" userId="cbdaed7d-8d45-4372-a16a-f3f8900c2f45" providerId="ADAL" clId="{58C288ED-13F7-48E1-BF70-1BB2C24B1E1A}" dt="2023-03-07T18:20:33.208" v="8763"/>
          <ac:spMkLst>
            <pc:docMk/>
            <pc:sldMk cId="2118701178" sldId="755"/>
            <ac:spMk id="14" creationId="{CB9B1F77-2742-EC44-F7E4-9B9CE865B730}"/>
          </ac:spMkLst>
        </pc:spChg>
        <pc:spChg chg="mod">
          <ac:chgData name="Justina Ojom" userId="cbdaed7d-8d45-4372-a16a-f3f8900c2f45" providerId="ADAL" clId="{58C288ED-13F7-48E1-BF70-1BB2C24B1E1A}" dt="2023-03-07T18:21:19.399" v="8777"/>
          <ac:spMkLst>
            <pc:docMk/>
            <pc:sldMk cId="2118701178" sldId="755"/>
            <ac:spMk id="17" creationId="{1367C947-38BA-19BF-7472-397C0BCE5478}"/>
          </ac:spMkLst>
        </pc:spChg>
        <pc:spChg chg="mod">
          <ac:chgData name="Justina Ojom" userId="cbdaed7d-8d45-4372-a16a-f3f8900c2f45" providerId="ADAL" clId="{58C288ED-13F7-48E1-BF70-1BB2C24B1E1A}" dt="2023-03-07T18:21:19.399" v="8777"/>
          <ac:spMkLst>
            <pc:docMk/>
            <pc:sldMk cId="2118701178" sldId="755"/>
            <ac:spMk id="18" creationId="{657CD1F8-6409-6F7B-46B6-359DBDECF4C4}"/>
          </ac:spMkLst>
        </pc:spChg>
        <pc:spChg chg="mod">
          <ac:chgData name="Justina Ojom" userId="cbdaed7d-8d45-4372-a16a-f3f8900c2f45" providerId="ADAL" clId="{58C288ED-13F7-48E1-BF70-1BB2C24B1E1A}" dt="2023-03-07T18:21:19.399" v="8777"/>
          <ac:spMkLst>
            <pc:docMk/>
            <pc:sldMk cId="2118701178" sldId="755"/>
            <ac:spMk id="19" creationId="{87EF0385-D30B-012D-8C78-D7A6D3B62E14}"/>
          </ac:spMkLst>
        </pc:spChg>
        <pc:grpChg chg="add del mod">
          <ac:chgData name="Justina Ojom" userId="cbdaed7d-8d45-4372-a16a-f3f8900c2f45" providerId="ADAL" clId="{58C288ED-13F7-48E1-BF70-1BB2C24B1E1A}" dt="2023-03-07T18:21:19.185" v="8776" actId="478"/>
          <ac:grpSpMkLst>
            <pc:docMk/>
            <pc:sldMk cId="2118701178" sldId="755"/>
            <ac:grpSpMk id="7" creationId="{E02AA97F-B907-EFB1-A4AE-47DD18E5452B}"/>
          </ac:grpSpMkLst>
        </pc:grpChg>
        <pc:grpChg chg="add del mod">
          <ac:chgData name="Justina Ojom" userId="cbdaed7d-8d45-4372-a16a-f3f8900c2f45" providerId="ADAL" clId="{58C288ED-13F7-48E1-BF70-1BB2C24B1E1A}" dt="2023-03-07T18:20:53.785" v="8766" actId="478"/>
          <ac:grpSpMkLst>
            <pc:docMk/>
            <pc:sldMk cId="2118701178" sldId="755"/>
            <ac:grpSpMk id="12" creationId="{81E91CBD-1908-1C26-E682-04FDE7985FAB}"/>
          </ac:grpSpMkLst>
        </pc:grpChg>
        <pc:grpChg chg="add mod">
          <ac:chgData name="Justina Ojom" userId="cbdaed7d-8d45-4372-a16a-f3f8900c2f45" providerId="ADAL" clId="{58C288ED-13F7-48E1-BF70-1BB2C24B1E1A}" dt="2023-03-07T18:21:19.399" v="8777"/>
          <ac:grpSpMkLst>
            <pc:docMk/>
            <pc:sldMk cId="2118701178" sldId="755"/>
            <ac:grpSpMk id="16" creationId="{2C10629F-D46A-CF0E-441F-8B7B30CBA951}"/>
          </ac:grpSpMkLst>
        </pc:grpChg>
        <pc:picChg chg="add mod">
          <ac:chgData name="Justina Ojom" userId="cbdaed7d-8d45-4372-a16a-f3f8900c2f45" providerId="ADAL" clId="{58C288ED-13F7-48E1-BF70-1BB2C24B1E1A}" dt="2023-03-07T18:21:19.399" v="8777"/>
          <ac:picMkLst>
            <pc:docMk/>
            <pc:sldMk cId="2118701178" sldId="755"/>
            <ac:picMk id="15" creationId="{D425657E-35FA-600A-CCBA-4B5832EB1AD9}"/>
          </ac:picMkLst>
        </pc:picChg>
      </pc:sldChg>
      <pc:sldChg chg="addSp delSp modSp add mod modClrScheme modShow chgLayout modNotes">
        <pc:chgData name="Justina Ojom" userId="cbdaed7d-8d45-4372-a16a-f3f8900c2f45" providerId="ADAL" clId="{58C288ED-13F7-48E1-BF70-1BB2C24B1E1A}" dt="2023-03-07T18:40:12.441" v="9029" actId="729"/>
        <pc:sldMkLst>
          <pc:docMk/>
          <pc:sldMk cId="2033587251" sldId="756"/>
        </pc:sldMkLst>
        <pc:spChg chg="add del mod ord">
          <ac:chgData name="Justina Ojom" userId="cbdaed7d-8d45-4372-a16a-f3f8900c2f45" providerId="ADAL" clId="{58C288ED-13F7-48E1-BF70-1BB2C24B1E1A}" dt="2023-03-07T18:26:49.330" v="9026" actId="700"/>
          <ac:spMkLst>
            <pc:docMk/>
            <pc:sldMk cId="2033587251" sldId="756"/>
            <ac:spMk id="3" creationId="{F8C360BB-B336-50D5-2829-CC32B6B17EC9}"/>
          </ac:spMkLst>
        </pc:spChg>
        <pc:spChg chg="add del mod ord">
          <ac:chgData name="Justina Ojom" userId="cbdaed7d-8d45-4372-a16a-f3f8900c2f45" providerId="ADAL" clId="{58C288ED-13F7-48E1-BF70-1BB2C24B1E1A}" dt="2023-03-07T18:26:51.547" v="9027" actId="700"/>
          <ac:spMkLst>
            <pc:docMk/>
            <pc:sldMk cId="2033587251" sldId="756"/>
            <ac:spMk id="12" creationId="{A721088E-DF91-25FE-6E1C-CB91FCC9ACFC}"/>
          </ac:spMkLst>
        </pc:spChg>
        <pc:spChg chg="del">
          <ac:chgData name="Justina Ojom" userId="cbdaed7d-8d45-4372-a16a-f3f8900c2f45" providerId="ADAL" clId="{58C288ED-13F7-48E1-BF70-1BB2C24B1E1A}" dt="2023-03-07T18:26:45.966" v="9025" actId="478"/>
          <ac:spMkLst>
            <pc:docMk/>
            <pc:sldMk cId="2033587251" sldId="756"/>
            <ac:spMk id="13" creationId="{FCEED87D-58E5-9BEA-61EC-D4CF3CDD72B3}"/>
          </ac:spMkLst>
        </pc:spChg>
        <pc:spChg chg="del">
          <ac:chgData name="Justina Ojom" userId="cbdaed7d-8d45-4372-a16a-f3f8900c2f45" providerId="ADAL" clId="{58C288ED-13F7-48E1-BF70-1BB2C24B1E1A}" dt="2023-03-07T18:26:45.966" v="9025" actId="478"/>
          <ac:spMkLst>
            <pc:docMk/>
            <pc:sldMk cId="2033587251" sldId="756"/>
            <ac:spMk id="14" creationId="{55984706-797D-27AD-0F94-2747420A22ED}"/>
          </ac:spMkLst>
        </pc:spChg>
        <pc:spChg chg="add del mod ord">
          <ac:chgData name="Justina Ojom" userId="cbdaed7d-8d45-4372-a16a-f3f8900c2f45" providerId="ADAL" clId="{58C288ED-13F7-48E1-BF70-1BB2C24B1E1A}" dt="2023-03-07T18:26:51.547" v="9027" actId="700"/>
          <ac:spMkLst>
            <pc:docMk/>
            <pc:sldMk cId="2033587251" sldId="756"/>
            <ac:spMk id="16" creationId="{565819D9-F446-023F-F9A3-B36942E45360}"/>
          </ac:spMkLst>
        </pc:spChg>
        <pc:spChg chg="add del mod ord">
          <ac:chgData name="Justina Ojom" userId="cbdaed7d-8d45-4372-a16a-f3f8900c2f45" providerId="ADAL" clId="{58C288ED-13F7-48E1-BF70-1BB2C24B1E1A}" dt="2023-03-07T18:26:51.547" v="9027" actId="700"/>
          <ac:spMkLst>
            <pc:docMk/>
            <pc:sldMk cId="2033587251" sldId="756"/>
            <ac:spMk id="17" creationId="{5B1287CB-39CD-8B61-125A-2A7FEAA08E12}"/>
          </ac:spMkLst>
        </pc:spChg>
        <pc:spChg chg="add mod">
          <ac:chgData name="Justina Ojom" userId="cbdaed7d-8d45-4372-a16a-f3f8900c2f45" providerId="ADAL" clId="{58C288ED-13F7-48E1-BF70-1BB2C24B1E1A}" dt="2023-03-07T18:26:51.979" v="9028"/>
          <ac:spMkLst>
            <pc:docMk/>
            <pc:sldMk cId="2033587251" sldId="756"/>
            <ac:spMk id="18" creationId="{6BFA0E11-9B4A-CB90-770A-BB2E89B294E8}"/>
          </ac:spMkLst>
        </pc:spChg>
        <pc:spChg chg="del">
          <ac:chgData name="Justina Ojom" userId="cbdaed7d-8d45-4372-a16a-f3f8900c2f45" providerId="ADAL" clId="{58C288ED-13F7-48E1-BF70-1BB2C24B1E1A}" dt="2023-03-07T18:26:45.966" v="9025" actId="478"/>
          <ac:spMkLst>
            <pc:docMk/>
            <pc:sldMk cId="2033587251" sldId="756"/>
            <ac:spMk id="54" creationId="{1C64FD39-B3D2-E34C-541B-544F336C670E}"/>
          </ac:spMkLst>
        </pc:spChg>
        <pc:spChg chg="del">
          <ac:chgData name="Justina Ojom" userId="cbdaed7d-8d45-4372-a16a-f3f8900c2f45" providerId="ADAL" clId="{58C288ED-13F7-48E1-BF70-1BB2C24B1E1A}" dt="2023-03-07T18:26:45.966" v="9025" actId="478"/>
          <ac:spMkLst>
            <pc:docMk/>
            <pc:sldMk cId="2033587251" sldId="756"/>
            <ac:spMk id="55" creationId="{7B38FCB1-22D7-C972-AB60-EA9CF720E054}"/>
          </ac:spMkLst>
        </pc:spChg>
        <pc:grpChg chg="del">
          <ac:chgData name="Justina Ojom" userId="cbdaed7d-8d45-4372-a16a-f3f8900c2f45" providerId="ADAL" clId="{58C288ED-13F7-48E1-BF70-1BB2C24B1E1A}" dt="2023-03-07T18:26:45.966" v="9025" actId="478"/>
          <ac:grpSpMkLst>
            <pc:docMk/>
            <pc:sldMk cId="2033587251" sldId="756"/>
            <ac:grpSpMk id="4" creationId="{A202164B-1C4D-3FCA-FA10-685605E2C9B7}"/>
          </ac:grpSpMkLst>
        </pc:grpChg>
        <pc:grpChg chg="del">
          <ac:chgData name="Justina Ojom" userId="cbdaed7d-8d45-4372-a16a-f3f8900c2f45" providerId="ADAL" clId="{58C288ED-13F7-48E1-BF70-1BB2C24B1E1A}" dt="2023-03-07T18:26:45.966" v="9025" actId="478"/>
          <ac:grpSpMkLst>
            <pc:docMk/>
            <pc:sldMk cId="2033587251" sldId="756"/>
            <ac:grpSpMk id="15" creationId="{4CC41CE5-2A98-081B-FB81-5FFD34FD0D4B}"/>
          </ac:grpSpMkLst>
        </pc:grpChg>
        <pc:grpChg chg="del">
          <ac:chgData name="Justina Ojom" userId="cbdaed7d-8d45-4372-a16a-f3f8900c2f45" providerId="ADAL" clId="{58C288ED-13F7-48E1-BF70-1BB2C24B1E1A}" dt="2023-03-07T18:26:45.966" v="9025" actId="478"/>
          <ac:grpSpMkLst>
            <pc:docMk/>
            <pc:sldMk cId="2033587251" sldId="756"/>
            <ac:grpSpMk id="64" creationId="{1A05B0EA-F735-B008-D888-478FD1695BF5}"/>
          </ac:grpSpMkLst>
        </pc:grpChg>
      </pc:sldChg>
      <pc:sldChg chg="add del modNotes">
        <pc:chgData name="Justina Ojom" userId="cbdaed7d-8d45-4372-a16a-f3f8900c2f45" providerId="ADAL" clId="{58C288ED-13F7-48E1-BF70-1BB2C24B1E1A}" dt="2023-03-07T18:25:38.695" v="9017" actId="47"/>
        <pc:sldMkLst>
          <pc:docMk/>
          <pc:sldMk cId="1264298026" sldId="757"/>
        </pc:sldMkLst>
      </pc:sldChg>
      <pc:sldMasterChg chg="modSldLayout">
        <pc:chgData name="Justina Ojom" userId="cbdaed7d-8d45-4372-a16a-f3f8900c2f45" providerId="ADAL" clId="{58C288ED-13F7-48E1-BF70-1BB2C24B1E1A}" dt="2023-03-07T15:57:13.537" v="6334"/>
        <pc:sldMasterMkLst>
          <pc:docMk/>
          <pc:sldMasterMk cId="3406103267" sldId="2147483648"/>
        </pc:sldMasterMkLst>
        <pc:sldLayoutChg chg="modSp mod setBg">
          <pc:chgData name="Justina Ojom" userId="cbdaed7d-8d45-4372-a16a-f3f8900c2f45" providerId="ADAL" clId="{58C288ED-13F7-48E1-BF70-1BB2C24B1E1A}" dt="2023-03-07T15:44:57.798" v="6138" actId="207"/>
          <pc:sldLayoutMkLst>
            <pc:docMk/>
            <pc:sldMasterMk cId="3406103267" sldId="2147483648"/>
            <pc:sldLayoutMk cId="3962647038" sldId="2147483660"/>
          </pc:sldLayoutMkLst>
          <pc:spChg chg="mod">
            <ac:chgData name="Justina Ojom" userId="cbdaed7d-8d45-4372-a16a-f3f8900c2f45" providerId="ADAL" clId="{58C288ED-13F7-48E1-BF70-1BB2C24B1E1A}" dt="2023-03-07T15:44:57.798" v="6138" actId="207"/>
            <ac:spMkLst>
              <pc:docMk/>
              <pc:sldMasterMk cId="3406103267" sldId="2147483648"/>
              <pc:sldLayoutMk cId="3962647038" sldId="2147483660"/>
              <ac:spMk id="3" creationId="{A8BE9D00-E3B6-4C8A-9850-E680BFE2727A}"/>
            </ac:spMkLst>
          </pc:spChg>
        </pc:sldLayoutChg>
        <pc:sldLayoutChg chg="modSp mod setBg">
          <pc:chgData name="Justina Ojom" userId="cbdaed7d-8d45-4372-a16a-f3f8900c2f45" providerId="ADAL" clId="{58C288ED-13F7-48E1-BF70-1BB2C24B1E1A}" dt="2023-03-07T15:45:01.622" v="6139" actId="207"/>
          <pc:sldLayoutMkLst>
            <pc:docMk/>
            <pc:sldMasterMk cId="3406103267" sldId="2147483648"/>
            <pc:sldLayoutMk cId="1728201631" sldId="2147483661"/>
          </pc:sldLayoutMkLst>
          <pc:spChg chg="mod">
            <ac:chgData name="Justina Ojom" userId="cbdaed7d-8d45-4372-a16a-f3f8900c2f45" providerId="ADAL" clId="{58C288ED-13F7-48E1-BF70-1BB2C24B1E1A}" dt="2023-03-07T15:28:50.818" v="6131" actId="1076"/>
            <ac:spMkLst>
              <pc:docMk/>
              <pc:sldMasterMk cId="3406103267" sldId="2147483648"/>
              <pc:sldLayoutMk cId="1728201631" sldId="2147483661"/>
              <ac:spMk id="5" creationId="{917F4B93-D5FC-4BC1-ACC8-42A00E6E8C14}"/>
            </ac:spMkLst>
          </pc:spChg>
          <pc:spChg chg="mod">
            <ac:chgData name="Justina Ojom" userId="cbdaed7d-8d45-4372-a16a-f3f8900c2f45" providerId="ADAL" clId="{58C288ED-13F7-48E1-BF70-1BB2C24B1E1A}" dt="2023-03-07T15:45:01.622" v="6139" actId="207"/>
            <ac:spMkLst>
              <pc:docMk/>
              <pc:sldMasterMk cId="3406103267" sldId="2147483648"/>
              <pc:sldLayoutMk cId="1728201631" sldId="2147483661"/>
              <ac:spMk id="6" creationId="{B44FDF81-8ADA-496B-B92F-CF22EC5DCC7F}"/>
            </ac:spMkLst>
          </pc:spChg>
        </pc:sldLayoutChg>
        <pc:sldLayoutChg chg="addSp delSp modSp mod">
          <pc:chgData name="Justina Ojom" userId="cbdaed7d-8d45-4372-a16a-f3f8900c2f45" providerId="ADAL" clId="{58C288ED-13F7-48E1-BF70-1BB2C24B1E1A}" dt="2023-03-07T15:57:13.537" v="6334"/>
          <pc:sldLayoutMkLst>
            <pc:docMk/>
            <pc:sldMasterMk cId="3406103267" sldId="2147483648"/>
            <pc:sldLayoutMk cId="2845126478" sldId="2147483662"/>
          </pc:sldLayoutMkLst>
          <pc:spChg chg="mod">
            <ac:chgData name="Justina Ojom" userId="cbdaed7d-8d45-4372-a16a-f3f8900c2f45" providerId="ADAL" clId="{58C288ED-13F7-48E1-BF70-1BB2C24B1E1A}" dt="2023-03-07T15:54:37.718" v="6298" actId="207"/>
            <ac:spMkLst>
              <pc:docMk/>
              <pc:sldMasterMk cId="3406103267" sldId="2147483648"/>
              <pc:sldLayoutMk cId="2845126478" sldId="2147483662"/>
              <ac:spMk id="2" creationId="{BFF5FD31-A1B4-42BF-B5CB-087E7BAA2337}"/>
            </ac:spMkLst>
          </pc:spChg>
          <pc:spChg chg="mod">
            <ac:chgData name="Justina Ojom" userId="cbdaed7d-8d45-4372-a16a-f3f8900c2f45" providerId="ADAL" clId="{58C288ED-13F7-48E1-BF70-1BB2C24B1E1A}" dt="2023-03-07T15:47:33.467" v="6177" actId="207"/>
            <ac:spMkLst>
              <pc:docMk/>
              <pc:sldMasterMk cId="3406103267" sldId="2147483648"/>
              <pc:sldLayoutMk cId="2845126478" sldId="2147483662"/>
              <ac:spMk id="3" creationId="{7E0BEFEC-EC87-4309-BFFA-7F010E02C918}"/>
            </ac:spMkLst>
          </pc:spChg>
          <pc:spChg chg="del mod">
            <ac:chgData name="Justina Ojom" userId="cbdaed7d-8d45-4372-a16a-f3f8900c2f45" providerId="ADAL" clId="{58C288ED-13F7-48E1-BF70-1BB2C24B1E1A}" dt="2023-03-07T15:45:32.388" v="6156" actId="478"/>
            <ac:spMkLst>
              <pc:docMk/>
              <pc:sldMasterMk cId="3406103267" sldId="2147483648"/>
              <pc:sldLayoutMk cId="2845126478" sldId="2147483662"/>
              <ac:spMk id="5" creationId="{8D558F4F-F02F-4C45-8C27-F7DD99B0F780}"/>
            </ac:spMkLst>
          </pc:spChg>
          <pc:spChg chg="add mod">
            <ac:chgData name="Justina Ojom" userId="cbdaed7d-8d45-4372-a16a-f3f8900c2f45" providerId="ADAL" clId="{58C288ED-13F7-48E1-BF70-1BB2C24B1E1A}" dt="2023-03-07T15:57:13.537" v="6334"/>
            <ac:spMkLst>
              <pc:docMk/>
              <pc:sldMasterMk cId="3406103267" sldId="2147483648"/>
              <pc:sldLayoutMk cId="2845126478" sldId="2147483662"/>
              <ac:spMk id="7" creationId="{A9366E20-E535-482A-20C6-9D976169175E}"/>
            </ac:spMkLst>
          </pc:spChg>
          <pc:picChg chg="del mod">
            <ac:chgData name="Justina Ojom" userId="cbdaed7d-8d45-4372-a16a-f3f8900c2f45" providerId="ADAL" clId="{58C288ED-13F7-48E1-BF70-1BB2C24B1E1A}" dt="2023-03-07T15:45:32.388" v="6156" actId="478"/>
            <ac:picMkLst>
              <pc:docMk/>
              <pc:sldMasterMk cId="3406103267" sldId="2147483648"/>
              <pc:sldLayoutMk cId="2845126478" sldId="2147483662"/>
              <ac:picMk id="4" creationId="{B95C4430-545B-43B4-8F97-B99486693A1C}"/>
            </ac:picMkLst>
          </pc:picChg>
          <pc:picChg chg="add mod">
            <ac:chgData name="Justina Ojom" userId="cbdaed7d-8d45-4372-a16a-f3f8900c2f45" providerId="ADAL" clId="{58C288ED-13F7-48E1-BF70-1BB2C24B1E1A}" dt="2023-03-07T15:45:24.351" v="6143"/>
            <ac:picMkLst>
              <pc:docMk/>
              <pc:sldMasterMk cId="3406103267" sldId="2147483648"/>
              <pc:sldLayoutMk cId="2845126478" sldId="2147483662"/>
              <ac:picMk id="6" creationId="{29273CE4-1D43-5917-BF2B-C004CE8390DB}"/>
            </ac:picMkLst>
          </pc:picChg>
        </pc:sldLayout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Notes Placeholder 4"/>
          <p:cNvSpPr>
            <a:spLocks noGrp="1"/>
          </p:cNvSpPr>
          <p:nvPr>
            <p:ph type="body" sz="quarter" idx="3"/>
          </p:nvPr>
        </p:nvSpPr>
        <p:spPr>
          <a:xfrm>
            <a:off x="477837" y="4229101"/>
            <a:ext cx="6143625" cy="5442608"/>
          </a:xfrm>
          <a:prstGeom prst="rect">
            <a:avLst/>
          </a:prstGeom>
        </p:spPr>
        <p:txBody>
          <a:bodyPr vert="horz" lIns="99048" tIns="49524" rIns="99048" bIns="49524"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BE" dirty="0"/>
          </a:p>
        </p:txBody>
      </p:sp>
      <p:sp>
        <p:nvSpPr>
          <p:cNvPr id="11" name="Slide Image Placeholder 4">
            <a:extLst>
              <a:ext uri="{FF2B5EF4-FFF2-40B4-BE49-F238E27FC236}">
                <a16:creationId xmlns:a16="http://schemas.microsoft.com/office/drawing/2014/main" id="{DE0CB84C-F3F4-ABB0-ABC4-434DA16A152A}"/>
              </a:ext>
            </a:extLst>
          </p:cNvPr>
          <p:cNvSpPr>
            <a:spLocks noGrp="1" noRot="1" noChangeAspect="1"/>
          </p:cNvSpPr>
          <p:nvPr>
            <p:ph type="sldImg" idx="2"/>
          </p:nvPr>
        </p:nvSpPr>
        <p:spPr>
          <a:xfrm>
            <a:off x="477838" y="460375"/>
            <a:ext cx="6143625" cy="3455988"/>
          </a:xfrm>
          <a:prstGeom prst="rect">
            <a:avLst/>
          </a:prstGeom>
          <a:noFill/>
          <a:ln w="12700">
            <a:solidFill>
              <a:prstClr val="black"/>
            </a:solidFill>
          </a:ln>
        </p:spPr>
        <p:txBody>
          <a:bodyPr vert="horz" lIns="99048" tIns="49524" rIns="99048" bIns="49524" rtlCol="0" anchor="ctr"/>
          <a:lstStyle/>
          <a:p>
            <a:endParaRPr lang="en-CA" dirty="0"/>
          </a:p>
        </p:txBody>
      </p:sp>
    </p:spTree>
    <p:extLst>
      <p:ext uri="{BB962C8B-B14F-4D97-AF65-F5344CB8AC3E}">
        <p14:creationId xmlns:p14="http://schemas.microsoft.com/office/powerpoint/2010/main" val="574864605"/>
      </p:ext>
    </p:extLst>
  </p:cSld>
  <p:clrMap bg1="lt1" tx1="dk1" bg2="lt2" tx2="dk2" accent1="accent1" accent2="accent2" accent3="accent3" accent4="accent4" accent5="accent5" accent6="accent6" hlink="hlink" folHlink="folHlink"/>
  <p:notesStyle>
    <a:lvl1pPr marL="171450" indent="-171450" algn="l" defTabSz="914400" rtl="0" eaLnBrk="1" latinLnBrk="0" hangingPunct="1">
      <a:buFont typeface="Arial" panose="020B0604020202020204" pitchFamily="34" charset="0"/>
      <a:buChar char="•"/>
      <a:defRPr sz="1200" kern="1200">
        <a:solidFill>
          <a:schemeClr val="tx1"/>
        </a:solidFill>
        <a:latin typeface="+mn-lt"/>
        <a:ea typeface="+mn-ea"/>
        <a:cs typeface="+mn-cs"/>
      </a:defRPr>
    </a:lvl1pPr>
    <a:lvl2pPr marL="628650" indent="-171450" algn="l" defTabSz="914400" rtl="0" eaLnBrk="1" latinLnBrk="0" hangingPunct="1">
      <a:buFont typeface="Arial" panose="020B0604020202020204" pitchFamily="34" charset="0"/>
      <a:buChar char="•"/>
      <a:defRPr sz="1200" kern="1200">
        <a:solidFill>
          <a:schemeClr val="tx1"/>
        </a:solidFill>
        <a:latin typeface="+mn-lt"/>
        <a:ea typeface="+mn-ea"/>
        <a:cs typeface="+mn-cs"/>
      </a:defRPr>
    </a:lvl2pPr>
    <a:lvl3pPr marL="1085850" indent="-171450" algn="l" defTabSz="914400" rtl="0" eaLnBrk="1" latinLnBrk="0" hangingPunct="1">
      <a:buFont typeface="Arial" panose="020B0604020202020204" pitchFamily="34" charset="0"/>
      <a:buChar char="•"/>
      <a:defRPr sz="1200" kern="1200">
        <a:solidFill>
          <a:schemeClr val="tx1"/>
        </a:solidFill>
        <a:latin typeface="+mn-lt"/>
        <a:ea typeface="+mn-ea"/>
        <a:cs typeface="+mn-cs"/>
      </a:defRPr>
    </a:lvl3pPr>
    <a:lvl4pPr marL="1543050" indent="-171450" algn="l" defTabSz="914400" rtl="0" eaLnBrk="1" latinLnBrk="0" hangingPunct="1">
      <a:buFont typeface="Arial" panose="020B0604020202020204" pitchFamily="34" charset="0"/>
      <a:buChar char="•"/>
      <a:defRPr sz="1200" kern="1200">
        <a:solidFill>
          <a:schemeClr val="tx1"/>
        </a:solidFill>
        <a:latin typeface="+mn-lt"/>
        <a:ea typeface="+mn-ea"/>
        <a:cs typeface="+mn-cs"/>
      </a:defRPr>
    </a:lvl4pPr>
    <a:lvl5pPr marL="2000250" indent="-171450" algn="l" defTabSz="914400" rtl="0" eaLnBrk="1" latinLnBrk="0" hangingPunct="1">
      <a:buFont typeface="Arial" panose="020B0604020202020204" pitchFamily="34" charset="0"/>
      <a:buChar char="•"/>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WELCOME</a:t>
            </a:r>
          </a:p>
          <a:p>
            <a:r>
              <a:rPr lang="en-GB" dirty="0">
                <a:sym typeface="Helvetica Neue"/>
              </a:rPr>
              <a:t>Welcome the participants</a:t>
            </a:r>
            <a:endParaRPr lang="en-GB" dirty="0">
              <a:sym typeface="Calibri"/>
            </a:endParaRPr>
          </a:p>
          <a:p>
            <a:endParaRPr lang="en-BE" dirty="0"/>
          </a:p>
        </p:txBody>
      </p:sp>
      <p:sp>
        <p:nvSpPr>
          <p:cNvPr id="6" name="Slide Image Placeholder 5">
            <a:extLst>
              <a:ext uri="{FF2B5EF4-FFF2-40B4-BE49-F238E27FC236}">
                <a16:creationId xmlns:a16="http://schemas.microsoft.com/office/drawing/2014/main" id="{502AC8A8-D3A9-6034-55E2-C0E0659FE77F}"/>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2F4BF3AE-9744-4BDB-2806-DAC63E0BD779}"/>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1</a:t>
            </a:fld>
            <a:endParaRPr lang="en-US" sz="1200" dirty="0">
              <a:latin typeface="+mn-lt"/>
            </a:endParaRPr>
          </a:p>
        </p:txBody>
      </p:sp>
    </p:spTree>
    <p:extLst>
      <p:ext uri="{BB962C8B-B14F-4D97-AF65-F5344CB8AC3E}">
        <p14:creationId xmlns:p14="http://schemas.microsoft.com/office/powerpoint/2010/main" val="120304258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EXPLANATION</a:t>
            </a:r>
          </a:p>
          <a:p>
            <a:r>
              <a:rPr lang="en-GB" i="1" dirty="0"/>
              <a:t>Building a relationship of trust takes time!</a:t>
            </a:r>
          </a:p>
          <a:p>
            <a:pPr lvl="1"/>
            <a:r>
              <a:rPr lang="en-GB" i="1" dirty="0"/>
              <a:t>This might be difficult when the child is at high risk and the assessment needs to be completed within a short period of time (within 24 to 48 hours).</a:t>
            </a:r>
          </a:p>
          <a:p>
            <a:pPr lvl="1"/>
            <a:r>
              <a:rPr lang="en-GB" i="1" dirty="0"/>
              <a:t>However, it’s important to build trust before the assessment</a:t>
            </a:r>
          </a:p>
          <a:p>
            <a:pPr lvl="1"/>
            <a:r>
              <a:rPr lang="en-GB" i="1" dirty="0"/>
              <a:t>Trust will make the child, parent or caregiver more comfortable and help them share openly and honestly. </a:t>
            </a:r>
          </a:p>
          <a:p>
            <a:pPr lvl="1"/>
            <a:r>
              <a:rPr lang="en-GB" i="1" dirty="0"/>
              <a:t>Without trust, barriers to disclosure could continue. A child, parent or caregiver might hold back information or share incorrect information.</a:t>
            </a:r>
          </a:p>
          <a:p>
            <a:r>
              <a:rPr lang="en-US" dirty="0">
                <a:sym typeface="Helvetica Neue"/>
              </a:rPr>
              <a:t>Present the slide</a:t>
            </a:r>
          </a:p>
          <a:p>
            <a:pPr lvl="0"/>
            <a:r>
              <a:rPr lang="en-GB" i="1" dirty="0"/>
              <a:t>Create predictability</a:t>
            </a:r>
          </a:p>
          <a:p>
            <a:pPr lvl="1"/>
            <a:r>
              <a:rPr lang="en-GB" i="1" dirty="0"/>
              <a:t>Unpredictability can feed fear, not knowing what to expect. </a:t>
            </a:r>
          </a:p>
          <a:p>
            <a:pPr lvl="1"/>
            <a:r>
              <a:rPr lang="en-GB" i="1" dirty="0"/>
              <a:t>Create predictability by preparing any contact with the child and explaining the child, parent or caregiver in advance on what to expect.</a:t>
            </a:r>
          </a:p>
          <a:p>
            <a:pPr lvl="0"/>
            <a:r>
              <a:rPr lang="en-GB" i="1" dirty="0"/>
              <a:t>Include a trusted adult</a:t>
            </a:r>
          </a:p>
          <a:p>
            <a:pPr lvl="1"/>
            <a:r>
              <a:rPr lang="en-GB" i="1" dirty="0"/>
              <a:t>During the assessment, identify a trusted adult – most often this is the parent or caregiver – to be present during the assessment. </a:t>
            </a:r>
          </a:p>
          <a:p>
            <a:pPr lvl="1"/>
            <a:r>
              <a:rPr lang="en-GB" i="1" dirty="0"/>
              <a:t>The presence of a trusted adult can make the child feel more comfortable and supported</a:t>
            </a:r>
          </a:p>
          <a:p>
            <a:pPr lvl="0"/>
            <a:r>
              <a:rPr lang="en-GB" i="1" dirty="0"/>
              <a:t>Apply communication techniques</a:t>
            </a:r>
          </a:p>
          <a:p>
            <a:pPr lvl="1"/>
            <a:r>
              <a:rPr lang="en-GB" i="1" dirty="0"/>
              <a:t>Different communication techniques can be used to build trust. </a:t>
            </a:r>
          </a:p>
          <a:p>
            <a:pPr lvl="1"/>
            <a:r>
              <a:rPr lang="en-GB" i="1" dirty="0"/>
              <a:t>Recall Module 3</a:t>
            </a:r>
          </a:p>
          <a:p>
            <a:pPr lvl="1"/>
            <a:r>
              <a:rPr lang="en-GB" i="1" dirty="0"/>
              <a:t>Non-verbal communication shows you are non-threatening and that they have your full attention. </a:t>
            </a:r>
          </a:p>
          <a:p>
            <a:pPr lvl="1"/>
            <a:r>
              <a:rPr lang="en-GB" i="1" dirty="0"/>
              <a:t>Active listening techniques demonstrate they are being heard and understood. </a:t>
            </a:r>
          </a:p>
          <a:p>
            <a:pPr lvl="1"/>
            <a:r>
              <a:rPr lang="en-GB" i="1" dirty="0"/>
              <a:t>Effective speaking techniques means you choose your words carefully, and adapt them to the age, developmental stage and abilities of the child, parent or caregiver.</a:t>
            </a:r>
          </a:p>
          <a:p>
            <a:pPr marL="0" lvl="0" indent="0">
              <a:buNone/>
            </a:pPr>
            <a:endParaRPr lang="en-GB" i="1" dirty="0"/>
          </a:p>
          <a:p>
            <a:pPr marL="0" lvl="0" indent="0">
              <a:buNone/>
            </a:pPr>
            <a:r>
              <a:rPr lang="en-GB" b="1" dirty="0"/>
              <a:t>CONTINUED </a:t>
            </a:r>
            <a:r>
              <a:rPr lang="en-GB" b="1" dirty="0">
                <a:sym typeface="Wingdings" panose="05000000000000000000" pitchFamily="2" charset="2"/>
              </a:rPr>
              <a:t></a:t>
            </a:r>
            <a:endParaRPr lang="en-GB" b="1" dirty="0"/>
          </a:p>
        </p:txBody>
      </p:sp>
      <p:sp>
        <p:nvSpPr>
          <p:cNvPr id="6" name="Slide Image Placeholder 5">
            <a:extLst>
              <a:ext uri="{FF2B5EF4-FFF2-40B4-BE49-F238E27FC236}">
                <a16:creationId xmlns:a16="http://schemas.microsoft.com/office/drawing/2014/main" id="{A2E4090F-1752-86FB-9627-52A5604EDECB}"/>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B3608D11-6607-4362-58E3-67EA9DE3DF9D}"/>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10</a:t>
            </a:fld>
            <a:endParaRPr lang="en-US" sz="1200" dirty="0">
              <a:latin typeface="+mn-lt"/>
            </a:endParaRPr>
          </a:p>
        </p:txBody>
      </p:sp>
    </p:spTree>
    <p:extLst>
      <p:ext uri="{BB962C8B-B14F-4D97-AF65-F5344CB8AC3E}">
        <p14:creationId xmlns:p14="http://schemas.microsoft.com/office/powerpoint/2010/main" val="30493417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a:xfrm>
            <a:off x="477837" y="460375"/>
            <a:ext cx="6143625" cy="9211334"/>
          </a:xfrm>
        </p:spPr>
        <p:txBody>
          <a:bodyPr/>
          <a:lstStyle/>
          <a:p>
            <a:pPr lvl="0"/>
            <a:r>
              <a:rPr lang="en-GB" i="1" dirty="0"/>
              <a:t>Be open and honest</a:t>
            </a:r>
          </a:p>
          <a:p>
            <a:pPr lvl="1"/>
            <a:r>
              <a:rPr lang="en-GB" i="1" dirty="0"/>
              <a:t>Trust is often built by doing; by demonstrating you are worthy of it. </a:t>
            </a:r>
          </a:p>
          <a:p>
            <a:pPr lvl="1"/>
            <a:r>
              <a:rPr lang="en-GB" i="1" dirty="0"/>
              <a:t>It’s important to be honest and to keep your word. </a:t>
            </a:r>
          </a:p>
          <a:p>
            <a:endParaRPr lang="en-GB" dirty="0"/>
          </a:p>
          <a:p>
            <a:pPr marL="0" indent="0">
              <a:buNone/>
            </a:pPr>
            <a:r>
              <a:rPr lang="en-GB" b="1" dirty="0"/>
              <a:t>PLENARY DISCUSSION (5 minutes)</a:t>
            </a:r>
          </a:p>
          <a:p>
            <a:r>
              <a:rPr lang="en-GB" i="1" dirty="0"/>
              <a:t>Do you agree or disagree if these techniques build trust?</a:t>
            </a:r>
          </a:p>
          <a:p>
            <a:r>
              <a:rPr lang="en-GB" i="1" dirty="0"/>
              <a:t>What other examples or techniques can support trust building?</a:t>
            </a:r>
          </a:p>
          <a:p>
            <a:r>
              <a:rPr lang="en-GB" dirty="0"/>
              <a:t>Generate a short discussion </a:t>
            </a:r>
          </a:p>
          <a:p>
            <a:r>
              <a:rPr lang="en-GB" dirty="0"/>
              <a:t>Summarize the participant responses</a:t>
            </a:r>
          </a:p>
          <a:p>
            <a:r>
              <a:rPr lang="en-GB" i="1" dirty="0"/>
              <a:t>Remember, building trust takes time! It cannot be done in one visit.</a:t>
            </a:r>
          </a:p>
          <a:p>
            <a:endParaRPr lang="en-GB" dirty="0"/>
          </a:p>
          <a:p>
            <a:endParaRPr lang="en-BE" dirty="0"/>
          </a:p>
        </p:txBody>
      </p:sp>
      <p:sp>
        <p:nvSpPr>
          <p:cNvPr id="2" name="Google Shape;725;p48:notes">
            <a:extLst>
              <a:ext uri="{FF2B5EF4-FFF2-40B4-BE49-F238E27FC236}">
                <a16:creationId xmlns:a16="http://schemas.microsoft.com/office/drawing/2014/main" id="{B3608D11-6607-4362-58E3-67EA9DE3DF9D}"/>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11</a:t>
            </a:fld>
            <a:endParaRPr lang="en-US" sz="1200" dirty="0">
              <a:latin typeface="+mn-lt"/>
            </a:endParaRPr>
          </a:p>
        </p:txBody>
      </p:sp>
    </p:spTree>
    <p:extLst>
      <p:ext uri="{BB962C8B-B14F-4D97-AF65-F5344CB8AC3E}">
        <p14:creationId xmlns:p14="http://schemas.microsoft.com/office/powerpoint/2010/main" val="156898351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Image Placeholder 4">
            <a:extLst>
              <a:ext uri="{FF2B5EF4-FFF2-40B4-BE49-F238E27FC236}">
                <a16:creationId xmlns:a16="http://schemas.microsoft.com/office/drawing/2014/main" id="{89A0D7D2-C526-251B-7B99-8C461D1A12C6}"/>
              </a:ext>
            </a:extLst>
          </p:cNvPr>
          <p:cNvSpPr>
            <a:spLocks noGrp="1" noRot="1" noChangeAspect="1"/>
          </p:cNvSpPr>
          <p:nvPr>
            <p:ph type="sldImg"/>
          </p:nvPr>
        </p:nvSpPr>
        <p:spPr/>
      </p:sp>
      <p:sp>
        <p:nvSpPr>
          <p:cNvPr id="6" name="Notes Placeholder 5">
            <a:extLst>
              <a:ext uri="{FF2B5EF4-FFF2-40B4-BE49-F238E27FC236}">
                <a16:creationId xmlns:a16="http://schemas.microsoft.com/office/drawing/2014/main" id="{DB4548B9-A31E-F98C-AF0A-4AD33B74733D}"/>
              </a:ext>
            </a:extLst>
          </p:cNvPr>
          <p:cNvSpPr>
            <a:spLocks noGrp="1"/>
          </p:cNvSpPr>
          <p:nvPr>
            <p:ph type="body" idx="1"/>
          </p:nvPr>
        </p:nvSpPr>
        <p:spPr/>
        <p:txBody>
          <a:bodyPr/>
          <a:lstStyle/>
          <a:p>
            <a:pPr marL="0" indent="0">
              <a:buNone/>
            </a:pPr>
            <a:r>
              <a:rPr lang="en-CA" b="1" dirty="0"/>
              <a:t>EXPLANATION</a:t>
            </a:r>
          </a:p>
          <a:p>
            <a:pPr marL="171450" indent="-171450"/>
            <a:r>
              <a:rPr lang="en-CA" dirty="0"/>
              <a:t>Present the slide</a:t>
            </a:r>
            <a:endParaRPr lang="en-US" dirty="0"/>
          </a:p>
        </p:txBody>
      </p:sp>
      <p:sp>
        <p:nvSpPr>
          <p:cNvPr id="2" name="Google Shape;725;p48:notes">
            <a:extLst>
              <a:ext uri="{FF2B5EF4-FFF2-40B4-BE49-F238E27FC236}">
                <a16:creationId xmlns:a16="http://schemas.microsoft.com/office/drawing/2014/main" id="{3D1F6DF2-03E5-368E-17DD-CBB4F91965CC}"/>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12</a:t>
            </a:fld>
            <a:endParaRPr lang="en-US" sz="1200" dirty="0">
              <a:latin typeface="+mn-lt"/>
            </a:endParaRPr>
          </a:p>
        </p:txBody>
      </p:sp>
    </p:spTree>
    <p:extLst>
      <p:ext uri="{BB962C8B-B14F-4D97-AF65-F5344CB8AC3E}">
        <p14:creationId xmlns:p14="http://schemas.microsoft.com/office/powerpoint/2010/main" val="123180134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sz="1150" b="1" dirty="0"/>
              <a:t>INTRODUCTION</a:t>
            </a:r>
          </a:p>
          <a:p>
            <a:r>
              <a:rPr lang="en-GB" sz="1150" i="1" dirty="0"/>
              <a:t>Create predictability by explaining what will happen can reduce fear and help a child to feel more trusting and comfortable. </a:t>
            </a:r>
          </a:p>
          <a:p>
            <a:r>
              <a:rPr lang="en-GB" sz="1150" i="1" dirty="0"/>
              <a:t>For this reason it’s very important to properly introduce the assessment.</a:t>
            </a:r>
          </a:p>
          <a:p>
            <a:r>
              <a:rPr lang="en-GB" sz="1150" dirty="0"/>
              <a:t>Divide the group in pairs again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150" dirty="0"/>
              <a:t>Guide participants to </a:t>
            </a:r>
            <a:r>
              <a:rPr lang="en-US" sz="1150" b="1" dirty="0"/>
              <a:t>Workbook page 114: Introducing the assessment</a:t>
            </a:r>
          </a:p>
          <a:p>
            <a:r>
              <a:rPr lang="en-GB" sz="1150" i="1" dirty="0"/>
              <a:t>Remember in Module 3, we drafted a script to introduce case management and the caseworker to Ze Naw and her mother. </a:t>
            </a:r>
          </a:p>
          <a:p>
            <a:r>
              <a:rPr lang="en-GB" sz="1150" i="1" dirty="0"/>
              <a:t>With your partner:</a:t>
            </a:r>
          </a:p>
          <a:p>
            <a:pPr lvl="1"/>
            <a:r>
              <a:rPr lang="en-GB" sz="1150" i="1" dirty="0"/>
              <a:t>Write a script to introduce the assessment to Ze Naw and her mother</a:t>
            </a:r>
          </a:p>
          <a:p>
            <a:pPr lvl="1"/>
            <a:r>
              <a:rPr lang="en-GB" sz="1150" i="1" dirty="0"/>
              <a:t>This should not be a long script</a:t>
            </a:r>
          </a:p>
          <a:p>
            <a:pPr lvl="1"/>
            <a:r>
              <a:rPr lang="en-GB" sz="1150" i="1" dirty="0"/>
              <a:t>The introduction of the assessment can be a few phrases and should only take a few minutes.</a:t>
            </a:r>
          </a:p>
          <a:p>
            <a:endParaRPr lang="en-GB" sz="1150" dirty="0"/>
          </a:p>
          <a:p>
            <a:pPr marL="0" indent="0">
              <a:buNone/>
            </a:pPr>
            <a:r>
              <a:rPr lang="en-GB" sz="1150" b="1" dirty="0"/>
              <a:t>PARTNER WORK</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100" dirty="0"/>
              <a:t>Inform the participants they have 15 minutes to complete the activity</a:t>
            </a:r>
          </a:p>
          <a:p>
            <a:pPr marL="0" indent="0">
              <a:buNone/>
            </a:pPr>
            <a:endParaRPr lang="en-GB" sz="1150" dirty="0"/>
          </a:p>
          <a:p>
            <a:pPr marL="0" indent="0">
              <a:buNone/>
            </a:pPr>
            <a:r>
              <a:rPr lang="en-GB" sz="1150" b="1" dirty="0"/>
              <a:t>PLENARY DISCUSSION (10 minutes)</a:t>
            </a:r>
          </a:p>
          <a:p>
            <a:r>
              <a:rPr lang="en-GB" sz="1150" dirty="0"/>
              <a:t>Invite volunteers to share their scripts</a:t>
            </a:r>
          </a:p>
          <a:p>
            <a:r>
              <a:rPr lang="en-GB" sz="1150" dirty="0"/>
              <a:t>Review and complement the scripts based on the techniques to build trust listed on the previous slide.</a:t>
            </a:r>
          </a:p>
          <a:p>
            <a:r>
              <a:rPr lang="en-GB" sz="1150" dirty="0"/>
              <a:t>Example of introduction:</a:t>
            </a:r>
          </a:p>
          <a:p>
            <a:pPr lvl="1"/>
            <a:r>
              <a:rPr lang="en-GB" sz="1150" dirty="0"/>
              <a:t>“As I want to try to help you and your mother, I'd like to ask you some questions to better understand who you are and what are some of the good things and hard things happening to you these days. </a:t>
            </a:r>
          </a:p>
          <a:p>
            <a:pPr lvl="1"/>
            <a:r>
              <a:rPr lang="en-GB" sz="1150" dirty="0"/>
              <a:t>If some questions are too difficult, don’t worry, then you don’t have to reply. </a:t>
            </a:r>
          </a:p>
          <a:p>
            <a:pPr lvl="1"/>
            <a:r>
              <a:rPr lang="en-GB" sz="1150" dirty="0"/>
              <a:t>When you tired of it, we can take a break or stop at any time. You just tell me when you feel like stopping and we stop. </a:t>
            </a:r>
          </a:p>
          <a:p>
            <a:pPr lvl="1"/>
            <a:r>
              <a:rPr lang="en-GB" sz="1150" dirty="0"/>
              <a:t>What do you think, is it OK for me to ask you some question or you want us to do it another time?”</a:t>
            </a:r>
            <a:endParaRPr lang="en-BE" sz="1150" dirty="0"/>
          </a:p>
        </p:txBody>
      </p:sp>
      <p:sp>
        <p:nvSpPr>
          <p:cNvPr id="6" name="Slide Image Placeholder 5">
            <a:extLst>
              <a:ext uri="{FF2B5EF4-FFF2-40B4-BE49-F238E27FC236}">
                <a16:creationId xmlns:a16="http://schemas.microsoft.com/office/drawing/2014/main" id="{4629EA9E-5BB9-3E9F-7F57-4F16EE42BABE}"/>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50086D8F-7E4C-ED24-4D01-BAF77A926636}"/>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13</a:t>
            </a:fld>
            <a:endParaRPr lang="en-US" sz="1200" dirty="0">
              <a:latin typeface="+mn-lt"/>
            </a:endParaRPr>
          </a:p>
        </p:txBody>
      </p:sp>
    </p:spTree>
    <p:extLst>
      <p:ext uri="{BB962C8B-B14F-4D97-AF65-F5344CB8AC3E}">
        <p14:creationId xmlns:p14="http://schemas.microsoft.com/office/powerpoint/2010/main" val="153943828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EXPLANATION</a:t>
            </a:r>
          </a:p>
          <a:p>
            <a:r>
              <a:rPr lang="en-GB" i="1" dirty="0"/>
              <a:t>Trust is often built by doing</a:t>
            </a:r>
          </a:p>
          <a:p>
            <a:r>
              <a:rPr lang="en-GB" i="1" dirty="0"/>
              <a:t>There are a few activities that a caseworker can implement with the children of different ages.</a:t>
            </a:r>
          </a:p>
          <a:p>
            <a:r>
              <a:rPr lang="en-GB" i="1" dirty="0"/>
              <a:t>The caseworker can implement directive and non-directive activities.</a:t>
            </a:r>
          </a:p>
          <a:p>
            <a:r>
              <a:rPr lang="en-US" dirty="0">
                <a:sym typeface="Helvetica Neue"/>
              </a:rPr>
              <a:t>Present the slide</a:t>
            </a:r>
          </a:p>
          <a:p>
            <a:r>
              <a:rPr lang="en-US" dirty="0">
                <a:sym typeface="Helvetica Neue"/>
              </a:rPr>
              <a:t>Guide participants to </a:t>
            </a:r>
            <a:r>
              <a:rPr lang="en-US" b="1" dirty="0">
                <a:sym typeface="Helvetica Neue"/>
              </a:rPr>
              <a:t>Workbook page 115: Directive and non-directive activities</a:t>
            </a:r>
          </a:p>
          <a:p>
            <a:r>
              <a:rPr lang="en-GB" i="1" dirty="0"/>
              <a:t>When preparing and implementing an activity to support trust building and assessment, consider the following and adapt as necessary:</a:t>
            </a:r>
          </a:p>
          <a:p>
            <a:pPr lvl="1"/>
            <a:r>
              <a:rPr lang="en-GB" i="1" dirty="0"/>
              <a:t>Cultural considerations</a:t>
            </a:r>
          </a:p>
          <a:p>
            <a:pPr lvl="1"/>
            <a:r>
              <a:rPr lang="en-GB" i="1" dirty="0"/>
              <a:t>Age of the child</a:t>
            </a:r>
          </a:p>
          <a:p>
            <a:pPr lvl="1"/>
            <a:r>
              <a:rPr lang="en-GB" i="1" dirty="0"/>
              <a:t>Developmental stage and abilities of the child</a:t>
            </a:r>
            <a:endParaRPr lang="en-BE" i="1" dirty="0"/>
          </a:p>
        </p:txBody>
      </p:sp>
      <p:sp>
        <p:nvSpPr>
          <p:cNvPr id="6" name="Slide Image Placeholder 5">
            <a:extLst>
              <a:ext uri="{FF2B5EF4-FFF2-40B4-BE49-F238E27FC236}">
                <a16:creationId xmlns:a16="http://schemas.microsoft.com/office/drawing/2014/main" id="{76418EEB-1059-6825-9E56-4427B2C332D4}"/>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9414A1DD-A9A2-5045-9291-8294AF445E35}"/>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14</a:t>
            </a:fld>
            <a:endParaRPr lang="en-US" sz="1200" dirty="0">
              <a:latin typeface="+mn-lt"/>
            </a:endParaRPr>
          </a:p>
        </p:txBody>
      </p:sp>
    </p:spTree>
    <p:extLst>
      <p:ext uri="{BB962C8B-B14F-4D97-AF65-F5344CB8AC3E}">
        <p14:creationId xmlns:p14="http://schemas.microsoft.com/office/powerpoint/2010/main" val="309206898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EXPLANATION</a:t>
            </a:r>
          </a:p>
          <a:p>
            <a:r>
              <a:rPr lang="en-US" dirty="0">
                <a:sym typeface="Helvetica Neue"/>
              </a:rPr>
              <a:t>Present the slide</a:t>
            </a:r>
          </a:p>
        </p:txBody>
      </p:sp>
      <p:sp>
        <p:nvSpPr>
          <p:cNvPr id="6" name="Slide Image Placeholder 5">
            <a:extLst>
              <a:ext uri="{FF2B5EF4-FFF2-40B4-BE49-F238E27FC236}">
                <a16:creationId xmlns:a16="http://schemas.microsoft.com/office/drawing/2014/main" id="{44B012F8-7B78-C534-97F3-8DD510E0021F}"/>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8D45A249-107D-C4EF-8CBD-BBCCC0408D06}"/>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15</a:t>
            </a:fld>
            <a:endParaRPr lang="en-US" sz="1200" dirty="0">
              <a:latin typeface="+mn-lt"/>
            </a:endParaRPr>
          </a:p>
        </p:txBody>
      </p:sp>
    </p:spTree>
    <p:extLst>
      <p:ext uri="{BB962C8B-B14F-4D97-AF65-F5344CB8AC3E}">
        <p14:creationId xmlns:p14="http://schemas.microsoft.com/office/powerpoint/2010/main" val="238152481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EXPLANATION</a:t>
            </a:r>
          </a:p>
          <a:p>
            <a:r>
              <a:rPr lang="en-GB" i="1" dirty="0"/>
              <a:t>This activity is very useful for children in early – and middle childhood. </a:t>
            </a:r>
          </a:p>
          <a:p>
            <a:r>
              <a:rPr lang="en-GB" i="1" dirty="0"/>
              <a:t>This activity can support children to talk about their relationships, their daily life and their feeling.</a:t>
            </a:r>
          </a:p>
          <a:p>
            <a:r>
              <a:rPr lang="en-US" dirty="0"/>
              <a:t>Guide participants to </a:t>
            </a:r>
            <a:r>
              <a:rPr lang="en-US" b="1" dirty="0"/>
              <a:t>Workbook page 116: Family drawing</a:t>
            </a:r>
          </a:p>
          <a:p>
            <a:r>
              <a:rPr lang="en-GB" dirty="0"/>
              <a:t>Present the activity </a:t>
            </a:r>
          </a:p>
          <a:p>
            <a:r>
              <a:rPr lang="en-GB" dirty="0"/>
              <a:t>Ask for a volunteer to read out the guidance</a:t>
            </a:r>
          </a:p>
          <a:p>
            <a:endParaRPr lang="en-GB" dirty="0"/>
          </a:p>
          <a:p>
            <a:endParaRPr lang="en-BE" dirty="0"/>
          </a:p>
        </p:txBody>
      </p:sp>
      <p:sp>
        <p:nvSpPr>
          <p:cNvPr id="6" name="Slide Image Placeholder 5">
            <a:extLst>
              <a:ext uri="{FF2B5EF4-FFF2-40B4-BE49-F238E27FC236}">
                <a16:creationId xmlns:a16="http://schemas.microsoft.com/office/drawing/2014/main" id="{960F4808-7C14-5519-C2A4-FA47CA375520}"/>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95132E99-38B9-A8C5-C861-DD8DAC7C04DF}"/>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16</a:t>
            </a:fld>
            <a:endParaRPr lang="en-US" sz="1200" dirty="0">
              <a:latin typeface="+mn-lt"/>
            </a:endParaRPr>
          </a:p>
        </p:txBody>
      </p:sp>
    </p:spTree>
    <p:extLst>
      <p:ext uri="{BB962C8B-B14F-4D97-AF65-F5344CB8AC3E}">
        <p14:creationId xmlns:p14="http://schemas.microsoft.com/office/powerpoint/2010/main" val="359593665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INTRODUCTION</a:t>
            </a:r>
          </a:p>
          <a:p>
            <a:r>
              <a:rPr lang="en-GB" i="1" dirty="0"/>
              <a:t>This activity is a small variation on the activity discussed earlier. Instead of drawing the family, the caseworker will ask the child to draw their day. </a:t>
            </a:r>
          </a:p>
          <a:p>
            <a:pPr lvl="1"/>
            <a:r>
              <a:rPr lang="en-GB" i="1" dirty="0"/>
              <a:t>Also this activity is very useful for children in early – and middle childhood. </a:t>
            </a:r>
          </a:p>
          <a:p>
            <a:pPr lvl="1"/>
            <a:r>
              <a:rPr lang="en-GB" i="1" dirty="0"/>
              <a:t>This activity can support children to talk about their daily life, what they do and their feelings.</a:t>
            </a:r>
          </a:p>
          <a:p>
            <a:r>
              <a:rPr lang="en-US" dirty="0"/>
              <a:t>Guide participants to </a:t>
            </a:r>
            <a:r>
              <a:rPr lang="en-US" b="1" dirty="0"/>
              <a:t>Workbook page 117: Variation – Drawing daily activities</a:t>
            </a:r>
          </a:p>
          <a:p>
            <a:r>
              <a:rPr lang="en-GB" dirty="0"/>
              <a:t>Ask for a volunteer to read out the guidance</a:t>
            </a:r>
          </a:p>
          <a:p>
            <a:r>
              <a:rPr lang="en-GB" dirty="0"/>
              <a:t>Divide the participants in pairs</a:t>
            </a:r>
          </a:p>
          <a:p>
            <a:r>
              <a:rPr lang="en-GB" i="1" dirty="0"/>
              <a:t>With your partner:</a:t>
            </a:r>
          </a:p>
          <a:p>
            <a:pPr lvl="1"/>
            <a:r>
              <a:rPr lang="en-GB" i="1" dirty="0"/>
              <a:t>Practice this activity together</a:t>
            </a:r>
          </a:p>
          <a:p>
            <a:pPr lvl="1"/>
            <a:r>
              <a:rPr lang="en-GB" i="1" dirty="0"/>
              <a:t>Decide who will guide the activity and who will do the drawing</a:t>
            </a:r>
          </a:p>
          <a:p>
            <a:pPr lvl="1"/>
            <a:r>
              <a:rPr lang="en-GB" i="1" dirty="0"/>
              <a:t>Choose if you will draw the family or the daily activities</a:t>
            </a:r>
          </a:p>
          <a:p>
            <a:pPr lvl="1"/>
            <a:r>
              <a:rPr lang="en-GB" i="1" dirty="0"/>
              <a:t>Use </a:t>
            </a:r>
            <a:r>
              <a:rPr lang="en-GB" b="1" i="1" dirty="0"/>
              <a:t>Workbook page 118: Family drawing or drawing of daily activities </a:t>
            </a:r>
            <a:r>
              <a:rPr lang="en-GB" b="0" i="1" dirty="0"/>
              <a:t>for the activity</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GB" b="1" dirty="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b="1" dirty="0"/>
              <a:t>PARTNER WORK (15 minutes)</a:t>
            </a:r>
            <a:endParaRPr lang="en-GB" dirty="0"/>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200" dirty="0"/>
              <a:t>Inform the participants they have 15 minutes to complete the activity</a:t>
            </a:r>
          </a:p>
          <a:p>
            <a:pPr marL="0" indent="0">
              <a:buNone/>
            </a:pPr>
            <a:endParaRPr lang="en-GB" dirty="0"/>
          </a:p>
          <a:p>
            <a:pPr marL="0" indent="0">
              <a:buNone/>
            </a:pPr>
            <a:r>
              <a:rPr lang="en-GB" b="1" dirty="0"/>
              <a:t>PLENARY DISCUSSION (5 minutes)</a:t>
            </a:r>
          </a:p>
          <a:p>
            <a:r>
              <a:rPr lang="en-GB" dirty="0"/>
              <a:t>Ask for volunteers to share their experience and feedback on the activity</a:t>
            </a:r>
          </a:p>
          <a:p>
            <a:endParaRPr lang="en-BE" dirty="0"/>
          </a:p>
        </p:txBody>
      </p:sp>
      <p:sp>
        <p:nvSpPr>
          <p:cNvPr id="6" name="Slide Image Placeholder 5">
            <a:extLst>
              <a:ext uri="{FF2B5EF4-FFF2-40B4-BE49-F238E27FC236}">
                <a16:creationId xmlns:a16="http://schemas.microsoft.com/office/drawing/2014/main" id="{2D7D83DD-950D-69CF-8E54-2A1136FB2BA1}"/>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7B24DC72-4A8D-BA1C-97E2-DB3C4427FFF7}"/>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17</a:t>
            </a:fld>
            <a:endParaRPr lang="en-US" sz="1200" dirty="0">
              <a:latin typeface="+mn-lt"/>
            </a:endParaRPr>
          </a:p>
        </p:txBody>
      </p:sp>
    </p:spTree>
    <p:extLst>
      <p:ext uri="{BB962C8B-B14F-4D97-AF65-F5344CB8AC3E}">
        <p14:creationId xmlns:p14="http://schemas.microsoft.com/office/powerpoint/2010/main" val="122103931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INTRODUCTION</a:t>
            </a:r>
          </a:p>
          <a:p>
            <a:r>
              <a:rPr lang="en-GB" i="1" dirty="0"/>
              <a:t>Now we will practice an activity called the Emotions Ladder. </a:t>
            </a:r>
          </a:p>
          <a:p>
            <a:r>
              <a:rPr lang="en-GB" i="1" dirty="0"/>
              <a:t>This activity helps children to recognize and verbalize how they are feeling emotionally.</a:t>
            </a:r>
          </a:p>
          <a:p>
            <a:r>
              <a:rPr lang="en-US" dirty="0"/>
              <a:t>Guide participants to </a:t>
            </a:r>
            <a:r>
              <a:rPr lang="en-US" b="1" dirty="0"/>
              <a:t>Workbook page 119-120: Emotions ladder</a:t>
            </a:r>
          </a:p>
          <a:p>
            <a:r>
              <a:rPr lang="en-GB" dirty="0"/>
              <a:t>Ask for a volunteer to read out the guidance</a:t>
            </a:r>
          </a:p>
          <a:p>
            <a:r>
              <a:rPr lang="en-GB" dirty="0"/>
              <a:t>Divide the participants in the same pairs as before</a:t>
            </a:r>
          </a:p>
          <a:p>
            <a:pPr lvl="0"/>
            <a:r>
              <a:rPr lang="en-GB" i="1" dirty="0"/>
              <a:t>With your partner:</a:t>
            </a:r>
          </a:p>
          <a:p>
            <a:pPr lvl="1"/>
            <a:r>
              <a:rPr lang="en-GB" i="1" dirty="0"/>
              <a:t>Practice this activity together</a:t>
            </a:r>
          </a:p>
          <a:p>
            <a:pPr lvl="1"/>
            <a:r>
              <a:rPr lang="en-GB" i="1" dirty="0"/>
              <a:t>Whoever was drawing before will now guide the activity</a:t>
            </a:r>
          </a:p>
          <a:p>
            <a:pPr lvl="1"/>
            <a:r>
              <a:rPr lang="en-GB" i="1" dirty="0"/>
              <a:t>Whoever was guiding before will now do the drawing</a:t>
            </a:r>
          </a:p>
          <a:p>
            <a:pPr lvl="1"/>
            <a:r>
              <a:rPr lang="en-GB" i="1" dirty="0"/>
              <a:t>Use </a:t>
            </a:r>
            <a:r>
              <a:rPr lang="en-GB" b="1" i="1" dirty="0"/>
              <a:t>Workbook page 121: Emotions ladder </a:t>
            </a:r>
            <a:r>
              <a:rPr lang="en-GB" b="0" i="1" dirty="0"/>
              <a:t>for the activity</a:t>
            </a:r>
          </a:p>
          <a:p>
            <a:pPr marL="0" indent="0">
              <a:buNone/>
            </a:pPr>
            <a:endParaRPr lang="en-GB" dirty="0"/>
          </a:p>
          <a:p>
            <a:pPr marL="0" indent="0">
              <a:buNone/>
            </a:pPr>
            <a:r>
              <a:rPr lang="en-GB" b="1" dirty="0"/>
              <a:t>PARTNER WORK (Role play, 15 minutes)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200" dirty="0"/>
              <a:t>Inform the participants they have 15 minutes to complete the activity</a:t>
            </a:r>
          </a:p>
          <a:p>
            <a:pPr marL="0" indent="0">
              <a:buNone/>
            </a:pPr>
            <a:endParaRPr lang="en-GB" dirty="0"/>
          </a:p>
          <a:p>
            <a:pPr marL="0" indent="0">
              <a:buNone/>
            </a:pPr>
            <a:r>
              <a:rPr lang="en-GB" b="1" dirty="0"/>
              <a:t>PLENARY DISCUSSION (5 minutes)</a:t>
            </a:r>
          </a:p>
          <a:p>
            <a:r>
              <a:rPr lang="en-GB" dirty="0"/>
              <a:t>Ask for volunteers to share their experience and feedback on the activity</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i="1" dirty="0">
                <a:sym typeface="Helvetica Neue"/>
              </a:rPr>
              <a:t>Does anyone have any questions or need clarification?</a:t>
            </a:r>
            <a:endParaRPr lang="en-US" i="1" dirty="0">
              <a:sym typeface="Calibri"/>
            </a:endParaRPr>
          </a:p>
        </p:txBody>
      </p:sp>
      <p:sp>
        <p:nvSpPr>
          <p:cNvPr id="6" name="Slide Image Placeholder 5">
            <a:extLst>
              <a:ext uri="{FF2B5EF4-FFF2-40B4-BE49-F238E27FC236}">
                <a16:creationId xmlns:a16="http://schemas.microsoft.com/office/drawing/2014/main" id="{0533342F-B937-6217-D6E6-40444D86E814}"/>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F375D476-1695-350F-4D38-E42A513DB573}"/>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18</a:t>
            </a:fld>
            <a:endParaRPr lang="en-US" sz="1200" dirty="0">
              <a:latin typeface="+mn-lt"/>
            </a:endParaRPr>
          </a:p>
        </p:txBody>
      </p:sp>
    </p:spTree>
    <p:extLst>
      <p:ext uri="{BB962C8B-B14F-4D97-AF65-F5344CB8AC3E}">
        <p14:creationId xmlns:p14="http://schemas.microsoft.com/office/powerpoint/2010/main" val="61911788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PLENARY DISCUSSION (10 minutes)</a:t>
            </a:r>
          </a:p>
          <a:p>
            <a:r>
              <a:rPr lang="en-GB" i="1" dirty="0"/>
              <a:t>Why is it important to both contextualise and adapt both directive as non-directive activities when working with children?</a:t>
            </a:r>
          </a:p>
          <a:p>
            <a:r>
              <a:rPr lang="en-GB" dirty="0"/>
              <a:t>Invite participants to respond</a:t>
            </a:r>
          </a:p>
          <a:p>
            <a:r>
              <a:rPr lang="en-GB" dirty="0"/>
              <a:t>Review and summarize the participant responses</a:t>
            </a:r>
          </a:p>
          <a:p>
            <a:r>
              <a:rPr lang="en-GB" i="1" dirty="0"/>
              <a:t>Each child is unique and different. </a:t>
            </a:r>
          </a:p>
          <a:p>
            <a:pPr lvl="1"/>
            <a:r>
              <a:rPr lang="en-GB" i="1" dirty="0"/>
              <a:t>As with all of your work as caseworkers, it is important to adapt activities to fit the unique needs of the child. </a:t>
            </a:r>
          </a:p>
          <a:p>
            <a:pPr lvl="1"/>
            <a:r>
              <a:rPr lang="en-GB" i="1" dirty="0"/>
              <a:t>It is also important to ensure that the activities you are using are appropriate for the context you are working in. </a:t>
            </a:r>
          </a:p>
          <a:p>
            <a:pPr lvl="0"/>
            <a:r>
              <a:rPr lang="en-GB" i="1" dirty="0"/>
              <a:t>Key considerations include but are not limited to the child’s:</a:t>
            </a:r>
          </a:p>
          <a:p>
            <a:pPr lvl="1"/>
            <a:r>
              <a:rPr lang="en-GB" i="1" dirty="0"/>
              <a:t>Literacy level</a:t>
            </a:r>
          </a:p>
          <a:p>
            <a:pPr lvl="1"/>
            <a:r>
              <a:rPr lang="en-GB" i="1" dirty="0"/>
              <a:t>Communication preference</a:t>
            </a:r>
          </a:p>
          <a:p>
            <a:pPr lvl="1"/>
            <a:r>
              <a:rPr lang="en-GB" i="1" dirty="0"/>
              <a:t>Age </a:t>
            </a:r>
          </a:p>
          <a:p>
            <a:pPr lvl="1"/>
            <a:r>
              <a:rPr lang="en-GB" i="1" dirty="0"/>
              <a:t>Developmental stage</a:t>
            </a:r>
          </a:p>
          <a:p>
            <a:pPr lvl="0"/>
            <a:r>
              <a:rPr lang="en-GB" i="1" dirty="0"/>
              <a:t>If you do not adapt and contextualise the activity, then the child might:</a:t>
            </a:r>
          </a:p>
          <a:p>
            <a:pPr lvl="1"/>
            <a:r>
              <a:rPr lang="en-GB" i="1" dirty="0"/>
              <a:t>Not understand what you are asking of them</a:t>
            </a:r>
          </a:p>
          <a:p>
            <a:pPr lvl="1"/>
            <a:r>
              <a:rPr lang="en-GB" i="1" dirty="0"/>
              <a:t>‘Shut down’</a:t>
            </a:r>
          </a:p>
          <a:p>
            <a:pPr lvl="1"/>
            <a:r>
              <a:rPr lang="en-GB" i="1" dirty="0"/>
              <a:t>Not want to participate</a:t>
            </a:r>
          </a:p>
          <a:p>
            <a:pPr lvl="0"/>
            <a:r>
              <a:rPr lang="en-GB" i="1" dirty="0"/>
              <a:t>After you gain more experience working with children and practicing expressive art techniques, you may be able to adapt and contextualize these activities ‘in-real-time' (I.E., While you are working with the child) when you notice that the child is not understanding the activity or is acting unengaged. </a:t>
            </a:r>
          </a:p>
          <a:p>
            <a:r>
              <a:rPr lang="en-US" i="1" dirty="0">
                <a:sym typeface="Helvetica Neue"/>
              </a:rPr>
              <a:t>Does anyone have any questions or need clarification?</a:t>
            </a:r>
          </a:p>
          <a:p>
            <a:pPr marL="0" indent="0">
              <a:buNone/>
            </a:pPr>
            <a:endParaRPr lang="en-GB" dirty="0"/>
          </a:p>
        </p:txBody>
      </p:sp>
      <p:sp>
        <p:nvSpPr>
          <p:cNvPr id="6" name="Slide Image Placeholder 5">
            <a:extLst>
              <a:ext uri="{FF2B5EF4-FFF2-40B4-BE49-F238E27FC236}">
                <a16:creationId xmlns:a16="http://schemas.microsoft.com/office/drawing/2014/main" id="{181C28CB-0A6B-799C-4AC2-1711FC78DFBF}"/>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CC3AE89B-2293-EC89-5A99-62330F96C8F0}"/>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19</a:t>
            </a:fld>
            <a:endParaRPr lang="en-US" sz="1200" dirty="0">
              <a:latin typeface="+mn-lt"/>
            </a:endParaRPr>
          </a:p>
        </p:txBody>
      </p:sp>
    </p:spTree>
    <p:extLst>
      <p:ext uri="{BB962C8B-B14F-4D97-AF65-F5344CB8AC3E}">
        <p14:creationId xmlns:p14="http://schemas.microsoft.com/office/powerpoint/2010/main" val="136753703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SESSION 1 DURATION: 0h35</a:t>
            </a:r>
          </a:p>
          <a:p>
            <a:pPr marL="0" indent="0">
              <a:buNone/>
            </a:pPr>
            <a:r>
              <a:rPr lang="en-GB" b="1" dirty="0"/>
              <a:t>______________________________________________________________________________</a:t>
            </a:r>
          </a:p>
          <a:p>
            <a:pPr marL="0" indent="0">
              <a:buNone/>
            </a:pPr>
            <a:endParaRPr lang="en-GB" dirty="0"/>
          </a:p>
          <a:p>
            <a:pPr marL="0" indent="0">
              <a:buNone/>
            </a:pPr>
            <a:r>
              <a:rPr lang="en-GB" b="1" dirty="0"/>
              <a:t>EXPLANATION</a:t>
            </a:r>
            <a:endParaRPr lang="en-GB" dirty="0"/>
          </a:p>
          <a:p>
            <a:r>
              <a:rPr lang="en-GB" i="1" dirty="0"/>
              <a:t>We will open the session by:</a:t>
            </a:r>
          </a:p>
          <a:p>
            <a:pPr lvl="1"/>
            <a:r>
              <a:rPr lang="en-GB" i="1" dirty="0"/>
              <a:t>Having a look at what to expect of today’s Module on Assessment </a:t>
            </a:r>
          </a:p>
          <a:p>
            <a:pPr lvl="1"/>
            <a:r>
              <a:rPr lang="en-GB" i="1" dirty="0"/>
              <a:t>Doing a quick recap of the previous module</a:t>
            </a:r>
          </a:p>
          <a:p>
            <a:endParaRPr lang="en-GB" dirty="0"/>
          </a:p>
          <a:p>
            <a:endParaRPr lang="en-BE" dirty="0"/>
          </a:p>
        </p:txBody>
      </p:sp>
      <p:sp>
        <p:nvSpPr>
          <p:cNvPr id="6" name="Slide Image Placeholder 5">
            <a:extLst>
              <a:ext uri="{FF2B5EF4-FFF2-40B4-BE49-F238E27FC236}">
                <a16:creationId xmlns:a16="http://schemas.microsoft.com/office/drawing/2014/main" id="{AD2431F8-9E08-5BE5-DD12-9BF07534595C}"/>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12DC64F6-0978-9E2D-0D65-CF99C0475A4C}"/>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2</a:t>
            </a:fld>
            <a:endParaRPr lang="en-US" sz="1200" dirty="0">
              <a:latin typeface="+mn-lt"/>
            </a:endParaRPr>
          </a:p>
        </p:txBody>
      </p:sp>
    </p:spTree>
    <p:extLst>
      <p:ext uri="{BB962C8B-B14F-4D97-AF65-F5344CB8AC3E}">
        <p14:creationId xmlns:p14="http://schemas.microsoft.com/office/powerpoint/2010/main" val="399357324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EXPLANATION</a:t>
            </a:r>
          </a:p>
          <a:p>
            <a:r>
              <a:rPr lang="en-US" dirty="0">
                <a:sym typeface="Helvetica Neue"/>
              </a:rPr>
              <a:t>Present the slide</a:t>
            </a:r>
          </a:p>
          <a:p>
            <a:r>
              <a:rPr lang="en-US" i="1" dirty="0">
                <a:sym typeface="Helvetica Neue"/>
              </a:rPr>
              <a:t>Does anyone have any questions or need clarification?</a:t>
            </a:r>
            <a:endParaRPr lang="en-US" i="1" dirty="0">
              <a:sym typeface="Calibri"/>
            </a:endParaRPr>
          </a:p>
          <a:p>
            <a:r>
              <a:rPr lang="en-GB" i="1" dirty="0"/>
              <a:t>In the next session we will discuss how to analyse the child’s needs once you have an understanding of what issues are affecting them.</a:t>
            </a:r>
          </a:p>
          <a:p>
            <a:endParaRPr lang="en-BE" dirty="0"/>
          </a:p>
        </p:txBody>
      </p:sp>
      <p:sp>
        <p:nvSpPr>
          <p:cNvPr id="6" name="Slide Image Placeholder 5">
            <a:extLst>
              <a:ext uri="{FF2B5EF4-FFF2-40B4-BE49-F238E27FC236}">
                <a16:creationId xmlns:a16="http://schemas.microsoft.com/office/drawing/2014/main" id="{DF68E7A9-FBA3-F832-FEBD-9C99F3B42CA6}"/>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962F3851-C481-EAF3-02A5-EEDC9EC6C192}"/>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20</a:t>
            </a:fld>
            <a:endParaRPr lang="en-US" sz="1200" dirty="0">
              <a:latin typeface="+mn-lt"/>
            </a:endParaRPr>
          </a:p>
        </p:txBody>
      </p:sp>
    </p:spTree>
    <p:extLst>
      <p:ext uri="{BB962C8B-B14F-4D97-AF65-F5344CB8AC3E}">
        <p14:creationId xmlns:p14="http://schemas.microsoft.com/office/powerpoint/2010/main" val="57510437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SESSION 3 DURATION: 1h45</a:t>
            </a:r>
          </a:p>
          <a:p>
            <a:pPr marL="0" indent="0">
              <a:buNone/>
            </a:pPr>
            <a:r>
              <a:rPr lang="en-GB" b="1" dirty="0"/>
              <a:t>______________________________________________________________________________</a:t>
            </a:r>
          </a:p>
          <a:p>
            <a:pPr marL="0" indent="0">
              <a:buNone/>
            </a:pPr>
            <a:endParaRPr lang="en-GB" dirty="0"/>
          </a:p>
          <a:p>
            <a:pPr marL="0" indent="0">
              <a:buNone/>
            </a:pPr>
            <a:r>
              <a:rPr lang="en-GB" b="1" dirty="0"/>
              <a:t>EXPLANATION</a:t>
            </a:r>
            <a:endParaRPr lang="en-GB" dirty="0"/>
          </a:p>
          <a:p>
            <a:r>
              <a:rPr lang="en-GB" i="1" dirty="0"/>
              <a:t>In Module 2 we learned that Case Management aims to address an individual child’s needs. </a:t>
            </a:r>
          </a:p>
          <a:p>
            <a:pPr lvl="1"/>
            <a:r>
              <a:rPr lang="en-GB" i="1" dirty="0"/>
              <a:t>The caseworker will need to identify these needs together with the child, their parents or caregivers. </a:t>
            </a:r>
          </a:p>
          <a:p>
            <a:pPr lvl="1"/>
            <a:r>
              <a:rPr lang="en-GB" i="1" dirty="0"/>
              <a:t>Having built a relationship of trust is essential to allow the child to openly and honestly share their views, experiences and challenges.</a:t>
            </a:r>
          </a:p>
          <a:p>
            <a:pPr lvl="1"/>
            <a:r>
              <a:rPr lang="en-GB" i="1" dirty="0"/>
              <a:t>There are different MHPSS activities a caseworker can implement to build trust and to support the assessment </a:t>
            </a:r>
            <a:endParaRPr lang="en-GB" dirty="0"/>
          </a:p>
          <a:p>
            <a:r>
              <a:rPr lang="en-GB" i="1" dirty="0"/>
              <a:t>During this session, we will learn which information needs to be gathered to be able to analyse a child’s needs</a:t>
            </a:r>
          </a:p>
        </p:txBody>
      </p:sp>
      <p:sp>
        <p:nvSpPr>
          <p:cNvPr id="6" name="Slide Image Placeholder 5">
            <a:extLst>
              <a:ext uri="{FF2B5EF4-FFF2-40B4-BE49-F238E27FC236}">
                <a16:creationId xmlns:a16="http://schemas.microsoft.com/office/drawing/2014/main" id="{48856483-A235-57B8-3A6C-0BB9486466BF}"/>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876EB096-88B5-EB2D-6D78-330A3D421E3A}"/>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21</a:t>
            </a:fld>
            <a:endParaRPr lang="en-US" sz="1200" dirty="0">
              <a:latin typeface="+mn-lt"/>
            </a:endParaRPr>
          </a:p>
        </p:txBody>
      </p:sp>
    </p:spTree>
    <p:extLst>
      <p:ext uri="{BB962C8B-B14F-4D97-AF65-F5344CB8AC3E}">
        <p14:creationId xmlns:p14="http://schemas.microsoft.com/office/powerpoint/2010/main" val="358571124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PLENARY DISCUSSION (10 minutes)</a:t>
            </a:r>
          </a:p>
          <a:p>
            <a:r>
              <a:rPr lang="en-GB" dirty="0"/>
              <a:t>Draw the shape of a child on a flipchart </a:t>
            </a:r>
          </a:p>
          <a:p>
            <a:r>
              <a:rPr lang="en-GB" i="1" dirty="0"/>
              <a:t>What are all the elements a caseworker needs to assess? What does a caseworker need to gather information and gain understanding about?</a:t>
            </a:r>
          </a:p>
          <a:p>
            <a:r>
              <a:rPr lang="en-GB" dirty="0"/>
              <a:t>Invite participants to share their responses</a:t>
            </a:r>
          </a:p>
          <a:p>
            <a:r>
              <a:rPr lang="en-GB" dirty="0"/>
              <a:t>Write the responses down on a flipchart around the child</a:t>
            </a:r>
          </a:p>
          <a:p>
            <a:r>
              <a:rPr lang="en-GB" dirty="0"/>
              <a:t>Review and complement the ideas based on the overview listed below and on the next slide.</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b="1" dirty="0"/>
              <a:t>______________________________________________________________________________</a:t>
            </a:r>
          </a:p>
          <a:p>
            <a:pPr marL="0" indent="0">
              <a:buNone/>
            </a:pPr>
            <a:endParaRPr lang="en-GB" dirty="0"/>
          </a:p>
          <a:p>
            <a:pPr marL="0" indent="0">
              <a:buNone/>
            </a:pPr>
            <a:r>
              <a:rPr lang="en-GB" b="1" dirty="0"/>
              <a:t>RESPONSES</a:t>
            </a:r>
          </a:p>
          <a:p>
            <a:pPr lvl="0"/>
            <a:r>
              <a:rPr lang="en-GB" dirty="0"/>
              <a:t>Physical wellbeing and health</a:t>
            </a:r>
          </a:p>
          <a:p>
            <a:pPr lvl="0"/>
            <a:r>
              <a:rPr lang="en-GB" dirty="0"/>
              <a:t>Emotional wellbeing</a:t>
            </a:r>
          </a:p>
          <a:p>
            <a:pPr lvl="0"/>
            <a:r>
              <a:rPr lang="en-GB" dirty="0"/>
              <a:t>Social relationships</a:t>
            </a:r>
          </a:p>
          <a:p>
            <a:pPr lvl="0"/>
            <a:r>
              <a:rPr lang="en-GB" dirty="0"/>
              <a:t>Education, work, free time</a:t>
            </a:r>
          </a:p>
          <a:p>
            <a:pPr lvl="0"/>
            <a:r>
              <a:rPr lang="en-GB" dirty="0"/>
              <a:t>Documentation</a:t>
            </a:r>
          </a:p>
          <a:p>
            <a:pPr lvl="0"/>
            <a:r>
              <a:rPr lang="en-GB" dirty="0"/>
              <a:t>Community relationship</a:t>
            </a:r>
          </a:p>
          <a:p>
            <a:pPr lvl="0"/>
            <a:r>
              <a:rPr lang="en-GB" dirty="0"/>
              <a:t>Family, care arrangement, living environment</a:t>
            </a:r>
          </a:p>
          <a:p>
            <a:pPr lvl="0"/>
            <a:r>
              <a:rPr lang="en-GB" dirty="0"/>
              <a:t>Views and wishes of the child</a:t>
            </a:r>
          </a:p>
          <a:p>
            <a:pPr lvl="1"/>
            <a:endParaRPr lang="en-GB" dirty="0"/>
          </a:p>
          <a:p>
            <a:endParaRPr lang="en-GB" dirty="0"/>
          </a:p>
        </p:txBody>
      </p:sp>
      <p:sp>
        <p:nvSpPr>
          <p:cNvPr id="6" name="Slide Image Placeholder 5">
            <a:extLst>
              <a:ext uri="{FF2B5EF4-FFF2-40B4-BE49-F238E27FC236}">
                <a16:creationId xmlns:a16="http://schemas.microsoft.com/office/drawing/2014/main" id="{DA8BC752-2426-8891-51DA-F4197B72511A}"/>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14B45A49-CFF7-4DF6-666B-65B71C74D7E4}"/>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22</a:t>
            </a:fld>
            <a:endParaRPr lang="en-US" sz="1200" dirty="0">
              <a:latin typeface="+mn-lt"/>
            </a:endParaRPr>
          </a:p>
        </p:txBody>
      </p:sp>
    </p:spTree>
    <p:extLst>
      <p:ext uri="{BB962C8B-B14F-4D97-AF65-F5344CB8AC3E}">
        <p14:creationId xmlns:p14="http://schemas.microsoft.com/office/powerpoint/2010/main" val="182300534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EXPLANATION</a:t>
            </a:r>
          </a:p>
          <a:p>
            <a:r>
              <a:rPr lang="en-GB" i="1" dirty="0"/>
              <a:t>A child’s protection needs are related to their wellbeing, safety, child protection concerns and risk. </a:t>
            </a:r>
          </a:p>
          <a:p>
            <a:pPr lvl="1"/>
            <a:r>
              <a:rPr lang="en-GB" i="1" dirty="0"/>
              <a:t>Gaining understanding of this is the ultimate aim of the assessment.</a:t>
            </a:r>
          </a:p>
          <a:p>
            <a:pPr lvl="1"/>
            <a:r>
              <a:rPr lang="en-GB" i="1" dirty="0"/>
              <a:t>To do this, the caseworker needs to gather information on the eight best interest elements which are included in the assessment form. </a:t>
            </a:r>
          </a:p>
          <a:p>
            <a:pPr lvl="0"/>
            <a:r>
              <a:rPr lang="en-GB" i="1" dirty="0"/>
              <a:t>Each of these elements can be a protective factor, or the absence of one of the elements can be a risk factor.</a:t>
            </a:r>
          </a:p>
          <a:p>
            <a:pPr lvl="1"/>
            <a:r>
              <a:rPr lang="en-GB" i="1" dirty="0"/>
              <a:t>For example, if the child is living with his/her family who takes good care of them – then this is a strong protective factor. </a:t>
            </a:r>
          </a:p>
          <a:p>
            <a:pPr lvl="1"/>
            <a:r>
              <a:rPr lang="en-GB" i="1" dirty="0"/>
              <a:t>But when a child is unaccompanied and no sustainable care arrangement has been found yet – then this is a big risk factor. </a:t>
            </a:r>
          </a:p>
          <a:p>
            <a:pPr lvl="1"/>
            <a:r>
              <a:rPr lang="en-GB" i="1" dirty="0"/>
              <a:t>We are talking about the same element (care, living environment and family) but in one case it’s a protective factors and in the other one it’s a risk factor.</a:t>
            </a:r>
          </a:p>
          <a:p>
            <a:r>
              <a:rPr lang="en-US" dirty="0">
                <a:sym typeface="Helvetica Neue"/>
              </a:rPr>
              <a:t>Present the slide</a:t>
            </a:r>
          </a:p>
          <a:p>
            <a:r>
              <a:rPr lang="en-GB" i="1" u="none" dirty="0"/>
              <a:t>Do you have any questions or need clarification?</a:t>
            </a:r>
          </a:p>
          <a:p>
            <a:endParaRPr lang="en-GB" dirty="0"/>
          </a:p>
          <a:p>
            <a:endParaRPr lang="en-BE" dirty="0"/>
          </a:p>
        </p:txBody>
      </p:sp>
      <p:sp>
        <p:nvSpPr>
          <p:cNvPr id="6" name="Slide Image Placeholder 5">
            <a:extLst>
              <a:ext uri="{FF2B5EF4-FFF2-40B4-BE49-F238E27FC236}">
                <a16:creationId xmlns:a16="http://schemas.microsoft.com/office/drawing/2014/main" id="{6A47A1F5-4058-F6D4-1D01-F85017A266F7}"/>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7BE90464-FC21-81EF-A34B-180CDF4AA57E}"/>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23</a:t>
            </a:fld>
            <a:endParaRPr lang="en-US" sz="1200" dirty="0">
              <a:latin typeface="+mn-lt"/>
            </a:endParaRPr>
          </a:p>
        </p:txBody>
      </p:sp>
    </p:spTree>
    <p:extLst>
      <p:ext uri="{BB962C8B-B14F-4D97-AF65-F5344CB8AC3E}">
        <p14:creationId xmlns:p14="http://schemas.microsoft.com/office/powerpoint/2010/main" val="121539737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EXPLANATION</a:t>
            </a:r>
            <a:endParaRPr lang="en-GB" dirty="0"/>
          </a:p>
          <a:p>
            <a:r>
              <a:rPr lang="en-GB" i="1" dirty="0"/>
              <a:t>Gathering information on these elements can be done by:</a:t>
            </a:r>
          </a:p>
          <a:p>
            <a:pPr lvl="1"/>
            <a:r>
              <a:rPr lang="en-GB" i="1" dirty="0"/>
              <a:t>Speaking with and listening to the child, parent or caregiver</a:t>
            </a:r>
          </a:p>
          <a:p>
            <a:pPr lvl="1"/>
            <a:r>
              <a:rPr lang="en-GB" i="1" dirty="0"/>
              <a:t>Observing non-verbal communication</a:t>
            </a:r>
          </a:p>
          <a:p>
            <a:pPr lvl="1"/>
            <a:r>
              <a:rPr lang="en-GB" i="1" dirty="0"/>
              <a:t>Observing the child, parent or caregiver interaction</a:t>
            </a:r>
          </a:p>
          <a:p>
            <a:pPr lvl="1"/>
            <a:r>
              <a:rPr lang="en-GB" i="1" dirty="0"/>
              <a:t>Referral forms or files on the child, parent or caregiver has shared</a:t>
            </a:r>
          </a:p>
          <a:p>
            <a:pPr lvl="1"/>
            <a:r>
              <a:rPr lang="en-GB" i="1" dirty="0"/>
              <a:t>Speaking with and listening to other people of importance in the child’s life (extended family, other trusted adult, teachers, healthcare providers, etc.…) </a:t>
            </a:r>
          </a:p>
          <a:p>
            <a:endParaRPr lang="en-GB" dirty="0"/>
          </a:p>
        </p:txBody>
      </p:sp>
      <p:sp>
        <p:nvSpPr>
          <p:cNvPr id="6" name="Slide Image Placeholder 5">
            <a:extLst>
              <a:ext uri="{FF2B5EF4-FFF2-40B4-BE49-F238E27FC236}">
                <a16:creationId xmlns:a16="http://schemas.microsoft.com/office/drawing/2014/main" id="{53245639-6F2F-458B-F7D4-E5B33FDFE913}"/>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889ADF23-E074-55F6-4C60-E25A56761B0C}"/>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24</a:t>
            </a:fld>
            <a:endParaRPr lang="en-US" sz="1200" dirty="0">
              <a:latin typeface="+mn-lt"/>
            </a:endParaRPr>
          </a:p>
        </p:txBody>
      </p:sp>
    </p:spTree>
    <p:extLst>
      <p:ext uri="{BB962C8B-B14F-4D97-AF65-F5344CB8AC3E}">
        <p14:creationId xmlns:p14="http://schemas.microsoft.com/office/powerpoint/2010/main" val="3884083004"/>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INTRODUCTION</a:t>
            </a:r>
            <a:endParaRPr lang="en-GB" dirty="0"/>
          </a:p>
          <a:p>
            <a:r>
              <a:rPr lang="en-US" dirty="0"/>
              <a:t>Guide participants to </a:t>
            </a:r>
            <a:r>
              <a:rPr lang="en-US" b="1" dirty="0"/>
              <a:t>Workbook page 122-123: Elements to assess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dirty="0"/>
              <a:t>Divide the participants in 8 small groups (of 2 to 3 people per group)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dirty="0"/>
              <a:t>Assign one element to assess to each group.</a:t>
            </a:r>
          </a:p>
          <a:p>
            <a:r>
              <a:rPr lang="en-GB" i="1" dirty="0"/>
              <a:t>In your group:</a:t>
            </a:r>
            <a:endParaRPr lang="en-GB" dirty="0"/>
          </a:p>
          <a:p>
            <a:pPr lvl="1"/>
            <a:r>
              <a:rPr lang="en-GB" i="1" dirty="0"/>
              <a:t>Imagine that we are meeting Amina and her mother </a:t>
            </a:r>
          </a:p>
          <a:p>
            <a:pPr lvl="1"/>
            <a:r>
              <a:rPr lang="en-GB" i="1" dirty="0"/>
              <a:t>You want to prepare the assessment by listing up some question you might ask in case the topic (element) doesn’t come up. </a:t>
            </a:r>
          </a:p>
          <a:p>
            <a:pPr lvl="1"/>
            <a:r>
              <a:rPr lang="en-GB" i="1" dirty="0"/>
              <a:t>You might also want to point out something to observe during this meeting.</a:t>
            </a:r>
            <a:endParaRPr lang="en-GB" dirty="0"/>
          </a:p>
          <a:p>
            <a:pPr lvl="1"/>
            <a:r>
              <a:rPr lang="en-GB" i="1" dirty="0"/>
              <a:t>Come up with example questions and if there are things they could observe when trying to gain understanding and gather information on this element. </a:t>
            </a:r>
          </a:p>
          <a:p>
            <a:pPr marL="0" indent="0">
              <a:buNone/>
            </a:pPr>
            <a:endParaRPr lang="en-GB" dirty="0"/>
          </a:p>
          <a:p>
            <a:pPr marL="0" indent="0">
              <a:buNone/>
            </a:pPr>
            <a:r>
              <a:rPr lang="en-GB" b="1" dirty="0"/>
              <a:t>GROUP WORK (15 minutes)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200" dirty="0"/>
              <a:t>Inform the participants they have 15 minutes to complete the activity</a:t>
            </a:r>
          </a:p>
          <a:p>
            <a:pPr marL="0" indent="0">
              <a:buNone/>
            </a:pPr>
            <a:endParaRPr lang="en-GB" dirty="0"/>
          </a:p>
          <a:p>
            <a:pPr marL="0" indent="0">
              <a:buNone/>
            </a:pPr>
            <a:r>
              <a:rPr lang="en-GB" b="1" dirty="0"/>
              <a:t>PLENARY DISCUSSION (15 minutes)</a:t>
            </a:r>
          </a:p>
          <a:p>
            <a:r>
              <a:rPr lang="en-GB" dirty="0"/>
              <a:t>Ask each group to share their responses on their assigned element</a:t>
            </a:r>
          </a:p>
          <a:p>
            <a:pPr lvl="0"/>
            <a:r>
              <a:rPr lang="en-GB" dirty="0"/>
              <a:t>Allow other participants to add in their ideas</a:t>
            </a:r>
          </a:p>
          <a:p>
            <a:pPr lvl="0"/>
            <a:r>
              <a:rPr lang="en-GB" dirty="0"/>
              <a:t>Review and complement with the following slides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i="1" dirty="0"/>
              <a:t>Note that these examples are generic </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i="1" dirty="0"/>
              <a:t>Children develop and experience violence in different ways</a:t>
            </a:r>
          </a:p>
        </p:txBody>
      </p:sp>
      <p:sp>
        <p:nvSpPr>
          <p:cNvPr id="6" name="Slide Image Placeholder 5">
            <a:extLst>
              <a:ext uri="{FF2B5EF4-FFF2-40B4-BE49-F238E27FC236}">
                <a16:creationId xmlns:a16="http://schemas.microsoft.com/office/drawing/2014/main" id="{FB08873C-C667-1904-1AB1-ACE16097E654}"/>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DE5862E9-C68E-F6F8-E2EF-29E69A382623}"/>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25</a:t>
            </a:fld>
            <a:endParaRPr lang="en-US" sz="1200" dirty="0">
              <a:latin typeface="+mn-lt"/>
            </a:endParaRPr>
          </a:p>
        </p:txBody>
      </p:sp>
    </p:spTree>
    <p:extLst>
      <p:ext uri="{BB962C8B-B14F-4D97-AF65-F5344CB8AC3E}">
        <p14:creationId xmlns:p14="http://schemas.microsoft.com/office/powerpoint/2010/main" val="3176384093"/>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CA" b="1" dirty="0"/>
              <a:t>EXPLANATION</a:t>
            </a:r>
          </a:p>
          <a:p>
            <a:r>
              <a:rPr lang="en-CA" dirty="0"/>
              <a:t>Complement participant responses with the slide</a:t>
            </a:r>
            <a:endParaRPr lang="en-BE" dirty="0"/>
          </a:p>
          <a:p>
            <a:endParaRPr lang="en-BE" dirty="0"/>
          </a:p>
        </p:txBody>
      </p:sp>
      <p:sp>
        <p:nvSpPr>
          <p:cNvPr id="2" name="Google Shape;725;p48:notes">
            <a:extLst>
              <a:ext uri="{FF2B5EF4-FFF2-40B4-BE49-F238E27FC236}">
                <a16:creationId xmlns:a16="http://schemas.microsoft.com/office/drawing/2014/main" id="{DE5862E9-C68E-F6F8-E2EF-29E69A382623}"/>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26</a:t>
            </a:fld>
            <a:endParaRPr lang="en-US" sz="1200" dirty="0">
              <a:latin typeface="+mn-lt"/>
            </a:endParaRPr>
          </a:p>
        </p:txBody>
      </p:sp>
      <p:sp>
        <p:nvSpPr>
          <p:cNvPr id="5" name="Slide Image Placeholder 4">
            <a:extLst>
              <a:ext uri="{FF2B5EF4-FFF2-40B4-BE49-F238E27FC236}">
                <a16:creationId xmlns:a16="http://schemas.microsoft.com/office/drawing/2014/main" id="{C2EF5C45-16EE-FF15-8838-40CD46641047}"/>
              </a:ext>
            </a:extLst>
          </p:cNvPr>
          <p:cNvSpPr>
            <a:spLocks noGrp="1" noRot="1" noChangeAspect="1"/>
          </p:cNvSpPr>
          <p:nvPr>
            <p:ph type="sldImg"/>
          </p:nvPr>
        </p:nvSpPr>
        <p:spPr/>
      </p:sp>
    </p:spTree>
    <p:extLst>
      <p:ext uri="{BB962C8B-B14F-4D97-AF65-F5344CB8AC3E}">
        <p14:creationId xmlns:p14="http://schemas.microsoft.com/office/powerpoint/2010/main" val="1424410912"/>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CA" b="1" dirty="0"/>
              <a:t>EXPLANATION</a:t>
            </a:r>
          </a:p>
          <a:p>
            <a:r>
              <a:rPr lang="en-CA" dirty="0"/>
              <a:t>Complement participant responses with the slide</a:t>
            </a:r>
            <a:endParaRPr lang="en-BE" dirty="0"/>
          </a:p>
          <a:p>
            <a:endParaRPr lang="en-BE" dirty="0"/>
          </a:p>
        </p:txBody>
      </p:sp>
      <p:sp>
        <p:nvSpPr>
          <p:cNvPr id="2" name="Google Shape;725;p48:notes">
            <a:extLst>
              <a:ext uri="{FF2B5EF4-FFF2-40B4-BE49-F238E27FC236}">
                <a16:creationId xmlns:a16="http://schemas.microsoft.com/office/drawing/2014/main" id="{DE5862E9-C68E-F6F8-E2EF-29E69A382623}"/>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27</a:t>
            </a:fld>
            <a:endParaRPr lang="en-US" sz="1200" dirty="0">
              <a:latin typeface="+mn-lt"/>
            </a:endParaRPr>
          </a:p>
        </p:txBody>
      </p:sp>
      <p:sp>
        <p:nvSpPr>
          <p:cNvPr id="5" name="Slide Image Placeholder 4">
            <a:extLst>
              <a:ext uri="{FF2B5EF4-FFF2-40B4-BE49-F238E27FC236}">
                <a16:creationId xmlns:a16="http://schemas.microsoft.com/office/drawing/2014/main" id="{01DE9435-C1AE-CCB6-7C33-05B3DA49C313}"/>
              </a:ext>
            </a:extLst>
          </p:cNvPr>
          <p:cNvSpPr>
            <a:spLocks noGrp="1" noRot="1" noChangeAspect="1"/>
          </p:cNvSpPr>
          <p:nvPr>
            <p:ph type="sldImg"/>
          </p:nvPr>
        </p:nvSpPr>
        <p:spPr/>
      </p:sp>
    </p:spTree>
    <p:extLst>
      <p:ext uri="{BB962C8B-B14F-4D97-AF65-F5344CB8AC3E}">
        <p14:creationId xmlns:p14="http://schemas.microsoft.com/office/powerpoint/2010/main" val="3602515618"/>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CA" b="1" dirty="0"/>
              <a:t>EXPLANATION</a:t>
            </a:r>
          </a:p>
          <a:p>
            <a:r>
              <a:rPr lang="en-CA" dirty="0"/>
              <a:t>Complement participant responses with the slide</a:t>
            </a:r>
            <a:endParaRPr lang="en-BE" dirty="0"/>
          </a:p>
          <a:p>
            <a:endParaRPr lang="en-BE" dirty="0"/>
          </a:p>
        </p:txBody>
      </p:sp>
      <p:sp>
        <p:nvSpPr>
          <p:cNvPr id="2" name="Google Shape;725;p48:notes">
            <a:extLst>
              <a:ext uri="{FF2B5EF4-FFF2-40B4-BE49-F238E27FC236}">
                <a16:creationId xmlns:a16="http://schemas.microsoft.com/office/drawing/2014/main" id="{DE5862E9-C68E-F6F8-E2EF-29E69A382623}"/>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28</a:t>
            </a:fld>
            <a:endParaRPr lang="en-US" sz="1200" dirty="0">
              <a:latin typeface="+mn-lt"/>
            </a:endParaRPr>
          </a:p>
        </p:txBody>
      </p:sp>
      <p:sp>
        <p:nvSpPr>
          <p:cNvPr id="5" name="Slide Image Placeholder 4">
            <a:extLst>
              <a:ext uri="{FF2B5EF4-FFF2-40B4-BE49-F238E27FC236}">
                <a16:creationId xmlns:a16="http://schemas.microsoft.com/office/drawing/2014/main" id="{677F4842-004C-F653-D219-6AFAF63A39BA}"/>
              </a:ext>
            </a:extLst>
          </p:cNvPr>
          <p:cNvSpPr>
            <a:spLocks noGrp="1" noRot="1" noChangeAspect="1"/>
          </p:cNvSpPr>
          <p:nvPr>
            <p:ph type="sldImg"/>
          </p:nvPr>
        </p:nvSpPr>
        <p:spPr/>
      </p:sp>
    </p:spTree>
    <p:extLst>
      <p:ext uri="{BB962C8B-B14F-4D97-AF65-F5344CB8AC3E}">
        <p14:creationId xmlns:p14="http://schemas.microsoft.com/office/powerpoint/2010/main" val="1585832323"/>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CA" b="1" dirty="0"/>
              <a:t>EXPLANATION</a:t>
            </a:r>
          </a:p>
          <a:p>
            <a:r>
              <a:rPr lang="en-CA" dirty="0"/>
              <a:t>Complement participant responses with the slide</a:t>
            </a:r>
            <a:endParaRPr lang="en-BE" dirty="0"/>
          </a:p>
          <a:p>
            <a:endParaRPr lang="en-BE" dirty="0"/>
          </a:p>
        </p:txBody>
      </p:sp>
      <p:sp>
        <p:nvSpPr>
          <p:cNvPr id="2" name="Google Shape;725;p48:notes">
            <a:extLst>
              <a:ext uri="{FF2B5EF4-FFF2-40B4-BE49-F238E27FC236}">
                <a16:creationId xmlns:a16="http://schemas.microsoft.com/office/drawing/2014/main" id="{DE5862E9-C68E-F6F8-E2EF-29E69A382623}"/>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29</a:t>
            </a:fld>
            <a:endParaRPr lang="en-US" sz="1200" dirty="0">
              <a:latin typeface="+mn-lt"/>
            </a:endParaRPr>
          </a:p>
        </p:txBody>
      </p:sp>
      <p:sp>
        <p:nvSpPr>
          <p:cNvPr id="5" name="Slide Image Placeholder 4">
            <a:extLst>
              <a:ext uri="{FF2B5EF4-FFF2-40B4-BE49-F238E27FC236}">
                <a16:creationId xmlns:a16="http://schemas.microsoft.com/office/drawing/2014/main" id="{FE0E4ED2-F215-BF82-292D-E4A434EAFA6C}"/>
              </a:ext>
            </a:extLst>
          </p:cNvPr>
          <p:cNvSpPr>
            <a:spLocks noGrp="1" noRot="1" noChangeAspect="1"/>
          </p:cNvSpPr>
          <p:nvPr>
            <p:ph type="sldImg"/>
          </p:nvPr>
        </p:nvSpPr>
        <p:spPr/>
      </p:sp>
    </p:spTree>
    <p:extLst>
      <p:ext uri="{BB962C8B-B14F-4D97-AF65-F5344CB8AC3E}">
        <p14:creationId xmlns:p14="http://schemas.microsoft.com/office/powerpoint/2010/main" val="76524043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sym typeface="Arial"/>
              </a:rPr>
              <a:t>EXPLANATION</a:t>
            </a:r>
          </a:p>
          <a:p>
            <a:r>
              <a:rPr lang="en-US" dirty="0">
                <a:sym typeface="Helvetica Neue"/>
              </a:rPr>
              <a:t>Present the slide</a:t>
            </a:r>
          </a:p>
          <a:p>
            <a:r>
              <a:rPr lang="en-GB" i="1" dirty="0">
                <a:sym typeface="Arial"/>
              </a:rPr>
              <a:t>Caseworkers should address a child and their families’ needs in an appropriate, systematic and timely way. </a:t>
            </a:r>
          </a:p>
          <a:p>
            <a:r>
              <a:rPr lang="en-GB" i="1" dirty="0">
                <a:sym typeface="Arial"/>
              </a:rPr>
              <a:t>To do this, the caseworker must gain understanding on an individual child’s situation and identify their needs. </a:t>
            </a:r>
          </a:p>
          <a:p>
            <a:r>
              <a:rPr lang="en-GB" i="1" dirty="0">
                <a:sym typeface="Arial"/>
              </a:rPr>
              <a:t>This is what we will aim to do during the comprehensive assessment.</a:t>
            </a:r>
          </a:p>
          <a:p>
            <a:endParaRPr lang="en-GB" dirty="0"/>
          </a:p>
          <a:p>
            <a:endParaRPr lang="en-BE" dirty="0"/>
          </a:p>
        </p:txBody>
      </p:sp>
      <p:sp>
        <p:nvSpPr>
          <p:cNvPr id="6" name="Slide Image Placeholder 5">
            <a:extLst>
              <a:ext uri="{FF2B5EF4-FFF2-40B4-BE49-F238E27FC236}">
                <a16:creationId xmlns:a16="http://schemas.microsoft.com/office/drawing/2014/main" id="{EF03AF7E-E63B-4799-ED94-ACF1381C52C1}"/>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785EFA41-DFDA-DF3D-5338-778823B78B43}"/>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3</a:t>
            </a:fld>
            <a:endParaRPr lang="en-US" sz="1200" dirty="0">
              <a:latin typeface="+mn-lt"/>
            </a:endParaRPr>
          </a:p>
        </p:txBody>
      </p:sp>
    </p:spTree>
    <p:extLst>
      <p:ext uri="{BB962C8B-B14F-4D97-AF65-F5344CB8AC3E}">
        <p14:creationId xmlns:p14="http://schemas.microsoft.com/office/powerpoint/2010/main" val="699492502"/>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ADAPT FOR CONTEXT</a:t>
            </a:r>
          </a:p>
          <a:p>
            <a:r>
              <a:rPr lang="en-GB" dirty="0"/>
              <a:t>You have the option to </a:t>
            </a:r>
            <a:r>
              <a:rPr lang="en-US" dirty="0"/>
              <a:t>do the role play in different ways to suit the participants:</a:t>
            </a:r>
            <a:endParaRPr lang="en-BE" dirty="0"/>
          </a:p>
          <a:p>
            <a:pPr marL="685800" lvl="1" indent="-228600">
              <a:buFont typeface="+mj-lt"/>
              <a:buAutoNum type="arabicPeriod"/>
            </a:pPr>
            <a:r>
              <a:rPr lang="en-US" dirty="0"/>
              <a:t>Facilitators demonstrate the role play and the participants practice after   </a:t>
            </a:r>
            <a:endParaRPr lang="en-BE" dirty="0"/>
          </a:p>
          <a:p>
            <a:pPr marL="685800" lvl="1" indent="-228600">
              <a:buFont typeface="+mj-lt"/>
              <a:buAutoNum type="arabicPeriod"/>
            </a:pPr>
            <a:r>
              <a:rPr lang="en-US" dirty="0"/>
              <a:t>Facilitators ask for 3 volunteers to demonstrate</a:t>
            </a:r>
            <a:endParaRPr lang="en-BE" dirty="0"/>
          </a:p>
          <a:p>
            <a:pPr marL="685800" lvl="1" indent="-228600">
              <a:buFont typeface="+mj-lt"/>
              <a:buAutoNum type="arabicPeriod"/>
            </a:pPr>
            <a:r>
              <a:rPr lang="en-US" dirty="0"/>
              <a:t>Facilitator divides the participants in groups of 3 and each group practices through role play</a:t>
            </a:r>
            <a:endParaRPr lang="en-GB" b="1" dirty="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dirty="0"/>
              <a:t>______________________________________________________________________________</a:t>
            </a:r>
          </a:p>
          <a:p>
            <a:pPr marL="0" indent="0">
              <a:buNone/>
            </a:pPr>
            <a:endParaRPr lang="en-GB" b="1" dirty="0"/>
          </a:p>
          <a:p>
            <a:pPr marL="0" indent="0">
              <a:buNone/>
            </a:pPr>
            <a:r>
              <a:rPr lang="en-GB" b="1" dirty="0"/>
              <a:t>ROLE PLAY (10 minutes)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dirty="0"/>
              <a:t>Guide participants to </a:t>
            </a:r>
            <a:r>
              <a:rPr lang="en-GB" b="1" dirty="0"/>
              <a:t>Workbook page 124-125: Role play – Comprehensive assessment</a:t>
            </a:r>
          </a:p>
          <a:p>
            <a:r>
              <a:rPr lang="en-GB" i="0" dirty="0"/>
              <a:t>To the role players:</a:t>
            </a:r>
          </a:p>
          <a:p>
            <a:pPr lvl="1"/>
            <a:r>
              <a:rPr lang="en-GB" i="1" dirty="0"/>
              <a:t>Try your best to participate fully in the role play</a:t>
            </a:r>
          </a:p>
          <a:p>
            <a:pPr lvl="1"/>
            <a:r>
              <a:rPr lang="en-GB" i="1" dirty="0"/>
              <a:t>You don’t have to feel embarrassed</a:t>
            </a:r>
          </a:p>
          <a:p>
            <a:pPr lvl="1"/>
            <a:r>
              <a:rPr lang="en-GB" i="1" dirty="0"/>
              <a:t>It is very important that you practice this conversation. </a:t>
            </a:r>
            <a:endParaRPr lang="en-GB" b="0" dirty="0"/>
          </a:p>
          <a:p>
            <a:pPr marL="171450" indent="-171450"/>
            <a:r>
              <a:rPr lang="en-GB" b="0" dirty="0"/>
              <a:t>Participants should agree on their role and prepare before doing the role play</a:t>
            </a:r>
          </a:p>
          <a:p>
            <a:pPr marL="0" indent="0">
              <a:buNone/>
            </a:pPr>
            <a:endParaRPr lang="en-GB" dirty="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b="1" dirty="0"/>
              <a:t>PLENARY DISCUSSION (20 minutes)</a:t>
            </a:r>
          </a:p>
          <a:p>
            <a:pPr lvl="0"/>
            <a:r>
              <a:rPr lang="en-US" i="1" dirty="0"/>
              <a:t>How did you adapt your communication to the age and developmental stage of the child? </a:t>
            </a:r>
          </a:p>
          <a:p>
            <a:pPr lvl="0"/>
            <a:r>
              <a:rPr lang="en-US" i="1" dirty="0"/>
              <a:t>Which questions did you ask to Amina?</a:t>
            </a:r>
          </a:p>
          <a:p>
            <a:pPr lvl="0"/>
            <a:r>
              <a:rPr lang="en-US" i="1" dirty="0"/>
              <a:t>How did you respond to Amina sharing that she has not been eating or sleeping well?</a:t>
            </a:r>
          </a:p>
          <a:p>
            <a:pPr lvl="0"/>
            <a:r>
              <a:rPr lang="en-US" i="1" dirty="0"/>
              <a:t>How did you respond to the mother’s wishes to send Amina to school, but she can’t afford it? </a:t>
            </a:r>
          </a:p>
          <a:p>
            <a:pPr lvl="0"/>
            <a:r>
              <a:rPr lang="en-GB" i="1" dirty="0"/>
              <a:t>What made you hopeful that there are positive things for Amina and her family</a:t>
            </a:r>
            <a:endParaRPr lang="en-BE" i="1" dirty="0"/>
          </a:p>
          <a:p>
            <a:r>
              <a:rPr lang="en-GB" dirty="0"/>
              <a:t>Guide a short discussion, review and complement</a:t>
            </a:r>
          </a:p>
          <a:p>
            <a:r>
              <a:rPr lang="en-GB" i="1" dirty="0"/>
              <a:t>Remember that questions should be used carefully and sparingly. </a:t>
            </a:r>
          </a:p>
          <a:p>
            <a:pPr lvl="1"/>
            <a:r>
              <a:rPr lang="en-GB" i="1" dirty="0"/>
              <a:t>The role of the caseworker is not to interrogate the child and their family or to conduct a box ticking exercise involving paperwork</a:t>
            </a:r>
          </a:p>
          <a:p>
            <a:pPr lvl="1"/>
            <a:r>
              <a:rPr lang="en-GB" i="1" dirty="0"/>
              <a:t>Instead caseworkers should interact with the child and their family in a natural, supportive manner.</a:t>
            </a:r>
          </a:p>
        </p:txBody>
      </p:sp>
      <p:sp>
        <p:nvSpPr>
          <p:cNvPr id="6" name="Slide Image Placeholder 5">
            <a:extLst>
              <a:ext uri="{FF2B5EF4-FFF2-40B4-BE49-F238E27FC236}">
                <a16:creationId xmlns:a16="http://schemas.microsoft.com/office/drawing/2014/main" id="{477A2AA1-BE9C-5C2A-E36F-BDF29A609BB0}"/>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B38DE6B2-3734-3261-5C83-039FE81D8674}"/>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30</a:t>
            </a:fld>
            <a:endParaRPr lang="en-US" sz="1200" dirty="0">
              <a:latin typeface="+mn-lt"/>
            </a:endParaRPr>
          </a:p>
        </p:txBody>
      </p:sp>
    </p:spTree>
    <p:extLst>
      <p:ext uri="{BB962C8B-B14F-4D97-AF65-F5344CB8AC3E}">
        <p14:creationId xmlns:p14="http://schemas.microsoft.com/office/powerpoint/2010/main" val="3479691486"/>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US" b="1" dirty="0">
                <a:sym typeface="Helvetica Neue"/>
              </a:rPr>
              <a:t>EXPLANATION</a:t>
            </a:r>
          </a:p>
          <a:p>
            <a:r>
              <a:rPr lang="en-US" dirty="0">
                <a:sym typeface="Helvetica Neue"/>
              </a:rPr>
              <a:t>Present the slide</a:t>
            </a:r>
          </a:p>
        </p:txBody>
      </p:sp>
      <p:sp>
        <p:nvSpPr>
          <p:cNvPr id="6" name="Slide Image Placeholder 5">
            <a:extLst>
              <a:ext uri="{FF2B5EF4-FFF2-40B4-BE49-F238E27FC236}">
                <a16:creationId xmlns:a16="http://schemas.microsoft.com/office/drawing/2014/main" id="{F863C366-59FA-27BA-29AA-9646CB688CE4}"/>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1AEB5839-D9A2-3CD7-C4F3-B33721E2EF89}"/>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31</a:t>
            </a:fld>
            <a:endParaRPr lang="en-US" sz="1200" dirty="0">
              <a:latin typeface="+mn-lt"/>
            </a:endParaRPr>
          </a:p>
        </p:txBody>
      </p:sp>
    </p:spTree>
    <p:extLst>
      <p:ext uri="{BB962C8B-B14F-4D97-AF65-F5344CB8AC3E}">
        <p14:creationId xmlns:p14="http://schemas.microsoft.com/office/powerpoint/2010/main" val="130083515"/>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INTRODUCTION</a:t>
            </a:r>
          </a:p>
          <a:p>
            <a:r>
              <a:rPr lang="en-GB" i="1" dirty="0"/>
              <a:t>Now that we have completed the comprehensive assessment with Amina and her mother, let's look at the child protection risk analysis. </a:t>
            </a:r>
            <a:endParaRPr lang="en-GB" dirty="0"/>
          </a:p>
          <a:p>
            <a:r>
              <a:rPr lang="en-GB" dirty="0"/>
              <a:t>Divide the participants in groups of 3 to 5 people</a:t>
            </a:r>
          </a:p>
          <a:p>
            <a:r>
              <a:rPr lang="en-GB" dirty="0"/>
              <a:t>Guide participants to </a:t>
            </a:r>
            <a:r>
              <a:rPr lang="en-GB" b="1" dirty="0"/>
              <a:t>Workbook page 126: Child protection risk analysis</a:t>
            </a:r>
          </a:p>
          <a:p>
            <a:r>
              <a:rPr lang="en-GB" i="1" dirty="0"/>
              <a:t>In your groups: </a:t>
            </a:r>
          </a:p>
          <a:p>
            <a:pPr lvl="1"/>
            <a:r>
              <a:rPr lang="en-GB" i="1" dirty="0"/>
              <a:t>Fill out the child protection risk analysis using information from the role plays (</a:t>
            </a:r>
            <a:r>
              <a:rPr lang="en-GB" b="1" i="1" dirty="0"/>
              <a:t>informed consent and assent 0 Workbook page 101</a:t>
            </a:r>
            <a:r>
              <a:rPr lang="en-GB" i="1" dirty="0"/>
              <a:t>, </a:t>
            </a:r>
            <a:r>
              <a:rPr lang="en-GB" b="1" i="1" dirty="0"/>
              <a:t>registration - Workbook page 107 </a:t>
            </a:r>
            <a:r>
              <a:rPr lang="en-GB" i="1" dirty="0"/>
              <a:t>and </a:t>
            </a:r>
            <a:r>
              <a:rPr lang="en-GB" b="1" i="1" dirty="0"/>
              <a:t>assessment - Workbook page 124-145</a:t>
            </a:r>
            <a:r>
              <a:rPr lang="en-GB" i="1" dirty="0"/>
              <a:t>).</a:t>
            </a:r>
          </a:p>
          <a:p>
            <a:pPr lvl="1"/>
            <a:r>
              <a:rPr lang="en-GB" i="1" dirty="0"/>
              <a:t>Fill out model, listing the vulnerabilities, child protection concerns, strengths and care &amp; support for Amina’s case</a:t>
            </a:r>
          </a:p>
          <a:p>
            <a:pPr lvl="1"/>
            <a:r>
              <a:rPr lang="en-GB" i="1" dirty="0"/>
              <a:t>Only fill in the factors that are stated in the scenarios. Do not invent or assume any factors!</a:t>
            </a:r>
          </a:p>
          <a:p>
            <a:pPr marL="0" indent="0">
              <a:buNone/>
            </a:pPr>
            <a:endParaRPr lang="en-GB" dirty="0"/>
          </a:p>
          <a:p>
            <a:pPr marL="0" indent="0">
              <a:buNone/>
            </a:pPr>
            <a:r>
              <a:rPr lang="en-GB" b="1" dirty="0"/>
              <a:t>GROUP WORK (10 minutes)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200" dirty="0"/>
              <a:t>Inform the participants they have 10 minutes to complete the activity</a:t>
            </a:r>
          </a:p>
          <a:p>
            <a:r>
              <a:rPr lang="en-GB" dirty="0"/>
              <a:t>While participants work, draw the model on a flipchart</a:t>
            </a:r>
          </a:p>
          <a:p>
            <a:pPr marL="0" indent="0">
              <a:buNone/>
            </a:pPr>
            <a:endParaRPr lang="en-GB" dirty="0"/>
          </a:p>
          <a:p>
            <a:pPr marL="0" indent="0">
              <a:buNone/>
            </a:pPr>
            <a:r>
              <a:rPr lang="en-GB" b="1" dirty="0"/>
              <a:t>PLENARY DISCUSSION (10 minutes)</a:t>
            </a:r>
          </a:p>
          <a:p>
            <a:r>
              <a:rPr lang="en-GB" dirty="0"/>
              <a:t>Ask for a volunteer of each group to share the protective factors they have identified (separating strengths from care &amp; support) or the risk factors (child protection concerns) </a:t>
            </a:r>
          </a:p>
          <a:p>
            <a:r>
              <a:rPr lang="en-GB" dirty="0"/>
              <a:t>Write them on the flipchart containing the model.</a:t>
            </a:r>
          </a:p>
          <a:p>
            <a:r>
              <a:rPr lang="en-GB" dirty="0"/>
              <a:t>Review and complement with the possible responses on the next page</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dirty="0"/>
              <a:t>______________________________________________________________________________</a:t>
            </a:r>
          </a:p>
          <a:p>
            <a:pPr marL="0" indent="0">
              <a:buNone/>
            </a:pPr>
            <a:endParaRPr lang="en-GB" dirty="0"/>
          </a:p>
          <a:p>
            <a:pPr marL="0" indent="0">
              <a:buNone/>
            </a:pPr>
            <a:r>
              <a:rPr lang="en-GB" b="1" dirty="0"/>
              <a:t>CONTINUED </a:t>
            </a:r>
            <a:r>
              <a:rPr lang="en-GB" b="1" dirty="0">
                <a:sym typeface="Wingdings" panose="05000000000000000000" pitchFamily="2" charset="2"/>
              </a:rPr>
              <a:t></a:t>
            </a:r>
            <a:endParaRPr lang="en-GB" b="1" dirty="0"/>
          </a:p>
          <a:p>
            <a:endParaRPr lang="en-GB" dirty="0"/>
          </a:p>
        </p:txBody>
      </p:sp>
      <p:sp>
        <p:nvSpPr>
          <p:cNvPr id="6" name="Slide Image Placeholder 5">
            <a:extLst>
              <a:ext uri="{FF2B5EF4-FFF2-40B4-BE49-F238E27FC236}">
                <a16:creationId xmlns:a16="http://schemas.microsoft.com/office/drawing/2014/main" id="{DC820F86-BEEC-621B-A35F-5F2D3614D31E}"/>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81312357-AADD-5B3F-3E8D-DCB18D784ECA}"/>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32</a:t>
            </a:fld>
            <a:endParaRPr lang="en-US" sz="1200" dirty="0">
              <a:latin typeface="+mn-lt"/>
            </a:endParaRPr>
          </a:p>
        </p:txBody>
      </p:sp>
    </p:spTree>
    <p:extLst>
      <p:ext uri="{BB962C8B-B14F-4D97-AF65-F5344CB8AC3E}">
        <p14:creationId xmlns:p14="http://schemas.microsoft.com/office/powerpoint/2010/main" val="491115798"/>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a:xfrm>
            <a:off x="477837" y="460375"/>
            <a:ext cx="6143625" cy="9211334"/>
          </a:xfrm>
        </p:spPr>
        <p:txBody>
          <a:bodyPr/>
          <a:lstStyle/>
          <a:p>
            <a:pPr marL="0" indent="0">
              <a:buNone/>
            </a:pPr>
            <a:r>
              <a:rPr lang="en-GB" b="1" dirty="0"/>
              <a:t>POSSIBLE RESPONSES</a:t>
            </a:r>
          </a:p>
          <a:p>
            <a:pPr lvl="0"/>
            <a:r>
              <a:rPr lang="en-GB" b="1" dirty="0"/>
              <a:t>Vulnerabilities: </a:t>
            </a:r>
          </a:p>
          <a:p>
            <a:pPr lvl="1"/>
            <a:r>
              <a:rPr lang="en-GB" dirty="0"/>
              <a:t>Young age (12)</a:t>
            </a:r>
          </a:p>
          <a:p>
            <a:pPr lvl="1"/>
            <a:r>
              <a:rPr lang="en-GB" dirty="0"/>
              <a:t>Female</a:t>
            </a:r>
          </a:p>
          <a:p>
            <a:pPr lvl="1"/>
            <a:r>
              <a:rPr lang="en-GB" dirty="0"/>
              <a:t>Poverty</a:t>
            </a:r>
          </a:p>
          <a:p>
            <a:pPr lvl="1"/>
            <a:r>
              <a:rPr lang="en-GB" dirty="0"/>
              <a:t>Distress (anxious, scared)</a:t>
            </a:r>
          </a:p>
          <a:p>
            <a:pPr lvl="1"/>
            <a:r>
              <a:rPr lang="en-GB" dirty="0"/>
              <a:t>Single headed household</a:t>
            </a:r>
          </a:p>
          <a:p>
            <a:pPr lvl="1"/>
            <a:r>
              <a:rPr lang="en-GB" dirty="0"/>
              <a:t>Not going to school</a:t>
            </a:r>
          </a:p>
          <a:p>
            <a:pPr lvl="0"/>
            <a:r>
              <a:rPr lang="en-GB" b="1" dirty="0"/>
              <a:t>Child protection concerns: </a:t>
            </a:r>
          </a:p>
          <a:p>
            <a:pPr lvl="1"/>
            <a:r>
              <a:rPr lang="en-GB" dirty="0"/>
              <a:t>Grooming by widowed man (employer)</a:t>
            </a:r>
          </a:p>
          <a:p>
            <a:pPr lvl="1"/>
            <a:r>
              <a:rPr lang="en-GB" dirty="0"/>
              <a:t>Risk of sexual abuse or even child marriage</a:t>
            </a:r>
          </a:p>
          <a:p>
            <a:pPr lvl="1"/>
            <a:r>
              <a:rPr lang="en-GB" dirty="0"/>
              <a:t>Child is working (and not going to school)</a:t>
            </a:r>
          </a:p>
          <a:p>
            <a:pPr lvl="0"/>
            <a:r>
              <a:rPr lang="en-GB" b="1" dirty="0"/>
              <a:t>Strengths: </a:t>
            </a:r>
          </a:p>
          <a:p>
            <a:pPr lvl="1"/>
            <a:r>
              <a:rPr lang="en-GB" dirty="0"/>
              <a:t>Good physical abilities (no functional difficulties mentioned)</a:t>
            </a:r>
          </a:p>
          <a:p>
            <a:pPr lvl="1"/>
            <a:r>
              <a:rPr lang="en-GB" dirty="0"/>
              <a:t>Finished primary school</a:t>
            </a:r>
          </a:p>
          <a:p>
            <a:pPr lvl="1"/>
            <a:r>
              <a:rPr lang="en-GB" dirty="0"/>
              <a:t>Should be able to read and write</a:t>
            </a:r>
          </a:p>
          <a:p>
            <a:pPr lvl="1"/>
            <a:r>
              <a:rPr lang="en-GB" dirty="0"/>
              <a:t>Caring for her family</a:t>
            </a:r>
          </a:p>
          <a:p>
            <a:pPr lvl="1"/>
            <a:r>
              <a:rPr lang="en-GB" dirty="0"/>
              <a:t>Able to express her emotions (feeling scared) </a:t>
            </a:r>
          </a:p>
          <a:p>
            <a:pPr lvl="0"/>
            <a:r>
              <a:rPr lang="en-GB" b="1" dirty="0"/>
              <a:t>Care and support: </a:t>
            </a:r>
          </a:p>
          <a:p>
            <a:pPr lvl="1"/>
            <a:r>
              <a:rPr lang="en-GB" dirty="0"/>
              <a:t>Lives with her mother and siblings</a:t>
            </a:r>
          </a:p>
          <a:p>
            <a:pPr lvl="1"/>
            <a:r>
              <a:rPr lang="en-GB" dirty="0"/>
              <a:t>Good relationship with her aunt</a:t>
            </a:r>
          </a:p>
          <a:p>
            <a:pPr lvl="1"/>
            <a:r>
              <a:rPr lang="en-GB" dirty="0"/>
              <a:t>Interaction with community members (did referral to case management)</a:t>
            </a:r>
          </a:p>
          <a:p>
            <a:pPr lvl="1"/>
            <a:endParaRPr lang="en-GB" dirty="0"/>
          </a:p>
          <a:p>
            <a:endParaRPr lang="en-GB" dirty="0"/>
          </a:p>
          <a:p>
            <a:endParaRPr lang="en-GB" dirty="0"/>
          </a:p>
          <a:p>
            <a:endParaRPr lang="en-GB" dirty="0"/>
          </a:p>
        </p:txBody>
      </p:sp>
      <p:sp>
        <p:nvSpPr>
          <p:cNvPr id="2" name="Google Shape;725;p48:notes">
            <a:extLst>
              <a:ext uri="{FF2B5EF4-FFF2-40B4-BE49-F238E27FC236}">
                <a16:creationId xmlns:a16="http://schemas.microsoft.com/office/drawing/2014/main" id="{81312357-AADD-5B3F-3E8D-DCB18D784ECA}"/>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33</a:t>
            </a:fld>
            <a:endParaRPr lang="en-US" sz="1200" dirty="0">
              <a:latin typeface="+mn-lt"/>
            </a:endParaRPr>
          </a:p>
        </p:txBody>
      </p:sp>
    </p:spTree>
    <p:extLst>
      <p:ext uri="{BB962C8B-B14F-4D97-AF65-F5344CB8AC3E}">
        <p14:creationId xmlns:p14="http://schemas.microsoft.com/office/powerpoint/2010/main" val="1342191946"/>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EXPLANATION</a:t>
            </a:r>
          </a:p>
          <a:p>
            <a:r>
              <a:rPr lang="en-US" dirty="0">
                <a:sym typeface="Helvetica Neue"/>
              </a:rPr>
              <a:t>Present the slide</a:t>
            </a:r>
          </a:p>
          <a:p>
            <a:pPr lvl="0"/>
            <a:r>
              <a:rPr lang="en-GB" i="1" dirty="0"/>
              <a:t>Caseworkers should always use a best interests approach and consider all factors impacting a child's safety and wellbeing </a:t>
            </a:r>
          </a:p>
          <a:p>
            <a:pPr lvl="0"/>
            <a:r>
              <a:rPr lang="en-GB" i="1" dirty="0"/>
              <a:t>Risk and protective factors should be </a:t>
            </a:r>
            <a:r>
              <a:rPr lang="en-CA" i="1" noProof="0" dirty="0"/>
              <a:t>analyzed</a:t>
            </a:r>
            <a:r>
              <a:rPr lang="en-GB" i="1" dirty="0"/>
              <a:t> to consider what the child needs</a:t>
            </a:r>
            <a:endParaRPr lang="en-GB" dirty="0"/>
          </a:p>
          <a:p>
            <a:r>
              <a:rPr lang="en-US" i="1" dirty="0">
                <a:sym typeface="Helvetica Neue"/>
              </a:rPr>
              <a:t>Does anyone have any questions or need clarification?</a:t>
            </a:r>
            <a:endParaRPr lang="en-US" i="1" dirty="0">
              <a:sym typeface="Calibri"/>
            </a:endParaRPr>
          </a:p>
          <a:p>
            <a:r>
              <a:rPr lang="en-GB" i="1" dirty="0"/>
              <a:t>In the next session we will discuss how to analyse the child’s needs once you have an understanding of what issues are affecting them.</a:t>
            </a:r>
          </a:p>
          <a:p>
            <a:endParaRPr lang="en-GB" dirty="0"/>
          </a:p>
          <a:p>
            <a:endParaRPr lang="en-BE" dirty="0"/>
          </a:p>
        </p:txBody>
      </p:sp>
      <p:sp>
        <p:nvSpPr>
          <p:cNvPr id="6" name="Slide Image Placeholder 5">
            <a:extLst>
              <a:ext uri="{FF2B5EF4-FFF2-40B4-BE49-F238E27FC236}">
                <a16:creationId xmlns:a16="http://schemas.microsoft.com/office/drawing/2014/main" id="{366B51DD-F385-826C-C13E-88CA6AB548B6}"/>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C8742E14-DF90-70AE-9C7B-1B29E394041E}"/>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34</a:t>
            </a:fld>
            <a:endParaRPr lang="en-US" sz="1200" dirty="0">
              <a:latin typeface="+mn-lt"/>
            </a:endParaRPr>
          </a:p>
        </p:txBody>
      </p:sp>
    </p:spTree>
    <p:extLst>
      <p:ext uri="{BB962C8B-B14F-4D97-AF65-F5344CB8AC3E}">
        <p14:creationId xmlns:p14="http://schemas.microsoft.com/office/powerpoint/2010/main" val="3729379330"/>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SESSION 4 DURATION: 1h30</a:t>
            </a:r>
          </a:p>
          <a:p>
            <a:pPr marL="0" indent="0">
              <a:buNone/>
            </a:pPr>
            <a:r>
              <a:rPr lang="en-GB" b="1" dirty="0"/>
              <a:t>______________________________________________________________________________</a:t>
            </a:r>
          </a:p>
          <a:p>
            <a:pPr marL="0" indent="0">
              <a:buNone/>
            </a:pPr>
            <a:endParaRPr lang="en-GB" dirty="0"/>
          </a:p>
          <a:p>
            <a:pPr marL="0" indent="0">
              <a:buNone/>
            </a:pPr>
            <a:r>
              <a:rPr lang="en-GB" b="1" dirty="0"/>
              <a:t>EXPLANATION</a:t>
            </a:r>
            <a:endParaRPr lang="en-GB" dirty="0"/>
          </a:p>
          <a:p>
            <a:r>
              <a:rPr lang="en-GB" i="1" dirty="0"/>
              <a:t>We learned about the different ways to obtain information on the best interest elements of the child. </a:t>
            </a:r>
          </a:p>
          <a:p>
            <a:pPr lvl="1"/>
            <a:r>
              <a:rPr lang="en-GB" i="1" dirty="0"/>
              <a:t>These elements can be a risk factor or a protective factor </a:t>
            </a:r>
          </a:p>
          <a:p>
            <a:pPr lvl="1"/>
            <a:r>
              <a:rPr lang="en-GB" i="1" dirty="0"/>
              <a:t>Based on this the caseworker will analyse the level of risk</a:t>
            </a:r>
          </a:p>
          <a:p>
            <a:r>
              <a:rPr lang="en-GB" i="1" dirty="0"/>
              <a:t>In this session we learn to summarize and make conclusions based on the risk analysis. </a:t>
            </a:r>
          </a:p>
        </p:txBody>
      </p:sp>
      <p:sp>
        <p:nvSpPr>
          <p:cNvPr id="6" name="Slide Image Placeholder 5">
            <a:extLst>
              <a:ext uri="{FF2B5EF4-FFF2-40B4-BE49-F238E27FC236}">
                <a16:creationId xmlns:a16="http://schemas.microsoft.com/office/drawing/2014/main" id="{4A70723D-1442-492A-0668-A6DF4ED821F5}"/>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8CE9DFCE-7E03-9153-CE67-C78E23D9641A}"/>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35</a:t>
            </a:fld>
            <a:endParaRPr lang="en-US" sz="1200" dirty="0">
              <a:latin typeface="+mn-lt"/>
            </a:endParaRPr>
          </a:p>
        </p:txBody>
      </p:sp>
    </p:spTree>
    <p:extLst>
      <p:ext uri="{BB962C8B-B14F-4D97-AF65-F5344CB8AC3E}">
        <p14:creationId xmlns:p14="http://schemas.microsoft.com/office/powerpoint/2010/main" val="1411549240"/>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52"/>
        <p:cNvGrpSpPr/>
        <p:nvPr/>
      </p:nvGrpSpPr>
      <p:grpSpPr>
        <a:xfrm>
          <a:off x="0" y="0"/>
          <a:ext cx="0" cy="0"/>
          <a:chOff x="0" y="0"/>
          <a:chExt cx="0" cy="0"/>
        </a:xfrm>
      </p:grpSpPr>
      <p:sp>
        <p:nvSpPr>
          <p:cNvPr id="554" name="Google Shape;554;p17:notes"/>
          <p:cNvSpPr txBox="1">
            <a:spLocks noGrp="1"/>
          </p:cNvSpPr>
          <p:nvPr>
            <p:ph type="body" idx="1"/>
          </p:nvPr>
        </p:nvSpPr>
        <p:spPr/>
        <p:txBody>
          <a:bodyPr/>
          <a:lstStyle/>
          <a:p>
            <a:pPr marL="0" indent="0">
              <a:buNone/>
            </a:pPr>
            <a:r>
              <a:rPr lang="en-US" b="1" dirty="0"/>
              <a:t>EXPLANATION</a:t>
            </a:r>
          </a:p>
          <a:p>
            <a:r>
              <a:rPr lang="en-US" i="1" dirty="0"/>
              <a:t>The risk level of the child’s case influences the timing of each case management step</a:t>
            </a:r>
          </a:p>
          <a:p>
            <a:pPr lvl="0"/>
            <a:r>
              <a:rPr lang="en-US" i="1" dirty="0"/>
              <a:t>Children at high risk of harm should be prioritized above children at lower risk of harm</a:t>
            </a:r>
          </a:p>
          <a:p>
            <a:r>
              <a:rPr lang="en-US" dirty="0">
                <a:sym typeface="Helvetica Neue"/>
              </a:rPr>
              <a:t>Present the slide</a:t>
            </a:r>
          </a:p>
          <a:p>
            <a:pPr lvl="0"/>
            <a:r>
              <a:rPr lang="en-US" i="1" dirty="0"/>
              <a:t>High: immediately after registration, before leaving the child.</a:t>
            </a:r>
          </a:p>
          <a:p>
            <a:pPr lvl="0"/>
            <a:r>
              <a:rPr lang="en-US" i="1" dirty="0"/>
              <a:t>Medium: within 3 days after registration.</a:t>
            </a:r>
          </a:p>
          <a:p>
            <a:pPr lvl="0"/>
            <a:r>
              <a:rPr lang="en-US" i="1" dirty="0"/>
              <a:t>Low: within 1 week after registration.</a:t>
            </a:r>
          </a:p>
          <a:p>
            <a:endParaRPr lang="en-US" dirty="0"/>
          </a:p>
          <a:p>
            <a:endParaRPr lang="en-US" dirty="0">
              <a:sym typeface="Helvetica Neue Light"/>
            </a:endParaRPr>
          </a:p>
          <a:p>
            <a:endParaRPr lang="en-US" dirty="0"/>
          </a:p>
          <a:p>
            <a:pPr lvl="1"/>
            <a:endParaRPr lang="en-US" dirty="0"/>
          </a:p>
        </p:txBody>
      </p:sp>
      <p:sp>
        <p:nvSpPr>
          <p:cNvPr id="3" name="Slide Image Placeholder 2">
            <a:extLst>
              <a:ext uri="{FF2B5EF4-FFF2-40B4-BE49-F238E27FC236}">
                <a16:creationId xmlns:a16="http://schemas.microsoft.com/office/drawing/2014/main" id="{CFE300F2-17B2-B341-AB4B-DB854A3FE295}"/>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A0211ABD-12B7-3822-6F02-BBBDA8BB9542}"/>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36</a:t>
            </a:fld>
            <a:endParaRPr lang="en-US" sz="1200" dirty="0">
              <a:latin typeface="+mn-lt"/>
            </a:endParaRPr>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INTRODUCTION</a:t>
            </a:r>
          </a:p>
          <a:p>
            <a:r>
              <a:rPr lang="en-GB" i="1" dirty="0"/>
              <a:t>We will conclude this session by having a look at the assessment form</a:t>
            </a:r>
          </a:p>
          <a:p>
            <a:r>
              <a:rPr lang="en-US" dirty="0"/>
              <a:t>Guide participants to </a:t>
            </a:r>
            <a:r>
              <a:rPr lang="en-US" b="1" dirty="0"/>
              <a:t>Workbook page 127-131: Assessment form</a:t>
            </a:r>
          </a:p>
          <a:p>
            <a:r>
              <a:rPr lang="en-GB" i="1" dirty="0"/>
              <a:t>In your groups:</a:t>
            </a:r>
          </a:p>
          <a:p>
            <a:pPr lvl="1"/>
            <a:r>
              <a:rPr lang="en-GB" i="1" dirty="0"/>
              <a:t>Fill out Amina’s assessment form </a:t>
            </a:r>
          </a:p>
          <a:p>
            <a:pPr lvl="1"/>
            <a:r>
              <a:rPr lang="en-GB" i="1" dirty="0"/>
              <a:t>You will use this in the next Module on Case planning</a:t>
            </a:r>
          </a:p>
          <a:p>
            <a:pPr lvl="1"/>
            <a:r>
              <a:rPr lang="en-GB" i="1" dirty="0"/>
              <a:t>Remember to document in a safe, objective, respectful, caring and child-centred way</a:t>
            </a:r>
          </a:p>
          <a:p>
            <a:pPr lvl="1"/>
            <a:r>
              <a:rPr lang="en-GB" i="1" dirty="0"/>
              <a:t>Make sure to fill out each section of the case management assessment form</a:t>
            </a:r>
          </a:p>
          <a:p>
            <a:pPr marL="0" lvl="0" indent="0">
              <a:buNone/>
            </a:pPr>
            <a:endParaRPr lang="en-GB" dirty="0"/>
          </a:p>
          <a:p>
            <a:pPr marL="0" lvl="0" indent="0">
              <a:buNone/>
            </a:pPr>
            <a:r>
              <a:rPr lang="en-GB" b="1" dirty="0"/>
              <a:t>GROUP WORK (20 minutes)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200" dirty="0"/>
              <a:t>Inform the participants they have 20 minutes to complete the activity</a:t>
            </a:r>
          </a:p>
          <a:p>
            <a:r>
              <a:rPr lang="en-GB" dirty="0"/>
              <a:t>Walk around and check in on each group</a:t>
            </a:r>
          </a:p>
          <a:p>
            <a:pPr lvl="0"/>
            <a:r>
              <a:rPr lang="en-GB" dirty="0"/>
              <a:t>Explain different sections of the assessment form if required</a:t>
            </a:r>
          </a:p>
          <a:p>
            <a:pPr lvl="0"/>
            <a:endParaRPr lang="en-GB" dirty="0"/>
          </a:p>
          <a:p>
            <a:pPr marL="0" lvl="0" indent="0">
              <a:buNone/>
            </a:pPr>
            <a:r>
              <a:rPr lang="en-GB" b="1" dirty="0"/>
              <a:t>PLENARY DISCUSSION (10 minutes)</a:t>
            </a:r>
          </a:p>
          <a:p>
            <a:r>
              <a:rPr lang="en-GB" dirty="0"/>
              <a:t>Review and complement the different groups assessment form based on a filled out example form (</a:t>
            </a:r>
            <a:r>
              <a:rPr lang="en-GB" b="1" dirty="0"/>
              <a:t>Facilitator Handbook page XX</a:t>
            </a:r>
            <a:r>
              <a:rPr lang="en-GB" dirty="0"/>
              <a:t>)</a:t>
            </a:r>
          </a:p>
          <a:p>
            <a:endParaRPr lang="en-GB" dirty="0"/>
          </a:p>
          <a:p>
            <a:endParaRPr lang="en-GB" dirty="0"/>
          </a:p>
          <a:p>
            <a:endParaRPr lang="en-BE" dirty="0"/>
          </a:p>
        </p:txBody>
      </p:sp>
      <p:sp>
        <p:nvSpPr>
          <p:cNvPr id="6" name="Slide Image Placeholder 5">
            <a:extLst>
              <a:ext uri="{FF2B5EF4-FFF2-40B4-BE49-F238E27FC236}">
                <a16:creationId xmlns:a16="http://schemas.microsoft.com/office/drawing/2014/main" id="{F9EE1CF9-126F-05FE-1D37-6EA3AC0651F5}"/>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94F88FA5-D530-E8EC-2591-BD05DE11920E}"/>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37</a:t>
            </a:fld>
            <a:endParaRPr lang="en-US" sz="1200" dirty="0">
              <a:latin typeface="+mn-lt"/>
            </a:endParaRPr>
          </a:p>
        </p:txBody>
      </p:sp>
    </p:spTree>
    <p:extLst>
      <p:ext uri="{BB962C8B-B14F-4D97-AF65-F5344CB8AC3E}">
        <p14:creationId xmlns:p14="http://schemas.microsoft.com/office/powerpoint/2010/main" val="1806976080"/>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EXPLANATION</a:t>
            </a:r>
          </a:p>
          <a:p>
            <a:r>
              <a:rPr lang="en-GB" i="1" dirty="0" err="1"/>
              <a:t>Whe</a:t>
            </a:r>
            <a:r>
              <a:rPr lang="en-US" i="1" dirty="0"/>
              <a:t>n analyzing</a:t>
            </a:r>
            <a:r>
              <a:rPr lang="en-US" i="1"/>
              <a:t> risk and protective factors, a caseworker should conclude by identifying what the child needs. </a:t>
            </a:r>
            <a:endParaRPr lang="en-US" i="1">
              <a:cs typeface="Calibri"/>
            </a:endParaRPr>
          </a:p>
          <a:p>
            <a:r>
              <a:rPr lang="en-US" i="1"/>
              <a:t>It is important to fo</a:t>
            </a:r>
            <a:r>
              <a:rPr lang="en-GB" i="1"/>
              <a:t>cus on identifying needs rather than services required.</a:t>
            </a:r>
            <a:endParaRPr lang="en-GB" i="1">
              <a:cs typeface="Calibri"/>
            </a:endParaRPr>
          </a:p>
          <a:p>
            <a:pPr lvl="1"/>
            <a:r>
              <a:rPr lang="en-GB" i="1" dirty="0"/>
              <a:t>E.g. Education is a need. Primary or secondary school, vocational training, internship are different services that could be provided to respond to the need</a:t>
            </a:r>
          </a:p>
          <a:p>
            <a:pPr lvl="1"/>
            <a:r>
              <a:rPr lang="en-GB" i="1" dirty="0"/>
              <a:t>E.g. Alternative care is a need. Kinship care, residential care, foster care are different services that could respond to the need</a:t>
            </a:r>
          </a:p>
          <a:p>
            <a:r>
              <a:rPr lang="en-GB" i="1" dirty="0"/>
              <a:t>When focusing on needs instead of the services, the caseworker will keep a view that is more open and take into account how to support those specific needs</a:t>
            </a:r>
            <a:endParaRPr lang="en-GB" dirty="0">
              <a:cs typeface="Calibri"/>
            </a:endParaRPr>
          </a:p>
        </p:txBody>
      </p:sp>
      <p:sp>
        <p:nvSpPr>
          <p:cNvPr id="6" name="Slide Image Placeholder 5">
            <a:extLst>
              <a:ext uri="{FF2B5EF4-FFF2-40B4-BE49-F238E27FC236}">
                <a16:creationId xmlns:a16="http://schemas.microsoft.com/office/drawing/2014/main" id="{8DA8C15F-D36D-35AB-DBCB-ADB75E6FF618}"/>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4562E4E4-260E-DC12-61BC-8EE01EA068D3}"/>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38</a:t>
            </a:fld>
            <a:endParaRPr lang="en-US" sz="1200" dirty="0">
              <a:latin typeface="+mn-lt"/>
            </a:endParaRPr>
          </a:p>
        </p:txBody>
      </p:sp>
    </p:spTree>
    <p:extLst>
      <p:ext uri="{BB962C8B-B14F-4D97-AF65-F5344CB8AC3E}">
        <p14:creationId xmlns:p14="http://schemas.microsoft.com/office/powerpoint/2010/main" val="2171217095"/>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EXPLANATION</a:t>
            </a:r>
          </a:p>
          <a:p>
            <a:r>
              <a:rPr lang="en-GB" i="1" dirty="0"/>
              <a:t>Based on the information gathered and documented in the assessment form, the caseworker will have to analyse this information in order to identify a child’s needs. </a:t>
            </a:r>
          </a:p>
          <a:p>
            <a:pPr lvl="1"/>
            <a:r>
              <a:rPr lang="en-GB" i="1" dirty="0"/>
              <a:t>On the slide there’s an overview of a child’s needs.</a:t>
            </a:r>
          </a:p>
          <a:p>
            <a:pPr lvl="1"/>
            <a:r>
              <a:rPr lang="en-GB" i="1" dirty="0"/>
              <a:t>Are other needs that should be added?</a:t>
            </a:r>
          </a:p>
          <a:p>
            <a:pPr lvl="1"/>
            <a:r>
              <a:rPr lang="en-GB" i="1" dirty="0"/>
              <a:t>Some needs are more urgent and most be prioritized above other needs. </a:t>
            </a:r>
          </a:p>
          <a:p>
            <a:r>
              <a:rPr lang="en-US" dirty="0"/>
              <a:t>Guide participants to </a:t>
            </a:r>
            <a:r>
              <a:rPr lang="en-US" b="1" dirty="0"/>
              <a:t>Workbook page 132: Prioritization of needs</a:t>
            </a:r>
          </a:p>
          <a:p>
            <a:r>
              <a:rPr lang="en-GB" dirty="0"/>
              <a:t>Divide participants into pairs</a:t>
            </a:r>
          </a:p>
          <a:p>
            <a:r>
              <a:rPr lang="en-GB" i="1" dirty="0"/>
              <a:t>With your partner:</a:t>
            </a:r>
          </a:p>
          <a:p>
            <a:pPr lvl="1"/>
            <a:r>
              <a:rPr lang="en-GB" i="1" dirty="0"/>
              <a:t>Prioritize these needs</a:t>
            </a:r>
          </a:p>
          <a:p>
            <a:pPr lvl="1"/>
            <a:r>
              <a:rPr lang="en-GB" i="1" dirty="0"/>
              <a:t>Write the needs that are most basic and should be prioritized if they are not being met or only partially met at the bottom.  </a:t>
            </a:r>
          </a:p>
          <a:p>
            <a:endParaRPr lang="en-GB" dirty="0"/>
          </a:p>
          <a:p>
            <a:pPr marL="0" indent="0">
              <a:buNone/>
            </a:pPr>
            <a:r>
              <a:rPr lang="en-GB" b="1" dirty="0"/>
              <a:t>PARTNER WORK (15 minutes)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200" dirty="0"/>
              <a:t>Inform the participants they have 15 minutes to complete the activity</a:t>
            </a:r>
          </a:p>
          <a:p>
            <a:endParaRPr lang="en-GB" dirty="0"/>
          </a:p>
          <a:p>
            <a:pPr marL="0" indent="0">
              <a:buNone/>
            </a:pPr>
            <a:r>
              <a:rPr lang="en-GB" b="1" dirty="0"/>
              <a:t>PLENARY DISCUSSION (10 minutes)</a:t>
            </a:r>
          </a:p>
          <a:p>
            <a:r>
              <a:rPr lang="en-GB" dirty="0"/>
              <a:t>Ask for volunteers to share their responses</a:t>
            </a:r>
          </a:p>
          <a:p>
            <a:r>
              <a:rPr lang="en-GB" dirty="0"/>
              <a:t>Write down the ideas the participants share</a:t>
            </a:r>
          </a:p>
          <a:p>
            <a:r>
              <a:rPr lang="en-GB" dirty="0"/>
              <a:t>Review and complement with the next slide</a:t>
            </a:r>
          </a:p>
          <a:p>
            <a:endParaRPr lang="en-GB" dirty="0"/>
          </a:p>
        </p:txBody>
      </p:sp>
      <p:sp>
        <p:nvSpPr>
          <p:cNvPr id="6" name="Slide Image Placeholder 5">
            <a:extLst>
              <a:ext uri="{FF2B5EF4-FFF2-40B4-BE49-F238E27FC236}">
                <a16:creationId xmlns:a16="http://schemas.microsoft.com/office/drawing/2014/main" id="{3A441155-36F0-6124-8310-150FFD00F5EB}"/>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B0862C34-4C75-FD73-7FE4-86DF8E128E52}"/>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39</a:t>
            </a:fld>
            <a:endParaRPr lang="en-US" sz="1200" dirty="0">
              <a:latin typeface="+mn-lt"/>
            </a:endParaRPr>
          </a:p>
        </p:txBody>
      </p:sp>
    </p:spTree>
    <p:extLst>
      <p:ext uri="{BB962C8B-B14F-4D97-AF65-F5344CB8AC3E}">
        <p14:creationId xmlns:p14="http://schemas.microsoft.com/office/powerpoint/2010/main" val="111462750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US" b="1" dirty="0">
                <a:sym typeface="Helvetica Neue"/>
              </a:rPr>
              <a:t>EXPLANATION</a:t>
            </a:r>
          </a:p>
          <a:p>
            <a:r>
              <a:rPr lang="en-US" dirty="0">
                <a:sym typeface="Helvetica Neue"/>
              </a:rPr>
              <a:t>Present the slide</a:t>
            </a:r>
          </a:p>
        </p:txBody>
      </p:sp>
      <p:sp>
        <p:nvSpPr>
          <p:cNvPr id="6" name="Slide Image Placeholder 5">
            <a:extLst>
              <a:ext uri="{FF2B5EF4-FFF2-40B4-BE49-F238E27FC236}">
                <a16:creationId xmlns:a16="http://schemas.microsoft.com/office/drawing/2014/main" id="{CE7B2769-54C5-3FDB-4A13-B51BC527C6D9}"/>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C2CBF655-1C4E-6810-FBF9-1AD255ED1A77}"/>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4</a:t>
            </a:fld>
            <a:endParaRPr lang="en-US" sz="1200" dirty="0">
              <a:latin typeface="+mn-lt"/>
            </a:endParaRPr>
          </a:p>
        </p:txBody>
      </p:sp>
    </p:spTree>
    <p:extLst>
      <p:ext uri="{BB962C8B-B14F-4D97-AF65-F5344CB8AC3E}">
        <p14:creationId xmlns:p14="http://schemas.microsoft.com/office/powerpoint/2010/main" val="1956505599"/>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sz="1100" b="1" dirty="0"/>
              <a:t>EXPLANATION</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100" dirty="0">
                <a:sym typeface="Helvetica Neue"/>
              </a:rPr>
              <a:t>Present the slide</a:t>
            </a:r>
            <a:endParaRPr lang="en-GB" sz="1100" dirty="0"/>
          </a:p>
          <a:p>
            <a:r>
              <a:rPr lang="en-GB" sz="1100" i="1" dirty="0"/>
              <a:t>Basic needs are at the bottom, the are required for a child’s survival. </a:t>
            </a:r>
          </a:p>
          <a:p>
            <a:r>
              <a:rPr lang="en-GB" sz="1100" i="1" dirty="0"/>
              <a:t>Needs above that are also essential for a healthy development of a child, such as love and affection, care, stability,…</a:t>
            </a:r>
          </a:p>
          <a:p>
            <a:r>
              <a:rPr lang="en-GB" sz="1100" i="1" dirty="0"/>
              <a:t>When prioritizing, we need to also check if these needs are not met, partially met or fully met</a:t>
            </a:r>
          </a:p>
          <a:p>
            <a:r>
              <a:rPr lang="en-GB" sz="1100" i="1" dirty="0"/>
              <a:t>Ideally all these needs should be met, aiming for a child to develop to their full potential. </a:t>
            </a:r>
          </a:p>
          <a:p>
            <a:endParaRPr lang="en-GB" sz="1100" i="1" dirty="0"/>
          </a:p>
          <a:p>
            <a:pPr marL="0" indent="0">
              <a:buNone/>
            </a:pPr>
            <a:r>
              <a:rPr lang="en-GB" sz="1100" b="1" i="0" dirty="0"/>
              <a:t>INTRODUCTION</a:t>
            </a:r>
          </a:p>
          <a:p>
            <a:r>
              <a:rPr lang="en-GB" sz="1100" i="1" dirty="0"/>
              <a:t>Return to the same pairs and groups you were part of when completing the risk analysis exercise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100" dirty="0"/>
              <a:t>Guide participants to </a:t>
            </a:r>
            <a:r>
              <a:rPr lang="en-US" sz="1100" b="1" dirty="0"/>
              <a:t>Workbook page 132: Analysis of the needs based on best interest elements and child protection risk analysis</a:t>
            </a:r>
          </a:p>
          <a:p>
            <a:r>
              <a:rPr lang="en-GB" sz="1100" i="1" dirty="0"/>
              <a:t>In your groups:</a:t>
            </a:r>
          </a:p>
          <a:p>
            <a:pPr lvl="1"/>
            <a:r>
              <a:rPr lang="en-GB" sz="1100" i="1" dirty="0"/>
              <a:t>Quickly identify and prioritize Amina’s needs</a:t>
            </a:r>
          </a:p>
          <a:p>
            <a:pPr lvl="1"/>
            <a:r>
              <a:rPr lang="en-GB" sz="1100" i="1" dirty="0"/>
              <a:t>Note that in practice, this should be done together with Amina and her mother, but for the purpose of the exercise you will determine it within your groups</a:t>
            </a:r>
          </a:p>
          <a:p>
            <a:pPr lvl="1"/>
            <a:endParaRPr lang="en-GB" sz="1100" i="1" dirty="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1100" b="1" dirty="0"/>
              <a:t>GROUP WORK (5 minutes)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100" dirty="0"/>
              <a:t>Inform the participants they have 5 minutes to complete the activity</a:t>
            </a:r>
          </a:p>
          <a:p>
            <a:pPr marL="0" indent="0">
              <a:buNone/>
            </a:pPr>
            <a:endParaRPr lang="en-GB" sz="1100" dirty="0"/>
          </a:p>
          <a:p>
            <a:pPr marL="0" indent="0">
              <a:buNone/>
            </a:pPr>
            <a:r>
              <a:rPr lang="en-GB" sz="1100" b="1" dirty="0"/>
              <a:t>PLENARY DISCUSSION (5 minutes)</a:t>
            </a:r>
          </a:p>
          <a:p>
            <a:r>
              <a:rPr lang="en-GB" sz="1100" dirty="0"/>
              <a:t>Ask for a volunteer of each group to share their evaluation, the needs identified, and prioritization</a:t>
            </a:r>
          </a:p>
          <a:p>
            <a:r>
              <a:rPr lang="en-GB" sz="1100" dirty="0"/>
              <a:t>Review and complement with the possible responses on the next page</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1100" b="1" dirty="0"/>
              <a:t>______________________________________________________________________________</a:t>
            </a:r>
          </a:p>
          <a:p>
            <a:pPr marL="0" indent="0">
              <a:buNone/>
            </a:pPr>
            <a:endParaRPr lang="en-GB" sz="1100" b="1" dirty="0"/>
          </a:p>
          <a:p>
            <a:pPr marL="0" indent="0">
              <a:buNone/>
            </a:pPr>
            <a:r>
              <a:rPr lang="en-GB" sz="1100" b="1" dirty="0"/>
              <a:t>POSSIBLE RESPONSES</a:t>
            </a:r>
          </a:p>
          <a:p>
            <a:pPr lvl="0"/>
            <a:r>
              <a:rPr lang="en-GB" sz="1100" dirty="0"/>
              <a:t>Amina doesn’t have safety (due to risk of sexual abuse of child marriage) – absolute priority</a:t>
            </a:r>
          </a:p>
          <a:p>
            <a:pPr lvl="0"/>
            <a:r>
              <a:rPr lang="en-GB" sz="1100" dirty="0"/>
              <a:t>Due to poverty, it seems difficult to meet basic needs (house is damaged, not enough money for food,..) - Priority</a:t>
            </a:r>
          </a:p>
          <a:p>
            <a:pPr lvl="0"/>
            <a:r>
              <a:rPr lang="en-GB" sz="1100" dirty="0"/>
              <a:t>Amina has limited free time, time to play or to meet her friends – important</a:t>
            </a:r>
          </a:p>
          <a:p>
            <a:pPr lvl="0"/>
            <a:r>
              <a:rPr lang="en-GB" sz="1100" dirty="0"/>
              <a:t>Amina is not going to school, does not participate to any educational program - important</a:t>
            </a:r>
          </a:p>
        </p:txBody>
      </p:sp>
      <p:sp>
        <p:nvSpPr>
          <p:cNvPr id="6" name="Slide Image Placeholder 5">
            <a:extLst>
              <a:ext uri="{FF2B5EF4-FFF2-40B4-BE49-F238E27FC236}">
                <a16:creationId xmlns:a16="http://schemas.microsoft.com/office/drawing/2014/main" id="{B05CE838-69B1-1972-DF5E-3DC2760FD441}"/>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13581702-1C1D-C394-10FA-01A074D2262D}"/>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40</a:t>
            </a:fld>
            <a:endParaRPr lang="en-US" sz="1200" dirty="0">
              <a:latin typeface="+mn-lt"/>
            </a:endParaRPr>
          </a:p>
        </p:txBody>
      </p:sp>
    </p:spTree>
    <p:extLst>
      <p:ext uri="{BB962C8B-B14F-4D97-AF65-F5344CB8AC3E}">
        <p14:creationId xmlns:p14="http://schemas.microsoft.com/office/powerpoint/2010/main" val="950177016"/>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otes Placeholder 5">
            <a:extLst>
              <a:ext uri="{FF2B5EF4-FFF2-40B4-BE49-F238E27FC236}">
                <a16:creationId xmlns:a16="http://schemas.microsoft.com/office/drawing/2014/main" id="{109DB3E2-9ED8-0BFD-2C1E-E4BD1F280B9B}"/>
              </a:ext>
            </a:extLst>
          </p:cNvPr>
          <p:cNvSpPr>
            <a:spLocks noGrp="1"/>
          </p:cNvSpPr>
          <p:nvPr>
            <p:ph type="body" idx="1"/>
          </p:nvPr>
        </p:nvSpPr>
        <p:spPr/>
        <p:txBody>
          <a:bodyPr/>
          <a:lstStyle/>
          <a:p>
            <a:pPr marL="0" indent="0">
              <a:buNone/>
            </a:pPr>
            <a:r>
              <a:rPr lang="en-CA" b="1" dirty="0"/>
              <a:t>EXPLANATION</a:t>
            </a:r>
          </a:p>
          <a:p>
            <a:r>
              <a:rPr lang="en-US" dirty="0">
                <a:sym typeface="Helvetica Neue"/>
              </a:rPr>
              <a:t>Present the slide</a:t>
            </a:r>
          </a:p>
          <a:p>
            <a:r>
              <a:rPr lang="en-US" i="1" dirty="0">
                <a:sym typeface="Helvetica Neue"/>
              </a:rPr>
              <a:t>Does anyone have any questions or need clarification?</a:t>
            </a:r>
            <a:endParaRPr lang="en-US" i="1" dirty="0">
              <a:sym typeface="Calibri"/>
            </a:endParaRPr>
          </a:p>
          <a:p>
            <a:r>
              <a:rPr lang="en-US" i="1" dirty="0"/>
              <a:t>In the next session we will close the module for today. </a:t>
            </a:r>
            <a:endParaRPr lang="en-BE" i="1" dirty="0"/>
          </a:p>
          <a:p>
            <a:endParaRPr lang="en-BE" dirty="0"/>
          </a:p>
          <a:p>
            <a:pPr lvl="1"/>
            <a:endParaRPr lang="en-BE" dirty="0"/>
          </a:p>
        </p:txBody>
      </p:sp>
      <p:sp>
        <p:nvSpPr>
          <p:cNvPr id="3" name="Slide Image Placeholder 2">
            <a:extLst>
              <a:ext uri="{FF2B5EF4-FFF2-40B4-BE49-F238E27FC236}">
                <a16:creationId xmlns:a16="http://schemas.microsoft.com/office/drawing/2014/main" id="{03FBB008-5EFF-025E-7215-627CAB96BB46}"/>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182E7291-5023-E4D0-CBBA-9A3B701A6D69}"/>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41</a:t>
            </a:fld>
            <a:endParaRPr lang="en-US" sz="1200" dirty="0">
              <a:latin typeface="+mn-lt"/>
            </a:endParaRPr>
          </a:p>
        </p:txBody>
      </p:sp>
    </p:spTree>
    <p:extLst>
      <p:ext uri="{BB962C8B-B14F-4D97-AF65-F5344CB8AC3E}">
        <p14:creationId xmlns:p14="http://schemas.microsoft.com/office/powerpoint/2010/main" val="1481600046"/>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SESSION 5 DURATION: 0h30</a:t>
            </a:r>
            <a:endParaRPr lang="en-GB" dirty="0"/>
          </a:p>
        </p:txBody>
      </p:sp>
      <p:sp>
        <p:nvSpPr>
          <p:cNvPr id="6" name="Slide Image Placeholder 5">
            <a:extLst>
              <a:ext uri="{FF2B5EF4-FFF2-40B4-BE49-F238E27FC236}">
                <a16:creationId xmlns:a16="http://schemas.microsoft.com/office/drawing/2014/main" id="{55491AA2-2CDE-BD5B-39E3-6B7670708B73}"/>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C425AFB1-4B00-9BB4-983B-5988782AC661}"/>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42</a:t>
            </a:fld>
            <a:endParaRPr lang="en-US" sz="1200" dirty="0">
              <a:latin typeface="+mn-lt"/>
            </a:endParaRPr>
          </a:p>
        </p:txBody>
      </p:sp>
    </p:spTree>
    <p:extLst>
      <p:ext uri="{BB962C8B-B14F-4D97-AF65-F5344CB8AC3E}">
        <p14:creationId xmlns:p14="http://schemas.microsoft.com/office/powerpoint/2010/main" val="3711144884"/>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sz="1100" b="1" dirty="0">
                <a:sym typeface="Arial"/>
              </a:rPr>
              <a:t>INTRODUCTION</a:t>
            </a:r>
          </a:p>
          <a:p>
            <a:r>
              <a:rPr lang="en-GB" sz="1100" dirty="0">
                <a:sym typeface="Arial"/>
              </a:rPr>
              <a:t>Guide participants to </a:t>
            </a:r>
            <a:r>
              <a:rPr lang="en-GB" sz="1100" b="1" dirty="0">
                <a:sym typeface="Arial"/>
              </a:rPr>
              <a:t>Workbook page 133: Learning objectives</a:t>
            </a:r>
          </a:p>
          <a:p>
            <a:r>
              <a:rPr lang="en-GB" sz="1100" i="1" dirty="0">
                <a:sym typeface="Arial"/>
              </a:rPr>
              <a:t>It’s important to take the time to review the learning objectives (</a:t>
            </a:r>
            <a:r>
              <a:rPr lang="en-GB" sz="1100" b="1" i="1" dirty="0">
                <a:sym typeface="Arial"/>
              </a:rPr>
              <a:t>Workbook page 113</a:t>
            </a:r>
            <a:r>
              <a:rPr lang="en-GB" sz="1100" b="0" i="1" dirty="0">
                <a:sym typeface="Arial"/>
              </a:rPr>
              <a:t>)</a:t>
            </a:r>
            <a:r>
              <a:rPr lang="en-GB" sz="1100" i="1" dirty="0">
                <a:sym typeface="Arial"/>
              </a:rPr>
              <a:t> and reflect on your achievements at the end of this training. </a:t>
            </a:r>
          </a:p>
          <a:p>
            <a:r>
              <a:rPr lang="en-GB" sz="1100" i="1" dirty="0">
                <a:sym typeface="Arial"/>
              </a:rPr>
              <a:t>Some learning objectives might require some more information, practice or support from the supervisor to be fully achieved.</a:t>
            </a:r>
          </a:p>
          <a:p>
            <a:r>
              <a:rPr lang="en-GB" sz="1100" i="1" dirty="0">
                <a:sym typeface="Arial"/>
              </a:rPr>
              <a:t>Look back at today’s training and answer the questions on the learning objectives in their workbook. </a:t>
            </a:r>
          </a:p>
          <a:p>
            <a:pPr marL="0" indent="0">
              <a:buNone/>
            </a:pPr>
            <a:endParaRPr lang="en-GB" sz="1100" b="1" dirty="0">
              <a:sym typeface="Arial"/>
            </a:endParaRPr>
          </a:p>
          <a:p>
            <a:pPr marL="0" indent="0">
              <a:buNone/>
            </a:pPr>
            <a:r>
              <a:rPr lang="en-GB" sz="1100" b="1" dirty="0">
                <a:sym typeface="Arial"/>
              </a:rPr>
              <a:t>INDIVIDUAL WORK (5 minutes)</a:t>
            </a:r>
            <a:endParaRPr lang="en-GB" sz="1100" i="1" dirty="0">
              <a:sym typeface="Arial"/>
            </a:endParaRPr>
          </a:p>
          <a:p>
            <a:pPr marL="171450" marR="0" lvl="0" indent="-171450" algn="l" defTabSz="914400" rtl="0" eaLnBrk="1" fontAlgn="auto" latinLnBrk="0" hangingPunct="1">
              <a:lnSpc>
                <a:spcPct val="100000"/>
              </a:lnSpc>
              <a:spcBef>
                <a:spcPts val="0"/>
              </a:spcBef>
              <a:spcAft>
                <a:spcPts val="0"/>
              </a:spcAft>
              <a:buClrTx/>
              <a:buSzTx/>
              <a:tabLst/>
              <a:defRPr/>
            </a:pPr>
            <a:r>
              <a:rPr lang="en-GB" sz="1100" dirty="0"/>
              <a:t>Inform the participants they have 5 minutes to complete the activity</a:t>
            </a:r>
          </a:p>
          <a:p>
            <a:pPr marL="0" marR="0" lvl="0" indent="0" algn="l" defTabSz="914400" rtl="0" eaLnBrk="1" fontAlgn="auto" latinLnBrk="0" hangingPunct="1">
              <a:lnSpc>
                <a:spcPct val="100000"/>
              </a:lnSpc>
              <a:spcBef>
                <a:spcPts val="0"/>
              </a:spcBef>
              <a:spcAft>
                <a:spcPts val="0"/>
              </a:spcAft>
              <a:buClrTx/>
              <a:buSzTx/>
              <a:buNone/>
              <a:tabLst/>
              <a:defRPr/>
            </a:pPr>
            <a:endParaRPr lang="en-GB" sz="1100" dirty="0">
              <a:sym typeface="Arial"/>
            </a:endParaRPr>
          </a:p>
          <a:p>
            <a:pPr marL="0" marR="0" lvl="0" indent="0" algn="l" defTabSz="914400" rtl="0" eaLnBrk="1" fontAlgn="auto" latinLnBrk="0" hangingPunct="1">
              <a:lnSpc>
                <a:spcPct val="100000"/>
              </a:lnSpc>
              <a:spcBef>
                <a:spcPts val="0"/>
              </a:spcBef>
              <a:spcAft>
                <a:spcPts val="0"/>
              </a:spcAft>
              <a:buClrTx/>
              <a:buSzTx/>
              <a:buNone/>
              <a:tabLst/>
              <a:defRPr/>
            </a:pPr>
            <a:r>
              <a:rPr lang="en-GB" sz="1100" b="1" dirty="0">
                <a:sym typeface="Arial"/>
              </a:rPr>
              <a:t>PLENARY DISCUSSION (5 minutes)</a:t>
            </a:r>
          </a:p>
          <a:p>
            <a:r>
              <a:rPr lang="en-GB" sz="1100" i="1" dirty="0">
                <a:sym typeface="Arial"/>
              </a:rPr>
              <a:t>Would anyone like to share:</a:t>
            </a:r>
          </a:p>
          <a:p>
            <a:pPr lvl="1"/>
            <a:r>
              <a:rPr lang="en-GB" sz="1100" i="1" dirty="0">
                <a:sym typeface="Arial"/>
              </a:rPr>
              <a:t>Which learning objectives you need more information, practice or support on to be fully achieved?</a:t>
            </a:r>
          </a:p>
          <a:p>
            <a:pPr lvl="1"/>
            <a:r>
              <a:rPr lang="en-GB" sz="1100" i="1" dirty="0">
                <a:sym typeface="Arial"/>
              </a:rPr>
              <a:t>Which learning objectives do you feel confident about?</a:t>
            </a:r>
          </a:p>
          <a:p>
            <a:endParaRPr lang="en-GB" sz="1100" i="1" dirty="0">
              <a:sym typeface="Arial"/>
            </a:endParaRPr>
          </a:p>
          <a:p>
            <a:pPr marL="0" indent="0">
              <a:buNone/>
            </a:pPr>
            <a:r>
              <a:rPr lang="en-GB" sz="1100" b="1" dirty="0">
                <a:sym typeface="Arial"/>
              </a:rPr>
              <a:t>INTRODUCTION</a:t>
            </a:r>
          </a:p>
          <a:p>
            <a:r>
              <a:rPr lang="en-GB" sz="1100" dirty="0">
                <a:sym typeface="Arial"/>
              </a:rPr>
              <a:t>Continue on </a:t>
            </a:r>
            <a:r>
              <a:rPr lang="en-GB" sz="1100" b="1" dirty="0">
                <a:sym typeface="Arial"/>
              </a:rPr>
              <a:t>Workbook page 133: Reflection</a:t>
            </a:r>
          </a:p>
          <a:p>
            <a:r>
              <a:rPr lang="en-GB" sz="1100" i="1" dirty="0">
                <a:sym typeface="Arial"/>
              </a:rPr>
              <a:t>What surprised you?</a:t>
            </a:r>
          </a:p>
          <a:p>
            <a:r>
              <a:rPr lang="en-GB" sz="1100" i="1" dirty="0">
                <a:sym typeface="Arial"/>
              </a:rPr>
              <a:t>What was challenging?</a:t>
            </a:r>
          </a:p>
          <a:p>
            <a:r>
              <a:rPr lang="en-GB" sz="1100" i="1" dirty="0">
                <a:sym typeface="Arial"/>
              </a:rPr>
              <a:t>What would you like to learn more about?</a:t>
            </a:r>
          </a:p>
          <a:p>
            <a:pPr marL="0" indent="0">
              <a:buNone/>
            </a:pPr>
            <a:endParaRPr lang="en-GB" sz="1100" dirty="0">
              <a:sym typeface="Arial"/>
            </a:endParaRPr>
          </a:p>
          <a:p>
            <a:pPr marL="0" indent="0">
              <a:buNone/>
            </a:pPr>
            <a:r>
              <a:rPr lang="en-GB" sz="1100" b="1" dirty="0">
                <a:sym typeface="Arial"/>
              </a:rPr>
              <a:t>INDIVIDUAL WORK (5 minutes)</a:t>
            </a:r>
          </a:p>
          <a:p>
            <a:pPr marL="171450" marR="0" lvl="0" indent="-171450" algn="l" defTabSz="914400" rtl="0" eaLnBrk="1" fontAlgn="auto" latinLnBrk="0" hangingPunct="1">
              <a:lnSpc>
                <a:spcPct val="100000"/>
              </a:lnSpc>
              <a:spcBef>
                <a:spcPts val="0"/>
              </a:spcBef>
              <a:spcAft>
                <a:spcPts val="0"/>
              </a:spcAft>
              <a:buClrTx/>
              <a:buSzTx/>
              <a:tabLst/>
              <a:defRPr/>
            </a:pPr>
            <a:r>
              <a:rPr lang="en-GB" sz="1100" dirty="0"/>
              <a:t>Inform the participants they have 5 minutes to complete the activity</a:t>
            </a:r>
          </a:p>
          <a:p>
            <a:pPr marL="0" indent="0">
              <a:buNone/>
            </a:pPr>
            <a:endParaRPr lang="en-GB" sz="1100" dirty="0">
              <a:sym typeface="Arial"/>
            </a:endParaRPr>
          </a:p>
          <a:p>
            <a:pPr marL="0" indent="0">
              <a:buNone/>
            </a:pPr>
            <a:r>
              <a:rPr lang="en-GB" sz="1100" b="1" dirty="0">
                <a:sym typeface="Arial"/>
              </a:rPr>
              <a:t>PLENARY DISCUSSION (5 minutes)</a:t>
            </a:r>
          </a:p>
          <a:p>
            <a:r>
              <a:rPr lang="en-GB" sz="1100" i="1" dirty="0">
                <a:sym typeface="Arial"/>
              </a:rPr>
              <a:t>Would anyone like to share:</a:t>
            </a:r>
          </a:p>
          <a:p>
            <a:pPr lvl="1"/>
            <a:r>
              <a:rPr lang="en-GB" sz="1100" i="1" dirty="0">
                <a:sym typeface="Arial"/>
              </a:rPr>
              <a:t>Something you have learnt today?</a:t>
            </a:r>
          </a:p>
          <a:p>
            <a:pPr lvl="1"/>
            <a:r>
              <a:rPr lang="en-GB" sz="1100" i="1" dirty="0">
                <a:sym typeface="Arial"/>
              </a:rPr>
              <a:t>Something you want to learn more about?</a:t>
            </a:r>
          </a:p>
          <a:p>
            <a:r>
              <a:rPr lang="en-GB" sz="1100" i="0" dirty="0">
                <a:sym typeface="Arial"/>
              </a:rPr>
              <a:t>Explain when training on the next module will start</a:t>
            </a:r>
          </a:p>
          <a:p>
            <a:r>
              <a:rPr lang="en-GB" sz="1100" i="0" dirty="0">
                <a:sym typeface="Arial"/>
              </a:rPr>
              <a:t>Thank the participants for their participation</a:t>
            </a:r>
            <a:endParaRPr lang="en-GB" sz="1100" dirty="0">
              <a:sym typeface="Arial"/>
            </a:endParaRPr>
          </a:p>
          <a:p>
            <a:endParaRPr lang="en-BE" dirty="0"/>
          </a:p>
        </p:txBody>
      </p:sp>
      <p:sp>
        <p:nvSpPr>
          <p:cNvPr id="6" name="Slide Image Placeholder 5">
            <a:extLst>
              <a:ext uri="{FF2B5EF4-FFF2-40B4-BE49-F238E27FC236}">
                <a16:creationId xmlns:a16="http://schemas.microsoft.com/office/drawing/2014/main" id="{DFA54A6B-6B68-6EDB-3D81-28B24A982C10}"/>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E726EDD7-DE33-C700-91C9-938E2A0287DA}"/>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43</a:t>
            </a:fld>
            <a:endParaRPr lang="en-US" sz="1200" dirty="0">
              <a:latin typeface="+mn-lt"/>
            </a:endParaRPr>
          </a:p>
        </p:txBody>
      </p:sp>
    </p:spTree>
    <p:extLst>
      <p:ext uri="{BB962C8B-B14F-4D97-AF65-F5344CB8AC3E}">
        <p14:creationId xmlns:p14="http://schemas.microsoft.com/office/powerpoint/2010/main" val="2108023017"/>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SELF CARE (Today I will take time, 10 minutes)</a:t>
            </a:r>
          </a:p>
          <a:p>
            <a:r>
              <a:rPr lang="en-US" dirty="0"/>
              <a:t>Ask participants to stand in a circle and face each other. </a:t>
            </a:r>
            <a:endParaRPr lang="en-BE" dirty="0"/>
          </a:p>
          <a:p>
            <a:r>
              <a:rPr lang="en-US" i="1" dirty="0"/>
              <a:t>Today, think of a part of the training you enjoyed.</a:t>
            </a:r>
          </a:p>
          <a:p>
            <a:pPr lvl="1"/>
            <a:r>
              <a:rPr lang="en-US" i="1" dirty="0"/>
              <a:t>When you think of that, identify the feelings you had during that experience. </a:t>
            </a:r>
            <a:endParaRPr lang="en-BE" i="1" dirty="0"/>
          </a:p>
          <a:p>
            <a:r>
              <a:rPr lang="en-US" i="1" dirty="0"/>
              <a:t>Often times, this training covers difficult subjects and brings up hard emotions. </a:t>
            </a:r>
          </a:p>
          <a:p>
            <a:pPr lvl="1"/>
            <a:r>
              <a:rPr lang="en-US" i="1" dirty="0"/>
              <a:t>Today we are focusing on identifying positive feelings and experiences from the day that we can take with us. </a:t>
            </a:r>
          </a:p>
          <a:p>
            <a:pPr lvl="1"/>
            <a:r>
              <a:rPr lang="en-US" i="1" dirty="0"/>
              <a:t>We want to take these with us as we return home (or to our hotel rooms) and not take the hard emotions with us.</a:t>
            </a:r>
            <a:endParaRPr lang="en-BE" i="1" dirty="0"/>
          </a:p>
          <a:p>
            <a:r>
              <a:rPr lang="en-US" i="1" dirty="0"/>
              <a:t>In the circle, everyone will take turns stepping into the middle and telling the group what feeling they are taking with them. </a:t>
            </a:r>
            <a:endParaRPr lang="en-BE" i="1" dirty="0"/>
          </a:p>
        </p:txBody>
      </p:sp>
      <p:sp>
        <p:nvSpPr>
          <p:cNvPr id="6" name="Slide Image Placeholder 5">
            <a:extLst>
              <a:ext uri="{FF2B5EF4-FFF2-40B4-BE49-F238E27FC236}">
                <a16:creationId xmlns:a16="http://schemas.microsoft.com/office/drawing/2014/main" id="{BEB4FD23-353B-998C-9E89-3DE318F6D899}"/>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F21EDE28-2E36-6273-8B66-5B7C7C0815E8}"/>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44</a:t>
            </a:fld>
            <a:endParaRPr lang="en-US" sz="1200" dirty="0">
              <a:latin typeface="+mn-lt"/>
            </a:endParaRPr>
          </a:p>
        </p:txBody>
      </p:sp>
    </p:spTree>
    <p:extLst>
      <p:ext uri="{BB962C8B-B14F-4D97-AF65-F5344CB8AC3E}">
        <p14:creationId xmlns:p14="http://schemas.microsoft.com/office/powerpoint/2010/main" val="59101865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2"/>
        <p:cNvGrpSpPr/>
        <p:nvPr/>
      </p:nvGrpSpPr>
      <p:grpSpPr>
        <a:xfrm>
          <a:off x="0" y="0"/>
          <a:ext cx="0" cy="0"/>
          <a:chOff x="0" y="0"/>
          <a:chExt cx="0" cy="0"/>
        </a:xfrm>
      </p:grpSpPr>
      <p:sp>
        <p:nvSpPr>
          <p:cNvPr id="304" name="Google Shape;304;p6:notes"/>
          <p:cNvSpPr txBox="1">
            <a:spLocks noGrp="1"/>
          </p:cNvSpPr>
          <p:nvPr>
            <p:ph type="body" idx="1"/>
          </p:nvPr>
        </p:nvSpPr>
        <p:spPr/>
        <p:txBody>
          <a:bodyPr/>
          <a:lstStyle/>
          <a:p>
            <a:pPr marL="0" indent="0">
              <a:buNone/>
            </a:pPr>
            <a:r>
              <a:rPr lang="en-US" b="1" dirty="0"/>
              <a:t>INTRODUCTION</a:t>
            </a:r>
          </a:p>
          <a:p>
            <a:r>
              <a:rPr lang="en-US" i="1" dirty="0"/>
              <a:t>We will do a quick recap of Module 6 Identification and registration </a:t>
            </a:r>
          </a:p>
          <a:p>
            <a:r>
              <a:rPr lang="en-US" dirty="0"/>
              <a:t>Divide the participants in pairs </a:t>
            </a:r>
          </a:p>
          <a:p>
            <a:r>
              <a:rPr lang="en-US" dirty="0"/>
              <a:t>Guide participants to </a:t>
            </a:r>
            <a:r>
              <a:rPr lang="en-US" b="1" dirty="0"/>
              <a:t>Workbook page 112: Recap identification and registration</a:t>
            </a:r>
          </a:p>
          <a:p>
            <a:r>
              <a:rPr lang="en-US" dirty="0"/>
              <a:t>With your partner:</a:t>
            </a:r>
          </a:p>
          <a:p>
            <a:pPr lvl="1"/>
            <a:r>
              <a:rPr lang="en-US" i="1" dirty="0"/>
              <a:t>Recap Module 6 by drafting a do’s and don’ts list, based on what you remember.</a:t>
            </a:r>
          </a:p>
          <a:p>
            <a:pPr lvl="1"/>
            <a:r>
              <a:rPr lang="en-US" i="1" dirty="0"/>
              <a:t>In the do’s list, list actions the caseworker must undertake during Identification and Registration</a:t>
            </a:r>
          </a:p>
          <a:p>
            <a:pPr lvl="1"/>
            <a:r>
              <a:rPr lang="en-US" i="1" dirty="0"/>
              <a:t>In the don’ts list, list common mistakes or actions a caseworker might forget during Identification and Registration.</a:t>
            </a:r>
          </a:p>
          <a:p>
            <a:pPr marL="0" indent="0">
              <a:buNone/>
            </a:pPr>
            <a:endParaRPr lang="en-US" dirty="0"/>
          </a:p>
          <a:p>
            <a:pPr marL="0" indent="0">
              <a:buNone/>
            </a:pPr>
            <a:r>
              <a:rPr lang="en-US" b="1" dirty="0"/>
              <a:t>PARTNER WORK (10 minutes)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200" dirty="0"/>
              <a:t>Inform the participants they have 10 minutes to complete the activity</a:t>
            </a:r>
          </a:p>
          <a:p>
            <a:pPr marL="0" indent="0">
              <a:buNone/>
            </a:pPr>
            <a:endParaRPr lang="en-US" dirty="0"/>
          </a:p>
          <a:p>
            <a:pPr marL="0" indent="0">
              <a:buNone/>
            </a:pPr>
            <a:r>
              <a:rPr lang="en-US" b="1" dirty="0"/>
              <a:t>PLENARY DISCUSSION (10 minutes)</a:t>
            </a:r>
          </a:p>
          <a:p>
            <a:r>
              <a:rPr lang="en-US" dirty="0"/>
              <a:t>Ask volunteers to share a do or a don’t </a:t>
            </a:r>
          </a:p>
          <a:p>
            <a:r>
              <a:rPr lang="en-US" dirty="0"/>
              <a:t>Write down their responses on a flipchart</a:t>
            </a:r>
          </a:p>
          <a:p>
            <a:r>
              <a:rPr lang="en-US" dirty="0"/>
              <a:t>Review and complement with the responses on the next page</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i="1" dirty="0">
                <a:sym typeface="Helvetica Neue"/>
              </a:rPr>
              <a:t>Now that we have done a quick recap of the previous module, we will have a look at the learning objectives today’s module.</a:t>
            </a:r>
            <a:endParaRPr lang="en-US" dirty="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b="1" dirty="0"/>
              <a:t>______________________________________________________________________________</a:t>
            </a:r>
          </a:p>
          <a:p>
            <a:pPr marL="0" indent="0">
              <a:buNone/>
            </a:pPr>
            <a:endParaRPr lang="en-US" dirty="0"/>
          </a:p>
          <a:p>
            <a:pPr marL="0" indent="0">
              <a:buNone/>
            </a:pPr>
            <a:r>
              <a:rPr lang="en-US" b="1" dirty="0"/>
              <a:t>CONTINUED </a:t>
            </a:r>
            <a:r>
              <a:rPr lang="en-US" b="1" dirty="0">
                <a:sym typeface="Wingdings" panose="05000000000000000000" pitchFamily="2" charset="2"/>
              </a:rPr>
              <a:t></a:t>
            </a:r>
            <a:endParaRPr lang="en-US" dirty="0">
              <a:sym typeface="Helvetica Neue"/>
            </a:endParaRPr>
          </a:p>
        </p:txBody>
      </p:sp>
      <p:sp>
        <p:nvSpPr>
          <p:cNvPr id="3" name="Slide Image Placeholder 2">
            <a:extLst>
              <a:ext uri="{FF2B5EF4-FFF2-40B4-BE49-F238E27FC236}">
                <a16:creationId xmlns:a16="http://schemas.microsoft.com/office/drawing/2014/main" id="{81DF1A1A-F95C-2D84-8A53-58C7BE28F8EC}"/>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D8177040-4DBE-5B31-BC65-3FD61C6BABE1}"/>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5</a:t>
            </a:fld>
            <a:endParaRPr lang="en-US" sz="1200" dirty="0">
              <a:latin typeface="+mn-lt"/>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2"/>
        <p:cNvGrpSpPr/>
        <p:nvPr/>
      </p:nvGrpSpPr>
      <p:grpSpPr>
        <a:xfrm>
          <a:off x="0" y="0"/>
          <a:ext cx="0" cy="0"/>
          <a:chOff x="0" y="0"/>
          <a:chExt cx="0" cy="0"/>
        </a:xfrm>
      </p:grpSpPr>
      <p:sp>
        <p:nvSpPr>
          <p:cNvPr id="304" name="Google Shape;304;p6:notes"/>
          <p:cNvSpPr txBox="1">
            <a:spLocks noGrp="1"/>
          </p:cNvSpPr>
          <p:nvPr>
            <p:ph type="body" idx="1"/>
          </p:nvPr>
        </p:nvSpPr>
        <p:spPr>
          <a:xfrm>
            <a:off x="477837" y="460375"/>
            <a:ext cx="6143625" cy="9211334"/>
          </a:xfrm>
        </p:spPr>
        <p:txBody>
          <a:bodyPr/>
          <a:lstStyle/>
          <a:p>
            <a:pPr marL="0" indent="0">
              <a:buNone/>
            </a:pPr>
            <a:r>
              <a:rPr lang="en-US" b="1" dirty="0"/>
              <a:t>RESPONSES</a:t>
            </a:r>
            <a:endParaRPr lang="en-US" dirty="0"/>
          </a:p>
          <a:p>
            <a:r>
              <a:rPr lang="en-US" b="1" dirty="0">
                <a:sym typeface="Helvetica Neue"/>
              </a:rPr>
              <a:t>Do’s</a:t>
            </a:r>
          </a:p>
          <a:p>
            <a:pPr lvl="1"/>
            <a:r>
              <a:rPr lang="en-US" dirty="0">
                <a:sym typeface="Helvetica Neue"/>
              </a:rPr>
              <a:t>Actively reach out to affected communities to identify children and families facing protection concerns</a:t>
            </a:r>
          </a:p>
          <a:p>
            <a:pPr lvl="1"/>
            <a:r>
              <a:rPr lang="en-US" dirty="0">
                <a:sym typeface="Helvetica Neue"/>
              </a:rPr>
              <a:t>Be aware of barriers to disclosure and take actions to mitigate these and make child protection case management accessible</a:t>
            </a:r>
          </a:p>
          <a:p>
            <a:pPr lvl="1"/>
            <a:r>
              <a:rPr lang="en-US" dirty="0">
                <a:sym typeface="Helvetica Neue"/>
              </a:rPr>
              <a:t>Provide children the opportunity to participate by informing them on case management services and asking their consent or assent</a:t>
            </a:r>
          </a:p>
          <a:p>
            <a:pPr lvl="1"/>
            <a:r>
              <a:rPr lang="en-US" dirty="0">
                <a:sym typeface="Helvetica Neue"/>
              </a:rPr>
              <a:t>Check if the information on case management shared is clear</a:t>
            </a:r>
          </a:p>
          <a:p>
            <a:pPr lvl="1"/>
            <a:r>
              <a:rPr lang="en-US" dirty="0">
                <a:sym typeface="Helvetica Neue"/>
              </a:rPr>
              <a:t>Check if the child is eligible for case management</a:t>
            </a:r>
          </a:p>
          <a:p>
            <a:pPr lvl="1"/>
            <a:r>
              <a:rPr lang="en-US" dirty="0">
                <a:sym typeface="Helvetica Neue"/>
              </a:rPr>
              <a:t>Analyze the child protection risk based on a child’s strengths, the care and support received, the vulnerabilities and child protection concerns</a:t>
            </a:r>
          </a:p>
          <a:p>
            <a:pPr lvl="1"/>
            <a:r>
              <a:rPr lang="en-US" dirty="0"/>
              <a:t>Sensitively explain to the child and parent or caregiver the reasons when a child is not eligible for case management and provide information on where they can access other services or support. </a:t>
            </a:r>
            <a:endParaRPr lang="en-US" dirty="0">
              <a:sym typeface="Helvetica Neue"/>
            </a:endParaRPr>
          </a:p>
          <a:p>
            <a:r>
              <a:rPr lang="en-US" b="1" dirty="0">
                <a:sym typeface="Helvetica Neue"/>
              </a:rPr>
              <a:t>Don’t</a:t>
            </a:r>
          </a:p>
          <a:p>
            <a:pPr lvl="1"/>
            <a:r>
              <a:rPr lang="en-US" dirty="0">
                <a:sym typeface="Helvetica Neue"/>
              </a:rPr>
              <a:t>Don’t jump to conclusions based on one potential sign of a protection concern</a:t>
            </a:r>
          </a:p>
          <a:p>
            <a:pPr lvl="1"/>
            <a:r>
              <a:rPr lang="en-US" dirty="0">
                <a:sym typeface="Helvetica Neue"/>
              </a:rPr>
              <a:t>Assume children or their families know what case management is</a:t>
            </a:r>
          </a:p>
          <a:p>
            <a:pPr lvl="1"/>
            <a:r>
              <a:rPr lang="en-US" dirty="0">
                <a:sym typeface="Helvetica Neue"/>
              </a:rPr>
              <a:t>Ignore the rights of parents</a:t>
            </a:r>
          </a:p>
          <a:p>
            <a:pPr lvl="1"/>
            <a:r>
              <a:rPr lang="en-US" dirty="0">
                <a:sym typeface="Helvetica Neue"/>
              </a:rPr>
              <a:t>Register any child for case management without checking if there’s a protection concern or the child’s at risk</a:t>
            </a:r>
          </a:p>
          <a:p>
            <a:pPr lvl="1"/>
            <a:r>
              <a:rPr lang="en-US" dirty="0">
                <a:sym typeface="Helvetica Neue"/>
              </a:rPr>
              <a:t>Forget to look at the child’s strengths and the care and support they receive, but only focus on vulnerabilities and child protection concerns</a:t>
            </a:r>
          </a:p>
          <a:p>
            <a:pPr lvl="1"/>
            <a:r>
              <a:rPr lang="en-US" dirty="0">
                <a:sym typeface="Helvetica Neue"/>
              </a:rPr>
              <a:t>Send away children and their families who are not eligible for case management support without any explanation or information. </a:t>
            </a:r>
          </a:p>
        </p:txBody>
      </p:sp>
      <p:sp>
        <p:nvSpPr>
          <p:cNvPr id="2" name="Google Shape;725;p48:notes">
            <a:extLst>
              <a:ext uri="{FF2B5EF4-FFF2-40B4-BE49-F238E27FC236}">
                <a16:creationId xmlns:a16="http://schemas.microsoft.com/office/drawing/2014/main" id="{D8177040-4DBE-5B31-BC65-3FD61C6BABE1}"/>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6</a:t>
            </a:fld>
            <a:endParaRPr lang="en-US" sz="1200" dirty="0">
              <a:latin typeface="+mn-lt"/>
            </a:endParaRPr>
          </a:p>
        </p:txBody>
      </p:sp>
    </p:spTree>
    <p:extLst>
      <p:ext uri="{BB962C8B-B14F-4D97-AF65-F5344CB8AC3E}">
        <p14:creationId xmlns:p14="http://schemas.microsoft.com/office/powerpoint/2010/main" val="257689560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50"/>
        <p:cNvGrpSpPr/>
        <p:nvPr/>
      </p:nvGrpSpPr>
      <p:grpSpPr>
        <a:xfrm>
          <a:off x="0" y="0"/>
          <a:ext cx="0" cy="0"/>
          <a:chOff x="0" y="0"/>
          <a:chExt cx="0" cy="0"/>
        </a:xfrm>
      </p:grpSpPr>
      <p:sp>
        <p:nvSpPr>
          <p:cNvPr id="452" name="Google Shape;452;p11:notes"/>
          <p:cNvSpPr txBox="1">
            <a:spLocks noGrp="1"/>
          </p:cNvSpPr>
          <p:nvPr>
            <p:ph type="body" idx="1"/>
          </p:nvPr>
        </p:nvSpPr>
        <p:spPr/>
        <p:txBody>
          <a:bodyPr/>
          <a:lstStyle/>
          <a:p>
            <a:pPr marL="0" indent="0">
              <a:buNone/>
            </a:pPr>
            <a:r>
              <a:rPr lang="en-US" b="1" dirty="0"/>
              <a:t>EXPLANATION</a:t>
            </a:r>
            <a:endParaRPr lang="en-US" dirty="0"/>
          </a:p>
          <a:p>
            <a:r>
              <a:rPr lang="en-US" dirty="0"/>
              <a:t>Recap the case management process </a:t>
            </a:r>
          </a:p>
          <a:p>
            <a:pPr lvl="0"/>
            <a:r>
              <a:rPr lang="en-US" dirty="0"/>
              <a:t>Explain the position of the step of assessment</a:t>
            </a:r>
          </a:p>
          <a:p>
            <a:endParaRPr lang="en-US" dirty="0"/>
          </a:p>
        </p:txBody>
      </p:sp>
      <p:sp>
        <p:nvSpPr>
          <p:cNvPr id="3" name="Slide Image Placeholder 2">
            <a:extLst>
              <a:ext uri="{FF2B5EF4-FFF2-40B4-BE49-F238E27FC236}">
                <a16:creationId xmlns:a16="http://schemas.microsoft.com/office/drawing/2014/main" id="{67C66712-97EE-C2F4-9E2A-FACA0E72C8A7}"/>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6E5C403C-7888-6F66-C540-2F95D4484ED6}"/>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7</a:t>
            </a:fld>
            <a:endParaRPr lang="en-US" sz="1200" dirty="0">
              <a:latin typeface="+mn-lt"/>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0"/>
        <p:cNvGrpSpPr/>
        <p:nvPr/>
      </p:nvGrpSpPr>
      <p:grpSpPr>
        <a:xfrm>
          <a:off x="0" y="0"/>
          <a:ext cx="0" cy="0"/>
          <a:chOff x="0" y="0"/>
          <a:chExt cx="0" cy="0"/>
        </a:xfrm>
      </p:grpSpPr>
      <p:sp>
        <p:nvSpPr>
          <p:cNvPr id="332" name="Google Shape;332;p7:notes"/>
          <p:cNvSpPr txBox="1">
            <a:spLocks noGrp="1"/>
          </p:cNvSpPr>
          <p:nvPr>
            <p:ph type="body" idx="1"/>
          </p:nvPr>
        </p:nvSpPr>
        <p:spPr/>
        <p:txBody>
          <a:bodyPr/>
          <a:lstStyle/>
          <a:p>
            <a:pPr marL="0" indent="0">
              <a:buNone/>
            </a:pPr>
            <a:r>
              <a:rPr lang="en-US" b="1" dirty="0"/>
              <a:t>EXPLANATION</a:t>
            </a:r>
          </a:p>
          <a:p>
            <a:r>
              <a:rPr lang="en-US" dirty="0">
                <a:sym typeface="Helvetica Neue"/>
              </a:rPr>
              <a:t>Present the slide</a:t>
            </a:r>
          </a:p>
          <a:p>
            <a:r>
              <a:rPr lang="en-US" i="1" dirty="0">
                <a:sym typeface="Helvetica Neue"/>
              </a:rPr>
              <a:t>Does anyone have any questions or need clarification?</a:t>
            </a:r>
          </a:p>
          <a:p>
            <a:r>
              <a:rPr lang="en-US" i="1" dirty="0">
                <a:sym typeface="Helvetica Neue"/>
              </a:rPr>
              <a:t>You can find the learning objectives on </a:t>
            </a:r>
            <a:r>
              <a:rPr lang="en-US" b="1" i="1" dirty="0">
                <a:sym typeface="Helvetica Neue"/>
              </a:rPr>
              <a:t>Workbook page 113: Learning objectives</a:t>
            </a:r>
            <a:endParaRPr lang="en-US" b="1" i="1" dirty="0">
              <a:sym typeface="Calibri"/>
            </a:endParaRPr>
          </a:p>
          <a:p>
            <a:endParaRPr lang="en-US" dirty="0"/>
          </a:p>
          <a:p>
            <a:endParaRPr lang="en-US" dirty="0"/>
          </a:p>
          <a:p>
            <a:endParaRPr lang="en-US" dirty="0"/>
          </a:p>
        </p:txBody>
      </p:sp>
      <p:sp>
        <p:nvSpPr>
          <p:cNvPr id="3" name="Slide Image Placeholder 2">
            <a:extLst>
              <a:ext uri="{FF2B5EF4-FFF2-40B4-BE49-F238E27FC236}">
                <a16:creationId xmlns:a16="http://schemas.microsoft.com/office/drawing/2014/main" id="{C1E8CBE8-5529-2E73-BCCB-E3097B56D79A}"/>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7920270D-BB2C-B039-9D34-7C46D4DE967A}"/>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8</a:t>
            </a:fld>
            <a:endParaRPr lang="en-US" sz="1200" dirty="0">
              <a:latin typeface="+mn-lt"/>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SESSION 2 DURATION: 2h</a:t>
            </a:r>
          </a:p>
          <a:p>
            <a:pPr marL="0" indent="0">
              <a:buNone/>
            </a:pPr>
            <a:r>
              <a:rPr lang="en-GB" b="1" dirty="0"/>
              <a:t>______________________________________________________________________________</a:t>
            </a:r>
          </a:p>
          <a:p>
            <a:pPr marL="0" indent="0">
              <a:buNone/>
            </a:pPr>
            <a:endParaRPr lang="en-GB" dirty="0"/>
          </a:p>
          <a:p>
            <a:pPr marL="0" indent="0">
              <a:buNone/>
            </a:pPr>
            <a:r>
              <a:rPr lang="en-GB" b="1" dirty="0"/>
              <a:t>EXPLANATION</a:t>
            </a:r>
            <a:endParaRPr lang="en-GB" dirty="0"/>
          </a:p>
          <a:p>
            <a:r>
              <a:rPr lang="en-GB" i="1" dirty="0"/>
              <a:t>When conducting an assessment with a child, it is important to give children ways to express themselves. </a:t>
            </a:r>
          </a:p>
          <a:p>
            <a:r>
              <a:rPr lang="en-GB" i="1" dirty="0"/>
              <a:t>During this session we will learn about different techniques to support a child to express themselves. </a:t>
            </a:r>
          </a:p>
        </p:txBody>
      </p:sp>
      <p:sp>
        <p:nvSpPr>
          <p:cNvPr id="6" name="Slide Image Placeholder 5">
            <a:extLst>
              <a:ext uri="{FF2B5EF4-FFF2-40B4-BE49-F238E27FC236}">
                <a16:creationId xmlns:a16="http://schemas.microsoft.com/office/drawing/2014/main" id="{121FF238-5BA7-C558-D450-C5E7CF8852FA}"/>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1F79C8C0-8647-850B-79D3-C5B25DD5E06C}"/>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9</a:t>
            </a:fld>
            <a:endParaRPr lang="en-US" sz="1200" dirty="0">
              <a:latin typeface="+mn-lt"/>
            </a:endParaRPr>
          </a:p>
        </p:txBody>
      </p:sp>
    </p:spTree>
    <p:extLst>
      <p:ext uri="{BB962C8B-B14F-4D97-AF65-F5344CB8AC3E}">
        <p14:creationId xmlns:p14="http://schemas.microsoft.com/office/powerpoint/2010/main" val="196205267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D7CAC9-25BF-3518-B299-0BA299F2643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BE"/>
          </a:p>
        </p:txBody>
      </p:sp>
      <p:sp>
        <p:nvSpPr>
          <p:cNvPr id="3" name="Subtitle 2">
            <a:extLst>
              <a:ext uri="{FF2B5EF4-FFF2-40B4-BE49-F238E27FC236}">
                <a16:creationId xmlns:a16="http://schemas.microsoft.com/office/drawing/2014/main" id="{DB15F2A1-F56C-7D6B-2328-9CE7019F60A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BE"/>
          </a:p>
        </p:txBody>
      </p:sp>
      <p:sp>
        <p:nvSpPr>
          <p:cNvPr id="4" name="Date Placeholder 3">
            <a:extLst>
              <a:ext uri="{FF2B5EF4-FFF2-40B4-BE49-F238E27FC236}">
                <a16:creationId xmlns:a16="http://schemas.microsoft.com/office/drawing/2014/main" id="{9D1BA2E7-9471-50C7-D789-C3E01865A952}"/>
              </a:ext>
            </a:extLst>
          </p:cNvPr>
          <p:cNvSpPr>
            <a:spLocks noGrp="1"/>
          </p:cNvSpPr>
          <p:nvPr>
            <p:ph type="dt" sz="half" idx="10"/>
          </p:nvPr>
        </p:nvSpPr>
        <p:spPr/>
        <p:txBody>
          <a:bodyPr/>
          <a:lstStyle/>
          <a:p>
            <a:fld id="{5E0C7E38-01C8-424F-AA56-C1ACF3255CCB}" type="datetimeFigureOut">
              <a:rPr lang="en-BE" smtClean="0"/>
              <a:t>31/03/2023</a:t>
            </a:fld>
            <a:endParaRPr lang="en-BE"/>
          </a:p>
        </p:txBody>
      </p:sp>
      <p:sp>
        <p:nvSpPr>
          <p:cNvPr id="5" name="Footer Placeholder 4">
            <a:extLst>
              <a:ext uri="{FF2B5EF4-FFF2-40B4-BE49-F238E27FC236}">
                <a16:creationId xmlns:a16="http://schemas.microsoft.com/office/drawing/2014/main" id="{922E0437-B1E0-95FC-D9E6-DCE405DCE6D2}"/>
              </a:ext>
            </a:extLst>
          </p:cNvPr>
          <p:cNvSpPr>
            <a:spLocks noGrp="1"/>
          </p:cNvSpPr>
          <p:nvPr>
            <p:ph type="ftr" sz="quarter" idx="11"/>
          </p:nvPr>
        </p:nvSpPr>
        <p:spPr/>
        <p:txBody>
          <a:bodyPr/>
          <a:lstStyle/>
          <a:p>
            <a:endParaRPr lang="en-BE"/>
          </a:p>
        </p:txBody>
      </p:sp>
      <p:sp>
        <p:nvSpPr>
          <p:cNvPr id="6" name="Slide Number Placeholder 5">
            <a:extLst>
              <a:ext uri="{FF2B5EF4-FFF2-40B4-BE49-F238E27FC236}">
                <a16:creationId xmlns:a16="http://schemas.microsoft.com/office/drawing/2014/main" id="{65919E92-53EA-1237-66C1-8E70672B87E1}"/>
              </a:ext>
            </a:extLst>
          </p:cNvPr>
          <p:cNvSpPr>
            <a:spLocks noGrp="1"/>
          </p:cNvSpPr>
          <p:nvPr>
            <p:ph type="sldNum" sz="quarter" idx="12"/>
          </p:nvPr>
        </p:nvSpPr>
        <p:spPr/>
        <p:txBody>
          <a:bodyPr/>
          <a:lstStyle/>
          <a:p>
            <a:fld id="{27252699-6C27-4B85-91F2-5A556FEFBB67}" type="slidenum">
              <a:rPr lang="en-BE" smtClean="0"/>
              <a:t>‹#›</a:t>
            </a:fld>
            <a:endParaRPr lang="en-BE"/>
          </a:p>
        </p:txBody>
      </p:sp>
    </p:spTree>
    <p:extLst>
      <p:ext uri="{BB962C8B-B14F-4D97-AF65-F5344CB8AC3E}">
        <p14:creationId xmlns:p14="http://schemas.microsoft.com/office/powerpoint/2010/main" val="12225737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92A76E-F4A8-47B6-C1C0-6C483BCDEF9E}"/>
              </a:ext>
            </a:extLst>
          </p:cNvPr>
          <p:cNvSpPr>
            <a:spLocks noGrp="1"/>
          </p:cNvSpPr>
          <p:nvPr>
            <p:ph type="title"/>
          </p:nvPr>
        </p:nvSpPr>
        <p:spPr/>
        <p:txBody>
          <a:bodyPr/>
          <a:lstStyle/>
          <a:p>
            <a:r>
              <a:rPr lang="en-US"/>
              <a:t>Click to edit Master title style</a:t>
            </a:r>
            <a:endParaRPr lang="en-BE"/>
          </a:p>
        </p:txBody>
      </p:sp>
      <p:sp>
        <p:nvSpPr>
          <p:cNvPr id="3" name="Vertical Text Placeholder 2">
            <a:extLst>
              <a:ext uri="{FF2B5EF4-FFF2-40B4-BE49-F238E27FC236}">
                <a16:creationId xmlns:a16="http://schemas.microsoft.com/office/drawing/2014/main" id="{609ECA7C-356A-20F7-8503-8163314A9B8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BE"/>
          </a:p>
        </p:txBody>
      </p:sp>
      <p:sp>
        <p:nvSpPr>
          <p:cNvPr id="4" name="Date Placeholder 3">
            <a:extLst>
              <a:ext uri="{FF2B5EF4-FFF2-40B4-BE49-F238E27FC236}">
                <a16:creationId xmlns:a16="http://schemas.microsoft.com/office/drawing/2014/main" id="{1E09782E-D836-5E55-3423-1372A6632E79}"/>
              </a:ext>
            </a:extLst>
          </p:cNvPr>
          <p:cNvSpPr>
            <a:spLocks noGrp="1"/>
          </p:cNvSpPr>
          <p:nvPr>
            <p:ph type="dt" sz="half" idx="10"/>
          </p:nvPr>
        </p:nvSpPr>
        <p:spPr/>
        <p:txBody>
          <a:bodyPr/>
          <a:lstStyle/>
          <a:p>
            <a:fld id="{5E0C7E38-01C8-424F-AA56-C1ACF3255CCB}" type="datetimeFigureOut">
              <a:rPr lang="en-BE" smtClean="0"/>
              <a:t>31/03/2023</a:t>
            </a:fld>
            <a:endParaRPr lang="en-BE"/>
          </a:p>
        </p:txBody>
      </p:sp>
      <p:sp>
        <p:nvSpPr>
          <p:cNvPr id="5" name="Footer Placeholder 4">
            <a:extLst>
              <a:ext uri="{FF2B5EF4-FFF2-40B4-BE49-F238E27FC236}">
                <a16:creationId xmlns:a16="http://schemas.microsoft.com/office/drawing/2014/main" id="{BF6022C6-33FC-FD50-4FEB-42ACE245E1A6}"/>
              </a:ext>
            </a:extLst>
          </p:cNvPr>
          <p:cNvSpPr>
            <a:spLocks noGrp="1"/>
          </p:cNvSpPr>
          <p:nvPr>
            <p:ph type="ftr" sz="quarter" idx="11"/>
          </p:nvPr>
        </p:nvSpPr>
        <p:spPr/>
        <p:txBody>
          <a:bodyPr/>
          <a:lstStyle/>
          <a:p>
            <a:endParaRPr lang="en-BE"/>
          </a:p>
        </p:txBody>
      </p:sp>
      <p:sp>
        <p:nvSpPr>
          <p:cNvPr id="6" name="Slide Number Placeholder 5">
            <a:extLst>
              <a:ext uri="{FF2B5EF4-FFF2-40B4-BE49-F238E27FC236}">
                <a16:creationId xmlns:a16="http://schemas.microsoft.com/office/drawing/2014/main" id="{08534C07-B872-8D36-BDE2-12F3685A623A}"/>
              </a:ext>
            </a:extLst>
          </p:cNvPr>
          <p:cNvSpPr>
            <a:spLocks noGrp="1"/>
          </p:cNvSpPr>
          <p:nvPr>
            <p:ph type="sldNum" sz="quarter" idx="12"/>
          </p:nvPr>
        </p:nvSpPr>
        <p:spPr/>
        <p:txBody>
          <a:bodyPr/>
          <a:lstStyle/>
          <a:p>
            <a:fld id="{27252699-6C27-4B85-91F2-5A556FEFBB67}" type="slidenum">
              <a:rPr lang="en-BE" smtClean="0"/>
              <a:t>‹#›</a:t>
            </a:fld>
            <a:endParaRPr lang="en-BE"/>
          </a:p>
        </p:txBody>
      </p:sp>
    </p:spTree>
    <p:extLst>
      <p:ext uri="{BB962C8B-B14F-4D97-AF65-F5344CB8AC3E}">
        <p14:creationId xmlns:p14="http://schemas.microsoft.com/office/powerpoint/2010/main" val="29015739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16859F6-0554-94C9-3184-4352659205BE}"/>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BE"/>
          </a:p>
        </p:txBody>
      </p:sp>
      <p:sp>
        <p:nvSpPr>
          <p:cNvPr id="3" name="Vertical Text Placeholder 2">
            <a:extLst>
              <a:ext uri="{FF2B5EF4-FFF2-40B4-BE49-F238E27FC236}">
                <a16:creationId xmlns:a16="http://schemas.microsoft.com/office/drawing/2014/main" id="{803651C9-5654-E7A8-2F24-5BD13F48B5B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BE"/>
          </a:p>
        </p:txBody>
      </p:sp>
      <p:sp>
        <p:nvSpPr>
          <p:cNvPr id="4" name="Date Placeholder 3">
            <a:extLst>
              <a:ext uri="{FF2B5EF4-FFF2-40B4-BE49-F238E27FC236}">
                <a16:creationId xmlns:a16="http://schemas.microsoft.com/office/drawing/2014/main" id="{25C1D380-EE48-4C43-C55A-7B7400D83225}"/>
              </a:ext>
            </a:extLst>
          </p:cNvPr>
          <p:cNvSpPr>
            <a:spLocks noGrp="1"/>
          </p:cNvSpPr>
          <p:nvPr>
            <p:ph type="dt" sz="half" idx="10"/>
          </p:nvPr>
        </p:nvSpPr>
        <p:spPr/>
        <p:txBody>
          <a:bodyPr/>
          <a:lstStyle/>
          <a:p>
            <a:fld id="{5E0C7E38-01C8-424F-AA56-C1ACF3255CCB}" type="datetimeFigureOut">
              <a:rPr lang="en-BE" smtClean="0"/>
              <a:t>31/03/2023</a:t>
            </a:fld>
            <a:endParaRPr lang="en-BE"/>
          </a:p>
        </p:txBody>
      </p:sp>
      <p:sp>
        <p:nvSpPr>
          <p:cNvPr id="5" name="Footer Placeholder 4">
            <a:extLst>
              <a:ext uri="{FF2B5EF4-FFF2-40B4-BE49-F238E27FC236}">
                <a16:creationId xmlns:a16="http://schemas.microsoft.com/office/drawing/2014/main" id="{40EA7980-BD99-D1B6-205D-10867824838F}"/>
              </a:ext>
            </a:extLst>
          </p:cNvPr>
          <p:cNvSpPr>
            <a:spLocks noGrp="1"/>
          </p:cNvSpPr>
          <p:nvPr>
            <p:ph type="ftr" sz="quarter" idx="11"/>
          </p:nvPr>
        </p:nvSpPr>
        <p:spPr/>
        <p:txBody>
          <a:bodyPr/>
          <a:lstStyle/>
          <a:p>
            <a:endParaRPr lang="en-BE"/>
          </a:p>
        </p:txBody>
      </p:sp>
      <p:sp>
        <p:nvSpPr>
          <p:cNvPr id="6" name="Slide Number Placeholder 5">
            <a:extLst>
              <a:ext uri="{FF2B5EF4-FFF2-40B4-BE49-F238E27FC236}">
                <a16:creationId xmlns:a16="http://schemas.microsoft.com/office/drawing/2014/main" id="{C090BB67-4AB7-6B77-0D03-8A48931F654C}"/>
              </a:ext>
            </a:extLst>
          </p:cNvPr>
          <p:cNvSpPr>
            <a:spLocks noGrp="1"/>
          </p:cNvSpPr>
          <p:nvPr>
            <p:ph type="sldNum" sz="quarter" idx="12"/>
          </p:nvPr>
        </p:nvSpPr>
        <p:spPr/>
        <p:txBody>
          <a:bodyPr/>
          <a:lstStyle/>
          <a:p>
            <a:fld id="{27252699-6C27-4B85-91F2-5A556FEFBB67}" type="slidenum">
              <a:rPr lang="en-BE" smtClean="0"/>
              <a:t>‹#›</a:t>
            </a:fld>
            <a:endParaRPr lang="en-BE"/>
          </a:p>
        </p:txBody>
      </p:sp>
    </p:spTree>
    <p:extLst>
      <p:ext uri="{BB962C8B-B14F-4D97-AF65-F5344CB8AC3E}">
        <p14:creationId xmlns:p14="http://schemas.microsoft.com/office/powerpoint/2010/main" val="401900058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Custom Layout">
    <p:bg>
      <p:bgPr>
        <a:solidFill>
          <a:schemeClr val="accent6"/>
        </a:solidFill>
        <a:effectLst/>
      </p:bgPr>
    </p:bg>
    <p:spTree>
      <p:nvGrpSpPr>
        <p:cNvPr id="1" name=""/>
        <p:cNvGrpSpPr/>
        <p:nvPr/>
      </p:nvGrpSpPr>
      <p:grpSpPr>
        <a:xfrm>
          <a:off x="0" y="0"/>
          <a:ext cx="0" cy="0"/>
          <a:chOff x="0" y="0"/>
          <a:chExt cx="0" cy="0"/>
        </a:xfrm>
      </p:grpSpPr>
      <p:sp>
        <p:nvSpPr>
          <p:cNvPr id="3" name="Arrow: Pentagon 2">
            <a:extLst>
              <a:ext uri="{FF2B5EF4-FFF2-40B4-BE49-F238E27FC236}">
                <a16:creationId xmlns:a16="http://schemas.microsoft.com/office/drawing/2014/main" id="{A8BE9D00-E3B6-4C8A-9850-E680BFE2727A}"/>
              </a:ext>
            </a:extLst>
          </p:cNvPr>
          <p:cNvSpPr/>
          <p:nvPr userDrawn="1"/>
        </p:nvSpPr>
        <p:spPr>
          <a:xfrm>
            <a:off x="0" y="0"/>
            <a:ext cx="5811000" cy="6858000"/>
          </a:xfrm>
          <a:prstGeom prst="homePlate">
            <a:avLst>
              <a:gd name="adj" fmla="val 25259"/>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62" name="Title 1">
            <a:extLst>
              <a:ext uri="{FF2B5EF4-FFF2-40B4-BE49-F238E27FC236}">
                <a16:creationId xmlns:a16="http://schemas.microsoft.com/office/drawing/2014/main" id="{D0172625-8E54-4F58-8621-F7FE15D63AD5}"/>
              </a:ext>
            </a:extLst>
          </p:cNvPr>
          <p:cNvSpPr>
            <a:spLocks noGrp="1"/>
          </p:cNvSpPr>
          <p:nvPr>
            <p:ph type="title" hasCustomPrompt="1"/>
          </p:nvPr>
        </p:nvSpPr>
        <p:spPr>
          <a:xfrm>
            <a:off x="796385" y="3099692"/>
            <a:ext cx="4015311" cy="562168"/>
          </a:xfrm>
        </p:spPr>
        <p:txBody>
          <a:bodyPr>
            <a:noAutofit/>
          </a:bodyPr>
          <a:lstStyle>
            <a:lvl1pPr algn="l">
              <a:defRPr sz="4800" b="1">
                <a:solidFill>
                  <a:schemeClr val="bg1"/>
                </a:solidFill>
                <a:latin typeface="Garamond" panose="02020404030301010803" pitchFamily="18" charset="0"/>
              </a:defRPr>
            </a:lvl1pPr>
          </a:lstStyle>
          <a:p>
            <a:r>
              <a:rPr lang="en-US" dirty="0"/>
              <a:t>CLICK TO EDIT MASTER TITLE STYLE</a:t>
            </a:r>
          </a:p>
        </p:txBody>
      </p:sp>
    </p:spTree>
    <p:extLst>
      <p:ext uri="{BB962C8B-B14F-4D97-AF65-F5344CB8AC3E}">
        <p14:creationId xmlns:p14="http://schemas.microsoft.com/office/powerpoint/2010/main" val="396264703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2_Custom Layout">
    <p:bg>
      <p:bgPr>
        <a:solidFill>
          <a:schemeClr val="accent6"/>
        </a:solidFill>
        <a:effectLst/>
      </p:bgPr>
    </p:bg>
    <p:spTree>
      <p:nvGrpSpPr>
        <p:cNvPr id="1" name=""/>
        <p:cNvGrpSpPr/>
        <p:nvPr/>
      </p:nvGrpSpPr>
      <p:grpSpPr>
        <a:xfrm>
          <a:off x="0" y="0"/>
          <a:ext cx="0" cy="0"/>
          <a:chOff x="0" y="0"/>
          <a:chExt cx="0" cy="0"/>
        </a:xfrm>
      </p:grpSpPr>
      <p:sp>
        <p:nvSpPr>
          <p:cNvPr id="6" name="Hexagon 5">
            <a:extLst>
              <a:ext uri="{FF2B5EF4-FFF2-40B4-BE49-F238E27FC236}">
                <a16:creationId xmlns:a16="http://schemas.microsoft.com/office/drawing/2014/main" id="{B44FDF81-8ADA-496B-B92F-CF22EC5DCC7F}"/>
              </a:ext>
            </a:extLst>
          </p:cNvPr>
          <p:cNvSpPr/>
          <p:nvPr userDrawn="1"/>
        </p:nvSpPr>
        <p:spPr>
          <a:xfrm rot="1782986">
            <a:off x="657418" y="1353464"/>
            <a:ext cx="4749573" cy="4094457"/>
          </a:xfrm>
          <a:prstGeom prst="hexagon">
            <a:avLst>
              <a:gd name="adj" fmla="val 28965"/>
              <a:gd name="vf" fmla="val 115470"/>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5" name="Title 1">
            <a:extLst>
              <a:ext uri="{FF2B5EF4-FFF2-40B4-BE49-F238E27FC236}">
                <a16:creationId xmlns:a16="http://schemas.microsoft.com/office/drawing/2014/main" id="{917F4B93-D5FC-4BC1-ACC8-42A00E6E8C14}"/>
              </a:ext>
            </a:extLst>
          </p:cNvPr>
          <p:cNvSpPr>
            <a:spLocks noGrp="1"/>
          </p:cNvSpPr>
          <p:nvPr>
            <p:ph type="title" hasCustomPrompt="1"/>
          </p:nvPr>
        </p:nvSpPr>
        <p:spPr>
          <a:xfrm>
            <a:off x="1024548" y="3099692"/>
            <a:ext cx="4015311" cy="562168"/>
          </a:xfrm>
        </p:spPr>
        <p:txBody>
          <a:bodyPr>
            <a:noAutofit/>
          </a:bodyPr>
          <a:lstStyle>
            <a:lvl1pPr algn="ctr">
              <a:defRPr sz="4800" b="1">
                <a:solidFill>
                  <a:schemeClr val="bg1"/>
                </a:solidFill>
                <a:latin typeface="Garamond" panose="02020404030301010803" pitchFamily="18" charset="0"/>
              </a:defRPr>
            </a:lvl1pPr>
          </a:lstStyle>
          <a:p>
            <a:r>
              <a:rPr lang="en-US" dirty="0"/>
              <a:t>CLICK TO EDIT MASTER TITLE STYLE</a:t>
            </a:r>
          </a:p>
        </p:txBody>
      </p:sp>
    </p:spTree>
    <p:extLst>
      <p:ext uri="{BB962C8B-B14F-4D97-AF65-F5344CB8AC3E}">
        <p14:creationId xmlns:p14="http://schemas.microsoft.com/office/powerpoint/2010/main" val="172820163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1_Custom Layout">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7E0BEFEC-EC87-4309-BFFA-7F010E02C918}"/>
              </a:ext>
            </a:extLst>
          </p:cNvPr>
          <p:cNvSpPr/>
          <p:nvPr userDrawn="1"/>
        </p:nvSpPr>
        <p:spPr>
          <a:xfrm>
            <a:off x="0" y="-1"/>
            <a:ext cx="12192000" cy="98552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 name="Title 1">
            <a:extLst>
              <a:ext uri="{FF2B5EF4-FFF2-40B4-BE49-F238E27FC236}">
                <a16:creationId xmlns:a16="http://schemas.microsoft.com/office/drawing/2014/main" id="{BFF5FD31-A1B4-42BF-B5CB-087E7BAA2337}"/>
              </a:ext>
            </a:extLst>
          </p:cNvPr>
          <p:cNvSpPr>
            <a:spLocks noGrp="1"/>
          </p:cNvSpPr>
          <p:nvPr>
            <p:ph type="title"/>
          </p:nvPr>
        </p:nvSpPr>
        <p:spPr>
          <a:xfrm>
            <a:off x="838200" y="120516"/>
            <a:ext cx="10515600" cy="868968"/>
          </a:xfrm>
        </p:spPr>
        <p:txBody>
          <a:bodyPr>
            <a:normAutofit/>
          </a:bodyPr>
          <a:lstStyle>
            <a:lvl1pPr algn="ctr">
              <a:defRPr sz="3200" b="1">
                <a:solidFill>
                  <a:schemeClr val="accent6"/>
                </a:solidFill>
                <a:latin typeface="Arial" panose="020B0604020202020204" pitchFamily="34" charset="0"/>
                <a:cs typeface="Arial" panose="020B0604020202020204" pitchFamily="34" charset="0"/>
              </a:defRPr>
            </a:lvl1pPr>
          </a:lstStyle>
          <a:p>
            <a:r>
              <a:rPr lang="en-US" dirty="0"/>
              <a:t>Click to edit Master title style</a:t>
            </a:r>
            <a:endParaRPr lang="en-CA" dirty="0"/>
          </a:p>
        </p:txBody>
      </p:sp>
      <p:pic>
        <p:nvPicPr>
          <p:cNvPr id="6" name="Google Shape;15;p51">
            <a:extLst>
              <a:ext uri="{FF2B5EF4-FFF2-40B4-BE49-F238E27FC236}">
                <a16:creationId xmlns:a16="http://schemas.microsoft.com/office/drawing/2014/main" id="{29273CE4-1D43-5917-BF2B-C004CE8390DB}"/>
              </a:ext>
            </a:extLst>
          </p:cNvPr>
          <p:cNvPicPr preferRelativeResize="0"/>
          <p:nvPr userDrawn="1"/>
        </p:nvPicPr>
        <p:blipFill rotWithShape="1">
          <a:blip r:embed="rId2">
            <a:alphaModFix/>
          </a:blip>
          <a:srcRect/>
          <a:stretch/>
        </p:blipFill>
        <p:spPr>
          <a:xfrm>
            <a:off x="335817" y="6230028"/>
            <a:ext cx="349715" cy="402608"/>
          </a:xfrm>
          <a:prstGeom prst="rect">
            <a:avLst/>
          </a:prstGeom>
          <a:noFill/>
          <a:ln>
            <a:noFill/>
          </a:ln>
        </p:spPr>
      </p:pic>
      <p:sp>
        <p:nvSpPr>
          <p:cNvPr id="7" name="Google Shape;16;p51">
            <a:extLst>
              <a:ext uri="{FF2B5EF4-FFF2-40B4-BE49-F238E27FC236}">
                <a16:creationId xmlns:a16="http://schemas.microsoft.com/office/drawing/2014/main" id="{A9366E20-E535-482A-20C6-9D976169175E}"/>
              </a:ext>
            </a:extLst>
          </p:cNvPr>
          <p:cNvSpPr/>
          <p:nvPr userDrawn="1"/>
        </p:nvSpPr>
        <p:spPr>
          <a:xfrm>
            <a:off x="766810" y="6277445"/>
            <a:ext cx="10374666" cy="307736"/>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1400" b="0" i="0" u="none" strike="noStrike" cap="none" dirty="0">
                <a:solidFill>
                  <a:schemeClr val="bg2">
                    <a:lumMod val="75000"/>
                  </a:schemeClr>
                </a:solidFill>
                <a:latin typeface="Arial" panose="020B0604020202020204" pitchFamily="34" charset="0"/>
                <a:ea typeface="Calibri"/>
                <a:cs typeface="Arial" panose="020B0604020202020204" pitchFamily="34" charset="0"/>
                <a:sym typeface="Calibri"/>
              </a:rPr>
              <a:t>Level 1 Module 7: </a:t>
            </a:r>
            <a:r>
              <a:rPr lang="en-US" sz="1400" b="1" i="0" u="none" strike="noStrike" cap="none" dirty="0">
                <a:solidFill>
                  <a:schemeClr val="bg2">
                    <a:lumMod val="75000"/>
                  </a:schemeClr>
                </a:solidFill>
                <a:latin typeface="Arial" panose="020B0604020202020204" pitchFamily="34" charset="0"/>
                <a:ea typeface="Calibri"/>
                <a:cs typeface="Arial" panose="020B0604020202020204" pitchFamily="34" charset="0"/>
                <a:sym typeface="Calibri"/>
              </a:rPr>
              <a:t>Assessment</a:t>
            </a:r>
          </a:p>
        </p:txBody>
      </p:sp>
    </p:spTree>
    <p:extLst>
      <p:ext uri="{BB962C8B-B14F-4D97-AF65-F5344CB8AC3E}">
        <p14:creationId xmlns:p14="http://schemas.microsoft.com/office/powerpoint/2010/main" val="28451264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D5710F-2A8D-6901-F329-7C70F4E57874}"/>
              </a:ext>
            </a:extLst>
          </p:cNvPr>
          <p:cNvSpPr>
            <a:spLocks noGrp="1"/>
          </p:cNvSpPr>
          <p:nvPr>
            <p:ph type="title"/>
          </p:nvPr>
        </p:nvSpPr>
        <p:spPr/>
        <p:txBody>
          <a:bodyPr/>
          <a:lstStyle/>
          <a:p>
            <a:r>
              <a:rPr lang="en-US"/>
              <a:t>Click to edit Master title style</a:t>
            </a:r>
            <a:endParaRPr lang="en-BE"/>
          </a:p>
        </p:txBody>
      </p:sp>
      <p:sp>
        <p:nvSpPr>
          <p:cNvPr id="3" name="Content Placeholder 2">
            <a:extLst>
              <a:ext uri="{FF2B5EF4-FFF2-40B4-BE49-F238E27FC236}">
                <a16:creationId xmlns:a16="http://schemas.microsoft.com/office/drawing/2014/main" id="{4CBEE2F2-2058-EA8F-95CB-DC467346A952}"/>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BE"/>
          </a:p>
        </p:txBody>
      </p:sp>
      <p:sp>
        <p:nvSpPr>
          <p:cNvPr id="4" name="Date Placeholder 3">
            <a:extLst>
              <a:ext uri="{FF2B5EF4-FFF2-40B4-BE49-F238E27FC236}">
                <a16:creationId xmlns:a16="http://schemas.microsoft.com/office/drawing/2014/main" id="{E83BC641-43FF-5191-154C-639DDA8B607A}"/>
              </a:ext>
            </a:extLst>
          </p:cNvPr>
          <p:cNvSpPr>
            <a:spLocks noGrp="1"/>
          </p:cNvSpPr>
          <p:nvPr>
            <p:ph type="dt" sz="half" idx="10"/>
          </p:nvPr>
        </p:nvSpPr>
        <p:spPr/>
        <p:txBody>
          <a:bodyPr/>
          <a:lstStyle/>
          <a:p>
            <a:fld id="{5E0C7E38-01C8-424F-AA56-C1ACF3255CCB}" type="datetimeFigureOut">
              <a:rPr lang="en-BE" smtClean="0"/>
              <a:t>31/03/2023</a:t>
            </a:fld>
            <a:endParaRPr lang="en-BE"/>
          </a:p>
        </p:txBody>
      </p:sp>
      <p:sp>
        <p:nvSpPr>
          <p:cNvPr id="5" name="Footer Placeholder 4">
            <a:extLst>
              <a:ext uri="{FF2B5EF4-FFF2-40B4-BE49-F238E27FC236}">
                <a16:creationId xmlns:a16="http://schemas.microsoft.com/office/drawing/2014/main" id="{8F17C91D-7E8B-FCB0-E5CC-B24AACD87ADC}"/>
              </a:ext>
            </a:extLst>
          </p:cNvPr>
          <p:cNvSpPr>
            <a:spLocks noGrp="1"/>
          </p:cNvSpPr>
          <p:nvPr>
            <p:ph type="ftr" sz="quarter" idx="11"/>
          </p:nvPr>
        </p:nvSpPr>
        <p:spPr/>
        <p:txBody>
          <a:bodyPr/>
          <a:lstStyle/>
          <a:p>
            <a:endParaRPr lang="en-BE"/>
          </a:p>
        </p:txBody>
      </p:sp>
      <p:sp>
        <p:nvSpPr>
          <p:cNvPr id="6" name="Slide Number Placeholder 5">
            <a:extLst>
              <a:ext uri="{FF2B5EF4-FFF2-40B4-BE49-F238E27FC236}">
                <a16:creationId xmlns:a16="http://schemas.microsoft.com/office/drawing/2014/main" id="{825F344A-90A1-FA31-C44F-DAE72EB84BD0}"/>
              </a:ext>
            </a:extLst>
          </p:cNvPr>
          <p:cNvSpPr>
            <a:spLocks noGrp="1"/>
          </p:cNvSpPr>
          <p:nvPr>
            <p:ph type="sldNum" sz="quarter" idx="12"/>
          </p:nvPr>
        </p:nvSpPr>
        <p:spPr/>
        <p:txBody>
          <a:bodyPr/>
          <a:lstStyle/>
          <a:p>
            <a:fld id="{27252699-6C27-4B85-91F2-5A556FEFBB67}" type="slidenum">
              <a:rPr lang="en-BE" smtClean="0"/>
              <a:t>‹#›</a:t>
            </a:fld>
            <a:endParaRPr lang="en-BE"/>
          </a:p>
        </p:txBody>
      </p:sp>
    </p:spTree>
    <p:extLst>
      <p:ext uri="{BB962C8B-B14F-4D97-AF65-F5344CB8AC3E}">
        <p14:creationId xmlns:p14="http://schemas.microsoft.com/office/powerpoint/2010/main" val="3223547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EEE796-B07A-2679-2AA8-F5B32321638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BE"/>
          </a:p>
        </p:txBody>
      </p:sp>
      <p:sp>
        <p:nvSpPr>
          <p:cNvPr id="3" name="Text Placeholder 2">
            <a:extLst>
              <a:ext uri="{FF2B5EF4-FFF2-40B4-BE49-F238E27FC236}">
                <a16:creationId xmlns:a16="http://schemas.microsoft.com/office/drawing/2014/main" id="{30EC15B7-D818-64A7-B0B5-4689A9389F0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01ACEDA-CFC9-5F2C-B85E-B6030B84A401}"/>
              </a:ext>
            </a:extLst>
          </p:cNvPr>
          <p:cNvSpPr>
            <a:spLocks noGrp="1"/>
          </p:cNvSpPr>
          <p:nvPr>
            <p:ph type="dt" sz="half" idx="10"/>
          </p:nvPr>
        </p:nvSpPr>
        <p:spPr/>
        <p:txBody>
          <a:bodyPr/>
          <a:lstStyle/>
          <a:p>
            <a:fld id="{5E0C7E38-01C8-424F-AA56-C1ACF3255CCB}" type="datetimeFigureOut">
              <a:rPr lang="en-BE" smtClean="0"/>
              <a:t>31/03/2023</a:t>
            </a:fld>
            <a:endParaRPr lang="en-BE"/>
          </a:p>
        </p:txBody>
      </p:sp>
      <p:sp>
        <p:nvSpPr>
          <p:cNvPr id="5" name="Footer Placeholder 4">
            <a:extLst>
              <a:ext uri="{FF2B5EF4-FFF2-40B4-BE49-F238E27FC236}">
                <a16:creationId xmlns:a16="http://schemas.microsoft.com/office/drawing/2014/main" id="{D285A9E0-C9CE-8898-B036-D7A30385F00A}"/>
              </a:ext>
            </a:extLst>
          </p:cNvPr>
          <p:cNvSpPr>
            <a:spLocks noGrp="1"/>
          </p:cNvSpPr>
          <p:nvPr>
            <p:ph type="ftr" sz="quarter" idx="11"/>
          </p:nvPr>
        </p:nvSpPr>
        <p:spPr/>
        <p:txBody>
          <a:bodyPr/>
          <a:lstStyle/>
          <a:p>
            <a:endParaRPr lang="en-BE"/>
          </a:p>
        </p:txBody>
      </p:sp>
      <p:sp>
        <p:nvSpPr>
          <p:cNvPr id="6" name="Slide Number Placeholder 5">
            <a:extLst>
              <a:ext uri="{FF2B5EF4-FFF2-40B4-BE49-F238E27FC236}">
                <a16:creationId xmlns:a16="http://schemas.microsoft.com/office/drawing/2014/main" id="{14244899-0DC8-EC4E-4958-F2AD59CAF702}"/>
              </a:ext>
            </a:extLst>
          </p:cNvPr>
          <p:cNvSpPr>
            <a:spLocks noGrp="1"/>
          </p:cNvSpPr>
          <p:nvPr>
            <p:ph type="sldNum" sz="quarter" idx="12"/>
          </p:nvPr>
        </p:nvSpPr>
        <p:spPr/>
        <p:txBody>
          <a:bodyPr/>
          <a:lstStyle/>
          <a:p>
            <a:fld id="{27252699-6C27-4B85-91F2-5A556FEFBB67}" type="slidenum">
              <a:rPr lang="en-BE" smtClean="0"/>
              <a:t>‹#›</a:t>
            </a:fld>
            <a:endParaRPr lang="en-BE"/>
          </a:p>
        </p:txBody>
      </p:sp>
    </p:spTree>
    <p:extLst>
      <p:ext uri="{BB962C8B-B14F-4D97-AF65-F5344CB8AC3E}">
        <p14:creationId xmlns:p14="http://schemas.microsoft.com/office/powerpoint/2010/main" val="32414340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2D0A46-7A58-AF0F-D0DC-EA827BE864C8}"/>
              </a:ext>
            </a:extLst>
          </p:cNvPr>
          <p:cNvSpPr>
            <a:spLocks noGrp="1"/>
          </p:cNvSpPr>
          <p:nvPr>
            <p:ph type="title"/>
          </p:nvPr>
        </p:nvSpPr>
        <p:spPr/>
        <p:txBody>
          <a:bodyPr/>
          <a:lstStyle/>
          <a:p>
            <a:r>
              <a:rPr lang="en-US"/>
              <a:t>Click to edit Master title style</a:t>
            </a:r>
            <a:endParaRPr lang="en-BE"/>
          </a:p>
        </p:txBody>
      </p:sp>
      <p:sp>
        <p:nvSpPr>
          <p:cNvPr id="3" name="Content Placeholder 2">
            <a:extLst>
              <a:ext uri="{FF2B5EF4-FFF2-40B4-BE49-F238E27FC236}">
                <a16:creationId xmlns:a16="http://schemas.microsoft.com/office/drawing/2014/main" id="{85DDB80E-40B2-F281-CCEC-B220685282B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BE"/>
          </a:p>
        </p:txBody>
      </p:sp>
      <p:sp>
        <p:nvSpPr>
          <p:cNvPr id="4" name="Content Placeholder 3">
            <a:extLst>
              <a:ext uri="{FF2B5EF4-FFF2-40B4-BE49-F238E27FC236}">
                <a16:creationId xmlns:a16="http://schemas.microsoft.com/office/drawing/2014/main" id="{BCE0B4EE-ABD1-FD20-5CF3-F6743BAD9AD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BE"/>
          </a:p>
        </p:txBody>
      </p:sp>
      <p:sp>
        <p:nvSpPr>
          <p:cNvPr id="5" name="Date Placeholder 4">
            <a:extLst>
              <a:ext uri="{FF2B5EF4-FFF2-40B4-BE49-F238E27FC236}">
                <a16:creationId xmlns:a16="http://schemas.microsoft.com/office/drawing/2014/main" id="{DE487C65-9B78-94F1-A703-FBCB2A607518}"/>
              </a:ext>
            </a:extLst>
          </p:cNvPr>
          <p:cNvSpPr>
            <a:spLocks noGrp="1"/>
          </p:cNvSpPr>
          <p:nvPr>
            <p:ph type="dt" sz="half" idx="10"/>
          </p:nvPr>
        </p:nvSpPr>
        <p:spPr/>
        <p:txBody>
          <a:bodyPr/>
          <a:lstStyle/>
          <a:p>
            <a:fld id="{5E0C7E38-01C8-424F-AA56-C1ACF3255CCB}" type="datetimeFigureOut">
              <a:rPr lang="en-BE" smtClean="0"/>
              <a:t>31/03/2023</a:t>
            </a:fld>
            <a:endParaRPr lang="en-BE"/>
          </a:p>
        </p:txBody>
      </p:sp>
      <p:sp>
        <p:nvSpPr>
          <p:cNvPr id="6" name="Footer Placeholder 5">
            <a:extLst>
              <a:ext uri="{FF2B5EF4-FFF2-40B4-BE49-F238E27FC236}">
                <a16:creationId xmlns:a16="http://schemas.microsoft.com/office/drawing/2014/main" id="{1035327E-0A86-647E-ED15-22B3912D39AC}"/>
              </a:ext>
            </a:extLst>
          </p:cNvPr>
          <p:cNvSpPr>
            <a:spLocks noGrp="1"/>
          </p:cNvSpPr>
          <p:nvPr>
            <p:ph type="ftr" sz="quarter" idx="11"/>
          </p:nvPr>
        </p:nvSpPr>
        <p:spPr/>
        <p:txBody>
          <a:bodyPr/>
          <a:lstStyle/>
          <a:p>
            <a:endParaRPr lang="en-BE"/>
          </a:p>
        </p:txBody>
      </p:sp>
      <p:sp>
        <p:nvSpPr>
          <p:cNvPr id="7" name="Slide Number Placeholder 6">
            <a:extLst>
              <a:ext uri="{FF2B5EF4-FFF2-40B4-BE49-F238E27FC236}">
                <a16:creationId xmlns:a16="http://schemas.microsoft.com/office/drawing/2014/main" id="{C613AFC5-A826-06BB-CFBA-07DD0E016DAA}"/>
              </a:ext>
            </a:extLst>
          </p:cNvPr>
          <p:cNvSpPr>
            <a:spLocks noGrp="1"/>
          </p:cNvSpPr>
          <p:nvPr>
            <p:ph type="sldNum" sz="quarter" idx="12"/>
          </p:nvPr>
        </p:nvSpPr>
        <p:spPr/>
        <p:txBody>
          <a:bodyPr/>
          <a:lstStyle/>
          <a:p>
            <a:fld id="{27252699-6C27-4B85-91F2-5A556FEFBB67}" type="slidenum">
              <a:rPr lang="en-BE" smtClean="0"/>
              <a:t>‹#›</a:t>
            </a:fld>
            <a:endParaRPr lang="en-BE"/>
          </a:p>
        </p:txBody>
      </p:sp>
    </p:spTree>
    <p:extLst>
      <p:ext uri="{BB962C8B-B14F-4D97-AF65-F5344CB8AC3E}">
        <p14:creationId xmlns:p14="http://schemas.microsoft.com/office/powerpoint/2010/main" val="13291808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AE604C-8724-CD47-1708-3B4C960FFA28}"/>
              </a:ext>
            </a:extLst>
          </p:cNvPr>
          <p:cNvSpPr>
            <a:spLocks noGrp="1"/>
          </p:cNvSpPr>
          <p:nvPr>
            <p:ph type="title"/>
          </p:nvPr>
        </p:nvSpPr>
        <p:spPr>
          <a:xfrm>
            <a:off x="839788" y="365125"/>
            <a:ext cx="10515600" cy="1325563"/>
          </a:xfrm>
        </p:spPr>
        <p:txBody>
          <a:bodyPr/>
          <a:lstStyle/>
          <a:p>
            <a:r>
              <a:rPr lang="en-US"/>
              <a:t>Click to edit Master title style</a:t>
            </a:r>
            <a:endParaRPr lang="en-BE"/>
          </a:p>
        </p:txBody>
      </p:sp>
      <p:sp>
        <p:nvSpPr>
          <p:cNvPr id="3" name="Text Placeholder 2">
            <a:extLst>
              <a:ext uri="{FF2B5EF4-FFF2-40B4-BE49-F238E27FC236}">
                <a16:creationId xmlns:a16="http://schemas.microsoft.com/office/drawing/2014/main" id="{5EF66DA1-7EC6-FCFD-11BC-4CA305B6C91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FBDE997-B89E-45EF-B491-9A95EF01A0F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BE"/>
          </a:p>
        </p:txBody>
      </p:sp>
      <p:sp>
        <p:nvSpPr>
          <p:cNvPr id="5" name="Text Placeholder 4">
            <a:extLst>
              <a:ext uri="{FF2B5EF4-FFF2-40B4-BE49-F238E27FC236}">
                <a16:creationId xmlns:a16="http://schemas.microsoft.com/office/drawing/2014/main" id="{5053968B-6311-5EA7-54D5-CAC07F47EB8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0C3CB07-63CF-3ECE-7892-9639F51BFB2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BE"/>
          </a:p>
        </p:txBody>
      </p:sp>
      <p:sp>
        <p:nvSpPr>
          <p:cNvPr id="7" name="Date Placeholder 6">
            <a:extLst>
              <a:ext uri="{FF2B5EF4-FFF2-40B4-BE49-F238E27FC236}">
                <a16:creationId xmlns:a16="http://schemas.microsoft.com/office/drawing/2014/main" id="{67F89D82-03B0-F259-712E-2AF6F233894F}"/>
              </a:ext>
            </a:extLst>
          </p:cNvPr>
          <p:cNvSpPr>
            <a:spLocks noGrp="1"/>
          </p:cNvSpPr>
          <p:nvPr>
            <p:ph type="dt" sz="half" idx="10"/>
          </p:nvPr>
        </p:nvSpPr>
        <p:spPr/>
        <p:txBody>
          <a:bodyPr/>
          <a:lstStyle/>
          <a:p>
            <a:fld id="{5E0C7E38-01C8-424F-AA56-C1ACF3255CCB}" type="datetimeFigureOut">
              <a:rPr lang="en-BE" smtClean="0"/>
              <a:t>31/03/2023</a:t>
            </a:fld>
            <a:endParaRPr lang="en-BE"/>
          </a:p>
        </p:txBody>
      </p:sp>
      <p:sp>
        <p:nvSpPr>
          <p:cNvPr id="8" name="Footer Placeholder 7">
            <a:extLst>
              <a:ext uri="{FF2B5EF4-FFF2-40B4-BE49-F238E27FC236}">
                <a16:creationId xmlns:a16="http://schemas.microsoft.com/office/drawing/2014/main" id="{E64EC007-8540-E4A9-72FD-CB2E2DC1E762}"/>
              </a:ext>
            </a:extLst>
          </p:cNvPr>
          <p:cNvSpPr>
            <a:spLocks noGrp="1"/>
          </p:cNvSpPr>
          <p:nvPr>
            <p:ph type="ftr" sz="quarter" idx="11"/>
          </p:nvPr>
        </p:nvSpPr>
        <p:spPr/>
        <p:txBody>
          <a:bodyPr/>
          <a:lstStyle/>
          <a:p>
            <a:endParaRPr lang="en-BE"/>
          </a:p>
        </p:txBody>
      </p:sp>
      <p:sp>
        <p:nvSpPr>
          <p:cNvPr id="9" name="Slide Number Placeholder 8">
            <a:extLst>
              <a:ext uri="{FF2B5EF4-FFF2-40B4-BE49-F238E27FC236}">
                <a16:creationId xmlns:a16="http://schemas.microsoft.com/office/drawing/2014/main" id="{04480021-D178-B27B-3390-1AE6AA535778}"/>
              </a:ext>
            </a:extLst>
          </p:cNvPr>
          <p:cNvSpPr>
            <a:spLocks noGrp="1"/>
          </p:cNvSpPr>
          <p:nvPr>
            <p:ph type="sldNum" sz="quarter" idx="12"/>
          </p:nvPr>
        </p:nvSpPr>
        <p:spPr/>
        <p:txBody>
          <a:bodyPr/>
          <a:lstStyle/>
          <a:p>
            <a:fld id="{27252699-6C27-4B85-91F2-5A556FEFBB67}" type="slidenum">
              <a:rPr lang="en-BE" smtClean="0"/>
              <a:t>‹#›</a:t>
            </a:fld>
            <a:endParaRPr lang="en-BE"/>
          </a:p>
        </p:txBody>
      </p:sp>
    </p:spTree>
    <p:extLst>
      <p:ext uri="{BB962C8B-B14F-4D97-AF65-F5344CB8AC3E}">
        <p14:creationId xmlns:p14="http://schemas.microsoft.com/office/powerpoint/2010/main" val="20157792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8B8616-BAA5-915C-24B7-DA5C93B1D2EF}"/>
              </a:ext>
            </a:extLst>
          </p:cNvPr>
          <p:cNvSpPr>
            <a:spLocks noGrp="1"/>
          </p:cNvSpPr>
          <p:nvPr>
            <p:ph type="title"/>
          </p:nvPr>
        </p:nvSpPr>
        <p:spPr/>
        <p:txBody>
          <a:bodyPr/>
          <a:lstStyle/>
          <a:p>
            <a:r>
              <a:rPr lang="en-US"/>
              <a:t>Click to edit Master title style</a:t>
            </a:r>
            <a:endParaRPr lang="en-BE"/>
          </a:p>
        </p:txBody>
      </p:sp>
      <p:sp>
        <p:nvSpPr>
          <p:cNvPr id="3" name="Date Placeholder 2">
            <a:extLst>
              <a:ext uri="{FF2B5EF4-FFF2-40B4-BE49-F238E27FC236}">
                <a16:creationId xmlns:a16="http://schemas.microsoft.com/office/drawing/2014/main" id="{94E197C8-BC38-8A7A-4157-86FE8FF4D4D5}"/>
              </a:ext>
            </a:extLst>
          </p:cNvPr>
          <p:cNvSpPr>
            <a:spLocks noGrp="1"/>
          </p:cNvSpPr>
          <p:nvPr>
            <p:ph type="dt" sz="half" idx="10"/>
          </p:nvPr>
        </p:nvSpPr>
        <p:spPr/>
        <p:txBody>
          <a:bodyPr/>
          <a:lstStyle/>
          <a:p>
            <a:fld id="{5E0C7E38-01C8-424F-AA56-C1ACF3255CCB}" type="datetimeFigureOut">
              <a:rPr lang="en-BE" smtClean="0"/>
              <a:t>31/03/2023</a:t>
            </a:fld>
            <a:endParaRPr lang="en-BE"/>
          </a:p>
        </p:txBody>
      </p:sp>
      <p:sp>
        <p:nvSpPr>
          <p:cNvPr id="4" name="Footer Placeholder 3">
            <a:extLst>
              <a:ext uri="{FF2B5EF4-FFF2-40B4-BE49-F238E27FC236}">
                <a16:creationId xmlns:a16="http://schemas.microsoft.com/office/drawing/2014/main" id="{26549652-AC84-5659-B1A0-957FDBD099D6}"/>
              </a:ext>
            </a:extLst>
          </p:cNvPr>
          <p:cNvSpPr>
            <a:spLocks noGrp="1"/>
          </p:cNvSpPr>
          <p:nvPr>
            <p:ph type="ftr" sz="quarter" idx="11"/>
          </p:nvPr>
        </p:nvSpPr>
        <p:spPr/>
        <p:txBody>
          <a:bodyPr/>
          <a:lstStyle/>
          <a:p>
            <a:endParaRPr lang="en-BE"/>
          </a:p>
        </p:txBody>
      </p:sp>
      <p:sp>
        <p:nvSpPr>
          <p:cNvPr id="5" name="Slide Number Placeholder 4">
            <a:extLst>
              <a:ext uri="{FF2B5EF4-FFF2-40B4-BE49-F238E27FC236}">
                <a16:creationId xmlns:a16="http://schemas.microsoft.com/office/drawing/2014/main" id="{A328A0F1-D228-66A7-DDD8-4D536B85FD24}"/>
              </a:ext>
            </a:extLst>
          </p:cNvPr>
          <p:cNvSpPr>
            <a:spLocks noGrp="1"/>
          </p:cNvSpPr>
          <p:nvPr>
            <p:ph type="sldNum" sz="quarter" idx="12"/>
          </p:nvPr>
        </p:nvSpPr>
        <p:spPr/>
        <p:txBody>
          <a:bodyPr/>
          <a:lstStyle/>
          <a:p>
            <a:fld id="{27252699-6C27-4B85-91F2-5A556FEFBB67}" type="slidenum">
              <a:rPr lang="en-BE" smtClean="0"/>
              <a:t>‹#›</a:t>
            </a:fld>
            <a:endParaRPr lang="en-BE"/>
          </a:p>
        </p:txBody>
      </p:sp>
    </p:spTree>
    <p:extLst>
      <p:ext uri="{BB962C8B-B14F-4D97-AF65-F5344CB8AC3E}">
        <p14:creationId xmlns:p14="http://schemas.microsoft.com/office/powerpoint/2010/main" val="35487550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A58DCE9-EF65-381E-7596-8A11BE931A85}"/>
              </a:ext>
            </a:extLst>
          </p:cNvPr>
          <p:cNvSpPr>
            <a:spLocks noGrp="1"/>
          </p:cNvSpPr>
          <p:nvPr>
            <p:ph type="dt" sz="half" idx="10"/>
          </p:nvPr>
        </p:nvSpPr>
        <p:spPr/>
        <p:txBody>
          <a:bodyPr/>
          <a:lstStyle/>
          <a:p>
            <a:fld id="{5E0C7E38-01C8-424F-AA56-C1ACF3255CCB}" type="datetimeFigureOut">
              <a:rPr lang="en-BE" smtClean="0"/>
              <a:t>31/03/2023</a:t>
            </a:fld>
            <a:endParaRPr lang="en-BE"/>
          </a:p>
        </p:txBody>
      </p:sp>
      <p:sp>
        <p:nvSpPr>
          <p:cNvPr id="3" name="Footer Placeholder 2">
            <a:extLst>
              <a:ext uri="{FF2B5EF4-FFF2-40B4-BE49-F238E27FC236}">
                <a16:creationId xmlns:a16="http://schemas.microsoft.com/office/drawing/2014/main" id="{79EB8295-86D1-D9FE-9184-5BF8EED20843}"/>
              </a:ext>
            </a:extLst>
          </p:cNvPr>
          <p:cNvSpPr>
            <a:spLocks noGrp="1"/>
          </p:cNvSpPr>
          <p:nvPr>
            <p:ph type="ftr" sz="quarter" idx="11"/>
          </p:nvPr>
        </p:nvSpPr>
        <p:spPr/>
        <p:txBody>
          <a:bodyPr/>
          <a:lstStyle/>
          <a:p>
            <a:endParaRPr lang="en-BE"/>
          </a:p>
        </p:txBody>
      </p:sp>
      <p:sp>
        <p:nvSpPr>
          <p:cNvPr id="4" name="Slide Number Placeholder 3">
            <a:extLst>
              <a:ext uri="{FF2B5EF4-FFF2-40B4-BE49-F238E27FC236}">
                <a16:creationId xmlns:a16="http://schemas.microsoft.com/office/drawing/2014/main" id="{9D343846-E6B8-609E-6748-4B6C17634277}"/>
              </a:ext>
            </a:extLst>
          </p:cNvPr>
          <p:cNvSpPr>
            <a:spLocks noGrp="1"/>
          </p:cNvSpPr>
          <p:nvPr>
            <p:ph type="sldNum" sz="quarter" idx="12"/>
          </p:nvPr>
        </p:nvSpPr>
        <p:spPr/>
        <p:txBody>
          <a:bodyPr/>
          <a:lstStyle/>
          <a:p>
            <a:fld id="{27252699-6C27-4B85-91F2-5A556FEFBB67}" type="slidenum">
              <a:rPr lang="en-BE" smtClean="0"/>
              <a:t>‹#›</a:t>
            </a:fld>
            <a:endParaRPr lang="en-BE"/>
          </a:p>
        </p:txBody>
      </p:sp>
    </p:spTree>
    <p:extLst>
      <p:ext uri="{BB962C8B-B14F-4D97-AF65-F5344CB8AC3E}">
        <p14:creationId xmlns:p14="http://schemas.microsoft.com/office/powerpoint/2010/main" val="11365113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92A861-2D28-1564-3502-83D17BABE7B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BE"/>
          </a:p>
        </p:txBody>
      </p:sp>
      <p:sp>
        <p:nvSpPr>
          <p:cNvPr id="3" name="Content Placeholder 2">
            <a:extLst>
              <a:ext uri="{FF2B5EF4-FFF2-40B4-BE49-F238E27FC236}">
                <a16:creationId xmlns:a16="http://schemas.microsoft.com/office/drawing/2014/main" id="{3A5215F2-E553-4537-F8ED-C094F772673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BE"/>
          </a:p>
        </p:txBody>
      </p:sp>
      <p:sp>
        <p:nvSpPr>
          <p:cNvPr id="4" name="Text Placeholder 3">
            <a:extLst>
              <a:ext uri="{FF2B5EF4-FFF2-40B4-BE49-F238E27FC236}">
                <a16:creationId xmlns:a16="http://schemas.microsoft.com/office/drawing/2014/main" id="{6E2FBC73-06FC-A0EE-E098-C68645D3CA6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36F5889-A670-0C62-2EBE-2D26629B5223}"/>
              </a:ext>
            </a:extLst>
          </p:cNvPr>
          <p:cNvSpPr>
            <a:spLocks noGrp="1"/>
          </p:cNvSpPr>
          <p:nvPr>
            <p:ph type="dt" sz="half" idx="10"/>
          </p:nvPr>
        </p:nvSpPr>
        <p:spPr/>
        <p:txBody>
          <a:bodyPr/>
          <a:lstStyle/>
          <a:p>
            <a:fld id="{5E0C7E38-01C8-424F-AA56-C1ACF3255CCB}" type="datetimeFigureOut">
              <a:rPr lang="en-BE" smtClean="0"/>
              <a:t>31/03/2023</a:t>
            </a:fld>
            <a:endParaRPr lang="en-BE"/>
          </a:p>
        </p:txBody>
      </p:sp>
      <p:sp>
        <p:nvSpPr>
          <p:cNvPr id="6" name="Footer Placeholder 5">
            <a:extLst>
              <a:ext uri="{FF2B5EF4-FFF2-40B4-BE49-F238E27FC236}">
                <a16:creationId xmlns:a16="http://schemas.microsoft.com/office/drawing/2014/main" id="{8E005F3A-F417-074F-8BD9-E05E27ADFA10}"/>
              </a:ext>
            </a:extLst>
          </p:cNvPr>
          <p:cNvSpPr>
            <a:spLocks noGrp="1"/>
          </p:cNvSpPr>
          <p:nvPr>
            <p:ph type="ftr" sz="quarter" idx="11"/>
          </p:nvPr>
        </p:nvSpPr>
        <p:spPr/>
        <p:txBody>
          <a:bodyPr/>
          <a:lstStyle/>
          <a:p>
            <a:endParaRPr lang="en-BE"/>
          </a:p>
        </p:txBody>
      </p:sp>
      <p:sp>
        <p:nvSpPr>
          <p:cNvPr id="7" name="Slide Number Placeholder 6">
            <a:extLst>
              <a:ext uri="{FF2B5EF4-FFF2-40B4-BE49-F238E27FC236}">
                <a16:creationId xmlns:a16="http://schemas.microsoft.com/office/drawing/2014/main" id="{0168862F-3E7A-A87B-3E0E-8555C53D45FF}"/>
              </a:ext>
            </a:extLst>
          </p:cNvPr>
          <p:cNvSpPr>
            <a:spLocks noGrp="1"/>
          </p:cNvSpPr>
          <p:nvPr>
            <p:ph type="sldNum" sz="quarter" idx="12"/>
          </p:nvPr>
        </p:nvSpPr>
        <p:spPr/>
        <p:txBody>
          <a:bodyPr/>
          <a:lstStyle/>
          <a:p>
            <a:fld id="{27252699-6C27-4B85-91F2-5A556FEFBB67}" type="slidenum">
              <a:rPr lang="en-BE" smtClean="0"/>
              <a:t>‹#›</a:t>
            </a:fld>
            <a:endParaRPr lang="en-BE"/>
          </a:p>
        </p:txBody>
      </p:sp>
    </p:spTree>
    <p:extLst>
      <p:ext uri="{BB962C8B-B14F-4D97-AF65-F5344CB8AC3E}">
        <p14:creationId xmlns:p14="http://schemas.microsoft.com/office/powerpoint/2010/main" val="31555352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22545B-654F-19F2-E98E-3E60F5F2A4B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BE"/>
          </a:p>
        </p:txBody>
      </p:sp>
      <p:sp>
        <p:nvSpPr>
          <p:cNvPr id="3" name="Picture Placeholder 2">
            <a:extLst>
              <a:ext uri="{FF2B5EF4-FFF2-40B4-BE49-F238E27FC236}">
                <a16:creationId xmlns:a16="http://schemas.microsoft.com/office/drawing/2014/main" id="{E86FFAD9-DD4C-D4FB-DB3B-A963CE98E05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BE"/>
          </a:p>
        </p:txBody>
      </p:sp>
      <p:sp>
        <p:nvSpPr>
          <p:cNvPr id="4" name="Text Placeholder 3">
            <a:extLst>
              <a:ext uri="{FF2B5EF4-FFF2-40B4-BE49-F238E27FC236}">
                <a16:creationId xmlns:a16="http://schemas.microsoft.com/office/drawing/2014/main" id="{00B3A9F4-15D8-1018-A68A-AFE7096E471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CB4CC26-C382-53FE-BDD8-CBA27647E4F9}"/>
              </a:ext>
            </a:extLst>
          </p:cNvPr>
          <p:cNvSpPr>
            <a:spLocks noGrp="1"/>
          </p:cNvSpPr>
          <p:nvPr>
            <p:ph type="dt" sz="half" idx="10"/>
          </p:nvPr>
        </p:nvSpPr>
        <p:spPr/>
        <p:txBody>
          <a:bodyPr/>
          <a:lstStyle/>
          <a:p>
            <a:fld id="{5E0C7E38-01C8-424F-AA56-C1ACF3255CCB}" type="datetimeFigureOut">
              <a:rPr lang="en-BE" smtClean="0"/>
              <a:t>31/03/2023</a:t>
            </a:fld>
            <a:endParaRPr lang="en-BE"/>
          </a:p>
        </p:txBody>
      </p:sp>
      <p:sp>
        <p:nvSpPr>
          <p:cNvPr id="6" name="Footer Placeholder 5">
            <a:extLst>
              <a:ext uri="{FF2B5EF4-FFF2-40B4-BE49-F238E27FC236}">
                <a16:creationId xmlns:a16="http://schemas.microsoft.com/office/drawing/2014/main" id="{23FE4F38-9107-9F00-D8A6-32C59D3B57DC}"/>
              </a:ext>
            </a:extLst>
          </p:cNvPr>
          <p:cNvSpPr>
            <a:spLocks noGrp="1"/>
          </p:cNvSpPr>
          <p:nvPr>
            <p:ph type="ftr" sz="quarter" idx="11"/>
          </p:nvPr>
        </p:nvSpPr>
        <p:spPr/>
        <p:txBody>
          <a:bodyPr/>
          <a:lstStyle/>
          <a:p>
            <a:endParaRPr lang="en-BE"/>
          </a:p>
        </p:txBody>
      </p:sp>
      <p:sp>
        <p:nvSpPr>
          <p:cNvPr id="7" name="Slide Number Placeholder 6">
            <a:extLst>
              <a:ext uri="{FF2B5EF4-FFF2-40B4-BE49-F238E27FC236}">
                <a16:creationId xmlns:a16="http://schemas.microsoft.com/office/drawing/2014/main" id="{E96ACDA3-1188-1A7B-6D8E-9D2DF5C2DC6D}"/>
              </a:ext>
            </a:extLst>
          </p:cNvPr>
          <p:cNvSpPr>
            <a:spLocks noGrp="1"/>
          </p:cNvSpPr>
          <p:nvPr>
            <p:ph type="sldNum" sz="quarter" idx="12"/>
          </p:nvPr>
        </p:nvSpPr>
        <p:spPr/>
        <p:txBody>
          <a:bodyPr/>
          <a:lstStyle/>
          <a:p>
            <a:fld id="{27252699-6C27-4B85-91F2-5A556FEFBB67}" type="slidenum">
              <a:rPr lang="en-BE" smtClean="0"/>
              <a:t>‹#›</a:t>
            </a:fld>
            <a:endParaRPr lang="en-BE"/>
          </a:p>
        </p:txBody>
      </p:sp>
    </p:spTree>
    <p:extLst>
      <p:ext uri="{BB962C8B-B14F-4D97-AF65-F5344CB8AC3E}">
        <p14:creationId xmlns:p14="http://schemas.microsoft.com/office/powerpoint/2010/main" val="40292271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AC360DB-C47C-E15E-8BC5-84638D6121E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BE"/>
          </a:p>
        </p:txBody>
      </p:sp>
      <p:sp>
        <p:nvSpPr>
          <p:cNvPr id="3" name="Text Placeholder 2">
            <a:extLst>
              <a:ext uri="{FF2B5EF4-FFF2-40B4-BE49-F238E27FC236}">
                <a16:creationId xmlns:a16="http://schemas.microsoft.com/office/drawing/2014/main" id="{3123E024-17C4-A80E-2896-C3FAB3A94A4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BE"/>
          </a:p>
        </p:txBody>
      </p:sp>
      <p:sp>
        <p:nvSpPr>
          <p:cNvPr id="4" name="Date Placeholder 3">
            <a:extLst>
              <a:ext uri="{FF2B5EF4-FFF2-40B4-BE49-F238E27FC236}">
                <a16:creationId xmlns:a16="http://schemas.microsoft.com/office/drawing/2014/main" id="{A72AB8D8-39EB-87E2-B11B-85AB630C04C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E0C7E38-01C8-424F-AA56-C1ACF3255CCB}" type="datetimeFigureOut">
              <a:rPr lang="en-BE" smtClean="0"/>
              <a:t>31/03/2023</a:t>
            </a:fld>
            <a:endParaRPr lang="en-BE"/>
          </a:p>
        </p:txBody>
      </p:sp>
      <p:sp>
        <p:nvSpPr>
          <p:cNvPr id="5" name="Footer Placeholder 4">
            <a:extLst>
              <a:ext uri="{FF2B5EF4-FFF2-40B4-BE49-F238E27FC236}">
                <a16:creationId xmlns:a16="http://schemas.microsoft.com/office/drawing/2014/main" id="{3217E960-9AA1-FB09-B638-08B97F8D3B0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BE"/>
          </a:p>
        </p:txBody>
      </p:sp>
      <p:sp>
        <p:nvSpPr>
          <p:cNvPr id="6" name="Slide Number Placeholder 5">
            <a:extLst>
              <a:ext uri="{FF2B5EF4-FFF2-40B4-BE49-F238E27FC236}">
                <a16:creationId xmlns:a16="http://schemas.microsoft.com/office/drawing/2014/main" id="{7871D810-D71B-3210-F729-BFDCFEC8E62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7252699-6C27-4B85-91F2-5A556FEFBB67}" type="slidenum">
              <a:rPr lang="en-BE" smtClean="0"/>
              <a:t>‹#›</a:t>
            </a:fld>
            <a:endParaRPr lang="en-BE"/>
          </a:p>
        </p:txBody>
      </p:sp>
    </p:spTree>
    <p:extLst>
      <p:ext uri="{BB962C8B-B14F-4D97-AF65-F5344CB8AC3E}">
        <p14:creationId xmlns:p14="http://schemas.microsoft.com/office/powerpoint/2010/main" val="340610326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B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0.xml"/><Relationship Id="rId1" Type="http://schemas.openxmlformats.org/officeDocument/2006/relationships/slideLayout" Target="../slideLayouts/slideLayout14.xml"/><Relationship Id="rId4" Type="http://schemas.openxmlformats.org/officeDocument/2006/relationships/image" Target="../media/image5.svg"/></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4.xml"/></Relationships>
</file>

<file path=ppt/slides/_rels/slide18.xml.rels><?xml version="1.0" encoding="UTF-8" standalone="yes"?>
<Relationships xmlns="http://schemas.openxmlformats.org/package/2006/relationships"><Relationship Id="rId8" Type="http://schemas.openxmlformats.org/officeDocument/2006/relationships/image" Target="../media/image11.svg"/><Relationship Id="rId3" Type="http://schemas.openxmlformats.org/officeDocument/2006/relationships/image" Target="../media/image6.png"/><Relationship Id="rId7" Type="http://schemas.openxmlformats.org/officeDocument/2006/relationships/image" Target="../media/image10.png"/><Relationship Id="rId2" Type="http://schemas.openxmlformats.org/officeDocument/2006/relationships/notesSlide" Target="../notesSlides/notesSlide18.xml"/><Relationship Id="rId1" Type="http://schemas.openxmlformats.org/officeDocument/2006/relationships/slideLayout" Target="../slideLayouts/slideLayout14.xml"/><Relationship Id="rId6" Type="http://schemas.openxmlformats.org/officeDocument/2006/relationships/image" Target="../media/image9.svg"/><Relationship Id="rId5" Type="http://schemas.openxmlformats.org/officeDocument/2006/relationships/image" Target="../media/image8.png"/><Relationship Id="rId4" Type="http://schemas.openxmlformats.org/officeDocument/2006/relationships/image" Target="../media/image7.svg"/></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4.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4.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4.xml"/></Relationships>
</file>

<file path=ppt/slides/_rels/slide24.xml.rels><?xml version="1.0" encoding="UTF-8" standalone="yes"?>
<Relationships xmlns="http://schemas.openxmlformats.org/package/2006/relationships"><Relationship Id="rId3" Type="http://schemas.openxmlformats.org/officeDocument/2006/relationships/image" Target="../media/image12.png"/><Relationship Id="rId7" Type="http://schemas.openxmlformats.org/officeDocument/2006/relationships/image" Target="../media/image16.svg"/><Relationship Id="rId2" Type="http://schemas.openxmlformats.org/officeDocument/2006/relationships/notesSlide" Target="../notesSlides/notesSlide24.xml"/><Relationship Id="rId1" Type="http://schemas.openxmlformats.org/officeDocument/2006/relationships/slideLayout" Target="../slideLayouts/slideLayout14.xml"/><Relationship Id="rId6" Type="http://schemas.openxmlformats.org/officeDocument/2006/relationships/image" Target="../media/image15.png"/><Relationship Id="rId5" Type="http://schemas.openxmlformats.org/officeDocument/2006/relationships/image" Target="../media/image14.svg"/><Relationship Id="rId4" Type="http://schemas.openxmlformats.org/officeDocument/2006/relationships/image" Target="../media/image13.png"/></Relationships>
</file>

<file path=ppt/slides/_rels/slide25.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25.xml"/><Relationship Id="rId1" Type="http://schemas.openxmlformats.org/officeDocument/2006/relationships/slideLayout" Target="../slideLayouts/slideLayout14.xml"/><Relationship Id="rId6" Type="http://schemas.openxmlformats.org/officeDocument/2006/relationships/image" Target="../media/image20.svg"/><Relationship Id="rId5" Type="http://schemas.openxmlformats.org/officeDocument/2006/relationships/image" Target="../media/image19.png"/><Relationship Id="rId4" Type="http://schemas.openxmlformats.org/officeDocument/2006/relationships/image" Target="../media/image18.svg"/></Relationships>
</file>

<file path=ppt/slides/_rels/slide26.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notesSlide" Target="../notesSlides/notesSlide26.xml"/><Relationship Id="rId1" Type="http://schemas.openxmlformats.org/officeDocument/2006/relationships/slideLayout" Target="../slideLayouts/slideLayout14.xml"/><Relationship Id="rId4" Type="http://schemas.openxmlformats.org/officeDocument/2006/relationships/image" Target="../media/image22.svg"/></Relationships>
</file>

<file path=ppt/slides/_rels/slide27.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notesSlide" Target="../notesSlides/notesSlide27.xml"/><Relationship Id="rId1" Type="http://schemas.openxmlformats.org/officeDocument/2006/relationships/slideLayout" Target="../slideLayouts/slideLayout14.xml"/><Relationship Id="rId4" Type="http://schemas.openxmlformats.org/officeDocument/2006/relationships/image" Target="../media/image22.svg"/></Relationships>
</file>

<file path=ppt/slides/_rels/slide28.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notesSlide" Target="../notesSlides/notesSlide28.xml"/><Relationship Id="rId1" Type="http://schemas.openxmlformats.org/officeDocument/2006/relationships/slideLayout" Target="../slideLayouts/slideLayout14.xml"/><Relationship Id="rId4" Type="http://schemas.openxmlformats.org/officeDocument/2006/relationships/image" Target="../media/image22.svg"/></Relationships>
</file>

<file path=ppt/slides/_rels/slide29.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notesSlide" Target="../notesSlides/notesSlide29.xml"/><Relationship Id="rId1" Type="http://schemas.openxmlformats.org/officeDocument/2006/relationships/slideLayout" Target="../slideLayouts/slideLayout14.xml"/><Relationship Id="rId4" Type="http://schemas.openxmlformats.org/officeDocument/2006/relationships/image" Target="../media/image22.sv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4.xml"/></Relationships>
</file>

<file path=ppt/slides/_rels/slide31.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notesSlide" Target="../notesSlides/notesSlide31.xml"/><Relationship Id="rId1" Type="http://schemas.openxmlformats.org/officeDocument/2006/relationships/slideLayout" Target="../slideLayouts/slideLayout14.xml"/><Relationship Id="rId4" Type="http://schemas.openxmlformats.org/officeDocument/2006/relationships/image" Target="../media/image20.svg"/></Relationships>
</file>

<file path=ppt/slides/_rels/slide32.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notesSlide" Target="../notesSlides/notesSlide32.xml"/><Relationship Id="rId1" Type="http://schemas.openxmlformats.org/officeDocument/2006/relationships/slideLayout" Target="../slideLayouts/slideLayout14.xml"/><Relationship Id="rId4" Type="http://schemas.openxmlformats.org/officeDocument/2006/relationships/image" Target="../media/image24.svg"/></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14.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3" Type="http://schemas.openxmlformats.org/officeDocument/2006/relationships/image" Target="../media/image25.png"/><Relationship Id="rId2" Type="http://schemas.openxmlformats.org/officeDocument/2006/relationships/notesSlide" Target="../notesSlides/notesSlide36.xml"/><Relationship Id="rId1" Type="http://schemas.openxmlformats.org/officeDocument/2006/relationships/slideLayout" Target="../slideLayouts/slideLayout14.xml"/><Relationship Id="rId6" Type="http://schemas.openxmlformats.org/officeDocument/2006/relationships/image" Target="../media/image28.svg"/><Relationship Id="rId5" Type="http://schemas.openxmlformats.org/officeDocument/2006/relationships/image" Target="../media/image27.png"/><Relationship Id="rId4" Type="http://schemas.openxmlformats.org/officeDocument/2006/relationships/image" Target="../media/image26.svg"/></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14.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14.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14.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14.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14.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a:extLst>
              <a:ext uri="{FF2B5EF4-FFF2-40B4-BE49-F238E27FC236}">
                <a16:creationId xmlns:a16="http://schemas.microsoft.com/office/drawing/2014/main" id="{3D674E74-C7E9-7365-00BB-14BBFC33027B}"/>
              </a:ext>
            </a:extLst>
          </p:cNvPr>
          <p:cNvSpPr txBox="1"/>
          <p:nvPr/>
        </p:nvSpPr>
        <p:spPr>
          <a:xfrm>
            <a:off x="851850" y="1922480"/>
            <a:ext cx="5140411" cy="1785104"/>
          </a:xfrm>
          <a:prstGeom prst="rect">
            <a:avLst/>
          </a:prstGeom>
          <a:noFill/>
        </p:spPr>
        <p:txBody>
          <a:bodyPr wrap="square" rtlCol="0">
            <a:spAutoFit/>
          </a:bodyPr>
          <a:lstStyle/>
          <a:p>
            <a:r>
              <a:rPr lang="en-CA" sz="5400" b="1" dirty="0">
                <a:solidFill>
                  <a:schemeClr val="accent6"/>
                </a:solidFill>
                <a:latin typeface="Garamond" panose="02020404030301010803" pitchFamily="18" charset="0"/>
              </a:rPr>
              <a:t>Assessment</a:t>
            </a:r>
          </a:p>
          <a:p>
            <a:endParaRPr lang="en-CA" sz="2800" b="1" spc="300" dirty="0">
              <a:solidFill>
                <a:schemeClr val="accent6"/>
              </a:solidFill>
              <a:latin typeface="Garamond" panose="02020404030301010803" pitchFamily="18" charset="0"/>
            </a:endParaRPr>
          </a:p>
          <a:p>
            <a:r>
              <a:rPr lang="en-CA" sz="2800" b="1" spc="300" dirty="0">
                <a:solidFill>
                  <a:schemeClr val="accent6"/>
                </a:solidFill>
                <a:latin typeface="Garamond" panose="02020404030301010803" pitchFamily="18" charset="0"/>
              </a:rPr>
              <a:t>LEVEL 1 MODULE 7</a:t>
            </a:r>
          </a:p>
        </p:txBody>
      </p:sp>
      <p:pic>
        <p:nvPicPr>
          <p:cNvPr id="13" name="Picture 12" descr="Logo&#10;&#10;Description automatically generated">
            <a:extLst>
              <a:ext uri="{FF2B5EF4-FFF2-40B4-BE49-F238E27FC236}">
                <a16:creationId xmlns:a16="http://schemas.microsoft.com/office/drawing/2014/main" id="{D1A347A9-009E-D590-9383-906DE91708F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983079" y="4258960"/>
            <a:ext cx="2405008" cy="923462"/>
          </a:xfrm>
          <a:prstGeom prst="rect">
            <a:avLst/>
          </a:prstGeom>
        </p:spPr>
      </p:pic>
      <p:pic>
        <p:nvPicPr>
          <p:cNvPr id="14" name="Picture 13" descr="Text&#10;&#10;Description automatically generated">
            <a:extLst>
              <a:ext uri="{FF2B5EF4-FFF2-40B4-BE49-F238E27FC236}">
                <a16:creationId xmlns:a16="http://schemas.microsoft.com/office/drawing/2014/main" id="{659EF343-DC3D-1E5E-35C6-DFB8EACD3F60}"/>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64892" y="4360601"/>
            <a:ext cx="2405009" cy="685884"/>
          </a:xfrm>
          <a:prstGeom prst="rect">
            <a:avLst/>
          </a:prstGeom>
        </p:spPr>
      </p:pic>
      <p:sp>
        <p:nvSpPr>
          <p:cNvPr id="15" name="Hexagon 14">
            <a:extLst>
              <a:ext uri="{FF2B5EF4-FFF2-40B4-BE49-F238E27FC236}">
                <a16:creationId xmlns:a16="http://schemas.microsoft.com/office/drawing/2014/main" id="{06B9099A-2BD9-6701-2E70-4526A7FABEAE}"/>
              </a:ext>
            </a:extLst>
          </p:cNvPr>
          <p:cNvSpPr/>
          <p:nvPr/>
        </p:nvSpPr>
        <p:spPr>
          <a:xfrm rot="1782986">
            <a:off x="6596435" y="1550461"/>
            <a:ext cx="4536237" cy="3910539"/>
          </a:xfrm>
          <a:prstGeom prst="hexagon">
            <a:avLst>
              <a:gd name="adj" fmla="val 28965"/>
              <a:gd name="vf" fmla="val 115470"/>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200" dirty="0"/>
          </a:p>
        </p:txBody>
      </p:sp>
      <p:grpSp>
        <p:nvGrpSpPr>
          <p:cNvPr id="5" name="Group 4">
            <a:extLst>
              <a:ext uri="{FF2B5EF4-FFF2-40B4-BE49-F238E27FC236}">
                <a16:creationId xmlns:a16="http://schemas.microsoft.com/office/drawing/2014/main" id="{36CD128E-0E46-A7C1-0242-27B53AA38F18}"/>
              </a:ext>
            </a:extLst>
          </p:cNvPr>
          <p:cNvGrpSpPr/>
          <p:nvPr/>
        </p:nvGrpSpPr>
        <p:grpSpPr>
          <a:xfrm rot="21023167">
            <a:off x="7933479" y="2316202"/>
            <a:ext cx="1862147" cy="2379055"/>
            <a:chOff x="2624677" y="2611508"/>
            <a:chExt cx="1684492" cy="2042442"/>
          </a:xfrm>
        </p:grpSpPr>
        <p:sp>
          <p:nvSpPr>
            <p:cNvPr id="8" name="Rectangle: Single Corner Snipped 7">
              <a:extLst>
                <a:ext uri="{FF2B5EF4-FFF2-40B4-BE49-F238E27FC236}">
                  <a16:creationId xmlns:a16="http://schemas.microsoft.com/office/drawing/2014/main" id="{56F0EEC2-D1C1-9CDF-A51F-8D069036B4D3}"/>
                </a:ext>
              </a:extLst>
            </p:cNvPr>
            <p:cNvSpPr/>
            <p:nvPr/>
          </p:nvSpPr>
          <p:spPr>
            <a:xfrm rot="582585">
              <a:off x="2624677" y="2611508"/>
              <a:ext cx="1684492" cy="2042442"/>
            </a:xfrm>
            <a:prstGeom prst="snip1Rect">
              <a:avLst/>
            </a:prstGeom>
            <a:solidFill>
              <a:schemeClr val="bg1"/>
            </a:solidFill>
            <a:ln w="127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200" dirty="0"/>
            </a:p>
          </p:txBody>
        </p:sp>
        <p:grpSp>
          <p:nvGrpSpPr>
            <p:cNvPr id="9" name="Group 8">
              <a:extLst>
                <a:ext uri="{FF2B5EF4-FFF2-40B4-BE49-F238E27FC236}">
                  <a16:creationId xmlns:a16="http://schemas.microsoft.com/office/drawing/2014/main" id="{833995E6-BAF5-57C3-2EA4-2A3A3302FC60}"/>
                </a:ext>
              </a:extLst>
            </p:cNvPr>
            <p:cNvGrpSpPr/>
            <p:nvPr/>
          </p:nvGrpSpPr>
          <p:grpSpPr>
            <a:xfrm rot="619501">
              <a:off x="3224746" y="3087487"/>
              <a:ext cx="506112" cy="1135915"/>
              <a:chOff x="5960196" y="3632825"/>
              <a:chExt cx="324376" cy="728028"/>
            </a:xfrm>
            <a:solidFill>
              <a:schemeClr val="bg1"/>
            </a:solidFill>
          </p:grpSpPr>
          <p:sp>
            <p:nvSpPr>
              <p:cNvPr id="10" name="Round Same Side Corner Rectangle 46">
                <a:extLst>
                  <a:ext uri="{FF2B5EF4-FFF2-40B4-BE49-F238E27FC236}">
                    <a16:creationId xmlns:a16="http://schemas.microsoft.com/office/drawing/2014/main" id="{6C20BAAD-7708-BF5A-70AA-223746E744C1}"/>
                  </a:ext>
                </a:extLst>
              </p:cNvPr>
              <p:cNvSpPr/>
              <p:nvPr/>
            </p:nvSpPr>
            <p:spPr>
              <a:xfrm>
                <a:off x="5962575" y="4012912"/>
                <a:ext cx="320731" cy="347941"/>
              </a:xfrm>
              <a:prstGeom prst="round2SameRect">
                <a:avLst>
                  <a:gd name="adj1" fmla="val 50000"/>
                  <a:gd name="adj2" fmla="val 0"/>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200" dirty="0"/>
              </a:p>
            </p:txBody>
          </p:sp>
          <p:sp>
            <p:nvSpPr>
              <p:cNvPr id="11" name="Oval 10">
                <a:extLst>
                  <a:ext uri="{FF2B5EF4-FFF2-40B4-BE49-F238E27FC236}">
                    <a16:creationId xmlns:a16="http://schemas.microsoft.com/office/drawing/2014/main" id="{69CF48FF-1FD0-60D1-48EE-B6781075BB3B}"/>
                  </a:ext>
                </a:extLst>
              </p:cNvPr>
              <p:cNvSpPr/>
              <p:nvPr/>
            </p:nvSpPr>
            <p:spPr>
              <a:xfrm>
                <a:off x="5960196" y="3632825"/>
                <a:ext cx="324376" cy="315383"/>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200" b="1" dirty="0">
                  <a:solidFill>
                    <a:schemeClr val="bg1"/>
                  </a:solidFill>
                  <a:latin typeface="Arial" panose="020B0604020202020204" pitchFamily="34" charset="0"/>
                  <a:cs typeface="Arial" panose="020B0604020202020204" pitchFamily="34" charset="0"/>
                </a:endParaRPr>
              </a:p>
            </p:txBody>
          </p:sp>
        </p:grpSp>
      </p:grpSp>
    </p:spTree>
    <p:extLst>
      <p:ext uri="{BB962C8B-B14F-4D97-AF65-F5344CB8AC3E}">
        <p14:creationId xmlns:p14="http://schemas.microsoft.com/office/powerpoint/2010/main" val="77992768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4EE8174B-787D-3E11-AB30-0CEFF5BAAB8A}"/>
              </a:ext>
            </a:extLst>
          </p:cNvPr>
          <p:cNvSpPr>
            <a:spLocks noGrp="1"/>
          </p:cNvSpPr>
          <p:nvPr>
            <p:ph type="title"/>
          </p:nvPr>
        </p:nvSpPr>
        <p:spPr/>
        <p:txBody>
          <a:bodyPr/>
          <a:lstStyle/>
          <a:p>
            <a:r>
              <a:rPr lang="en-GB" dirty="0"/>
              <a:t>Techniques to build trust </a:t>
            </a:r>
            <a:endParaRPr lang="en-BE" dirty="0"/>
          </a:p>
        </p:txBody>
      </p:sp>
      <p:sp>
        <p:nvSpPr>
          <p:cNvPr id="5" name="TextBox 4">
            <a:extLst>
              <a:ext uri="{FF2B5EF4-FFF2-40B4-BE49-F238E27FC236}">
                <a16:creationId xmlns:a16="http://schemas.microsoft.com/office/drawing/2014/main" id="{CD822103-55A4-104E-FD68-1F3F545C9C11}"/>
              </a:ext>
            </a:extLst>
          </p:cNvPr>
          <p:cNvSpPr txBox="1"/>
          <p:nvPr/>
        </p:nvSpPr>
        <p:spPr>
          <a:xfrm>
            <a:off x="1637731" y="1674674"/>
            <a:ext cx="4207043" cy="1754326"/>
          </a:xfrm>
          <a:prstGeom prst="rect">
            <a:avLst/>
          </a:prstGeom>
          <a:noFill/>
        </p:spPr>
        <p:txBody>
          <a:bodyPr wrap="square" lIns="91440" tIns="45720" rIns="91440" bIns="45720" anchor="t">
            <a:spAutoFit/>
          </a:bodyPr>
          <a:lstStyle/>
          <a:p>
            <a:r>
              <a:rPr lang="en-GB" sz="1800" b="1" dirty="0">
                <a:latin typeface="Arial" panose="020B0604020202020204" pitchFamily="34" charset="0"/>
                <a:cs typeface="Arial" panose="020B0604020202020204" pitchFamily="34" charset="0"/>
              </a:rPr>
              <a:t>CREATE PREDICTABILITY</a:t>
            </a:r>
            <a:endParaRPr lang="en-GB" b="1" dirty="0">
              <a:latin typeface="Arial" panose="020B0604020202020204" pitchFamily="34" charset="0"/>
              <a:cs typeface="Arial" panose="020B0604020202020204" pitchFamily="34" charset="0"/>
            </a:endParaRPr>
          </a:p>
          <a:p>
            <a:r>
              <a:rPr lang="en-GB" dirty="0">
                <a:latin typeface="Arial"/>
                <a:cs typeface="Arial"/>
              </a:rPr>
              <a:t>P</a:t>
            </a:r>
            <a:r>
              <a:rPr lang="en-GB" sz="1800" dirty="0">
                <a:latin typeface="Arial"/>
                <a:cs typeface="Arial"/>
              </a:rPr>
              <a:t>repare for encounters with the child and/or caregivers</a:t>
            </a:r>
            <a:r>
              <a:rPr lang="en-GB" dirty="0">
                <a:latin typeface="Arial"/>
                <a:cs typeface="Arial"/>
              </a:rPr>
              <a:t>/trusted adults explain</a:t>
            </a:r>
            <a:r>
              <a:rPr lang="en-GB" sz="1800" dirty="0">
                <a:latin typeface="Arial"/>
                <a:cs typeface="Arial"/>
              </a:rPr>
              <a:t> what they can expect from your support, show up when you say you will, etc.</a:t>
            </a:r>
          </a:p>
        </p:txBody>
      </p:sp>
      <p:sp>
        <p:nvSpPr>
          <p:cNvPr id="6" name="TextBox 5">
            <a:extLst>
              <a:ext uri="{FF2B5EF4-FFF2-40B4-BE49-F238E27FC236}">
                <a16:creationId xmlns:a16="http://schemas.microsoft.com/office/drawing/2014/main" id="{D9B57FA1-DA92-4B95-AA02-C2B1E4EE9627}"/>
              </a:ext>
            </a:extLst>
          </p:cNvPr>
          <p:cNvSpPr txBox="1"/>
          <p:nvPr/>
        </p:nvSpPr>
        <p:spPr>
          <a:xfrm>
            <a:off x="7146755" y="1674674"/>
            <a:ext cx="4207043" cy="1200329"/>
          </a:xfrm>
          <a:prstGeom prst="rect">
            <a:avLst/>
          </a:prstGeom>
          <a:noFill/>
        </p:spPr>
        <p:txBody>
          <a:bodyPr wrap="square">
            <a:spAutoFit/>
          </a:bodyPr>
          <a:lstStyle/>
          <a:p>
            <a:r>
              <a:rPr lang="en-GB" sz="1800" b="1" dirty="0">
                <a:latin typeface="Arial" panose="020B0604020202020204" pitchFamily="34" charset="0"/>
                <a:cs typeface="Arial" panose="020B0604020202020204" pitchFamily="34" charset="0"/>
              </a:rPr>
              <a:t>INCLUDE A TRUSTE</a:t>
            </a:r>
            <a:r>
              <a:rPr lang="en-GB" b="1" dirty="0">
                <a:latin typeface="Arial" panose="020B0604020202020204" pitchFamily="34" charset="0"/>
                <a:cs typeface="Arial" panose="020B0604020202020204" pitchFamily="34" charset="0"/>
              </a:rPr>
              <a:t>D ADULT</a:t>
            </a:r>
          </a:p>
          <a:p>
            <a:r>
              <a:rPr lang="en-US" dirty="0">
                <a:latin typeface="Arial" panose="020B0604020202020204" pitchFamily="34" charset="0"/>
                <a:cs typeface="Arial" panose="020B0604020202020204" pitchFamily="34" charset="0"/>
              </a:rPr>
              <a:t>Include the parent, caregiver or other trusted adult when and where possible and safe </a:t>
            </a:r>
          </a:p>
        </p:txBody>
      </p:sp>
      <p:sp>
        <p:nvSpPr>
          <p:cNvPr id="7" name="TextBox 6">
            <a:extLst>
              <a:ext uri="{FF2B5EF4-FFF2-40B4-BE49-F238E27FC236}">
                <a16:creationId xmlns:a16="http://schemas.microsoft.com/office/drawing/2014/main" id="{DDE29E74-A9AF-87F4-16D0-81F999C582AA}"/>
              </a:ext>
            </a:extLst>
          </p:cNvPr>
          <p:cNvSpPr txBox="1"/>
          <p:nvPr/>
        </p:nvSpPr>
        <p:spPr>
          <a:xfrm>
            <a:off x="1637731" y="3429000"/>
            <a:ext cx="4207043" cy="2308324"/>
          </a:xfrm>
          <a:prstGeom prst="rect">
            <a:avLst/>
          </a:prstGeom>
          <a:noFill/>
        </p:spPr>
        <p:txBody>
          <a:bodyPr wrap="square">
            <a:spAutoFit/>
          </a:bodyPr>
          <a:lstStyle/>
          <a:p>
            <a:r>
              <a:rPr lang="en-GB" b="1" dirty="0">
                <a:latin typeface="Arial" panose="020B0604020202020204" pitchFamily="34" charset="0"/>
                <a:cs typeface="Arial" panose="020B0604020202020204" pitchFamily="34" charset="0"/>
              </a:rPr>
              <a:t>APPLY COMMUNICATION TECHNIQUES</a:t>
            </a:r>
          </a:p>
          <a:p>
            <a:r>
              <a:rPr lang="en-US" dirty="0">
                <a:latin typeface="Arial" panose="020B0604020202020204" pitchFamily="34" charset="0"/>
                <a:cs typeface="Arial" panose="020B0604020202020204" pitchFamily="34" charset="0"/>
              </a:rPr>
              <a:t>Apply verbal and non-verbal communication skills, make them feel heard and understood. Make sure they understand that they may ask to stop at any time or choose not to reply certain questions.</a:t>
            </a:r>
          </a:p>
        </p:txBody>
      </p:sp>
      <p:sp>
        <p:nvSpPr>
          <p:cNvPr id="8" name="TextBox 7">
            <a:extLst>
              <a:ext uri="{FF2B5EF4-FFF2-40B4-BE49-F238E27FC236}">
                <a16:creationId xmlns:a16="http://schemas.microsoft.com/office/drawing/2014/main" id="{416516E6-590E-D991-AA37-E4451A6149E3}"/>
              </a:ext>
            </a:extLst>
          </p:cNvPr>
          <p:cNvSpPr txBox="1"/>
          <p:nvPr/>
        </p:nvSpPr>
        <p:spPr>
          <a:xfrm>
            <a:off x="7146755" y="3459434"/>
            <a:ext cx="4207043" cy="1477328"/>
          </a:xfrm>
          <a:prstGeom prst="rect">
            <a:avLst/>
          </a:prstGeom>
          <a:noFill/>
        </p:spPr>
        <p:txBody>
          <a:bodyPr wrap="square">
            <a:spAutoFit/>
          </a:bodyPr>
          <a:lstStyle/>
          <a:p>
            <a:r>
              <a:rPr lang="en-GB" b="1" dirty="0">
                <a:latin typeface="Arial" panose="020B0604020202020204" pitchFamily="34" charset="0"/>
                <a:cs typeface="Arial" panose="020B0604020202020204" pitchFamily="34" charset="0"/>
              </a:rPr>
              <a:t>BE OPEN AND HONEST</a:t>
            </a:r>
          </a:p>
          <a:p>
            <a:r>
              <a:rPr lang="en-US" dirty="0">
                <a:latin typeface="Arial" panose="020B0604020202020204" pitchFamily="34" charset="0"/>
                <a:cs typeface="Arial" panose="020B0604020202020204" pitchFamily="34" charset="0"/>
              </a:rPr>
              <a:t>Do not make promises. Be honest, articulate clearly what you can and can't do, and express your commitment to providing support</a:t>
            </a:r>
          </a:p>
        </p:txBody>
      </p:sp>
      <p:sp>
        <p:nvSpPr>
          <p:cNvPr id="10" name="Speech Bubble: Rectangle with Corners Rounded 9">
            <a:extLst>
              <a:ext uri="{FF2B5EF4-FFF2-40B4-BE49-F238E27FC236}">
                <a16:creationId xmlns:a16="http://schemas.microsoft.com/office/drawing/2014/main" id="{640EBF0A-4089-0A2D-1A61-DF52E13C581A}"/>
              </a:ext>
            </a:extLst>
          </p:cNvPr>
          <p:cNvSpPr/>
          <p:nvPr/>
        </p:nvSpPr>
        <p:spPr>
          <a:xfrm>
            <a:off x="650564" y="3459434"/>
            <a:ext cx="672353" cy="524435"/>
          </a:xfrm>
          <a:prstGeom prst="wedgeRoundRectCallout">
            <a:avLst>
              <a:gd name="adj1" fmla="val -16773"/>
              <a:gd name="adj2" fmla="val 70307"/>
              <a:gd name="adj3" fmla="val 16667"/>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Oval 10">
            <a:extLst>
              <a:ext uri="{FF2B5EF4-FFF2-40B4-BE49-F238E27FC236}">
                <a16:creationId xmlns:a16="http://schemas.microsoft.com/office/drawing/2014/main" id="{5B348407-6542-8552-1B13-E8A68273467D}"/>
              </a:ext>
            </a:extLst>
          </p:cNvPr>
          <p:cNvSpPr/>
          <p:nvPr/>
        </p:nvSpPr>
        <p:spPr>
          <a:xfrm>
            <a:off x="6481325" y="1674675"/>
            <a:ext cx="358842" cy="358842"/>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Top Corners Rounded 11">
            <a:extLst>
              <a:ext uri="{FF2B5EF4-FFF2-40B4-BE49-F238E27FC236}">
                <a16:creationId xmlns:a16="http://schemas.microsoft.com/office/drawing/2014/main" id="{54B0E131-26DA-D328-20B7-467DB5A04E63}"/>
              </a:ext>
            </a:extLst>
          </p:cNvPr>
          <p:cNvSpPr/>
          <p:nvPr/>
        </p:nvSpPr>
        <p:spPr>
          <a:xfrm>
            <a:off x="6481325" y="2100465"/>
            <a:ext cx="358842" cy="624072"/>
          </a:xfrm>
          <a:prstGeom prst="round2SameRect">
            <a:avLst>
              <a:gd name="adj1" fmla="val 50000"/>
              <a:gd name="adj2" fmla="val 0"/>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Heart 15">
            <a:extLst>
              <a:ext uri="{FF2B5EF4-FFF2-40B4-BE49-F238E27FC236}">
                <a16:creationId xmlns:a16="http://schemas.microsoft.com/office/drawing/2014/main" id="{754BDE66-A8D7-485A-D344-825FB5A882C1}"/>
              </a:ext>
            </a:extLst>
          </p:cNvPr>
          <p:cNvSpPr/>
          <p:nvPr/>
        </p:nvSpPr>
        <p:spPr>
          <a:xfrm>
            <a:off x="6311485" y="3359796"/>
            <a:ext cx="777730" cy="694839"/>
          </a:xfrm>
          <a:prstGeom prst="hear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pic>
        <p:nvPicPr>
          <p:cNvPr id="18" name="Graphic 17" descr="Raised hand with solid fill">
            <a:extLst>
              <a:ext uri="{FF2B5EF4-FFF2-40B4-BE49-F238E27FC236}">
                <a16:creationId xmlns:a16="http://schemas.microsoft.com/office/drawing/2014/main" id="{AE75D26A-7E93-BD2E-043F-7AD292BF6A50}"/>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rot="2162504" flipH="1">
            <a:off x="6308006" y="3492808"/>
            <a:ext cx="656882" cy="629362"/>
          </a:xfrm>
          <a:prstGeom prst="rect">
            <a:avLst/>
          </a:prstGeom>
        </p:spPr>
      </p:pic>
      <p:sp>
        <p:nvSpPr>
          <p:cNvPr id="19" name="Rectangle 18">
            <a:extLst>
              <a:ext uri="{FF2B5EF4-FFF2-40B4-BE49-F238E27FC236}">
                <a16:creationId xmlns:a16="http://schemas.microsoft.com/office/drawing/2014/main" id="{3B69495A-DC16-C195-8A99-431839D9A75D}"/>
              </a:ext>
            </a:extLst>
          </p:cNvPr>
          <p:cNvSpPr/>
          <p:nvPr/>
        </p:nvSpPr>
        <p:spPr>
          <a:xfrm>
            <a:off x="650564" y="1963327"/>
            <a:ext cx="680579" cy="473531"/>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Rectangle 19">
            <a:extLst>
              <a:ext uri="{FF2B5EF4-FFF2-40B4-BE49-F238E27FC236}">
                <a16:creationId xmlns:a16="http://schemas.microsoft.com/office/drawing/2014/main" id="{A03BA85C-A298-B322-C6FD-713288964761}"/>
              </a:ext>
            </a:extLst>
          </p:cNvPr>
          <p:cNvSpPr/>
          <p:nvPr/>
        </p:nvSpPr>
        <p:spPr>
          <a:xfrm>
            <a:off x="650564" y="1733001"/>
            <a:ext cx="680579" cy="179422"/>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L-Shape 20">
            <a:extLst>
              <a:ext uri="{FF2B5EF4-FFF2-40B4-BE49-F238E27FC236}">
                <a16:creationId xmlns:a16="http://schemas.microsoft.com/office/drawing/2014/main" id="{21E6EDA9-1D73-B7E0-9538-CC22BB6B43A7}"/>
              </a:ext>
            </a:extLst>
          </p:cNvPr>
          <p:cNvSpPr/>
          <p:nvPr/>
        </p:nvSpPr>
        <p:spPr>
          <a:xfrm rot="18361091">
            <a:off x="793491" y="2065528"/>
            <a:ext cx="341139" cy="173615"/>
          </a:xfrm>
          <a:prstGeom prst="corner">
            <a:avLst>
              <a:gd name="adj1" fmla="val 42208"/>
              <a:gd name="adj2" fmla="val 4335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2" name="Rectangle 21">
            <a:extLst>
              <a:ext uri="{FF2B5EF4-FFF2-40B4-BE49-F238E27FC236}">
                <a16:creationId xmlns:a16="http://schemas.microsoft.com/office/drawing/2014/main" id="{661A3338-2B73-DF6D-978B-E50452349562}"/>
              </a:ext>
            </a:extLst>
          </p:cNvPr>
          <p:cNvSpPr/>
          <p:nvPr/>
        </p:nvSpPr>
        <p:spPr>
          <a:xfrm>
            <a:off x="705574" y="1663423"/>
            <a:ext cx="87971" cy="179422"/>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Rectangle 22">
            <a:extLst>
              <a:ext uri="{FF2B5EF4-FFF2-40B4-BE49-F238E27FC236}">
                <a16:creationId xmlns:a16="http://schemas.microsoft.com/office/drawing/2014/main" id="{A1E8A8FB-761C-5B9F-FED2-BE142C7CD691}"/>
              </a:ext>
            </a:extLst>
          </p:cNvPr>
          <p:cNvSpPr/>
          <p:nvPr/>
        </p:nvSpPr>
        <p:spPr>
          <a:xfrm>
            <a:off x="1171652" y="1663423"/>
            <a:ext cx="87971" cy="179422"/>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Heart 23">
            <a:extLst>
              <a:ext uri="{FF2B5EF4-FFF2-40B4-BE49-F238E27FC236}">
                <a16:creationId xmlns:a16="http://schemas.microsoft.com/office/drawing/2014/main" id="{6CB669CA-67C3-CF4E-0C9F-CF681AE07C3D}"/>
              </a:ext>
            </a:extLst>
          </p:cNvPr>
          <p:cNvSpPr/>
          <p:nvPr/>
        </p:nvSpPr>
        <p:spPr>
          <a:xfrm>
            <a:off x="6792872" y="1487135"/>
            <a:ext cx="134978" cy="120592"/>
          </a:xfrm>
          <a:prstGeom prst="hear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Tree>
    <p:extLst>
      <p:ext uri="{BB962C8B-B14F-4D97-AF65-F5344CB8AC3E}">
        <p14:creationId xmlns:p14="http://schemas.microsoft.com/office/powerpoint/2010/main" val="366774336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9" name="Title 72">
            <a:extLst>
              <a:ext uri="{FF2B5EF4-FFF2-40B4-BE49-F238E27FC236}">
                <a16:creationId xmlns:a16="http://schemas.microsoft.com/office/drawing/2014/main" id="{520FA03E-E99B-D1D1-2C22-064E651B4720}"/>
              </a:ext>
            </a:extLst>
          </p:cNvPr>
          <p:cNvSpPr txBox="1">
            <a:spLocks/>
          </p:cNvSpPr>
          <p:nvPr/>
        </p:nvSpPr>
        <p:spPr>
          <a:xfrm>
            <a:off x="796386" y="3117980"/>
            <a:ext cx="5915913" cy="562168"/>
          </a:xfrm>
          <a:prstGeom prst="rect">
            <a:avLst/>
          </a:prstGeom>
        </p:spPr>
        <p:txBody>
          <a:bodyPr anchor="ctr" anchorCtr="0"/>
          <a:lstStyle>
            <a:lvl1pPr algn="l" defTabSz="914400" rtl="0" eaLnBrk="1" latinLnBrk="0" hangingPunct="1">
              <a:lnSpc>
                <a:spcPct val="90000"/>
              </a:lnSpc>
              <a:spcBef>
                <a:spcPct val="0"/>
              </a:spcBef>
              <a:buNone/>
              <a:defRPr sz="4400" kern="1200">
                <a:solidFill>
                  <a:schemeClr val="tx1"/>
                </a:solidFill>
                <a:latin typeface="Helvetica Neue" charset="0"/>
                <a:ea typeface="Helvetica Neue" charset="0"/>
                <a:cs typeface="Helvetica Neue" charset="0"/>
              </a:defRPr>
            </a:lvl1pPr>
          </a:lstStyle>
          <a:p>
            <a:r>
              <a:rPr lang="en-CA" sz="5400" b="1" dirty="0">
                <a:solidFill>
                  <a:schemeClr val="bg1">
                    <a:lumMod val="75000"/>
                  </a:schemeClr>
                </a:solidFill>
                <a:latin typeface="Garamond"/>
              </a:rPr>
              <a:t>Extra slide for facilitator notes</a:t>
            </a:r>
            <a:endParaRPr lang="en-CA" sz="5400" b="1" dirty="0">
              <a:solidFill>
                <a:schemeClr val="bg1">
                  <a:lumMod val="75000"/>
                </a:schemeClr>
              </a:solidFill>
            </a:endParaRPr>
          </a:p>
        </p:txBody>
      </p:sp>
    </p:spTree>
    <p:extLst>
      <p:ext uri="{BB962C8B-B14F-4D97-AF65-F5344CB8AC3E}">
        <p14:creationId xmlns:p14="http://schemas.microsoft.com/office/powerpoint/2010/main" val="376176444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Rounded Corners 8">
            <a:extLst>
              <a:ext uri="{FF2B5EF4-FFF2-40B4-BE49-F238E27FC236}">
                <a16:creationId xmlns:a16="http://schemas.microsoft.com/office/drawing/2014/main" id="{BF4256E4-C2EB-DFE2-27AA-1EC1B31EB9E8}"/>
              </a:ext>
            </a:extLst>
          </p:cNvPr>
          <p:cNvSpPr/>
          <p:nvPr/>
        </p:nvSpPr>
        <p:spPr>
          <a:xfrm>
            <a:off x="3056351" y="1986063"/>
            <a:ext cx="8530224" cy="1490598"/>
          </a:xfrm>
          <a:prstGeom prst="round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FF7E1B36-4111-D01A-83BC-BC1023BF1383}"/>
              </a:ext>
            </a:extLst>
          </p:cNvPr>
          <p:cNvSpPr>
            <a:spLocks noGrp="1"/>
          </p:cNvSpPr>
          <p:nvPr>
            <p:ph type="title"/>
          </p:nvPr>
        </p:nvSpPr>
        <p:spPr/>
        <p:txBody>
          <a:bodyPr/>
          <a:lstStyle/>
          <a:p>
            <a:r>
              <a:rPr lang="en-GB" dirty="0"/>
              <a:t>Who to be present</a:t>
            </a:r>
            <a:endParaRPr lang="en-BE" dirty="0"/>
          </a:p>
        </p:txBody>
      </p:sp>
      <p:sp>
        <p:nvSpPr>
          <p:cNvPr id="4" name="TextBox 3">
            <a:extLst>
              <a:ext uri="{FF2B5EF4-FFF2-40B4-BE49-F238E27FC236}">
                <a16:creationId xmlns:a16="http://schemas.microsoft.com/office/drawing/2014/main" id="{39DE380D-BC93-9849-E9A5-7209FF8F2696}"/>
              </a:ext>
            </a:extLst>
          </p:cNvPr>
          <p:cNvSpPr txBox="1"/>
          <p:nvPr/>
        </p:nvSpPr>
        <p:spPr>
          <a:xfrm>
            <a:off x="3323657" y="2274633"/>
            <a:ext cx="7845373" cy="3293209"/>
          </a:xfrm>
          <a:prstGeom prst="rect">
            <a:avLst/>
          </a:prstGeom>
          <a:noFill/>
        </p:spPr>
        <p:txBody>
          <a:bodyPr wrap="square">
            <a:spAutoFit/>
          </a:bodyPr>
          <a:lstStyle/>
          <a:p>
            <a:r>
              <a:rPr lang="en-GB" sz="2000" b="1" dirty="0">
                <a:latin typeface="Arial" panose="020B0604020202020204" pitchFamily="34" charset="0"/>
                <a:cs typeface="Arial" panose="020B0604020202020204" pitchFamily="34" charset="0"/>
              </a:rPr>
              <a:t>INCLUDE A TRUSTED ADULT</a:t>
            </a:r>
          </a:p>
          <a:p>
            <a:r>
              <a:rPr lang="en-GB" sz="2000" dirty="0">
                <a:latin typeface="Arial" panose="020B0604020202020204" pitchFamily="34" charset="0"/>
                <a:cs typeface="Arial" panose="020B0604020202020204" pitchFamily="34" charset="0"/>
              </a:rPr>
              <a:t>Include the parent, caregiver or other trusted adult when and where possible and safe</a:t>
            </a:r>
            <a:endParaRPr lang="en-GB" sz="2000" dirty="0">
              <a:solidFill>
                <a:srgbClr val="FF0000"/>
              </a:solidFill>
              <a:latin typeface="Arial" panose="020B0604020202020204" pitchFamily="34" charset="0"/>
              <a:cs typeface="Arial" panose="020B0604020202020204" pitchFamily="34" charset="0"/>
            </a:endParaRPr>
          </a:p>
          <a:p>
            <a:endParaRPr lang="en-GB" sz="2000" i="0" dirty="0">
              <a:solidFill>
                <a:srgbClr val="FF0000"/>
              </a:solidFill>
              <a:latin typeface="Arial" panose="020B0604020202020204" pitchFamily="34" charset="0"/>
              <a:cs typeface="Arial" panose="020B0604020202020204" pitchFamily="34" charset="0"/>
            </a:endParaRPr>
          </a:p>
          <a:p>
            <a:endParaRPr lang="en-GB" sz="2000" i="0" dirty="0">
              <a:solidFill>
                <a:srgbClr val="FF0000"/>
              </a:solidFill>
              <a:latin typeface="Arial" panose="020B0604020202020204" pitchFamily="34" charset="0"/>
              <a:cs typeface="Arial" panose="020B0604020202020204" pitchFamily="34" charset="0"/>
            </a:endParaRPr>
          </a:p>
          <a:p>
            <a:r>
              <a:rPr lang="en-GB" i="0" dirty="0">
                <a:latin typeface="Arial" panose="020B0604020202020204" pitchFamily="34" charset="0"/>
                <a:cs typeface="Arial" panose="020B0604020202020204" pitchFamily="34" charset="0"/>
              </a:rPr>
              <a:t>There might be reasons not to include the parent during the assessment. </a:t>
            </a:r>
          </a:p>
          <a:p>
            <a:pPr marL="628650" lvl="1" indent="-171450">
              <a:buFont typeface="Arial" panose="020B0604020202020204" pitchFamily="34" charset="0"/>
              <a:buChar char="•"/>
            </a:pPr>
            <a:r>
              <a:rPr lang="en-GB" i="0" dirty="0">
                <a:latin typeface="Arial" panose="020B0604020202020204" pitchFamily="34" charset="0"/>
                <a:cs typeface="Arial" panose="020B0604020202020204" pitchFamily="34" charset="0"/>
              </a:rPr>
              <a:t>The child requested to meet without a parent</a:t>
            </a:r>
          </a:p>
          <a:p>
            <a:pPr marL="628650" lvl="1" indent="-171450">
              <a:buFont typeface="Arial" panose="020B0604020202020204" pitchFamily="34" charset="0"/>
              <a:buChar char="•"/>
            </a:pPr>
            <a:r>
              <a:rPr lang="en-GB" i="0" dirty="0">
                <a:latin typeface="Arial" panose="020B0604020202020204" pitchFamily="34" charset="0"/>
                <a:cs typeface="Arial" panose="020B0604020202020204" pitchFamily="34" charset="0"/>
              </a:rPr>
              <a:t>The parent is likely to cause harm to the child</a:t>
            </a:r>
          </a:p>
          <a:p>
            <a:pPr marL="628650" lvl="1" indent="-171450">
              <a:buFont typeface="Arial" panose="020B0604020202020204" pitchFamily="34" charset="0"/>
              <a:buChar char="•"/>
            </a:pPr>
            <a:r>
              <a:rPr lang="en-GB" i="0" dirty="0">
                <a:latin typeface="Arial" panose="020B0604020202020204" pitchFamily="34" charset="0"/>
                <a:cs typeface="Arial" panose="020B0604020202020204" pitchFamily="34" charset="0"/>
              </a:rPr>
              <a:t>The child and parent are separated (the parent is far away or missing)</a:t>
            </a:r>
          </a:p>
          <a:p>
            <a:pPr marL="628650" lvl="1" indent="-171450">
              <a:buFont typeface="Arial" panose="020B0604020202020204" pitchFamily="34" charset="0"/>
              <a:buChar char="•"/>
            </a:pPr>
            <a:r>
              <a:rPr lang="en-GB" i="0" dirty="0">
                <a:latin typeface="Arial" panose="020B0604020202020204" pitchFamily="34" charset="0"/>
                <a:cs typeface="Arial" panose="020B0604020202020204" pitchFamily="34" charset="0"/>
              </a:rPr>
              <a:t>There is no parent or caregiver and the child is unaccompanied</a:t>
            </a:r>
          </a:p>
        </p:txBody>
      </p:sp>
      <p:grpSp>
        <p:nvGrpSpPr>
          <p:cNvPr id="7" name="Group 6">
            <a:extLst>
              <a:ext uri="{FF2B5EF4-FFF2-40B4-BE49-F238E27FC236}">
                <a16:creationId xmlns:a16="http://schemas.microsoft.com/office/drawing/2014/main" id="{06094D89-EAC7-A237-AB73-777AF9B49CF2}"/>
              </a:ext>
            </a:extLst>
          </p:cNvPr>
          <p:cNvGrpSpPr/>
          <p:nvPr/>
        </p:nvGrpSpPr>
        <p:grpSpPr>
          <a:xfrm>
            <a:off x="1022970" y="1631206"/>
            <a:ext cx="1420562" cy="3936636"/>
            <a:chOff x="6481325" y="1487135"/>
            <a:chExt cx="446525" cy="1237402"/>
          </a:xfrm>
        </p:grpSpPr>
        <p:sp>
          <p:nvSpPr>
            <p:cNvPr id="3" name="Oval 2">
              <a:extLst>
                <a:ext uri="{FF2B5EF4-FFF2-40B4-BE49-F238E27FC236}">
                  <a16:creationId xmlns:a16="http://schemas.microsoft.com/office/drawing/2014/main" id="{220D8F76-8E07-DC53-3D0D-78452BA04B17}"/>
                </a:ext>
              </a:extLst>
            </p:cNvPr>
            <p:cNvSpPr/>
            <p:nvPr/>
          </p:nvSpPr>
          <p:spPr>
            <a:xfrm>
              <a:off x="6481325" y="1674675"/>
              <a:ext cx="358842" cy="358842"/>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Rectangle: Top Corners Rounded 4">
              <a:extLst>
                <a:ext uri="{FF2B5EF4-FFF2-40B4-BE49-F238E27FC236}">
                  <a16:creationId xmlns:a16="http://schemas.microsoft.com/office/drawing/2014/main" id="{ABD4069C-35DF-1F67-D211-D2E9B8CEC320}"/>
                </a:ext>
              </a:extLst>
            </p:cNvPr>
            <p:cNvSpPr/>
            <p:nvPr/>
          </p:nvSpPr>
          <p:spPr>
            <a:xfrm>
              <a:off x="6481325" y="2100465"/>
              <a:ext cx="358842" cy="624072"/>
            </a:xfrm>
            <a:prstGeom prst="round2SameRect">
              <a:avLst>
                <a:gd name="adj1" fmla="val 50000"/>
                <a:gd name="adj2" fmla="val 0"/>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Heart 5">
              <a:extLst>
                <a:ext uri="{FF2B5EF4-FFF2-40B4-BE49-F238E27FC236}">
                  <a16:creationId xmlns:a16="http://schemas.microsoft.com/office/drawing/2014/main" id="{25459227-DF04-F2CD-922C-02E649CD7DB0}"/>
                </a:ext>
              </a:extLst>
            </p:cNvPr>
            <p:cNvSpPr/>
            <p:nvPr/>
          </p:nvSpPr>
          <p:spPr>
            <a:xfrm>
              <a:off x="6792872" y="1487135"/>
              <a:ext cx="134978" cy="120592"/>
            </a:xfrm>
            <a:prstGeom prst="hear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spTree>
    <p:extLst>
      <p:ext uri="{BB962C8B-B14F-4D97-AF65-F5344CB8AC3E}">
        <p14:creationId xmlns:p14="http://schemas.microsoft.com/office/powerpoint/2010/main" val="231974112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7B1E64-202C-9D8A-AB92-47027D199CC2}"/>
              </a:ext>
            </a:extLst>
          </p:cNvPr>
          <p:cNvSpPr>
            <a:spLocks noGrp="1"/>
          </p:cNvSpPr>
          <p:nvPr>
            <p:ph type="title"/>
          </p:nvPr>
        </p:nvSpPr>
        <p:spPr/>
        <p:txBody>
          <a:bodyPr/>
          <a:lstStyle/>
          <a:p>
            <a:r>
              <a:rPr lang="en-GB" dirty="0"/>
              <a:t>Introducing the assessment</a:t>
            </a:r>
            <a:endParaRPr lang="en-BE" dirty="0"/>
          </a:p>
        </p:txBody>
      </p:sp>
      <p:grpSp>
        <p:nvGrpSpPr>
          <p:cNvPr id="25" name="Group 24">
            <a:extLst>
              <a:ext uri="{FF2B5EF4-FFF2-40B4-BE49-F238E27FC236}">
                <a16:creationId xmlns:a16="http://schemas.microsoft.com/office/drawing/2014/main" id="{C5618091-E3D0-33AF-44BA-59832AA98451}"/>
              </a:ext>
            </a:extLst>
          </p:cNvPr>
          <p:cNvGrpSpPr/>
          <p:nvPr/>
        </p:nvGrpSpPr>
        <p:grpSpPr>
          <a:xfrm>
            <a:off x="3394398" y="3229471"/>
            <a:ext cx="1125098" cy="1788952"/>
            <a:chOff x="860877" y="1929282"/>
            <a:chExt cx="1053230" cy="1674679"/>
          </a:xfrm>
        </p:grpSpPr>
        <p:sp>
          <p:nvSpPr>
            <p:cNvPr id="4" name="Round Same Side Corner Rectangle 46">
              <a:extLst>
                <a:ext uri="{FF2B5EF4-FFF2-40B4-BE49-F238E27FC236}">
                  <a16:creationId xmlns:a16="http://schemas.microsoft.com/office/drawing/2014/main" id="{06803520-F553-85A8-3124-61606DF7680F}"/>
                </a:ext>
              </a:extLst>
            </p:cNvPr>
            <p:cNvSpPr/>
            <p:nvPr/>
          </p:nvSpPr>
          <p:spPr>
            <a:xfrm>
              <a:off x="1052733" y="2725467"/>
              <a:ext cx="671847" cy="878494"/>
            </a:xfrm>
            <a:prstGeom prst="round2SameRect">
              <a:avLst>
                <a:gd name="adj1" fmla="val 50000"/>
                <a:gd name="adj2" fmla="val 0"/>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5" name="Oval 4">
              <a:extLst>
                <a:ext uri="{FF2B5EF4-FFF2-40B4-BE49-F238E27FC236}">
                  <a16:creationId xmlns:a16="http://schemas.microsoft.com/office/drawing/2014/main" id="{10E6FB5D-0729-608D-A2DB-1BCDC141C06A}"/>
                </a:ext>
              </a:extLst>
            </p:cNvPr>
            <p:cNvSpPr/>
            <p:nvPr/>
          </p:nvSpPr>
          <p:spPr>
            <a:xfrm>
              <a:off x="1047750" y="1929282"/>
              <a:ext cx="679484" cy="679484"/>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b="1" dirty="0">
                <a:solidFill>
                  <a:schemeClr val="bg1"/>
                </a:solidFill>
                <a:latin typeface="Arial" panose="020B0604020202020204" pitchFamily="34" charset="0"/>
                <a:cs typeface="Arial" panose="020B0604020202020204" pitchFamily="34" charset="0"/>
              </a:endParaRPr>
            </a:p>
          </p:txBody>
        </p:sp>
        <p:sp>
          <p:nvSpPr>
            <p:cNvPr id="24" name="Trapezoid 23">
              <a:extLst>
                <a:ext uri="{FF2B5EF4-FFF2-40B4-BE49-F238E27FC236}">
                  <a16:creationId xmlns:a16="http://schemas.microsoft.com/office/drawing/2014/main" id="{2CE3D358-1A08-8070-EC2A-C9EFEFFFD557}"/>
                </a:ext>
              </a:extLst>
            </p:cNvPr>
            <p:cNvSpPr/>
            <p:nvPr/>
          </p:nvSpPr>
          <p:spPr>
            <a:xfrm>
              <a:off x="860877" y="2993721"/>
              <a:ext cx="1053230" cy="610240"/>
            </a:xfrm>
            <a:prstGeom prst="trapezoid">
              <a:avLst>
                <a:gd name="adj" fmla="val 33040"/>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26" name="Speech Bubble: Rectangle with Corners Rounded 25">
            <a:extLst>
              <a:ext uri="{FF2B5EF4-FFF2-40B4-BE49-F238E27FC236}">
                <a16:creationId xmlns:a16="http://schemas.microsoft.com/office/drawing/2014/main" id="{B2096775-BF97-90BB-94FE-B2BA18A47AAD}"/>
              </a:ext>
            </a:extLst>
          </p:cNvPr>
          <p:cNvSpPr/>
          <p:nvPr/>
        </p:nvSpPr>
        <p:spPr>
          <a:xfrm>
            <a:off x="5295271" y="2212034"/>
            <a:ext cx="4913442" cy="2945588"/>
          </a:xfrm>
          <a:prstGeom prst="wedgeRoundRectCallou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800" dirty="0">
                <a:solidFill>
                  <a:schemeClr val="tx1"/>
                </a:solidFill>
                <a:latin typeface="Arial" panose="020B0604020202020204" pitchFamily="34" charset="0"/>
                <a:cs typeface="Arial" panose="020B0604020202020204" pitchFamily="34" charset="0"/>
              </a:rPr>
              <a:t>How would you introduce the assessment to Ze Naw and her mother?</a:t>
            </a:r>
            <a:endParaRPr lang="en-BE" sz="2800" dirty="0">
              <a:solidFill>
                <a:schemeClr val="tx1"/>
              </a:solidFill>
              <a:latin typeface="Arial" panose="020B0604020202020204" pitchFamily="34" charset="0"/>
              <a:cs typeface="Arial" panose="020B0604020202020204" pitchFamily="34" charset="0"/>
            </a:endParaRPr>
          </a:p>
        </p:txBody>
      </p:sp>
      <p:grpSp>
        <p:nvGrpSpPr>
          <p:cNvPr id="32" name="Group 31">
            <a:extLst>
              <a:ext uri="{FF2B5EF4-FFF2-40B4-BE49-F238E27FC236}">
                <a16:creationId xmlns:a16="http://schemas.microsoft.com/office/drawing/2014/main" id="{287EAC16-11F3-0128-5B50-5590877FB962}"/>
              </a:ext>
            </a:extLst>
          </p:cNvPr>
          <p:cNvGrpSpPr/>
          <p:nvPr/>
        </p:nvGrpSpPr>
        <p:grpSpPr>
          <a:xfrm>
            <a:off x="1769035" y="1776810"/>
            <a:ext cx="1376959" cy="3241614"/>
            <a:chOff x="838200" y="1656618"/>
            <a:chExt cx="1376959" cy="3241614"/>
          </a:xfrm>
        </p:grpSpPr>
        <p:sp>
          <p:nvSpPr>
            <p:cNvPr id="29" name="Oval 28">
              <a:extLst>
                <a:ext uri="{FF2B5EF4-FFF2-40B4-BE49-F238E27FC236}">
                  <a16:creationId xmlns:a16="http://schemas.microsoft.com/office/drawing/2014/main" id="{2521C325-B43E-67B9-D01B-EB6DA0B10D5A}"/>
                </a:ext>
              </a:extLst>
            </p:cNvPr>
            <p:cNvSpPr/>
            <p:nvPr/>
          </p:nvSpPr>
          <p:spPr>
            <a:xfrm>
              <a:off x="1082512" y="1656618"/>
              <a:ext cx="888336" cy="888335"/>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b="1" dirty="0">
                <a:solidFill>
                  <a:schemeClr val="bg1"/>
                </a:solidFill>
                <a:latin typeface="Arial" panose="020B0604020202020204" pitchFamily="34" charset="0"/>
                <a:cs typeface="Arial" panose="020B0604020202020204" pitchFamily="34" charset="0"/>
              </a:endParaRPr>
            </a:p>
          </p:txBody>
        </p:sp>
        <p:grpSp>
          <p:nvGrpSpPr>
            <p:cNvPr id="31" name="Group 30">
              <a:extLst>
                <a:ext uri="{FF2B5EF4-FFF2-40B4-BE49-F238E27FC236}">
                  <a16:creationId xmlns:a16="http://schemas.microsoft.com/office/drawing/2014/main" id="{3726A2A3-8E19-6FE9-6051-2DC17811F1F0}"/>
                </a:ext>
              </a:extLst>
            </p:cNvPr>
            <p:cNvGrpSpPr/>
            <p:nvPr/>
          </p:nvGrpSpPr>
          <p:grpSpPr>
            <a:xfrm>
              <a:off x="838200" y="2708811"/>
              <a:ext cx="1376959" cy="2189421"/>
              <a:chOff x="838200" y="3749717"/>
              <a:chExt cx="1376959" cy="1148515"/>
            </a:xfrm>
          </p:grpSpPr>
          <p:sp>
            <p:nvSpPr>
              <p:cNvPr id="28" name="Round Same Side Corner Rectangle 46">
                <a:extLst>
                  <a:ext uri="{FF2B5EF4-FFF2-40B4-BE49-F238E27FC236}">
                    <a16:creationId xmlns:a16="http://schemas.microsoft.com/office/drawing/2014/main" id="{9CB38C3B-F3ED-1E42-CC0F-F97F95AFC910}"/>
                  </a:ext>
                </a:extLst>
              </p:cNvPr>
              <p:cNvSpPr/>
              <p:nvPr/>
            </p:nvSpPr>
            <p:spPr>
              <a:xfrm>
                <a:off x="1089026" y="3749717"/>
                <a:ext cx="878351" cy="1148515"/>
              </a:xfrm>
              <a:prstGeom prst="round2SameRect">
                <a:avLst>
                  <a:gd name="adj1" fmla="val 50000"/>
                  <a:gd name="adj2" fmla="val 0"/>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30" name="Trapezoid 29">
                <a:extLst>
                  <a:ext uri="{FF2B5EF4-FFF2-40B4-BE49-F238E27FC236}">
                    <a16:creationId xmlns:a16="http://schemas.microsoft.com/office/drawing/2014/main" id="{313C074D-C5FE-5CDE-AB01-2EBE7FF53D53}"/>
                  </a:ext>
                </a:extLst>
              </p:cNvPr>
              <p:cNvSpPr/>
              <p:nvPr/>
            </p:nvSpPr>
            <p:spPr>
              <a:xfrm>
                <a:off x="838200" y="4100424"/>
                <a:ext cx="1376959" cy="797808"/>
              </a:xfrm>
              <a:prstGeom prst="trapezoid">
                <a:avLst>
                  <a:gd name="adj" fmla="val 18485"/>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grpSp>
        <p:nvGrpSpPr>
          <p:cNvPr id="3" name="Group 2">
            <a:extLst>
              <a:ext uri="{FF2B5EF4-FFF2-40B4-BE49-F238E27FC236}">
                <a16:creationId xmlns:a16="http://schemas.microsoft.com/office/drawing/2014/main" id="{CECF99AC-C8E6-384B-7E68-DB9B59B118D9}"/>
              </a:ext>
            </a:extLst>
          </p:cNvPr>
          <p:cNvGrpSpPr/>
          <p:nvPr/>
        </p:nvGrpSpPr>
        <p:grpSpPr>
          <a:xfrm>
            <a:off x="10228983" y="337468"/>
            <a:ext cx="1587872" cy="1368854"/>
            <a:chOff x="10228983" y="337468"/>
            <a:chExt cx="1587872" cy="1368854"/>
          </a:xfrm>
        </p:grpSpPr>
        <p:sp>
          <p:nvSpPr>
            <p:cNvPr id="6" name="Hexagon 5">
              <a:extLst>
                <a:ext uri="{FF2B5EF4-FFF2-40B4-BE49-F238E27FC236}">
                  <a16:creationId xmlns:a16="http://schemas.microsoft.com/office/drawing/2014/main" id="{1C62346B-532F-9F98-AC14-269306EDF9CB}"/>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nvGrpSpPr>
            <p:cNvPr id="7" name="Group 6">
              <a:extLst>
                <a:ext uri="{FF2B5EF4-FFF2-40B4-BE49-F238E27FC236}">
                  <a16:creationId xmlns:a16="http://schemas.microsoft.com/office/drawing/2014/main" id="{08E685DD-6B6B-2C3F-A972-801B5075B77C}"/>
                </a:ext>
              </a:extLst>
            </p:cNvPr>
            <p:cNvGrpSpPr/>
            <p:nvPr/>
          </p:nvGrpSpPr>
          <p:grpSpPr>
            <a:xfrm>
              <a:off x="10621771" y="762700"/>
              <a:ext cx="562136" cy="634675"/>
              <a:chOff x="760175" y="830142"/>
              <a:chExt cx="867619" cy="979579"/>
            </a:xfrm>
          </p:grpSpPr>
          <p:sp>
            <p:nvSpPr>
              <p:cNvPr id="11" name="Rectangle 10">
                <a:extLst>
                  <a:ext uri="{FF2B5EF4-FFF2-40B4-BE49-F238E27FC236}">
                    <a16:creationId xmlns:a16="http://schemas.microsoft.com/office/drawing/2014/main" id="{7F68E010-C533-6616-B840-63B5C4DD132D}"/>
                  </a:ext>
                </a:extLst>
              </p:cNvPr>
              <p:cNvSpPr/>
              <p:nvPr/>
            </p:nvSpPr>
            <p:spPr>
              <a:xfrm>
                <a:off x="864636" y="830142"/>
                <a:ext cx="763158" cy="979577"/>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lang="en-CA" sz="1600" b="1" dirty="0">
                    <a:latin typeface="Arial" panose="020B0604020202020204" pitchFamily="34" charset="0"/>
                    <a:cs typeface="Arial" panose="020B0604020202020204" pitchFamily="34" charset="0"/>
                  </a:rPr>
                  <a:t>114</a:t>
                </a:r>
              </a:p>
            </p:txBody>
          </p:sp>
          <p:sp>
            <p:nvSpPr>
              <p:cNvPr id="12" name="Rectangle 11">
                <a:extLst>
                  <a:ext uri="{FF2B5EF4-FFF2-40B4-BE49-F238E27FC236}">
                    <a16:creationId xmlns:a16="http://schemas.microsoft.com/office/drawing/2014/main" id="{E611B11F-A26E-50C5-AAC4-A05968F65ED3}"/>
                  </a:ext>
                </a:extLst>
              </p:cNvPr>
              <p:cNvSpPr/>
              <p:nvPr/>
            </p:nvSpPr>
            <p:spPr>
              <a:xfrm>
                <a:off x="760175" y="830144"/>
                <a:ext cx="149292" cy="979577"/>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grpSp>
          <p:nvGrpSpPr>
            <p:cNvPr id="8" name="Group 7">
              <a:extLst>
                <a:ext uri="{FF2B5EF4-FFF2-40B4-BE49-F238E27FC236}">
                  <a16:creationId xmlns:a16="http://schemas.microsoft.com/office/drawing/2014/main" id="{8EB9E833-B917-B499-19DA-5E74EAA8F31D}"/>
                </a:ext>
              </a:extLst>
            </p:cNvPr>
            <p:cNvGrpSpPr/>
            <p:nvPr/>
          </p:nvGrpSpPr>
          <p:grpSpPr>
            <a:xfrm>
              <a:off x="11325415" y="762701"/>
              <a:ext cx="182192" cy="634674"/>
              <a:chOff x="2121762" y="2323619"/>
              <a:chExt cx="200378" cy="825210"/>
            </a:xfrm>
          </p:grpSpPr>
          <p:sp>
            <p:nvSpPr>
              <p:cNvPr id="9" name="Isosceles Triangle 8">
                <a:extLst>
                  <a:ext uri="{FF2B5EF4-FFF2-40B4-BE49-F238E27FC236}">
                    <a16:creationId xmlns:a16="http://schemas.microsoft.com/office/drawing/2014/main" id="{3E44DE46-7B7E-2458-261D-370BB2D0E522}"/>
                  </a:ext>
                </a:extLst>
              </p:cNvPr>
              <p:cNvSpPr/>
              <p:nvPr/>
            </p:nvSpPr>
            <p:spPr>
              <a:xfrm>
                <a:off x="2121763" y="2323619"/>
                <a:ext cx="200377" cy="172739"/>
              </a:xfrm>
              <a:prstGeom prst="triangle">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10" name="Rectangle 9">
                <a:extLst>
                  <a:ext uri="{FF2B5EF4-FFF2-40B4-BE49-F238E27FC236}">
                    <a16:creationId xmlns:a16="http://schemas.microsoft.com/office/drawing/2014/main" id="{A826AA07-86F9-EA74-5162-6E3B72E567D8}"/>
                  </a:ext>
                </a:extLst>
              </p:cNvPr>
              <p:cNvSpPr/>
              <p:nvPr/>
            </p:nvSpPr>
            <p:spPr>
              <a:xfrm>
                <a:off x="2121762" y="2496169"/>
                <a:ext cx="200377" cy="65266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grpSp>
    </p:spTree>
    <p:extLst>
      <p:ext uri="{BB962C8B-B14F-4D97-AF65-F5344CB8AC3E}">
        <p14:creationId xmlns:p14="http://schemas.microsoft.com/office/powerpoint/2010/main" val="371952714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19D67D-F56A-B6A9-CD33-A302C73F6585}"/>
              </a:ext>
            </a:extLst>
          </p:cNvPr>
          <p:cNvSpPr>
            <a:spLocks noGrp="1"/>
          </p:cNvSpPr>
          <p:nvPr>
            <p:ph type="title"/>
          </p:nvPr>
        </p:nvSpPr>
        <p:spPr/>
        <p:txBody>
          <a:bodyPr>
            <a:normAutofit/>
          </a:bodyPr>
          <a:lstStyle/>
          <a:p>
            <a:r>
              <a:rPr lang="en-GB" dirty="0"/>
              <a:t>Directive and non-directive activities</a:t>
            </a:r>
            <a:endParaRPr lang="en-BE" dirty="0"/>
          </a:p>
        </p:txBody>
      </p:sp>
      <p:sp>
        <p:nvSpPr>
          <p:cNvPr id="7" name="TextBox 6">
            <a:extLst>
              <a:ext uri="{FF2B5EF4-FFF2-40B4-BE49-F238E27FC236}">
                <a16:creationId xmlns:a16="http://schemas.microsoft.com/office/drawing/2014/main" id="{4FD2D2F5-67A5-F12D-7441-FBA3899F3CC6}"/>
              </a:ext>
            </a:extLst>
          </p:cNvPr>
          <p:cNvSpPr txBox="1"/>
          <p:nvPr/>
        </p:nvSpPr>
        <p:spPr>
          <a:xfrm>
            <a:off x="1265129" y="3316544"/>
            <a:ext cx="4565072" cy="2246769"/>
          </a:xfrm>
          <a:prstGeom prst="rect">
            <a:avLst/>
          </a:prstGeom>
          <a:noFill/>
        </p:spPr>
        <p:txBody>
          <a:bodyPr wrap="square" rtlCol="0">
            <a:spAutoFit/>
          </a:bodyPr>
          <a:lstStyle/>
          <a:p>
            <a:r>
              <a:rPr lang="en-GB" sz="2000" b="1" dirty="0">
                <a:latin typeface="Arial" panose="020B0604020202020204" pitchFamily="34" charset="0"/>
                <a:cs typeface="Arial" panose="020B0604020202020204" pitchFamily="34" charset="0"/>
              </a:rPr>
              <a:t>NON-DIRECTIVE ACTIVITIES</a:t>
            </a:r>
          </a:p>
          <a:p>
            <a:endParaRPr lang="en-GB" sz="2000" b="1"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GB" sz="2000" dirty="0">
                <a:latin typeface="Arial" panose="020B0604020202020204" pitchFamily="34" charset="0"/>
                <a:cs typeface="Arial" panose="020B0604020202020204" pitchFamily="34" charset="0"/>
              </a:rPr>
              <a:t>The child chooses the activity</a:t>
            </a:r>
          </a:p>
          <a:p>
            <a:pPr marL="285750" indent="-285750">
              <a:buFont typeface="Arial" panose="020B0604020202020204" pitchFamily="34" charset="0"/>
              <a:buChar char="•"/>
            </a:pPr>
            <a:r>
              <a:rPr lang="en-GB" sz="2000" dirty="0">
                <a:latin typeface="Arial" panose="020B0604020202020204" pitchFamily="34" charset="0"/>
                <a:cs typeface="Arial" panose="020B0604020202020204" pitchFamily="34" charset="0"/>
              </a:rPr>
              <a:t>The child can take the lead and the caseworker follows</a:t>
            </a:r>
          </a:p>
          <a:p>
            <a:pPr marL="285750" indent="-285750">
              <a:buFont typeface="Arial" panose="020B0604020202020204" pitchFamily="34" charset="0"/>
              <a:buChar char="•"/>
            </a:pPr>
            <a:r>
              <a:rPr lang="en-GB" sz="2000" dirty="0">
                <a:latin typeface="Arial" panose="020B0604020202020204" pitchFamily="34" charset="0"/>
                <a:cs typeface="Arial" panose="020B0604020202020204" pitchFamily="34" charset="0"/>
              </a:rPr>
              <a:t>The caseworker does not have an agenda with topics prepared</a:t>
            </a:r>
          </a:p>
        </p:txBody>
      </p:sp>
      <p:sp>
        <p:nvSpPr>
          <p:cNvPr id="8" name="TextBox 7">
            <a:extLst>
              <a:ext uri="{FF2B5EF4-FFF2-40B4-BE49-F238E27FC236}">
                <a16:creationId xmlns:a16="http://schemas.microsoft.com/office/drawing/2014/main" id="{316C9CAD-2B5D-0A3C-2CB6-C0F740630A5F}"/>
              </a:ext>
            </a:extLst>
          </p:cNvPr>
          <p:cNvSpPr txBox="1"/>
          <p:nvPr/>
        </p:nvSpPr>
        <p:spPr>
          <a:xfrm>
            <a:off x="6934086" y="3316544"/>
            <a:ext cx="4565072" cy="2554545"/>
          </a:xfrm>
          <a:prstGeom prst="rect">
            <a:avLst/>
          </a:prstGeom>
          <a:noFill/>
        </p:spPr>
        <p:txBody>
          <a:bodyPr wrap="square" rtlCol="0">
            <a:spAutoFit/>
          </a:bodyPr>
          <a:lstStyle/>
          <a:p>
            <a:r>
              <a:rPr lang="en-GB" sz="2000" b="1" dirty="0">
                <a:latin typeface="Arial" panose="020B0604020202020204" pitchFamily="34" charset="0"/>
                <a:cs typeface="Arial" panose="020B0604020202020204" pitchFamily="34" charset="0"/>
              </a:rPr>
              <a:t>DIRECTIVE ACTIVITIES</a:t>
            </a:r>
          </a:p>
          <a:p>
            <a:endParaRPr lang="en-GB" sz="2000" b="1"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GB" sz="2000" dirty="0">
                <a:latin typeface="Arial" panose="020B0604020202020204" pitchFamily="34" charset="0"/>
                <a:cs typeface="Arial" panose="020B0604020202020204" pitchFamily="34" charset="0"/>
              </a:rPr>
              <a:t>The caseworker selects and prepares the activity</a:t>
            </a:r>
          </a:p>
          <a:p>
            <a:pPr marL="285750" indent="-285750">
              <a:buFont typeface="Arial" panose="020B0604020202020204" pitchFamily="34" charset="0"/>
              <a:buChar char="•"/>
            </a:pPr>
            <a:r>
              <a:rPr lang="en-GB" sz="2000" dirty="0">
                <a:latin typeface="Arial" panose="020B0604020202020204" pitchFamily="34" charset="0"/>
                <a:cs typeface="Arial" panose="020B0604020202020204" pitchFamily="34" charset="0"/>
              </a:rPr>
              <a:t>The caseworker guides the child through the activity</a:t>
            </a:r>
          </a:p>
          <a:p>
            <a:pPr marL="285750" indent="-285750">
              <a:buFont typeface="Arial" panose="020B0604020202020204" pitchFamily="34" charset="0"/>
              <a:buChar char="•"/>
            </a:pPr>
            <a:r>
              <a:rPr lang="en-GB" sz="2000" dirty="0">
                <a:latin typeface="Arial" panose="020B0604020202020204" pitchFamily="34" charset="0"/>
                <a:cs typeface="Arial" panose="020B0604020202020204" pitchFamily="34" charset="0"/>
              </a:rPr>
              <a:t>The caseworker brings up certain topics to discuss with the child</a:t>
            </a:r>
            <a:endParaRPr lang="en-BE" sz="2000" dirty="0">
              <a:latin typeface="Arial" panose="020B0604020202020204" pitchFamily="34" charset="0"/>
              <a:cs typeface="Arial" panose="020B0604020202020204" pitchFamily="34" charset="0"/>
            </a:endParaRPr>
          </a:p>
        </p:txBody>
      </p:sp>
      <p:grpSp>
        <p:nvGrpSpPr>
          <p:cNvPr id="10" name="Group 9">
            <a:extLst>
              <a:ext uri="{FF2B5EF4-FFF2-40B4-BE49-F238E27FC236}">
                <a16:creationId xmlns:a16="http://schemas.microsoft.com/office/drawing/2014/main" id="{CC76516C-44B1-4B95-FF8D-760CCBDAF47A}"/>
              </a:ext>
            </a:extLst>
          </p:cNvPr>
          <p:cNvGrpSpPr/>
          <p:nvPr/>
        </p:nvGrpSpPr>
        <p:grpSpPr>
          <a:xfrm>
            <a:off x="3938725" y="1996832"/>
            <a:ext cx="609437" cy="969029"/>
            <a:chOff x="860877" y="1929282"/>
            <a:chExt cx="1053230" cy="1674679"/>
          </a:xfrm>
        </p:grpSpPr>
        <p:sp>
          <p:nvSpPr>
            <p:cNvPr id="12" name="Round Same Side Corner Rectangle 46">
              <a:extLst>
                <a:ext uri="{FF2B5EF4-FFF2-40B4-BE49-F238E27FC236}">
                  <a16:creationId xmlns:a16="http://schemas.microsoft.com/office/drawing/2014/main" id="{B9A32B6A-7E42-F185-FC69-36F346DD2865}"/>
                </a:ext>
              </a:extLst>
            </p:cNvPr>
            <p:cNvSpPr/>
            <p:nvPr/>
          </p:nvSpPr>
          <p:spPr>
            <a:xfrm>
              <a:off x="1052733" y="2725467"/>
              <a:ext cx="671847" cy="878494"/>
            </a:xfrm>
            <a:prstGeom prst="round2SameRect">
              <a:avLst>
                <a:gd name="adj1" fmla="val 50000"/>
                <a:gd name="adj2" fmla="val 0"/>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13" name="Oval 12">
              <a:extLst>
                <a:ext uri="{FF2B5EF4-FFF2-40B4-BE49-F238E27FC236}">
                  <a16:creationId xmlns:a16="http://schemas.microsoft.com/office/drawing/2014/main" id="{51FD3502-AB17-779A-8966-B64C67539839}"/>
                </a:ext>
              </a:extLst>
            </p:cNvPr>
            <p:cNvSpPr/>
            <p:nvPr/>
          </p:nvSpPr>
          <p:spPr>
            <a:xfrm>
              <a:off x="1047750" y="1929282"/>
              <a:ext cx="679484" cy="679484"/>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b="1" dirty="0">
                <a:solidFill>
                  <a:schemeClr val="bg1"/>
                </a:solidFill>
                <a:latin typeface="Arial" panose="020B0604020202020204" pitchFamily="34" charset="0"/>
                <a:cs typeface="Arial" panose="020B0604020202020204" pitchFamily="34" charset="0"/>
              </a:endParaRPr>
            </a:p>
          </p:txBody>
        </p:sp>
        <p:sp>
          <p:nvSpPr>
            <p:cNvPr id="14" name="Trapezoid 13">
              <a:extLst>
                <a:ext uri="{FF2B5EF4-FFF2-40B4-BE49-F238E27FC236}">
                  <a16:creationId xmlns:a16="http://schemas.microsoft.com/office/drawing/2014/main" id="{29A19166-4AB6-1983-B983-C67082103EF3}"/>
                </a:ext>
              </a:extLst>
            </p:cNvPr>
            <p:cNvSpPr/>
            <p:nvPr/>
          </p:nvSpPr>
          <p:spPr>
            <a:xfrm>
              <a:off x="860877" y="2993721"/>
              <a:ext cx="1053230" cy="610240"/>
            </a:xfrm>
            <a:prstGeom prst="trapezoid">
              <a:avLst>
                <a:gd name="adj" fmla="val 33040"/>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7" name="Group 16">
            <a:extLst>
              <a:ext uri="{FF2B5EF4-FFF2-40B4-BE49-F238E27FC236}">
                <a16:creationId xmlns:a16="http://schemas.microsoft.com/office/drawing/2014/main" id="{9821C567-0922-D8E7-3B7A-27FB095DE62A}"/>
              </a:ext>
            </a:extLst>
          </p:cNvPr>
          <p:cNvGrpSpPr/>
          <p:nvPr/>
        </p:nvGrpSpPr>
        <p:grpSpPr>
          <a:xfrm>
            <a:off x="2296319" y="1440375"/>
            <a:ext cx="521410" cy="1525486"/>
            <a:chOff x="1022970" y="2227840"/>
            <a:chExt cx="1141610" cy="3340002"/>
          </a:xfrm>
        </p:grpSpPr>
        <p:sp>
          <p:nvSpPr>
            <p:cNvPr id="15" name="Oval 14">
              <a:extLst>
                <a:ext uri="{FF2B5EF4-FFF2-40B4-BE49-F238E27FC236}">
                  <a16:creationId xmlns:a16="http://schemas.microsoft.com/office/drawing/2014/main" id="{9A19DE88-C3E0-70E4-8EE5-4B706CC2D243}"/>
                </a:ext>
              </a:extLst>
            </p:cNvPr>
            <p:cNvSpPr/>
            <p:nvPr/>
          </p:nvSpPr>
          <p:spPr>
            <a:xfrm>
              <a:off x="1022970" y="2227840"/>
              <a:ext cx="1141610" cy="1141610"/>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Top Corners Rounded 15">
              <a:extLst>
                <a:ext uri="{FF2B5EF4-FFF2-40B4-BE49-F238E27FC236}">
                  <a16:creationId xmlns:a16="http://schemas.microsoft.com/office/drawing/2014/main" id="{74F872EB-CF25-1C6B-1516-0E99DD600B4D}"/>
                </a:ext>
              </a:extLst>
            </p:cNvPr>
            <p:cNvSpPr/>
            <p:nvPr/>
          </p:nvSpPr>
          <p:spPr>
            <a:xfrm>
              <a:off x="1022970" y="3582437"/>
              <a:ext cx="1141610" cy="1985405"/>
            </a:xfrm>
            <a:prstGeom prst="round2SameRect">
              <a:avLst>
                <a:gd name="adj1" fmla="val 50000"/>
                <a:gd name="adj2" fmla="val 0"/>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cxnSp>
        <p:nvCxnSpPr>
          <p:cNvPr id="19" name="Straight Connector 18">
            <a:extLst>
              <a:ext uri="{FF2B5EF4-FFF2-40B4-BE49-F238E27FC236}">
                <a16:creationId xmlns:a16="http://schemas.microsoft.com/office/drawing/2014/main" id="{D5ED0010-6E8E-18B2-74EC-75F5AA86E152}"/>
              </a:ext>
            </a:extLst>
          </p:cNvPr>
          <p:cNvCxnSpPr/>
          <p:nvPr/>
        </p:nvCxnSpPr>
        <p:spPr>
          <a:xfrm>
            <a:off x="1265129" y="2915757"/>
            <a:ext cx="2548335" cy="0"/>
          </a:xfrm>
          <a:prstGeom prst="line">
            <a:avLst/>
          </a:prstGeom>
          <a:ln w="38100">
            <a:solidFill>
              <a:schemeClr val="accent6"/>
            </a:solidFill>
            <a:prstDash val="dash"/>
            <a:headEnd type="none" w="med" len="med"/>
            <a:tailEnd type="arrow" w="med" len="med"/>
          </a:ln>
        </p:spPr>
        <p:style>
          <a:lnRef idx="1">
            <a:schemeClr val="accent1"/>
          </a:lnRef>
          <a:fillRef idx="0">
            <a:schemeClr val="accent1"/>
          </a:fillRef>
          <a:effectRef idx="0">
            <a:schemeClr val="accent1"/>
          </a:effectRef>
          <a:fontRef idx="minor">
            <a:schemeClr val="tx1"/>
          </a:fontRef>
        </p:style>
      </p:cxnSp>
      <p:grpSp>
        <p:nvGrpSpPr>
          <p:cNvPr id="20" name="Group 19">
            <a:extLst>
              <a:ext uri="{FF2B5EF4-FFF2-40B4-BE49-F238E27FC236}">
                <a16:creationId xmlns:a16="http://schemas.microsoft.com/office/drawing/2014/main" id="{CA2690E9-FBF5-ED32-14BE-D957A8DB62D2}"/>
              </a:ext>
            </a:extLst>
          </p:cNvPr>
          <p:cNvGrpSpPr/>
          <p:nvPr/>
        </p:nvGrpSpPr>
        <p:grpSpPr>
          <a:xfrm>
            <a:off x="7958971" y="1996832"/>
            <a:ext cx="609437" cy="969029"/>
            <a:chOff x="860877" y="1929282"/>
            <a:chExt cx="1053230" cy="1674679"/>
          </a:xfrm>
        </p:grpSpPr>
        <p:sp>
          <p:nvSpPr>
            <p:cNvPr id="21" name="Round Same Side Corner Rectangle 46">
              <a:extLst>
                <a:ext uri="{FF2B5EF4-FFF2-40B4-BE49-F238E27FC236}">
                  <a16:creationId xmlns:a16="http://schemas.microsoft.com/office/drawing/2014/main" id="{9608DE58-E3C6-4010-4268-3A5DFF62E8A7}"/>
                </a:ext>
              </a:extLst>
            </p:cNvPr>
            <p:cNvSpPr/>
            <p:nvPr/>
          </p:nvSpPr>
          <p:spPr>
            <a:xfrm>
              <a:off x="1052733" y="2725467"/>
              <a:ext cx="671847" cy="878494"/>
            </a:xfrm>
            <a:prstGeom prst="round2SameRect">
              <a:avLst>
                <a:gd name="adj1" fmla="val 50000"/>
                <a:gd name="adj2" fmla="val 0"/>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22" name="Oval 21">
              <a:extLst>
                <a:ext uri="{FF2B5EF4-FFF2-40B4-BE49-F238E27FC236}">
                  <a16:creationId xmlns:a16="http://schemas.microsoft.com/office/drawing/2014/main" id="{EB78801F-962D-5849-834B-1AA37ED6E79C}"/>
                </a:ext>
              </a:extLst>
            </p:cNvPr>
            <p:cNvSpPr/>
            <p:nvPr/>
          </p:nvSpPr>
          <p:spPr>
            <a:xfrm>
              <a:off x="1047750" y="1929282"/>
              <a:ext cx="679484" cy="679484"/>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b="1" dirty="0">
                <a:solidFill>
                  <a:schemeClr val="bg1"/>
                </a:solidFill>
                <a:latin typeface="Arial" panose="020B0604020202020204" pitchFamily="34" charset="0"/>
                <a:cs typeface="Arial" panose="020B0604020202020204" pitchFamily="34" charset="0"/>
              </a:endParaRPr>
            </a:p>
          </p:txBody>
        </p:sp>
        <p:sp>
          <p:nvSpPr>
            <p:cNvPr id="23" name="Trapezoid 22">
              <a:extLst>
                <a:ext uri="{FF2B5EF4-FFF2-40B4-BE49-F238E27FC236}">
                  <a16:creationId xmlns:a16="http://schemas.microsoft.com/office/drawing/2014/main" id="{F9E9A922-F2A7-C0A1-046E-DE0E0EC9C4B7}"/>
                </a:ext>
              </a:extLst>
            </p:cNvPr>
            <p:cNvSpPr/>
            <p:nvPr/>
          </p:nvSpPr>
          <p:spPr>
            <a:xfrm>
              <a:off x="860877" y="2993721"/>
              <a:ext cx="1053230" cy="610240"/>
            </a:xfrm>
            <a:prstGeom prst="trapezoid">
              <a:avLst>
                <a:gd name="adj" fmla="val 33040"/>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24" name="Group 23">
            <a:extLst>
              <a:ext uri="{FF2B5EF4-FFF2-40B4-BE49-F238E27FC236}">
                <a16:creationId xmlns:a16="http://schemas.microsoft.com/office/drawing/2014/main" id="{6CE68ACA-25E6-2EEF-AF2E-E947847FE86C}"/>
              </a:ext>
            </a:extLst>
          </p:cNvPr>
          <p:cNvGrpSpPr/>
          <p:nvPr/>
        </p:nvGrpSpPr>
        <p:grpSpPr>
          <a:xfrm>
            <a:off x="9624910" y="1440375"/>
            <a:ext cx="521410" cy="1525486"/>
            <a:chOff x="1022970" y="2227840"/>
            <a:chExt cx="1141610" cy="3340002"/>
          </a:xfrm>
        </p:grpSpPr>
        <p:sp>
          <p:nvSpPr>
            <p:cNvPr id="25" name="Oval 24">
              <a:extLst>
                <a:ext uri="{FF2B5EF4-FFF2-40B4-BE49-F238E27FC236}">
                  <a16:creationId xmlns:a16="http://schemas.microsoft.com/office/drawing/2014/main" id="{7936D83E-D6B6-BF70-EF24-80068AC7BDCE}"/>
                </a:ext>
              </a:extLst>
            </p:cNvPr>
            <p:cNvSpPr/>
            <p:nvPr/>
          </p:nvSpPr>
          <p:spPr>
            <a:xfrm>
              <a:off x="1022970" y="2227840"/>
              <a:ext cx="1141610" cy="1141610"/>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Rectangle: Top Corners Rounded 25">
              <a:extLst>
                <a:ext uri="{FF2B5EF4-FFF2-40B4-BE49-F238E27FC236}">
                  <a16:creationId xmlns:a16="http://schemas.microsoft.com/office/drawing/2014/main" id="{05424636-A5FB-45BD-5511-06CDDB416F2D}"/>
                </a:ext>
              </a:extLst>
            </p:cNvPr>
            <p:cNvSpPr/>
            <p:nvPr/>
          </p:nvSpPr>
          <p:spPr>
            <a:xfrm>
              <a:off x="1022970" y="3582437"/>
              <a:ext cx="1141610" cy="1985405"/>
            </a:xfrm>
            <a:prstGeom prst="round2SameRect">
              <a:avLst>
                <a:gd name="adj1" fmla="val 50000"/>
                <a:gd name="adj2" fmla="val 0"/>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cxnSp>
        <p:nvCxnSpPr>
          <p:cNvPr id="27" name="Straight Connector 26">
            <a:extLst>
              <a:ext uri="{FF2B5EF4-FFF2-40B4-BE49-F238E27FC236}">
                <a16:creationId xmlns:a16="http://schemas.microsoft.com/office/drawing/2014/main" id="{5AF4E1A1-5B99-940E-AF19-50CF2716F9C4}"/>
              </a:ext>
            </a:extLst>
          </p:cNvPr>
          <p:cNvCxnSpPr/>
          <p:nvPr/>
        </p:nvCxnSpPr>
        <p:spPr>
          <a:xfrm>
            <a:off x="6989523" y="2915757"/>
            <a:ext cx="2548335" cy="0"/>
          </a:xfrm>
          <a:prstGeom prst="line">
            <a:avLst/>
          </a:prstGeom>
          <a:ln w="38100">
            <a:solidFill>
              <a:schemeClr val="accent6"/>
            </a:solidFill>
            <a:prstDash val="dash"/>
            <a:headEnd type="none" w="med" len="med"/>
            <a:tailEnd type="arrow" w="med" len="med"/>
          </a:ln>
        </p:spPr>
        <p:style>
          <a:lnRef idx="1">
            <a:schemeClr val="accent1"/>
          </a:lnRef>
          <a:fillRef idx="0">
            <a:schemeClr val="accent1"/>
          </a:fillRef>
          <a:effectRef idx="0">
            <a:schemeClr val="accent1"/>
          </a:effectRef>
          <a:fontRef idx="minor">
            <a:schemeClr val="tx1"/>
          </a:fontRef>
        </p:style>
      </p:cxnSp>
      <p:grpSp>
        <p:nvGrpSpPr>
          <p:cNvPr id="3" name="Group 2">
            <a:extLst>
              <a:ext uri="{FF2B5EF4-FFF2-40B4-BE49-F238E27FC236}">
                <a16:creationId xmlns:a16="http://schemas.microsoft.com/office/drawing/2014/main" id="{088EB588-870A-FDEC-DAE1-97D32A250CF3}"/>
              </a:ext>
            </a:extLst>
          </p:cNvPr>
          <p:cNvGrpSpPr/>
          <p:nvPr/>
        </p:nvGrpSpPr>
        <p:grpSpPr>
          <a:xfrm>
            <a:off x="10228983" y="337468"/>
            <a:ext cx="1587872" cy="1368854"/>
            <a:chOff x="10228983" y="337468"/>
            <a:chExt cx="1587872" cy="1368854"/>
          </a:xfrm>
        </p:grpSpPr>
        <p:sp>
          <p:nvSpPr>
            <p:cNvPr id="4" name="Hexagon 3">
              <a:extLst>
                <a:ext uri="{FF2B5EF4-FFF2-40B4-BE49-F238E27FC236}">
                  <a16:creationId xmlns:a16="http://schemas.microsoft.com/office/drawing/2014/main" id="{1CD626D0-8141-2564-9C28-4187E6A3AA3D}"/>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nvGrpSpPr>
            <p:cNvPr id="5" name="Group 4">
              <a:extLst>
                <a:ext uri="{FF2B5EF4-FFF2-40B4-BE49-F238E27FC236}">
                  <a16:creationId xmlns:a16="http://schemas.microsoft.com/office/drawing/2014/main" id="{B97CF852-87BA-BD24-5D0F-EBB5298572A6}"/>
                </a:ext>
              </a:extLst>
            </p:cNvPr>
            <p:cNvGrpSpPr/>
            <p:nvPr/>
          </p:nvGrpSpPr>
          <p:grpSpPr>
            <a:xfrm>
              <a:off x="10741851" y="707024"/>
              <a:ext cx="562136" cy="634675"/>
              <a:chOff x="760175" y="830141"/>
              <a:chExt cx="867619" cy="979580"/>
            </a:xfrm>
          </p:grpSpPr>
          <p:sp>
            <p:nvSpPr>
              <p:cNvPr id="6" name="Rectangle 5">
                <a:extLst>
                  <a:ext uri="{FF2B5EF4-FFF2-40B4-BE49-F238E27FC236}">
                    <a16:creationId xmlns:a16="http://schemas.microsoft.com/office/drawing/2014/main" id="{6FBC692A-C9ED-7F89-5399-F17C6AADBC13}"/>
                  </a:ext>
                </a:extLst>
              </p:cNvPr>
              <p:cNvSpPr/>
              <p:nvPr/>
            </p:nvSpPr>
            <p:spPr>
              <a:xfrm>
                <a:off x="864636" y="830141"/>
                <a:ext cx="763158" cy="979577"/>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lang="en-CA" sz="1600" b="1" dirty="0">
                    <a:latin typeface="Arial" panose="020B0604020202020204" pitchFamily="34" charset="0"/>
                    <a:cs typeface="Arial" panose="020B0604020202020204" pitchFamily="34" charset="0"/>
                  </a:rPr>
                  <a:t>115</a:t>
                </a:r>
              </a:p>
            </p:txBody>
          </p:sp>
          <p:sp>
            <p:nvSpPr>
              <p:cNvPr id="9" name="Rectangle 8">
                <a:extLst>
                  <a:ext uri="{FF2B5EF4-FFF2-40B4-BE49-F238E27FC236}">
                    <a16:creationId xmlns:a16="http://schemas.microsoft.com/office/drawing/2014/main" id="{CD589BB4-A088-7F87-F6A3-A83E037E2362}"/>
                  </a:ext>
                </a:extLst>
              </p:cNvPr>
              <p:cNvSpPr/>
              <p:nvPr/>
            </p:nvSpPr>
            <p:spPr>
              <a:xfrm>
                <a:off x="760175" y="830143"/>
                <a:ext cx="149292" cy="979578"/>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grpSp>
    </p:spTree>
    <p:extLst>
      <p:ext uri="{BB962C8B-B14F-4D97-AF65-F5344CB8AC3E}">
        <p14:creationId xmlns:p14="http://schemas.microsoft.com/office/powerpoint/2010/main" val="105166536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19D67D-F56A-B6A9-CD33-A302C73F6585}"/>
              </a:ext>
            </a:extLst>
          </p:cNvPr>
          <p:cNvSpPr>
            <a:spLocks noGrp="1"/>
          </p:cNvSpPr>
          <p:nvPr>
            <p:ph type="title"/>
          </p:nvPr>
        </p:nvSpPr>
        <p:spPr/>
        <p:txBody>
          <a:bodyPr>
            <a:normAutofit fontScale="90000"/>
          </a:bodyPr>
          <a:lstStyle/>
          <a:p>
            <a:r>
              <a:rPr lang="en-GB" dirty="0"/>
              <a:t>Activities that build trust and support the assessment</a:t>
            </a:r>
          </a:p>
        </p:txBody>
      </p:sp>
      <p:sp>
        <p:nvSpPr>
          <p:cNvPr id="10" name="TextBox 9">
            <a:extLst>
              <a:ext uri="{FF2B5EF4-FFF2-40B4-BE49-F238E27FC236}">
                <a16:creationId xmlns:a16="http://schemas.microsoft.com/office/drawing/2014/main" id="{8827F92B-E376-D633-5920-2BE62720608F}"/>
              </a:ext>
            </a:extLst>
          </p:cNvPr>
          <p:cNvSpPr txBox="1"/>
          <p:nvPr/>
        </p:nvSpPr>
        <p:spPr>
          <a:xfrm>
            <a:off x="1009650" y="3316544"/>
            <a:ext cx="6476999" cy="2585323"/>
          </a:xfrm>
          <a:prstGeom prst="rect">
            <a:avLst/>
          </a:prstGeom>
          <a:noFill/>
        </p:spPr>
        <p:txBody>
          <a:bodyPr wrap="square" rtlCol="0">
            <a:spAutoFit/>
          </a:bodyPr>
          <a:lstStyle/>
          <a:p>
            <a:r>
              <a:rPr lang="en-GB" b="1" dirty="0">
                <a:latin typeface="Arial" panose="020B0604020202020204" pitchFamily="34" charset="0"/>
                <a:cs typeface="Arial" panose="020B0604020202020204" pitchFamily="34" charset="0"/>
              </a:rPr>
              <a:t>NON-DIRECTIVE ACTIVITIES</a:t>
            </a:r>
          </a:p>
          <a:p>
            <a:endParaRPr lang="en-GB" b="1"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US" dirty="0">
                <a:latin typeface="Arial" panose="020B0604020202020204" pitchFamily="34" charset="0"/>
                <a:cs typeface="Arial" panose="020B0604020202020204" pitchFamily="34" charset="0"/>
              </a:rPr>
              <a:t>Playing a game together (backgammon, cards, domino’s,…)</a:t>
            </a:r>
          </a:p>
          <a:p>
            <a:pPr marL="285750" indent="-285750">
              <a:buFont typeface="Arial" panose="020B0604020202020204" pitchFamily="34" charset="0"/>
              <a:buChar char="•"/>
            </a:pPr>
            <a:r>
              <a:rPr lang="en-US" dirty="0">
                <a:latin typeface="Arial" panose="020B0604020202020204" pitchFamily="34" charset="0"/>
                <a:cs typeface="Arial" panose="020B0604020202020204" pitchFamily="34" charset="0"/>
              </a:rPr>
              <a:t>Playing a sport together (going for a walk, table tennis, kicking or throwing ball,…)</a:t>
            </a:r>
          </a:p>
          <a:p>
            <a:pPr marL="285750" indent="-285750">
              <a:buFont typeface="Arial" panose="020B0604020202020204" pitchFamily="34" charset="0"/>
              <a:buChar char="•"/>
            </a:pPr>
            <a:r>
              <a:rPr lang="en-US" dirty="0">
                <a:latin typeface="Arial" panose="020B0604020202020204" pitchFamily="34" charset="0"/>
                <a:cs typeface="Arial" panose="020B0604020202020204" pitchFamily="34" charset="0"/>
              </a:rPr>
              <a:t>Doing an art activity together (coloring, drawing, painting)</a:t>
            </a:r>
          </a:p>
          <a:p>
            <a:pPr marL="285750" indent="-285750">
              <a:buFont typeface="Arial" panose="020B0604020202020204" pitchFamily="34" charset="0"/>
              <a:buChar char="•"/>
            </a:pPr>
            <a:r>
              <a:rPr lang="en-US" dirty="0">
                <a:latin typeface="Arial" panose="020B0604020202020204" pitchFamily="34" charset="0"/>
                <a:cs typeface="Arial" panose="020B0604020202020204" pitchFamily="34" charset="0"/>
              </a:rPr>
              <a:t>Doing a care activity together (braiding hair, polishing nails,…)</a:t>
            </a:r>
            <a:endParaRPr lang="en-GB" dirty="0">
              <a:latin typeface="Arial" panose="020B0604020202020204" pitchFamily="34" charset="0"/>
              <a:cs typeface="Arial" panose="020B0604020202020204" pitchFamily="34" charset="0"/>
            </a:endParaRPr>
          </a:p>
        </p:txBody>
      </p:sp>
      <p:sp>
        <p:nvSpPr>
          <p:cNvPr id="12" name="TextBox 11">
            <a:extLst>
              <a:ext uri="{FF2B5EF4-FFF2-40B4-BE49-F238E27FC236}">
                <a16:creationId xmlns:a16="http://schemas.microsoft.com/office/drawing/2014/main" id="{25FEDFE9-F6F6-FDFA-AECF-8DBA078D0F38}"/>
              </a:ext>
            </a:extLst>
          </p:cNvPr>
          <p:cNvSpPr txBox="1"/>
          <p:nvPr/>
        </p:nvSpPr>
        <p:spPr>
          <a:xfrm>
            <a:off x="8027266" y="3316544"/>
            <a:ext cx="3212234" cy="1477328"/>
          </a:xfrm>
          <a:prstGeom prst="rect">
            <a:avLst/>
          </a:prstGeom>
          <a:noFill/>
        </p:spPr>
        <p:txBody>
          <a:bodyPr wrap="square" rtlCol="0">
            <a:spAutoFit/>
          </a:bodyPr>
          <a:lstStyle/>
          <a:p>
            <a:r>
              <a:rPr lang="en-GB" b="1" dirty="0">
                <a:latin typeface="Arial" panose="020B0604020202020204" pitchFamily="34" charset="0"/>
                <a:cs typeface="Arial" panose="020B0604020202020204" pitchFamily="34" charset="0"/>
              </a:rPr>
              <a:t>DIRECTIVE ACTIVITIES</a:t>
            </a:r>
          </a:p>
          <a:p>
            <a:endParaRPr lang="en-GB" b="1"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GB" dirty="0">
                <a:latin typeface="Arial" panose="020B0604020202020204" pitchFamily="34" charset="0"/>
                <a:cs typeface="Arial" panose="020B0604020202020204" pitchFamily="34" charset="0"/>
              </a:rPr>
              <a:t>Family drawing</a:t>
            </a:r>
          </a:p>
          <a:p>
            <a:pPr marL="285750" indent="-285750">
              <a:buFont typeface="Arial" panose="020B0604020202020204" pitchFamily="34" charset="0"/>
              <a:buChar char="•"/>
            </a:pPr>
            <a:r>
              <a:rPr lang="en-GB" dirty="0">
                <a:latin typeface="Arial" panose="020B0604020202020204" pitchFamily="34" charset="0"/>
                <a:cs typeface="Arial" panose="020B0604020202020204" pitchFamily="34" charset="0"/>
              </a:rPr>
              <a:t>Drawing daily activities</a:t>
            </a:r>
          </a:p>
          <a:p>
            <a:pPr marL="285750" indent="-285750">
              <a:buFont typeface="Arial" panose="020B0604020202020204" pitchFamily="34" charset="0"/>
              <a:buChar char="•"/>
            </a:pPr>
            <a:r>
              <a:rPr lang="en-GB" dirty="0">
                <a:latin typeface="Arial" panose="020B0604020202020204" pitchFamily="34" charset="0"/>
                <a:cs typeface="Arial" panose="020B0604020202020204" pitchFamily="34" charset="0"/>
              </a:rPr>
              <a:t>Emotions thermometer</a:t>
            </a:r>
            <a:endParaRPr lang="en-BE" dirty="0">
              <a:latin typeface="Arial" panose="020B0604020202020204" pitchFamily="34" charset="0"/>
              <a:cs typeface="Arial" panose="020B0604020202020204" pitchFamily="34" charset="0"/>
            </a:endParaRPr>
          </a:p>
        </p:txBody>
      </p:sp>
      <p:grpSp>
        <p:nvGrpSpPr>
          <p:cNvPr id="13" name="Group 12">
            <a:extLst>
              <a:ext uri="{FF2B5EF4-FFF2-40B4-BE49-F238E27FC236}">
                <a16:creationId xmlns:a16="http://schemas.microsoft.com/office/drawing/2014/main" id="{FC5F4E9E-FB83-16B1-F31F-F3646FE6D9DB}"/>
              </a:ext>
            </a:extLst>
          </p:cNvPr>
          <p:cNvGrpSpPr/>
          <p:nvPr/>
        </p:nvGrpSpPr>
        <p:grpSpPr>
          <a:xfrm>
            <a:off x="3812944" y="1996832"/>
            <a:ext cx="609437" cy="969029"/>
            <a:chOff x="860877" y="1929282"/>
            <a:chExt cx="1053230" cy="1674679"/>
          </a:xfrm>
        </p:grpSpPr>
        <p:sp>
          <p:nvSpPr>
            <p:cNvPr id="14" name="Round Same Side Corner Rectangle 46">
              <a:extLst>
                <a:ext uri="{FF2B5EF4-FFF2-40B4-BE49-F238E27FC236}">
                  <a16:creationId xmlns:a16="http://schemas.microsoft.com/office/drawing/2014/main" id="{326196F3-21DF-3E73-E052-5A1F60F440A5}"/>
                </a:ext>
              </a:extLst>
            </p:cNvPr>
            <p:cNvSpPr/>
            <p:nvPr/>
          </p:nvSpPr>
          <p:spPr>
            <a:xfrm>
              <a:off x="1052733" y="2725467"/>
              <a:ext cx="671847" cy="878494"/>
            </a:xfrm>
            <a:prstGeom prst="round2SameRect">
              <a:avLst>
                <a:gd name="adj1" fmla="val 50000"/>
                <a:gd name="adj2" fmla="val 0"/>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15" name="Oval 14">
              <a:extLst>
                <a:ext uri="{FF2B5EF4-FFF2-40B4-BE49-F238E27FC236}">
                  <a16:creationId xmlns:a16="http://schemas.microsoft.com/office/drawing/2014/main" id="{AFF820FA-3BEB-6F8C-EDCC-2205CB26DCD6}"/>
                </a:ext>
              </a:extLst>
            </p:cNvPr>
            <p:cNvSpPr/>
            <p:nvPr/>
          </p:nvSpPr>
          <p:spPr>
            <a:xfrm>
              <a:off x="1047750" y="1929282"/>
              <a:ext cx="679484" cy="679484"/>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b="1" dirty="0">
                <a:solidFill>
                  <a:schemeClr val="bg1"/>
                </a:solidFill>
                <a:latin typeface="Arial" panose="020B0604020202020204" pitchFamily="34" charset="0"/>
                <a:cs typeface="Arial" panose="020B0604020202020204" pitchFamily="34" charset="0"/>
              </a:endParaRPr>
            </a:p>
          </p:txBody>
        </p:sp>
        <p:sp>
          <p:nvSpPr>
            <p:cNvPr id="16" name="Trapezoid 15">
              <a:extLst>
                <a:ext uri="{FF2B5EF4-FFF2-40B4-BE49-F238E27FC236}">
                  <a16:creationId xmlns:a16="http://schemas.microsoft.com/office/drawing/2014/main" id="{2C2620FB-C9B2-7484-0E37-EA1DE8E31B10}"/>
                </a:ext>
              </a:extLst>
            </p:cNvPr>
            <p:cNvSpPr/>
            <p:nvPr/>
          </p:nvSpPr>
          <p:spPr>
            <a:xfrm>
              <a:off x="860877" y="2993721"/>
              <a:ext cx="1053230" cy="610240"/>
            </a:xfrm>
            <a:prstGeom prst="trapezoid">
              <a:avLst>
                <a:gd name="adj" fmla="val 33040"/>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7" name="Group 16">
            <a:extLst>
              <a:ext uri="{FF2B5EF4-FFF2-40B4-BE49-F238E27FC236}">
                <a16:creationId xmlns:a16="http://schemas.microsoft.com/office/drawing/2014/main" id="{0FF8D065-1B5D-C5DF-38D2-58B32D69FC49}"/>
              </a:ext>
            </a:extLst>
          </p:cNvPr>
          <p:cNvGrpSpPr/>
          <p:nvPr/>
        </p:nvGrpSpPr>
        <p:grpSpPr>
          <a:xfrm>
            <a:off x="2170538" y="1440375"/>
            <a:ext cx="521410" cy="1525486"/>
            <a:chOff x="1022970" y="2227840"/>
            <a:chExt cx="1141610" cy="3340002"/>
          </a:xfrm>
        </p:grpSpPr>
        <p:sp>
          <p:nvSpPr>
            <p:cNvPr id="18" name="Oval 17">
              <a:extLst>
                <a:ext uri="{FF2B5EF4-FFF2-40B4-BE49-F238E27FC236}">
                  <a16:creationId xmlns:a16="http://schemas.microsoft.com/office/drawing/2014/main" id="{F28BF6CC-1F4D-D698-762C-6BF69BCAE07B}"/>
                </a:ext>
              </a:extLst>
            </p:cNvPr>
            <p:cNvSpPr/>
            <p:nvPr/>
          </p:nvSpPr>
          <p:spPr>
            <a:xfrm>
              <a:off x="1022970" y="2227840"/>
              <a:ext cx="1141610" cy="1141610"/>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Rectangle: Top Corners Rounded 18">
              <a:extLst>
                <a:ext uri="{FF2B5EF4-FFF2-40B4-BE49-F238E27FC236}">
                  <a16:creationId xmlns:a16="http://schemas.microsoft.com/office/drawing/2014/main" id="{E7BE37C7-EC0B-003A-F6E1-66A7B49D9DD0}"/>
                </a:ext>
              </a:extLst>
            </p:cNvPr>
            <p:cNvSpPr/>
            <p:nvPr/>
          </p:nvSpPr>
          <p:spPr>
            <a:xfrm>
              <a:off x="1022970" y="3582437"/>
              <a:ext cx="1141610" cy="1985405"/>
            </a:xfrm>
            <a:prstGeom prst="round2SameRect">
              <a:avLst>
                <a:gd name="adj1" fmla="val 50000"/>
                <a:gd name="adj2" fmla="val 0"/>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cxnSp>
        <p:nvCxnSpPr>
          <p:cNvPr id="20" name="Straight Connector 19">
            <a:extLst>
              <a:ext uri="{FF2B5EF4-FFF2-40B4-BE49-F238E27FC236}">
                <a16:creationId xmlns:a16="http://schemas.microsoft.com/office/drawing/2014/main" id="{804BC176-AE83-1224-E0CD-EC3D98975361}"/>
              </a:ext>
            </a:extLst>
          </p:cNvPr>
          <p:cNvCxnSpPr/>
          <p:nvPr/>
        </p:nvCxnSpPr>
        <p:spPr>
          <a:xfrm>
            <a:off x="1139348" y="2915757"/>
            <a:ext cx="2548335" cy="0"/>
          </a:xfrm>
          <a:prstGeom prst="line">
            <a:avLst/>
          </a:prstGeom>
          <a:ln w="38100">
            <a:solidFill>
              <a:schemeClr val="accent6"/>
            </a:solidFill>
            <a:prstDash val="dash"/>
            <a:headEnd type="none" w="med" len="med"/>
            <a:tailEnd type="arrow" w="med" len="med"/>
          </a:ln>
        </p:spPr>
        <p:style>
          <a:lnRef idx="1">
            <a:schemeClr val="accent1"/>
          </a:lnRef>
          <a:fillRef idx="0">
            <a:schemeClr val="accent1"/>
          </a:fillRef>
          <a:effectRef idx="0">
            <a:schemeClr val="accent1"/>
          </a:effectRef>
          <a:fontRef idx="minor">
            <a:schemeClr val="tx1"/>
          </a:fontRef>
        </p:style>
      </p:cxnSp>
      <p:grpSp>
        <p:nvGrpSpPr>
          <p:cNvPr id="21" name="Group 20">
            <a:extLst>
              <a:ext uri="{FF2B5EF4-FFF2-40B4-BE49-F238E27FC236}">
                <a16:creationId xmlns:a16="http://schemas.microsoft.com/office/drawing/2014/main" id="{D821245E-31D1-B3E1-18CE-9C10F853FC70}"/>
              </a:ext>
            </a:extLst>
          </p:cNvPr>
          <p:cNvGrpSpPr/>
          <p:nvPr/>
        </p:nvGrpSpPr>
        <p:grpSpPr>
          <a:xfrm>
            <a:off x="8739068" y="1996832"/>
            <a:ext cx="609437" cy="969029"/>
            <a:chOff x="860877" y="1929282"/>
            <a:chExt cx="1053230" cy="1674679"/>
          </a:xfrm>
        </p:grpSpPr>
        <p:sp>
          <p:nvSpPr>
            <p:cNvPr id="22" name="Round Same Side Corner Rectangle 46">
              <a:extLst>
                <a:ext uri="{FF2B5EF4-FFF2-40B4-BE49-F238E27FC236}">
                  <a16:creationId xmlns:a16="http://schemas.microsoft.com/office/drawing/2014/main" id="{DB13C4F6-4494-4B2F-254D-A6B9F643527D}"/>
                </a:ext>
              </a:extLst>
            </p:cNvPr>
            <p:cNvSpPr/>
            <p:nvPr/>
          </p:nvSpPr>
          <p:spPr>
            <a:xfrm>
              <a:off x="1052733" y="2725467"/>
              <a:ext cx="671847" cy="878494"/>
            </a:xfrm>
            <a:prstGeom prst="round2SameRect">
              <a:avLst>
                <a:gd name="adj1" fmla="val 50000"/>
                <a:gd name="adj2" fmla="val 0"/>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23" name="Oval 22">
              <a:extLst>
                <a:ext uri="{FF2B5EF4-FFF2-40B4-BE49-F238E27FC236}">
                  <a16:creationId xmlns:a16="http://schemas.microsoft.com/office/drawing/2014/main" id="{2584EDA3-D85B-266A-A191-9FC69764C22D}"/>
                </a:ext>
              </a:extLst>
            </p:cNvPr>
            <p:cNvSpPr/>
            <p:nvPr/>
          </p:nvSpPr>
          <p:spPr>
            <a:xfrm>
              <a:off x="1047750" y="1929282"/>
              <a:ext cx="679484" cy="679484"/>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b="1" dirty="0">
                <a:solidFill>
                  <a:schemeClr val="bg1"/>
                </a:solidFill>
                <a:latin typeface="Arial" panose="020B0604020202020204" pitchFamily="34" charset="0"/>
                <a:cs typeface="Arial" panose="020B0604020202020204" pitchFamily="34" charset="0"/>
              </a:endParaRPr>
            </a:p>
          </p:txBody>
        </p:sp>
        <p:sp>
          <p:nvSpPr>
            <p:cNvPr id="24" name="Trapezoid 23">
              <a:extLst>
                <a:ext uri="{FF2B5EF4-FFF2-40B4-BE49-F238E27FC236}">
                  <a16:creationId xmlns:a16="http://schemas.microsoft.com/office/drawing/2014/main" id="{2B221531-35D4-9D81-11D2-78C40065D3D7}"/>
                </a:ext>
              </a:extLst>
            </p:cNvPr>
            <p:cNvSpPr/>
            <p:nvPr/>
          </p:nvSpPr>
          <p:spPr>
            <a:xfrm>
              <a:off x="860877" y="2993721"/>
              <a:ext cx="1053230" cy="610240"/>
            </a:xfrm>
            <a:prstGeom prst="trapezoid">
              <a:avLst>
                <a:gd name="adj" fmla="val 33040"/>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25" name="Group 24">
            <a:extLst>
              <a:ext uri="{FF2B5EF4-FFF2-40B4-BE49-F238E27FC236}">
                <a16:creationId xmlns:a16="http://schemas.microsoft.com/office/drawing/2014/main" id="{1ADA9BCA-053B-F5C1-B501-F477A3B6B1D3}"/>
              </a:ext>
            </a:extLst>
          </p:cNvPr>
          <p:cNvGrpSpPr/>
          <p:nvPr/>
        </p:nvGrpSpPr>
        <p:grpSpPr>
          <a:xfrm>
            <a:off x="10405007" y="1440375"/>
            <a:ext cx="521410" cy="1525486"/>
            <a:chOff x="1022970" y="2227840"/>
            <a:chExt cx="1141610" cy="3340002"/>
          </a:xfrm>
        </p:grpSpPr>
        <p:sp>
          <p:nvSpPr>
            <p:cNvPr id="26" name="Oval 25">
              <a:extLst>
                <a:ext uri="{FF2B5EF4-FFF2-40B4-BE49-F238E27FC236}">
                  <a16:creationId xmlns:a16="http://schemas.microsoft.com/office/drawing/2014/main" id="{416340A2-7766-5492-8171-78C159CA1149}"/>
                </a:ext>
              </a:extLst>
            </p:cNvPr>
            <p:cNvSpPr/>
            <p:nvPr/>
          </p:nvSpPr>
          <p:spPr>
            <a:xfrm>
              <a:off x="1022970" y="2227840"/>
              <a:ext cx="1141610" cy="1141610"/>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Rectangle: Top Corners Rounded 26">
              <a:extLst>
                <a:ext uri="{FF2B5EF4-FFF2-40B4-BE49-F238E27FC236}">
                  <a16:creationId xmlns:a16="http://schemas.microsoft.com/office/drawing/2014/main" id="{8BE2669E-85A3-EEB0-66D3-0E66C729134E}"/>
                </a:ext>
              </a:extLst>
            </p:cNvPr>
            <p:cNvSpPr/>
            <p:nvPr/>
          </p:nvSpPr>
          <p:spPr>
            <a:xfrm>
              <a:off x="1022970" y="3582437"/>
              <a:ext cx="1141610" cy="1985405"/>
            </a:xfrm>
            <a:prstGeom prst="round2SameRect">
              <a:avLst>
                <a:gd name="adj1" fmla="val 50000"/>
                <a:gd name="adj2" fmla="val 0"/>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cxnSp>
        <p:nvCxnSpPr>
          <p:cNvPr id="28" name="Straight Connector 27">
            <a:extLst>
              <a:ext uri="{FF2B5EF4-FFF2-40B4-BE49-F238E27FC236}">
                <a16:creationId xmlns:a16="http://schemas.microsoft.com/office/drawing/2014/main" id="{3E13E7EC-72D5-A14A-96EC-F34733B6B8AA}"/>
              </a:ext>
            </a:extLst>
          </p:cNvPr>
          <p:cNvCxnSpPr/>
          <p:nvPr/>
        </p:nvCxnSpPr>
        <p:spPr>
          <a:xfrm>
            <a:off x="7769620" y="2915757"/>
            <a:ext cx="2548335" cy="0"/>
          </a:xfrm>
          <a:prstGeom prst="line">
            <a:avLst/>
          </a:prstGeom>
          <a:ln w="38100">
            <a:solidFill>
              <a:schemeClr val="accent6"/>
            </a:solidFill>
            <a:prstDash val="dash"/>
            <a:headEnd type="none" w="med" len="med"/>
            <a:tailEnd type="arrow" w="med" len="me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6248409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Rectangle: Rounded Corners 24">
            <a:extLst>
              <a:ext uri="{FF2B5EF4-FFF2-40B4-BE49-F238E27FC236}">
                <a16:creationId xmlns:a16="http://schemas.microsoft.com/office/drawing/2014/main" id="{96164A5C-8DC1-0F07-6C34-55DB54872220}"/>
              </a:ext>
            </a:extLst>
          </p:cNvPr>
          <p:cNvSpPr/>
          <p:nvPr/>
        </p:nvSpPr>
        <p:spPr>
          <a:xfrm>
            <a:off x="4902200" y="1762493"/>
            <a:ext cx="6591300" cy="4079507"/>
          </a:xfrm>
          <a:prstGeom prst="round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22" name="Group 21">
            <a:extLst>
              <a:ext uri="{FF2B5EF4-FFF2-40B4-BE49-F238E27FC236}">
                <a16:creationId xmlns:a16="http://schemas.microsoft.com/office/drawing/2014/main" id="{564EA5F5-F3AB-487A-9649-C5F6528FCF99}"/>
              </a:ext>
            </a:extLst>
          </p:cNvPr>
          <p:cNvGrpSpPr/>
          <p:nvPr/>
        </p:nvGrpSpPr>
        <p:grpSpPr>
          <a:xfrm>
            <a:off x="1455732" y="1768573"/>
            <a:ext cx="2425210" cy="2226009"/>
            <a:chOff x="7619849" y="5297373"/>
            <a:chExt cx="500332" cy="459236"/>
          </a:xfrm>
          <a:solidFill>
            <a:schemeClr val="accent6">
              <a:lumMod val="20000"/>
              <a:lumOff val="80000"/>
            </a:schemeClr>
          </a:solidFill>
        </p:grpSpPr>
        <p:sp>
          <p:nvSpPr>
            <p:cNvPr id="20" name="Trapezoid 19">
              <a:extLst>
                <a:ext uri="{FF2B5EF4-FFF2-40B4-BE49-F238E27FC236}">
                  <a16:creationId xmlns:a16="http://schemas.microsoft.com/office/drawing/2014/main" id="{D1C9DBEF-6E3A-067A-DC10-825589E2B638}"/>
                </a:ext>
              </a:extLst>
            </p:cNvPr>
            <p:cNvSpPr/>
            <p:nvPr/>
          </p:nvSpPr>
          <p:spPr>
            <a:xfrm>
              <a:off x="7619849" y="5297373"/>
              <a:ext cx="500332" cy="200981"/>
            </a:xfrm>
            <a:prstGeom prst="trapezoid">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1" name="Rectangle 20">
              <a:extLst>
                <a:ext uri="{FF2B5EF4-FFF2-40B4-BE49-F238E27FC236}">
                  <a16:creationId xmlns:a16="http://schemas.microsoft.com/office/drawing/2014/main" id="{4CA5D621-5ED7-94E2-3CA7-1F118F7D7FB9}"/>
                </a:ext>
              </a:extLst>
            </p:cNvPr>
            <p:cNvSpPr/>
            <p:nvPr/>
          </p:nvSpPr>
          <p:spPr>
            <a:xfrm>
              <a:off x="7663186" y="5498354"/>
              <a:ext cx="413659" cy="25825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sp>
        <p:nvSpPr>
          <p:cNvPr id="2" name="Title 1">
            <a:extLst>
              <a:ext uri="{FF2B5EF4-FFF2-40B4-BE49-F238E27FC236}">
                <a16:creationId xmlns:a16="http://schemas.microsoft.com/office/drawing/2014/main" id="{3BF4FF40-CE4A-02A3-D5A7-91E0794015D2}"/>
              </a:ext>
            </a:extLst>
          </p:cNvPr>
          <p:cNvSpPr>
            <a:spLocks noGrp="1"/>
          </p:cNvSpPr>
          <p:nvPr>
            <p:ph type="title"/>
          </p:nvPr>
        </p:nvSpPr>
        <p:spPr>
          <a:xfrm>
            <a:off x="342900" y="120516"/>
            <a:ext cx="11010900" cy="868968"/>
          </a:xfrm>
        </p:spPr>
        <p:txBody>
          <a:bodyPr>
            <a:normAutofit/>
          </a:bodyPr>
          <a:lstStyle/>
          <a:p>
            <a:pPr algn="l"/>
            <a:r>
              <a:rPr lang="en-GB" sz="2600" dirty="0"/>
              <a:t>Directive activities to build trust and support the assessment</a:t>
            </a:r>
            <a:endParaRPr lang="en-BE" sz="2600" dirty="0"/>
          </a:p>
        </p:txBody>
      </p:sp>
      <p:sp>
        <p:nvSpPr>
          <p:cNvPr id="6" name="TextBox 5">
            <a:extLst>
              <a:ext uri="{FF2B5EF4-FFF2-40B4-BE49-F238E27FC236}">
                <a16:creationId xmlns:a16="http://schemas.microsoft.com/office/drawing/2014/main" id="{2F259A2B-386E-158B-4D51-CD54265B51BA}"/>
              </a:ext>
            </a:extLst>
          </p:cNvPr>
          <p:cNvSpPr txBox="1"/>
          <p:nvPr/>
        </p:nvSpPr>
        <p:spPr>
          <a:xfrm>
            <a:off x="5279822" y="2118466"/>
            <a:ext cx="5807278" cy="3416320"/>
          </a:xfrm>
          <a:prstGeom prst="rect">
            <a:avLst/>
          </a:prstGeom>
          <a:noFill/>
        </p:spPr>
        <p:txBody>
          <a:bodyPr wrap="square" rtlCol="0">
            <a:spAutoFit/>
          </a:bodyPr>
          <a:lstStyle/>
          <a:p>
            <a:r>
              <a:rPr lang="en-GB" b="1" dirty="0">
                <a:latin typeface="Arial" panose="020B0604020202020204" pitchFamily="34" charset="0"/>
                <a:cs typeface="Arial" panose="020B0604020202020204" pitchFamily="34" charset="0"/>
              </a:rPr>
              <a:t>GUIDANCE</a:t>
            </a:r>
          </a:p>
          <a:p>
            <a:endParaRPr lang="en-GB" b="1" dirty="0">
              <a:latin typeface="Arial" panose="020B0604020202020204" pitchFamily="34" charset="0"/>
              <a:cs typeface="Arial" panose="020B0604020202020204" pitchFamily="34" charset="0"/>
            </a:endParaRPr>
          </a:p>
          <a:p>
            <a:pPr marL="457200" indent="-457200">
              <a:buFont typeface="+mj-lt"/>
              <a:buAutoNum type="arabicPeriod"/>
            </a:pPr>
            <a:r>
              <a:rPr lang="en-GB" dirty="0">
                <a:latin typeface="Arial" panose="020B0604020202020204" pitchFamily="34" charset="0"/>
                <a:cs typeface="Arial" panose="020B0604020202020204" pitchFamily="34" charset="0"/>
              </a:rPr>
              <a:t>Ask the child to draw their house and everyone who is living in that house with them. </a:t>
            </a:r>
          </a:p>
          <a:p>
            <a:pPr marL="457200" indent="-457200">
              <a:buFont typeface="+mj-lt"/>
              <a:buAutoNum type="arabicPeriod"/>
            </a:pPr>
            <a:r>
              <a:rPr lang="en-GB" dirty="0">
                <a:latin typeface="Arial" panose="020B0604020202020204" pitchFamily="34" charset="0"/>
                <a:cs typeface="Arial" panose="020B0604020202020204" pitchFamily="34" charset="0"/>
              </a:rPr>
              <a:t>Once the child starts drawing a picture, support the child to remain engaged (hand over pencils or marker, praise their efforts,…)</a:t>
            </a:r>
          </a:p>
          <a:p>
            <a:pPr marL="457200" indent="-457200">
              <a:buFont typeface="+mj-lt"/>
              <a:buAutoNum type="arabicPeriod"/>
            </a:pPr>
            <a:r>
              <a:rPr lang="en-GB" dirty="0">
                <a:latin typeface="Arial" panose="020B0604020202020204" pitchFamily="34" charset="0"/>
                <a:cs typeface="Arial" panose="020B0604020202020204" pitchFamily="34" charset="0"/>
              </a:rPr>
              <a:t>Ask additional questions to show interest: </a:t>
            </a:r>
            <a:r>
              <a:rPr lang="en-GB" i="1" dirty="0">
                <a:latin typeface="Arial" panose="020B0604020202020204" pitchFamily="34" charset="0"/>
                <a:cs typeface="Arial" panose="020B0604020202020204" pitchFamily="34" charset="0"/>
              </a:rPr>
              <a:t>Who is this? Where does everyone sleep? What is your favourite room in the house and why? What does your family do during the day? Do you sometimes have people visiting?...</a:t>
            </a:r>
            <a:endParaRPr lang="en-BE" dirty="0">
              <a:latin typeface="Arial" panose="020B0604020202020204" pitchFamily="34" charset="0"/>
              <a:cs typeface="Arial" panose="020B0604020202020204" pitchFamily="34" charset="0"/>
            </a:endParaRPr>
          </a:p>
        </p:txBody>
      </p:sp>
      <p:grpSp>
        <p:nvGrpSpPr>
          <p:cNvPr id="19" name="Group 18">
            <a:extLst>
              <a:ext uri="{FF2B5EF4-FFF2-40B4-BE49-F238E27FC236}">
                <a16:creationId xmlns:a16="http://schemas.microsoft.com/office/drawing/2014/main" id="{B866D685-B252-40A8-1C5B-A84BF255CAE2}"/>
              </a:ext>
            </a:extLst>
          </p:cNvPr>
          <p:cNvGrpSpPr/>
          <p:nvPr/>
        </p:nvGrpSpPr>
        <p:grpSpPr>
          <a:xfrm rot="13391884">
            <a:off x="3240159" y="1705893"/>
            <a:ext cx="436131" cy="1519281"/>
            <a:chOff x="6740715" y="1208988"/>
            <a:chExt cx="182192" cy="634674"/>
          </a:xfrm>
        </p:grpSpPr>
        <p:sp>
          <p:nvSpPr>
            <p:cNvPr id="17" name="Isosceles Triangle 16">
              <a:extLst>
                <a:ext uri="{FF2B5EF4-FFF2-40B4-BE49-F238E27FC236}">
                  <a16:creationId xmlns:a16="http://schemas.microsoft.com/office/drawing/2014/main" id="{D49EE2BF-6476-F856-98E8-464F00AE0896}"/>
                </a:ext>
              </a:extLst>
            </p:cNvPr>
            <p:cNvSpPr/>
            <p:nvPr/>
          </p:nvSpPr>
          <p:spPr>
            <a:xfrm>
              <a:off x="6740716" y="1208988"/>
              <a:ext cx="182191" cy="132855"/>
            </a:xfrm>
            <a:prstGeom prst="triangle">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18" name="Rectangle 17">
              <a:extLst>
                <a:ext uri="{FF2B5EF4-FFF2-40B4-BE49-F238E27FC236}">
                  <a16:creationId xmlns:a16="http://schemas.microsoft.com/office/drawing/2014/main" id="{0C17112A-8183-BE35-7FE4-D6E171AF31D8}"/>
                </a:ext>
              </a:extLst>
            </p:cNvPr>
            <p:cNvSpPr/>
            <p:nvPr/>
          </p:nvSpPr>
          <p:spPr>
            <a:xfrm>
              <a:off x="6740715" y="1341697"/>
              <a:ext cx="182191" cy="501965"/>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sp>
        <p:nvSpPr>
          <p:cNvPr id="24" name="TextBox 23">
            <a:extLst>
              <a:ext uri="{FF2B5EF4-FFF2-40B4-BE49-F238E27FC236}">
                <a16:creationId xmlns:a16="http://schemas.microsoft.com/office/drawing/2014/main" id="{A15FBF5A-481E-B4B2-0699-27980BFD3EA8}"/>
              </a:ext>
            </a:extLst>
          </p:cNvPr>
          <p:cNvSpPr txBox="1"/>
          <p:nvPr/>
        </p:nvSpPr>
        <p:spPr>
          <a:xfrm>
            <a:off x="1199491" y="4514225"/>
            <a:ext cx="2937692" cy="1184940"/>
          </a:xfrm>
          <a:prstGeom prst="rect">
            <a:avLst/>
          </a:prstGeom>
          <a:noFill/>
        </p:spPr>
        <p:txBody>
          <a:bodyPr wrap="square">
            <a:spAutoFit/>
          </a:bodyPr>
          <a:lstStyle/>
          <a:p>
            <a:pPr algn="ctr">
              <a:spcAft>
                <a:spcPts val="600"/>
              </a:spcAft>
            </a:pPr>
            <a:r>
              <a:rPr lang="en-GB" b="1" dirty="0">
                <a:latin typeface="Arial" panose="020B0604020202020204" pitchFamily="34" charset="0"/>
                <a:cs typeface="Arial" panose="020B0604020202020204" pitchFamily="34" charset="0"/>
              </a:rPr>
              <a:t>FAMILY DRAWING</a:t>
            </a:r>
          </a:p>
          <a:p>
            <a:pPr algn="ctr"/>
            <a:r>
              <a:rPr lang="en-GB" sz="1600" dirty="0">
                <a:latin typeface="Arial" panose="020B0604020202020204" pitchFamily="34" charset="0"/>
                <a:cs typeface="Arial" panose="020B0604020202020204" pitchFamily="34" charset="0"/>
              </a:rPr>
              <a:t>Age group: 4 to 11 years old</a:t>
            </a:r>
          </a:p>
          <a:p>
            <a:pPr algn="ctr"/>
            <a:r>
              <a:rPr lang="en-GB" sz="1600" dirty="0">
                <a:latin typeface="Arial" panose="020B0604020202020204" pitchFamily="34" charset="0"/>
                <a:cs typeface="Arial" panose="020B0604020202020204" pitchFamily="34" charset="0"/>
              </a:rPr>
              <a:t>Time: depends on the child </a:t>
            </a:r>
          </a:p>
          <a:p>
            <a:pPr algn="ctr"/>
            <a:r>
              <a:rPr lang="en-GB" sz="1600" dirty="0">
                <a:latin typeface="Arial" panose="020B0604020202020204" pitchFamily="34" charset="0"/>
                <a:cs typeface="Arial" panose="020B0604020202020204" pitchFamily="34" charset="0"/>
              </a:rPr>
              <a:t>Materials: paper, pencils</a:t>
            </a:r>
          </a:p>
        </p:txBody>
      </p:sp>
      <p:grpSp>
        <p:nvGrpSpPr>
          <p:cNvPr id="4" name="Group 3">
            <a:extLst>
              <a:ext uri="{FF2B5EF4-FFF2-40B4-BE49-F238E27FC236}">
                <a16:creationId xmlns:a16="http://schemas.microsoft.com/office/drawing/2014/main" id="{2A2040D7-6166-DEEC-2DDD-68241179C1D3}"/>
              </a:ext>
            </a:extLst>
          </p:cNvPr>
          <p:cNvGrpSpPr/>
          <p:nvPr/>
        </p:nvGrpSpPr>
        <p:grpSpPr>
          <a:xfrm>
            <a:off x="10228983" y="337468"/>
            <a:ext cx="1587872" cy="1368854"/>
            <a:chOff x="10228983" y="337468"/>
            <a:chExt cx="1587872" cy="1368854"/>
          </a:xfrm>
        </p:grpSpPr>
        <p:sp>
          <p:nvSpPr>
            <p:cNvPr id="5" name="Hexagon 4">
              <a:extLst>
                <a:ext uri="{FF2B5EF4-FFF2-40B4-BE49-F238E27FC236}">
                  <a16:creationId xmlns:a16="http://schemas.microsoft.com/office/drawing/2014/main" id="{2A96AF18-F8F8-9E63-D7CC-69E751AFD925}"/>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nvGrpSpPr>
            <p:cNvPr id="7" name="Group 6">
              <a:extLst>
                <a:ext uri="{FF2B5EF4-FFF2-40B4-BE49-F238E27FC236}">
                  <a16:creationId xmlns:a16="http://schemas.microsoft.com/office/drawing/2014/main" id="{5177F705-9871-B7B1-CBCD-B1FCBF5EE10C}"/>
                </a:ext>
              </a:extLst>
            </p:cNvPr>
            <p:cNvGrpSpPr/>
            <p:nvPr/>
          </p:nvGrpSpPr>
          <p:grpSpPr>
            <a:xfrm>
              <a:off x="10741851" y="707024"/>
              <a:ext cx="562136" cy="634675"/>
              <a:chOff x="760175" y="830141"/>
              <a:chExt cx="867619" cy="979580"/>
            </a:xfrm>
          </p:grpSpPr>
          <p:sp>
            <p:nvSpPr>
              <p:cNvPr id="8" name="Rectangle 7">
                <a:extLst>
                  <a:ext uri="{FF2B5EF4-FFF2-40B4-BE49-F238E27FC236}">
                    <a16:creationId xmlns:a16="http://schemas.microsoft.com/office/drawing/2014/main" id="{CB587424-8BDE-DA64-D627-969446DDFB90}"/>
                  </a:ext>
                </a:extLst>
              </p:cNvPr>
              <p:cNvSpPr/>
              <p:nvPr/>
            </p:nvSpPr>
            <p:spPr>
              <a:xfrm>
                <a:off x="864636" y="830141"/>
                <a:ext cx="763158" cy="979577"/>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lang="en-CA" sz="1600" b="1" dirty="0">
                    <a:latin typeface="Arial" panose="020B0604020202020204" pitchFamily="34" charset="0"/>
                    <a:cs typeface="Arial" panose="020B0604020202020204" pitchFamily="34" charset="0"/>
                  </a:rPr>
                  <a:t>116</a:t>
                </a:r>
              </a:p>
            </p:txBody>
          </p:sp>
          <p:sp>
            <p:nvSpPr>
              <p:cNvPr id="9" name="Rectangle 8">
                <a:extLst>
                  <a:ext uri="{FF2B5EF4-FFF2-40B4-BE49-F238E27FC236}">
                    <a16:creationId xmlns:a16="http://schemas.microsoft.com/office/drawing/2014/main" id="{542CC8B5-BDE0-09D7-FA89-3843E683F42E}"/>
                  </a:ext>
                </a:extLst>
              </p:cNvPr>
              <p:cNvSpPr/>
              <p:nvPr/>
            </p:nvSpPr>
            <p:spPr>
              <a:xfrm>
                <a:off x="760175" y="830143"/>
                <a:ext cx="149292" cy="979578"/>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grpSp>
    </p:spTree>
    <p:extLst>
      <p:ext uri="{BB962C8B-B14F-4D97-AF65-F5344CB8AC3E}">
        <p14:creationId xmlns:p14="http://schemas.microsoft.com/office/powerpoint/2010/main" val="275025972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9" name="Table 39">
            <a:extLst>
              <a:ext uri="{FF2B5EF4-FFF2-40B4-BE49-F238E27FC236}">
                <a16:creationId xmlns:a16="http://schemas.microsoft.com/office/drawing/2014/main" id="{4DEBA80A-DF23-E770-FB22-EC3533B7A2D4}"/>
              </a:ext>
            </a:extLst>
          </p:cNvPr>
          <p:cNvGraphicFramePr>
            <a:graphicFrameLocks noGrp="1"/>
          </p:cNvGraphicFramePr>
          <p:nvPr>
            <p:extLst>
              <p:ext uri="{D42A27DB-BD31-4B8C-83A1-F6EECF244321}">
                <p14:modId xmlns:p14="http://schemas.microsoft.com/office/powerpoint/2010/main" val="2294648222"/>
              </p:ext>
            </p:extLst>
          </p:nvPr>
        </p:nvGraphicFramePr>
        <p:xfrm>
          <a:off x="1493446" y="1749510"/>
          <a:ext cx="2336800" cy="2307747"/>
        </p:xfrm>
        <a:graphic>
          <a:graphicData uri="http://schemas.openxmlformats.org/drawingml/2006/table">
            <a:tbl>
              <a:tblPr firstRow="1" bandRow="1">
                <a:tableStyleId>{5C22544A-7EE6-4342-B048-85BDC9FD1C3A}</a:tableStyleId>
              </a:tblPr>
              <a:tblGrid>
                <a:gridCol w="2336800">
                  <a:extLst>
                    <a:ext uri="{9D8B030D-6E8A-4147-A177-3AD203B41FA5}">
                      <a16:colId xmlns:a16="http://schemas.microsoft.com/office/drawing/2014/main" val="2956921486"/>
                    </a:ext>
                  </a:extLst>
                </a:gridCol>
              </a:tblGrid>
              <a:tr h="769249">
                <a:tc>
                  <a:txBody>
                    <a:bodyPr/>
                    <a:lstStyle/>
                    <a:p>
                      <a:r>
                        <a:rPr lang="en-CA" b="0" dirty="0">
                          <a:solidFill>
                            <a:schemeClr val="accent6"/>
                          </a:solidFill>
                          <a:latin typeface="Arial" panose="020B0604020202020204" pitchFamily="34" charset="0"/>
                          <a:cs typeface="Arial" panose="020B0604020202020204" pitchFamily="34" charset="0"/>
                        </a:rPr>
                        <a:t>Morning</a:t>
                      </a:r>
                      <a:endParaRPr lang="en-US" b="0" dirty="0">
                        <a:solidFill>
                          <a:schemeClr val="accent6"/>
                        </a:solidFill>
                        <a:latin typeface="Arial" panose="020B0604020202020204" pitchFamily="34" charset="0"/>
                        <a:cs typeface="Arial" panose="020B0604020202020204" pitchFamily="34" charset="0"/>
                      </a:endParaRPr>
                    </a:p>
                  </a:txBody>
                  <a:tcP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1128399173"/>
                  </a:ext>
                </a:extLst>
              </a:tr>
              <a:tr h="769249">
                <a:tc>
                  <a:txBody>
                    <a:bodyPr/>
                    <a:lstStyle/>
                    <a:p>
                      <a:r>
                        <a:rPr lang="en-CA" dirty="0">
                          <a:solidFill>
                            <a:schemeClr val="accent6"/>
                          </a:solidFill>
                          <a:latin typeface="Arial" panose="020B0604020202020204" pitchFamily="34" charset="0"/>
                          <a:cs typeface="Arial" panose="020B0604020202020204" pitchFamily="34" charset="0"/>
                        </a:rPr>
                        <a:t>Afternoon</a:t>
                      </a:r>
                      <a:endParaRPr lang="en-US" dirty="0">
                        <a:solidFill>
                          <a:schemeClr val="accent6"/>
                        </a:solidFill>
                        <a:latin typeface="Arial" panose="020B0604020202020204" pitchFamily="34" charset="0"/>
                        <a:cs typeface="Arial" panose="020B0604020202020204" pitchFamily="34" charset="0"/>
                      </a:endParaRPr>
                    </a:p>
                  </a:txBody>
                  <a:tcP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1888561586"/>
                  </a:ext>
                </a:extLst>
              </a:tr>
              <a:tr h="769249">
                <a:tc>
                  <a:txBody>
                    <a:bodyPr/>
                    <a:lstStyle/>
                    <a:p>
                      <a:r>
                        <a:rPr lang="en-CA" dirty="0">
                          <a:solidFill>
                            <a:schemeClr val="accent6"/>
                          </a:solidFill>
                          <a:latin typeface="Arial" panose="020B0604020202020204" pitchFamily="34" charset="0"/>
                          <a:cs typeface="Arial" panose="020B0604020202020204" pitchFamily="34" charset="0"/>
                        </a:rPr>
                        <a:t>Evening / night</a:t>
                      </a:r>
                      <a:endParaRPr lang="en-US" dirty="0">
                        <a:solidFill>
                          <a:schemeClr val="accent6"/>
                        </a:solidFill>
                        <a:latin typeface="Arial" panose="020B0604020202020204" pitchFamily="34" charset="0"/>
                        <a:cs typeface="Arial" panose="020B0604020202020204" pitchFamily="34" charset="0"/>
                      </a:endParaRPr>
                    </a:p>
                  </a:txBody>
                  <a:tcP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1894574102"/>
                  </a:ext>
                </a:extLst>
              </a:tr>
            </a:tbl>
          </a:graphicData>
        </a:graphic>
      </p:graphicFrame>
      <p:sp>
        <p:nvSpPr>
          <p:cNvPr id="29" name="Title 1">
            <a:extLst>
              <a:ext uri="{FF2B5EF4-FFF2-40B4-BE49-F238E27FC236}">
                <a16:creationId xmlns:a16="http://schemas.microsoft.com/office/drawing/2014/main" id="{56B30F31-552A-902A-C5E3-F5ADBB5EF8FB}"/>
              </a:ext>
            </a:extLst>
          </p:cNvPr>
          <p:cNvSpPr>
            <a:spLocks noGrp="1"/>
          </p:cNvSpPr>
          <p:nvPr>
            <p:ph type="title"/>
          </p:nvPr>
        </p:nvSpPr>
        <p:spPr>
          <a:xfrm>
            <a:off x="342900" y="120516"/>
            <a:ext cx="11010900" cy="868968"/>
          </a:xfrm>
        </p:spPr>
        <p:txBody>
          <a:bodyPr>
            <a:normAutofit/>
          </a:bodyPr>
          <a:lstStyle/>
          <a:p>
            <a:pPr algn="l"/>
            <a:r>
              <a:rPr lang="en-GB" sz="2600" dirty="0"/>
              <a:t>Directive activities to build trust and support the assessment</a:t>
            </a:r>
            <a:endParaRPr lang="en-BE" sz="2600" dirty="0"/>
          </a:p>
        </p:txBody>
      </p:sp>
      <p:sp>
        <p:nvSpPr>
          <p:cNvPr id="30" name="Rectangle: Rounded Corners 29">
            <a:extLst>
              <a:ext uri="{FF2B5EF4-FFF2-40B4-BE49-F238E27FC236}">
                <a16:creationId xmlns:a16="http://schemas.microsoft.com/office/drawing/2014/main" id="{E1C16279-7E30-1CA9-0F57-417FB44F8ED4}"/>
              </a:ext>
            </a:extLst>
          </p:cNvPr>
          <p:cNvSpPr/>
          <p:nvPr/>
        </p:nvSpPr>
        <p:spPr>
          <a:xfrm>
            <a:off x="4902200" y="1762493"/>
            <a:ext cx="6090309" cy="4079507"/>
          </a:xfrm>
          <a:prstGeom prst="round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TextBox 33">
            <a:extLst>
              <a:ext uri="{FF2B5EF4-FFF2-40B4-BE49-F238E27FC236}">
                <a16:creationId xmlns:a16="http://schemas.microsoft.com/office/drawing/2014/main" id="{1B3032CD-AE77-659B-8509-AC6D8DE56F54}"/>
              </a:ext>
            </a:extLst>
          </p:cNvPr>
          <p:cNvSpPr txBox="1"/>
          <p:nvPr/>
        </p:nvSpPr>
        <p:spPr>
          <a:xfrm>
            <a:off x="5421935" y="2316513"/>
            <a:ext cx="5246383" cy="2862322"/>
          </a:xfrm>
          <a:prstGeom prst="rect">
            <a:avLst/>
          </a:prstGeom>
          <a:noFill/>
        </p:spPr>
        <p:txBody>
          <a:bodyPr wrap="square" rtlCol="0">
            <a:spAutoFit/>
          </a:bodyPr>
          <a:lstStyle/>
          <a:p>
            <a:r>
              <a:rPr lang="en-GB" b="1" dirty="0">
                <a:latin typeface="Arial" panose="020B0604020202020204" pitchFamily="34" charset="0"/>
                <a:cs typeface="Arial" panose="020B0604020202020204" pitchFamily="34" charset="0"/>
              </a:rPr>
              <a:t>GUIDANCE</a:t>
            </a:r>
          </a:p>
          <a:p>
            <a:endParaRPr lang="en-GB" b="1" dirty="0">
              <a:latin typeface="Arial" panose="020B0604020202020204" pitchFamily="34" charset="0"/>
              <a:cs typeface="Arial" panose="020B0604020202020204" pitchFamily="34" charset="0"/>
            </a:endParaRPr>
          </a:p>
          <a:p>
            <a:pPr marL="457200" indent="-457200">
              <a:buFont typeface="+mj-lt"/>
              <a:buAutoNum type="arabicPeriod"/>
            </a:pPr>
            <a:r>
              <a:rPr lang="en-US" dirty="0">
                <a:latin typeface="Arial" panose="020B0604020202020204" pitchFamily="34" charset="0"/>
                <a:cs typeface="Arial" panose="020B0604020202020204" pitchFamily="34" charset="0"/>
              </a:rPr>
              <a:t>Ask the child to draw what they do every day.</a:t>
            </a:r>
          </a:p>
          <a:p>
            <a:pPr marL="457200" indent="-457200">
              <a:buFont typeface="+mj-lt"/>
              <a:buAutoNum type="arabicPeriod"/>
            </a:pPr>
            <a:r>
              <a:rPr lang="en-US" dirty="0">
                <a:latin typeface="Arial" panose="020B0604020202020204" pitchFamily="34" charset="0"/>
                <a:cs typeface="Arial" panose="020B0604020202020204" pitchFamily="34" charset="0"/>
              </a:rPr>
              <a:t>Once the child starts drawing a picture, support the child to remain engaged (hand over pencils or marker, praise their efforts,…) </a:t>
            </a:r>
          </a:p>
          <a:p>
            <a:pPr marL="457200" indent="-457200">
              <a:buFont typeface="+mj-lt"/>
              <a:buAutoNum type="arabicPeriod"/>
            </a:pPr>
            <a:r>
              <a:rPr lang="en-US" dirty="0">
                <a:latin typeface="Arial" panose="020B0604020202020204" pitchFamily="34" charset="0"/>
                <a:cs typeface="Arial" panose="020B0604020202020204" pitchFamily="34" charset="0"/>
              </a:rPr>
              <a:t>Ask additional questions to show interest: </a:t>
            </a:r>
            <a:r>
              <a:rPr lang="en-US" i="1" dirty="0">
                <a:latin typeface="Arial" panose="020B0604020202020204" pitchFamily="34" charset="0"/>
                <a:cs typeface="Arial" panose="020B0604020202020204" pitchFamily="34" charset="0"/>
              </a:rPr>
              <a:t>Who do you spend most time with? What is your favorite activity and why? Has what you do every day changed since …? </a:t>
            </a:r>
          </a:p>
        </p:txBody>
      </p:sp>
      <p:grpSp>
        <p:nvGrpSpPr>
          <p:cNvPr id="35" name="Group 34">
            <a:extLst>
              <a:ext uri="{FF2B5EF4-FFF2-40B4-BE49-F238E27FC236}">
                <a16:creationId xmlns:a16="http://schemas.microsoft.com/office/drawing/2014/main" id="{F55297F7-FDCF-D9EB-20E7-F42288E6D6AB}"/>
              </a:ext>
            </a:extLst>
          </p:cNvPr>
          <p:cNvGrpSpPr/>
          <p:nvPr/>
        </p:nvGrpSpPr>
        <p:grpSpPr>
          <a:xfrm rot="13391884">
            <a:off x="3240159" y="1705893"/>
            <a:ext cx="436131" cy="1519281"/>
            <a:chOff x="6740715" y="1208988"/>
            <a:chExt cx="182192" cy="634674"/>
          </a:xfrm>
        </p:grpSpPr>
        <p:sp>
          <p:nvSpPr>
            <p:cNvPr id="36" name="Isosceles Triangle 35">
              <a:extLst>
                <a:ext uri="{FF2B5EF4-FFF2-40B4-BE49-F238E27FC236}">
                  <a16:creationId xmlns:a16="http://schemas.microsoft.com/office/drawing/2014/main" id="{3AC3A9E1-8BAA-E820-7100-2DD35651B357}"/>
                </a:ext>
              </a:extLst>
            </p:cNvPr>
            <p:cNvSpPr/>
            <p:nvPr/>
          </p:nvSpPr>
          <p:spPr>
            <a:xfrm>
              <a:off x="6740716" y="1208988"/>
              <a:ext cx="182191" cy="132855"/>
            </a:xfrm>
            <a:prstGeom prst="triangle">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37" name="Rectangle 36">
              <a:extLst>
                <a:ext uri="{FF2B5EF4-FFF2-40B4-BE49-F238E27FC236}">
                  <a16:creationId xmlns:a16="http://schemas.microsoft.com/office/drawing/2014/main" id="{0BDE613C-516D-7B80-05E8-00A1A2B62F65}"/>
                </a:ext>
              </a:extLst>
            </p:cNvPr>
            <p:cNvSpPr/>
            <p:nvPr/>
          </p:nvSpPr>
          <p:spPr>
            <a:xfrm>
              <a:off x="6740715" y="1341697"/>
              <a:ext cx="182191" cy="501965"/>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sp>
        <p:nvSpPr>
          <p:cNvPr id="38" name="TextBox 37">
            <a:extLst>
              <a:ext uri="{FF2B5EF4-FFF2-40B4-BE49-F238E27FC236}">
                <a16:creationId xmlns:a16="http://schemas.microsoft.com/office/drawing/2014/main" id="{9FD64EC7-F143-403A-C121-7E426C57F01B}"/>
              </a:ext>
            </a:extLst>
          </p:cNvPr>
          <p:cNvSpPr txBox="1"/>
          <p:nvPr/>
        </p:nvSpPr>
        <p:spPr>
          <a:xfrm>
            <a:off x="924791" y="4514225"/>
            <a:ext cx="3474109" cy="1184940"/>
          </a:xfrm>
          <a:prstGeom prst="rect">
            <a:avLst/>
          </a:prstGeom>
          <a:noFill/>
        </p:spPr>
        <p:txBody>
          <a:bodyPr wrap="square">
            <a:spAutoFit/>
          </a:bodyPr>
          <a:lstStyle/>
          <a:p>
            <a:pPr algn="ctr">
              <a:spcAft>
                <a:spcPts val="600"/>
              </a:spcAft>
            </a:pPr>
            <a:r>
              <a:rPr lang="en-GB" b="1" dirty="0">
                <a:latin typeface="Arial" panose="020B0604020202020204" pitchFamily="34" charset="0"/>
                <a:cs typeface="Arial" panose="020B0604020202020204" pitchFamily="34" charset="0"/>
              </a:rPr>
              <a:t>DRAWING DAILY ACTIVITIES</a:t>
            </a:r>
          </a:p>
          <a:p>
            <a:pPr algn="ctr"/>
            <a:r>
              <a:rPr lang="en-GB" sz="1600" dirty="0">
                <a:latin typeface="Arial" panose="020B0604020202020204" pitchFamily="34" charset="0"/>
                <a:cs typeface="Arial" panose="020B0604020202020204" pitchFamily="34" charset="0"/>
              </a:rPr>
              <a:t>Age group: 4 to 11 years old</a:t>
            </a:r>
          </a:p>
          <a:p>
            <a:pPr algn="ctr"/>
            <a:r>
              <a:rPr lang="en-GB" sz="1600" dirty="0">
                <a:latin typeface="Arial" panose="020B0604020202020204" pitchFamily="34" charset="0"/>
                <a:cs typeface="Arial" panose="020B0604020202020204" pitchFamily="34" charset="0"/>
              </a:rPr>
              <a:t>Time: depends on the child </a:t>
            </a:r>
          </a:p>
          <a:p>
            <a:pPr algn="ctr"/>
            <a:r>
              <a:rPr lang="en-GB" sz="1600" dirty="0">
                <a:latin typeface="Arial" panose="020B0604020202020204" pitchFamily="34" charset="0"/>
                <a:cs typeface="Arial" panose="020B0604020202020204" pitchFamily="34" charset="0"/>
              </a:rPr>
              <a:t>Materials: paper, pencils</a:t>
            </a:r>
          </a:p>
        </p:txBody>
      </p:sp>
      <p:grpSp>
        <p:nvGrpSpPr>
          <p:cNvPr id="2" name="Group 1">
            <a:extLst>
              <a:ext uri="{FF2B5EF4-FFF2-40B4-BE49-F238E27FC236}">
                <a16:creationId xmlns:a16="http://schemas.microsoft.com/office/drawing/2014/main" id="{6C828179-D454-430A-6F17-E08B9BF083FC}"/>
              </a:ext>
            </a:extLst>
          </p:cNvPr>
          <p:cNvGrpSpPr/>
          <p:nvPr/>
        </p:nvGrpSpPr>
        <p:grpSpPr>
          <a:xfrm>
            <a:off x="10228983" y="337468"/>
            <a:ext cx="1587872" cy="1368854"/>
            <a:chOff x="10228983" y="337468"/>
            <a:chExt cx="1587872" cy="1368854"/>
          </a:xfrm>
        </p:grpSpPr>
        <p:sp>
          <p:nvSpPr>
            <p:cNvPr id="4" name="Hexagon 3">
              <a:extLst>
                <a:ext uri="{FF2B5EF4-FFF2-40B4-BE49-F238E27FC236}">
                  <a16:creationId xmlns:a16="http://schemas.microsoft.com/office/drawing/2014/main" id="{2139974C-4E2B-175E-4B1D-F7C2DFC81C32}"/>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nvGrpSpPr>
            <p:cNvPr id="5" name="Group 4">
              <a:extLst>
                <a:ext uri="{FF2B5EF4-FFF2-40B4-BE49-F238E27FC236}">
                  <a16:creationId xmlns:a16="http://schemas.microsoft.com/office/drawing/2014/main" id="{00D1181B-6F6E-E87D-5087-9BF1D075292D}"/>
                </a:ext>
              </a:extLst>
            </p:cNvPr>
            <p:cNvGrpSpPr/>
            <p:nvPr/>
          </p:nvGrpSpPr>
          <p:grpSpPr>
            <a:xfrm>
              <a:off x="10621771" y="762700"/>
              <a:ext cx="562136" cy="634675"/>
              <a:chOff x="760175" y="830142"/>
              <a:chExt cx="867619" cy="979579"/>
            </a:xfrm>
          </p:grpSpPr>
          <p:sp>
            <p:nvSpPr>
              <p:cNvPr id="9" name="Rectangle 8">
                <a:extLst>
                  <a:ext uri="{FF2B5EF4-FFF2-40B4-BE49-F238E27FC236}">
                    <a16:creationId xmlns:a16="http://schemas.microsoft.com/office/drawing/2014/main" id="{F1B14104-C650-786F-6F6F-84D1F5F54327}"/>
                  </a:ext>
                </a:extLst>
              </p:cNvPr>
              <p:cNvSpPr/>
              <p:nvPr/>
            </p:nvSpPr>
            <p:spPr>
              <a:xfrm>
                <a:off x="864636" y="830142"/>
                <a:ext cx="763158" cy="979577"/>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lang="en-CA" sz="1600" b="1" dirty="0">
                    <a:latin typeface="Arial" panose="020B0604020202020204" pitchFamily="34" charset="0"/>
                    <a:cs typeface="Arial" panose="020B0604020202020204" pitchFamily="34" charset="0"/>
                  </a:rPr>
                  <a:t>117-</a:t>
                </a:r>
              </a:p>
              <a:p>
                <a:pPr algn="ctr"/>
                <a:r>
                  <a:rPr lang="en-CA" sz="1600" b="1" dirty="0">
                    <a:latin typeface="Arial" panose="020B0604020202020204" pitchFamily="34" charset="0"/>
                    <a:cs typeface="Arial" panose="020B0604020202020204" pitchFamily="34" charset="0"/>
                  </a:rPr>
                  <a:t>118</a:t>
                </a:r>
              </a:p>
            </p:txBody>
          </p:sp>
          <p:sp>
            <p:nvSpPr>
              <p:cNvPr id="10" name="Rectangle 9">
                <a:extLst>
                  <a:ext uri="{FF2B5EF4-FFF2-40B4-BE49-F238E27FC236}">
                    <a16:creationId xmlns:a16="http://schemas.microsoft.com/office/drawing/2014/main" id="{1340F7EC-21B9-79C1-BCAF-FA81B788E334}"/>
                  </a:ext>
                </a:extLst>
              </p:cNvPr>
              <p:cNvSpPr/>
              <p:nvPr/>
            </p:nvSpPr>
            <p:spPr>
              <a:xfrm>
                <a:off x="760175" y="830144"/>
                <a:ext cx="149292" cy="979577"/>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grpSp>
          <p:nvGrpSpPr>
            <p:cNvPr id="6" name="Group 5">
              <a:extLst>
                <a:ext uri="{FF2B5EF4-FFF2-40B4-BE49-F238E27FC236}">
                  <a16:creationId xmlns:a16="http://schemas.microsoft.com/office/drawing/2014/main" id="{63167BD6-D1D2-5BC1-8952-23CCBDD477DF}"/>
                </a:ext>
              </a:extLst>
            </p:cNvPr>
            <p:cNvGrpSpPr/>
            <p:nvPr/>
          </p:nvGrpSpPr>
          <p:grpSpPr>
            <a:xfrm>
              <a:off x="11325415" y="762701"/>
              <a:ext cx="182192" cy="634674"/>
              <a:chOff x="2121762" y="2323619"/>
              <a:chExt cx="200378" cy="825210"/>
            </a:xfrm>
          </p:grpSpPr>
          <p:sp>
            <p:nvSpPr>
              <p:cNvPr id="7" name="Isosceles Triangle 6">
                <a:extLst>
                  <a:ext uri="{FF2B5EF4-FFF2-40B4-BE49-F238E27FC236}">
                    <a16:creationId xmlns:a16="http://schemas.microsoft.com/office/drawing/2014/main" id="{7FD28F03-B147-2A8C-A911-464895262CBF}"/>
                  </a:ext>
                </a:extLst>
              </p:cNvPr>
              <p:cNvSpPr/>
              <p:nvPr/>
            </p:nvSpPr>
            <p:spPr>
              <a:xfrm>
                <a:off x="2121763" y="2323619"/>
                <a:ext cx="200377" cy="172739"/>
              </a:xfrm>
              <a:prstGeom prst="triangle">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8" name="Rectangle 7">
                <a:extLst>
                  <a:ext uri="{FF2B5EF4-FFF2-40B4-BE49-F238E27FC236}">
                    <a16:creationId xmlns:a16="http://schemas.microsoft.com/office/drawing/2014/main" id="{32F0F26A-7AE0-8F8B-16FD-D2B4B108F52B}"/>
                  </a:ext>
                </a:extLst>
              </p:cNvPr>
              <p:cNvSpPr/>
              <p:nvPr/>
            </p:nvSpPr>
            <p:spPr>
              <a:xfrm>
                <a:off x="2121762" y="2496169"/>
                <a:ext cx="200377" cy="65266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grpSp>
    </p:spTree>
    <p:extLst>
      <p:ext uri="{BB962C8B-B14F-4D97-AF65-F5344CB8AC3E}">
        <p14:creationId xmlns:p14="http://schemas.microsoft.com/office/powerpoint/2010/main" val="79787543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 name="Parallelogram 42">
            <a:extLst>
              <a:ext uri="{FF2B5EF4-FFF2-40B4-BE49-F238E27FC236}">
                <a16:creationId xmlns:a16="http://schemas.microsoft.com/office/drawing/2014/main" id="{E6444C6C-5935-20F9-4330-1C406067DDF1}"/>
              </a:ext>
            </a:extLst>
          </p:cNvPr>
          <p:cNvSpPr/>
          <p:nvPr/>
        </p:nvSpPr>
        <p:spPr>
          <a:xfrm flipH="1">
            <a:off x="3703587" y="1778349"/>
            <a:ext cx="714022" cy="2422282"/>
          </a:xfrm>
          <a:prstGeom prst="parallelogram">
            <a:avLst>
              <a:gd name="adj" fmla="val 77437"/>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4" name="Parallelogram 43">
            <a:extLst>
              <a:ext uri="{FF2B5EF4-FFF2-40B4-BE49-F238E27FC236}">
                <a16:creationId xmlns:a16="http://schemas.microsoft.com/office/drawing/2014/main" id="{918ADF39-263B-694F-D264-5609A778E327}"/>
              </a:ext>
            </a:extLst>
          </p:cNvPr>
          <p:cNvSpPr/>
          <p:nvPr/>
        </p:nvSpPr>
        <p:spPr>
          <a:xfrm flipH="1">
            <a:off x="2838333" y="1778349"/>
            <a:ext cx="714022" cy="2422282"/>
          </a:xfrm>
          <a:prstGeom prst="parallelogram">
            <a:avLst>
              <a:gd name="adj" fmla="val 77437"/>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Title 1">
            <a:extLst>
              <a:ext uri="{FF2B5EF4-FFF2-40B4-BE49-F238E27FC236}">
                <a16:creationId xmlns:a16="http://schemas.microsoft.com/office/drawing/2014/main" id="{69D639CE-59C8-281D-3E2E-13DA502A7BAD}"/>
              </a:ext>
            </a:extLst>
          </p:cNvPr>
          <p:cNvSpPr>
            <a:spLocks noGrp="1"/>
          </p:cNvSpPr>
          <p:nvPr>
            <p:ph type="title"/>
          </p:nvPr>
        </p:nvSpPr>
        <p:spPr>
          <a:xfrm>
            <a:off x="342900" y="120516"/>
            <a:ext cx="11010900" cy="868968"/>
          </a:xfrm>
        </p:spPr>
        <p:txBody>
          <a:bodyPr>
            <a:normAutofit/>
          </a:bodyPr>
          <a:lstStyle/>
          <a:p>
            <a:pPr algn="l"/>
            <a:r>
              <a:rPr lang="en-GB" sz="2600" dirty="0"/>
              <a:t>Directive activities to build trust and support the assessment</a:t>
            </a:r>
            <a:endParaRPr lang="en-BE" sz="2600" dirty="0"/>
          </a:p>
        </p:txBody>
      </p:sp>
      <p:pic>
        <p:nvPicPr>
          <p:cNvPr id="21" name="Graphic 20" descr="Crying face with solid fill with solid fill">
            <a:extLst>
              <a:ext uri="{FF2B5EF4-FFF2-40B4-BE49-F238E27FC236}">
                <a16:creationId xmlns:a16="http://schemas.microsoft.com/office/drawing/2014/main" id="{78ACA2EF-A388-8A60-3759-CEA0FB447893}"/>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221760" y="2370763"/>
            <a:ext cx="914400" cy="914400"/>
          </a:xfrm>
          <a:prstGeom prst="rect">
            <a:avLst/>
          </a:prstGeom>
        </p:spPr>
      </p:pic>
      <p:pic>
        <p:nvPicPr>
          <p:cNvPr id="23" name="Graphic 22" descr="Smiling face with solid fill with solid fill">
            <a:extLst>
              <a:ext uri="{FF2B5EF4-FFF2-40B4-BE49-F238E27FC236}">
                <a16:creationId xmlns:a16="http://schemas.microsoft.com/office/drawing/2014/main" id="{919CF150-D5D0-324E-ADE2-044BE63EE598}"/>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797790" y="3302871"/>
            <a:ext cx="914400" cy="914400"/>
          </a:xfrm>
          <a:prstGeom prst="rect">
            <a:avLst/>
          </a:prstGeom>
        </p:spPr>
      </p:pic>
      <p:pic>
        <p:nvPicPr>
          <p:cNvPr id="25" name="Graphic 24" descr="Angry face with solid fill with solid fill">
            <a:extLst>
              <a:ext uri="{FF2B5EF4-FFF2-40B4-BE49-F238E27FC236}">
                <a16:creationId xmlns:a16="http://schemas.microsoft.com/office/drawing/2014/main" id="{7D721166-B4F2-D669-0D46-57D9ADC458A0}"/>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1659748" y="1456363"/>
            <a:ext cx="914400" cy="914400"/>
          </a:xfrm>
          <a:prstGeom prst="rect">
            <a:avLst/>
          </a:prstGeom>
        </p:spPr>
      </p:pic>
      <p:sp>
        <p:nvSpPr>
          <p:cNvPr id="26" name="Rectangle: Rounded Corners 25">
            <a:extLst>
              <a:ext uri="{FF2B5EF4-FFF2-40B4-BE49-F238E27FC236}">
                <a16:creationId xmlns:a16="http://schemas.microsoft.com/office/drawing/2014/main" id="{CB28E552-89B8-7D55-FBE4-FF9EA88D05B3}"/>
              </a:ext>
            </a:extLst>
          </p:cNvPr>
          <p:cNvSpPr/>
          <p:nvPr/>
        </p:nvSpPr>
        <p:spPr>
          <a:xfrm>
            <a:off x="4902200" y="1762493"/>
            <a:ext cx="6090309" cy="4079507"/>
          </a:xfrm>
          <a:prstGeom prst="round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TextBox 26">
            <a:extLst>
              <a:ext uri="{FF2B5EF4-FFF2-40B4-BE49-F238E27FC236}">
                <a16:creationId xmlns:a16="http://schemas.microsoft.com/office/drawing/2014/main" id="{ACAC0615-5272-2C6D-210F-B2503D9F220A}"/>
              </a:ext>
            </a:extLst>
          </p:cNvPr>
          <p:cNvSpPr txBox="1"/>
          <p:nvPr/>
        </p:nvSpPr>
        <p:spPr>
          <a:xfrm>
            <a:off x="5421935" y="2316513"/>
            <a:ext cx="5246383" cy="3139321"/>
          </a:xfrm>
          <a:prstGeom prst="rect">
            <a:avLst/>
          </a:prstGeom>
          <a:noFill/>
        </p:spPr>
        <p:txBody>
          <a:bodyPr wrap="square" rtlCol="0">
            <a:spAutoFit/>
          </a:bodyPr>
          <a:lstStyle/>
          <a:p>
            <a:r>
              <a:rPr lang="en-GB" b="1" dirty="0">
                <a:latin typeface="Arial" panose="020B0604020202020204" pitchFamily="34" charset="0"/>
                <a:cs typeface="Arial" panose="020B0604020202020204" pitchFamily="34" charset="0"/>
              </a:rPr>
              <a:t>GUIDANCE</a:t>
            </a:r>
          </a:p>
          <a:p>
            <a:endParaRPr lang="en-GB" b="1" dirty="0">
              <a:latin typeface="Arial" panose="020B0604020202020204" pitchFamily="34" charset="0"/>
              <a:cs typeface="Arial" panose="020B0604020202020204" pitchFamily="34" charset="0"/>
            </a:endParaRPr>
          </a:p>
          <a:p>
            <a:pPr marL="457200" indent="-457200">
              <a:buFont typeface="+mj-lt"/>
              <a:buAutoNum type="arabicPeriod"/>
            </a:pPr>
            <a:r>
              <a:rPr lang="en-US" dirty="0">
                <a:latin typeface="Arial" panose="020B0604020202020204" pitchFamily="34" charset="0"/>
                <a:cs typeface="Arial" panose="020B0604020202020204" pitchFamily="34" charset="0"/>
              </a:rPr>
              <a:t>Explain the purpose of the activity</a:t>
            </a:r>
          </a:p>
          <a:p>
            <a:pPr marL="457200" indent="-457200">
              <a:buFont typeface="+mj-lt"/>
              <a:buAutoNum type="arabicPeriod"/>
            </a:pPr>
            <a:r>
              <a:rPr lang="en-US" dirty="0">
                <a:latin typeface="Arial" panose="020B0604020202020204" pitchFamily="34" charset="0"/>
                <a:cs typeface="Arial" panose="020B0604020202020204" pitchFamily="34" charset="0"/>
              </a:rPr>
              <a:t>Start drawing a ladder and faces that express following emotions: furious, angry, sad, fear, happy</a:t>
            </a:r>
          </a:p>
          <a:p>
            <a:pPr marL="457200" indent="-457200">
              <a:buFont typeface="+mj-lt"/>
              <a:buAutoNum type="arabicPeriod"/>
            </a:pPr>
            <a:r>
              <a:rPr lang="en-US" dirty="0">
                <a:latin typeface="Arial" panose="020B0604020202020204" pitchFamily="34" charset="0"/>
                <a:cs typeface="Arial" panose="020B0604020202020204" pitchFamily="34" charset="0"/>
              </a:rPr>
              <a:t>Ask the child to identify the emotions they are or were experiencing</a:t>
            </a:r>
          </a:p>
          <a:p>
            <a:pPr marL="457200" indent="-457200">
              <a:buFont typeface="+mj-lt"/>
              <a:buAutoNum type="arabicPeriod"/>
            </a:pPr>
            <a:r>
              <a:rPr lang="en-US" dirty="0">
                <a:latin typeface="Arial" panose="020B0604020202020204" pitchFamily="34" charset="0"/>
                <a:cs typeface="Arial" panose="020B0604020202020204" pitchFamily="34" charset="0"/>
              </a:rPr>
              <a:t>Sensitively talk with the child about their feelings and emotions using the emotions ladder.</a:t>
            </a:r>
            <a:endParaRPr lang="en-US" i="1" dirty="0">
              <a:latin typeface="Arial" panose="020B0604020202020204" pitchFamily="34" charset="0"/>
              <a:cs typeface="Arial" panose="020B0604020202020204" pitchFamily="34" charset="0"/>
            </a:endParaRPr>
          </a:p>
        </p:txBody>
      </p:sp>
      <p:sp>
        <p:nvSpPr>
          <p:cNvPr id="29" name="TextBox 28">
            <a:extLst>
              <a:ext uri="{FF2B5EF4-FFF2-40B4-BE49-F238E27FC236}">
                <a16:creationId xmlns:a16="http://schemas.microsoft.com/office/drawing/2014/main" id="{5FE04DEB-B360-F9F2-41F8-8D670BD1E6CA}"/>
              </a:ext>
            </a:extLst>
          </p:cNvPr>
          <p:cNvSpPr txBox="1"/>
          <p:nvPr/>
        </p:nvSpPr>
        <p:spPr>
          <a:xfrm>
            <a:off x="924791" y="4514225"/>
            <a:ext cx="3474109" cy="1184940"/>
          </a:xfrm>
          <a:prstGeom prst="rect">
            <a:avLst/>
          </a:prstGeom>
          <a:noFill/>
        </p:spPr>
        <p:txBody>
          <a:bodyPr wrap="square">
            <a:spAutoFit/>
          </a:bodyPr>
          <a:lstStyle/>
          <a:p>
            <a:pPr algn="ctr">
              <a:spcAft>
                <a:spcPts val="600"/>
              </a:spcAft>
            </a:pPr>
            <a:r>
              <a:rPr lang="en-GB" b="1" dirty="0">
                <a:latin typeface="Arial" panose="020B0604020202020204" pitchFamily="34" charset="0"/>
                <a:cs typeface="Arial" panose="020B0604020202020204" pitchFamily="34" charset="0"/>
              </a:rPr>
              <a:t>EMOTIONAL LADDER</a:t>
            </a:r>
          </a:p>
          <a:p>
            <a:pPr algn="ctr"/>
            <a:r>
              <a:rPr lang="en-US" sz="1600" dirty="0">
                <a:latin typeface="Arial" panose="020B0604020202020204" pitchFamily="34" charset="0"/>
                <a:cs typeface="Arial" panose="020B0604020202020204" pitchFamily="34" charset="0"/>
              </a:rPr>
              <a:t>Age group: 6 to 14 years old</a:t>
            </a:r>
          </a:p>
          <a:p>
            <a:pPr algn="ctr"/>
            <a:r>
              <a:rPr lang="en-US" sz="1600" dirty="0">
                <a:latin typeface="Arial" panose="020B0604020202020204" pitchFamily="34" charset="0"/>
                <a:cs typeface="Arial" panose="020B0604020202020204" pitchFamily="34" charset="0"/>
              </a:rPr>
              <a:t>Time: 5 to 15 minutes</a:t>
            </a:r>
          </a:p>
          <a:p>
            <a:pPr algn="ctr"/>
            <a:r>
              <a:rPr lang="en-US" sz="1600" dirty="0">
                <a:latin typeface="Arial" panose="020B0604020202020204" pitchFamily="34" charset="0"/>
                <a:cs typeface="Arial" panose="020B0604020202020204" pitchFamily="34" charset="0"/>
              </a:rPr>
              <a:t>Materials: paper, pencils</a:t>
            </a:r>
          </a:p>
        </p:txBody>
      </p:sp>
      <p:sp>
        <p:nvSpPr>
          <p:cNvPr id="32" name="Rectangle: Rounded Corners 31">
            <a:extLst>
              <a:ext uri="{FF2B5EF4-FFF2-40B4-BE49-F238E27FC236}">
                <a16:creationId xmlns:a16="http://schemas.microsoft.com/office/drawing/2014/main" id="{17D32F4C-8010-8444-BA4C-41C723420E65}"/>
              </a:ext>
            </a:extLst>
          </p:cNvPr>
          <p:cNvSpPr/>
          <p:nvPr/>
        </p:nvSpPr>
        <p:spPr>
          <a:xfrm rot="5400000">
            <a:off x="2422119" y="3161036"/>
            <a:ext cx="186638" cy="914401"/>
          </a:xfrm>
          <a:prstGeom prst="round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Rectangle: Rounded Corners 32">
            <a:extLst>
              <a:ext uri="{FF2B5EF4-FFF2-40B4-BE49-F238E27FC236}">
                <a16:creationId xmlns:a16="http://schemas.microsoft.com/office/drawing/2014/main" id="{1E9C7873-ED22-9754-C3A3-EE3AD150442E}"/>
              </a:ext>
            </a:extLst>
          </p:cNvPr>
          <p:cNvSpPr/>
          <p:nvPr/>
        </p:nvSpPr>
        <p:spPr>
          <a:xfrm rot="5400000">
            <a:off x="2665511" y="2516433"/>
            <a:ext cx="186637" cy="914401"/>
          </a:xfrm>
          <a:prstGeom prst="round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Rectangle: Rounded Corners 33">
            <a:extLst>
              <a:ext uri="{FF2B5EF4-FFF2-40B4-BE49-F238E27FC236}">
                <a16:creationId xmlns:a16="http://schemas.microsoft.com/office/drawing/2014/main" id="{C1A5B76F-5322-C361-8F6E-01719A3F96FD}"/>
              </a:ext>
            </a:extLst>
          </p:cNvPr>
          <p:cNvSpPr/>
          <p:nvPr/>
        </p:nvSpPr>
        <p:spPr>
          <a:xfrm rot="5400000">
            <a:off x="2957908" y="1849698"/>
            <a:ext cx="186636" cy="914401"/>
          </a:xfrm>
          <a:prstGeom prst="round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9" name="Parallelogram 38">
            <a:extLst>
              <a:ext uri="{FF2B5EF4-FFF2-40B4-BE49-F238E27FC236}">
                <a16:creationId xmlns:a16="http://schemas.microsoft.com/office/drawing/2014/main" id="{BD4253F5-946F-D291-EDB4-3EE353FD44AA}"/>
              </a:ext>
            </a:extLst>
          </p:cNvPr>
          <p:cNvSpPr/>
          <p:nvPr/>
        </p:nvSpPr>
        <p:spPr>
          <a:xfrm>
            <a:off x="2555519" y="1762493"/>
            <a:ext cx="1321022" cy="2422282"/>
          </a:xfrm>
          <a:prstGeom prst="parallelogram">
            <a:avLst>
              <a:gd name="adj" fmla="val 86330"/>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0" name="Parallelogram 39">
            <a:extLst>
              <a:ext uri="{FF2B5EF4-FFF2-40B4-BE49-F238E27FC236}">
                <a16:creationId xmlns:a16="http://schemas.microsoft.com/office/drawing/2014/main" id="{1E2F66A2-3937-D163-BB67-5CEF26749FE5}"/>
              </a:ext>
            </a:extLst>
          </p:cNvPr>
          <p:cNvSpPr/>
          <p:nvPr/>
        </p:nvSpPr>
        <p:spPr>
          <a:xfrm>
            <a:off x="1668684" y="1762493"/>
            <a:ext cx="1321022" cy="2422282"/>
          </a:xfrm>
          <a:prstGeom prst="parallelogram">
            <a:avLst>
              <a:gd name="adj" fmla="val 86330"/>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2" name="Group 1">
            <a:extLst>
              <a:ext uri="{FF2B5EF4-FFF2-40B4-BE49-F238E27FC236}">
                <a16:creationId xmlns:a16="http://schemas.microsoft.com/office/drawing/2014/main" id="{AA7A6ECF-4176-848F-0E97-4BA4BB12197F}"/>
              </a:ext>
            </a:extLst>
          </p:cNvPr>
          <p:cNvGrpSpPr/>
          <p:nvPr/>
        </p:nvGrpSpPr>
        <p:grpSpPr>
          <a:xfrm>
            <a:off x="10228983" y="337468"/>
            <a:ext cx="1587872" cy="1368854"/>
            <a:chOff x="10228983" y="337468"/>
            <a:chExt cx="1587872" cy="1368854"/>
          </a:xfrm>
        </p:grpSpPr>
        <p:sp>
          <p:nvSpPr>
            <p:cNvPr id="6" name="Hexagon 5">
              <a:extLst>
                <a:ext uri="{FF2B5EF4-FFF2-40B4-BE49-F238E27FC236}">
                  <a16:creationId xmlns:a16="http://schemas.microsoft.com/office/drawing/2014/main" id="{98A33F60-F0CA-E3CA-D15F-2C100FCE2D0D}"/>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nvGrpSpPr>
            <p:cNvPr id="7" name="Group 6">
              <a:extLst>
                <a:ext uri="{FF2B5EF4-FFF2-40B4-BE49-F238E27FC236}">
                  <a16:creationId xmlns:a16="http://schemas.microsoft.com/office/drawing/2014/main" id="{06C64421-4DB0-B4DA-8E4F-663469711FD8}"/>
                </a:ext>
              </a:extLst>
            </p:cNvPr>
            <p:cNvGrpSpPr/>
            <p:nvPr/>
          </p:nvGrpSpPr>
          <p:grpSpPr>
            <a:xfrm>
              <a:off x="10741851" y="707024"/>
              <a:ext cx="562136" cy="634675"/>
              <a:chOff x="760175" y="830141"/>
              <a:chExt cx="867619" cy="979580"/>
            </a:xfrm>
          </p:grpSpPr>
          <p:sp>
            <p:nvSpPr>
              <p:cNvPr id="8" name="Rectangle 7">
                <a:extLst>
                  <a:ext uri="{FF2B5EF4-FFF2-40B4-BE49-F238E27FC236}">
                    <a16:creationId xmlns:a16="http://schemas.microsoft.com/office/drawing/2014/main" id="{75E8739F-12F9-BFE4-35B0-558B0248C19C}"/>
                  </a:ext>
                </a:extLst>
              </p:cNvPr>
              <p:cNvSpPr/>
              <p:nvPr/>
            </p:nvSpPr>
            <p:spPr>
              <a:xfrm>
                <a:off x="864636" y="830141"/>
                <a:ext cx="763158" cy="979577"/>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lang="en-CA" sz="1600" b="1" dirty="0">
                    <a:latin typeface="Arial" panose="020B0604020202020204" pitchFamily="34" charset="0"/>
                    <a:cs typeface="Arial" panose="020B0604020202020204" pitchFamily="34" charset="0"/>
                  </a:rPr>
                  <a:t>119-</a:t>
                </a:r>
              </a:p>
              <a:p>
                <a:pPr algn="ctr"/>
                <a:r>
                  <a:rPr lang="en-CA" sz="1600" b="1" dirty="0">
                    <a:latin typeface="Arial" panose="020B0604020202020204" pitchFamily="34" charset="0"/>
                    <a:cs typeface="Arial" panose="020B0604020202020204" pitchFamily="34" charset="0"/>
                  </a:rPr>
                  <a:t>121</a:t>
                </a:r>
              </a:p>
            </p:txBody>
          </p:sp>
          <p:sp>
            <p:nvSpPr>
              <p:cNvPr id="9" name="Rectangle 8">
                <a:extLst>
                  <a:ext uri="{FF2B5EF4-FFF2-40B4-BE49-F238E27FC236}">
                    <a16:creationId xmlns:a16="http://schemas.microsoft.com/office/drawing/2014/main" id="{E27E6F67-8D10-2952-2414-7295E90C01B4}"/>
                  </a:ext>
                </a:extLst>
              </p:cNvPr>
              <p:cNvSpPr/>
              <p:nvPr/>
            </p:nvSpPr>
            <p:spPr>
              <a:xfrm>
                <a:off x="760175" y="830143"/>
                <a:ext cx="149292" cy="979578"/>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grpSp>
    </p:spTree>
    <p:extLst>
      <p:ext uri="{BB962C8B-B14F-4D97-AF65-F5344CB8AC3E}">
        <p14:creationId xmlns:p14="http://schemas.microsoft.com/office/powerpoint/2010/main" val="311252286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67DED2-9E00-AD54-1C0B-FB50B9AF71C7}"/>
              </a:ext>
            </a:extLst>
          </p:cNvPr>
          <p:cNvSpPr>
            <a:spLocks noGrp="1"/>
          </p:cNvSpPr>
          <p:nvPr>
            <p:ph type="title"/>
          </p:nvPr>
        </p:nvSpPr>
        <p:spPr/>
        <p:txBody>
          <a:bodyPr>
            <a:normAutofit/>
          </a:bodyPr>
          <a:lstStyle/>
          <a:p>
            <a:r>
              <a:rPr lang="en-GB" dirty="0"/>
              <a:t>Adapting activities to the individual child</a:t>
            </a:r>
            <a:endParaRPr lang="en-BE" dirty="0"/>
          </a:p>
        </p:txBody>
      </p:sp>
      <p:sp>
        <p:nvSpPr>
          <p:cNvPr id="6" name="Speech Bubble: Rectangle with Corners Rounded 5">
            <a:extLst>
              <a:ext uri="{FF2B5EF4-FFF2-40B4-BE49-F238E27FC236}">
                <a16:creationId xmlns:a16="http://schemas.microsoft.com/office/drawing/2014/main" id="{4C334B79-2B38-9F71-E4BE-895B125388D7}"/>
              </a:ext>
            </a:extLst>
          </p:cNvPr>
          <p:cNvSpPr/>
          <p:nvPr/>
        </p:nvSpPr>
        <p:spPr>
          <a:xfrm>
            <a:off x="1744508" y="2083476"/>
            <a:ext cx="4063171" cy="2945588"/>
          </a:xfrm>
          <a:prstGeom prst="wedgeRoundRectCallou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dirty="0">
                <a:solidFill>
                  <a:schemeClr val="tx1"/>
                </a:solidFill>
                <a:latin typeface="Arial" panose="020B0604020202020204" pitchFamily="34" charset="0"/>
                <a:cs typeface="Arial" panose="020B0604020202020204" pitchFamily="34" charset="0"/>
              </a:rPr>
              <a:t>Why is it important to adapt the activity to the cultural considerations and the child’s age, developmental stage, abilities?</a:t>
            </a:r>
            <a:endParaRPr lang="en-BE" sz="2400" dirty="0">
              <a:solidFill>
                <a:schemeClr val="tx1"/>
              </a:solidFill>
              <a:latin typeface="Arial" panose="020B0604020202020204" pitchFamily="34" charset="0"/>
              <a:cs typeface="Arial" panose="020B0604020202020204" pitchFamily="34" charset="0"/>
            </a:endParaRPr>
          </a:p>
        </p:txBody>
      </p:sp>
      <p:grpSp>
        <p:nvGrpSpPr>
          <p:cNvPr id="7" name="Group 6">
            <a:extLst>
              <a:ext uri="{FF2B5EF4-FFF2-40B4-BE49-F238E27FC236}">
                <a16:creationId xmlns:a16="http://schemas.microsoft.com/office/drawing/2014/main" id="{566B872F-9F28-689B-5E6D-512CD4FCAB22}"/>
              </a:ext>
            </a:extLst>
          </p:cNvPr>
          <p:cNvGrpSpPr/>
          <p:nvPr/>
        </p:nvGrpSpPr>
        <p:grpSpPr>
          <a:xfrm>
            <a:off x="6947203" y="2594018"/>
            <a:ext cx="3794366" cy="2524082"/>
            <a:chOff x="7043608" y="4796021"/>
            <a:chExt cx="2053299" cy="1365891"/>
          </a:xfrm>
          <a:solidFill>
            <a:schemeClr val="accent6"/>
          </a:solidFill>
        </p:grpSpPr>
        <p:grpSp>
          <p:nvGrpSpPr>
            <p:cNvPr id="8" name="Group 7">
              <a:extLst>
                <a:ext uri="{FF2B5EF4-FFF2-40B4-BE49-F238E27FC236}">
                  <a16:creationId xmlns:a16="http://schemas.microsoft.com/office/drawing/2014/main" id="{49958265-61C0-4CC0-FF05-2FD628582751}"/>
                </a:ext>
              </a:extLst>
            </p:cNvPr>
            <p:cNvGrpSpPr/>
            <p:nvPr/>
          </p:nvGrpSpPr>
          <p:grpSpPr>
            <a:xfrm>
              <a:off x="7043608" y="5425827"/>
              <a:ext cx="393082" cy="731012"/>
              <a:chOff x="3524508" y="2679091"/>
              <a:chExt cx="327409" cy="608880"/>
            </a:xfrm>
            <a:grpFill/>
          </p:grpSpPr>
          <p:sp>
            <p:nvSpPr>
              <p:cNvPr id="19" name="Round Same Side Corner Rectangle 46">
                <a:extLst>
                  <a:ext uri="{FF2B5EF4-FFF2-40B4-BE49-F238E27FC236}">
                    <a16:creationId xmlns:a16="http://schemas.microsoft.com/office/drawing/2014/main" id="{33545510-7AF1-C87C-40C3-C5466501F2B7}"/>
                  </a:ext>
                </a:extLst>
              </p:cNvPr>
              <p:cNvSpPr/>
              <p:nvPr/>
            </p:nvSpPr>
            <p:spPr>
              <a:xfrm>
                <a:off x="3526909" y="3062732"/>
                <a:ext cx="323729" cy="225239"/>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0" name="Oval 19">
                <a:extLst>
                  <a:ext uri="{FF2B5EF4-FFF2-40B4-BE49-F238E27FC236}">
                    <a16:creationId xmlns:a16="http://schemas.microsoft.com/office/drawing/2014/main" id="{5013C1D4-7380-53CF-F92D-4A77E7128571}"/>
                  </a:ext>
                </a:extLst>
              </p:cNvPr>
              <p:cNvSpPr/>
              <p:nvPr/>
            </p:nvSpPr>
            <p:spPr>
              <a:xfrm>
                <a:off x="3524508" y="2679091"/>
                <a:ext cx="327409" cy="327409"/>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b="1" dirty="0">
                  <a:solidFill>
                    <a:schemeClr val="bg1"/>
                  </a:solidFill>
                  <a:latin typeface="Arial" panose="020B0604020202020204" pitchFamily="34" charset="0"/>
                  <a:cs typeface="Arial" panose="020B0604020202020204" pitchFamily="34" charset="0"/>
                </a:endParaRPr>
              </a:p>
            </p:txBody>
          </p:sp>
        </p:grpSp>
        <p:grpSp>
          <p:nvGrpSpPr>
            <p:cNvPr id="9" name="Group 8">
              <a:extLst>
                <a:ext uri="{FF2B5EF4-FFF2-40B4-BE49-F238E27FC236}">
                  <a16:creationId xmlns:a16="http://schemas.microsoft.com/office/drawing/2014/main" id="{C8585C29-1C84-68F8-51D9-93EE84165A7D}"/>
                </a:ext>
              </a:extLst>
            </p:cNvPr>
            <p:cNvGrpSpPr/>
            <p:nvPr/>
          </p:nvGrpSpPr>
          <p:grpSpPr>
            <a:xfrm>
              <a:off x="7601038" y="5193108"/>
              <a:ext cx="393082" cy="968804"/>
              <a:chOff x="3524508" y="2679091"/>
              <a:chExt cx="327409" cy="806943"/>
            </a:xfrm>
            <a:grpFill/>
          </p:grpSpPr>
          <p:sp>
            <p:nvSpPr>
              <p:cNvPr id="17" name="Round Same Side Corner Rectangle 46">
                <a:extLst>
                  <a:ext uri="{FF2B5EF4-FFF2-40B4-BE49-F238E27FC236}">
                    <a16:creationId xmlns:a16="http://schemas.microsoft.com/office/drawing/2014/main" id="{3F97BDAD-66A3-44D0-B56B-58999DD5C60A}"/>
                  </a:ext>
                </a:extLst>
              </p:cNvPr>
              <p:cNvSpPr/>
              <p:nvPr/>
            </p:nvSpPr>
            <p:spPr>
              <a:xfrm>
                <a:off x="3526909" y="3062732"/>
                <a:ext cx="323729" cy="423302"/>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8" name="Oval 17">
                <a:extLst>
                  <a:ext uri="{FF2B5EF4-FFF2-40B4-BE49-F238E27FC236}">
                    <a16:creationId xmlns:a16="http://schemas.microsoft.com/office/drawing/2014/main" id="{A88F2DA7-6241-70B2-5CA1-7740C7DA67A0}"/>
                  </a:ext>
                </a:extLst>
              </p:cNvPr>
              <p:cNvSpPr/>
              <p:nvPr/>
            </p:nvSpPr>
            <p:spPr>
              <a:xfrm>
                <a:off x="3524508" y="2679091"/>
                <a:ext cx="327409" cy="327409"/>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b="1" dirty="0">
                  <a:solidFill>
                    <a:schemeClr val="bg1"/>
                  </a:solidFill>
                  <a:latin typeface="Arial" panose="020B0604020202020204" pitchFamily="34" charset="0"/>
                  <a:cs typeface="Arial" panose="020B0604020202020204" pitchFamily="34" charset="0"/>
                </a:endParaRPr>
              </a:p>
            </p:txBody>
          </p:sp>
        </p:grpSp>
        <p:sp>
          <p:nvSpPr>
            <p:cNvPr id="10" name="Round Same Side Corner Rectangle 46">
              <a:extLst>
                <a:ext uri="{FF2B5EF4-FFF2-40B4-BE49-F238E27FC236}">
                  <a16:creationId xmlns:a16="http://schemas.microsoft.com/office/drawing/2014/main" id="{A14382E6-CDD0-1732-5716-A6479397C0FE}"/>
                </a:ext>
              </a:extLst>
            </p:cNvPr>
            <p:cNvSpPr/>
            <p:nvPr/>
          </p:nvSpPr>
          <p:spPr>
            <a:xfrm>
              <a:off x="8149278" y="5435751"/>
              <a:ext cx="393082" cy="721088"/>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1" name="Oval 10">
              <a:extLst>
                <a:ext uri="{FF2B5EF4-FFF2-40B4-BE49-F238E27FC236}">
                  <a16:creationId xmlns:a16="http://schemas.microsoft.com/office/drawing/2014/main" id="{703F2175-45D0-E66C-6F23-07F0AB729C97}"/>
                </a:ext>
              </a:extLst>
            </p:cNvPr>
            <p:cNvSpPr/>
            <p:nvPr/>
          </p:nvSpPr>
          <p:spPr>
            <a:xfrm>
              <a:off x="8146396" y="4975159"/>
              <a:ext cx="393082" cy="393082"/>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b="1" dirty="0">
                <a:solidFill>
                  <a:schemeClr val="bg1"/>
                </a:solidFill>
                <a:latin typeface="Arial" panose="020B0604020202020204" pitchFamily="34" charset="0"/>
                <a:cs typeface="Arial" panose="020B0604020202020204" pitchFamily="34" charset="0"/>
              </a:endParaRPr>
            </a:p>
          </p:txBody>
        </p:sp>
        <p:grpSp>
          <p:nvGrpSpPr>
            <p:cNvPr id="12" name="Group 11">
              <a:extLst>
                <a:ext uri="{FF2B5EF4-FFF2-40B4-BE49-F238E27FC236}">
                  <a16:creationId xmlns:a16="http://schemas.microsoft.com/office/drawing/2014/main" id="{81374673-A4A9-F363-C358-664F70BCFFE0}"/>
                </a:ext>
              </a:extLst>
            </p:cNvPr>
            <p:cNvGrpSpPr/>
            <p:nvPr/>
          </p:nvGrpSpPr>
          <p:grpSpPr>
            <a:xfrm>
              <a:off x="8703825" y="4796021"/>
              <a:ext cx="393082" cy="1360818"/>
              <a:chOff x="3524508" y="2679091"/>
              <a:chExt cx="327409" cy="1133463"/>
            </a:xfrm>
            <a:grpFill/>
          </p:grpSpPr>
          <p:sp>
            <p:nvSpPr>
              <p:cNvPr id="15" name="Round Same Side Corner Rectangle 46">
                <a:extLst>
                  <a:ext uri="{FF2B5EF4-FFF2-40B4-BE49-F238E27FC236}">
                    <a16:creationId xmlns:a16="http://schemas.microsoft.com/office/drawing/2014/main" id="{88B0ABC9-D9E7-18A8-4BCF-DDF937CF7095}"/>
                  </a:ext>
                </a:extLst>
              </p:cNvPr>
              <p:cNvSpPr/>
              <p:nvPr/>
            </p:nvSpPr>
            <p:spPr>
              <a:xfrm>
                <a:off x="3526909" y="3062730"/>
                <a:ext cx="323729" cy="749824"/>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6" name="Oval 15">
                <a:extLst>
                  <a:ext uri="{FF2B5EF4-FFF2-40B4-BE49-F238E27FC236}">
                    <a16:creationId xmlns:a16="http://schemas.microsoft.com/office/drawing/2014/main" id="{5DDD4C9F-76AD-D5F1-FE58-56D921A6864A}"/>
                  </a:ext>
                </a:extLst>
              </p:cNvPr>
              <p:cNvSpPr/>
              <p:nvPr/>
            </p:nvSpPr>
            <p:spPr>
              <a:xfrm>
                <a:off x="3524508" y="2679091"/>
                <a:ext cx="327409" cy="327409"/>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b="1" dirty="0">
                  <a:solidFill>
                    <a:schemeClr val="bg1"/>
                  </a:solidFill>
                  <a:latin typeface="Arial" panose="020B0604020202020204" pitchFamily="34" charset="0"/>
                  <a:cs typeface="Arial" panose="020B0604020202020204" pitchFamily="34" charset="0"/>
                </a:endParaRPr>
              </a:p>
            </p:txBody>
          </p:sp>
        </p:grpSp>
        <p:sp>
          <p:nvSpPr>
            <p:cNvPr id="13" name="Round Same Side Corner Rectangle 46">
              <a:extLst>
                <a:ext uri="{FF2B5EF4-FFF2-40B4-BE49-F238E27FC236}">
                  <a16:creationId xmlns:a16="http://schemas.microsoft.com/office/drawing/2014/main" id="{B5077AD1-B479-E962-59F9-B71947376C32}"/>
                </a:ext>
              </a:extLst>
            </p:cNvPr>
            <p:cNvSpPr/>
            <p:nvPr/>
          </p:nvSpPr>
          <p:spPr>
            <a:xfrm>
              <a:off x="8313625" y="5859724"/>
              <a:ext cx="76459" cy="297115"/>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4" name="Round Same Side Corner Rectangle 46">
              <a:extLst>
                <a:ext uri="{FF2B5EF4-FFF2-40B4-BE49-F238E27FC236}">
                  <a16:creationId xmlns:a16="http://schemas.microsoft.com/office/drawing/2014/main" id="{D1862A66-524D-57BA-5B3A-72E6A0F60786}"/>
                </a:ext>
              </a:extLst>
            </p:cNvPr>
            <p:cNvSpPr/>
            <p:nvPr/>
          </p:nvSpPr>
          <p:spPr>
            <a:xfrm>
              <a:off x="7198811" y="6070622"/>
              <a:ext cx="75600" cy="86217"/>
            </a:xfrm>
            <a:prstGeom prst="round2SameRect">
              <a:avLst>
                <a:gd name="adj1" fmla="val 46112"/>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spTree>
    <p:extLst>
      <p:ext uri="{BB962C8B-B14F-4D97-AF65-F5344CB8AC3E}">
        <p14:creationId xmlns:p14="http://schemas.microsoft.com/office/powerpoint/2010/main" val="7734060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6"/>
        </a:solidFill>
        <a:effectLst/>
      </p:bgPr>
    </p:bg>
    <p:spTree>
      <p:nvGrpSpPr>
        <p:cNvPr id="1" name=""/>
        <p:cNvGrpSpPr/>
        <p:nvPr/>
      </p:nvGrpSpPr>
      <p:grpSpPr>
        <a:xfrm>
          <a:off x="0" y="0"/>
          <a:ext cx="0" cy="0"/>
          <a:chOff x="0" y="0"/>
          <a:chExt cx="0" cy="0"/>
        </a:xfrm>
      </p:grpSpPr>
      <p:sp>
        <p:nvSpPr>
          <p:cNvPr id="2" name="Title 72">
            <a:extLst>
              <a:ext uri="{FF2B5EF4-FFF2-40B4-BE49-F238E27FC236}">
                <a16:creationId xmlns:a16="http://schemas.microsoft.com/office/drawing/2014/main" id="{E8C2B95D-1EE5-18CE-9DAC-F7BAF5E8E6C6}"/>
              </a:ext>
            </a:extLst>
          </p:cNvPr>
          <p:cNvSpPr txBox="1">
            <a:spLocks/>
          </p:cNvSpPr>
          <p:nvPr/>
        </p:nvSpPr>
        <p:spPr>
          <a:xfrm>
            <a:off x="796386" y="3099692"/>
            <a:ext cx="10126172" cy="562168"/>
          </a:xfrm>
          <a:prstGeom prst="rect">
            <a:avLst/>
          </a:prstGeom>
        </p:spPr>
        <p:txBody>
          <a:bodyPr anchor="ctr" anchorCtr="0"/>
          <a:lstStyle>
            <a:lvl1pPr algn="l" defTabSz="914400" rtl="0" eaLnBrk="1" latinLnBrk="0" hangingPunct="1">
              <a:lnSpc>
                <a:spcPct val="90000"/>
              </a:lnSpc>
              <a:spcBef>
                <a:spcPct val="0"/>
              </a:spcBef>
              <a:buNone/>
              <a:defRPr sz="4400" kern="1200">
                <a:solidFill>
                  <a:schemeClr val="tx1"/>
                </a:solidFill>
                <a:latin typeface="Helvetica Neue" charset="0"/>
                <a:ea typeface="Helvetica Neue" charset="0"/>
                <a:cs typeface="Helvetica Neue" charset="0"/>
              </a:defRPr>
            </a:lvl1pPr>
          </a:lstStyle>
          <a:p>
            <a:r>
              <a:rPr lang="en-CA" sz="2400" b="1" dirty="0">
                <a:solidFill>
                  <a:schemeClr val="bg1"/>
                </a:solidFill>
                <a:latin typeface="Garamond"/>
              </a:rPr>
              <a:t>SESSION 1</a:t>
            </a:r>
          </a:p>
          <a:p>
            <a:br>
              <a:rPr lang="en-CA" b="1" dirty="0">
                <a:solidFill>
                  <a:schemeClr val="bg1"/>
                </a:solidFill>
                <a:latin typeface="Garamond"/>
              </a:rPr>
            </a:br>
            <a:r>
              <a:rPr lang="en-US" sz="5400" b="1" dirty="0">
                <a:solidFill>
                  <a:schemeClr val="bg1"/>
                </a:solidFill>
                <a:latin typeface="Garamond"/>
              </a:rPr>
              <a:t>Module opening</a:t>
            </a:r>
          </a:p>
        </p:txBody>
      </p:sp>
    </p:spTree>
    <p:extLst>
      <p:ext uri="{BB962C8B-B14F-4D97-AF65-F5344CB8AC3E}">
        <p14:creationId xmlns:p14="http://schemas.microsoft.com/office/powerpoint/2010/main" val="232883951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itle 13">
            <a:extLst>
              <a:ext uri="{FF2B5EF4-FFF2-40B4-BE49-F238E27FC236}">
                <a16:creationId xmlns:a16="http://schemas.microsoft.com/office/drawing/2014/main" id="{77426308-FC57-4621-A22C-EE55960FBD64}"/>
              </a:ext>
            </a:extLst>
          </p:cNvPr>
          <p:cNvSpPr>
            <a:spLocks noGrp="1"/>
          </p:cNvSpPr>
          <p:nvPr>
            <p:ph type="title"/>
          </p:nvPr>
        </p:nvSpPr>
        <p:spPr/>
        <p:txBody>
          <a:bodyPr/>
          <a:lstStyle/>
          <a:p>
            <a:r>
              <a:rPr lang="en-CA" dirty="0"/>
              <a:t>Key learning points</a:t>
            </a:r>
          </a:p>
        </p:txBody>
      </p:sp>
      <p:sp>
        <p:nvSpPr>
          <p:cNvPr id="57" name="TextBox 56">
            <a:extLst>
              <a:ext uri="{FF2B5EF4-FFF2-40B4-BE49-F238E27FC236}">
                <a16:creationId xmlns:a16="http://schemas.microsoft.com/office/drawing/2014/main" id="{D62B3BE0-0F5B-4153-A0BA-E16ACFF0EE66}"/>
              </a:ext>
            </a:extLst>
          </p:cNvPr>
          <p:cNvSpPr txBox="1"/>
          <p:nvPr/>
        </p:nvSpPr>
        <p:spPr>
          <a:xfrm>
            <a:off x="4801945" y="3441700"/>
            <a:ext cx="2588109" cy="1938992"/>
          </a:xfrm>
          <a:prstGeom prst="rect">
            <a:avLst/>
          </a:prstGeom>
          <a:noFill/>
        </p:spPr>
        <p:txBody>
          <a:bodyPr wrap="square" lIns="91440" tIns="45720" rIns="91440" bIns="45720" anchor="t">
            <a:spAutoFit/>
          </a:bodyPr>
          <a:lstStyle/>
          <a:p>
            <a:pPr algn="ctr"/>
            <a:r>
              <a:rPr lang="en-US" sz="2000" dirty="0">
                <a:latin typeface="Arial" panose="020B0604020202020204" pitchFamily="34" charset="0"/>
                <a:cs typeface="Arial" panose="020B0604020202020204" pitchFamily="34" charset="0"/>
              </a:rPr>
              <a:t>Child friendly techniques that help a child express themselves should be used during assessment</a:t>
            </a:r>
            <a:endParaRPr lang="en-CA" sz="2000" dirty="0">
              <a:latin typeface="Arial" panose="020B0604020202020204" pitchFamily="34" charset="0"/>
              <a:cs typeface="Arial" panose="020B0604020202020204" pitchFamily="34" charset="0"/>
            </a:endParaRPr>
          </a:p>
        </p:txBody>
      </p:sp>
      <p:sp>
        <p:nvSpPr>
          <p:cNvPr id="58" name="TextBox 57">
            <a:extLst>
              <a:ext uri="{FF2B5EF4-FFF2-40B4-BE49-F238E27FC236}">
                <a16:creationId xmlns:a16="http://schemas.microsoft.com/office/drawing/2014/main" id="{4D4DABB9-F696-4666-9240-F14941B6206C}"/>
              </a:ext>
            </a:extLst>
          </p:cNvPr>
          <p:cNvSpPr txBox="1"/>
          <p:nvPr/>
        </p:nvSpPr>
        <p:spPr>
          <a:xfrm>
            <a:off x="7924553" y="3441700"/>
            <a:ext cx="2588109" cy="1631216"/>
          </a:xfrm>
          <a:prstGeom prst="rect">
            <a:avLst/>
          </a:prstGeom>
          <a:noFill/>
        </p:spPr>
        <p:txBody>
          <a:bodyPr wrap="square">
            <a:spAutoFit/>
          </a:bodyPr>
          <a:lstStyle/>
          <a:p>
            <a:pPr algn="ctr"/>
            <a:r>
              <a:rPr lang="en-US" sz="2000" dirty="0">
                <a:latin typeface="Arial" panose="020B0604020202020204" pitchFamily="34" charset="0"/>
                <a:cs typeface="Arial" panose="020B0604020202020204" pitchFamily="34" charset="0"/>
              </a:rPr>
              <a:t>Each activity needs to be adapted to the context, culture, age and developmental stage of the child</a:t>
            </a:r>
            <a:endParaRPr lang="en-CA" sz="2000" dirty="0">
              <a:latin typeface="Arial" panose="020B0604020202020204" pitchFamily="34" charset="0"/>
              <a:cs typeface="Arial" panose="020B0604020202020204" pitchFamily="34" charset="0"/>
            </a:endParaRPr>
          </a:p>
        </p:txBody>
      </p:sp>
      <p:sp>
        <p:nvSpPr>
          <p:cNvPr id="60" name="5-Point Star 5">
            <a:extLst>
              <a:ext uri="{FF2B5EF4-FFF2-40B4-BE49-F238E27FC236}">
                <a16:creationId xmlns:a16="http://schemas.microsoft.com/office/drawing/2014/main" id="{CA51DE7D-C4EB-4482-B9BD-8251CB38B67D}"/>
              </a:ext>
            </a:extLst>
          </p:cNvPr>
          <p:cNvSpPr/>
          <p:nvPr/>
        </p:nvSpPr>
        <p:spPr>
          <a:xfrm>
            <a:off x="5570220" y="1945449"/>
            <a:ext cx="1051560" cy="1051560"/>
          </a:xfrm>
          <a:prstGeom prst="star5">
            <a:avLst>
              <a:gd name="adj" fmla="val 28143"/>
              <a:gd name="hf" fmla="val 105146"/>
              <a:gd name="vf" fmla="val 110557"/>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61" name="5-Point Star 5">
            <a:extLst>
              <a:ext uri="{FF2B5EF4-FFF2-40B4-BE49-F238E27FC236}">
                <a16:creationId xmlns:a16="http://schemas.microsoft.com/office/drawing/2014/main" id="{ABD8A883-982A-4318-B4F5-7858ABDA3C3D}"/>
              </a:ext>
            </a:extLst>
          </p:cNvPr>
          <p:cNvSpPr/>
          <p:nvPr/>
        </p:nvSpPr>
        <p:spPr>
          <a:xfrm>
            <a:off x="8692826" y="1945449"/>
            <a:ext cx="1051560" cy="1051560"/>
          </a:xfrm>
          <a:prstGeom prst="star5">
            <a:avLst>
              <a:gd name="adj" fmla="val 28143"/>
              <a:gd name="hf" fmla="val 105146"/>
              <a:gd name="vf" fmla="val 110557"/>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2" name="5-Point Star 5">
            <a:extLst>
              <a:ext uri="{FF2B5EF4-FFF2-40B4-BE49-F238E27FC236}">
                <a16:creationId xmlns:a16="http://schemas.microsoft.com/office/drawing/2014/main" id="{216D282D-0E7B-5847-A5AD-98789BFB7711}"/>
              </a:ext>
            </a:extLst>
          </p:cNvPr>
          <p:cNvSpPr/>
          <p:nvPr/>
        </p:nvSpPr>
        <p:spPr>
          <a:xfrm>
            <a:off x="2447614" y="1945449"/>
            <a:ext cx="1051560" cy="1051560"/>
          </a:xfrm>
          <a:prstGeom prst="star5">
            <a:avLst>
              <a:gd name="adj" fmla="val 28143"/>
              <a:gd name="hf" fmla="val 105146"/>
              <a:gd name="vf" fmla="val 110557"/>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3" name="TextBox 2">
            <a:extLst>
              <a:ext uri="{FF2B5EF4-FFF2-40B4-BE49-F238E27FC236}">
                <a16:creationId xmlns:a16="http://schemas.microsoft.com/office/drawing/2014/main" id="{DD22BDA2-D76D-4042-71B4-9A0D393E8018}"/>
              </a:ext>
            </a:extLst>
          </p:cNvPr>
          <p:cNvSpPr txBox="1"/>
          <p:nvPr/>
        </p:nvSpPr>
        <p:spPr>
          <a:xfrm>
            <a:off x="1679338" y="3441700"/>
            <a:ext cx="2588109" cy="1938992"/>
          </a:xfrm>
          <a:prstGeom prst="rect">
            <a:avLst/>
          </a:prstGeom>
          <a:noFill/>
        </p:spPr>
        <p:txBody>
          <a:bodyPr wrap="square" lIns="91440" tIns="45720" rIns="91440" bIns="45720" anchor="t">
            <a:spAutoFit/>
          </a:bodyPr>
          <a:lstStyle/>
          <a:p>
            <a:pPr algn="ctr"/>
            <a:r>
              <a:rPr lang="en-GB" sz="2000" dirty="0">
                <a:effectLst/>
                <a:latin typeface="Arial" panose="020B0604020202020204" pitchFamily="34" charset="0"/>
                <a:cs typeface="Arial" panose="020B0604020202020204" pitchFamily="34" charset="0"/>
              </a:rPr>
              <a:t>Use activities during the assessment process that build and strengthen trust and help the child feel safe</a:t>
            </a:r>
          </a:p>
        </p:txBody>
      </p:sp>
    </p:spTree>
    <p:extLst>
      <p:ext uri="{BB962C8B-B14F-4D97-AF65-F5344CB8AC3E}">
        <p14:creationId xmlns:p14="http://schemas.microsoft.com/office/powerpoint/2010/main" val="193507740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accent6"/>
        </a:solidFill>
        <a:effectLst/>
      </p:bgPr>
    </p:bg>
    <p:spTree>
      <p:nvGrpSpPr>
        <p:cNvPr id="1" name=""/>
        <p:cNvGrpSpPr/>
        <p:nvPr/>
      </p:nvGrpSpPr>
      <p:grpSpPr>
        <a:xfrm>
          <a:off x="0" y="0"/>
          <a:ext cx="0" cy="0"/>
          <a:chOff x="0" y="0"/>
          <a:chExt cx="0" cy="0"/>
        </a:xfrm>
      </p:grpSpPr>
      <p:sp>
        <p:nvSpPr>
          <p:cNvPr id="2" name="Title 72">
            <a:extLst>
              <a:ext uri="{FF2B5EF4-FFF2-40B4-BE49-F238E27FC236}">
                <a16:creationId xmlns:a16="http://schemas.microsoft.com/office/drawing/2014/main" id="{B4F82844-4197-4B74-384A-DEB7FC550330}"/>
              </a:ext>
            </a:extLst>
          </p:cNvPr>
          <p:cNvSpPr txBox="1">
            <a:spLocks/>
          </p:cNvSpPr>
          <p:nvPr/>
        </p:nvSpPr>
        <p:spPr>
          <a:xfrm>
            <a:off x="796386" y="3099692"/>
            <a:ext cx="10126172" cy="562168"/>
          </a:xfrm>
          <a:prstGeom prst="rect">
            <a:avLst/>
          </a:prstGeom>
        </p:spPr>
        <p:txBody>
          <a:bodyPr anchor="ctr" anchorCtr="0"/>
          <a:lstStyle>
            <a:lvl1pPr algn="l" defTabSz="914400" rtl="0" eaLnBrk="1" latinLnBrk="0" hangingPunct="1">
              <a:lnSpc>
                <a:spcPct val="90000"/>
              </a:lnSpc>
              <a:spcBef>
                <a:spcPct val="0"/>
              </a:spcBef>
              <a:buNone/>
              <a:defRPr sz="4400" kern="1200">
                <a:solidFill>
                  <a:schemeClr val="tx1"/>
                </a:solidFill>
                <a:latin typeface="Helvetica Neue" charset="0"/>
                <a:ea typeface="Helvetica Neue" charset="0"/>
                <a:cs typeface="Helvetica Neue" charset="0"/>
              </a:defRPr>
            </a:lvl1pPr>
          </a:lstStyle>
          <a:p>
            <a:r>
              <a:rPr lang="en-CA" sz="2400" b="1" dirty="0">
                <a:solidFill>
                  <a:schemeClr val="bg1"/>
                </a:solidFill>
                <a:latin typeface="Garamond"/>
              </a:rPr>
              <a:t>SESSION 3</a:t>
            </a:r>
          </a:p>
          <a:p>
            <a:br>
              <a:rPr lang="en-CA" b="1" dirty="0">
                <a:solidFill>
                  <a:schemeClr val="bg1"/>
                </a:solidFill>
                <a:latin typeface="Garamond"/>
              </a:rPr>
            </a:br>
            <a:r>
              <a:rPr lang="en-US" sz="5400" b="1" dirty="0">
                <a:solidFill>
                  <a:schemeClr val="bg1"/>
                </a:solidFill>
                <a:latin typeface="Garamond"/>
              </a:rPr>
              <a:t>How do I analyze what a child needs? </a:t>
            </a:r>
          </a:p>
        </p:txBody>
      </p:sp>
    </p:spTree>
    <p:extLst>
      <p:ext uri="{BB962C8B-B14F-4D97-AF65-F5344CB8AC3E}">
        <p14:creationId xmlns:p14="http://schemas.microsoft.com/office/powerpoint/2010/main" val="343124871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0" name="Group 39">
            <a:extLst>
              <a:ext uri="{FF2B5EF4-FFF2-40B4-BE49-F238E27FC236}">
                <a16:creationId xmlns:a16="http://schemas.microsoft.com/office/drawing/2014/main" id="{829EA6DA-54ED-0014-4AEF-3F7E4AEFB56F}"/>
              </a:ext>
            </a:extLst>
          </p:cNvPr>
          <p:cNvGrpSpPr/>
          <p:nvPr/>
        </p:nvGrpSpPr>
        <p:grpSpPr>
          <a:xfrm rot="10800000">
            <a:off x="519523" y="1933072"/>
            <a:ext cx="4408932" cy="2770856"/>
            <a:chOff x="3540470" y="1397494"/>
            <a:chExt cx="8058424" cy="5064431"/>
          </a:xfrm>
        </p:grpSpPr>
        <p:sp>
          <p:nvSpPr>
            <p:cNvPr id="41" name="Oval 40">
              <a:extLst>
                <a:ext uri="{FF2B5EF4-FFF2-40B4-BE49-F238E27FC236}">
                  <a16:creationId xmlns:a16="http://schemas.microsoft.com/office/drawing/2014/main" id="{60EF53AE-9D6D-FCFC-5DCA-74F56C0C42D5}"/>
                </a:ext>
              </a:extLst>
            </p:cNvPr>
            <p:cNvSpPr/>
            <p:nvPr/>
          </p:nvSpPr>
          <p:spPr>
            <a:xfrm>
              <a:off x="3540470" y="1774029"/>
              <a:ext cx="3124200" cy="3124200"/>
            </a:xfrm>
            <a:prstGeom prst="ellipse">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2" name="Oval 41">
              <a:extLst>
                <a:ext uri="{FF2B5EF4-FFF2-40B4-BE49-F238E27FC236}">
                  <a16:creationId xmlns:a16="http://schemas.microsoft.com/office/drawing/2014/main" id="{BBFFDECB-DF13-7D3C-F6A5-2D4DC0EE0A61}"/>
                </a:ext>
              </a:extLst>
            </p:cNvPr>
            <p:cNvSpPr/>
            <p:nvPr/>
          </p:nvSpPr>
          <p:spPr>
            <a:xfrm>
              <a:off x="7671733" y="3337725"/>
              <a:ext cx="3124200" cy="3124200"/>
            </a:xfrm>
            <a:prstGeom prst="ellipse">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3" name="Oval 42">
              <a:extLst>
                <a:ext uri="{FF2B5EF4-FFF2-40B4-BE49-F238E27FC236}">
                  <a16:creationId xmlns:a16="http://schemas.microsoft.com/office/drawing/2014/main" id="{EBACF0E5-AF04-D942-4E65-EE4E0E3087EB}"/>
                </a:ext>
              </a:extLst>
            </p:cNvPr>
            <p:cNvSpPr/>
            <p:nvPr/>
          </p:nvSpPr>
          <p:spPr>
            <a:xfrm>
              <a:off x="6386148" y="1397494"/>
              <a:ext cx="3124200" cy="3124200"/>
            </a:xfrm>
            <a:prstGeom prst="ellipse">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4" name="Oval 43">
              <a:extLst>
                <a:ext uri="{FF2B5EF4-FFF2-40B4-BE49-F238E27FC236}">
                  <a16:creationId xmlns:a16="http://schemas.microsoft.com/office/drawing/2014/main" id="{1F73FD27-DFBA-F78D-C967-7FF0374E9AAE}"/>
                </a:ext>
              </a:extLst>
            </p:cNvPr>
            <p:cNvSpPr/>
            <p:nvPr/>
          </p:nvSpPr>
          <p:spPr>
            <a:xfrm>
              <a:off x="8474694" y="1546725"/>
              <a:ext cx="3124200" cy="3124200"/>
            </a:xfrm>
            <a:prstGeom prst="ellipse">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5" name="Oval 44">
              <a:extLst>
                <a:ext uri="{FF2B5EF4-FFF2-40B4-BE49-F238E27FC236}">
                  <a16:creationId xmlns:a16="http://schemas.microsoft.com/office/drawing/2014/main" id="{F4535C0D-DF9A-12B2-703D-7B5D554358C0}"/>
                </a:ext>
              </a:extLst>
            </p:cNvPr>
            <p:cNvSpPr/>
            <p:nvPr/>
          </p:nvSpPr>
          <p:spPr>
            <a:xfrm>
              <a:off x="4824048" y="3147862"/>
              <a:ext cx="3124200" cy="3124200"/>
            </a:xfrm>
            <a:prstGeom prst="ellipse">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21" name="Group 20">
            <a:extLst>
              <a:ext uri="{FF2B5EF4-FFF2-40B4-BE49-F238E27FC236}">
                <a16:creationId xmlns:a16="http://schemas.microsoft.com/office/drawing/2014/main" id="{8D24D186-BE8F-C83F-2F8F-4FA355CA6B3F}"/>
              </a:ext>
            </a:extLst>
          </p:cNvPr>
          <p:cNvGrpSpPr/>
          <p:nvPr/>
        </p:nvGrpSpPr>
        <p:grpSpPr>
          <a:xfrm>
            <a:off x="7483903" y="1420898"/>
            <a:ext cx="4408932" cy="2770856"/>
            <a:chOff x="3540470" y="1397494"/>
            <a:chExt cx="8058424" cy="5064431"/>
          </a:xfrm>
        </p:grpSpPr>
        <p:sp>
          <p:nvSpPr>
            <p:cNvPr id="3" name="Oval 2">
              <a:extLst>
                <a:ext uri="{FF2B5EF4-FFF2-40B4-BE49-F238E27FC236}">
                  <a16:creationId xmlns:a16="http://schemas.microsoft.com/office/drawing/2014/main" id="{2A80FDBE-F817-4F6F-8D03-6CE387E4D0F8}"/>
                </a:ext>
              </a:extLst>
            </p:cNvPr>
            <p:cNvSpPr/>
            <p:nvPr/>
          </p:nvSpPr>
          <p:spPr>
            <a:xfrm>
              <a:off x="3540470" y="1774029"/>
              <a:ext cx="3124200" cy="3124200"/>
            </a:xfrm>
            <a:prstGeom prst="ellipse">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Oval 3">
              <a:extLst>
                <a:ext uri="{FF2B5EF4-FFF2-40B4-BE49-F238E27FC236}">
                  <a16:creationId xmlns:a16="http://schemas.microsoft.com/office/drawing/2014/main" id="{D398DE83-0B1E-B27F-DFD9-AB3E4499A4B9}"/>
                </a:ext>
              </a:extLst>
            </p:cNvPr>
            <p:cNvSpPr/>
            <p:nvPr/>
          </p:nvSpPr>
          <p:spPr>
            <a:xfrm>
              <a:off x="7671733" y="3337725"/>
              <a:ext cx="3124200" cy="3124200"/>
            </a:xfrm>
            <a:prstGeom prst="ellipse">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Oval 4">
              <a:extLst>
                <a:ext uri="{FF2B5EF4-FFF2-40B4-BE49-F238E27FC236}">
                  <a16:creationId xmlns:a16="http://schemas.microsoft.com/office/drawing/2014/main" id="{375A4365-8F86-3C69-E0B6-F1628CBF32E8}"/>
                </a:ext>
              </a:extLst>
            </p:cNvPr>
            <p:cNvSpPr/>
            <p:nvPr/>
          </p:nvSpPr>
          <p:spPr>
            <a:xfrm>
              <a:off x="6386148" y="1397494"/>
              <a:ext cx="3124200" cy="3124200"/>
            </a:xfrm>
            <a:prstGeom prst="ellipse">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Oval 5">
              <a:extLst>
                <a:ext uri="{FF2B5EF4-FFF2-40B4-BE49-F238E27FC236}">
                  <a16:creationId xmlns:a16="http://schemas.microsoft.com/office/drawing/2014/main" id="{3DC2A5D2-F3CB-9802-F564-AA41288499BC}"/>
                </a:ext>
              </a:extLst>
            </p:cNvPr>
            <p:cNvSpPr/>
            <p:nvPr/>
          </p:nvSpPr>
          <p:spPr>
            <a:xfrm>
              <a:off x="8474694" y="1546725"/>
              <a:ext cx="3124200" cy="3124200"/>
            </a:xfrm>
            <a:prstGeom prst="ellipse">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Oval 19">
              <a:extLst>
                <a:ext uri="{FF2B5EF4-FFF2-40B4-BE49-F238E27FC236}">
                  <a16:creationId xmlns:a16="http://schemas.microsoft.com/office/drawing/2014/main" id="{8743F8A2-AA44-1233-A37B-9CAD1A8573AA}"/>
                </a:ext>
              </a:extLst>
            </p:cNvPr>
            <p:cNvSpPr/>
            <p:nvPr/>
          </p:nvSpPr>
          <p:spPr>
            <a:xfrm>
              <a:off x="4824048" y="3147862"/>
              <a:ext cx="3124200" cy="3124200"/>
            </a:xfrm>
            <a:prstGeom prst="ellipse">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2" name="Title 1">
            <a:extLst>
              <a:ext uri="{FF2B5EF4-FFF2-40B4-BE49-F238E27FC236}">
                <a16:creationId xmlns:a16="http://schemas.microsoft.com/office/drawing/2014/main" id="{5ECB7042-7387-24E6-8C96-1909B322036A}"/>
              </a:ext>
            </a:extLst>
          </p:cNvPr>
          <p:cNvSpPr>
            <a:spLocks noGrp="1"/>
          </p:cNvSpPr>
          <p:nvPr>
            <p:ph type="title"/>
          </p:nvPr>
        </p:nvSpPr>
        <p:spPr/>
        <p:txBody>
          <a:bodyPr/>
          <a:lstStyle/>
          <a:p>
            <a:r>
              <a:rPr lang="en-GB" dirty="0"/>
              <a:t>What to assess</a:t>
            </a:r>
            <a:endParaRPr lang="en-BE" dirty="0"/>
          </a:p>
        </p:txBody>
      </p:sp>
      <p:sp>
        <p:nvSpPr>
          <p:cNvPr id="25" name="TextBox 24">
            <a:extLst>
              <a:ext uri="{FF2B5EF4-FFF2-40B4-BE49-F238E27FC236}">
                <a16:creationId xmlns:a16="http://schemas.microsoft.com/office/drawing/2014/main" id="{5CA3E55B-6203-0CD9-AA38-D942C921F031}"/>
              </a:ext>
            </a:extLst>
          </p:cNvPr>
          <p:cNvSpPr txBox="1"/>
          <p:nvPr/>
        </p:nvSpPr>
        <p:spPr>
          <a:xfrm>
            <a:off x="874372" y="2603498"/>
            <a:ext cx="3649285" cy="1569660"/>
          </a:xfrm>
          <a:prstGeom prst="rect">
            <a:avLst/>
          </a:prstGeom>
          <a:noFill/>
        </p:spPr>
        <p:txBody>
          <a:bodyPr wrap="square">
            <a:spAutoFit/>
          </a:bodyPr>
          <a:lstStyle/>
          <a:p>
            <a:pPr algn="ctr"/>
            <a:r>
              <a:rPr lang="en-GB" sz="2400" dirty="0">
                <a:latin typeface="Arial" panose="020B0604020202020204" pitchFamily="34" charset="0"/>
                <a:cs typeface="Arial" panose="020B0604020202020204" pitchFamily="34" charset="0"/>
              </a:rPr>
              <a:t>What</a:t>
            </a:r>
            <a:r>
              <a:rPr lang="en-GB" sz="2400" b="0" dirty="0">
                <a:latin typeface="Arial" panose="020B0604020202020204" pitchFamily="34" charset="0"/>
                <a:cs typeface="Arial" panose="020B0604020202020204" pitchFamily="34" charset="0"/>
              </a:rPr>
              <a:t> </a:t>
            </a:r>
            <a:r>
              <a:rPr lang="en-GB" sz="2400" dirty="0">
                <a:latin typeface="Arial" panose="020B0604020202020204" pitchFamily="34" charset="0"/>
                <a:cs typeface="Arial" panose="020B0604020202020204" pitchFamily="34" charset="0"/>
              </a:rPr>
              <a:t>information does the caseworker</a:t>
            </a:r>
            <a:r>
              <a:rPr lang="en-GB" sz="2400" b="0" dirty="0">
                <a:latin typeface="Arial" panose="020B0604020202020204" pitchFamily="34" charset="0"/>
                <a:cs typeface="Arial" panose="020B0604020202020204" pitchFamily="34" charset="0"/>
              </a:rPr>
              <a:t> </a:t>
            </a:r>
            <a:r>
              <a:rPr lang="en-GB" sz="2400" dirty="0">
                <a:latin typeface="Arial" panose="020B0604020202020204" pitchFamily="34" charset="0"/>
                <a:cs typeface="Arial" panose="020B0604020202020204" pitchFamily="34" charset="0"/>
              </a:rPr>
              <a:t>need</a:t>
            </a:r>
            <a:r>
              <a:rPr lang="en-GB" sz="2400" b="0" dirty="0">
                <a:latin typeface="Arial" panose="020B0604020202020204" pitchFamily="34" charset="0"/>
                <a:cs typeface="Arial" panose="020B0604020202020204" pitchFamily="34" charset="0"/>
              </a:rPr>
              <a:t> to gather</a:t>
            </a:r>
            <a:r>
              <a:rPr lang="en-GB" sz="2400" dirty="0">
                <a:latin typeface="Arial" panose="020B0604020202020204" pitchFamily="34" charset="0"/>
                <a:cs typeface="Arial" panose="020B0604020202020204" pitchFamily="34" charset="0"/>
              </a:rPr>
              <a:t> during the assessment</a:t>
            </a:r>
            <a:r>
              <a:rPr lang="en-GB" sz="2400" b="0" dirty="0">
                <a:latin typeface="Arial" panose="020B0604020202020204" pitchFamily="34" charset="0"/>
                <a:cs typeface="Arial" panose="020B0604020202020204" pitchFamily="34" charset="0"/>
              </a:rPr>
              <a:t>?</a:t>
            </a:r>
            <a:endParaRPr lang="en-BE" sz="2400" dirty="0">
              <a:latin typeface="Arial" panose="020B0604020202020204" pitchFamily="34" charset="0"/>
              <a:cs typeface="Arial" panose="020B0604020202020204" pitchFamily="34" charset="0"/>
            </a:endParaRPr>
          </a:p>
        </p:txBody>
      </p:sp>
      <p:sp>
        <p:nvSpPr>
          <p:cNvPr id="26" name="TextBox 25">
            <a:extLst>
              <a:ext uri="{FF2B5EF4-FFF2-40B4-BE49-F238E27FC236}">
                <a16:creationId xmlns:a16="http://schemas.microsoft.com/office/drawing/2014/main" id="{33068EE7-868C-EF27-FC8A-B29DC838847F}"/>
              </a:ext>
            </a:extLst>
          </p:cNvPr>
          <p:cNvSpPr txBox="1"/>
          <p:nvPr/>
        </p:nvSpPr>
        <p:spPr>
          <a:xfrm>
            <a:off x="8186175" y="2032889"/>
            <a:ext cx="3151103" cy="1200329"/>
          </a:xfrm>
          <a:prstGeom prst="rect">
            <a:avLst/>
          </a:prstGeom>
          <a:noFill/>
        </p:spPr>
        <p:txBody>
          <a:bodyPr wrap="square">
            <a:spAutoFit/>
          </a:bodyPr>
          <a:lstStyle/>
          <a:p>
            <a:pPr algn="ctr"/>
            <a:r>
              <a:rPr lang="en-US" sz="2400" dirty="0">
                <a:latin typeface="Arial" panose="020B0604020202020204" pitchFamily="34" charset="0"/>
                <a:cs typeface="Arial" panose="020B0604020202020204" pitchFamily="34" charset="0"/>
              </a:rPr>
              <a:t>What elements does the caseworker need to assess?</a:t>
            </a:r>
          </a:p>
        </p:txBody>
      </p:sp>
      <p:sp>
        <p:nvSpPr>
          <p:cNvPr id="27" name="Oval 26">
            <a:extLst>
              <a:ext uri="{FF2B5EF4-FFF2-40B4-BE49-F238E27FC236}">
                <a16:creationId xmlns:a16="http://schemas.microsoft.com/office/drawing/2014/main" id="{77011068-F712-6E0C-CD56-7E2ED3FBB76F}"/>
              </a:ext>
            </a:extLst>
          </p:cNvPr>
          <p:cNvSpPr/>
          <p:nvPr/>
        </p:nvSpPr>
        <p:spPr>
          <a:xfrm>
            <a:off x="7028916" y="1513710"/>
            <a:ext cx="454987" cy="454987"/>
          </a:xfrm>
          <a:prstGeom prst="ellipse">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Oval 27">
            <a:extLst>
              <a:ext uri="{FF2B5EF4-FFF2-40B4-BE49-F238E27FC236}">
                <a16:creationId xmlns:a16="http://schemas.microsoft.com/office/drawing/2014/main" id="{75233317-E208-319E-09A6-E9D9D538BCB7}"/>
              </a:ext>
            </a:extLst>
          </p:cNvPr>
          <p:cNvSpPr/>
          <p:nvPr/>
        </p:nvSpPr>
        <p:spPr>
          <a:xfrm>
            <a:off x="4504310" y="4980697"/>
            <a:ext cx="313403" cy="313403"/>
          </a:xfrm>
          <a:prstGeom prst="ellipse">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9" name="Oval 38">
            <a:extLst>
              <a:ext uri="{FF2B5EF4-FFF2-40B4-BE49-F238E27FC236}">
                <a16:creationId xmlns:a16="http://schemas.microsoft.com/office/drawing/2014/main" id="{A2493800-B077-A11C-7537-FFF07BF4663F}"/>
              </a:ext>
            </a:extLst>
          </p:cNvPr>
          <p:cNvSpPr/>
          <p:nvPr/>
        </p:nvSpPr>
        <p:spPr>
          <a:xfrm>
            <a:off x="3918884" y="4610271"/>
            <a:ext cx="454987" cy="454987"/>
          </a:xfrm>
          <a:prstGeom prst="ellipse">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6" name="Oval 45">
            <a:extLst>
              <a:ext uri="{FF2B5EF4-FFF2-40B4-BE49-F238E27FC236}">
                <a16:creationId xmlns:a16="http://schemas.microsoft.com/office/drawing/2014/main" id="{61DBE7D5-FDE5-E8FE-F350-FE8D6699FE8F}"/>
              </a:ext>
            </a:extLst>
          </p:cNvPr>
          <p:cNvSpPr/>
          <p:nvPr/>
        </p:nvSpPr>
        <p:spPr>
          <a:xfrm>
            <a:off x="6675349" y="2002422"/>
            <a:ext cx="313403" cy="313403"/>
          </a:xfrm>
          <a:prstGeom prst="ellipse">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47" name="Group 46">
            <a:extLst>
              <a:ext uri="{FF2B5EF4-FFF2-40B4-BE49-F238E27FC236}">
                <a16:creationId xmlns:a16="http://schemas.microsoft.com/office/drawing/2014/main" id="{F7BB0631-3BF1-0F0F-05CD-32536BF70A0F}"/>
              </a:ext>
            </a:extLst>
          </p:cNvPr>
          <p:cNvGrpSpPr/>
          <p:nvPr/>
        </p:nvGrpSpPr>
        <p:grpSpPr>
          <a:xfrm>
            <a:off x="5105743" y="2787729"/>
            <a:ext cx="1794308" cy="3200848"/>
            <a:chOff x="5102983" y="1330093"/>
            <a:chExt cx="611190" cy="1090296"/>
          </a:xfrm>
          <a:solidFill>
            <a:schemeClr val="accent4"/>
          </a:solidFill>
        </p:grpSpPr>
        <p:grpSp>
          <p:nvGrpSpPr>
            <p:cNvPr id="48" name="Group 47">
              <a:extLst>
                <a:ext uri="{FF2B5EF4-FFF2-40B4-BE49-F238E27FC236}">
                  <a16:creationId xmlns:a16="http://schemas.microsoft.com/office/drawing/2014/main" id="{ED231A64-157D-EDD4-E572-1C06A215AE72}"/>
                </a:ext>
              </a:extLst>
            </p:cNvPr>
            <p:cNvGrpSpPr/>
            <p:nvPr/>
          </p:nvGrpSpPr>
          <p:grpSpPr>
            <a:xfrm>
              <a:off x="5157952" y="1808115"/>
              <a:ext cx="241654" cy="277569"/>
              <a:chOff x="2968390" y="1782471"/>
              <a:chExt cx="241654" cy="277569"/>
            </a:xfrm>
            <a:grpFill/>
          </p:grpSpPr>
          <p:sp>
            <p:nvSpPr>
              <p:cNvPr id="56" name="Round Same Side Corner Rectangle 25">
                <a:extLst>
                  <a:ext uri="{FF2B5EF4-FFF2-40B4-BE49-F238E27FC236}">
                    <a16:creationId xmlns:a16="http://schemas.microsoft.com/office/drawing/2014/main" id="{40A22F0C-F256-61F4-3A51-C80C3A6F9D4E}"/>
                  </a:ext>
                </a:extLst>
              </p:cNvPr>
              <p:cNvSpPr/>
              <p:nvPr/>
            </p:nvSpPr>
            <p:spPr>
              <a:xfrm rot="12859561">
                <a:off x="3108478" y="1782471"/>
                <a:ext cx="101566" cy="245105"/>
              </a:xfrm>
              <a:prstGeom prst="round2SameRect">
                <a:avLst>
                  <a:gd name="adj1" fmla="val 49300"/>
                  <a:gd name="adj2" fmla="val 0"/>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57" name="Round Same Side Corner Rectangle 26">
                <a:extLst>
                  <a:ext uri="{FF2B5EF4-FFF2-40B4-BE49-F238E27FC236}">
                    <a16:creationId xmlns:a16="http://schemas.microsoft.com/office/drawing/2014/main" id="{2F03A1FE-6BFC-C0B4-E5FD-F47545E8F8B4}"/>
                  </a:ext>
                </a:extLst>
              </p:cNvPr>
              <p:cNvSpPr/>
              <p:nvPr/>
            </p:nvSpPr>
            <p:spPr>
              <a:xfrm rot="14101202">
                <a:off x="3000569" y="1926295"/>
                <a:ext cx="101566" cy="165924"/>
              </a:xfrm>
              <a:prstGeom prst="round2SameRect">
                <a:avLst>
                  <a:gd name="adj1" fmla="val 49300"/>
                  <a:gd name="adj2" fmla="val 0"/>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sp>
          <p:nvSpPr>
            <p:cNvPr id="49" name="Rectangle 48">
              <a:extLst>
                <a:ext uri="{FF2B5EF4-FFF2-40B4-BE49-F238E27FC236}">
                  <a16:creationId xmlns:a16="http://schemas.microsoft.com/office/drawing/2014/main" id="{1450EFBF-8AB0-7746-8E98-1C6CF924C56F}"/>
                </a:ext>
              </a:extLst>
            </p:cNvPr>
            <p:cNvSpPr/>
            <p:nvPr/>
          </p:nvSpPr>
          <p:spPr>
            <a:xfrm rot="20505316">
              <a:off x="5102983" y="1656859"/>
              <a:ext cx="45719" cy="354879"/>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50" name="Round Same Side Corner Rectangle 26">
              <a:extLst>
                <a:ext uri="{FF2B5EF4-FFF2-40B4-BE49-F238E27FC236}">
                  <a16:creationId xmlns:a16="http://schemas.microsoft.com/office/drawing/2014/main" id="{D434A70A-C841-9920-18D0-34EEDD894F69}"/>
                </a:ext>
              </a:extLst>
            </p:cNvPr>
            <p:cNvSpPr/>
            <p:nvPr/>
          </p:nvSpPr>
          <p:spPr>
            <a:xfrm rot="16535945">
              <a:off x="5265161" y="1680146"/>
              <a:ext cx="101003" cy="279895"/>
            </a:xfrm>
            <a:prstGeom prst="round2SameRect">
              <a:avLst>
                <a:gd name="adj1" fmla="val 49300"/>
                <a:gd name="adj2" fmla="val 0"/>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cxnSp>
          <p:nvCxnSpPr>
            <p:cNvPr id="51" name="Straight Arrow Connector 50">
              <a:extLst>
                <a:ext uri="{FF2B5EF4-FFF2-40B4-BE49-F238E27FC236}">
                  <a16:creationId xmlns:a16="http://schemas.microsoft.com/office/drawing/2014/main" id="{FEB3C1DA-BC53-6064-7EB1-61C3C89E45B0}"/>
                </a:ext>
              </a:extLst>
            </p:cNvPr>
            <p:cNvCxnSpPr>
              <a:cxnSpLocks/>
            </p:cNvCxnSpPr>
            <p:nvPr/>
          </p:nvCxnSpPr>
          <p:spPr>
            <a:xfrm flipH="1">
              <a:off x="5175388" y="1694718"/>
              <a:ext cx="74812" cy="109302"/>
            </a:xfrm>
            <a:prstGeom prst="straightConnector1">
              <a:avLst/>
            </a:prstGeom>
            <a:solidFill>
              <a:schemeClr val="accent6"/>
            </a:solidFill>
            <a:ln w="28575">
              <a:solidFill>
                <a:schemeClr val="accent6"/>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grpSp>
          <p:nvGrpSpPr>
            <p:cNvPr id="52" name="Group 51">
              <a:extLst>
                <a:ext uri="{FF2B5EF4-FFF2-40B4-BE49-F238E27FC236}">
                  <a16:creationId xmlns:a16="http://schemas.microsoft.com/office/drawing/2014/main" id="{F1D83191-09C6-C338-A7FE-EEB4D72C5182}"/>
                </a:ext>
              </a:extLst>
            </p:cNvPr>
            <p:cNvGrpSpPr/>
            <p:nvPr/>
          </p:nvGrpSpPr>
          <p:grpSpPr>
            <a:xfrm>
              <a:off x="5274909" y="1330093"/>
              <a:ext cx="439264" cy="1090296"/>
              <a:chOff x="4152776" y="1302447"/>
              <a:chExt cx="365595" cy="907443"/>
            </a:xfrm>
            <a:grpFill/>
          </p:grpSpPr>
          <p:sp>
            <p:nvSpPr>
              <p:cNvPr id="53" name="Flowchart: Manual Operation 52">
                <a:extLst>
                  <a:ext uri="{FF2B5EF4-FFF2-40B4-BE49-F238E27FC236}">
                    <a16:creationId xmlns:a16="http://schemas.microsoft.com/office/drawing/2014/main" id="{93E98657-DF5B-034A-74EB-A0A2ADAE83B4}"/>
                  </a:ext>
                </a:extLst>
              </p:cNvPr>
              <p:cNvSpPr/>
              <p:nvPr/>
            </p:nvSpPr>
            <p:spPr>
              <a:xfrm rot="10800000">
                <a:off x="4152776" y="1702969"/>
                <a:ext cx="365595" cy="506921"/>
              </a:xfrm>
              <a:prstGeom prst="flowChartManualOperation">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54" name="Round Same Side Corner Rectangle 23">
                <a:extLst>
                  <a:ext uri="{FF2B5EF4-FFF2-40B4-BE49-F238E27FC236}">
                    <a16:creationId xmlns:a16="http://schemas.microsoft.com/office/drawing/2014/main" id="{B5FAEAA9-E5BF-AE12-FFCA-5333F8ED7625}"/>
                  </a:ext>
                </a:extLst>
              </p:cNvPr>
              <p:cNvSpPr/>
              <p:nvPr/>
            </p:nvSpPr>
            <p:spPr>
              <a:xfrm>
                <a:off x="4202705" y="1618460"/>
                <a:ext cx="266665" cy="584840"/>
              </a:xfrm>
              <a:prstGeom prst="round2SameRect">
                <a:avLst>
                  <a:gd name="adj1" fmla="val 50000"/>
                  <a:gd name="adj2" fmla="val 0"/>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55" name="Oval 54">
                <a:extLst>
                  <a:ext uri="{FF2B5EF4-FFF2-40B4-BE49-F238E27FC236}">
                    <a16:creationId xmlns:a16="http://schemas.microsoft.com/office/drawing/2014/main" id="{842A1489-B988-A186-FE48-E513D11ACAD2}"/>
                  </a:ext>
                </a:extLst>
              </p:cNvPr>
              <p:cNvSpPr/>
              <p:nvPr/>
            </p:nvSpPr>
            <p:spPr>
              <a:xfrm>
                <a:off x="4200727" y="1302447"/>
                <a:ext cx="269696" cy="269696"/>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spTree>
    <p:extLst>
      <p:ext uri="{BB962C8B-B14F-4D97-AF65-F5344CB8AC3E}">
        <p14:creationId xmlns:p14="http://schemas.microsoft.com/office/powerpoint/2010/main" val="427791140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 name="Arrow: Pentagon 37">
            <a:extLst>
              <a:ext uri="{FF2B5EF4-FFF2-40B4-BE49-F238E27FC236}">
                <a16:creationId xmlns:a16="http://schemas.microsoft.com/office/drawing/2014/main" id="{2538B858-D91B-2647-F7A7-23841027C1EA}"/>
              </a:ext>
            </a:extLst>
          </p:cNvPr>
          <p:cNvSpPr/>
          <p:nvPr/>
        </p:nvSpPr>
        <p:spPr>
          <a:xfrm>
            <a:off x="0" y="2257215"/>
            <a:ext cx="5753100" cy="3477575"/>
          </a:xfrm>
          <a:prstGeom prst="homePlate">
            <a:avLst>
              <a:gd name="adj" fmla="val 26627"/>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Title 2">
            <a:extLst>
              <a:ext uri="{FF2B5EF4-FFF2-40B4-BE49-F238E27FC236}">
                <a16:creationId xmlns:a16="http://schemas.microsoft.com/office/drawing/2014/main" id="{75327E66-4D62-E2FE-B0DB-5B0E5C96C34E}"/>
              </a:ext>
            </a:extLst>
          </p:cNvPr>
          <p:cNvSpPr>
            <a:spLocks noGrp="1"/>
          </p:cNvSpPr>
          <p:nvPr>
            <p:ph type="title"/>
          </p:nvPr>
        </p:nvSpPr>
        <p:spPr/>
        <p:txBody>
          <a:bodyPr/>
          <a:lstStyle/>
          <a:p>
            <a:r>
              <a:rPr lang="en-GB" dirty="0"/>
              <a:t>What to assess</a:t>
            </a:r>
            <a:endParaRPr lang="en-BE" dirty="0"/>
          </a:p>
        </p:txBody>
      </p:sp>
      <p:sp>
        <p:nvSpPr>
          <p:cNvPr id="2" name="TextBox 1">
            <a:extLst>
              <a:ext uri="{FF2B5EF4-FFF2-40B4-BE49-F238E27FC236}">
                <a16:creationId xmlns:a16="http://schemas.microsoft.com/office/drawing/2014/main" id="{B2002BCA-3FD5-86E3-0CA6-B0F9CC03C9E4}"/>
              </a:ext>
            </a:extLst>
          </p:cNvPr>
          <p:cNvSpPr txBox="1"/>
          <p:nvPr/>
        </p:nvSpPr>
        <p:spPr>
          <a:xfrm>
            <a:off x="713190" y="1629373"/>
            <a:ext cx="4499517" cy="369332"/>
          </a:xfrm>
          <a:prstGeom prst="rect">
            <a:avLst/>
          </a:prstGeom>
          <a:noFill/>
        </p:spPr>
        <p:txBody>
          <a:bodyPr wrap="square" rtlCol="0">
            <a:spAutoFit/>
          </a:bodyPr>
          <a:lstStyle/>
          <a:p>
            <a:r>
              <a:rPr lang="en-GB" b="1" dirty="0">
                <a:latin typeface="Arial" panose="020B0604020202020204" pitchFamily="34" charset="0"/>
                <a:cs typeface="Arial" panose="020B0604020202020204" pitchFamily="34" charset="0"/>
              </a:rPr>
              <a:t>BEST INTEREST ELEMENTS</a:t>
            </a:r>
            <a:endParaRPr lang="en-BE" b="1" dirty="0">
              <a:latin typeface="Arial" panose="020B0604020202020204" pitchFamily="34" charset="0"/>
              <a:cs typeface="Arial" panose="020B0604020202020204" pitchFamily="34" charset="0"/>
            </a:endParaRPr>
          </a:p>
        </p:txBody>
      </p:sp>
      <p:sp>
        <p:nvSpPr>
          <p:cNvPr id="17" name="TextBox 16">
            <a:extLst>
              <a:ext uri="{FF2B5EF4-FFF2-40B4-BE49-F238E27FC236}">
                <a16:creationId xmlns:a16="http://schemas.microsoft.com/office/drawing/2014/main" id="{05AE8484-BF9C-1A3F-9126-C8FCC4B81B4E}"/>
              </a:ext>
            </a:extLst>
          </p:cNvPr>
          <p:cNvSpPr txBox="1"/>
          <p:nvPr/>
        </p:nvSpPr>
        <p:spPr>
          <a:xfrm>
            <a:off x="5312105" y="1637449"/>
            <a:ext cx="2688895" cy="369332"/>
          </a:xfrm>
          <a:prstGeom prst="rect">
            <a:avLst/>
          </a:prstGeom>
          <a:noFill/>
        </p:spPr>
        <p:txBody>
          <a:bodyPr wrap="square" rtlCol="0">
            <a:spAutoFit/>
          </a:bodyPr>
          <a:lstStyle/>
          <a:p>
            <a:pPr algn="ctr"/>
            <a:r>
              <a:rPr lang="en-GB" b="1" dirty="0">
                <a:latin typeface="Arial" panose="020B0604020202020204" pitchFamily="34" charset="0"/>
                <a:cs typeface="Arial" panose="020B0604020202020204" pitchFamily="34" charset="0"/>
              </a:rPr>
              <a:t>FACTORS</a:t>
            </a:r>
            <a:endParaRPr lang="en-BE" b="1" dirty="0">
              <a:latin typeface="Arial" panose="020B0604020202020204" pitchFamily="34" charset="0"/>
              <a:cs typeface="Arial" panose="020B0604020202020204" pitchFamily="34" charset="0"/>
            </a:endParaRPr>
          </a:p>
        </p:txBody>
      </p:sp>
      <p:sp>
        <p:nvSpPr>
          <p:cNvPr id="36" name="TextBox 35">
            <a:extLst>
              <a:ext uri="{FF2B5EF4-FFF2-40B4-BE49-F238E27FC236}">
                <a16:creationId xmlns:a16="http://schemas.microsoft.com/office/drawing/2014/main" id="{C7D06790-1C99-89C4-62AD-83E8E444351F}"/>
              </a:ext>
            </a:extLst>
          </p:cNvPr>
          <p:cNvSpPr txBox="1"/>
          <p:nvPr/>
        </p:nvSpPr>
        <p:spPr>
          <a:xfrm>
            <a:off x="713190" y="2797679"/>
            <a:ext cx="2014265" cy="2554545"/>
          </a:xfrm>
          <a:prstGeom prst="rect">
            <a:avLst/>
          </a:prstGeom>
          <a:noFill/>
        </p:spPr>
        <p:txBody>
          <a:bodyPr wrap="square">
            <a:spAutoFit/>
          </a:bodyPr>
          <a:lstStyle/>
          <a:p>
            <a:r>
              <a:rPr lang="en-GB" sz="1600" dirty="0">
                <a:latin typeface="Arial" panose="020B0604020202020204" pitchFamily="34" charset="0"/>
                <a:cs typeface="Arial" panose="020B0604020202020204" pitchFamily="34" charset="0"/>
              </a:rPr>
              <a:t>Physical well-being and health</a:t>
            </a:r>
          </a:p>
          <a:p>
            <a:endParaRPr lang="en-GB" sz="1600" dirty="0">
              <a:latin typeface="Arial" panose="020B0604020202020204" pitchFamily="34" charset="0"/>
              <a:cs typeface="Arial" panose="020B0604020202020204" pitchFamily="34" charset="0"/>
            </a:endParaRPr>
          </a:p>
          <a:p>
            <a:r>
              <a:rPr lang="en-GB" sz="1600" dirty="0">
                <a:latin typeface="Arial" panose="020B0604020202020204" pitchFamily="34" charset="0"/>
                <a:cs typeface="Arial" panose="020B0604020202020204" pitchFamily="34" charset="0"/>
              </a:rPr>
              <a:t>Emotional well-being</a:t>
            </a:r>
            <a:endParaRPr lang="en-BE" sz="1600" dirty="0">
              <a:latin typeface="Arial" panose="020B0604020202020204" pitchFamily="34" charset="0"/>
              <a:cs typeface="Arial" panose="020B0604020202020204" pitchFamily="34" charset="0"/>
            </a:endParaRPr>
          </a:p>
          <a:p>
            <a:endParaRPr lang="en-CA" sz="1600" dirty="0">
              <a:latin typeface="Arial" panose="020B0604020202020204" pitchFamily="34" charset="0"/>
              <a:cs typeface="Arial" panose="020B0604020202020204" pitchFamily="34" charset="0"/>
            </a:endParaRPr>
          </a:p>
          <a:p>
            <a:r>
              <a:rPr lang="en-GB" sz="1600" dirty="0">
                <a:latin typeface="Arial" panose="020B0604020202020204" pitchFamily="34" charset="0"/>
                <a:cs typeface="Arial" panose="020B0604020202020204" pitchFamily="34" charset="0"/>
              </a:rPr>
              <a:t>Social relationships</a:t>
            </a:r>
            <a:endParaRPr lang="en-BE" sz="1600" dirty="0">
              <a:latin typeface="Arial" panose="020B0604020202020204" pitchFamily="34" charset="0"/>
              <a:cs typeface="Arial" panose="020B0604020202020204" pitchFamily="34" charset="0"/>
            </a:endParaRPr>
          </a:p>
          <a:p>
            <a:endParaRPr lang="en-CA" sz="1600" dirty="0">
              <a:latin typeface="Arial" panose="020B0604020202020204" pitchFamily="34" charset="0"/>
              <a:cs typeface="Arial" panose="020B0604020202020204" pitchFamily="34" charset="0"/>
            </a:endParaRPr>
          </a:p>
          <a:p>
            <a:r>
              <a:rPr lang="en-GB" sz="1600" dirty="0">
                <a:latin typeface="Arial" panose="020B0604020202020204" pitchFamily="34" charset="0"/>
                <a:cs typeface="Arial" panose="020B0604020202020204" pitchFamily="34" charset="0"/>
              </a:rPr>
              <a:t>Education, work, free time</a:t>
            </a:r>
            <a:endParaRPr lang="en-BE" sz="1600" dirty="0">
              <a:latin typeface="Arial" panose="020B0604020202020204" pitchFamily="34" charset="0"/>
              <a:cs typeface="Arial" panose="020B0604020202020204" pitchFamily="34" charset="0"/>
            </a:endParaRPr>
          </a:p>
        </p:txBody>
      </p:sp>
      <p:sp>
        <p:nvSpPr>
          <p:cNvPr id="37" name="TextBox 36">
            <a:extLst>
              <a:ext uri="{FF2B5EF4-FFF2-40B4-BE49-F238E27FC236}">
                <a16:creationId xmlns:a16="http://schemas.microsoft.com/office/drawing/2014/main" id="{6C5989F3-7D75-1979-6D96-09A73AD1A342}"/>
              </a:ext>
            </a:extLst>
          </p:cNvPr>
          <p:cNvSpPr txBox="1"/>
          <p:nvPr/>
        </p:nvSpPr>
        <p:spPr>
          <a:xfrm>
            <a:off x="2796184" y="2797679"/>
            <a:ext cx="2014265" cy="2554545"/>
          </a:xfrm>
          <a:prstGeom prst="rect">
            <a:avLst/>
          </a:prstGeom>
          <a:noFill/>
        </p:spPr>
        <p:txBody>
          <a:bodyPr wrap="square">
            <a:spAutoFit/>
          </a:bodyPr>
          <a:lstStyle/>
          <a:p>
            <a:r>
              <a:rPr lang="en-GB" sz="1600" dirty="0">
                <a:latin typeface="Arial" panose="020B0604020202020204" pitchFamily="34" charset="0"/>
                <a:cs typeface="Arial" panose="020B0604020202020204" pitchFamily="34" charset="0"/>
              </a:rPr>
              <a:t>Documentation</a:t>
            </a:r>
          </a:p>
          <a:p>
            <a:endParaRPr lang="en-GB" sz="1600" dirty="0">
              <a:latin typeface="Arial" panose="020B0604020202020204" pitchFamily="34" charset="0"/>
              <a:cs typeface="Arial" panose="020B0604020202020204" pitchFamily="34" charset="0"/>
            </a:endParaRPr>
          </a:p>
          <a:p>
            <a:r>
              <a:rPr lang="en-GB" sz="1600" dirty="0">
                <a:latin typeface="Arial" panose="020B0604020202020204" pitchFamily="34" charset="0"/>
                <a:cs typeface="Arial" panose="020B0604020202020204" pitchFamily="34" charset="0"/>
              </a:rPr>
              <a:t>Community</a:t>
            </a:r>
            <a:endParaRPr lang="en-BE" sz="1600" dirty="0">
              <a:latin typeface="Arial" panose="020B0604020202020204" pitchFamily="34" charset="0"/>
              <a:cs typeface="Arial" panose="020B0604020202020204" pitchFamily="34" charset="0"/>
            </a:endParaRPr>
          </a:p>
          <a:p>
            <a:endParaRPr lang="en-CA" sz="1600" dirty="0">
              <a:latin typeface="Arial" panose="020B0604020202020204" pitchFamily="34" charset="0"/>
              <a:cs typeface="Arial" panose="020B0604020202020204" pitchFamily="34" charset="0"/>
            </a:endParaRPr>
          </a:p>
          <a:p>
            <a:r>
              <a:rPr lang="en-GB" sz="1600" dirty="0">
                <a:latin typeface="Arial" panose="020B0604020202020204" pitchFamily="34" charset="0"/>
                <a:cs typeface="Arial" panose="020B0604020202020204" pitchFamily="34" charset="0"/>
              </a:rPr>
              <a:t>Care, living environment, family</a:t>
            </a:r>
            <a:endParaRPr lang="en-BE" sz="1600" dirty="0">
              <a:latin typeface="Arial" panose="020B0604020202020204" pitchFamily="34" charset="0"/>
              <a:cs typeface="Arial" panose="020B0604020202020204" pitchFamily="34" charset="0"/>
            </a:endParaRPr>
          </a:p>
          <a:p>
            <a:endParaRPr lang="en-CA" sz="1600" dirty="0">
              <a:latin typeface="Arial" panose="020B0604020202020204" pitchFamily="34" charset="0"/>
              <a:cs typeface="Arial" panose="020B0604020202020204" pitchFamily="34" charset="0"/>
            </a:endParaRPr>
          </a:p>
          <a:p>
            <a:r>
              <a:rPr lang="en-GB" sz="1600" dirty="0">
                <a:latin typeface="Arial" panose="020B0604020202020204" pitchFamily="34" charset="0"/>
                <a:cs typeface="Arial" panose="020B0604020202020204" pitchFamily="34" charset="0"/>
              </a:rPr>
              <a:t>Views and wishes of the child</a:t>
            </a:r>
            <a:endParaRPr lang="en-BE" sz="1600" dirty="0">
              <a:latin typeface="Arial" panose="020B0604020202020204" pitchFamily="34" charset="0"/>
              <a:cs typeface="Arial" panose="020B0604020202020204" pitchFamily="34" charset="0"/>
            </a:endParaRPr>
          </a:p>
          <a:p>
            <a:endParaRPr lang="en-BE" sz="1600" dirty="0">
              <a:latin typeface="Arial" panose="020B0604020202020204" pitchFamily="34" charset="0"/>
              <a:cs typeface="Arial" panose="020B0604020202020204" pitchFamily="34" charset="0"/>
            </a:endParaRPr>
          </a:p>
        </p:txBody>
      </p:sp>
      <p:sp>
        <p:nvSpPr>
          <p:cNvPr id="41" name="Parallelogram 40">
            <a:extLst>
              <a:ext uri="{FF2B5EF4-FFF2-40B4-BE49-F238E27FC236}">
                <a16:creationId xmlns:a16="http://schemas.microsoft.com/office/drawing/2014/main" id="{EB2CBA26-79AB-AD82-6836-CD7CF196CCC5}"/>
              </a:ext>
            </a:extLst>
          </p:cNvPr>
          <p:cNvSpPr/>
          <p:nvPr/>
        </p:nvSpPr>
        <p:spPr>
          <a:xfrm>
            <a:off x="5348448" y="3989170"/>
            <a:ext cx="3583102" cy="1745620"/>
          </a:xfrm>
          <a:prstGeom prst="parallelogram">
            <a:avLst>
              <a:gd name="adj" fmla="val 52646"/>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dirty="0">
                <a:latin typeface="Arial" panose="020B0604020202020204" pitchFamily="34" charset="0"/>
                <a:cs typeface="Arial" panose="020B0604020202020204" pitchFamily="34" charset="0"/>
              </a:rPr>
              <a:t>Protective factors</a:t>
            </a:r>
            <a:endParaRPr lang="en-BE" sz="1600" dirty="0">
              <a:latin typeface="Arial" panose="020B0604020202020204" pitchFamily="34" charset="0"/>
              <a:cs typeface="Arial" panose="020B0604020202020204" pitchFamily="34" charset="0"/>
            </a:endParaRPr>
          </a:p>
        </p:txBody>
      </p:sp>
      <p:sp>
        <p:nvSpPr>
          <p:cNvPr id="42" name="Parallelogram 41">
            <a:extLst>
              <a:ext uri="{FF2B5EF4-FFF2-40B4-BE49-F238E27FC236}">
                <a16:creationId xmlns:a16="http://schemas.microsoft.com/office/drawing/2014/main" id="{E7F6D8E9-68AC-2092-88CC-A090FE4333F3}"/>
              </a:ext>
            </a:extLst>
          </p:cNvPr>
          <p:cNvSpPr/>
          <p:nvPr/>
        </p:nvSpPr>
        <p:spPr>
          <a:xfrm flipV="1">
            <a:off x="5361234" y="2260011"/>
            <a:ext cx="3583102" cy="1745620"/>
          </a:xfrm>
          <a:prstGeom prst="parallelogram">
            <a:avLst>
              <a:gd name="adj" fmla="val 52646"/>
            </a:avLst>
          </a:prstGeom>
          <a:solidFill>
            <a:srgbClr val="E057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BE" sz="1800" dirty="0">
              <a:latin typeface="Arial" panose="020B0604020202020204" pitchFamily="34" charset="0"/>
              <a:cs typeface="Arial" panose="020B0604020202020204" pitchFamily="34" charset="0"/>
            </a:endParaRPr>
          </a:p>
        </p:txBody>
      </p:sp>
      <p:sp>
        <p:nvSpPr>
          <p:cNvPr id="44" name="TextBox 43">
            <a:extLst>
              <a:ext uri="{FF2B5EF4-FFF2-40B4-BE49-F238E27FC236}">
                <a16:creationId xmlns:a16="http://schemas.microsoft.com/office/drawing/2014/main" id="{A41970E1-E7E7-F81D-91FE-D7130BF704D5}"/>
              </a:ext>
            </a:extLst>
          </p:cNvPr>
          <p:cNvSpPr txBox="1"/>
          <p:nvPr/>
        </p:nvSpPr>
        <p:spPr>
          <a:xfrm>
            <a:off x="6381454" y="2948155"/>
            <a:ext cx="1750741" cy="338554"/>
          </a:xfrm>
          <a:prstGeom prst="rect">
            <a:avLst/>
          </a:prstGeom>
          <a:noFill/>
        </p:spPr>
        <p:txBody>
          <a:bodyPr wrap="square">
            <a:spAutoFit/>
          </a:bodyPr>
          <a:lstStyle/>
          <a:p>
            <a:pPr algn="ctr"/>
            <a:r>
              <a:rPr lang="en-GB" sz="1600" dirty="0">
                <a:solidFill>
                  <a:schemeClr val="bg1"/>
                </a:solidFill>
                <a:latin typeface="Arial" panose="020B0604020202020204" pitchFamily="34" charset="0"/>
                <a:cs typeface="Arial" panose="020B0604020202020204" pitchFamily="34" charset="0"/>
              </a:rPr>
              <a:t>Risk factors</a:t>
            </a:r>
            <a:endParaRPr lang="en-BE" sz="1600" dirty="0">
              <a:solidFill>
                <a:schemeClr val="bg1"/>
              </a:solidFill>
              <a:latin typeface="Arial" panose="020B0604020202020204" pitchFamily="34" charset="0"/>
              <a:cs typeface="Arial" panose="020B0604020202020204" pitchFamily="34" charset="0"/>
            </a:endParaRPr>
          </a:p>
        </p:txBody>
      </p:sp>
      <p:sp>
        <p:nvSpPr>
          <p:cNvPr id="45" name="Arrow: Chevron 44">
            <a:extLst>
              <a:ext uri="{FF2B5EF4-FFF2-40B4-BE49-F238E27FC236}">
                <a16:creationId xmlns:a16="http://schemas.microsoft.com/office/drawing/2014/main" id="{9C22A220-E58B-0B46-6184-BF6EE865D18D}"/>
              </a:ext>
            </a:extLst>
          </p:cNvPr>
          <p:cNvSpPr/>
          <p:nvPr/>
        </p:nvSpPr>
        <p:spPr>
          <a:xfrm>
            <a:off x="8524535" y="2257215"/>
            <a:ext cx="3311865" cy="3477575"/>
          </a:xfrm>
          <a:prstGeom prst="chevron">
            <a:avLst>
              <a:gd name="adj" fmla="val 27589"/>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46" name="TextBox 45">
            <a:extLst>
              <a:ext uri="{FF2B5EF4-FFF2-40B4-BE49-F238E27FC236}">
                <a16:creationId xmlns:a16="http://schemas.microsoft.com/office/drawing/2014/main" id="{50CB2AE2-0199-53B1-3977-86D9670A514B}"/>
              </a:ext>
            </a:extLst>
          </p:cNvPr>
          <p:cNvSpPr txBox="1"/>
          <p:nvPr/>
        </p:nvSpPr>
        <p:spPr>
          <a:xfrm>
            <a:off x="9665769" y="3534337"/>
            <a:ext cx="1750741" cy="923330"/>
          </a:xfrm>
          <a:prstGeom prst="rect">
            <a:avLst/>
          </a:prstGeom>
          <a:noFill/>
        </p:spPr>
        <p:txBody>
          <a:bodyPr wrap="square">
            <a:spAutoFit/>
          </a:bodyPr>
          <a:lstStyle/>
          <a:p>
            <a:pPr algn="ctr"/>
            <a:r>
              <a:rPr lang="en-GB" sz="1800" b="1" dirty="0">
                <a:solidFill>
                  <a:schemeClr val="bg1"/>
                </a:solidFill>
                <a:latin typeface="Arial" panose="020B0604020202020204" pitchFamily="34" charset="0"/>
                <a:cs typeface="Arial" panose="020B0604020202020204" pitchFamily="34" charset="0"/>
              </a:rPr>
              <a:t>CHILD PROTECTION NEEDS</a:t>
            </a:r>
          </a:p>
        </p:txBody>
      </p:sp>
    </p:spTree>
    <p:extLst>
      <p:ext uri="{BB962C8B-B14F-4D97-AF65-F5344CB8AC3E}">
        <p14:creationId xmlns:p14="http://schemas.microsoft.com/office/powerpoint/2010/main" val="358676453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rrow: Pentagon 3">
            <a:extLst>
              <a:ext uri="{FF2B5EF4-FFF2-40B4-BE49-F238E27FC236}">
                <a16:creationId xmlns:a16="http://schemas.microsoft.com/office/drawing/2014/main" id="{79FE9C34-EF29-9FBC-0F70-56E4E3C0D042}"/>
              </a:ext>
            </a:extLst>
          </p:cNvPr>
          <p:cNvSpPr/>
          <p:nvPr/>
        </p:nvSpPr>
        <p:spPr>
          <a:xfrm>
            <a:off x="0" y="2052696"/>
            <a:ext cx="7162799" cy="3477575"/>
          </a:xfrm>
          <a:prstGeom prst="homePlate">
            <a:avLst>
              <a:gd name="adj" fmla="val 26627"/>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Oval 25">
            <a:extLst>
              <a:ext uri="{FF2B5EF4-FFF2-40B4-BE49-F238E27FC236}">
                <a16:creationId xmlns:a16="http://schemas.microsoft.com/office/drawing/2014/main" id="{D8AD4503-2963-355A-A127-3B23CFB2BA91}"/>
              </a:ext>
            </a:extLst>
          </p:cNvPr>
          <p:cNvSpPr/>
          <p:nvPr/>
        </p:nvSpPr>
        <p:spPr>
          <a:xfrm>
            <a:off x="1597060" y="1629919"/>
            <a:ext cx="1374486" cy="1374486"/>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Oval 26">
            <a:extLst>
              <a:ext uri="{FF2B5EF4-FFF2-40B4-BE49-F238E27FC236}">
                <a16:creationId xmlns:a16="http://schemas.microsoft.com/office/drawing/2014/main" id="{1AD3CF78-99C6-CFE7-E35E-4E9E7C8F326D}"/>
              </a:ext>
            </a:extLst>
          </p:cNvPr>
          <p:cNvSpPr/>
          <p:nvPr/>
        </p:nvSpPr>
        <p:spPr>
          <a:xfrm>
            <a:off x="1597060" y="3129581"/>
            <a:ext cx="1374486" cy="1374486"/>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Oval 27">
            <a:extLst>
              <a:ext uri="{FF2B5EF4-FFF2-40B4-BE49-F238E27FC236}">
                <a16:creationId xmlns:a16="http://schemas.microsoft.com/office/drawing/2014/main" id="{9708642F-A73D-0780-93D8-2C7A0857C24C}"/>
              </a:ext>
            </a:extLst>
          </p:cNvPr>
          <p:cNvSpPr/>
          <p:nvPr/>
        </p:nvSpPr>
        <p:spPr>
          <a:xfrm>
            <a:off x="1597060" y="4652856"/>
            <a:ext cx="1374486" cy="1374486"/>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Isosceles Triangle 6">
            <a:extLst>
              <a:ext uri="{FF2B5EF4-FFF2-40B4-BE49-F238E27FC236}">
                <a16:creationId xmlns:a16="http://schemas.microsoft.com/office/drawing/2014/main" id="{405AB3FB-C6F9-E898-B93C-0358FC6B9FE5}"/>
              </a:ext>
            </a:extLst>
          </p:cNvPr>
          <p:cNvSpPr/>
          <p:nvPr/>
        </p:nvSpPr>
        <p:spPr>
          <a:xfrm rot="16920400">
            <a:off x="1759071" y="3768325"/>
            <a:ext cx="420083" cy="696797"/>
          </a:xfrm>
          <a:prstGeom prst="triangl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2" name="Title 1">
            <a:extLst>
              <a:ext uri="{FF2B5EF4-FFF2-40B4-BE49-F238E27FC236}">
                <a16:creationId xmlns:a16="http://schemas.microsoft.com/office/drawing/2014/main" id="{264F34D2-FA98-44F5-8D5A-F2E3ED689ADC}"/>
              </a:ext>
            </a:extLst>
          </p:cNvPr>
          <p:cNvSpPr>
            <a:spLocks noGrp="1"/>
          </p:cNvSpPr>
          <p:nvPr>
            <p:ph type="title"/>
          </p:nvPr>
        </p:nvSpPr>
        <p:spPr/>
        <p:txBody>
          <a:bodyPr>
            <a:normAutofit/>
          </a:bodyPr>
          <a:lstStyle/>
          <a:p>
            <a:r>
              <a:rPr lang="en-US" dirty="0"/>
              <a:t>Gathering information on best interest elements</a:t>
            </a:r>
          </a:p>
        </p:txBody>
      </p:sp>
      <p:sp>
        <p:nvSpPr>
          <p:cNvPr id="9" name="Isosceles Triangle 8">
            <a:extLst>
              <a:ext uri="{FF2B5EF4-FFF2-40B4-BE49-F238E27FC236}">
                <a16:creationId xmlns:a16="http://schemas.microsoft.com/office/drawing/2014/main" id="{6A6637B9-CD6A-D827-8E93-42715F77F015}"/>
              </a:ext>
            </a:extLst>
          </p:cNvPr>
          <p:cNvSpPr/>
          <p:nvPr/>
        </p:nvSpPr>
        <p:spPr>
          <a:xfrm rot="16920400">
            <a:off x="2137499" y="3940670"/>
            <a:ext cx="381453" cy="516108"/>
          </a:xfrm>
          <a:prstGeom prst="triangl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3" name="TextBox 2">
            <a:extLst>
              <a:ext uri="{FF2B5EF4-FFF2-40B4-BE49-F238E27FC236}">
                <a16:creationId xmlns:a16="http://schemas.microsoft.com/office/drawing/2014/main" id="{40F3DF26-163E-621D-CA1E-A5D9D941A59D}"/>
              </a:ext>
            </a:extLst>
          </p:cNvPr>
          <p:cNvSpPr txBox="1"/>
          <p:nvPr/>
        </p:nvSpPr>
        <p:spPr>
          <a:xfrm>
            <a:off x="7614298" y="2083324"/>
            <a:ext cx="3883843" cy="3416320"/>
          </a:xfrm>
          <a:prstGeom prst="rect">
            <a:avLst/>
          </a:prstGeom>
          <a:noFill/>
        </p:spPr>
        <p:txBody>
          <a:bodyPr wrap="square" rtlCol="0">
            <a:spAutoFit/>
          </a:bodyPr>
          <a:lstStyle/>
          <a:p>
            <a:r>
              <a:rPr lang="en-GB" sz="2400" dirty="0">
                <a:latin typeface="Arial" panose="020B0604020202020204" pitchFamily="34" charset="0"/>
                <a:cs typeface="Arial" panose="020B0604020202020204" pitchFamily="34" charset="0"/>
              </a:rPr>
              <a:t>Information on the different elements should not be gathered only from the parent or caregiver</a:t>
            </a:r>
          </a:p>
          <a:p>
            <a:endParaRPr lang="en-GB" sz="2400" dirty="0">
              <a:latin typeface="Arial" panose="020B0604020202020204" pitchFamily="34" charset="0"/>
              <a:cs typeface="Arial" panose="020B0604020202020204" pitchFamily="34" charset="0"/>
            </a:endParaRPr>
          </a:p>
          <a:p>
            <a:r>
              <a:rPr lang="en-GB" sz="2400" dirty="0">
                <a:latin typeface="Arial" panose="020B0604020202020204" pitchFamily="34" charset="0"/>
                <a:cs typeface="Arial" panose="020B0604020202020204" pitchFamily="34" charset="0"/>
              </a:rPr>
              <a:t>It’s important to communicate with the child and also gather information from them directly</a:t>
            </a:r>
            <a:endParaRPr lang="en-BE" sz="2400" dirty="0">
              <a:latin typeface="Arial" panose="020B0604020202020204" pitchFamily="34" charset="0"/>
              <a:cs typeface="Arial" panose="020B0604020202020204" pitchFamily="34" charset="0"/>
            </a:endParaRPr>
          </a:p>
        </p:txBody>
      </p:sp>
      <p:grpSp>
        <p:nvGrpSpPr>
          <p:cNvPr id="22" name="Group 21">
            <a:extLst>
              <a:ext uri="{FF2B5EF4-FFF2-40B4-BE49-F238E27FC236}">
                <a16:creationId xmlns:a16="http://schemas.microsoft.com/office/drawing/2014/main" id="{CD463CAE-26D8-6AE7-5D34-7AC4043D2C16}"/>
              </a:ext>
            </a:extLst>
          </p:cNvPr>
          <p:cNvGrpSpPr/>
          <p:nvPr/>
        </p:nvGrpSpPr>
        <p:grpSpPr>
          <a:xfrm>
            <a:off x="3523768" y="2628481"/>
            <a:ext cx="2438195" cy="2077921"/>
            <a:chOff x="1267091" y="2692845"/>
            <a:chExt cx="2919614" cy="2488204"/>
          </a:xfrm>
        </p:grpSpPr>
        <p:grpSp>
          <p:nvGrpSpPr>
            <p:cNvPr id="5" name="Group 4">
              <a:extLst>
                <a:ext uri="{FF2B5EF4-FFF2-40B4-BE49-F238E27FC236}">
                  <a16:creationId xmlns:a16="http://schemas.microsoft.com/office/drawing/2014/main" id="{A54E55F9-A6C7-D3CE-1021-3306B523DF53}"/>
                </a:ext>
              </a:extLst>
            </p:cNvPr>
            <p:cNvGrpSpPr/>
            <p:nvPr/>
          </p:nvGrpSpPr>
          <p:grpSpPr>
            <a:xfrm>
              <a:off x="3599275" y="3733248"/>
              <a:ext cx="587430" cy="1447801"/>
              <a:chOff x="1047750" y="1929282"/>
              <a:chExt cx="679484" cy="1674679"/>
            </a:xfrm>
          </p:grpSpPr>
          <p:sp>
            <p:nvSpPr>
              <p:cNvPr id="6" name="Round Same Side Corner Rectangle 46">
                <a:extLst>
                  <a:ext uri="{FF2B5EF4-FFF2-40B4-BE49-F238E27FC236}">
                    <a16:creationId xmlns:a16="http://schemas.microsoft.com/office/drawing/2014/main" id="{347D4C69-BF24-164B-874E-9A97E9B48B33}"/>
                  </a:ext>
                </a:extLst>
              </p:cNvPr>
              <p:cNvSpPr/>
              <p:nvPr/>
            </p:nvSpPr>
            <p:spPr>
              <a:xfrm>
                <a:off x="1052733" y="2725467"/>
                <a:ext cx="671847" cy="878494"/>
              </a:xfrm>
              <a:prstGeom prst="round2SameRect">
                <a:avLst>
                  <a:gd name="adj1" fmla="val 50000"/>
                  <a:gd name="adj2" fmla="val 0"/>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8" name="Oval 7">
                <a:extLst>
                  <a:ext uri="{FF2B5EF4-FFF2-40B4-BE49-F238E27FC236}">
                    <a16:creationId xmlns:a16="http://schemas.microsoft.com/office/drawing/2014/main" id="{448C1C47-81A2-2328-54FE-E5E50AD7B3E6}"/>
                  </a:ext>
                </a:extLst>
              </p:cNvPr>
              <p:cNvSpPr/>
              <p:nvPr/>
            </p:nvSpPr>
            <p:spPr>
              <a:xfrm>
                <a:off x="1047750" y="1929282"/>
                <a:ext cx="679484" cy="679484"/>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b="1" dirty="0">
                  <a:solidFill>
                    <a:schemeClr val="bg1"/>
                  </a:solidFill>
                  <a:latin typeface="Arial" panose="020B0604020202020204" pitchFamily="34" charset="0"/>
                  <a:cs typeface="Arial" panose="020B0604020202020204" pitchFamily="34" charset="0"/>
                </a:endParaRPr>
              </a:p>
            </p:txBody>
          </p:sp>
        </p:grpSp>
        <p:grpSp>
          <p:nvGrpSpPr>
            <p:cNvPr id="21" name="Group 20">
              <a:extLst>
                <a:ext uri="{FF2B5EF4-FFF2-40B4-BE49-F238E27FC236}">
                  <a16:creationId xmlns:a16="http://schemas.microsoft.com/office/drawing/2014/main" id="{D00E8E71-96BE-34B4-7C6C-8BAA08D73DA4}"/>
                </a:ext>
              </a:extLst>
            </p:cNvPr>
            <p:cNvGrpSpPr/>
            <p:nvPr/>
          </p:nvGrpSpPr>
          <p:grpSpPr>
            <a:xfrm>
              <a:off x="1267091" y="2692845"/>
              <a:ext cx="1746443" cy="2488204"/>
              <a:chOff x="772747" y="1776810"/>
              <a:chExt cx="2275253" cy="3241614"/>
            </a:xfrm>
            <a:solidFill>
              <a:schemeClr val="accent6"/>
            </a:solidFill>
          </p:grpSpPr>
          <p:grpSp>
            <p:nvGrpSpPr>
              <p:cNvPr id="11" name="Group 10">
                <a:extLst>
                  <a:ext uri="{FF2B5EF4-FFF2-40B4-BE49-F238E27FC236}">
                    <a16:creationId xmlns:a16="http://schemas.microsoft.com/office/drawing/2014/main" id="{952A126F-ED45-FD22-4155-CADEE18CE44E}"/>
                  </a:ext>
                </a:extLst>
              </p:cNvPr>
              <p:cNvGrpSpPr/>
              <p:nvPr/>
            </p:nvGrpSpPr>
            <p:grpSpPr>
              <a:xfrm>
                <a:off x="1769035" y="2007506"/>
                <a:ext cx="1278965" cy="3010918"/>
                <a:chOff x="838200" y="1656618"/>
                <a:chExt cx="1376959" cy="3241614"/>
              </a:xfrm>
              <a:grpFill/>
            </p:grpSpPr>
            <p:sp>
              <p:nvSpPr>
                <p:cNvPr id="12" name="Oval 11">
                  <a:extLst>
                    <a:ext uri="{FF2B5EF4-FFF2-40B4-BE49-F238E27FC236}">
                      <a16:creationId xmlns:a16="http://schemas.microsoft.com/office/drawing/2014/main" id="{119AC9CE-72B6-AB8A-77E4-CBB7668198D6}"/>
                    </a:ext>
                  </a:extLst>
                </p:cNvPr>
                <p:cNvSpPr/>
                <p:nvPr/>
              </p:nvSpPr>
              <p:spPr>
                <a:xfrm>
                  <a:off x="1082512" y="1656618"/>
                  <a:ext cx="888336" cy="888335"/>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b="1" dirty="0">
                    <a:solidFill>
                      <a:schemeClr val="bg1"/>
                    </a:solidFill>
                    <a:latin typeface="Arial" panose="020B0604020202020204" pitchFamily="34" charset="0"/>
                    <a:cs typeface="Arial" panose="020B0604020202020204" pitchFamily="34" charset="0"/>
                  </a:endParaRPr>
                </a:p>
              </p:txBody>
            </p:sp>
            <p:grpSp>
              <p:nvGrpSpPr>
                <p:cNvPr id="13" name="Group 12">
                  <a:extLst>
                    <a:ext uri="{FF2B5EF4-FFF2-40B4-BE49-F238E27FC236}">
                      <a16:creationId xmlns:a16="http://schemas.microsoft.com/office/drawing/2014/main" id="{DC20CA1A-91A4-0B8F-776A-9B78174D0FCB}"/>
                    </a:ext>
                  </a:extLst>
                </p:cNvPr>
                <p:cNvGrpSpPr/>
                <p:nvPr/>
              </p:nvGrpSpPr>
              <p:grpSpPr>
                <a:xfrm>
                  <a:off x="838200" y="2708811"/>
                  <a:ext cx="1376959" cy="2189421"/>
                  <a:chOff x="838200" y="3749717"/>
                  <a:chExt cx="1376959" cy="1148515"/>
                </a:xfrm>
                <a:grpFill/>
              </p:grpSpPr>
              <p:sp>
                <p:nvSpPr>
                  <p:cNvPr id="14" name="Round Same Side Corner Rectangle 46">
                    <a:extLst>
                      <a:ext uri="{FF2B5EF4-FFF2-40B4-BE49-F238E27FC236}">
                        <a16:creationId xmlns:a16="http://schemas.microsoft.com/office/drawing/2014/main" id="{5D661A7F-97B9-CF28-5061-3585C45D55A8}"/>
                      </a:ext>
                    </a:extLst>
                  </p:cNvPr>
                  <p:cNvSpPr/>
                  <p:nvPr/>
                </p:nvSpPr>
                <p:spPr>
                  <a:xfrm>
                    <a:off x="1089026" y="3749717"/>
                    <a:ext cx="878351" cy="1148515"/>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15" name="Trapezoid 14">
                    <a:extLst>
                      <a:ext uri="{FF2B5EF4-FFF2-40B4-BE49-F238E27FC236}">
                        <a16:creationId xmlns:a16="http://schemas.microsoft.com/office/drawing/2014/main" id="{196590F2-75FA-5F0E-0E53-E8690C4C90D5}"/>
                      </a:ext>
                    </a:extLst>
                  </p:cNvPr>
                  <p:cNvSpPr/>
                  <p:nvPr/>
                </p:nvSpPr>
                <p:spPr>
                  <a:xfrm>
                    <a:off x="838200" y="4100424"/>
                    <a:ext cx="1376959" cy="797808"/>
                  </a:xfrm>
                  <a:prstGeom prst="trapezoid">
                    <a:avLst>
                      <a:gd name="adj" fmla="val 18485"/>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grpSp>
            <p:nvGrpSpPr>
              <p:cNvPr id="16" name="Group 15">
                <a:extLst>
                  <a:ext uri="{FF2B5EF4-FFF2-40B4-BE49-F238E27FC236}">
                    <a16:creationId xmlns:a16="http://schemas.microsoft.com/office/drawing/2014/main" id="{A6C80D83-FD51-5494-6C4C-178B5E0F8BBD}"/>
                  </a:ext>
                </a:extLst>
              </p:cNvPr>
              <p:cNvGrpSpPr/>
              <p:nvPr/>
            </p:nvGrpSpPr>
            <p:grpSpPr>
              <a:xfrm>
                <a:off x="772747" y="1776810"/>
                <a:ext cx="888336" cy="3241614"/>
                <a:chOff x="1082512" y="1656618"/>
                <a:chExt cx="888336" cy="3241614"/>
              </a:xfrm>
              <a:grpFill/>
            </p:grpSpPr>
            <p:sp>
              <p:nvSpPr>
                <p:cNvPr id="17" name="Oval 16">
                  <a:extLst>
                    <a:ext uri="{FF2B5EF4-FFF2-40B4-BE49-F238E27FC236}">
                      <a16:creationId xmlns:a16="http://schemas.microsoft.com/office/drawing/2014/main" id="{847D2E91-843B-96EF-41A0-F02072EFF751}"/>
                    </a:ext>
                  </a:extLst>
                </p:cNvPr>
                <p:cNvSpPr/>
                <p:nvPr/>
              </p:nvSpPr>
              <p:spPr>
                <a:xfrm>
                  <a:off x="1082512" y="1656618"/>
                  <a:ext cx="888336" cy="888335"/>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b="1" dirty="0">
                    <a:solidFill>
                      <a:schemeClr val="bg1"/>
                    </a:solidFill>
                    <a:latin typeface="Arial" panose="020B0604020202020204" pitchFamily="34" charset="0"/>
                    <a:cs typeface="Arial" panose="020B0604020202020204" pitchFamily="34" charset="0"/>
                  </a:endParaRPr>
                </a:p>
              </p:txBody>
            </p:sp>
            <p:sp>
              <p:nvSpPr>
                <p:cNvPr id="19" name="Round Same Side Corner Rectangle 46">
                  <a:extLst>
                    <a:ext uri="{FF2B5EF4-FFF2-40B4-BE49-F238E27FC236}">
                      <a16:creationId xmlns:a16="http://schemas.microsoft.com/office/drawing/2014/main" id="{A86A0214-2D19-CFD7-1A49-84DF1AA47D74}"/>
                    </a:ext>
                  </a:extLst>
                </p:cNvPr>
                <p:cNvSpPr/>
                <p:nvPr/>
              </p:nvSpPr>
              <p:spPr>
                <a:xfrm>
                  <a:off x="1089026" y="2708811"/>
                  <a:ext cx="878351" cy="2189421"/>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grpSp>
      </p:grpSp>
      <p:pic>
        <p:nvPicPr>
          <p:cNvPr id="23" name="Picture 12">
            <a:extLst>
              <a:ext uri="{FF2B5EF4-FFF2-40B4-BE49-F238E27FC236}">
                <a16:creationId xmlns:a16="http://schemas.microsoft.com/office/drawing/2014/main" id="{B3079BA7-9FD8-6C30-D4BA-4CD757097C6A}"/>
              </a:ext>
            </a:extLst>
          </p:cNvPr>
          <p:cNvPicPr>
            <a:picLocks noChangeAspect="1"/>
          </p:cNvPicPr>
          <p:nvPr/>
        </p:nvPicPr>
        <p:blipFill>
          <a:blip r:embed="rId3">
            <a:duotone>
              <a:schemeClr val="accent6">
                <a:shade val="45000"/>
                <a:satMod val="135000"/>
              </a:schemeClr>
              <a:prstClr val="white"/>
            </a:duotone>
          </a:blip>
          <a:stretch>
            <a:fillRect/>
          </a:stretch>
        </p:blipFill>
        <p:spPr>
          <a:xfrm>
            <a:off x="1800537" y="1878744"/>
            <a:ext cx="967534" cy="967534"/>
          </a:xfrm>
          <a:prstGeom prst="rect">
            <a:avLst/>
          </a:prstGeom>
        </p:spPr>
      </p:pic>
      <p:pic>
        <p:nvPicPr>
          <p:cNvPr id="24" name="Graphic 23" descr="Eyes outline">
            <a:extLst>
              <a:ext uri="{FF2B5EF4-FFF2-40B4-BE49-F238E27FC236}">
                <a16:creationId xmlns:a16="http://schemas.microsoft.com/office/drawing/2014/main" id="{4EC4B855-3B41-6490-C8EC-9C1D95BF5104}"/>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633584" y="4617147"/>
            <a:ext cx="1301440" cy="1301440"/>
          </a:xfrm>
          <a:prstGeom prst="rect">
            <a:avLst/>
          </a:prstGeom>
        </p:spPr>
      </p:pic>
      <p:pic>
        <p:nvPicPr>
          <p:cNvPr id="25" name="Graphic 24" descr="Ear outline">
            <a:extLst>
              <a:ext uri="{FF2B5EF4-FFF2-40B4-BE49-F238E27FC236}">
                <a16:creationId xmlns:a16="http://schemas.microsoft.com/office/drawing/2014/main" id="{B54DA807-3AA2-D5F9-75F8-0CF99030C403}"/>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1552711" y="3097407"/>
            <a:ext cx="1406660" cy="1406660"/>
          </a:xfrm>
          <a:prstGeom prst="rect">
            <a:avLst/>
          </a:prstGeom>
        </p:spPr>
      </p:pic>
    </p:spTree>
    <p:extLst>
      <p:ext uri="{BB962C8B-B14F-4D97-AF65-F5344CB8AC3E}">
        <p14:creationId xmlns:p14="http://schemas.microsoft.com/office/powerpoint/2010/main" val="291557651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 name="Speech Bubble: Rectangle with Corners Rounded 36">
            <a:extLst>
              <a:ext uri="{FF2B5EF4-FFF2-40B4-BE49-F238E27FC236}">
                <a16:creationId xmlns:a16="http://schemas.microsoft.com/office/drawing/2014/main" id="{9DF6FDF4-A939-017F-92F7-79310ABAAD08}"/>
              </a:ext>
            </a:extLst>
          </p:cNvPr>
          <p:cNvSpPr/>
          <p:nvPr/>
        </p:nvSpPr>
        <p:spPr>
          <a:xfrm>
            <a:off x="2425700" y="1695449"/>
            <a:ext cx="7340600" cy="1975956"/>
          </a:xfrm>
          <a:prstGeom prst="wedgeRoundRectCallout">
            <a:avLst>
              <a:gd name="adj1" fmla="val -53838"/>
              <a:gd name="adj2" fmla="val -18820"/>
              <a:gd name="adj3" fmla="val 16667"/>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7C3D9FB9-A739-0BD9-2468-2BCCC36F3E05}"/>
              </a:ext>
            </a:extLst>
          </p:cNvPr>
          <p:cNvSpPr>
            <a:spLocks noGrp="1"/>
          </p:cNvSpPr>
          <p:nvPr>
            <p:ph type="title"/>
          </p:nvPr>
        </p:nvSpPr>
        <p:spPr/>
        <p:txBody>
          <a:bodyPr/>
          <a:lstStyle/>
          <a:p>
            <a:r>
              <a:rPr lang="en-GB" dirty="0"/>
              <a:t>How to assess the different elements</a:t>
            </a:r>
            <a:endParaRPr lang="en-BE" dirty="0"/>
          </a:p>
        </p:txBody>
      </p:sp>
      <p:sp>
        <p:nvSpPr>
          <p:cNvPr id="26" name="TextBox 25">
            <a:extLst>
              <a:ext uri="{FF2B5EF4-FFF2-40B4-BE49-F238E27FC236}">
                <a16:creationId xmlns:a16="http://schemas.microsoft.com/office/drawing/2014/main" id="{DBEF9D0B-8EDF-A087-A60D-7B9B841C2D7F}"/>
              </a:ext>
            </a:extLst>
          </p:cNvPr>
          <p:cNvSpPr txBox="1"/>
          <p:nvPr/>
        </p:nvSpPr>
        <p:spPr>
          <a:xfrm>
            <a:off x="4096712" y="2181322"/>
            <a:ext cx="1764559" cy="830997"/>
          </a:xfrm>
          <a:prstGeom prst="rect">
            <a:avLst/>
          </a:prstGeom>
          <a:noFill/>
        </p:spPr>
        <p:txBody>
          <a:bodyPr wrap="square" rtlCol="0">
            <a:spAutoFit/>
          </a:bodyPr>
          <a:lstStyle/>
          <a:p>
            <a:r>
              <a:rPr lang="en-GB" sz="2400" dirty="0">
                <a:latin typeface="Arial" panose="020B0604020202020204" pitchFamily="34" charset="0"/>
                <a:cs typeface="Arial" panose="020B0604020202020204" pitchFamily="34" charset="0"/>
              </a:rPr>
              <a:t>Example questions</a:t>
            </a:r>
            <a:endParaRPr lang="en-BE" sz="2400" dirty="0">
              <a:latin typeface="Arial" panose="020B0604020202020204" pitchFamily="34" charset="0"/>
              <a:cs typeface="Arial" panose="020B0604020202020204" pitchFamily="34" charset="0"/>
            </a:endParaRPr>
          </a:p>
        </p:txBody>
      </p:sp>
      <p:sp>
        <p:nvSpPr>
          <p:cNvPr id="27" name="TextBox 26">
            <a:extLst>
              <a:ext uri="{FF2B5EF4-FFF2-40B4-BE49-F238E27FC236}">
                <a16:creationId xmlns:a16="http://schemas.microsoft.com/office/drawing/2014/main" id="{1E6F1D35-605E-34B0-8813-78A0CCB54EBF}"/>
              </a:ext>
            </a:extLst>
          </p:cNvPr>
          <p:cNvSpPr txBox="1"/>
          <p:nvPr/>
        </p:nvSpPr>
        <p:spPr>
          <a:xfrm>
            <a:off x="4096712" y="4205921"/>
            <a:ext cx="1764559" cy="1569660"/>
          </a:xfrm>
          <a:prstGeom prst="rect">
            <a:avLst/>
          </a:prstGeom>
          <a:noFill/>
        </p:spPr>
        <p:txBody>
          <a:bodyPr wrap="square" rtlCol="0">
            <a:spAutoFit/>
          </a:bodyPr>
          <a:lstStyle/>
          <a:p>
            <a:r>
              <a:rPr lang="en-GB" sz="2400" dirty="0">
                <a:latin typeface="Arial" panose="020B0604020202020204" pitchFamily="34" charset="0"/>
                <a:cs typeface="Arial" panose="020B0604020202020204" pitchFamily="34" charset="0"/>
              </a:rPr>
              <a:t>Is there something you could observe?</a:t>
            </a:r>
            <a:endParaRPr lang="en-BE" sz="2400" dirty="0">
              <a:latin typeface="Arial" panose="020B0604020202020204" pitchFamily="34" charset="0"/>
              <a:cs typeface="Arial" panose="020B0604020202020204" pitchFamily="34" charset="0"/>
            </a:endParaRPr>
          </a:p>
        </p:txBody>
      </p:sp>
      <p:pic>
        <p:nvPicPr>
          <p:cNvPr id="30" name="Graphic 29" descr="Eyes with solid fill">
            <a:extLst>
              <a:ext uri="{FF2B5EF4-FFF2-40B4-BE49-F238E27FC236}">
                <a16:creationId xmlns:a16="http://schemas.microsoft.com/office/drawing/2014/main" id="{EC5C61FB-B122-5C18-AE5E-E489BE977C0F}"/>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623110" y="4344715"/>
            <a:ext cx="1160921" cy="1160921"/>
          </a:xfrm>
          <a:prstGeom prst="rect">
            <a:avLst/>
          </a:prstGeom>
        </p:spPr>
      </p:pic>
      <p:pic>
        <p:nvPicPr>
          <p:cNvPr id="32" name="Graphic 31" descr="Badge Question Mark with solid fill">
            <a:extLst>
              <a:ext uri="{FF2B5EF4-FFF2-40B4-BE49-F238E27FC236}">
                <a16:creationId xmlns:a16="http://schemas.microsoft.com/office/drawing/2014/main" id="{C31DF1A3-D9E2-EE92-135A-535E5A47DCB4}"/>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2623110" y="2139619"/>
            <a:ext cx="1160921" cy="1160921"/>
          </a:xfrm>
          <a:prstGeom prst="rect">
            <a:avLst/>
          </a:prstGeom>
        </p:spPr>
      </p:pic>
      <p:grpSp>
        <p:nvGrpSpPr>
          <p:cNvPr id="33" name="Group 32">
            <a:extLst>
              <a:ext uri="{FF2B5EF4-FFF2-40B4-BE49-F238E27FC236}">
                <a16:creationId xmlns:a16="http://schemas.microsoft.com/office/drawing/2014/main" id="{7DA4BE43-3A67-A916-5E02-816645E5F6B3}"/>
              </a:ext>
            </a:extLst>
          </p:cNvPr>
          <p:cNvGrpSpPr/>
          <p:nvPr/>
        </p:nvGrpSpPr>
        <p:grpSpPr>
          <a:xfrm>
            <a:off x="8400253" y="3448953"/>
            <a:ext cx="1522388" cy="2420657"/>
            <a:chOff x="860877" y="1929282"/>
            <a:chExt cx="1053230" cy="1674679"/>
          </a:xfrm>
        </p:grpSpPr>
        <p:sp>
          <p:nvSpPr>
            <p:cNvPr id="34" name="Round Same Side Corner Rectangle 46">
              <a:extLst>
                <a:ext uri="{FF2B5EF4-FFF2-40B4-BE49-F238E27FC236}">
                  <a16:creationId xmlns:a16="http://schemas.microsoft.com/office/drawing/2014/main" id="{4CD9C5B3-8D58-92D3-93F8-506B94664BD2}"/>
                </a:ext>
              </a:extLst>
            </p:cNvPr>
            <p:cNvSpPr/>
            <p:nvPr/>
          </p:nvSpPr>
          <p:spPr>
            <a:xfrm>
              <a:off x="1052733" y="2725467"/>
              <a:ext cx="671847" cy="878494"/>
            </a:xfrm>
            <a:prstGeom prst="round2SameRect">
              <a:avLst>
                <a:gd name="adj1" fmla="val 50000"/>
                <a:gd name="adj2" fmla="val 0"/>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35" name="Oval 34">
              <a:extLst>
                <a:ext uri="{FF2B5EF4-FFF2-40B4-BE49-F238E27FC236}">
                  <a16:creationId xmlns:a16="http://schemas.microsoft.com/office/drawing/2014/main" id="{92EB8B66-4A31-650B-4C36-089135EA02CF}"/>
                </a:ext>
              </a:extLst>
            </p:cNvPr>
            <p:cNvSpPr/>
            <p:nvPr/>
          </p:nvSpPr>
          <p:spPr>
            <a:xfrm>
              <a:off x="1047750" y="1929282"/>
              <a:ext cx="679484" cy="679484"/>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b="1" dirty="0">
                <a:solidFill>
                  <a:schemeClr val="bg1"/>
                </a:solidFill>
                <a:latin typeface="Arial" panose="020B0604020202020204" pitchFamily="34" charset="0"/>
                <a:cs typeface="Arial" panose="020B0604020202020204" pitchFamily="34" charset="0"/>
              </a:endParaRPr>
            </a:p>
          </p:txBody>
        </p:sp>
        <p:sp>
          <p:nvSpPr>
            <p:cNvPr id="36" name="Trapezoid 35">
              <a:extLst>
                <a:ext uri="{FF2B5EF4-FFF2-40B4-BE49-F238E27FC236}">
                  <a16:creationId xmlns:a16="http://schemas.microsoft.com/office/drawing/2014/main" id="{471D925F-99B1-1053-1884-758E39988A79}"/>
                </a:ext>
              </a:extLst>
            </p:cNvPr>
            <p:cNvSpPr/>
            <p:nvPr/>
          </p:nvSpPr>
          <p:spPr>
            <a:xfrm>
              <a:off x="860877" y="2993721"/>
              <a:ext cx="1053230" cy="610240"/>
            </a:xfrm>
            <a:prstGeom prst="trapezoid">
              <a:avLst>
                <a:gd name="adj" fmla="val 33040"/>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39" name="TextBox 38">
            <a:extLst>
              <a:ext uri="{FF2B5EF4-FFF2-40B4-BE49-F238E27FC236}">
                <a16:creationId xmlns:a16="http://schemas.microsoft.com/office/drawing/2014/main" id="{38327817-712F-EC99-0B89-2C2144D8FB45}"/>
              </a:ext>
            </a:extLst>
          </p:cNvPr>
          <p:cNvSpPr txBox="1"/>
          <p:nvPr/>
        </p:nvSpPr>
        <p:spPr>
          <a:xfrm>
            <a:off x="6735616" y="2100211"/>
            <a:ext cx="2503814" cy="1200329"/>
          </a:xfrm>
          <a:prstGeom prst="rect">
            <a:avLst/>
          </a:prstGeom>
          <a:noFill/>
        </p:spPr>
        <p:txBody>
          <a:bodyPr wrap="square">
            <a:spAutoFit/>
          </a:bodyPr>
          <a:lstStyle/>
          <a:p>
            <a:r>
              <a:rPr lang="en-GB" i="1" dirty="0">
                <a:latin typeface="Arial" panose="020B0604020202020204" pitchFamily="34" charset="0"/>
                <a:cs typeface="Arial" panose="020B0604020202020204" pitchFamily="34" charset="0"/>
              </a:rPr>
              <a:t>Questions to ask Amina directly (not the questions you would ask her mother)</a:t>
            </a:r>
            <a:endParaRPr lang="en-BE" i="1" dirty="0">
              <a:latin typeface="Arial" panose="020B0604020202020204" pitchFamily="34" charset="0"/>
              <a:cs typeface="Arial" panose="020B0604020202020204" pitchFamily="34" charset="0"/>
            </a:endParaRPr>
          </a:p>
        </p:txBody>
      </p:sp>
      <p:grpSp>
        <p:nvGrpSpPr>
          <p:cNvPr id="3" name="Group 2">
            <a:extLst>
              <a:ext uri="{FF2B5EF4-FFF2-40B4-BE49-F238E27FC236}">
                <a16:creationId xmlns:a16="http://schemas.microsoft.com/office/drawing/2014/main" id="{201FEE02-258F-AF1C-D554-686A86AA6D0F}"/>
              </a:ext>
            </a:extLst>
          </p:cNvPr>
          <p:cNvGrpSpPr/>
          <p:nvPr/>
        </p:nvGrpSpPr>
        <p:grpSpPr>
          <a:xfrm>
            <a:off x="10228983" y="337468"/>
            <a:ext cx="1587872" cy="1368854"/>
            <a:chOff x="10228983" y="337468"/>
            <a:chExt cx="1587872" cy="1368854"/>
          </a:xfrm>
        </p:grpSpPr>
        <p:sp>
          <p:nvSpPr>
            <p:cNvPr id="4" name="Hexagon 3">
              <a:extLst>
                <a:ext uri="{FF2B5EF4-FFF2-40B4-BE49-F238E27FC236}">
                  <a16:creationId xmlns:a16="http://schemas.microsoft.com/office/drawing/2014/main" id="{FABAD5D5-521E-BD16-3D35-F7F59186AA15}"/>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nvGrpSpPr>
            <p:cNvPr id="5" name="Group 4">
              <a:extLst>
                <a:ext uri="{FF2B5EF4-FFF2-40B4-BE49-F238E27FC236}">
                  <a16:creationId xmlns:a16="http://schemas.microsoft.com/office/drawing/2014/main" id="{AD2B692C-7E41-72BE-896A-851A6144F8AF}"/>
                </a:ext>
              </a:extLst>
            </p:cNvPr>
            <p:cNvGrpSpPr/>
            <p:nvPr/>
          </p:nvGrpSpPr>
          <p:grpSpPr>
            <a:xfrm>
              <a:off x="10621771" y="762700"/>
              <a:ext cx="562136" cy="634675"/>
              <a:chOff x="760175" y="830142"/>
              <a:chExt cx="867619" cy="979579"/>
            </a:xfrm>
          </p:grpSpPr>
          <p:sp>
            <p:nvSpPr>
              <p:cNvPr id="9" name="Rectangle 8">
                <a:extLst>
                  <a:ext uri="{FF2B5EF4-FFF2-40B4-BE49-F238E27FC236}">
                    <a16:creationId xmlns:a16="http://schemas.microsoft.com/office/drawing/2014/main" id="{83FA5699-FA14-AC0C-9358-853BFF3B124E}"/>
                  </a:ext>
                </a:extLst>
              </p:cNvPr>
              <p:cNvSpPr/>
              <p:nvPr/>
            </p:nvSpPr>
            <p:spPr>
              <a:xfrm>
                <a:off x="864636" y="830142"/>
                <a:ext cx="763158" cy="979577"/>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lang="en-CA" sz="1600" b="1" dirty="0">
                    <a:latin typeface="Arial" panose="020B0604020202020204" pitchFamily="34" charset="0"/>
                    <a:cs typeface="Arial" panose="020B0604020202020204" pitchFamily="34" charset="0"/>
                  </a:rPr>
                  <a:t>122-</a:t>
                </a:r>
              </a:p>
              <a:p>
                <a:pPr algn="ctr"/>
                <a:r>
                  <a:rPr lang="en-CA" sz="1600" b="1" dirty="0">
                    <a:latin typeface="Arial" panose="020B0604020202020204" pitchFamily="34" charset="0"/>
                    <a:cs typeface="Arial" panose="020B0604020202020204" pitchFamily="34" charset="0"/>
                  </a:rPr>
                  <a:t>123</a:t>
                </a:r>
              </a:p>
            </p:txBody>
          </p:sp>
          <p:sp>
            <p:nvSpPr>
              <p:cNvPr id="10" name="Rectangle 9">
                <a:extLst>
                  <a:ext uri="{FF2B5EF4-FFF2-40B4-BE49-F238E27FC236}">
                    <a16:creationId xmlns:a16="http://schemas.microsoft.com/office/drawing/2014/main" id="{E45DDB27-28D6-C1B0-7ED4-3F8AC22A4E41}"/>
                  </a:ext>
                </a:extLst>
              </p:cNvPr>
              <p:cNvSpPr/>
              <p:nvPr/>
            </p:nvSpPr>
            <p:spPr>
              <a:xfrm>
                <a:off x="760175" y="830144"/>
                <a:ext cx="149292" cy="979577"/>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grpSp>
          <p:nvGrpSpPr>
            <p:cNvPr id="6" name="Group 5">
              <a:extLst>
                <a:ext uri="{FF2B5EF4-FFF2-40B4-BE49-F238E27FC236}">
                  <a16:creationId xmlns:a16="http://schemas.microsoft.com/office/drawing/2014/main" id="{A620E822-3138-A6D6-AA3A-9A76987FD153}"/>
                </a:ext>
              </a:extLst>
            </p:cNvPr>
            <p:cNvGrpSpPr/>
            <p:nvPr/>
          </p:nvGrpSpPr>
          <p:grpSpPr>
            <a:xfrm>
              <a:off x="11325415" y="762701"/>
              <a:ext cx="182192" cy="634674"/>
              <a:chOff x="2121762" y="2323619"/>
              <a:chExt cx="200378" cy="825210"/>
            </a:xfrm>
          </p:grpSpPr>
          <p:sp>
            <p:nvSpPr>
              <p:cNvPr id="7" name="Isosceles Triangle 6">
                <a:extLst>
                  <a:ext uri="{FF2B5EF4-FFF2-40B4-BE49-F238E27FC236}">
                    <a16:creationId xmlns:a16="http://schemas.microsoft.com/office/drawing/2014/main" id="{4C69413D-716C-8629-CC68-E900B4F4903E}"/>
                  </a:ext>
                </a:extLst>
              </p:cNvPr>
              <p:cNvSpPr/>
              <p:nvPr/>
            </p:nvSpPr>
            <p:spPr>
              <a:xfrm>
                <a:off x="2121763" y="2323619"/>
                <a:ext cx="200377" cy="172739"/>
              </a:xfrm>
              <a:prstGeom prst="triangle">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8" name="Rectangle 7">
                <a:extLst>
                  <a:ext uri="{FF2B5EF4-FFF2-40B4-BE49-F238E27FC236}">
                    <a16:creationId xmlns:a16="http://schemas.microsoft.com/office/drawing/2014/main" id="{D2FAF9C8-0D6C-735E-0505-7AABF2A8BFC2}"/>
                  </a:ext>
                </a:extLst>
              </p:cNvPr>
              <p:cNvSpPr/>
              <p:nvPr/>
            </p:nvSpPr>
            <p:spPr>
              <a:xfrm>
                <a:off x="2121762" y="2496169"/>
                <a:ext cx="200377" cy="65266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grpSp>
    </p:spTree>
    <p:extLst>
      <p:ext uri="{BB962C8B-B14F-4D97-AF65-F5344CB8AC3E}">
        <p14:creationId xmlns:p14="http://schemas.microsoft.com/office/powerpoint/2010/main" val="107921030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 name="Graphic 24" descr="Badge Question Mark with solid fill">
            <a:extLst>
              <a:ext uri="{FF2B5EF4-FFF2-40B4-BE49-F238E27FC236}">
                <a16:creationId xmlns:a16="http://schemas.microsoft.com/office/drawing/2014/main" id="{014F0BFD-5759-970D-8603-70103C095E9B}"/>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0408456" y="4280171"/>
            <a:ext cx="1449228" cy="1449228"/>
          </a:xfrm>
          <a:prstGeom prst="rect">
            <a:avLst/>
          </a:prstGeom>
        </p:spPr>
      </p:pic>
      <p:sp>
        <p:nvSpPr>
          <p:cNvPr id="2" name="Title 1">
            <a:extLst>
              <a:ext uri="{FF2B5EF4-FFF2-40B4-BE49-F238E27FC236}">
                <a16:creationId xmlns:a16="http://schemas.microsoft.com/office/drawing/2014/main" id="{7C3D9FB9-A739-0BD9-2468-2BCCC36F3E05}"/>
              </a:ext>
            </a:extLst>
          </p:cNvPr>
          <p:cNvSpPr>
            <a:spLocks noGrp="1"/>
          </p:cNvSpPr>
          <p:nvPr>
            <p:ph type="title"/>
          </p:nvPr>
        </p:nvSpPr>
        <p:spPr/>
        <p:txBody>
          <a:bodyPr/>
          <a:lstStyle/>
          <a:p>
            <a:r>
              <a:rPr lang="en-GB" dirty="0"/>
              <a:t>How to assess the different elements</a:t>
            </a:r>
            <a:endParaRPr lang="en-BE" dirty="0"/>
          </a:p>
        </p:txBody>
      </p:sp>
      <p:sp>
        <p:nvSpPr>
          <p:cNvPr id="3" name="Arrow: Pentagon 2">
            <a:extLst>
              <a:ext uri="{FF2B5EF4-FFF2-40B4-BE49-F238E27FC236}">
                <a16:creationId xmlns:a16="http://schemas.microsoft.com/office/drawing/2014/main" id="{DB647D54-7D8B-BEAD-8628-274DCBD2E03A}"/>
              </a:ext>
            </a:extLst>
          </p:cNvPr>
          <p:cNvSpPr/>
          <p:nvPr/>
        </p:nvSpPr>
        <p:spPr>
          <a:xfrm>
            <a:off x="0" y="1573073"/>
            <a:ext cx="11734800" cy="667793"/>
          </a:xfrm>
          <a:prstGeom prst="homePlate">
            <a:avLst>
              <a:gd name="adj" fmla="val 26627"/>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533400"/>
            <a:r>
              <a:rPr lang="en-US" sz="1400" b="1" dirty="0">
                <a:solidFill>
                  <a:schemeClr val="tx1"/>
                </a:solidFill>
                <a:latin typeface="Arial" panose="020B0604020202020204" pitchFamily="34" charset="0"/>
                <a:cs typeface="Arial" panose="020B0604020202020204" pitchFamily="34" charset="0"/>
              </a:rPr>
              <a:t>PHYSICAL HEALTH AND WELL-BEING</a:t>
            </a:r>
          </a:p>
        </p:txBody>
      </p:sp>
      <p:sp>
        <p:nvSpPr>
          <p:cNvPr id="4" name="TextBox 3">
            <a:extLst>
              <a:ext uri="{FF2B5EF4-FFF2-40B4-BE49-F238E27FC236}">
                <a16:creationId xmlns:a16="http://schemas.microsoft.com/office/drawing/2014/main" id="{CE805ED4-6319-5CA6-D4D6-8FC2A5CE9010}"/>
              </a:ext>
            </a:extLst>
          </p:cNvPr>
          <p:cNvSpPr txBox="1"/>
          <p:nvPr/>
        </p:nvSpPr>
        <p:spPr>
          <a:xfrm>
            <a:off x="514998" y="2413337"/>
            <a:ext cx="4205764" cy="3108543"/>
          </a:xfrm>
          <a:prstGeom prst="rect">
            <a:avLst/>
          </a:prstGeom>
          <a:noFill/>
        </p:spPr>
        <p:txBody>
          <a:bodyPr wrap="square" rtlCol="0">
            <a:spAutoFit/>
          </a:bodyPr>
          <a:lstStyle/>
          <a:p>
            <a:r>
              <a:rPr lang="en-GB" sz="1400" b="1" dirty="0">
                <a:latin typeface="Arial" panose="020B0604020202020204" pitchFamily="34" charset="0"/>
                <a:cs typeface="Arial" panose="020B0604020202020204" pitchFamily="34" charset="0"/>
              </a:rPr>
              <a:t>Physical health conditions:</a:t>
            </a:r>
          </a:p>
          <a:p>
            <a:pPr marL="285750" indent="-285750">
              <a:buFont typeface="Arial" panose="020B0604020202020204" pitchFamily="34" charset="0"/>
              <a:buChar char="•"/>
            </a:pPr>
            <a:r>
              <a:rPr lang="en-GB" sz="1400" dirty="0">
                <a:latin typeface="Arial" panose="020B0604020202020204" pitchFamily="34" charset="0"/>
                <a:cs typeface="Arial" panose="020B0604020202020204" pitchFamily="34" charset="0"/>
              </a:rPr>
              <a:t>Do you have any pain somewhere?</a:t>
            </a:r>
          </a:p>
          <a:p>
            <a:pPr marL="285750" indent="-285750">
              <a:buFont typeface="Arial" panose="020B0604020202020204" pitchFamily="34" charset="0"/>
              <a:buChar char="•"/>
            </a:pPr>
            <a:r>
              <a:rPr lang="en-GB" sz="1400" dirty="0">
                <a:latin typeface="Arial" panose="020B0604020202020204" pitchFamily="34" charset="0"/>
                <a:cs typeface="Arial" panose="020B0604020202020204" pitchFamily="34" charset="0"/>
              </a:rPr>
              <a:t>Are there any parts of your body that hurt?</a:t>
            </a:r>
          </a:p>
          <a:p>
            <a:pPr marL="285750" indent="-285750">
              <a:buFont typeface="Arial" panose="020B0604020202020204" pitchFamily="34" charset="0"/>
              <a:buChar char="•"/>
            </a:pPr>
            <a:r>
              <a:rPr lang="en-US" sz="1400" dirty="0">
                <a:latin typeface="Arial" panose="020B0604020202020204" pitchFamily="34" charset="0"/>
                <a:cs typeface="Arial" panose="020B0604020202020204" pitchFamily="34" charset="0"/>
              </a:rPr>
              <a:t>Has anyone touched parts of your body and it made you feel sad or uncomfortable? </a:t>
            </a:r>
            <a:endParaRPr lang="en-GB" sz="140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GB" sz="1400" dirty="0">
                <a:latin typeface="Arial" panose="020B0604020202020204" pitchFamily="34" charset="0"/>
                <a:cs typeface="Arial" panose="020B0604020202020204" pitchFamily="34" charset="0"/>
              </a:rPr>
              <a:t>Do you feel sick or tired?  </a:t>
            </a:r>
          </a:p>
          <a:p>
            <a:endParaRPr lang="en-GB" sz="1400" b="1" dirty="0">
              <a:latin typeface="Arial" panose="020B0604020202020204" pitchFamily="34" charset="0"/>
              <a:cs typeface="Arial" panose="020B0604020202020204" pitchFamily="34" charset="0"/>
            </a:endParaRPr>
          </a:p>
          <a:p>
            <a:r>
              <a:rPr lang="en-GB" sz="1400" b="1" dirty="0">
                <a:latin typeface="Arial" panose="020B0604020202020204" pitchFamily="34" charset="0"/>
                <a:cs typeface="Arial" panose="020B0604020202020204" pitchFamily="34" charset="0"/>
              </a:rPr>
              <a:t>Hygiene:</a:t>
            </a:r>
          </a:p>
          <a:p>
            <a:pPr marL="285750" indent="-285750">
              <a:buFont typeface="Arial" panose="020B0604020202020204" pitchFamily="34" charset="0"/>
              <a:buChar char="•"/>
            </a:pPr>
            <a:r>
              <a:rPr lang="en-GB" sz="1400" dirty="0">
                <a:latin typeface="Arial" panose="020B0604020202020204" pitchFamily="34" charset="0"/>
                <a:cs typeface="Arial" panose="020B0604020202020204" pitchFamily="34" charset="0"/>
              </a:rPr>
              <a:t>Do you have soaps, washing powder, toothbrush, sanitary pads?</a:t>
            </a:r>
          </a:p>
          <a:p>
            <a:pPr marL="285750" indent="-285750">
              <a:buFont typeface="Arial" panose="020B0604020202020204" pitchFamily="34" charset="0"/>
              <a:buChar char="•"/>
            </a:pPr>
            <a:r>
              <a:rPr lang="en-GB" sz="1400" dirty="0">
                <a:latin typeface="Arial" panose="020B0604020202020204" pitchFamily="34" charset="0"/>
                <a:cs typeface="Arial" panose="020B0604020202020204" pitchFamily="34" charset="0"/>
              </a:rPr>
              <a:t>Observe if her clothing, if it is unclean or in poor condition compared to other children in the community.</a:t>
            </a:r>
          </a:p>
          <a:p>
            <a:endParaRPr lang="en-GB" sz="1400" b="1" dirty="0">
              <a:latin typeface="Arial" panose="020B0604020202020204" pitchFamily="34" charset="0"/>
              <a:cs typeface="Arial" panose="020B0604020202020204" pitchFamily="34" charset="0"/>
            </a:endParaRPr>
          </a:p>
        </p:txBody>
      </p:sp>
      <p:sp>
        <p:nvSpPr>
          <p:cNvPr id="9" name="TextBox 8">
            <a:extLst>
              <a:ext uri="{FF2B5EF4-FFF2-40B4-BE49-F238E27FC236}">
                <a16:creationId xmlns:a16="http://schemas.microsoft.com/office/drawing/2014/main" id="{5D683B13-F314-39FF-0B30-6A752D4559C2}"/>
              </a:ext>
            </a:extLst>
          </p:cNvPr>
          <p:cNvSpPr txBox="1"/>
          <p:nvPr/>
        </p:nvSpPr>
        <p:spPr>
          <a:xfrm>
            <a:off x="5207002" y="2413337"/>
            <a:ext cx="5029198" cy="2893100"/>
          </a:xfrm>
          <a:prstGeom prst="rect">
            <a:avLst/>
          </a:prstGeom>
          <a:noFill/>
        </p:spPr>
        <p:txBody>
          <a:bodyPr wrap="square" rtlCol="0">
            <a:spAutoFit/>
          </a:bodyPr>
          <a:lstStyle/>
          <a:p>
            <a:r>
              <a:rPr lang="en-GB" sz="1400" b="1" dirty="0">
                <a:latin typeface="Arial" panose="020B0604020202020204" pitchFamily="34" charset="0"/>
                <a:cs typeface="Arial" panose="020B0604020202020204" pitchFamily="34" charset="0"/>
              </a:rPr>
              <a:t>Development and functional difficulties</a:t>
            </a:r>
          </a:p>
          <a:p>
            <a:pPr marL="285750" indent="-285750">
              <a:buFont typeface="Arial" panose="020B0604020202020204" pitchFamily="34" charset="0"/>
              <a:buChar char="•"/>
            </a:pPr>
            <a:r>
              <a:rPr lang="en-GB" sz="1400" dirty="0">
                <a:latin typeface="Arial" panose="020B0604020202020204" pitchFamily="34" charset="0"/>
                <a:cs typeface="Arial" panose="020B0604020202020204" pitchFamily="34" charset="0"/>
              </a:rPr>
              <a:t>Observe if her physical development (length, weight) is as expected according to their age.</a:t>
            </a:r>
          </a:p>
          <a:p>
            <a:pPr marL="285750" indent="-285750">
              <a:buFont typeface="Arial" panose="020B0604020202020204" pitchFamily="34" charset="0"/>
              <a:buChar char="•"/>
            </a:pPr>
            <a:r>
              <a:rPr lang="en-GB" sz="1400" dirty="0">
                <a:latin typeface="Arial" panose="020B0604020202020204" pitchFamily="34" charset="0"/>
                <a:cs typeface="Arial" panose="020B0604020202020204" pitchFamily="34" charset="0"/>
              </a:rPr>
              <a:t>Do you have difficulty learning, remembering or concentrating?</a:t>
            </a:r>
          </a:p>
          <a:p>
            <a:pPr marL="285750" indent="-285750">
              <a:buFont typeface="Arial" panose="020B0604020202020204" pitchFamily="34" charset="0"/>
              <a:buChar char="•"/>
            </a:pPr>
            <a:r>
              <a:rPr lang="en-GB" sz="1400" dirty="0">
                <a:latin typeface="Arial" panose="020B0604020202020204" pitchFamily="34" charset="0"/>
                <a:cs typeface="Arial" panose="020B0604020202020204" pitchFamily="34" charset="0"/>
              </a:rPr>
              <a:t>Do you have difficulty communicating?</a:t>
            </a:r>
          </a:p>
          <a:p>
            <a:pPr marL="285750" indent="-285750">
              <a:buFont typeface="Arial" panose="020B0604020202020204" pitchFamily="34" charset="0"/>
              <a:buChar char="•"/>
            </a:pPr>
            <a:r>
              <a:rPr lang="en-GB" sz="1400" dirty="0">
                <a:latin typeface="Arial" panose="020B0604020202020204" pitchFamily="34" charset="0"/>
                <a:cs typeface="Arial" panose="020B0604020202020204" pitchFamily="34" charset="0"/>
              </a:rPr>
              <a:t>Do you have difficulty seeing, even when wearing glasses?</a:t>
            </a:r>
          </a:p>
          <a:p>
            <a:pPr marL="285750" indent="-285750">
              <a:buFont typeface="Arial" panose="020B0604020202020204" pitchFamily="34" charset="0"/>
              <a:buChar char="•"/>
            </a:pPr>
            <a:r>
              <a:rPr lang="en-GB" sz="1400" dirty="0">
                <a:latin typeface="Arial" panose="020B0604020202020204" pitchFamily="34" charset="0"/>
                <a:cs typeface="Arial" panose="020B0604020202020204" pitchFamily="34" charset="0"/>
              </a:rPr>
              <a:t>Do you have difficulty hearing, even when using hearing aid?</a:t>
            </a:r>
          </a:p>
          <a:p>
            <a:pPr marL="285750" indent="-285750">
              <a:buFont typeface="Arial" panose="020B0604020202020204" pitchFamily="34" charset="0"/>
              <a:buChar char="•"/>
            </a:pPr>
            <a:r>
              <a:rPr lang="en-GB" sz="1400" dirty="0">
                <a:latin typeface="Arial" panose="020B0604020202020204" pitchFamily="34" charset="0"/>
                <a:cs typeface="Arial" panose="020B0604020202020204" pitchFamily="34" charset="0"/>
              </a:rPr>
              <a:t>Do you have difficulty walking or moving parts of your body?</a:t>
            </a:r>
          </a:p>
          <a:p>
            <a:pPr marL="285750" indent="-285750">
              <a:buFont typeface="Arial" panose="020B0604020202020204" pitchFamily="34" charset="0"/>
              <a:buChar char="•"/>
            </a:pPr>
            <a:r>
              <a:rPr lang="en-GB" sz="1400" dirty="0">
                <a:latin typeface="Arial" panose="020B0604020202020204" pitchFamily="34" charset="0"/>
                <a:cs typeface="Arial" panose="020B0604020202020204" pitchFamily="34" charset="0"/>
              </a:rPr>
              <a:t>Do you have difficulty with getting dressed or eating? </a:t>
            </a:r>
          </a:p>
        </p:txBody>
      </p:sp>
      <p:grpSp>
        <p:nvGrpSpPr>
          <p:cNvPr id="10" name="Group 9">
            <a:extLst>
              <a:ext uri="{FF2B5EF4-FFF2-40B4-BE49-F238E27FC236}">
                <a16:creationId xmlns:a16="http://schemas.microsoft.com/office/drawing/2014/main" id="{9BCA7713-8879-83E1-1F92-A0CC95FC11B7}"/>
              </a:ext>
            </a:extLst>
          </p:cNvPr>
          <p:cNvGrpSpPr/>
          <p:nvPr/>
        </p:nvGrpSpPr>
        <p:grpSpPr>
          <a:xfrm>
            <a:off x="10408456" y="5004785"/>
            <a:ext cx="767544" cy="1220425"/>
            <a:chOff x="860877" y="1929282"/>
            <a:chExt cx="1053230" cy="1674679"/>
          </a:xfrm>
        </p:grpSpPr>
        <p:sp>
          <p:nvSpPr>
            <p:cNvPr id="11" name="Round Same Side Corner Rectangle 46">
              <a:extLst>
                <a:ext uri="{FF2B5EF4-FFF2-40B4-BE49-F238E27FC236}">
                  <a16:creationId xmlns:a16="http://schemas.microsoft.com/office/drawing/2014/main" id="{C32CE744-F818-D8C5-F580-6E023FDE26A1}"/>
                </a:ext>
              </a:extLst>
            </p:cNvPr>
            <p:cNvSpPr/>
            <p:nvPr/>
          </p:nvSpPr>
          <p:spPr>
            <a:xfrm>
              <a:off x="1052733" y="2725467"/>
              <a:ext cx="671847" cy="878494"/>
            </a:xfrm>
            <a:prstGeom prst="round2SameRect">
              <a:avLst>
                <a:gd name="adj1" fmla="val 50000"/>
                <a:gd name="adj2" fmla="val 0"/>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13" name="Oval 12">
              <a:extLst>
                <a:ext uri="{FF2B5EF4-FFF2-40B4-BE49-F238E27FC236}">
                  <a16:creationId xmlns:a16="http://schemas.microsoft.com/office/drawing/2014/main" id="{414F5736-CD8C-E6EF-7A59-9E9268FE4974}"/>
                </a:ext>
              </a:extLst>
            </p:cNvPr>
            <p:cNvSpPr/>
            <p:nvPr/>
          </p:nvSpPr>
          <p:spPr>
            <a:xfrm>
              <a:off x="1047750" y="1929282"/>
              <a:ext cx="679484" cy="679484"/>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b="1" dirty="0">
                <a:solidFill>
                  <a:schemeClr val="bg1"/>
                </a:solidFill>
                <a:latin typeface="Arial" panose="020B0604020202020204" pitchFamily="34" charset="0"/>
                <a:cs typeface="Arial" panose="020B0604020202020204" pitchFamily="34" charset="0"/>
              </a:endParaRPr>
            </a:p>
          </p:txBody>
        </p:sp>
        <p:sp>
          <p:nvSpPr>
            <p:cNvPr id="14" name="Trapezoid 13">
              <a:extLst>
                <a:ext uri="{FF2B5EF4-FFF2-40B4-BE49-F238E27FC236}">
                  <a16:creationId xmlns:a16="http://schemas.microsoft.com/office/drawing/2014/main" id="{0329A62D-504C-E73E-5B80-9A7B08CE2456}"/>
                </a:ext>
              </a:extLst>
            </p:cNvPr>
            <p:cNvSpPr/>
            <p:nvPr/>
          </p:nvSpPr>
          <p:spPr>
            <a:xfrm>
              <a:off x="860877" y="2993721"/>
              <a:ext cx="1053230" cy="610240"/>
            </a:xfrm>
            <a:prstGeom prst="trapezoid">
              <a:avLst>
                <a:gd name="adj" fmla="val 33040"/>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172904951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3D9FB9-A739-0BD9-2468-2BCCC36F3E05}"/>
              </a:ext>
            </a:extLst>
          </p:cNvPr>
          <p:cNvSpPr>
            <a:spLocks noGrp="1"/>
          </p:cNvSpPr>
          <p:nvPr>
            <p:ph type="title"/>
          </p:nvPr>
        </p:nvSpPr>
        <p:spPr/>
        <p:txBody>
          <a:bodyPr/>
          <a:lstStyle/>
          <a:p>
            <a:r>
              <a:rPr lang="en-GB" dirty="0"/>
              <a:t>How to assess the different elements</a:t>
            </a:r>
            <a:endParaRPr lang="en-BE" dirty="0"/>
          </a:p>
        </p:txBody>
      </p:sp>
      <p:sp>
        <p:nvSpPr>
          <p:cNvPr id="3" name="Arrow: Pentagon 2">
            <a:extLst>
              <a:ext uri="{FF2B5EF4-FFF2-40B4-BE49-F238E27FC236}">
                <a16:creationId xmlns:a16="http://schemas.microsoft.com/office/drawing/2014/main" id="{DB647D54-7D8B-BEAD-8628-274DCBD2E03A}"/>
              </a:ext>
            </a:extLst>
          </p:cNvPr>
          <p:cNvSpPr/>
          <p:nvPr/>
        </p:nvSpPr>
        <p:spPr>
          <a:xfrm>
            <a:off x="0" y="1573073"/>
            <a:ext cx="6096000" cy="667793"/>
          </a:xfrm>
          <a:prstGeom prst="homePlate">
            <a:avLst>
              <a:gd name="adj" fmla="val 26627"/>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533400"/>
            <a:r>
              <a:rPr lang="en-US" sz="1400" b="1" dirty="0">
                <a:solidFill>
                  <a:schemeClr val="tx1"/>
                </a:solidFill>
                <a:latin typeface="Arial" panose="020B0604020202020204" pitchFamily="34" charset="0"/>
                <a:cs typeface="Arial" panose="020B0604020202020204" pitchFamily="34" charset="0"/>
              </a:rPr>
              <a:t>EMOTIONAL HEALTH AND WELLBEING</a:t>
            </a:r>
          </a:p>
        </p:txBody>
      </p:sp>
      <p:sp>
        <p:nvSpPr>
          <p:cNvPr id="4" name="TextBox 3">
            <a:extLst>
              <a:ext uri="{FF2B5EF4-FFF2-40B4-BE49-F238E27FC236}">
                <a16:creationId xmlns:a16="http://schemas.microsoft.com/office/drawing/2014/main" id="{CE805ED4-6319-5CA6-D4D6-8FC2A5CE9010}"/>
              </a:ext>
            </a:extLst>
          </p:cNvPr>
          <p:cNvSpPr txBox="1"/>
          <p:nvPr/>
        </p:nvSpPr>
        <p:spPr>
          <a:xfrm>
            <a:off x="514998" y="2413337"/>
            <a:ext cx="5368074" cy="3539430"/>
          </a:xfrm>
          <a:prstGeom prst="rect">
            <a:avLst/>
          </a:prstGeom>
          <a:noFill/>
        </p:spPr>
        <p:txBody>
          <a:bodyPr wrap="square" rtlCol="0">
            <a:spAutoFit/>
          </a:bodyPr>
          <a:lstStyle/>
          <a:p>
            <a:pPr lvl="0"/>
            <a:r>
              <a:rPr lang="en-GB" sz="1400" b="1" dirty="0">
                <a:latin typeface="Arial" panose="020B0604020202020204" pitchFamily="34" charset="0"/>
                <a:cs typeface="Arial" panose="020B0604020202020204" pitchFamily="34" charset="0"/>
              </a:rPr>
              <a:t>Feelings</a:t>
            </a:r>
          </a:p>
          <a:p>
            <a:pPr marL="285750" indent="-285750">
              <a:buFont typeface="Arial" panose="020B0604020202020204" pitchFamily="34" charset="0"/>
              <a:buChar char="•"/>
            </a:pPr>
            <a:r>
              <a:rPr lang="en-GB" sz="1400" dirty="0">
                <a:latin typeface="Arial" panose="020B0604020202020204" pitchFamily="34" charset="0"/>
                <a:cs typeface="Arial" panose="020B0604020202020204" pitchFamily="34" charset="0"/>
              </a:rPr>
              <a:t>How do you feel at the moment? Do you feel often like this? </a:t>
            </a:r>
          </a:p>
          <a:p>
            <a:pPr marL="285750" indent="-285750">
              <a:buFont typeface="Arial" panose="020B0604020202020204" pitchFamily="34" charset="0"/>
              <a:buChar char="•"/>
            </a:pPr>
            <a:r>
              <a:rPr lang="en-GB" sz="1400" dirty="0">
                <a:latin typeface="Arial" panose="020B0604020202020204" pitchFamily="34" charset="0"/>
                <a:cs typeface="Arial" panose="020B0604020202020204" pitchFamily="34" charset="0"/>
              </a:rPr>
              <a:t>Are you sometimes scared? What makes you feel scared sometimes?</a:t>
            </a:r>
          </a:p>
          <a:p>
            <a:pPr marL="285750" indent="-285750">
              <a:buFont typeface="Arial" panose="020B0604020202020204" pitchFamily="34" charset="0"/>
              <a:buChar char="•"/>
            </a:pPr>
            <a:r>
              <a:rPr lang="en-GB" sz="1400" dirty="0">
                <a:latin typeface="Arial" panose="020B0604020202020204" pitchFamily="34" charset="0"/>
                <a:cs typeface="Arial" panose="020B0604020202020204" pitchFamily="34" charset="0"/>
              </a:rPr>
              <a:t>How do you sleep?</a:t>
            </a:r>
          </a:p>
          <a:p>
            <a:pPr marL="285750" indent="-285750">
              <a:buFont typeface="Arial" panose="020B0604020202020204" pitchFamily="34" charset="0"/>
              <a:buChar char="•"/>
            </a:pPr>
            <a:r>
              <a:rPr lang="en-GB" sz="1400" dirty="0">
                <a:latin typeface="Arial" panose="020B0604020202020204" pitchFamily="34" charset="0"/>
                <a:cs typeface="Arial" panose="020B0604020202020204" pitchFamily="34" charset="0"/>
              </a:rPr>
              <a:t>Do you sometimes have nightmares? </a:t>
            </a:r>
          </a:p>
          <a:p>
            <a:pPr marL="285750" indent="-285750">
              <a:buFont typeface="Arial" panose="020B0604020202020204" pitchFamily="34" charset="0"/>
              <a:buChar char="•"/>
            </a:pPr>
            <a:r>
              <a:rPr lang="en-GB" sz="1400" dirty="0">
                <a:latin typeface="Arial" panose="020B0604020202020204" pitchFamily="34" charset="0"/>
                <a:cs typeface="Arial" panose="020B0604020202020204" pitchFamily="34" charset="0"/>
              </a:rPr>
              <a:t>Do you sometimes get angry? What makes you feel angry? </a:t>
            </a:r>
          </a:p>
          <a:p>
            <a:pPr lvl="0"/>
            <a:endParaRPr lang="en-GB" sz="1400" b="1" dirty="0">
              <a:latin typeface="Arial" panose="020B0604020202020204" pitchFamily="34" charset="0"/>
              <a:cs typeface="Arial" panose="020B0604020202020204" pitchFamily="34" charset="0"/>
            </a:endParaRPr>
          </a:p>
          <a:p>
            <a:pPr lvl="0"/>
            <a:r>
              <a:rPr lang="en-GB" sz="1400" b="1" dirty="0">
                <a:latin typeface="Arial" panose="020B0604020202020204" pitchFamily="34" charset="0"/>
                <a:cs typeface="Arial" panose="020B0604020202020204" pitchFamily="34" charset="0"/>
              </a:rPr>
              <a:t>Behaviour</a:t>
            </a:r>
          </a:p>
          <a:p>
            <a:pPr marL="285750" indent="-285750">
              <a:buFont typeface="Arial" panose="020B0604020202020204" pitchFamily="34" charset="0"/>
              <a:buChar char="•"/>
            </a:pPr>
            <a:r>
              <a:rPr lang="en-GB" sz="1400" dirty="0">
                <a:latin typeface="Arial" panose="020B0604020202020204" pitchFamily="34" charset="0"/>
                <a:cs typeface="Arial" panose="020B0604020202020204" pitchFamily="34" charset="0"/>
              </a:rPr>
              <a:t>Observe if she looks attentive or rather numb or detached. </a:t>
            </a:r>
          </a:p>
          <a:p>
            <a:pPr marL="285750" indent="-285750">
              <a:buFont typeface="Arial" panose="020B0604020202020204" pitchFamily="34" charset="0"/>
              <a:buChar char="•"/>
            </a:pPr>
            <a:r>
              <a:rPr lang="en-GB" sz="1400" dirty="0">
                <a:latin typeface="Arial" panose="020B0604020202020204" pitchFamily="34" charset="0"/>
                <a:cs typeface="Arial" panose="020B0604020202020204" pitchFamily="34" charset="0"/>
              </a:rPr>
              <a:t>Observe if she is overly clingy or independent according to their age? </a:t>
            </a:r>
          </a:p>
          <a:p>
            <a:pPr marL="285750" indent="-285750">
              <a:buFont typeface="Arial" panose="020B0604020202020204" pitchFamily="34" charset="0"/>
              <a:buChar char="•"/>
            </a:pPr>
            <a:r>
              <a:rPr lang="en-GB" sz="1400" dirty="0">
                <a:latin typeface="Arial" panose="020B0604020202020204" pitchFamily="34" charset="0"/>
                <a:cs typeface="Arial" panose="020B0604020202020204" pitchFamily="34" charset="0"/>
              </a:rPr>
              <a:t>What do you do when you feel angry or sad?</a:t>
            </a:r>
          </a:p>
          <a:p>
            <a:pPr lvl="0"/>
            <a:endParaRPr lang="en-GB" sz="1400" b="1" dirty="0">
              <a:latin typeface="Arial" panose="020B0604020202020204" pitchFamily="34" charset="0"/>
              <a:cs typeface="Arial" panose="020B0604020202020204" pitchFamily="34" charset="0"/>
            </a:endParaRPr>
          </a:p>
          <a:p>
            <a:pPr lvl="0"/>
            <a:r>
              <a:rPr lang="en-GB" sz="1400" b="1" dirty="0">
                <a:latin typeface="Arial" panose="020B0604020202020204" pitchFamily="34" charset="0"/>
                <a:cs typeface="Arial" panose="020B0604020202020204" pitchFamily="34" charset="0"/>
              </a:rPr>
              <a:t>Self-esteem</a:t>
            </a:r>
          </a:p>
          <a:p>
            <a:pPr marL="285750" indent="-285750">
              <a:buFont typeface="Arial" panose="020B0604020202020204" pitchFamily="34" charset="0"/>
              <a:buChar char="•"/>
            </a:pPr>
            <a:r>
              <a:rPr lang="en-GB" sz="1400" dirty="0">
                <a:latin typeface="Arial" panose="020B0604020202020204" pitchFamily="34" charset="0"/>
                <a:cs typeface="Arial" panose="020B0604020202020204" pitchFamily="34" charset="0"/>
              </a:rPr>
              <a:t>Tip is to use directive or non-directive activities to assess this</a:t>
            </a:r>
          </a:p>
        </p:txBody>
      </p:sp>
      <p:sp>
        <p:nvSpPr>
          <p:cNvPr id="5" name="Arrow: Pentagon 4">
            <a:extLst>
              <a:ext uri="{FF2B5EF4-FFF2-40B4-BE49-F238E27FC236}">
                <a16:creationId xmlns:a16="http://schemas.microsoft.com/office/drawing/2014/main" id="{815338E7-B1F2-C471-F7A1-DBCCFE426308}"/>
              </a:ext>
            </a:extLst>
          </p:cNvPr>
          <p:cNvSpPr/>
          <p:nvPr/>
        </p:nvSpPr>
        <p:spPr>
          <a:xfrm>
            <a:off x="6485300" y="1573073"/>
            <a:ext cx="5389200" cy="667793"/>
          </a:xfrm>
          <a:prstGeom prst="homePlate">
            <a:avLst>
              <a:gd name="adj" fmla="val 26627"/>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7800"/>
            <a:r>
              <a:rPr lang="en-US" sz="1400" b="1" dirty="0">
                <a:solidFill>
                  <a:schemeClr val="tx1"/>
                </a:solidFill>
                <a:latin typeface="Arial" panose="020B0604020202020204" pitchFamily="34" charset="0"/>
                <a:cs typeface="Arial" panose="020B0604020202020204" pitchFamily="34" charset="0"/>
              </a:rPr>
              <a:t>SOCIAL RELATIONSHIPS WITH PEERS, FAMILY, AND COMMUNITY</a:t>
            </a:r>
          </a:p>
        </p:txBody>
      </p:sp>
      <p:sp>
        <p:nvSpPr>
          <p:cNvPr id="6" name="TextBox 5">
            <a:extLst>
              <a:ext uri="{FF2B5EF4-FFF2-40B4-BE49-F238E27FC236}">
                <a16:creationId xmlns:a16="http://schemas.microsoft.com/office/drawing/2014/main" id="{40EFA6DC-69A5-0703-8047-32A5CA0CB29E}"/>
              </a:ext>
            </a:extLst>
          </p:cNvPr>
          <p:cNvSpPr txBox="1"/>
          <p:nvPr/>
        </p:nvSpPr>
        <p:spPr>
          <a:xfrm>
            <a:off x="6680200" y="2413337"/>
            <a:ext cx="5194300" cy="1169551"/>
          </a:xfrm>
          <a:prstGeom prst="rect">
            <a:avLst/>
          </a:prstGeom>
          <a:noFill/>
        </p:spPr>
        <p:txBody>
          <a:bodyPr wrap="square" rtlCol="0">
            <a:spAutoFit/>
          </a:bodyPr>
          <a:lstStyle/>
          <a:p>
            <a:pPr lvl="0"/>
            <a:r>
              <a:rPr lang="en-GB" sz="1400" b="1" dirty="0">
                <a:latin typeface="Arial" panose="020B0604020202020204" pitchFamily="34" charset="0"/>
                <a:cs typeface="Arial" panose="020B0604020202020204" pitchFamily="34" charset="0"/>
              </a:rPr>
              <a:t>Peers</a:t>
            </a:r>
          </a:p>
          <a:p>
            <a:pPr marL="171450" indent="-171450">
              <a:buFont typeface="Arial" panose="020B0604020202020204" pitchFamily="34" charset="0"/>
              <a:buChar char="•"/>
            </a:pPr>
            <a:r>
              <a:rPr lang="en-GB" sz="1400" dirty="0">
                <a:latin typeface="Arial" panose="020B0604020202020204" pitchFamily="34" charset="0"/>
                <a:cs typeface="Arial" panose="020B0604020202020204" pitchFamily="34" charset="0"/>
              </a:rPr>
              <a:t>Do you have any friends?</a:t>
            </a:r>
          </a:p>
          <a:p>
            <a:pPr marL="171450" indent="-171450">
              <a:buFont typeface="Arial" panose="020B0604020202020204" pitchFamily="34" charset="0"/>
              <a:buChar char="•"/>
            </a:pPr>
            <a:r>
              <a:rPr lang="en-US" sz="1400" dirty="0">
                <a:latin typeface="Arial" panose="020B0604020202020204" pitchFamily="34" charset="0"/>
                <a:cs typeface="Arial" panose="020B0604020202020204" pitchFamily="34" charset="0"/>
              </a:rPr>
              <a:t>Do you do activities with other children in the community</a:t>
            </a:r>
            <a:r>
              <a:rPr lang="en-GB" sz="1400" dirty="0">
                <a:latin typeface="Arial" panose="020B0604020202020204" pitchFamily="34" charset="0"/>
                <a:cs typeface="Arial" panose="020B0604020202020204" pitchFamily="34" charset="0"/>
              </a:rPr>
              <a:t>?</a:t>
            </a:r>
          </a:p>
          <a:p>
            <a:pPr marL="171450" indent="-171450">
              <a:buFont typeface="Arial" panose="020B0604020202020204" pitchFamily="34" charset="0"/>
              <a:buChar char="•"/>
            </a:pPr>
            <a:r>
              <a:rPr lang="en-GB" sz="1400" dirty="0">
                <a:latin typeface="Arial" panose="020B0604020202020204" pitchFamily="34" charset="0"/>
                <a:cs typeface="Arial" panose="020B0604020202020204" pitchFamily="34" charset="0"/>
              </a:rPr>
              <a:t>How often do you meet or speak with your friends?</a:t>
            </a:r>
          </a:p>
          <a:p>
            <a:pPr marL="171450" indent="-171450">
              <a:buFont typeface="Arial" panose="020B0604020202020204" pitchFamily="34" charset="0"/>
              <a:buChar char="•"/>
            </a:pPr>
            <a:r>
              <a:rPr lang="en-GB" sz="1400" dirty="0">
                <a:latin typeface="Arial" panose="020B0604020202020204" pitchFamily="34" charset="0"/>
                <a:cs typeface="Arial" panose="020B0604020202020204" pitchFamily="34" charset="0"/>
              </a:rPr>
              <a:t>Who else is important for you?</a:t>
            </a:r>
          </a:p>
        </p:txBody>
      </p:sp>
      <p:pic>
        <p:nvPicPr>
          <p:cNvPr id="15" name="Graphic 14" descr="Badge Question Mark with solid fill">
            <a:extLst>
              <a:ext uri="{FF2B5EF4-FFF2-40B4-BE49-F238E27FC236}">
                <a16:creationId xmlns:a16="http://schemas.microsoft.com/office/drawing/2014/main" id="{D425657E-35FA-600A-CCBA-4B5832EB1AD9}"/>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0408456" y="4280171"/>
            <a:ext cx="1449228" cy="1449228"/>
          </a:xfrm>
          <a:prstGeom prst="rect">
            <a:avLst/>
          </a:prstGeom>
        </p:spPr>
      </p:pic>
      <p:grpSp>
        <p:nvGrpSpPr>
          <p:cNvPr id="16" name="Group 15">
            <a:extLst>
              <a:ext uri="{FF2B5EF4-FFF2-40B4-BE49-F238E27FC236}">
                <a16:creationId xmlns:a16="http://schemas.microsoft.com/office/drawing/2014/main" id="{2C10629F-D46A-CF0E-441F-8B7B30CBA951}"/>
              </a:ext>
            </a:extLst>
          </p:cNvPr>
          <p:cNvGrpSpPr/>
          <p:nvPr/>
        </p:nvGrpSpPr>
        <p:grpSpPr>
          <a:xfrm>
            <a:off x="10408456" y="5004785"/>
            <a:ext cx="767544" cy="1220425"/>
            <a:chOff x="860877" y="1929282"/>
            <a:chExt cx="1053230" cy="1674679"/>
          </a:xfrm>
        </p:grpSpPr>
        <p:sp>
          <p:nvSpPr>
            <p:cNvPr id="17" name="Round Same Side Corner Rectangle 46">
              <a:extLst>
                <a:ext uri="{FF2B5EF4-FFF2-40B4-BE49-F238E27FC236}">
                  <a16:creationId xmlns:a16="http://schemas.microsoft.com/office/drawing/2014/main" id="{1367C947-38BA-19BF-7472-397C0BCE5478}"/>
                </a:ext>
              </a:extLst>
            </p:cNvPr>
            <p:cNvSpPr/>
            <p:nvPr/>
          </p:nvSpPr>
          <p:spPr>
            <a:xfrm>
              <a:off x="1052733" y="2725467"/>
              <a:ext cx="671847" cy="878494"/>
            </a:xfrm>
            <a:prstGeom prst="round2SameRect">
              <a:avLst>
                <a:gd name="adj1" fmla="val 50000"/>
                <a:gd name="adj2" fmla="val 0"/>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18" name="Oval 17">
              <a:extLst>
                <a:ext uri="{FF2B5EF4-FFF2-40B4-BE49-F238E27FC236}">
                  <a16:creationId xmlns:a16="http://schemas.microsoft.com/office/drawing/2014/main" id="{657CD1F8-6409-6F7B-46B6-359DBDECF4C4}"/>
                </a:ext>
              </a:extLst>
            </p:cNvPr>
            <p:cNvSpPr/>
            <p:nvPr/>
          </p:nvSpPr>
          <p:spPr>
            <a:xfrm>
              <a:off x="1047750" y="1929282"/>
              <a:ext cx="679484" cy="679484"/>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b="1" dirty="0">
                <a:solidFill>
                  <a:schemeClr val="bg1"/>
                </a:solidFill>
                <a:latin typeface="Arial" panose="020B0604020202020204" pitchFamily="34" charset="0"/>
                <a:cs typeface="Arial" panose="020B0604020202020204" pitchFamily="34" charset="0"/>
              </a:endParaRPr>
            </a:p>
          </p:txBody>
        </p:sp>
        <p:sp>
          <p:nvSpPr>
            <p:cNvPr id="19" name="Trapezoid 18">
              <a:extLst>
                <a:ext uri="{FF2B5EF4-FFF2-40B4-BE49-F238E27FC236}">
                  <a16:creationId xmlns:a16="http://schemas.microsoft.com/office/drawing/2014/main" id="{87EF0385-D30B-012D-8C78-D7A6D3B62E14}"/>
                </a:ext>
              </a:extLst>
            </p:cNvPr>
            <p:cNvSpPr/>
            <p:nvPr/>
          </p:nvSpPr>
          <p:spPr>
            <a:xfrm>
              <a:off x="860877" y="2993721"/>
              <a:ext cx="1053230" cy="610240"/>
            </a:xfrm>
            <a:prstGeom prst="trapezoid">
              <a:avLst>
                <a:gd name="adj" fmla="val 33040"/>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211870117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Graphic 4" descr="Badge Question Mark with solid fill">
            <a:extLst>
              <a:ext uri="{FF2B5EF4-FFF2-40B4-BE49-F238E27FC236}">
                <a16:creationId xmlns:a16="http://schemas.microsoft.com/office/drawing/2014/main" id="{54CBFDD2-81A4-75BF-EC45-2A93AFF2ECA4}"/>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0408456" y="4280171"/>
            <a:ext cx="1449228" cy="1449228"/>
          </a:xfrm>
          <a:prstGeom prst="rect">
            <a:avLst/>
          </a:prstGeom>
        </p:spPr>
      </p:pic>
      <p:grpSp>
        <p:nvGrpSpPr>
          <p:cNvPr id="6" name="Group 5">
            <a:extLst>
              <a:ext uri="{FF2B5EF4-FFF2-40B4-BE49-F238E27FC236}">
                <a16:creationId xmlns:a16="http://schemas.microsoft.com/office/drawing/2014/main" id="{99B361C9-A19E-C388-9D8A-7B3BB729D0B2}"/>
              </a:ext>
            </a:extLst>
          </p:cNvPr>
          <p:cNvGrpSpPr/>
          <p:nvPr/>
        </p:nvGrpSpPr>
        <p:grpSpPr>
          <a:xfrm>
            <a:off x="10408456" y="5004785"/>
            <a:ext cx="767544" cy="1220425"/>
            <a:chOff x="860877" y="1929282"/>
            <a:chExt cx="1053230" cy="1674679"/>
          </a:xfrm>
        </p:grpSpPr>
        <p:sp>
          <p:nvSpPr>
            <p:cNvPr id="7" name="Round Same Side Corner Rectangle 46">
              <a:extLst>
                <a:ext uri="{FF2B5EF4-FFF2-40B4-BE49-F238E27FC236}">
                  <a16:creationId xmlns:a16="http://schemas.microsoft.com/office/drawing/2014/main" id="{349B920C-64FF-3A32-F52E-926DA097F407}"/>
                </a:ext>
              </a:extLst>
            </p:cNvPr>
            <p:cNvSpPr/>
            <p:nvPr/>
          </p:nvSpPr>
          <p:spPr>
            <a:xfrm>
              <a:off x="1052733" y="2725467"/>
              <a:ext cx="671847" cy="878494"/>
            </a:xfrm>
            <a:prstGeom prst="round2SameRect">
              <a:avLst>
                <a:gd name="adj1" fmla="val 50000"/>
                <a:gd name="adj2" fmla="val 0"/>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10" name="Oval 9">
              <a:extLst>
                <a:ext uri="{FF2B5EF4-FFF2-40B4-BE49-F238E27FC236}">
                  <a16:creationId xmlns:a16="http://schemas.microsoft.com/office/drawing/2014/main" id="{C12E6191-9FDB-8B87-0C23-842A890D39D7}"/>
                </a:ext>
              </a:extLst>
            </p:cNvPr>
            <p:cNvSpPr/>
            <p:nvPr/>
          </p:nvSpPr>
          <p:spPr>
            <a:xfrm>
              <a:off x="1047750" y="1929282"/>
              <a:ext cx="679484" cy="679484"/>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b="1" dirty="0">
                <a:solidFill>
                  <a:schemeClr val="bg1"/>
                </a:solidFill>
                <a:latin typeface="Arial" panose="020B0604020202020204" pitchFamily="34" charset="0"/>
                <a:cs typeface="Arial" panose="020B0604020202020204" pitchFamily="34" charset="0"/>
              </a:endParaRPr>
            </a:p>
          </p:txBody>
        </p:sp>
        <p:sp>
          <p:nvSpPr>
            <p:cNvPr id="11" name="Trapezoid 10">
              <a:extLst>
                <a:ext uri="{FF2B5EF4-FFF2-40B4-BE49-F238E27FC236}">
                  <a16:creationId xmlns:a16="http://schemas.microsoft.com/office/drawing/2014/main" id="{B59576C5-56E3-2060-6B91-2CD70517DCD9}"/>
                </a:ext>
              </a:extLst>
            </p:cNvPr>
            <p:cNvSpPr/>
            <p:nvPr/>
          </p:nvSpPr>
          <p:spPr>
            <a:xfrm>
              <a:off x="860877" y="2993721"/>
              <a:ext cx="1053230" cy="610240"/>
            </a:xfrm>
            <a:prstGeom prst="trapezoid">
              <a:avLst>
                <a:gd name="adj" fmla="val 33040"/>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2" name="Title 1">
            <a:extLst>
              <a:ext uri="{FF2B5EF4-FFF2-40B4-BE49-F238E27FC236}">
                <a16:creationId xmlns:a16="http://schemas.microsoft.com/office/drawing/2014/main" id="{7C3D9FB9-A739-0BD9-2468-2BCCC36F3E05}"/>
              </a:ext>
            </a:extLst>
          </p:cNvPr>
          <p:cNvSpPr>
            <a:spLocks noGrp="1"/>
          </p:cNvSpPr>
          <p:nvPr>
            <p:ph type="title"/>
          </p:nvPr>
        </p:nvSpPr>
        <p:spPr/>
        <p:txBody>
          <a:bodyPr/>
          <a:lstStyle/>
          <a:p>
            <a:r>
              <a:rPr lang="en-GB" dirty="0"/>
              <a:t>How to assess the different elements</a:t>
            </a:r>
            <a:endParaRPr lang="en-BE" dirty="0"/>
          </a:p>
        </p:txBody>
      </p:sp>
      <p:sp>
        <p:nvSpPr>
          <p:cNvPr id="3" name="Arrow: Pentagon 2">
            <a:extLst>
              <a:ext uri="{FF2B5EF4-FFF2-40B4-BE49-F238E27FC236}">
                <a16:creationId xmlns:a16="http://schemas.microsoft.com/office/drawing/2014/main" id="{DB647D54-7D8B-BEAD-8628-274DCBD2E03A}"/>
              </a:ext>
            </a:extLst>
          </p:cNvPr>
          <p:cNvSpPr/>
          <p:nvPr/>
        </p:nvSpPr>
        <p:spPr>
          <a:xfrm>
            <a:off x="-1" y="1319073"/>
            <a:ext cx="6266491" cy="667793"/>
          </a:xfrm>
          <a:prstGeom prst="homePlate">
            <a:avLst>
              <a:gd name="adj" fmla="val 26627"/>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533400"/>
            <a:r>
              <a:rPr lang="en-US" sz="1400" b="1" dirty="0">
                <a:solidFill>
                  <a:schemeClr val="tx1"/>
                </a:solidFill>
                <a:latin typeface="Arial" panose="020B0604020202020204" pitchFamily="34" charset="0"/>
                <a:cs typeface="Arial" panose="020B0604020202020204" pitchFamily="34" charset="0"/>
              </a:rPr>
              <a:t>EDUCATION, WORK, FREE TIME, AND INTERESTS</a:t>
            </a:r>
          </a:p>
        </p:txBody>
      </p:sp>
      <p:sp>
        <p:nvSpPr>
          <p:cNvPr id="4" name="TextBox 3">
            <a:extLst>
              <a:ext uri="{FF2B5EF4-FFF2-40B4-BE49-F238E27FC236}">
                <a16:creationId xmlns:a16="http://schemas.microsoft.com/office/drawing/2014/main" id="{CE805ED4-6319-5CA6-D4D6-8FC2A5CE9010}"/>
              </a:ext>
            </a:extLst>
          </p:cNvPr>
          <p:cNvSpPr txBox="1"/>
          <p:nvPr/>
        </p:nvSpPr>
        <p:spPr>
          <a:xfrm>
            <a:off x="514998" y="2159337"/>
            <a:ext cx="5751492" cy="3970318"/>
          </a:xfrm>
          <a:prstGeom prst="rect">
            <a:avLst/>
          </a:prstGeom>
          <a:noFill/>
        </p:spPr>
        <p:txBody>
          <a:bodyPr wrap="square" rtlCol="0">
            <a:spAutoFit/>
          </a:bodyPr>
          <a:lstStyle/>
          <a:p>
            <a:r>
              <a:rPr lang="en-US" sz="1400" b="1" dirty="0">
                <a:latin typeface="Arial" panose="020B0604020202020204" pitchFamily="34" charset="0"/>
                <a:cs typeface="Arial" panose="020B0604020202020204" pitchFamily="34" charset="0"/>
              </a:rPr>
              <a:t>Education</a:t>
            </a:r>
          </a:p>
          <a:p>
            <a:pPr marL="171450" indent="-171450">
              <a:buFont typeface="Arial" panose="020B0604020202020204" pitchFamily="34" charset="0"/>
              <a:buChar char="•"/>
            </a:pPr>
            <a:r>
              <a:rPr lang="en-US" sz="1400" dirty="0">
                <a:latin typeface="Arial" panose="020B0604020202020204" pitchFamily="34" charset="0"/>
                <a:cs typeface="Arial" panose="020B0604020202020204" pitchFamily="34" charset="0"/>
              </a:rPr>
              <a:t>Do you go to school or any other educational program? </a:t>
            </a:r>
          </a:p>
          <a:p>
            <a:pPr marL="171450" indent="-171450">
              <a:buFont typeface="Arial" panose="020B0604020202020204" pitchFamily="34" charset="0"/>
              <a:buChar char="•"/>
            </a:pPr>
            <a:r>
              <a:rPr lang="en-US" sz="1400" dirty="0">
                <a:latin typeface="Arial" panose="020B0604020202020204" pitchFamily="34" charset="0"/>
                <a:cs typeface="Arial" panose="020B0604020202020204" pitchFamily="34" charset="0"/>
              </a:rPr>
              <a:t>How often do you go to school or any other educational program? </a:t>
            </a:r>
          </a:p>
          <a:p>
            <a:pPr marL="171450" indent="-171450">
              <a:buFont typeface="Arial" panose="020B0604020202020204" pitchFamily="34" charset="0"/>
              <a:buChar char="•"/>
            </a:pPr>
            <a:r>
              <a:rPr lang="en-US" sz="1400" dirty="0">
                <a:latin typeface="Arial" panose="020B0604020202020204" pitchFamily="34" charset="0"/>
                <a:cs typeface="Arial" panose="020B0604020202020204" pitchFamily="34" charset="0"/>
              </a:rPr>
              <a:t>Have you ever been to school?</a:t>
            </a:r>
          </a:p>
          <a:p>
            <a:pPr marL="171450" indent="-171450">
              <a:buFont typeface="Arial" panose="020B0604020202020204" pitchFamily="34" charset="0"/>
              <a:buChar char="•"/>
            </a:pPr>
            <a:r>
              <a:rPr lang="en-US" sz="1400" dirty="0">
                <a:latin typeface="Arial" panose="020B0604020202020204" pitchFamily="34" charset="0"/>
                <a:cs typeface="Arial" panose="020B0604020202020204" pitchFamily="34" charset="0"/>
              </a:rPr>
              <a:t>Can you tell me what grade you reached?</a:t>
            </a:r>
          </a:p>
          <a:p>
            <a:endParaRPr lang="en-US" sz="1400" b="1" dirty="0">
              <a:latin typeface="Arial" panose="020B0604020202020204" pitchFamily="34" charset="0"/>
              <a:cs typeface="Arial" panose="020B0604020202020204" pitchFamily="34" charset="0"/>
            </a:endParaRPr>
          </a:p>
          <a:p>
            <a:r>
              <a:rPr lang="en-US" sz="1400" b="1" dirty="0">
                <a:latin typeface="Arial" panose="020B0604020202020204" pitchFamily="34" charset="0"/>
                <a:cs typeface="Arial" panose="020B0604020202020204" pitchFamily="34" charset="0"/>
              </a:rPr>
              <a:t>Work</a:t>
            </a:r>
          </a:p>
          <a:p>
            <a:pPr marL="171450" indent="-171450">
              <a:buFont typeface="Arial" panose="020B0604020202020204" pitchFamily="34" charset="0"/>
              <a:buChar char="•"/>
            </a:pPr>
            <a:r>
              <a:rPr lang="en-US" sz="1400" dirty="0">
                <a:latin typeface="Arial" panose="020B0604020202020204" pitchFamily="34" charset="0"/>
                <a:cs typeface="Arial" panose="020B0604020202020204" pitchFamily="34" charset="0"/>
              </a:rPr>
              <a:t>Do you work?</a:t>
            </a:r>
          </a:p>
          <a:p>
            <a:pPr marL="171450" indent="-171450">
              <a:buFont typeface="Arial" panose="020B0604020202020204" pitchFamily="34" charset="0"/>
              <a:buChar char="•"/>
            </a:pPr>
            <a:r>
              <a:rPr lang="en-US" sz="1400" dirty="0">
                <a:latin typeface="Arial" panose="020B0604020202020204" pitchFamily="34" charset="0"/>
                <a:cs typeface="Arial" panose="020B0604020202020204" pitchFamily="34" charset="0"/>
              </a:rPr>
              <a:t>What type of work do you do?</a:t>
            </a:r>
          </a:p>
          <a:p>
            <a:pPr marL="171450" indent="-171450">
              <a:buFont typeface="Arial" panose="020B0604020202020204" pitchFamily="34" charset="0"/>
              <a:buChar char="•"/>
            </a:pPr>
            <a:r>
              <a:rPr lang="en-US" sz="1400" dirty="0">
                <a:latin typeface="Arial" panose="020B0604020202020204" pitchFamily="34" charset="0"/>
                <a:cs typeface="Arial" panose="020B0604020202020204" pitchFamily="34" charset="0"/>
              </a:rPr>
              <a:t>Do you like your work or not at all? </a:t>
            </a:r>
          </a:p>
          <a:p>
            <a:pPr marL="171450" indent="-171450">
              <a:buFont typeface="Arial" panose="020B0604020202020204" pitchFamily="34" charset="0"/>
              <a:buChar char="•"/>
            </a:pPr>
            <a:r>
              <a:rPr lang="en-US" sz="1400" dirty="0">
                <a:latin typeface="Arial" panose="020B0604020202020204" pitchFamily="34" charset="0"/>
                <a:cs typeface="Arial" panose="020B0604020202020204" pitchFamily="34" charset="0"/>
              </a:rPr>
              <a:t>How often do you work? Do you work every day? </a:t>
            </a:r>
          </a:p>
          <a:p>
            <a:pPr marL="171450" indent="-171450">
              <a:buFont typeface="Arial" panose="020B0604020202020204" pitchFamily="34" charset="0"/>
              <a:buChar char="•"/>
            </a:pPr>
            <a:r>
              <a:rPr lang="en-US" sz="1400" dirty="0">
                <a:latin typeface="Arial" panose="020B0604020202020204" pitchFamily="34" charset="0"/>
                <a:cs typeface="Arial" panose="020B0604020202020204" pitchFamily="34" charset="0"/>
              </a:rPr>
              <a:t>How long do you work everyday</a:t>
            </a:r>
          </a:p>
          <a:p>
            <a:pPr marL="171450" indent="-171450">
              <a:buFont typeface="Arial" panose="020B0604020202020204" pitchFamily="34" charset="0"/>
              <a:buChar char="•"/>
            </a:pPr>
            <a:r>
              <a:rPr lang="en-US" sz="1400" dirty="0">
                <a:latin typeface="Arial" panose="020B0604020202020204" pitchFamily="34" charset="0"/>
                <a:cs typeface="Arial" panose="020B0604020202020204" pitchFamily="34" charset="0"/>
              </a:rPr>
              <a:t>Do you earn money with the work? Do you know what is done with that money? </a:t>
            </a:r>
          </a:p>
          <a:p>
            <a:endParaRPr lang="en-US" sz="1400" b="1" dirty="0">
              <a:latin typeface="Arial" panose="020B0604020202020204" pitchFamily="34" charset="0"/>
              <a:cs typeface="Arial" panose="020B0604020202020204" pitchFamily="34" charset="0"/>
            </a:endParaRPr>
          </a:p>
          <a:p>
            <a:r>
              <a:rPr lang="en-US" sz="1400" b="1" dirty="0">
                <a:latin typeface="Arial" panose="020B0604020202020204" pitchFamily="34" charset="0"/>
                <a:cs typeface="Arial" panose="020B0604020202020204" pitchFamily="34" charset="0"/>
              </a:rPr>
              <a:t>Free time</a:t>
            </a:r>
          </a:p>
          <a:p>
            <a:pPr marL="171450" indent="-171450">
              <a:buFont typeface="Arial" panose="020B0604020202020204" pitchFamily="34" charset="0"/>
              <a:buChar char="•"/>
            </a:pPr>
            <a:r>
              <a:rPr lang="en-US" sz="1400" dirty="0">
                <a:latin typeface="Arial" panose="020B0604020202020204" pitchFamily="34" charset="0"/>
                <a:cs typeface="Arial" panose="020B0604020202020204" pitchFamily="34" charset="0"/>
              </a:rPr>
              <a:t>What do you like doing for fun? What are your favorite activities?</a:t>
            </a:r>
          </a:p>
          <a:p>
            <a:pPr marL="171450" indent="-171450">
              <a:buFont typeface="Arial" panose="020B0604020202020204" pitchFamily="34" charset="0"/>
              <a:buChar char="•"/>
            </a:pPr>
            <a:r>
              <a:rPr lang="en-US" sz="1400" dirty="0">
                <a:latin typeface="Arial" panose="020B0604020202020204" pitchFamily="34" charset="0"/>
                <a:cs typeface="Arial" panose="020B0604020202020204" pitchFamily="34" charset="0"/>
              </a:rPr>
              <a:t>Do you have time to do your favorite activities? </a:t>
            </a:r>
          </a:p>
        </p:txBody>
      </p:sp>
      <p:sp>
        <p:nvSpPr>
          <p:cNvPr id="8" name="Arrow: Pentagon 7">
            <a:extLst>
              <a:ext uri="{FF2B5EF4-FFF2-40B4-BE49-F238E27FC236}">
                <a16:creationId xmlns:a16="http://schemas.microsoft.com/office/drawing/2014/main" id="{E48E33D8-C672-858C-E0AE-3D6E11EDDE4F}"/>
              </a:ext>
            </a:extLst>
          </p:cNvPr>
          <p:cNvSpPr/>
          <p:nvPr/>
        </p:nvSpPr>
        <p:spPr>
          <a:xfrm>
            <a:off x="6781800" y="1319073"/>
            <a:ext cx="5092700" cy="667793"/>
          </a:xfrm>
          <a:prstGeom prst="homePlate">
            <a:avLst>
              <a:gd name="adj" fmla="val 26627"/>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7800"/>
            <a:r>
              <a:rPr lang="en-US" sz="1400" b="1" dirty="0">
                <a:solidFill>
                  <a:schemeClr val="tx1"/>
                </a:solidFill>
                <a:latin typeface="Arial" panose="020B0604020202020204" pitchFamily="34" charset="0"/>
                <a:cs typeface="Arial" panose="020B0604020202020204" pitchFamily="34" charset="0"/>
              </a:rPr>
              <a:t>CARE, FAMILY AND LIVING ENVIRONMENT</a:t>
            </a:r>
          </a:p>
        </p:txBody>
      </p:sp>
      <p:sp>
        <p:nvSpPr>
          <p:cNvPr id="9" name="TextBox 8">
            <a:extLst>
              <a:ext uri="{FF2B5EF4-FFF2-40B4-BE49-F238E27FC236}">
                <a16:creationId xmlns:a16="http://schemas.microsoft.com/office/drawing/2014/main" id="{5D683B13-F314-39FF-0B30-6A752D4559C2}"/>
              </a:ext>
            </a:extLst>
          </p:cNvPr>
          <p:cNvSpPr txBox="1"/>
          <p:nvPr/>
        </p:nvSpPr>
        <p:spPr>
          <a:xfrm>
            <a:off x="6781800" y="2159337"/>
            <a:ext cx="5092700" cy="2677656"/>
          </a:xfrm>
          <a:prstGeom prst="rect">
            <a:avLst/>
          </a:prstGeom>
          <a:noFill/>
        </p:spPr>
        <p:txBody>
          <a:bodyPr wrap="square" rtlCol="0">
            <a:spAutoFit/>
          </a:bodyPr>
          <a:lstStyle/>
          <a:p>
            <a:pPr marL="171450" indent="-171450">
              <a:buFont typeface="Arial" panose="020B0604020202020204" pitchFamily="34" charset="0"/>
              <a:buChar char="•"/>
            </a:pPr>
            <a:r>
              <a:rPr lang="en-US" sz="1400" dirty="0">
                <a:latin typeface="Arial" panose="020B0604020202020204" pitchFamily="34" charset="0"/>
                <a:cs typeface="Arial" panose="020B0604020202020204" pitchFamily="34" charset="0"/>
              </a:rPr>
              <a:t>With who do you live?</a:t>
            </a:r>
          </a:p>
          <a:p>
            <a:pPr marL="171450" indent="-171450">
              <a:buFont typeface="Arial" panose="020B0604020202020204" pitchFamily="34" charset="0"/>
              <a:buChar char="•"/>
            </a:pPr>
            <a:r>
              <a:rPr lang="en-US" sz="1400" dirty="0">
                <a:latin typeface="Arial" panose="020B0604020202020204" pitchFamily="34" charset="0"/>
                <a:cs typeface="Arial" panose="020B0604020202020204" pitchFamily="34" charset="0"/>
              </a:rPr>
              <a:t>What do you like about the people you live with?</a:t>
            </a:r>
          </a:p>
          <a:p>
            <a:pPr marL="171450" indent="-171450">
              <a:buFont typeface="Arial" panose="020B0604020202020204" pitchFamily="34" charset="0"/>
              <a:buChar char="•"/>
            </a:pPr>
            <a:r>
              <a:rPr lang="en-US" sz="1400" dirty="0">
                <a:latin typeface="Arial" panose="020B0604020202020204" pitchFamily="34" charset="0"/>
                <a:cs typeface="Arial" panose="020B0604020202020204" pitchFamily="34" charset="0"/>
              </a:rPr>
              <a:t>What do you dislike about the people you live with?</a:t>
            </a:r>
          </a:p>
          <a:p>
            <a:pPr marL="171450" indent="-171450">
              <a:buFont typeface="Arial" panose="020B0604020202020204" pitchFamily="34" charset="0"/>
              <a:buChar char="•"/>
            </a:pPr>
            <a:r>
              <a:rPr lang="en-US" sz="1400" dirty="0">
                <a:latin typeface="Arial" panose="020B0604020202020204" pitchFamily="34" charset="0"/>
                <a:cs typeface="Arial" panose="020B0604020202020204" pitchFamily="34" charset="0"/>
              </a:rPr>
              <a:t>Who do you share a room with?</a:t>
            </a:r>
          </a:p>
          <a:p>
            <a:pPr marL="171450" indent="-171450">
              <a:buFont typeface="Arial" panose="020B0604020202020204" pitchFamily="34" charset="0"/>
              <a:buChar char="•"/>
            </a:pPr>
            <a:r>
              <a:rPr lang="en-US" sz="1400" dirty="0">
                <a:latin typeface="Arial" panose="020B0604020202020204" pitchFamily="34" charset="0"/>
                <a:cs typeface="Arial" panose="020B0604020202020204" pitchFamily="34" charset="0"/>
              </a:rPr>
              <a:t>How many meals a day do you eat?</a:t>
            </a:r>
          </a:p>
          <a:p>
            <a:pPr marL="171450" indent="-171450">
              <a:buFont typeface="Arial" panose="020B0604020202020204" pitchFamily="34" charset="0"/>
              <a:buChar char="•"/>
            </a:pPr>
            <a:r>
              <a:rPr lang="en-US" sz="1400" dirty="0">
                <a:latin typeface="Arial" panose="020B0604020202020204" pitchFamily="34" charset="0"/>
                <a:cs typeface="Arial" panose="020B0604020202020204" pitchFamily="34" charset="0"/>
              </a:rPr>
              <a:t>What jobs do people who live with you do?</a:t>
            </a:r>
          </a:p>
          <a:p>
            <a:pPr marL="171450" indent="-171450">
              <a:buFont typeface="Arial" panose="020B0604020202020204" pitchFamily="34" charset="0"/>
              <a:buChar char="•"/>
            </a:pPr>
            <a:r>
              <a:rPr lang="en-US" sz="1400" dirty="0">
                <a:latin typeface="Arial" panose="020B0604020202020204" pitchFamily="34" charset="0"/>
                <a:cs typeface="Arial" panose="020B0604020202020204" pitchFamily="34" charset="0"/>
              </a:rPr>
              <a:t>Do you have other family members who live somewhere else? </a:t>
            </a:r>
          </a:p>
          <a:p>
            <a:pPr marL="171450" indent="-171450">
              <a:buFont typeface="Arial" panose="020B0604020202020204" pitchFamily="34" charset="0"/>
              <a:buChar char="•"/>
            </a:pPr>
            <a:r>
              <a:rPr lang="en-US" sz="1400" dirty="0">
                <a:latin typeface="Arial" panose="020B0604020202020204" pitchFamily="34" charset="0"/>
                <a:cs typeface="Arial" panose="020B0604020202020204" pitchFamily="34" charset="0"/>
              </a:rPr>
              <a:t>Do you sometimes talk with these family members, or do they sometimes visit?</a:t>
            </a:r>
          </a:p>
          <a:p>
            <a:pPr marL="171450" indent="-171450">
              <a:buFont typeface="Arial" panose="020B0604020202020204" pitchFamily="34" charset="0"/>
              <a:buChar char="•"/>
            </a:pPr>
            <a:r>
              <a:rPr lang="en-US" sz="1400" dirty="0">
                <a:latin typeface="Arial" panose="020B0604020202020204" pitchFamily="34" charset="0"/>
                <a:cs typeface="Arial" panose="020B0604020202020204" pitchFamily="34" charset="0"/>
              </a:rPr>
              <a:t>Are you treated differently than other children in the home?</a:t>
            </a:r>
          </a:p>
          <a:p>
            <a:pPr marL="171450" indent="-171450">
              <a:buFont typeface="Arial" panose="020B0604020202020204" pitchFamily="34" charset="0"/>
              <a:buChar char="•"/>
            </a:pPr>
            <a:r>
              <a:rPr lang="en-US" sz="1400" dirty="0">
                <a:latin typeface="Arial" panose="020B0604020202020204" pitchFamily="34" charset="0"/>
                <a:cs typeface="Arial" panose="020B0604020202020204" pitchFamily="34" charset="0"/>
              </a:rPr>
              <a:t>Observe the tone of voice the parent uses with the child.</a:t>
            </a:r>
          </a:p>
        </p:txBody>
      </p:sp>
    </p:spTree>
    <p:extLst>
      <p:ext uri="{BB962C8B-B14F-4D97-AF65-F5344CB8AC3E}">
        <p14:creationId xmlns:p14="http://schemas.microsoft.com/office/powerpoint/2010/main" val="251592567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3D9FB9-A739-0BD9-2468-2BCCC36F3E05}"/>
              </a:ext>
            </a:extLst>
          </p:cNvPr>
          <p:cNvSpPr>
            <a:spLocks noGrp="1"/>
          </p:cNvSpPr>
          <p:nvPr>
            <p:ph type="title"/>
          </p:nvPr>
        </p:nvSpPr>
        <p:spPr/>
        <p:txBody>
          <a:bodyPr/>
          <a:lstStyle/>
          <a:p>
            <a:r>
              <a:rPr lang="en-GB" dirty="0"/>
              <a:t>How to assess the different elements</a:t>
            </a:r>
            <a:endParaRPr lang="en-BE" dirty="0"/>
          </a:p>
        </p:txBody>
      </p:sp>
      <p:sp>
        <p:nvSpPr>
          <p:cNvPr id="3" name="Arrow: Pentagon 2">
            <a:extLst>
              <a:ext uri="{FF2B5EF4-FFF2-40B4-BE49-F238E27FC236}">
                <a16:creationId xmlns:a16="http://schemas.microsoft.com/office/drawing/2014/main" id="{DB647D54-7D8B-BEAD-8628-274DCBD2E03A}"/>
              </a:ext>
            </a:extLst>
          </p:cNvPr>
          <p:cNvSpPr/>
          <p:nvPr/>
        </p:nvSpPr>
        <p:spPr>
          <a:xfrm>
            <a:off x="0" y="1573073"/>
            <a:ext cx="5778500" cy="667793"/>
          </a:xfrm>
          <a:prstGeom prst="homePlate">
            <a:avLst>
              <a:gd name="adj" fmla="val 26627"/>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533400"/>
            <a:r>
              <a:rPr lang="en-US" sz="1400" b="1" dirty="0">
                <a:solidFill>
                  <a:schemeClr val="tx1"/>
                </a:solidFill>
                <a:latin typeface="Arial" panose="020B0604020202020204" pitchFamily="34" charset="0"/>
                <a:cs typeface="Arial" panose="020B0604020202020204" pitchFamily="34" charset="0"/>
              </a:rPr>
              <a:t>COMMUNITY</a:t>
            </a:r>
          </a:p>
        </p:txBody>
      </p:sp>
      <p:sp>
        <p:nvSpPr>
          <p:cNvPr id="4" name="TextBox 3">
            <a:extLst>
              <a:ext uri="{FF2B5EF4-FFF2-40B4-BE49-F238E27FC236}">
                <a16:creationId xmlns:a16="http://schemas.microsoft.com/office/drawing/2014/main" id="{CE805ED4-6319-5CA6-D4D6-8FC2A5CE9010}"/>
              </a:ext>
            </a:extLst>
          </p:cNvPr>
          <p:cNvSpPr txBox="1"/>
          <p:nvPr/>
        </p:nvSpPr>
        <p:spPr>
          <a:xfrm>
            <a:off x="514998" y="2413337"/>
            <a:ext cx="5263502" cy="954107"/>
          </a:xfrm>
          <a:prstGeom prst="rect">
            <a:avLst/>
          </a:prstGeom>
          <a:noFill/>
        </p:spPr>
        <p:txBody>
          <a:bodyPr wrap="square" rtlCol="0">
            <a:spAutoFit/>
          </a:bodyPr>
          <a:lstStyle/>
          <a:p>
            <a:pPr marL="171450" indent="-171450">
              <a:buFont typeface="Arial" panose="020B0604020202020204" pitchFamily="34" charset="0"/>
              <a:buChar char="•"/>
            </a:pPr>
            <a:r>
              <a:rPr lang="en-US" sz="1400" dirty="0">
                <a:latin typeface="Arial" panose="020B0604020202020204" pitchFamily="34" charset="0"/>
                <a:cs typeface="Arial" panose="020B0604020202020204" pitchFamily="34" charset="0"/>
              </a:rPr>
              <a:t>Do you know if you have a community leader? </a:t>
            </a:r>
          </a:p>
          <a:p>
            <a:pPr marL="171450" indent="-171450">
              <a:buFont typeface="Arial" panose="020B0604020202020204" pitchFamily="34" charset="0"/>
              <a:buChar char="•"/>
            </a:pPr>
            <a:r>
              <a:rPr lang="en-US" sz="1400" dirty="0">
                <a:latin typeface="Arial" panose="020B0604020202020204" pitchFamily="34" charset="0"/>
                <a:cs typeface="Arial" panose="020B0604020202020204" pitchFamily="34" charset="0"/>
              </a:rPr>
              <a:t>Does your family join some activities in the community?</a:t>
            </a:r>
          </a:p>
          <a:p>
            <a:pPr marL="171450" indent="-171450">
              <a:buFont typeface="Arial" panose="020B0604020202020204" pitchFamily="34" charset="0"/>
              <a:buChar char="•"/>
            </a:pPr>
            <a:r>
              <a:rPr lang="en-US" sz="1400" dirty="0">
                <a:latin typeface="Arial" panose="020B0604020202020204" pitchFamily="34" charset="0"/>
                <a:cs typeface="Arial" panose="020B0604020202020204" pitchFamily="34" charset="0"/>
              </a:rPr>
              <a:t>Does your family get along with the neighbors and others from your community? </a:t>
            </a:r>
          </a:p>
        </p:txBody>
      </p:sp>
      <p:sp>
        <p:nvSpPr>
          <p:cNvPr id="8" name="Arrow: Pentagon 7">
            <a:extLst>
              <a:ext uri="{FF2B5EF4-FFF2-40B4-BE49-F238E27FC236}">
                <a16:creationId xmlns:a16="http://schemas.microsoft.com/office/drawing/2014/main" id="{E48E33D8-C672-858C-E0AE-3D6E11EDDE4F}"/>
              </a:ext>
            </a:extLst>
          </p:cNvPr>
          <p:cNvSpPr/>
          <p:nvPr/>
        </p:nvSpPr>
        <p:spPr>
          <a:xfrm>
            <a:off x="6413502" y="1573073"/>
            <a:ext cx="5460998" cy="667793"/>
          </a:xfrm>
          <a:prstGeom prst="homePlate">
            <a:avLst>
              <a:gd name="adj" fmla="val 26627"/>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7800"/>
            <a:r>
              <a:rPr lang="en-US" sz="1400" b="1" dirty="0">
                <a:solidFill>
                  <a:schemeClr val="tx1"/>
                </a:solidFill>
                <a:latin typeface="Arial" panose="020B0604020202020204" pitchFamily="34" charset="0"/>
                <a:cs typeface="Arial" panose="020B0604020202020204" pitchFamily="34" charset="0"/>
              </a:rPr>
              <a:t>DOCUMENTATION</a:t>
            </a:r>
          </a:p>
        </p:txBody>
      </p:sp>
      <p:sp>
        <p:nvSpPr>
          <p:cNvPr id="9" name="TextBox 8">
            <a:extLst>
              <a:ext uri="{FF2B5EF4-FFF2-40B4-BE49-F238E27FC236}">
                <a16:creationId xmlns:a16="http://schemas.microsoft.com/office/drawing/2014/main" id="{5D683B13-F314-39FF-0B30-6A752D4559C2}"/>
              </a:ext>
            </a:extLst>
          </p:cNvPr>
          <p:cNvSpPr txBox="1"/>
          <p:nvPr/>
        </p:nvSpPr>
        <p:spPr>
          <a:xfrm>
            <a:off x="6610998" y="2413337"/>
            <a:ext cx="5263502" cy="954107"/>
          </a:xfrm>
          <a:prstGeom prst="rect">
            <a:avLst/>
          </a:prstGeom>
          <a:noFill/>
        </p:spPr>
        <p:txBody>
          <a:bodyPr wrap="square" rtlCol="0">
            <a:spAutoFit/>
          </a:bodyPr>
          <a:lstStyle/>
          <a:p>
            <a:pPr marL="171450" indent="-171450">
              <a:buFont typeface="Arial" panose="020B0604020202020204" pitchFamily="34" charset="0"/>
              <a:buChar char="•"/>
            </a:pPr>
            <a:r>
              <a:rPr lang="en-US" sz="1400" dirty="0">
                <a:latin typeface="Arial" panose="020B0604020202020204" pitchFamily="34" charset="0"/>
                <a:cs typeface="Arial" panose="020B0604020202020204" pitchFamily="34" charset="0"/>
              </a:rPr>
              <a:t>Do you know if you have an ID card or a birth certificate or any other important papers? </a:t>
            </a:r>
          </a:p>
          <a:p>
            <a:pPr marL="171450" indent="-171450">
              <a:buFont typeface="Arial" panose="020B0604020202020204" pitchFamily="34" charset="0"/>
              <a:buChar char="•"/>
            </a:pPr>
            <a:r>
              <a:rPr lang="en-US" sz="1400" dirty="0">
                <a:latin typeface="Arial" panose="020B0604020202020204" pitchFamily="34" charset="0"/>
                <a:cs typeface="Arial" panose="020B0604020202020204" pitchFamily="34" charset="0"/>
              </a:rPr>
              <a:t>If you have documents, do you have them with you or know where to find them?	</a:t>
            </a:r>
          </a:p>
        </p:txBody>
      </p:sp>
      <p:pic>
        <p:nvPicPr>
          <p:cNvPr id="7" name="Graphic 6" descr="Badge Question Mark with solid fill">
            <a:extLst>
              <a:ext uri="{FF2B5EF4-FFF2-40B4-BE49-F238E27FC236}">
                <a16:creationId xmlns:a16="http://schemas.microsoft.com/office/drawing/2014/main" id="{2868E471-2C1F-C8FE-ED95-FFA921B80FD2}"/>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0408456" y="4280171"/>
            <a:ext cx="1449228" cy="1449228"/>
          </a:xfrm>
          <a:prstGeom prst="rect">
            <a:avLst/>
          </a:prstGeom>
        </p:spPr>
      </p:pic>
      <p:grpSp>
        <p:nvGrpSpPr>
          <p:cNvPr id="10" name="Group 9">
            <a:extLst>
              <a:ext uri="{FF2B5EF4-FFF2-40B4-BE49-F238E27FC236}">
                <a16:creationId xmlns:a16="http://schemas.microsoft.com/office/drawing/2014/main" id="{6CD1BE14-24BD-7857-DD91-E1B7B03A44A0}"/>
              </a:ext>
            </a:extLst>
          </p:cNvPr>
          <p:cNvGrpSpPr/>
          <p:nvPr/>
        </p:nvGrpSpPr>
        <p:grpSpPr>
          <a:xfrm>
            <a:off x="10408456" y="5004785"/>
            <a:ext cx="767544" cy="1220425"/>
            <a:chOff x="860877" y="1929282"/>
            <a:chExt cx="1053230" cy="1674679"/>
          </a:xfrm>
        </p:grpSpPr>
        <p:sp>
          <p:nvSpPr>
            <p:cNvPr id="11" name="Round Same Side Corner Rectangle 46">
              <a:extLst>
                <a:ext uri="{FF2B5EF4-FFF2-40B4-BE49-F238E27FC236}">
                  <a16:creationId xmlns:a16="http://schemas.microsoft.com/office/drawing/2014/main" id="{72ABAC71-FA52-3E6B-369D-13FEEC245A7E}"/>
                </a:ext>
              </a:extLst>
            </p:cNvPr>
            <p:cNvSpPr/>
            <p:nvPr/>
          </p:nvSpPr>
          <p:spPr>
            <a:xfrm>
              <a:off x="1052733" y="2725467"/>
              <a:ext cx="671847" cy="878494"/>
            </a:xfrm>
            <a:prstGeom prst="round2SameRect">
              <a:avLst>
                <a:gd name="adj1" fmla="val 50000"/>
                <a:gd name="adj2" fmla="val 0"/>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12" name="Oval 11">
              <a:extLst>
                <a:ext uri="{FF2B5EF4-FFF2-40B4-BE49-F238E27FC236}">
                  <a16:creationId xmlns:a16="http://schemas.microsoft.com/office/drawing/2014/main" id="{3AB302E6-F0B3-8958-B331-6A72407B3E80}"/>
                </a:ext>
              </a:extLst>
            </p:cNvPr>
            <p:cNvSpPr/>
            <p:nvPr/>
          </p:nvSpPr>
          <p:spPr>
            <a:xfrm>
              <a:off x="1047750" y="1929282"/>
              <a:ext cx="679484" cy="679484"/>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b="1" dirty="0">
                <a:solidFill>
                  <a:schemeClr val="bg1"/>
                </a:solidFill>
                <a:latin typeface="Arial" panose="020B0604020202020204" pitchFamily="34" charset="0"/>
                <a:cs typeface="Arial" panose="020B0604020202020204" pitchFamily="34" charset="0"/>
              </a:endParaRPr>
            </a:p>
          </p:txBody>
        </p:sp>
        <p:sp>
          <p:nvSpPr>
            <p:cNvPr id="13" name="Trapezoid 12">
              <a:extLst>
                <a:ext uri="{FF2B5EF4-FFF2-40B4-BE49-F238E27FC236}">
                  <a16:creationId xmlns:a16="http://schemas.microsoft.com/office/drawing/2014/main" id="{BBF16EE6-8F16-04D7-510E-4ADE0BF15F79}"/>
                </a:ext>
              </a:extLst>
            </p:cNvPr>
            <p:cNvSpPr/>
            <p:nvPr/>
          </p:nvSpPr>
          <p:spPr>
            <a:xfrm>
              <a:off x="860877" y="2993721"/>
              <a:ext cx="1053230" cy="610240"/>
            </a:xfrm>
            <a:prstGeom prst="trapezoid">
              <a:avLst>
                <a:gd name="adj" fmla="val 33040"/>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40891265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193D575D-C2C3-1AA5-4A0B-FC48C37BF365}"/>
              </a:ext>
            </a:extLst>
          </p:cNvPr>
          <p:cNvSpPr/>
          <p:nvPr/>
        </p:nvSpPr>
        <p:spPr>
          <a:xfrm>
            <a:off x="8145379" y="2583516"/>
            <a:ext cx="2538663" cy="409181"/>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 name="Rectangle 1">
            <a:extLst>
              <a:ext uri="{FF2B5EF4-FFF2-40B4-BE49-F238E27FC236}">
                <a16:creationId xmlns:a16="http://schemas.microsoft.com/office/drawing/2014/main" id="{844181A5-21C9-4BB0-A90B-B2EB79EC0455}"/>
              </a:ext>
            </a:extLst>
          </p:cNvPr>
          <p:cNvSpPr/>
          <p:nvPr/>
        </p:nvSpPr>
        <p:spPr>
          <a:xfrm>
            <a:off x="6735428" y="3040824"/>
            <a:ext cx="4032835" cy="409181"/>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4" name="Title 3">
            <a:extLst>
              <a:ext uri="{FF2B5EF4-FFF2-40B4-BE49-F238E27FC236}">
                <a16:creationId xmlns:a16="http://schemas.microsoft.com/office/drawing/2014/main" id="{BA17EAA9-0757-4E70-857A-CCB621E253F9}"/>
              </a:ext>
            </a:extLst>
          </p:cNvPr>
          <p:cNvSpPr>
            <a:spLocks noGrp="1"/>
          </p:cNvSpPr>
          <p:nvPr>
            <p:ph type="title"/>
          </p:nvPr>
        </p:nvSpPr>
        <p:spPr>
          <a:xfrm>
            <a:off x="1661965" y="3099692"/>
            <a:ext cx="2808067" cy="562168"/>
          </a:xfrm>
        </p:spPr>
        <p:txBody>
          <a:bodyPr/>
          <a:lstStyle/>
          <a:p>
            <a:r>
              <a:rPr lang="en-CA" dirty="0"/>
              <a:t>Module aim</a:t>
            </a:r>
          </a:p>
        </p:txBody>
      </p:sp>
      <p:grpSp>
        <p:nvGrpSpPr>
          <p:cNvPr id="6" name="Group 5">
            <a:extLst>
              <a:ext uri="{FF2B5EF4-FFF2-40B4-BE49-F238E27FC236}">
                <a16:creationId xmlns:a16="http://schemas.microsoft.com/office/drawing/2014/main" id="{C69C9C30-42B3-1E68-CE83-DB7D612DB35F}"/>
              </a:ext>
            </a:extLst>
          </p:cNvPr>
          <p:cNvGrpSpPr/>
          <p:nvPr/>
        </p:nvGrpSpPr>
        <p:grpSpPr>
          <a:xfrm rot="21023167">
            <a:off x="10590396" y="5000126"/>
            <a:ext cx="1027992" cy="1313349"/>
            <a:chOff x="2624677" y="2611508"/>
            <a:chExt cx="1684492" cy="2042442"/>
          </a:xfrm>
        </p:grpSpPr>
        <p:sp>
          <p:nvSpPr>
            <p:cNvPr id="7" name="Rectangle: Single Corner Snipped 6">
              <a:extLst>
                <a:ext uri="{FF2B5EF4-FFF2-40B4-BE49-F238E27FC236}">
                  <a16:creationId xmlns:a16="http://schemas.microsoft.com/office/drawing/2014/main" id="{BFBD51C8-A2D7-CD46-CDAA-E0808EF80C70}"/>
                </a:ext>
              </a:extLst>
            </p:cNvPr>
            <p:cNvSpPr/>
            <p:nvPr/>
          </p:nvSpPr>
          <p:spPr>
            <a:xfrm rot="582585">
              <a:off x="2624677" y="2611508"/>
              <a:ext cx="1684492" cy="2042442"/>
            </a:xfrm>
            <a:prstGeom prst="snip1Rect">
              <a:avLst/>
            </a:prstGeom>
            <a:solidFill>
              <a:schemeClr val="bg1"/>
            </a:solidFill>
            <a:ln w="127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200" dirty="0"/>
            </a:p>
          </p:txBody>
        </p:sp>
        <p:grpSp>
          <p:nvGrpSpPr>
            <p:cNvPr id="8" name="Group 7">
              <a:extLst>
                <a:ext uri="{FF2B5EF4-FFF2-40B4-BE49-F238E27FC236}">
                  <a16:creationId xmlns:a16="http://schemas.microsoft.com/office/drawing/2014/main" id="{37159D42-249E-8DC1-BAB4-2E11342F6B99}"/>
                </a:ext>
              </a:extLst>
            </p:cNvPr>
            <p:cNvGrpSpPr/>
            <p:nvPr/>
          </p:nvGrpSpPr>
          <p:grpSpPr>
            <a:xfrm rot="619501">
              <a:off x="3224746" y="3087487"/>
              <a:ext cx="506112" cy="1135915"/>
              <a:chOff x="5960196" y="3632825"/>
              <a:chExt cx="324376" cy="728028"/>
            </a:xfrm>
            <a:solidFill>
              <a:schemeClr val="bg1"/>
            </a:solidFill>
          </p:grpSpPr>
          <p:sp>
            <p:nvSpPr>
              <p:cNvPr id="9" name="Round Same Side Corner Rectangle 46">
                <a:extLst>
                  <a:ext uri="{FF2B5EF4-FFF2-40B4-BE49-F238E27FC236}">
                    <a16:creationId xmlns:a16="http://schemas.microsoft.com/office/drawing/2014/main" id="{CC74CDCC-1A81-C99F-587D-700354879747}"/>
                  </a:ext>
                </a:extLst>
              </p:cNvPr>
              <p:cNvSpPr/>
              <p:nvPr/>
            </p:nvSpPr>
            <p:spPr>
              <a:xfrm>
                <a:off x="5962575" y="4012912"/>
                <a:ext cx="320731" cy="347941"/>
              </a:xfrm>
              <a:prstGeom prst="round2SameRect">
                <a:avLst>
                  <a:gd name="adj1" fmla="val 50000"/>
                  <a:gd name="adj2" fmla="val 0"/>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200" dirty="0"/>
              </a:p>
            </p:txBody>
          </p:sp>
          <p:sp>
            <p:nvSpPr>
              <p:cNvPr id="10" name="Oval 9">
                <a:extLst>
                  <a:ext uri="{FF2B5EF4-FFF2-40B4-BE49-F238E27FC236}">
                    <a16:creationId xmlns:a16="http://schemas.microsoft.com/office/drawing/2014/main" id="{36ABDC72-F13E-A221-2D19-B6D53E7CB303}"/>
                  </a:ext>
                </a:extLst>
              </p:cNvPr>
              <p:cNvSpPr/>
              <p:nvPr/>
            </p:nvSpPr>
            <p:spPr>
              <a:xfrm>
                <a:off x="5960196" y="3632825"/>
                <a:ext cx="324376" cy="315383"/>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200" b="1" dirty="0">
                  <a:solidFill>
                    <a:schemeClr val="bg1"/>
                  </a:solidFill>
                  <a:latin typeface="Arial" panose="020B0604020202020204" pitchFamily="34" charset="0"/>
                  <a:cs typeface="Arial" panose="020B0604020202020204" pitchFamily="34" charset="0"/>
                </a:endParaRPr>
              </a:p>
            </p:txBody>
          </p:sp>
        </p:grpSp>
      </p:grpSp>
      <p:sp>
        <p:nvSpPr>
          <p:cNvPr id="11" name="TextBox 10">
            <a:extLst>
              <a:ext uri="{FF2B5EF4-FFF2-40B4-BE49-F238E27FC236}">
                <a16:creationId xmlns:a16="http://schemas.microsoft.com/office/drawing/2014/main" id="{E24EEE1C-BE7F-4B6C-BA92-E8B3F36132B2}"/>
              </a:ext>
            </a:extLst>
          </p:cNvPr>
          <p:cNvSpPr txBox="1"/>
          <p:nvPr/>
        </p:nvSpPr>
        <p:spPr>
          <a:xfrm>
            <a:off x="6693338" y="1682074"/>
            <a:ext cx="4263351" cy="3108543"/>
          </a:xfrm>
          <a:prstGeom prst="rect">
            <a:avLst/>
          </a:prstGeom>
          <a:noFill/>
        </p:spPr>
        <p:txBody>
          <a:bodyPr wrap="square" lIns="91440" tIns="45720" rIns="91440" bIns="45720" anchor="t">
            <a:spAutoFit/>
          </a:bodyPr>
          <a:lstStyle/>
          <a:p>
            <a:r>
              <a:rPr lang="en-US" sz="2800" b="1" dirty="0">
                <a:solidFill>
                  <a:schemeClr val="bg1"/>
                </a:solidFill>
                <a:latin typeface="Arial" panose="020B0604020202020204" pitchFamily="34" charset="0"/>
                <a:ea typeface="Arial"/>
                <a:cs typeface="Arial" panose="020B0604020202020204" pitchFamily="34" charset="0"/>
                <a:sym typeface="Arial"/>
              </a:rPr>
              <a:t>To provide participants with the knowledge and skills to conduct child-centered assessments, in line with inter-agency guidelines and standards.</a:t>
            </a:r>
            <a:endParaRPr lang="en-US" sz="2800" b="1"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99111846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780D2E-B75A-46C9-C93E-4791234FA4EB}"/>
              </a:ext>
            </a:extLst>
          </p:cNvPr>
          <p:cNvSpPr>
            <a:spLocks noGrp="1"/>
          </p:cNvSpPr>
          <p:nvPr>
            <p:ph type="title"/>
          </p:nvPr>
        </p:nvSpPr>
        <p:spPr/>
        <p:txBody>
          <a:bodyPr/>
          <a:lstStyle/>
          <a:p>
            <a:r>
              <a:rPr lang="en-GB" dirty="0">
                <a:highlight>
                  <a:srgbClr val="FFFF00"/>
                </a:highlight>
              </a:rPr>
              <a:t>Role play</a:t>
            </a:r>
            <a:endParaRPr lang="en-BE" dirty="0">
              <a:highlight>
                <a:srgbClr val="FFFF00"/>
              </a:highlight>
            </a:endParaRPr>
          </a:p>
        </p:txBody>
      </p:sp>
      <p:sp>
        <p:nvSpPr>
          <p:cNvPr id="22" name="TextBox 21">
            <a:extLst>
              <a:ext uri="{FF2B5EF4-FFF2-40B4-BE49-F238E27FC236}">
                <a16:creationId xmlns:a16="http://schemas.microsoft.com/office/drawing/2014/main" id="{3AB6518A-5778-D86B-A5AD-E449EC2D278E}"/>
              </a:ext>
            </a:extLst>
          </p:cNvPr>
          <p:cNvSpPr txBox="1"/>
          <p:nvPr/>
        </p:nvSpPr>
        <p:spPr>
          <a:xfrm>
            <a:off x="7607527" y="2910344"/>
            <a:ext cx="2386591" cy="954107"/>
          </a:xfrm>
          <a:prstGeom prst="rect">
            <a:avLst/>
          </a:prstGeom>
          <a:noFill/>
        </p:spPr>
        <p:txBody>
          <a:bodyPr wrap="square" rtlCol="0">
            <a:spAutoFit/>
          </a:bodyPr>
          <a:lstStyle/>
          <a:p>
            <a:r>
              <a:rPr lang="en-GB" sz="2800" dirty="0">
                <a:latin typeface="Arial" panose="020B0604020202020204" pitchFamily="34" charset="0"/>
                <a:cs typeface="Arial" panose="020B0604020202020204" pitchFamily="34" charset="0"/>
              </a:rPr>
              <a:t>Demonstrate your skills! </a:t>
            </a:r>
            <a:endParaRPr lang="en-BE" sz="2800" dirty="0">
              <a:latin typeface="Arial" panose="020B0604020202020204" pitchFamily="34" charset="0"/>
              <a:cs typeface="Arial" panose="020B0604020202020204" pitchFamily="34" charset="0"/>
            </a:endParaRPr>
          </a:p>
        </p:txBody>
      </p:sp>
      <p:grpSp>
        <p:nvGrpSpPr>
          <p:cNvPr id="15" name="Group 14">
            <a:extLst>
              <a:ext uri="{FF2B5EF4-FFF2-40B4-BE49-F238E27FC236}">
                <a16:creationId xmlns:a16="http://schemas.microsoft.com/office/drawing/2014/main" id="{FDA5E437-C539-8B07-12C2-AE2B40C8D9FB}"/>
              </a:ext>
            </a:extLst>
          </p:cNvPr>
          <p:cNvGrpSpPr/>
          <p:nvPr/>
        </p:nvGrpSpPr>
        <p:grpSpPr>
          <a:xfrm>
            <a:off x="10228983" y="337468"/>
            <a:ext cx="1587872" cy="1368854"/>
            <a:chOff x="10228983" y="337468"/>
            <a:chExt cx="1587872" cy="1368854"/>
          </a:xfrm>
        </p:grpSpPr>
        <p:sp>
          <p:nvSpPr>
            <p:cNvPr id="20" name="Hexagon 19">
              <a:extLst>
                <a:ext uri="{FF2B5EF4-FFF2-40B4-BE49-F238E27FC236}">
                  <a16:creationId xmlns:a16="http://schemas.microsoft.com/office/drawing/2014/main" id="{9FF0709E-F853-31D7-7883-71A0A208E520}"/>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nvGrpSpPr>
            <p:cNvPr id="21" name="Group 20">
              <a:extLst>
                <a:ext uri="{FF2B5EF4-FFF2-40B4-BE49-F238E27FC236}">
                  <a16:creationId xmlns:a16="http://schemas.microsoft.com/office/drawing/2014/main" id="{14D55492-88DF-7503-BB70-ED7EBDA6C966}"/>
                </a:ext>
              </a:extLst>
            </p:cNvPr>
            <p:cNvGrpSpPr/>
            <p:nvPr/>
          </p:nvGrpSpPr>
          <p:grpSpPr>
            <a:xfrm>
              <a:off x="10741851" y="707024"/>
              <a:ext cx="562136" cy="634675"/>
              <a:chOff x="760175" y="830141"/>
              <a:chExt cx="867619" cy="979580"/>
            </a:xfrm>
          </p:grpSpPr>
          <p:sp>
            <p:nvSpPr>
              <p:cNvPr id="23" name="Rectangle 22">
                <a:extLst>
                  <a:ext uri="{FF2B5EF4-FFF2-40B4-BE49-F238E27FC236}">
                    <a16:creationId xmlns:a16="http://schemas.microsoft.com/office/drawing/2014/main" id="{123EC392-DB68-6842-BFFA-74F3A9696A4A}"/>
                  </a:ext>
                </a:extLst>
              </p:cNvPr>
              <p:cNvSpPr/>
              <p:nvPr/>
            </p:nvSpPr>
            <p:spPr>
              <a:xfrm>
                <a:off x="864636" y="830141"/>
                <a:ext cx="763158" cy="979577"/>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lang="en-CA" sz="1600" b="1" dirty="0">
                    <a:latin typeface="Arial" panose="020B0604020202020204" pitchFamily="34" charset="0"/>
                    <a:cs typeface="Arial" panose="020B0604020202020204" pitchFamily="34" charset="0"/>
                  </a:rPr>
                  <a:t>124-</a:t>
                </a:r>
              </a:p>
              <a:p>
                <a:pPr algn="ctr"/>
                <a:r>
                  <a:rPr lang="en-CA" sz="1600" b="1" dirty="0">
                    <a:latin typeface="Arial" panose="020B0604020202020204" pitchFamily="34" charset="0"/>
                    <a:cs typeface="Arial" panose="020B0604020202020204" pitchFamily="34" charset="0"/>
                  </a:rPr>
                  <a:t>125</a:t>
                </a:r>
              </a:p>
            </p:txBody>
          </p:sp>
          <p:sp>
            <p:nvSpPr>
              <p:cNvPr id="24" name="Rectangle 23">
                <a:extLst>
                  <a:ext uri="{FF2B5EF4-FFF2-40B4-BE49-F238E27FC236}">
                    <a16:creationId xmlns:a16="http://schemas.microsoft.com/office/drawing/2014/main" id="{E94B9FCA-D437-DD0A-E016-213B8758BD7A}"/>
                  </a:ext>
                </a:extLst>
              </p:cNvPr>
              <p:cNvSpPr/>
              <p:nvPr/>
            </p:nvSpPr>
            <p:spPr>
              <a:xfrm>
                <a:off x="760175" y="830143"/>
                <a:ext cx="149292" cy="979578"/>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grpSp>
      <p:grpSp>
        <p:nvGrpSpPr>
          <p:cNvPr id="38" name="Group 37">
            <a:extLst>
              <a:ext uri="{FF2B5EF4-FFF2-40B4-BE49-F238E27FC236}">
                <a16:creationId xmlns:a16="http://schemas.microsoft.com/office/drawing/2014/main" id="{3A866990-3C68-8181-4A23-111E01190A7E}"/>
              </a:ext>
            </a:extLst>
          </p:cNvPr>
          <p:cNvGrpSpPr/>
          <p:nvPr/>
        </p:nvGrpSpPr>
        <p:grpSpPr>
          <a:xfrm>
            <a:off x="2197882" y="2009873"/>
            <a:ext cx="4591458" cy="3288582"/>
            <a:chOff x="3095303" y="2680418"/>
            <a:chExt cx="1667397" cy="1194255"/>
          </a:xfrm>
          <a:solidFill>
            <a:schemeClr val="accent6"/>
          </a:solidFill>
        </p:grpSpPr>
        <p:grpSp>
          <p:nvGrpSpPr>
            <p:cNvPr id="26" name="Group 25">
              <a:extLst>
                <a:ext uri="{FF2B5EF4-FFF2-40B4-BE49-F238E27FC236}">
                  <a16:creationId xmlns:a16="http://schemas.microsoft.com/office/drawing/2014/main" id="{025F3DB6-139D-1481-BBA0-2E047474A257}"/>
                </a:ext>
              </a:extLst>
            </p:cNvPr>
            <p:cNvGrpSpPr/>
            <p:nvPr/>
          </p:nvGrpSpPr>
          <p:grpSpPr>
            <a:xfrm>
              <a:off x="3095303" y="2680418"/>
              <a:ext cx="755220" cy="884779"/>
              <a:chOff x="6846848" y="1141103"/>
              <a:chExt cx="999203" cy="1170617"/>
            </a:xfrm>
            <a:grpFill/>
          </p:grpSpPr>
          <p:sp>
            <p:nvSpPr>
              <p:cNvPr id="27" name="Rectangle: Rounded Corners 26">
                <a:extLst>
                  <a:ext uri="{FF2B5EF4-FFF2-40B4-BE49-F238E27FC236}">
                    <a16:creationId xmlns:a16="http://schemas.microsoft.com/office/drawing/2014/main" id="{D2D3572A-37A0-6870-25C9-D4457D2A5BE1}"/>
                  </a:ext>
                </a:extLst>
              </p:cNvPr>
              <p:cNvSpPr/>
              <p:nvPr/>
            </p:nvSpPr>
            <p:spPr>
              <a:xfrm rot="1100420">
                <a:off x="7141985" y="1874813"/>
                <a:ext cx="152400" cy="436907"/>
              </a:xfrm>
              <a:prstGeom prst="roundRect">
                <a:avLst/>
              </a:prstGeom>
              <a:grp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8" name="Oval 27">
                <a:extLst>
                  <a:ext uri="{FF2B5EF4-FFF2-40B4-BE49-F238E27FC236}">
                    <a16:creationId xmlns:a16="http://schemas.microsoft.com/office/drawing/2014/main" id="{F81675AA-6FD3-B115-01E2-954998556F85}"/>
                  </a:ext>
                </a:extLst>
              </p:cNvPr>
              <p:cNvSpPr/>
              <p:nvPr/>
            </p:nvSpPr>
            <p:spPr>
              <a:xfrm rot="826591">
                <a:off x="6902427" y="1141103"/>
                <a:ext cx="904241" cy="922418"/>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9" name="Oval 28">
                <a:extLst>
                  <a:ext uri="{FF2B5EF4-FFF2-40B4-BE49-F238E27FC236}">
                    <a16:creationId xmlns:a16="http://schemas.microsoft.com/office/drawing/2014/main" id="{4C637D71-3347-45A6-7081-BFE11B76077E}"/>
                  </a:ext>
                </a:extLst>
              </p:cNvPr>
              <p:cNvSpPr/>
              <p:nvPr/>
            </p:nvSpPr>
            <p:spPr>
              <a:xfrm rot="826591">
                <a:off x="6846848" y="1323092"/>
                <a:ext cx="197662" cy="32612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0" name="Oval 29">
                <a:extLst>
                  <a:ext uri="{FF2B5EF4-FFF2-40B4-BE49-F238E27FC236}">
                    <a16:creationId xmlns:a16="http://schemas.microsoft.com/office/drawing/2014/main" id="{B0D2EAB9-637B-39A7-5C28-CD44B0C2F0FC}"/>
                  </a:ext>
                </a:extLst>
              </p:cNvPr>
              <p:cNvSpPr/>
              <p:nvPr/>
            </p:nvSpPr>
            <p:spPr>
              <a:xfrm rot="826591">
                <a:off x="7648389" y="1519621"/>
                <a:ext cx="197662" cy="32612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1" name="Block Arc 30">
                <a:extLst>
                  <a:ext uri="{FF2B5EF4-FFF2-40B4-BE49-F238E27FC236}">
                    <a16:creationId xmlns:a16="http://schemas.microsoft.com/office/drawing/2014/main" id="{7FB0444C-696C-40B2-1201-85AA27CCF9C6}"/>
                  </a:ext>
                </a:extLst>
              </p:cNvPr>
              <p:cNvSpPr/>
              <p:nvPr/>
            </p:nvSpPr>
            <p:spPr>
              <a:xfrm rot="11719641">
                <a:off x="7178956" y="1637818"/>
                <a:ext cx="306872" cy="247075"/>
              </a:xfrm>
              <a:prstGeom prst="blockArc">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solidFill>
                    <a:schemeClr val="tx1"/>
                  </a:solidFill>
                </a:endParaRPr>
              </a:p>
            </p:txBody>
          </p:sp>
        </p:grpSp>
        <p:grpSp>
          <p:nvGrpSpPr>
            <p:cNvPr id="32" name="Group 31">
              <a:extLst>
                <a:ext uri="{FF2B5EF4-FFF2-40B4-BE49-F238E27FC236}">
                  <a16:creationId xmlns:a16="http://schemas.microsoft.com/office/drawing/2014/main" id="{6C602603-FE66-4153-3D0A-ACAB6512B35D}"/>
                </a:ext>
              </a:extLst>
            </p:cNvPr>
            <p:cNvGrpSpPr/>
            <p:nvPr/>
          </p:nvGrpSpPr>
          <p:grpSpPr>
            <a:xfrm rot="19632759">
              <a:off x="4007481" y="2976179"/>
              <a:ext cx="755219" cy="898494"/>
              <a:chOff x="6846848" y="1141103"/>
              <a:chExt cx="999203" cy="1188766"/>
            </a:xfrm>
            <a:grpFill/>
          </p:grpSpPr>
          <p:sp>
            <p:nvSpPr>
              <p:cNvPr id="33" name="Rectangle: Rounded Corners 32">
                <a:extLst>
                  <a:ext uri="{FF2B5EF4-FFF2-40B4-BE49-F238E27FC236}">
                    <a16:creationId xmlns:a16="http://schemas.microsoft.com/office/drawing/2014/main" id="{BA8084DB-48EC-97D0-7EB7-9FA907615CC7}"/>
                  </a:ext>
                </a:extLst>
              </p:cNvPr>
              <p:cNvSpPr/>
              <p:nvPr/>
            </p:nvSpPr>
            <p:spPr>
              <a:xfrm rot="582262">
                <a:off x="7185878" y="1892961"/>
                <a:ext cx="152400" cy="436908"/>
              </a:xfrm>
              <a:prstGeom prst="roundRect">
                <a:avLst/>
              </a:prstGeom>
              <a:grp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4" name="Oval 33">
                <a:extLst>
                  <a:ext uri="{FF2B5EF4-FFF2-40B4-BE49-F238E27FC236}">
                    <a16:creationId xmlns:a16="http://schemas.microsoft.com/office/drawing/2014/main" id="{C861C5BB-75E8-A1E9-5E6A-73B77F24C621}"/>
                  </a:ext>
                </a:extLst>
              </p:cNvPr>
              <p:cNvSpPr/>
              <p:nvPr/>
            </p:nvSpPr>
            <p:spPr>
              <a:xfrm rot="826591">
                <a:off x="6902428" y="1141103"/>
                <a:ext cx="904241" cy="922418"/>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5" name="Oval 34">
                <a:extLst>
                  <a:ext uri="{FF2B5EF4-FFF2-40B4-BE49-F238E27FC236}">
                    <a16:creationId xmlns:a16="http://schemas.microsoft.com/office/drawing/2014/main" id="{23D4333F-CBB9-4026-671A-2A919D26FF07}"/>
                  </a:ext>
                </a:extLst>
              </p:cNvPr>
              <p:cNvSpPr/>
              <p:nvPr/>
            </p:nvSpPr>
            <p:spPr>
              <a:xfrm rot="826591">
                <a:off x="6846848" y="1323092"/>
                <a:ext cx="197662" cy="32612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6" name="Oval 35">
                <a:extLst>
                  <a:ext uri="{FF2B5EF4-FFF2-40B4-BE49-F238E27FC236}">
                    <a16:creationId xmlns:a16="http://schemas.microsoft.com/office/drawing/2014/main" id="{9752FDEA-6E0D-5D79-5741-1A528A0CA9DA}"/>
                  </a:ext>
                </a:extLst>
              </p:cNvPr>
              <p:cNvSpPr/>
              <p:nvPr/>
            </p:nvSpPr>
            <p:spPr>
              <a:xfrm rot="826591">
                <a:off x="7648389" y="1519621"/>
                <a:ext cx="197662" cy="32612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7" name="Block Arc 36">
                <a:extLst>
                  <a:ext uri="{FF2B5EF4-FFF2-40B4-BE49-F238E27FC236}">
                    <a16:creationId xmlns:a16="http://schemas.microsoft.com/office/drawing/2014/main" id="{58110D3D-C4FC-06E2-890F-266ECA7B3545}"/>
                  </a:ext>
                </a:extLst>
              </p:cNvPr>
              <p:cNvSpPr/>
              <p:nvPr/>
            </p:nvSpPr>
            <p:spPr>
              <a:xfrm rot="726908">
                <a:off x="7119521" y="1730088"/>
                <a:ext cx="306872" cy="247075"/>
              </a:xfrm>
              <a:prstGeom prst="blockArc">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solidFill>
                    <a:schemeClr val="tx1"/>
                  </a:solidFill>
                </a:endParaRPr>
              </a:p>
            </p:txBody>
          </p:sp>
        </p:grpSp>
      </p:grpSp>
    </p:spTree>
    <p:extLst>
      <p:ext uri="{BB962C8B-B14F-4D97-AF65-F5344CB8AC3E}">
        <p14:creationId xmlns:p14="http://schemas.microsoft.com/office/powerpoint/2010/main" val="421778967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32FF24-5418-0743-AE69-D9381E4B16DB}"/>
              </a:ext>
            </a:extLst>
          </p:cNvPr>
          <p:cNvSpPr>
            <a:spLocks noGrp="1"/>
          </p:cNvSpPr>
          <p:nvPr>
            <p:ph type="title"/>
          </p:nvPr>
        </p:nvSpPr>
        <p:spPr/>
        <p:txBody>
          <a:bodyPr/>
          <a:lstStyle/>
          <a:p>
            <a:r>
              <a:rPr lang="en-GB" dirty="0"/>
              <a:t>Assessment tips</a:t>
            </a:r>
            <a:endParaRPr lang="en-BE" dirty="0"/>
          </a:p>
        </p:txBody>
      </p:sp>
      <p:sp>
        <p:nvSpPr>
          <p:cNvPr id="4" name="TextBox 3">
            <a:extLst>
              <a:ext uri="{FF2B5EF4-FFF2-40B4-BE49-F238E27FC236}">
                <a16:creationId xmlns:a16="http://schemas.microsoft.com/office/drawing/2014/main" id="{D3A0C389-BC04-DD95-D54E-51708D66C4B1}"/>
              </a:ext>
            </a:extLst>
          </p:cNvPr>
          <p:cNvSpPr txBox="1"/>
          <p:nvPr/>
        </p:nvSpPr>
        <p:spPr>
          <a:xfrm>
            <a:off x="2006600" y="1614205"/>
            <a:ext cx="4089400" cy="4247317"/>
          </a:xfrm>
          <a:prstGeom prst="rect">
            <a:avLst/>
          </a:prstGeom>
          <a:noFill/>
        </p:spPr>
        <p:txBody>
          <a:bodyPr wrap="square">
            <a:spAutoFit/>
          </a:bodyPr>
          <a:lstStyle/>
          <a:p>
            <a:pPr marL="0" lvl="1"/>
            <a:r>
              <a:rPr lang="en-GB" b="0" dirty="0">
                <a:latin typeface="Arial" panose="020B0604020202020204" pitchFamily="34" charset="0"/>
                <a:cs typeface="Arial" panose="020B0604020202020204" pitchFamily="34" charset="0"/>
              </a:rPr>
              <a:t>Questions should be used carefully and sparingly. You don't want to interrogate a child</a:t>
            </a:r>
            <a:r>
              <a:rPr lang="en-GB" dirty="0">
                <a:latin typeface="Arial" panose="020B0604020202020204" pitchFamily="34" charset="0"/>
                <a:cs typeface="Arial" panose="020B0604020202020204" pitchFamily="34" charset="0"/>
              </a:rPr>
              <a:t>! </a:t>
            </a:r>
          </a:p>
          <a:p>
            <a:pPr marL="0" lvl="1"/>
            <a:endParaRPr lang="en-GB" b="0" dirty="0">
              <a:latin typeface="Arial" panose="020B0604020202020204" pitchFamily="34" charset="0"/>
              <a:cs typeface="Arial" panose="020B0604020202020204" pitchFamily="34" charset="0"/>
            </a:endParaRPr>
          </a:p>
          <a:p>
            <a:pPr marL="0" lvl="1"/>
            <a:r>
              <a:rPr lang="en-GB" dirty="0">
                <a:latin typeface="Arial" panose="020B0604020202020204" pitchFamily="34" charset="0"/>
                <a:cs typeface="Arial" panose="020B0604020202020204" pitchFamily="34" charset="0"/>
              </a:rPr>
              <a:t>Don’t be too directive, it’s fine if the child jumps from one topic to another. It’s not necessary to strictly follow the structure of the assessment form</a:t>
            </a:r>
            <a:r>
              <a:rPr lang="en-GB" b="0" dirty="0">
                <a:latin typeface="Arial" panose="020B0604020202020204" pitchFamily="34" charset="0"/>
                <a:cs typeface="Arial" panose="020B0604020202020204" pitchFamily="34" charset="0"/>
              </a:rPr>
              <a:t>.</a:t>
            </a:r>
          </a:p>
          <a:p>
            <a:pPr marL="0" lvl="1"/>
            <a:endParaRPr lang="en-GB" b="0" dirty="0">
              <a:latin typeface="Arial" panose="020B0604020202020204" pitchFamily="34" charset="0"/>
              <a:cs typeface="Arial" panose="020B0604020202020204" pitchFamily="34" charset="0"/>
            </a:endParaRPr>
          </a:p>
          <a:p>
            <a:pPr marL="0" lvl="1"/>
            <a:r>
              <a:rPr lang="en-GB" b="0" dirty="0">
                <a:latin typeface="Arial" panose="020B0604020202020204" pitchFamily="34" charset="0"/>
                <a:cs typeface="Arial" panose="020B0604020202020204" pitchFamily="34" charset="0"/>
              </a:rPr>
              <a:t>Use MHPSS skills and communication techniques (non-verbal communication, effective speaking and active listening) and adapt to the child’s age, developmental stage and abilities. </a:t>
            </a:r>
          </a:p>
        </p:txBody>
      </p:sp>
      <p:sp>
        <p:nvSpPr>
          <p:cNvPr id="3" name="TextBox 2">
            <a:extLst>
              <a:ext uri="{FF2B5EF4-FFF2-40B4-BE49-F238E27FC236}">
                <a16:creationId xmlns:a16="http://schemas.microsoft.com/office/drawing/2014/main" id="{33A7FAF5-C535-9205-D168-9A695A3EADEB}"/>
              </a:ext>
            </a:extLst>
          </p:cNvPr>
          <p:cNvSpPr txBox="1"/>
          <p:nvPr/>
        </p:nvSpPr>
        <p:spPr>
          <a:xfrm>
            <a:off x="7416800" y="1614205"/>
            <a:ext cx="4089400" cy="2308324"/>
          </a:xfrm>
          <a:prstGeom prst="rect">
            <a:avLst/>
          </a:prstGeom>
          <a:noFill/>
        </p:spPr>
        <p:txBody>
          <a:bodyPr wrap="square">
            <a:spAutoFit/>
          </a:bodyPr>
          <a:lstStyle/>
          <a:p>
            <a:pPr marL="0" lvl="1"/>
            <a:r>
              <a:rPr lang="en-GB" dirty="0">
                <a:latin typeface="Arial" panose="020B0604020202020204" pitchFamily="34" charset="0"/>
                <a:cs typeface="Arial" panose="020B0604020202020204" pitchFamily="34" charset="0"/>
              </a:rPr>
              <a:t>Use visual aids if this could make it easier for child (image of a body, image of house, image of a village including school, houses,…)</a:t>
            </a:r>
          </a:p>
          <a:p>
            <a:pPr marL="0" lvl="1"/>
            <a:endParaRPr lang="en-GB" dirty="0">
              <a:latin typeface="Arial" panose="020B0604020202020204" pitchFamily="34" charset="0"/>
              <a:cs typeface="Arial" panose="020B0604020202020204" pitchFamily="34" charset="0"/>
            </a:endParaRPr>
          </a:p>
          <a:p>
            <a:pPr marL="0" lvl="1"/>
            <a:r>
              <a:rPr lang="en-GB" dirty="0">
                <a:latin typeface="Arial" panose="020B0604020202020204" pitchFamily="34" charset="0"/>
                <a:cs typeface="Arial" panose="020B0604020202020204" pitchFamily="34" charset="0"/>
              </a:rPr>
              <a:t>Use directive or non-directive activities that strengthen trust and support the assessment</a:t>
            </a:r>
          </a:p>
        </p:txBody>
      </p:sp>
      <p:pic>
        <p:nvPicPr>
          <p:cNvPr id="5" name="Graphic 4" descr="Badge Question Mark with solid fill">
            <a:extLst>
              <a:ext uri="{FF2B5EF4-FFF2-40B4-BE49-F238E27FC236}">
                <a16:creationId xmlns:a16="http://schemas.microsoft.com/office/drawing/2014/main" id="{7EA394F1-A698-AF70-8DCC-214AA6A69750}"/>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832779" y="1615442"/>
            <a:ext cx="868968" cy="868968"/>
          </a:xfrm>
          <a:prstGeom prst="rect">
            <a:avLst/>
          </a:prstGeom>
        </p:spPr>
      </p:pic>
      <p:sp>
        <p:nvSpPr>
          <p:cNvPr id="6" name="Freeform: Shape 5">
            <a:extLst>
              <a:ext uri="{FF2B5EF4-FFF2-40B4-BE49-F238E27FC236}">
                <a16:creationId xmlns:a16="http://schemas.microsoft.com/office/drawing/2014/main" id="{F695621B-C1F8-2243-D9A6-C34F2C7F52F7}"/>
              </a:ext>
            </a:extLst>
          </p:cNvPr>
          <p:cNvSpPr/>
          <p:nvPr/>
        </p:nvSpPr>
        <p:spPr>
          <a:xfrm>
            <a:off x="789140" y="3078311"/>
            <a:ext cx="868968" cy="576424"/>
          </a:xfrm>
          <a:custGeom>
            <a:avLst/>
            <a:gdLst>
              <a:gd name="connsiteX0" fmla="*/ 235264 w 1053288"/>
              <a:gd name="connsiteY0" fmla="*/ 377723 h 698692"/>
              <a:gd name="connsiteX1" fmla="*/ 1022664 w 1053288"/>
              <a:gd name="connsiteY1" fmla="*/ 98323 h 698692"/>
              <a:gd name="connsiteX2" fmla="*/ 857564 w 1053288"/>
              <a:gd name="connsiteY2" fmla="*/ 530123 h 698692"/>
              <a:gd name="connsiteX3" fmla="*/ 527364 w 1053288"/>
              <a:gd name="connsiteY3" fmla="*/ 34823 h 698692"/>
              <a:gd name="connsiteX4" fmla="*/ 6664 w 1053288"/>
              <a:gd name="connsiteY4" fmla="*/ 111023 h 698692"/>
              <a:gd name="connsiteX5" fmla="*/ 260664 w 1053288"/>
              <a:gd name="connsiteY5" fmla="*/ 669823 h 698692"/>
              <a:gd name="connsiteX6" fmla="*/ 667064 w 1053288"/>
              <a:gd name="connsiteY6" fmla="*/ 568223 h 6986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053288" h="698692">
                <a:moveTo>
                  <a:pt x="235264" y="377723"/>
                </a:moveTo>
                <a:cubicBezTo>
                  <a:pt x="577105" y="225323"/>
                  <a:pt x="918947" y="72923"/>
                  <a:pt x="1022664" y="98323"/>
                </a:cubicBezTo>
                <a:cubicBezTo>
                  <a:pt x="1126381" y="123723"/>
                  <a:pt x="940114" y="540706"/>
                  <a:pt x="857564" y="530123"/>
                </a:cubicBezTo>
                <a:cubicBezTo>
                  <a:pt x="775014" y="519540"/>
                  <a:pt x="669181" y="104673"/>
                  <a:pt x="527364" y="34823"/>
                </a:cubicBezTo>
                <a:cubicBezTo>
                  <a:pt x="385547" y="-35027"/>
                  <a:pt x="51114" y="5190"/>
                  <a:pt x="6664" y="111023"/>
                </a:cubicBezTo>
                <a:cubicBezTo>
                  <a:pt x="-37786" y="216856"/>
                  <a:pt x="150597" y="593623"/>
                  <a:pt x="260664" y="669823"/>
                </a:cubicBezTo>
                <a:cubicBezTo>
                  <a:pt x="370731" y="746023"/>
                  <a:pt x="518897" y="657123"/>
                  <a:pt x="667064" y="568223"/>
                </a:cubicBezTo>
              </a:path>
            </a:pathLst>
          </a:custGeom>
          <a:noFill/>
          <a:ln w="57150">
            <a:solidFill>
              <a:schemeClr val="accent6"/>
            </a:solidFill>
            <a:headEnd type="none" w="med" len="med"/>
            <a:tailEnd type="arrow"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7" name="Group 6">
            <a:extLst>
              <a:ext uri="{FF2B5EF4-FFF2-40B4-BE49-F238E27FC236}">
                <a16:creationId xmlns:a16="http://schemas.microsoft.com/office/drawing/2014/main" id="{5720425A-D96C-3100-7B3E-8755E5BE2D53}"/>
              </a:ext>
            </a:extLst>
          </p:cNvPr>
          <p:cNvGrpSpPr/>
          <p:nvPr/>
        </p:nvGrpSpPr>
        <p:grpSpPr>
          <a:xfrm>
            <a:off x="494598" y="4096009"/>
            <a:ext cx="1160826" cy="675055"/>
            <a:chOff x="461917" y="4156886"/>
            <a:chExt cx="1837692" cy="1060542"/>
          </a:xfrm>
          <a:solidFill>
            <a:schemeClr val="accent6"/>
          </a:solidFill>
        </p:grpSpPr>
        <p:sp>
          <p:nvSpPr>
            <p:cNvPr id="8" name="Oval 7">
              <a:extLst>
                <a:ext uri="{FF2B5EF4-FFF2-40B4-BE49-F238E27FC236}">
                  <a16:creationId xmlns:a16="http://schemas.microsoft.com/office/drawing/2014/main" id="{68FD1835-442B-C457-A5D2-B17CFF9CBCC9}"/>
                </a:ext>
              </a:extLst>
            </p:cNvPr>
            <p:cNvSpPr/>
            <p:nvPr/>
          </p:nvSpPr>
          <p:spPr>
            <a:xfrm>
              <a:off x="1367458" y="4339072"/>
              <a:ext cx="868969" cy="868969"/>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9" name="Oval 8">
              <a:extLst>
                <a:ext uri="{FF2B5EF4-FFF2-40B4-BE49-F238E27FC236}">
                  <a16:creationId xmlns:a16="http://schemas.microsoft.com/office/drawing/2014/main" id="{0B11F816-C9B8-814B-F2EA-EAEDCFDBB8BC}"/>
                </a:ext>
              </a:extLst>
            </p:cNvPr>
            <p:cNvSpPr/>
            <p:nvPr/>
          </p:nvSpPr>
          <p:spPr>
            <a:xfrm>
              <a:off x="1304276" y="4716406"/>
              <a:ext cx="143093" cy="191276"/>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10" name="Oval 9">
              <a:extLst>
                <a:ext uri="{FF2B5EF4-FFF2-40B4-BE49-F238E27FC236}">
                  <a16:creationId xmlns:a16="http://schemas.microsoft.com/office/drawing/2014/main" id="{D19EB9DF-4218-435E-FB5C-C93335604F9A}"/>
                </a:ext>
              </a:extLst>
            </p:cNvPr>
            <p:cNvSpPr/>
            <p:nvPr/>
          </p:nvSpPr>
          <p:spPr>
            <a:xfrm>
              <a:off x="2156516" y="4716406"/>
              <a:ext cx="143093" cy="191276"/>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11" name="Arc 10">
              <a:extLst>
                <a:ext uri="{FF2B5EF4-FFF2-40B4-BE49-F238E27FC236}">
                  <a16:creationId xmlns:a16="http://schemas.microsoft.com/office/drawing/2014/main" id="{122BA378-DD46-726F-07ED-A3FD9A1DC590}"/>
                </a:ext>
              </a:extLst>
            </p:cNvPr>
            <p:cNvSpPr/>
            <p:nvPr/>
          </p:nvSpPr>
          <p:spPr>
            <a:xfrm>
              <a:off x="525099" y="4156886"/>
              <a:ext cx="810768" cy="810768"/>
            </a:xfrm>
            <a:prstGeom prst="arc">
              <a:avLst>
                <a:gd name="adj1" fmla="val 2568393"/>
                <a:gd name="adj2" fmla="val 6686864"/>
              </a:avLst>
            </a:prstGeom>
            <a:noFill/>
            <a:ln w="57150" cap="rnd">
              <a:solidFill>
                <a:schemeClr val="accent6"/>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12" name="Arc 11">
              <a:extLst>
                <a:ext uri="{FF2B5EF4-FFF2-40B4-BE49-F238E27FC236}">
                  <a16:creationId xmlns:a16="http://schemas.microsoft.com/office/drawing/2014/main" id="{FAE1C4E7-7FBF-CB06-7285-E8464ABAF5C7}"/>
                </a:ext>
              </a:extLst>
            </p:cNvPr>
            <p:cNvSpPr/>
            <p:nvPr/>
          </p:nvSpPr>
          <p:spPr>
            <a:xfrm>
              <a:off x="461917" y="4406660"/>
              <a:ext cx="810768" cy="810768"/>
            </a:xfrm>
            <a:prstGeom prst="arc">
              <a:avLst>
                <a:gd name="adj1" fmla="val 909026"/>
                <a:gd name="adj2" fmla="val 4616107"/>
              </a:avLst>
            </a:prstGeom>
            <a:noFill/>
            <a:ln w="57150" cap="rnd">
              <a:solidFill>
                <a:schemeClr val="accent6"/>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grpSp>
        <p:nvGrpSpPr>
          <p:cNvPr id="25" name="Group 24">
            <a:extLst>
              <a:ext uri="{FF2B5EF4-FFF2-40B4-BE49-F238E27FC236}">
                <a16:creationId xmlns:a16="http://schemas.microsoft.com/office/drawing/2014/main" id="{E2429211-D0C0-C44F-A2BD-8D37AF799B61}"/>
              </a:ext>
            </a:extLst>
          </p:cNvPr>
          <p:cNvGrpSpPr/>
          <p:nvPr/>
        </p:nvGrpSpPr>
        <p:grpSpPr>
          <a:xfrm>
            <a:off x="7416800" y="4122505"/>
            <a:ext cx="1942937" cy="902800"/>
            <a:chOff x="7511804" y="4208632"/>
            <a:chExt cx="3283033" cy="1525486"/>
          </a:xfrm>
        </p:grpSpPr>
        <p:grpSp>
          <p:nvGrpSpPr>
            <p:cNvPr id="14" name="Group 13">
              <a:extLst>
                <a:ext uri="{FF2B5EF4-FFF2-40B4-BE49-F238E27FC236}">
                  <a16:creationId xmlns:a16="http://schemas.microsoft.com/office/drawing/2014/main" id="{4EF0968C-9B55-FFFB-C920-AF9D791587A1}"/>
                </a:ext>
              </a:extLst>
            </p:cNvPr>
            <p:cNvGrpSpPr/>
            <p:nvPr/>
          </p:nvGrpSpPr>
          <p:grpSpPr>
            <a:xfrm>
              <a:off x="10185400" y="4765089"/>
              <a:ext cx="609437" cy="969029"/>
              <a:chOff x="860877" y="1929282"/>
              <a:chExt cx="1053230" cy="1674679"/>
            </a:xfrm>
          </p:grpSpPr>
          <p:sp>
            <p:nvSpPr>
              <p:cNvPr id="15" name="Round Same Side Corner Rectangle 46">
                <a:extLst>
                  <a:ext uri="{FF2B5EF4-FFF2-40B4-BE49-F238E27FC236}">
                    <a16:creationId xmlns:a16="http://schemas.microsoft.com/office/drawing/2014/main" id="{1FFA17ED-D048-004E-834D-7623132DB171}"/>
                  </a:ext>
                </a:extLst>
              </p:cNvPr>
              <p:cNvSpPr/>
              <p:nvPr/>
            </p:nvSpPr>
            <p:spPr>
              <a:xfrm>
                <a:off x="1052733" y="2725467"/>
                <a:ext cx="671847" cy="878494"/>
              </a:xfrm>
              <a:prstGeom prst="round2SameRect">
                <a:avLst>
                  <a:gd name="adj1" fmla="val 50000"/>
                  <a:gd name="adj2" fmla="val 0"/>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16" name="Oval 15">
                <a:extLst>
                  <a:ext uri="{FF2B5EF4-FFF2-40B4-BE49-F238E27FC236}">
                    <a16:creationId xmlns:a16="http://schemas.microsoft.com/office/drawing/2014/main" id="{05AB1A39-E225-E2BD-BD58-C420D55ACBA8}"/>
                  </a:ext>
                </a:extLst>
              </p:cNvPr>
              <p:cNvSpPr/>
              <p:nvPr/>
            </p:nvSpPr>
            <p:spPr>
              <a:xfrm>
                <a:off x="1047750" y="1929282"/>
                <a:ext cx="679484" cy="679484"/>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b="1" dirty="0">
                  <a:solidFill>
                    <a:schemeClr val="bg1"/>
                  </a:solidFill>
                  <a:latin typeface="Arial" panose="020B0604020202020204" pitchFamily="34" charset="0"/>
                  <a:cs typeface="Arial" panose="020B0604020202020204" pitchFamily="34" charset="0"/>
                </a:endParaRPr>
              </a:p>
            </p:txBody>
          </p:sp>
          <p:sp>
            <p:nvSpPr>
              <p:cNvPr id="17" name="Trapezoid 16">
                <a:extLst>
                  <a:ext uri="{FF2B5EF4-FFF2-40B4-BE49-F238E27FC236}">
                    <a16:creationId xmlns:a16="http://schemas.microsoft.com/office/drawing/2014/main" id="{7A579EC0-E5E0-4DF2-B09D-3A2D81426E4A}"/>
                  </a:ext>
                </a:extLst>
              </p:cNvPr>
              <p:cNvSpPr/>
              <p:nvPr/>
            </p:nvSpPr>
            <p:spPr>
              <a:xfrm>
                <a:off x="860877" y="2993721"/>
                <a:ext cx="1053230" cy="610240"/>
              </a:xfrm>
              <a:prstGeom prst="trapezoid">
                <a:avLst>
                  <a:gd name="adj" fmla="val 33040"/>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8" name="Group 17">
              <a:extLst>
                <a:ext uri="{FF2B5EF4-FFF2-40B4-BE49-F238E27FC236}">
                  <a16:creationId xmlns:a16="http://schemas.microsoft.com/office/drawing/2014/main" id="{E30D35A9-19CB-4FB4-1D42-4949634479DA}"/>
                </a:ext>
              </a:extLst>
            </p:cNvPr>
            <p:cNvGrpSpPr/>
            <p:nvPr/>
          </p:nvGrpSpPr>
          <p:grpSpPr>
            <a:xfrm>
              <a:off x="8542994" y="4208632"/>
              <a:ext cx="521410" cy="1525486"/>
              <a:chOff x="1022970" y="2227840"/>
              <a:chExt cx="1141610" cy="3340002"/>
            </a:xfrm>
          </p:grpSpPr>
          <p:sp>
            <p:nvSpPr>
              <p:cNvPr id="19" name="Oval 18">
                <a:extLst>
                  <a:ext uri="{FF2B5EF4-FFF2-40B4-BE49-F238E27FC236}">
                    <a16:creationId xmlns:a16="http://schemas.microsoft.com/office/drawing/2014/main" id="{B9CE4E41-2685-584B-3D06-B7782B5AFBDA}"/>
                  </a:ext>
                </a:extLst>
              </p:cNvPr>
              <p:cNvSpPr/>
              <p:nvPr/>
            </p:nvSpPr>
            <p:spPr>
              <a:xfrm>
                <a:off x="1022970" y="2227840"/>
                <a:ext cx="1141610" cy="1141610"/>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Rectangle: Top Corners Rounded 19">
                <a:extLst>
                  <a:ext uri="{FF2B5EF4-FFF2-40B4-BE49-F238E27FC236}">
                    <a16:creationId xmlns:a16="http://schemas.microsoft.com/office/drawing/2014/main" id="{73FBDB5D-B331-C440-5701-DD57BD2640BA}"/>
                  </a:ext>
                </a:extLst>
              </p:cNvPr>
              <p:cNvSpPr/>
              <p:nvPr/>
            </p:nvSpPr>
            <p:spPr>
              <a:xfrm>
                <a:off x="1022970" y="3582437"/>
                <a:ext cx="1141610" cy="1985405"/>
              </a:xfrm>
              <a:prstGeom prst="round2SameRect">
                <a:avLst>
                  <a:gd name="adj1" fmla="val 50000"/>
                  <a:gd name="adj2" fmla="val 0"/>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cxnSp>
          <p:nvCxnSpPr>
            <p:cNvPr id="21" name="Straight Connector 20">
              <a:extLst>
                <a:ext uri="{FF2B5EF4-FFF2-40B4-BE49-F238E27FC236}">
                  <a16:creationId xmlns:a16="http://schemas.microsoft.com/office/drawing/2014/main" id="{914A7827-ED04-2F9B-7FE8-A5BA26CFD766}"/>
                </a:ext>
              </a:extLst>
            </p:cNvPr>
            <p:cNvCxnSpPr/>
            <p:nvPr/>
          </p:nvCxnSpPr>
          <p:spPr>
            <a:xfrm>
              <a:off x="7511804" y="5684014"/>
              <a:ext cx="2548335" cy="0"/>
            </a:xfrm>
            <a:prstGeom prst="line">
              <a:avLst/>
            </a:prstGeom>
            <a:ln w="38100">
              <a:solidFill>
                <a:schemeClr val="accent6"/>
              </a:solidFill>
              <a:prstDash val="dash"/>
              <a:headEnd type="none" w="med" len="med"/>
              <a:tailEnd type="arrow" w="med" len="med"/>
            </a:ln>
          </p:spPr>
          <p:style>
            <a:lnRef idx="1">
              <a:schemeClr val="accent1"/>
            </a:lnRef>
            <a:fillRef idx="0">
              <a:schemeClr val="accent1"/>
            </a:fillRef>
            <a:effectRef idx="0">
              <a:schemeClr val="accent1"/>
            </a:effectRef>
            <a:fontRef idx="minor">
              <a:schemeClr val="tx1"/>
            </a:fontRef>
          </p:style>
        </p:cxnSp>
      </p:grpSp>
      <p:grpSp>
        <p:nvGrpSpPr>
          <p:cNvPr id="22" name="Group 21">
            <a:extLst>
              <a:ext uri="{FF2B5EF4-FFF2-40B4-BE49-F238E27FC236}">
                <a16:creationId xmlns:a16="http://schemas.microsoft.com/office/drawing/2014/main" id="{06331633-ACFD-67C1-3908-5A0E845A7780}"/>
              </a:ext>
            </a:extLst>
          </p:cNvPr>
          <p:cNvGrpSpPr/>
          <p:nvPr/>
        </p:nvGrpSpPr>
        <p:grpSpPr>
          <a:xfrm flipH="1">
            <a:off x="6327568" y="1761857"/>
            <a:ext cx="787212" cy="722553"/>
            <a:chOff x="7619849" y="5297373"/>
            <a:chExt cx="500332" cy="459236"/>
          </a:xfrm>
          <a:solidFill>
            <a:schemeClr val="accent6"/>
          </a:solidFill>
        </p:grpSpPr>
        <p:sp>
          <p:nvSpPr>
            <p:cNvPr id="23" name="Trapezoid 22">
              <a:extLst>
                <a:ext uri="{FF2B5EF4-FFF2-40B4-BE49-F238E27FC236}">
                  <a16:creationId xmlns:a16="http://schemas.microsoft.com/office/drawing/2014/main" id="{2AC80EB4-67CF-C13C-279C-037C64A0E785}"/>
                </a:ext>
              </a:extLst>
            </p:cNvPr>
            <p:cNvSpPr/>
            <p:nvPr/>
          </p:nvSpPr>
          <p:spPr>
            <a:xfrm>
              <a:off x="7619849" y="5297373"/>
              <a:ext cx="500332" cy="200981"/>
            </a:xfrm>
            <a:prstGeom prst="trapezoid">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4" name="Rectangle 23">
              <a:extLst>
                <a:ext uri="{FF2B5EF4-FFF2-40B4-BE49-F238E27FC236}">
                  <a16:creationId xmlns:a16="http://schemas.microsoft.com/office/drawing/2014/main" id="{7E075D4D-CD33-9F41-E471-F8396C67DDB1}"/>
                </a:ext>
              </a:extLst>
            </p:cNvPr>
            <p:cNvSpPr/>
            <p:nvPr/>
          </p:nvSpPr>
          <p:spPr>
            <a:xfrm>
              <a:off x="7663186" y="5498354"/>
              <a:ext cx="413659" cy="25825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nvGrpSpPr>
          <p:cNvPr id="34" name="Group 33">
            <a:extLst>
              <a:ext uri="{FF2B5EF4-FFF2-40B4-BE49-F238E27FC236}">
                <a16:creationId xmlns:a16="http://schemas.microsoft.com/office/drawing/2014/main" id="{5103FC32-28FB-B1AA-33AB-97B1061029B6}"/>
              </a:ext>
            </a:extLst>
          </p:cNvPr>
          <p:cNvGrpSpPr/>
          <p:nvPr/>
        </p:nvGrpSpPr>
        <p:grpSpPr>
          <a:xfrm>
            <a:off x="8999066" y="4920819"/>
            <a:ext cx="2043694" cy="987592"/>
            <a:chOff x="7769620" y="1440375"/>
            <a:chExt cx="3156797" cy="1525486"/>
          </a:xfrm>
        </p:grpSpPr>
        <p:grpSp>
          <p:nvGrpSpPr>
            <p:cNvPr id="26" name="Group 25">
              <a:extLst>
                <a:ext uri="{FF2B5EF4-FFF2-40B4-BE49-F238E27FC236}">
                  <a16:creationId xmlns:a16="http://schemas.microsoft.com/office/drawing/2014/main" id="{A910C44A-3E78-F591-AE2F-39584C84EA88}"/>
                </a:ext>
              </a:extLst>
            </p:cNvPr>
            <p:cNvGrpSpPr/>
            <p:nvPr/>
          </p:nvGrpSpPr>
          <p:grpSpPr>
            <a:xfrm>
              <a:off x="8739068" y="1996832"/>
              <a:ext cx="609437" cy="969029"/>
              <a:chOff x="860877" y="1929282"/>
              <a:chExt cx="1053230" cy="1674679"/>
            </a:xfrm>
          </p:grpSpPr>
          <p:sp>
            <p:nvSpPr>
              <p:cNvPr id="27" name="Round Same Side Corner Rectangle 46">
                <a:extLst>
                  <a:ext uri="{FF2B5EF4-FFF2-40B4-BE49-F238E27FC236}">
                    <a16:creationId xmlns:a16="http://schemas.microsoft.com/office/drawing/2014/main" id="{69C73F6C-6751-931A-F4BD-B43576D7D6CE}"/>
                  </a:ext>
                </a:extLst>
              </p:cNvPr>
              <p:cNvSpPr/>
              <p:nvPr/>
            </p:nvSpPr>
            <p:spPr>
              <a:xfrm>
                <a:off x="1052733" y="2725467"/>
                <a:ext cx="671847" cy="878494"/>
              </a:xfrm>
              <a:prstGeom prst="round2SameRect">
                <a:avLst>
                  <a:gd name="adj1" fmla="val 50000"/>
                  <a:gd name="adj2" fmla="val 0"/>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28" name="Oval 27">
                <a:extLst>
                  <a:ext uri="{FF2B5EF4-FFF2-40B4-BE49-F238E27FC236}">
                    <a16:creationId xmlns:a16="http://schemas.microsoft.com/office/drawing/2014/main" id="{7F2CC4AB-7C87-EEAB-1D7B-F0579030693B}"/>
                  </a:ext>
                </a:extLst>
              </p:cNvPr>
              <p:cNvSpPr/>
              <p:nvPr/>
            </p:nvSpPr>
            <p:spPr>
              <a:xfrm>
                <a:off x="1047750" y="1929282"/>
                <a:ext cx="679484" cy="679484"/>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b="1" dirty="0">
                  <a:solidFill>
                    <a:schemeClr val="bg1"/>
                  </a:solidFill>
                  <a:latin typeface="Arial" panose="020B0604020202020204" pitchFamily="34" charset="0"/>
                  <a:cs typeface="Arial" panose="020B0604020202020204" pitchFamily="34" charset="0"/>
                </a:endParaRPr>
              </a:p>
            </p:txBody>
          </p:sp>
          <p:sp>
            <p:nvSpPr>
              <p:cNvPr id="29" name="Trapezoid 28">
                <a:extLst>
                  <a:ext uri="{FF2B5EF4-FFF2-40B4-BE49-F238E27FC236}">
                    <a16:creationId xmlns:a16="http://schemas.microsoft.com/office/drawing/2014/main" id="{F670C897-E9BB-C229-5B04-D314F8240B73}"/>
                  </a:ext>
                </a:extLst>
              </p:cNvPr>
              <p:cNvSpPr/>
              <p:nvPr/>
            </p:nvSpPr>
            <p:spPr>
              <a:xfrm>
                <a:off x="860877" y="2993721"/>
                <a:ext cx="1053230" cy="610240"/>
              </a:xfrm>
              <a:prstGeom prst="trapezoid">
                <a:avLst>
                  <a:gd name="adj" fmla="val 33040"/>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30" name="Group 29">
              <a:extLst>
                <a:ext uri="{FF2B5EF4-FFF2-40B4-BE49-F238E27FC236}">
                  <a16:creationId xmlns:a16="http://schemas.microsoft.com/office/drawing/2014/main" id="{46506466-4086-28F4-6DE2-7BB1D552B842}"/>
                </a:ext>
              </a:extLst>
            </p:cNvPr>
            <p:cNvGrpSpPr/>
            <p:nvPr/>
          </p:nvGrpSpPr>
          <p:grpSpPr>
            <a:xfrm>
              <a:off x="10405007" y="1440375"/>
              <a:ext cx="521410" cy="1525486"/>
              <a:chOff x="1022970" y="2227840"/>
              <a:chExt cx="1141610" cy="3340002"/>
            </a:xfrm>
          </p:grpSpPr>
          <p:sp>
            <p:nvSpPr>
              <p:cNvPr id="31" name="Oval 30">
                <a:extLst>
                  <a:ext uri="{FF2B5EF4-FFF2-40B4-BE49-F238E27FC236}">
                    <a16:creationId xmlns:a16="http://schemas.microsoft.com/office/drawing/2014/main" id="{5DBF26F7-C25A-AF75-AE25-1B876C23295A}"/>
                  </a:ext>
                </a:extLst>
              </p:cNvPr>
              <p:cNvSpPr/>
              <p:nvPr/>
            </p:nvSpPr>
            <p:spPr>
              <a:xfrm>
                <a:off x="1022970" y="2227840"/>
                <a:ext cx="1141610" cy="1141610"/>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Rectangle: Top Corners Rounded 31">
                <a:extLst>
                  <a:ext uri="{FF2B5EF4-FFF2-40B4-BE49-F238E27FC236}">
                    <a16:creationId xmlns:a16="http://schemas.microsoft.com/office/drawing/2014/main" id="{261E973B-028F-308C-967C-BB0FC5D8DC43}"/>
                  </a:ext>
                </a:extLst>
              </p:cNvPr>
              <p:cNvSpPr/>
              <p:nvPr/>
            </p:nvSpPr>
            <p:spPr>
              <a:xfrm>
                <a:off x="1022970" y="3582437"/>
                <a:ext cx="1141610" cy="1985405"/>
              </a:xfrm>
              <a:prstGeom prst="round2SameRect">
                <a:avLst>
                  <a:gd name="adj1" fmla="val 50000"/>
                  <a:gd name="adj2" fmla="val 0"/>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cxnSp>
          <p:nvCxnSpPr>
            <p:cNvPr id="33" name="Straight Connector 32">
              <a:extLst>
                <a:ext uri="{FF2B5EF4-FFF2-40B4-BE49-F238E27FC236}">
                  <a16:creationId xmlns:a16="http://schemas.microsoft.com/office/drawing/2014/main" id="{E2E6F608-1F0E-CB46-220D-0423778A52BE}"/>
                </a:ext>
              </a:extLst>
            </p:cNvPr>
            <p:cNvCxnSpPr/>
            <p:nvPr/>
          </p:nvCxnSpPr>
          <p:spPr>
            <a:xfrm>
              <a:off x="7769620" y="2915757"/>
              <a:ext cx="2548335" cy="0"/>
            </a:xfrm>
            <a:prstGeom prst="line">
              <a:avLst/>
            </a:prstGeom>
            <a:ln w="38100">
              <a:solidFill>
                <a:schemeClr val="accent6"/>
              </a:solidFill>
              <a:prstDash val="dash"/>
              <a:headEnd type="none" w="med" len="med"/>
              <a:tailEnd type="arrow" w="med" len="med"/>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421959054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a:extLst>
              <a:ext uri="{FF2B5EF4-FFF2-40B4-BE49-F238E27FC236}">
                <a16:creationId xmlns:a16="http://schemas.microsoft.com/office/drawing/2014/main" id="{FCEED87D-58E5-9BEA-61EC-D4CF3CDD72B3}"/>
              </a:ext>
            </a:extLst>
          </p:cNvPr>
          <p:cNvSpPr>
            <a:spLocks noGrp="1"/>
          </p:cNvSpPr>
          <p:nvPr>
            <p:ph type="title"/>
          </p:nvPr>
        </p:nvSpPr>
        <p:spPr/>
        <p:txBody>
          <a:bodyPr/>
          <a:lstStyle/>
          <a:p>
            <a:r>
              <a:rPr lang="en-CA" dirty="0"/>
              <a:t>Child risk analysis 2 – Amina’s case</a:t>
            </a:r>
            <a:endParaRPr lang="en-US" dirty="0"/>
          </a:p>
        </p:txBody>
      </p:sp>
      <p:sp>
        <p:nvSpPr>
          <p:cNvPr id="14" name="Rectangle: Rounded Corners 13">
            <a:extLst>
              <a:ext uri="{FF2B5EF4-FFF2-40B4-BE49-F238E27FC236}">
                <a16:creationId xmlns:a16="http://schemas.microsoft.com/office/drawing/2014/main" id="{55984706-797D-27AD-0F94-2747420A22ED}"/>
              </a:ext>
            </a:extLst>
          </p:cNvPr>
          <p:cNvSpPr/>
          <p:nvPr/>
        </p:nvSpPr>
        <p:spPr>
          <a:xfrm>
            <a:off x="660400" y="3734797"/>
            <a:ext cx="10693400" cy="195188"/>
          </a:xfrm>
          <a:prstGeom prst="roundRect">
            <a:avLst/>
          </a:prstGeom>
          <a:solidFill>
            <a:schemeClr val="accent6">
              <a:lumMod val="20000"/>
              <a:lumOff val="8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grpSp>
        <p:nvGrpSpPr>
          <p:cNvPr id="15" name="Group 14">
            <a:extLst>
              <a:ext uri="{FF2B5EF4-FFF2-40B4-BE49-F238E27FC236}">
                <a16:creationId xmlns:a16="http://schemas.microsoft.com/office/drawing/2014/main" id="{4CC41CE5-2A98-081B-FB81-5FFD34FD0D4B}"/>
              </a:ext>
            </a:extLst>
          </p:cNvPr>
          <p:cNvGrpSpPr/>
          <p:nvPr/>
        </p:nvGrpSpPr>
        <p:grpSpPr>
          <a:xfrm>
            <a:off x="1645770" y="4224826"/>
            <a:ext cx="2064490" cy="1782273"/>
            <a:chOff x="6259687" y="4130191"/>
            <a:chExt cx="2284022" cy="1913758"/>
          </a:xfrm>
          <a:solidFill>
            <a:schemeClr val="accent6">
              <a:lumMod val="20000"/>
              <a:lumOff val="80000"/>
            </a:schemeClr>
          </a:solidFill>
        </p:grpSpPr>
        <p:sp>
          <p:nvSpPr>
            <p:cNvPr id="43" name="Oval 42">
              <a:extLst>
                <a:ext uri="{FF2B5EF4-FFF2-40B4-BE49-F238E27FC236}">
                  <a16:creationId xmlns:a16="http://schemas.microsoft.com/office/drawing/2014/main" id="{4CB8E039-8C9C-C2BE-9928-857FB944635E}"/>
                </a:ext>
              </a:extLst>
            </p:cNvPr>
            <p:cNvSpPr/>
            <p:nvPr/>
          </p:nvSpPr>
          <p:spPr>
            <a:xfrm>
              <a:off x="6259687" y="4130191"/>
              <a:ext cx="755183" cy="755182"/>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44" name="Rectangle: Rounded Corners 43">
              <a:extLst>
                <a:ext uri="{FF2B5EF4-FFF2-40B4-BE49-F238E27FC236}">
                  <a16:creationId xmlns:a16="http://schemas.microsoft.com/office/drawing/2014/main" id="{598A704D-86DF-4979-27F1-D377F1C69162}"/>
                </a:ext>
              </a:extLst>
            </p:cNvPr>
            <p:cNvSpPr/>
            <p:nvPr/>
          </p:nvSpPr>
          <p:spPr>
            <a:xfrm rot="18175017">
              <a:off x="7114646" y="4482418"/>
              <a:ext cx="755258" cy="1101316"/>
            </a:xfrm>
            <a:prstGeom prst="roundRect">
              <a:avLst>
                <a:gd name="adj" fmla="val 44386"/>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45" name="Rectangle: Rounded Corners 44">
              <a:extLst>
                <a:ext uri="{FF2B5EF4-FFF2-40B4-BE49-F238E27FC236}">
                  <a16:creationId xmlns:a16="http://schemas.microsoft.com/office/drawing/2014/main" id="{1C0A1592-05DE-E301-8366-1977BB003107}"/>
                </a:ext>
              </a:extLst>
            </p:cNvPr>
            <p:cNvSpPr/>
            <p:nvPr/>
          </p:nvSpPr>
          <p:spPr>
            <a:xfrm rot="2833693">
              <a:off x="7462045" y="5184310"/>
              <a:ext cx="312942" cy="555820"/>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46" name="Rectangle: Rounded Corners 45">
              <a:extLst>
                <a:ext uri="{FF2B5EF4-FFF2-40B4-BE49-F238E27FC236}">
                  <a16:creationId xmlns:a16="http://schemas.microsoft.com/office/drawing/2014/main" id="{B12C7660-A657-915E-F024-704D9CF601E8}"/>
                </a:ext>
              </a:extLst>
            </p:cNvPr>
            <p:cNvSpPr/>
            <p:nvPr/>
          </p:nvSpPr>
          <p:spPr>
            <a:xfrm rot="9538565">
              <a:off x="7427004" y="5418232"/>
              <a:ext cx="308549" cy="625717"/>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47" name="Rectangle: Rounded Corners 46">
              <a:extLst>
                <a:ext uri="{FF2B5EF4-FFF2-40B4-BE49-F238E27FC236}">
                  <a16:creationId xmlns:a16="http://schemas.microsoft.com/office/drawing/2014/main" id="{F2409144-8D33-FFC6-50AF-80C7D8ED3EEA}"/>
                </a:ext>
              </a:extLst>
            </p:cNvPr>
            <p:cNvSpPr/>
            <p:nvPr/>
          </p:nvSpPr>
          <p:spPr>
            <a:xfrm rot="9538565">
              <a:off x="7839999" y="4926558"/>
              <a:ext cx="310445" cy="912080"/>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48" name="Rectangle: Rounded Corners 47">
              <a:extLst>
                <a:ext uri="{FF2B5EF4-FFF2-40B4-BE49-F238E27FC236}">
                  <a16:creationId xmlns:a16="http://schemas.microsoft.com/office/drawing/2014/main" id="{EE5AFB70-59D5-E7CD-EB2A-1602D9D6BE5D}"/>
                </a:ext>
              </a:extLst>
            </p:cNvPr>
            <p:cNvSpPr/>
            <p:nvPr/>
          </p:nvSpPr>
          <p:spPr>
            <a:xfrm rot="7638124">
              <a:off x="8078098" y="5454895"/>
              <a:ext cx="310445" cy="620776"/>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49" name="Rectangle: Rounded Corners 48">
              <a:extLst>
                <a:ext uri="{FF2B5EF4-FFF2-40B4-BE49-F238E27FC236}">
                  <a16:creationId xmlns:a16="http://schemas.microsoft.com/office/drawing/2014/main" id="{69157AD2-7F26-DAE2-ADB5-0B1AE7675126}"/>
                </a:ext>
              </a:extLst>
            </p:cNvPr>
            <p:cNvSpPr/>
            <p:nvPr/>
          </p:nvSpPr>
          <p:spPr>
            <a:xfrm rot="3168656">
              <a:off x="7293969" y="4091882"/>
              <a:ext cx="318606" cy="901070"/>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50" name="Rectangle: Rounded Corners 49">
              <a:extLst>
                <a:ext uri="{FF2B5EF4-FFF2-40B4-BE49-F238E27FC236}">
                  <a16:creationId xmlns:a16="http://schemas.microsoft.com/office/drawing/2014/main" id="{C19AFDA5-C194-4099-D00F-BA01E7F1EFF4}"/>
                </a:ext>
              </a:extLst>
            </p:cNvPr>
            <p:cNvSpPr/>
            <p:nvPr/>
          </p:nvSpPr>
          <p:spPr>
            <a:xfrm rot="5220404">
              <a:off x="7755334" y="3963787"/>
              <a:ext cx="306290" cy="738096"/>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pic>
          <p:nvPicPr>
            <p:cNvPr id="51" name="Graphic 50" descr="Water with solid fill">
              <a:extLst>
                <a:ext uri="{FF2B5EF4-FFF2-40B4-BE49-F238E27FC236}">
                  <a16:creationId xmlns:a16="http://schemas.microsoft.com/office/drawing/2014/main" id="{68397FF9-337F-5CC8-4EEF-3A53C3474DFE}"/>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rot="19177277">
              <a:off x="6695155" y="4232721"/>
              <a:ext cx="200226" cy="200226"/>
            </a:xfrm>
            <a:prstGeom prst="rect">
              <a:avLst/>
            </a:prstGeom>
          </p:spPr>
        </p:pic>
        <p:sp>
          <p:nvSpPr>
            <p:cNvPr id="52" name="Rectangle: Rounded Corners 51">
              <a:extLst>
                <a:ext uri="{FF2B5EF4-FFF2-40B4-BE49-F238E27FC236}">
                  <a16:creationId xmlns:a16="http://schemas.microsoft.com/office/drawing/2014/main" id="{7AFBD8E9-3C34-CF4F-7B53-26BC972E0D0D}"/>
                </a:ext>
              </a:extLst>
            </p:cNvPr>
            <p:cNvSpPr/>
            <p:nvPr/>
          </p:nvSpPr>
          <p:spPr>
            <a:xfrm rot="2024775">
              <a:off x="6744743" y="4729150"/>
              <a:ext cx="318606" cy="1008568"/>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pic>
          <p:nvPicPr>
            <p:cNvPr id="53" name="Graphic 52" descr="Water with solid fill">
              <a:extLst>
                <a:ext uri="{FF2B5EF4-FFF2-40B4-BE49-F238E27FC236}">
                  <a16:creationId xmlns:a16="http://schemas.microsoft.com/office/drawing/2014/main" id="{14A023C9-B4A2-B71C-32BA-4864C26CC122}"/>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rot="19177277">
              <a:off x="6532454" y="4188872"/>
              <a:ext cx="200226" cy="200226"/>
            </a:xfrm>
            <a:prstGeom prst="rect">
              <a:avLst/>
            </a:prstGeom>
          </p:spPr>
        </p:pic>
      </p:grpSp>
      <p:sp>
        <p:nvSpPr>
          <p:cNvPr id="54" name="TextBox 53">
            <a:extLst>
              <a:ext uri="{FF2B5EF4-FFF2-40B4-BE49-F238E27FC236}">
                <a16:creationId xmlns:a16="http://schemas.microsoft.com/office/drawing/2014/main" id="{1C64FD39-B3D2-E34C-541B-544F336C670E}"/>
              </a:ext>
            </a:extLst>
          </p:cNvPr>
          <p:cNvSpPr txBox="1"/>
          <p:nvPr/>
        </p:nvSpPr>
        <p:spPr>
          <a:xfrm>
            <a:off x="1962990" y="3090093"/>
            <a:ext cx="2126410" cy="369332"/>
          </a:xfrm>
          <a:prstGeom prst="rect">
            <a:avLst/>
          </a:prstGeom>
          <a:noFill/>
          <a:ln>
            <a:noFill/>
          </a:ln>
        </p:spPr>
        <p:txBody>
          <a:bodyPr wrap="square" rtlCol="0">
            <a:spAutoFit/>
          </a:bodyPr>
          <a:lstStyle/>
          <a:p>
            <a:r>
              <a:rPr lang="en-US" b="1" dirty="0">
                <a:latin typeface="Arial" panose="020B0604020202020204" pitchFamily="34" charset="0"/>
                <a:cs typeface="Arial" panose="020B0604020202020204" pitchFamily="34" charset="0"/>
              </a:rPr>
              <a:t>RISK FACTORS</a:t>
            </a:r>
            <a:endParaRPr lang="en-CA" b="1" dirty="0">
              <a:latin typeface="Arial" panose="020B0604020202020204" pitchFamily="34" charset="0"/>
              <a:cs typeface="Arial" panose="020B0604020202020204" pitchFamily="34" charset="0"/>
            </a:endParaRPr>
          </a:p>
        </p:txBody>
      </p:sp>
      <p:sp>
        <p:nvSpPr>
          <p:cNvPr id="55" name="TextBox 54">
            <a:extLst>
              <a:ext uri="{FF2B5EF4-FFF2-40B4-BE49-F238E27FC236}">
                <a16:creationId xmlns:a16="http://schemas.microsoft.com/office/drawing/2014/main" id="{7B38FCB1-22D7-C972-AB60-EA9CF720E054}"/>
              </a:ext>
            </a:extLst>
          </p:cNvPr>
          <p:cNvSpPr txBox="1"/>
          <p:nvPr/>
        </p:nvSpPr>
        <p:spPr>
          <a:xfrm>
            <a:off x="1943756" y="4468935"/>
            <a:ext cx="2691430" cy="646331"/>
          </a:xfrm>
          <a:prstGeom prst="rect">
            <a:avLst/>
          </a:prstGeom>
          <a:noFill/>
          <a:ln>
            <a:noFill/>
          </a:ln>
        </p:spPr>
        <p:txBody>
          <a:bodyPr wrap="square" rtlCol="0">
            <a:spAutoFit/>
          </a:bodyPr>
          <a:lstStyle/>
          <a:p>
            <a:r>
              <a:rPr lang="en-US" b="1" dirty="0">
                <a:latin typeface="Arial" panose="020B0604020202020204" pitchFamily="34" charset="0"/>
                <a:cs typeface="Arial" panose="020B0604020202020204" pitchFamily="34" charset="0"/>
              </a:rPr>
              <a:t>PROTECTIVE FACTORS</a:t>
            </a:r>
            <a:endParaRPr lang="en-CA" b="1" dirty="0">
              <a:latin typeface="Arial" panose="020B0604020202020204" pitchFamily="34" charset="0"/>
              <a:cs typeface="Arial" panose="020B0604020202020204" pitchFamily="34" charset="0"/>
            </a:endParaRPr>
          </a:p>
        </p:txBody>
      </p:sp>
      <p:grpSp>
        <p:nvGrpSpPr>
          <p:cNvPr id="64" name="Group 63">
            <a:extLst>
              <a:ext uri="{FF2B5EF4-FFF2-40B4-BE49-F238E27FC236}">
                <a16:creationId xmlns:a16="http://schemas.microsoft.com/office/drawing/2014/main" id="{1A05B0EA-F735-B008-D888-478FD1695BF5}"/>
              </a:ext>
            </a:extLst>
          </p:cNvPr>
          <p:cNvGrpSpPr/>
          <p:nvPr/>
        </p:nvGrpSpPr>
        <p:grpSpPr>
          <a:xfrm>
            <a:off x="4784724" y="1534930"/>
            <a:ext cx="5463520" cy="4594922"/>
            <a:chOff x="5037490" y="1346639"/>
            <a:chExt cx="4210214" cy="4879952"/>
          </a:xfrm>
        </p:grpSpPr>
        <p:sp>
          <p:nvSpPr>
            <p:cNvPr id="56" name="Cube 55">
              <a:extLst>
                <a:ext uri="{FF2B5EF4-FFF2-40B4-BE49-F238E27FC236}">
                  <a16:creationId xmlns:a16="http://schemas.microsoft.com/office/drawing/2014/main" id="{AB1AC1B3-3790-0168-2083-B54400AD16EE}"/>
                </a:ext>
              </a:extLst>
            </p:cNvPr>
            <p:cNvSpPr/>
            <p:nvPr/>
          </p:nvSpPr>
          <p:spPr>
            <a:xfrm>
              <a:off x="5037490" y="2479824"/>
              <a:ext cx="2023992" cy="967403"/>
            </a:xfrm>
            <a:prstGeom prst="cube">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latin typeface="Arial" panose="020B0604020202020204" pitchFamily="34" charset="0"/>
                <a:cs typeface="Arial" panose="020B0604020202020204" pitchFamily="34" charset="0"/>
              </a:endParaRPr>
            </a:p>
          </p:txBody>
        </p:sp>
        <p:sp>
          <p:nvSpPr>
            <p:cNvPr id="57" name="Cube 56">
              <a:extLst>
                <a:ext uri="{FF2B5EF4-FFF2-40B4-BE49-F238E27FC236}">
                  <a16:creationId xmlns:a16="http://schemas.microsoft.com/office/drawing/2014/main" id="{2188C4AA-98B7-37AF-B5CB-668BC033CA30}"/>
                </a:ext>
              </a:extLst>
            </p:cNvPr>
            <p:cNvSpPr/>
            <p:nvPr/>
          </p:nvSpPr>
          <p:spPr>
            <a:xfrm>
              <a:off x="5037490" y="1346639"/>
              <a:ext cx="2023992" cy="967403"/>
            </a:xfrm>
            <a:prstGeom prst="cube">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latin typeface="Arial" panose="020B0604020202020204" pitchFamily="34" charset="0"/>
                <a:cs typeface="Arial" panose="020B0604020202020204" pitchFamily="34" charset="0"/>
              </a:endParaRPr>
            </a:p>
          </p:txBody>
        </p:sp>
        <p:sp>
          <p:nvSpPr>
            <p:cNvPr id="58" name="Cube 57">
              <a:extLst>
                <a:ext uri="{FF2B5EF4-FFF2-40B4-BE49-F238E27FC236}">
                  <a16:creationId xmlns:a16="http://schemas.microsoft.com/office/drawing/2014/main" id="{7B5DB02E-0787-EE22-46D8-86E0360F4C82}"/>
                </a:ext>
              </a:extLst>
            </p:cNvPr>
            <p:cNvSpPr/>
            <p:nvPr/>
          </p:nvSpPr>
          <p:spPr>
            <a:xfrm>
              <a:off x="7209778" y="2479824"/>
              <a:ext cx="2023992" cy="967403"/>
            </a:xfrm>
            <a:prstGeom prst="cube">
              <a:avLst/>
            </a:prstGeom>
            <a:no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latin typeface="Arial" panose="020B0604020202020204" pitchFamily="34" charset="0"/>
                <a:cs typeface="Arial" panose="020B0604020202020204" pitchFamily="34" charset="0"/>
              </a:endParaRPr>
            </a:p>
          </p:txBody>
        </p:sp>
        <p:sp>
          <p:nvSpPr>
            <p:cNvPr id="59" name="Cube 58">
              <a:extLst>
                <a:ext uri="{FF2B5EF4-FFF2-40B4-BE49-F238E27FC236}">
                  <a16:creationId xmlns:a16="http://schemas.microsoft.com/office/drawing/2014/main" id="{1FD871B5-E33D-4E3F-A485-8FF5CB64ECA6}"/>
                </a:ext>
              </a:extLst>
            </p:cNvPr>
            <p:cNvSpPr/>
            <p:nvPr/>
          </p:nvSpPr>
          <p:spPr>
            <a:xfrm>
              <a:off x="7209778" y="1346639"/>
              <a:ext cx="2023992" cy="967403"/>
            </a:xfrm>
            <a:prstGeom prst="cube">
              <a:avLst/>
            </a:prstGeom>
            <a:no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latin typeface="Arial" panose="020B0604020202020204" pitchFamily="34" charset="0"/>
                <a:cs typeface="Arial" panose="020B0604020202020204" pitchFamily="34" charset="0"/>
              </a:endParaRPr>
            </a:p>
          </p:txBody>
        </p:sp>
        <p:sp>
          <p:nvSpPr>
            <p:cNvPr id="60" name="Cube 59">
              <a:extLst>
                <a:ext uri="{FF2B5EF4-FFF2-40B4-BE49-F238E27FC236}">
                  <a16:creationId xmlns:a16="http://schemas.microsoft.com/office/drawing/2014/main" id="{AC60FCC8-D6F6-B746-ADDE-C541AB89FF94}"/>
                </a:ext>
              </a:extLst>
            </p:cNvPr>
            <p:cNvSpPr/>
            <p:nvPr/>
          </p:nvSpPr>
          <p:spPr>
            <a:xfrm>
              <a:off x="5037490" y="5259188"/>
              <a:ext cx="2023992" cy="967403"/>
            </a:xfrm>
            <a:prstGeom prst="cube">
              <a:avLst/>
            </a:prstGeom>
            <a:noFill/>
            <a:ln>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latin typeface="Arial" panose="020B0604020202020204" pitchFamily="34" charset="0"/>
                <a:cs typeface="Arial" panose="020B0604020202020204" pitchFamily="34" charset="0"/>
              </a:endParaRPr>
            </a:p>
          </p:txBody>
        </p:sp>
        <p:sp>
          <p:nvSpPr>
            <p:cNvPr id="61" name="Cube 60">
              <a:extLst>
                <a:ext uri="{FF2B5EF4-FFF2-40B4-BE49-F238E27FC236}">
                  <a16:creationId xmlns:a16="http://schemas.microsoft.com/office/drawing/2014/main" id="{A725A253-BB8D-9F17-13BC-487750F87CBF}"/>
                </a:ext>
              </a:extLst>
            </p:cNvPr>
            <p:cNvSpPr/>
            <p:nvPr/>
          </p:nvSpPr>
          <p:spPr>
            <a:xfrm>
              <a:off x="5037490" y="4155058"/>
              <a:ext cx="2023992" cy="967403"/>
            </a:xfrm>
            <a:prstGeom prst="cube">
              <a:avLst/>
            </a:prstGeom>
            <a:noFill/>
            <a:ln>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latin typeface="Arial" panose="020B0604020202020204" pitchFamily="34" charset="0"/>
                <a:cs typeface="Arial" panose="020B0604020202020204" pitchFamily="34" charset="0"/>
              </a:endParaRPr>
            </a:p>
          </p:txBody>
        </p:sp>
        <p:sp>
          <p:nvSpPr>
            <p:cNvPr id="62" name="Cube 61">
              <a:extLst>
                <a:ext uri="{FF2B5EF4-FFF2-40B4-BE49-F238E27FC236}">
                  <a16:creationId xmlns:a16="http://schemas.microsoft.com/office/drawing/2014/main" id="{72039D90-5FEF-961B-C798-98F70290D221}"/>
                </a:ext>
              </a:extLst>
            </p:cNvPr>
            <p:cNvSpPr/>
            <p:nvPr/>
          </p:nvSpPr>
          <p:spPr>
            <a:xfrm>
              <a:off x="7223712" y="5251993"/>
              <a:ext cx="2023992" cy="967403"/>
            </a:xfrm>
            <a:prstGeom prst="cube">
              <a:avLst/>
            </a:prstGeom>
            <a:noFill/>
            <a:ln>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latin typeface="Arial" panose="020B0604020202020204" pitchFamily="34" charset="0"/>
                <a:cs typeface="Arial" panose="020B0604020202020204" pitchFamily="34" charset="0"/>
              </a:endParaRPr>
            </a:p>
          </p:txBody>
        </p:sp>
        <p:sp>
          <p:nvSpPr>
            <p:cNvPr id="63" name="Cube 62">
              <a:extLst>
                <a:ext uri="{FF2B5EF4-FFF2-40B4-BE49-F238E27FC236}">
                  <a16:creationId xmlns:a16="http://schemas.microsoft.com/office/drawing/2014/main" id="{84604E4E-E51C-CBFD-3F4D-83A2174D781C}"/>
                </a:ext>
              </a:extLst>
            </p:cNvPr>
            <p:cNvSpPr/>
            <p:nvPr/>
          </p:nvSpPr>
          <p:spPr>
            <a:xfrm>
              <a:off x="7223712" y="4147863"/>
              <a:ext cx="2023992" cy="967403"/>
            </a:xfrm>
            <a:prstGeom prst="cube">
              <a:avLst/>
            </a:prstGeom>
            <a:noFill/>
            <a:ln>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latin typeface="Arial" panose="020B0604020202020204" pitchFamily="34" charset="0"/>
                <a:cs typeface="Arial" panose="020B0604020202020204" pitchFamily="34" charset="0"/>
              </a:endParaRPr>
            </a:p>
          </p:txBody>
        </p:sp>
      </p:grpSp>
      <p:grpSp>
        <p:nvGrpSpPr>
          <p:cNvPr id="2" name="Group 1">
            <a:extLst>
              <a:ext uri="{FF2B5EF4-FFF2-40B4-BE49-F238E27FC236}">
                <a16:creationId xmlns:a16="http://schemas.microsoft.com/office/drawing/2014/main" id="{F0FCD713-FF7A-7C1D-07AA-DDE044B9F329}"/>
              </a:ext>
            </a:extLst>
          </p:cNvPr>
          <p:cNvGrpSpPr/>
          <p:nvPr/>
        </p:nvGrpSpPr>
        <p:grpSpPr>
          <a:xfrm>
            <a:off x="10228983" y="337468"/>
            <a:ext cx="1587872" cy="1368854"/>
            <a:chOff x="10228983" y="337468"/>
            <a:chExt cx="1587872" cy="1368854"/>
          </a:xfrm>
        </p:grpSpPr>
        <p:sp>
          <p:nvSpPr>
            <p:cNvPr id="3" name="Hexagon 2">
              <a:extLst>
                <a:ext uri="{FF2B5EF4-FFF2-40B4-BE49-F238E27FC236}">
                  <a16:creationId xmlns:a16="http://schemas.microsoft.com/office/drawing/2014/main" id="{0BD57711-6A72-CD77-3021-1147D8E2A0E6}"/>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nvGrpSpPr>
            <p:cNvPr id="12" name="Group 11">
              <a:extLst>
                <a:ext uri="{FF2B5EF4-FFF2-40B4-BE49-F238E27FC236}">
                  <a16:creationId xmlns:a16="http://schemas.microsoft.com/office/drawing/2014/main" id="{E149B760-0609-8C3B-CA7B-967E8A56C8D6}"/>
                </a:ext>
              </a:extLst>
            </p:cNvPr>
            <p:cNvGrpSpPr/>
            <p:nvPr/>
          </p:nvGrpSpPr>
          <p:grpSpPr>
            <a:xfrm>
              <a:off x="10621771" y="762700"/>
              <a:ext cx="562136" cy="634675"/>
              <a:chOff x="760175" y="830142"/>
              <a:chExt cx="867619" cy="979579"/>
            </a:xfrm>
          </p:grpSpPr>
          <p:sp>
            <p:nvSpPr>
              <p:cNvPr id="19" name="Rectangle 18">
                <a:extLst>
                  <a:ext uri="{FF2B5EF4-FFF2-40B4-BE49-F238E27FC236}">
                    <a16:creationId xmlns:a16="http://schemas.microsoft.com/office/drawing/2014/main" id="{E0587DDD-0CF9-CA6A-F4FE-F37D4306FBA9}"/>
                  </a:ext>
                </a:extLst>
              </p:cNvPr>
              <p:cNvSpPr/>
              <p:nvPr/>
            </p:nvSpPr>
            <p:spPr>
              <a:xfrm>
                <a:off x="864636" y="830142"/>
                <a:ext cx="763158" cy="979577"/>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lang="en-CA" sz="1600" b="1" dirty="0">
                    <a:latin typeface="Arial" panose="020B0604020202020204" pitchFamily="34" charset="0"/>
                    <a:cs typeface="Arial" panose="020B0604020202020204" pitchFamily="34" charset="0"/>
                  </a:rPr>
                  <a:t>126</a:t>
                </a:r>
              </a:p>
            </p:txBody>
          </p:sp>
          <p:sp>
            <p:nvSpPr>
              <p:cNvPr id="20" name="Rectangle 19">
                <a:extLst>
                  <a:ext uri="{FF2B5EF4-FFF2-40B4-BE49-F238E27FC236}">
                    <a16:creationId xmlns:a16="http://schemas.microsoft.com/office/drawing/2014/main" id="{28B3A129-5B48-F891-0BCA-077D416D0415}"/>
                  </a:ext>
                </a:extLst>
              </p:cNvPr>
              <p:cNvSpPr/>
              <p:nvPr/>
            </p:nvSpPr>
            <p:spPr>
              <a:xfrm>
                <a:off x="760175" y="830144"/>
                <a:ext cx="149292" cy="979577"/>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grpSp>
          <p:nvGrpSpPr>
            <p:cNvPr id="16" name="Group 15">
              <a:extLst>
                <a:ext uri="{FF2B5EF4-FFF2-40B4-BE49-F238E27FC236}">
                  <a16:creationId xmlns:a16="http://schemas.microsoft.com/office/drawing/2014/main" id="{DFE86C3D-5A65-9D5F-7323-492DA429FC5B}"/>
                </a:ext>
              </a:extLst>
            </p:cNvPr>
            <p:cNvGrpSpPr/>
            <p:nvPr/>
          </p:nvGrpSpPr>
          <p:grpSpPr>
            <a:xfrm>
              <a:off x="11325415" y="762701"/>
              <a:ext cx="182192" cy="634674"/>
              <a:chOff x="2121762" y="2323619"/>
              <a:chExt cx="200378" cy="825210"/>
            </a:xfrm>
          </p:grpSpPr>
          <p:sp>
            <p:nvSpPr>
              <p:cNvPr id="17" name="Isosceles Triangle 16">
                <a:extLst>
                  <a:ext uri="{FF2B5EF4-FFF2-40B4-BE49-F238E27FC236}">
                    <a16:creationId xmlns:a16="http://schemas.microsoft.com/office/drawing/2014/main" id="{F60D5E1D-13A2-DBD7-7E29-542ED02D0C9D}"/>
                  </a:ext>
                </a:extLst>
              </p:cNvPr>
              <p:cNvSpPr/>
              <p:nvPr/>
            </p:nvSpPr>
            <p:spPr>
              <a:xfrm>
                <a:off x="2121763" y="2323619"/>
                <a:ext cx="200377" cy="172739"/>
              </a:xfrm>
              <a:prstGeom prst="triangle">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18" name="Rectangle 17">
                <a:extLst>
                  <a:ext uri="{FF2B5EF4-FFF2-40B4-BE49-F238E27FC236}">
                    <a16:creationId xmlns:a16="http://schemas.microsoft.com/office/drawing/2014/main" id="{7821F239-1E1A-AA16-8E0D-E6D38808BBD7}"/>
                  </a:ext>
                </a:extLst>
              </p:cNvPr>
              <p:cNvSpPr/>
              <p:nvPr/>
            </p:nvSpPr>
            <p:spPr>
              <a:xfrm>
                <a:off x="2121762" y="2496169"/>
                <a:ext cx="200377" cy="65266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grpSp>
    </p:spTree>
    <p:extLst>
      <p:ext uri="{BB962C8B-B14F-4D97-AF65-F5344CB8AC3E}">
        <p14:creationId xmlns:p14="http://schemas.microsoft.com/office/powerpoint/2010/main" val="66727400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8" name="Title 72">
            <a:extLst>
              <a:ext uri="{FF2B5EF4-FFF2-40B4-BE49-F238E27FC236}">
                <a16:creationId xmlns:a16="http://schemas.microsoft.com/office/drawing/2014/main" id="{6BFA0E11-9B4A-CB90-770A-BB2E89B294E8}"/>
              </a:ext>
            </a:extLst>
          </p:cNvPr>
          <p:cNvSpPr txBox="1">
            <a:spLocks/>
          </p:cNvSpPr>
          <p:nvPr/>
        </p:nvSpPr>
        <p:spPr>
          <a:xfrm>
            <a:off x="796386" y="3117980"/>
            <a:ext cx="5915913" cy="562168"/>
          </a:xfrm>
          <a:prstGeom prst="rect">
            <a:avLst/>
          </a:prstGeom>
        </p:spPr>
        <p:txBody>
          <a:bodyPr anchor="ctr" anchorCtr="0"/>
          <a:lstStyle>
            <a:lvl1pPr algn="l" defTabSz="914400" rtl="0" eaLnBrk="1" latinLnBrk="0" hangingPunct="1">
              <a:lnSpc>
                <a:spcPct val="90000"/>
              </a:lnSpc>
              <a:spcBef>
                <a:spcPct val="0"/>
              </a:spcBef>
              <a:buNone/>
              <a:defRPr sz="4400" kern="1200">
                <a:solidFill>
                  <a:schemeClr val="tx1"/>
                </a:solidFill>
                <a:latin typeface="Helvetica Neue" charset="0"/>
                <a:ea typeface="Helvetica Neue" charset="0"/>
                <a:cs typeface="Helvetica Neue" charset="0"/>
              </a:defRPr>
            </a:lvl1pPr>
          </a:lstStyle>
          <a:p>
            <a:r>
              <a:rPr lang="en-CA" sz="5400" b="1" dirty="0">
                <a:solidFill>
                  <a:schemeClr val="bg1">
                    <a:lumMod val="75000"/>
                  </a:schemeClr>
                </a:solidFill>
                <a:latin typeface="Garamond"/>
              </a:rPr>
              <a:t>Extra slide for facilitator notes</a:t>
            </a:r>
            <a:endParaRPr lang="en-CA" sz="5400" b="1" dirty="0">
              <a:solidFill>
                <a:schemeClr val="bg1">
                  <a:lumMod val="75000"/>
                </a:schemeClr>
              </a:solidFill>
            </a:endParaRPr>
          </a:p>
        </p:txBody>
      </p:sp>
    </p:spTree>
    <p:extLst>
      <p:ext uri="{BB962C8B-B14F-4D97-AF65-F5344CB8AC3E}">
        <p14:creationId xmlns:p14="http://schemas.microsoft.com/office/powerpoint/2010/main" val="203358725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itle 13">
            <a:extLst>
              <a:ext uri="{FF2B5EF4-FFF2-40B4-BE49-F238E27FC236}">
                <a16:creationId xmlns:a16="http://schemas.microsoft.com/office/drawing/2014/main" id="{77426308-FC57-4621-A22C-EE55960FBD64}"/>
              </a:ext>
            </a:extLst>
          </p:cNvPr>
          <p:cNvSpPr>
            <a:spLocks noGrp="1"/>
          </p:cNvSpPr>
          <p:nvPr>
            <p:ph type="title"/>
          </p:nvPr>
        </p:nvSpPr>
        <p:spPr/>
        <p:txBody>
          <a:bodyPr/>
          <a:lstStyle/>
          <a:p>
            <a:r>
              <a:rPr lang="en-CA" dirty="0"/>
              <a:t>Key learning points</a:t>
            </a:r>
          </a:p>
        </p:txBody>
      </p:sp>
      <p:sp>
        <p:nvSpPr>
          <p:cNvPr id="57" name="TextBox 56">
            <a:extLst>
              <a:ext uri="{FF2B5EF4-FFF2-40B4-BE49-F238E27FC236}">
                <a16:creationId xmlns:a16="http://schemas.microsoft.com/office/drawing/2014/main" id="{D62B3BE0-0F5B-4153-A0BA-E16ACFF0EE66}"/>
              </a:ext>
            </a:extLst>
          </p:cNvPr>
          <p:cNvSpPr txBox="1"/>
          <p:nvPr/>
        </p:nvSpPr>
        <p:spPr>
          <a:xfrm>
            <a:off x="2543625" y="3665633"/>
            <a:ext cx="3128031" cy="1785104"/>
          </a:xfrm>
          <a:prstGeom prst="rect">
            <a:avLst/>
          </a:prstGeom>
          <a:noFill/>
        </p:spPr>
        <p:txBody>
          <a:bodyPr wrap="square" lIns="91440" tIns="45720" rIns="91440" bIns="45720" anchor="t">
            <a:spAutoFit/>
          </a:bodyPr>
          <a:lstStyle/>
          <a:p>
            <a:pPr algn="ctr"/>
            <a:r>
              <a:rPr lang="en-GB" sz="2200" dirty="0">
                <a:latin typeface="Arial" panose="020B0604020202020204" pitchFamily="34" charset="0"/>
                <a:cs typeface="Arial" panose="020B0604020202020204" pitchFamily="34" charset="0"/>
              </a:rPr>
              <a:t>Caseworkers should always use a best interests approach and gather information on all elements</a:t>
            </a:r>
          </a:p>
        </p:txBody>
      </p:sp>
      <p:sp>
        <p:nvSpPr>
          <p:cNvPr id="58" name="TextBox 57">
            <a:extLst>
              <a:ext uri="{FF2B5EF4-FFF2-40B4-BE49-F238E27FC236}">
                <a16:creationId xmlns:a16="http://schemas.microsoft.com/office/drawing/2014/main" id="{4D4DABB9-F696-4666-9240-F14941B6206C}"/>
              </a:ext>
            </a:extLst>
          </p:cNvPr>
          <p:cNvSpPr txBox="1"/>
          <p:nvPr/>
        </p:nvSpPr>
        <p:spPr>
          <a:xfrm>
            <a:off x="6643060" y="3665633"/>
            <a:ext cx="2965305" cy="1446550"/>
          </a:xfrm>
          <a:prstGeom prst="rect">
            <a:avLst/>
          </a:prstGeom>
          <a:noFill/>
        </p:spPr>
        <p:txBody>
          <a:bodyPr wrap="square" lIns="91440" tIns="45720" rIns="91440" bIns="45720" anchor="t">
            <a:spAutoFit/>
          </a:bodyPr>
          <a:lstStyle/>
          <a:p>
            <a:pPr algn="ctr"/>
            <a:r>
              <a:rPr lang="en-GB" sz="2200" dirty="0">
                <a:latin typeface="Arial" panose="020B0604020202020204" pitchFamily="34" charset="0"/>
                <a:cs typeface="Arial" panose="020B0604020202020204" pitchFamily="34" charset="0"/>
              </a:rPr>
              <a:t>Risk and protective factors should be </a:t>
            </a:r>
            <a:r>
              <a:rPr lang="en-US" sz="2200" dirty="0">
                <a:latin typeface="Arial" panose="020B0604020202020204" pitchFamily="34" charset="0"/>
                <a:cs typeface="Arial" panose="020B0604020202020204" pitchFamily="34" charset="0"/>
              </a:rPr>
              <a:t>analyzed</a:t>
            </a:r>
            <a:r>
              <a:rPr lang="en-GB" sz="2200" dirty="0">
                <a:latin typeface="Arial" panose="020B0604020202020204" pitchFamily="34" charset="0"/>
                <a:cs typeface="Arial" panose="020B0604020202020204" pitchFamily="34" charset="0"/>
              </a:rPr>
              <a:t> to consider what the child needs.</a:t>
            </a:r>
            <a:endParaRPr lang="en-CA" sz="2200" dirty="0">
              <a:latin typeface="Arial" panose="020B0604020202020204" pitchFamily="34" charset="0"/>
              <a:cs typeface="Arial" panose="020B0604020202020204" pitchFamily="34" charset="0"/>
            </a:endParaRPr>
          </a:p>
        </p:txBody>
      </p:sp>
      <p:sp>
        <p:nvSpPr>
          <p:cNvPr id="60" name="5-Point Star 5">
            <a:extLst>
              <a:ext uri="{FF2B5EF4-FFF2-40B4-BE49-F238E27FC236}">
                <a16:creationId xmlns:a16="http://schemas.microsoft.com/office/drawing/2014/main" id="{CA51DE7D-C4EB-4482-B9BD-8251CB38B67D}"/>
              </a:ext>
            </a:extLst>
          </p:cNvPr>
          <p:cNvSpPr/>
          <p:nvPr/>
        </p:nvSpPr>
        <p:spPr>
          <a:xfrm>
            <a:off x="3581861" y="2112616"/>
            <a:ext cx="1051560" cy="1051560"/>
          </a:xfrm>
          <a:prstGeom prst="star5">
            <a:avLst>
              <a:gd name="adj" fmla="val 28143"/>
              <a:gd name="hf" fmla="val 105146"/>
              <a:gd name="vf" fmla="val 110557"/>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61" name="5-Point Star 5">
            <a:extLst>
              <a:ext uri="{FF2B5EF4-FFF2-40B4-BE49-F238E27FC236}">
                <a16:creationId xmlns:a16="http://schemas.microsoft.com/office/drawing/2014/main" id="{ABD8A883-982A-4318-B4F5-7858ABDA3C3D}"/>
              </a:ext>
            </a:extLst>
          </p:cNvPr>
          <p:cNvSpPr/>
          <p:nvPr/>
        </p:nvSpPr>
        <p:spPr>
          <a:xfrm>
            <a:off x="7558581" y="2112616"/>
            <a:ext cx="1051560" cy="1051560"/>
          </a:xfrm>
          <a:prstGeom prst="star5">
            <a:avLst>
              <a:gd name="adj" fmla="val 28143"/>
              <a:gd name="hf" fmla="val 105146"/>
              <a:gd name="vf" fmla="val 110557"/>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9206657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bg>
      <p:bgPr>
        <a:solidFill>
          <a:schemeClr val="accent6"/>
        </a:solidFill>
        <a:effectLst/>
      </p:bgPr>
    </p:bg>
    <p:spTree>
      <p:nvGrpSpPr>
        <p:cNvPr id="1" name=""/>
        <p:cNvGrpSpPr/>
        <p:nvPr/>
      </p:nvGrpSpPr>
      <p:grpSpPr>
        <a:xfrm>
          <a:off x="0" y="0"/>
          <a:ext cx="0" cy="0"/>
          <a:chOff x="0" y="0"/>
          <a:chExt cx="0" cy="0"/>
        </a:xfrm>
      </p:grpSpPr>
      <p:sp>
        <p:nvSpPr>
          <p:cNvPr id="4" name="Title 72">
            <a:extLst>
              <a:ext uri="{FF2B5EF4-FFF2-40B4-BE49-F238E27FC236}">
                <a16:creationId xmlns:a16="http://schemas.microsoft.com/office/drawing/2014/main" id="{D8E78676-E4CE-3427-E471-5F51E2B5E437}"/>
              </a:ext>
            </a:extLst>
          </p:cNvPr>
          <p:cNvSpPr txBox="1">
            <a:spLocks/>
          </p:cNvSpPr>
          <p:nvPr/>
        </p:nvSpPr>
        <p:spPr>
          <a:xfrm>
            <a:off x="796386" y="3099692"/>
            <a:ext cx="10126172" cy="562168"/>
          </a:xfrm>
          <a:prstGeom prst="rect">
            <a:avLst/>
          </a:prstGeom>
        </p:spPr>
        <p:txBody>
          <a:bodyPr anchor="ctr" anchorCtr="0"/>
          <a:lstStyle>
            <a:lvl1pPr algn="l" defTabSz="914400" rtl="0" eaLnBrk="1" latinLnBrk="0" hangingPunct="1">
              <a:lnSpc>
                <a:spcPct val="90000"/>
              </a:lnSpc>
              <a:spcBef>
                <a:spcPct val="0"/>
              </a:spcBef>
              <a:buNone/>
              <a:defRPr sz="4400" kern="1200">
                <a:solidFill>
                  <a:schemeClr val="tx1"/>
                </a:solidFill>
                <a:latin typeface="Helvetica Neue" charset="0"/>
                <a:ea typeface="Helvetica Neue" charset="0"/>
                <a:cs typeface="Helvetica Neue" charset="0"/>
              </a:defRPr>
            </a:lvl1pPr>
          </a:lstStyle>
          <a:p>
            <a:r>
              <a:rPr lang="en-CA" sz="2400" b="1" dirty="0">
                <a:solidFill>
                  <a:schemeClr val="bg1"/>
                </a:solidFill>
                <a:latin typeface="Garamond"/>
              </a:rPr>
              <a:t>SESSION 4</a:t>
            </a:r>
          </a:p>
          <a:p>
            <a:br>
              <a:rPr lang="en-CA" b="1" dirty="0">
                <a:solidFill>
                  <a:schemeClr val="bg1"/>
                </a:solidFill>
                <a:latin typeface="Garamond"/>
              </a:rPr>
            </a:br>
            <a:r>
              <a:rPr lang="en-US" sz="5400" b="1" dirty="0">
                <a:solidFill>
                  <a:schemeClr val="bg1"/>
                </a:solidFill>
                <a:latin typeface="Garamond"/>
              </a:rPr>
              <a:t>How do I identify and prioritize the child’s needs? </a:t>
            </a:r>
          </a:p>
        </p:txBody>
      </p:sp>
    </p:spTree>
    <p:extLst>
      <p:ext uri="{BB962C8B-B14F-4D97-AF65-F5344CB8AC3E}">
        <p14:creationId xmlns:p14="http://schemas.microsoft.com/office/powerpoint/2010/main" val="184949205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Shape 556"/>
        <p:cNvGrpSpPr/>
        <p:nvPr/>
      </p:nvGrpSpPr>
      <p:grpSpPr>
        <a:xfrm>
          <a:off x="0" y="0"/>
          <a:ext cx="0" cy="0"/>
          <a:chOff x="0" y="0"/>
          <a:chExt cx="0" cy="0"/>
        </a:xfrm>
      </p:grpSpPr>
      <p:sp>
        <p:nvSpPr>
          <p:cNvPr id="558" name="Google Shape;558;p17"/>
          <p:cNvSpPr txBox="1">
            <a:spLocks noGrp="1"/>
          </p:cNvSpPr>
          <p:nvPr>
            <p:ph type="title"/>
          </p:nvPr>
        </p:nvSpPr>
        <p:spPr>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rgbClr val="8C5F7A"/>
              </a:buClr>
              <a:buSzPts val="3200"/>
              <a:buFont typeface="Arial"/>
              <a:buNone/>
            </a:pPr>
            <a:r>
              <a:rPr lang="en-GB" dirty="0">
                <a:ea typeface="Arial"/>
                <a:sym typeface="Arial"/>
              </a:rPr>
              <a:t>Timeline completing the assessment</a:t>
            </a:r>
            <a:endParaRPr dirty="0"/>
          </a:p>
        </p:txBody>
      </p:sp>
      <p:sp>
        <p:nvSpPr>
          <p:cNvPr id="560" name="Google Shape;560;p17"/>
          <p:cNvSpPr txBox="1"/>
          <p:nvPr/>
        </p:nvSpPr>
        <p:spPr>
          <a:xfrm>
            <a:off x="1204222" y="3924743"/>
            <a:ext cx="5051434" cy="1569620"/>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GB" sz="2400" dirty="0">
                <a:solidFill>
                  <a:schemeClr val="dk1"/>
                </a:solidFill>
                <a:latin typeface="Arial" panose="020B0604020202020204" pitchFamily="34" charset="0"/>
                <a:ea typeface="Calibri"/>
                <a:cs typeface="Arial" panose="020B0604020202020204" pitchFamily="34" charset="0"/>
                <a:sym typeface="Calibri"/>
              </a:rPr>
              <a:t>If the child is </a:t>
            </a:r>
            <a:r>
              <a:rPr lang="en-GB" sz="2400" b="1" dirty="0">
                <a:solidFill>
                  <a:schemeClr val="dk1"/>
                </a:solidFill>
                <a:latin typeface="Arial" panose="020B0604020202020204" pitchFamily="34" charset="0"/>
                <a:ea typeface="Calibri"/>
                <a:cs typeface="Arial" panose="020B0604020202020204" pitchFamily="34" charset="0"/>
                <a:sym typeface="Calibri"/>
              </a:rPr>
              <a:t>high risk </a:t>
            </a:r>
            <a:r>
              <a:rPr lang="en-GB" sz="2400" dirty="0">
                <a:solidFill>
                  <a:schemeClr val="dk1"/>
                </a:solidFill>
                <a:latin typeface="Arial" panose="020B0604020202020204" pitchFamily="34" charset="0"/>
                <a:ea typeface="Calibri"/>
                <a:cs typeface="Arial" panose="020B0604020202020204" pitchFamily="34" charset="0"/>
                <a:sym typeface="Calibri"/>
              </a:rPr>
              <a:t>of harm, the assessment should be started </a:t>
            </a:r>
            <a:r>
              <a:rPr lang="en-GB" sz="2400" b="1" dirty="0">
                <a:solidFill>
                  <a:schemeClr val="dk1"/>
                </a:solidFill>
                <a:latin typeface="Arial" panose="020B0604020202020204" pitchFamily="34" charset="0"/>
                <a:ea typeface="Calibri"/>
                <a:cs typeface="Arial" panose="020B0604020202020204" pitchFamily="34" charset="0"/>
                <a:sym typeface="Calibri"/>
              </a:rPr>
              <a:t>immediately</a:t>
            </a:r>
            <a:r>
              <a:rPr lang="en-GB" sz="2400" dirty="0">
                <a:solidFill>
                  <a:schemeClr val="dk1"/>
                </a:solidFill>
                <a:latin typeface="Arial" panose="020B0604020202020204" pitchFamily="34" charset="0"/>
                <a:ea typeface="Calibri"/>
                <a:cs typeface="Arial" panose="020B0604020202020204" pitchFamily="34" charset="0"/>
                <a:sym typeface="Calibri"/>
              </a:rPr>
              <a:t> after registration, before leaving the child</a:t>
            </a:r>
            <a:endParaRPr sz="2400" dirty="0">
              <a:solidFill>
                <a:schemeClr val="dk1"/>
              </a:solidFill>
              <a:latin typeface="Arial" panose="020B0604020202020204" pitchFamily="34" charset="0"/>
              <a:ea typeface="Calibri"/>
              <a:cs typeface="Arial" panose="020B0604020202020204" pitchFamily="34" charset="0"/>
              <a:sym typeface="Calibri"/>
            </a:endParaRPr>
          </a:p>
        </p:txBody>
      </p:sp>
      <p:sp>
        <p:nvSpPr>
          <p:cNvPr id="561" name="Google Shape;561;p17"/>
          <p:cNvSpPr txBox="1"/>
          <p:nvPr/>
        </p:nvSpPr>
        <p:spPr>
          <a:xfrm>
            <a:off x="6749142" y="3929019"/>
            <a:ext cx="4327571" cy="1569620"/>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GB" sz="2400" dirty="0">
                <a:solidFill>
                  <a:schemeClr val="dk1"/>
                </a:solidFill>
                <a:latin typeface="Arial" panose="020B0604020202020204" pitchFamily="34" charset="0"/>
                <a:ea typeface="Calibri"/>
                <a:cs typeface="Arial" panose="020B0604020202020204" pitchFamily="34" charset="0"/>
                <a:sym typeface="Calibri"/>
              </a:rPr>
              <a:t>When the </a:t>
            </a:r>
            <a:r>
              <a:rPr lang="en-GB" sz="2400" b="1" dirty="0">
                <a:solidFill>
                  <a:schemeClr val="dk1"/>
                </a:solidFill>
                <a:latin typeface="Arial" panose="020B0604020202020204" pitchFamily="34" charset="0"/>
                <a:ea typeface="Calibri"/>
                <a:cs typeface="Arial" panose="020B0604020202020204" pitchFamily="34" charset="0"/>
                <a:sym typeface="Calibri"/>
              </a:rPr>
              <a:t>risk </a:t>
            </a:r>
            <a:r>
              <a:rPr lang="en-GB" sz="2400" dirty="0">
                <a:solidFill>
                  <a:schemeClr val="dk1"/>
                </a:solidFill>
                <a:latin typeface="Arial" panose="020B0604020202020204" pitchFamily="34" charset="0"/>
                <a:ea typeface="Calibri"/>
                <a:cs typeface="Arial" panose="020B0604020202020204" pitchFamily="34" charset="0"/>
                <a:sym typeface="Calibri"/>
              </a:rPr>
              <a:t>of harm is </a:t>
            </a:r>
            <a:r>
              <a:rPr lang="en-GB" sz="2400" b="1" dirty="0">
                <a:solidFill>
                  <a:schemeClr val="dk1"/>
                </a:solidFill>
                <a:latin typeface="Arial" panose="020B0604020202020204" pitchFamily="34" charset="0"/>
                <a:ea typeface="Calibri"/>
                <a:cs typeface="Arial" panose="020B0604020202020204" pitchFamily="34" charset="0"/>
                <a:sym typeface="Calibri"/>
              </a:rPr>
              <a:t>low, </a:t>
            </a:r>
            <a:r>
              <a:rPr lang="en-GB" sz="2400" dirty="0">
                <a:solidFill>
                  <a:schemeClr val="dk1"/>
                </a:solidFill>
                <a:latin typeface="Arial" panose="020B0604020202020204" pitchFamily="34" charset="0"/>
                <a:ea typeface="Calibri"/>
                <a:cs typeface="Arial" panose="020B0604020202020204" pitchFamily="34" charset="0"/>
                <a:sym typeface="Calibri"/>
              </a:rPr>
              <a:t>the assessment should be completed within </a:t>
            </a:r>
            <a:r>
              <a:rPr lang="en-GB" sz="2400" b="1" dirty="0">
                <a:solidFill>
                  <a:schemeClr val="dk1"/>
                </a:solidFill>
                <a:latin typeface="Arial" panose="020B0604020202020204" pitchFamily="34" charset="0"/>
                <a:ea typeface="Calibri"/>
                <a:cs typeface="Arial" panose="020B0604020202020204" pitchFamily="34" charset="0"/>
                <a:sym typeface="Calibri"/>
              </a:rPr>
              <a:t>1 week </a:t>
            </a:r>
            <a:r>
              <a:rPr lang="en-GB" sz="2400" dirty="0">
                <a:solidFill>
                  <a:schemeClr val="dk1"/>
                </a:solidFill>
                <a:latin typeface="Arial" panose="020B0604020202020204" pitchFamily="34" charset="0"/>
                <a:ea typeface="Calibri"/>
                <a:cs typeface="Arial" panose="020B0604020202020204" pitchFamily="34" charset="0"/>
                <a:sym typeface="Calibri"/>
              </a:rPr>
              <a:t>after registration </a:t>
            </a:r>
            <a:endParaRPr sz="2400" dirty="0">
              <a:solidFill>
                <a:schemeClr val="dk1"/>
              </a:solidFill>
              <a:latin typeface="Arial" panose="020B0604020202020204" pitchFamily="34" charset="0"/>
              <a:ea typeface="Calibri"/>
              <a:cs typeface="Arial" panose="020B0604020202020204" pitchFamily="34" charset="0"/>
              <a:sym typeface="Calibri"/>
            </a:endParaRPr>
          </a:p>
        </p:txBody>
      </p:sp>
      <p:sp>
        <p:nvSpPr>
          <p:cNvPr id="562" name="Google Shape;562;p17"/>
          <p:cNvSpPr/>
          <p:nvPr/>
        </p:nvSpPr>
        <p:spPr>
          <a:xfrm>
            <a:off x="2745329" y="1738648"/>
            <a:ext cx="684271" cy="1690352"/>
          </a:xfrm>
          <a:prstGeom prst="rect">
            <a:avLst/>
          </a:prstGeom>
          <a:solidFill>
            <a:srgbClr val="E05740"/>
          </a:solidFill>
          <a:ln w="38100" cap="flat" cmpd="sng">
            <a:solidFill>
              <a:srgbClr val="E05740"/>
            </a:solidFill>
            <a:prstDash val="solid"/>
            <a:miter lim="800000"/>
            <a:headEnd type="none" w="sm" len="sm"/>
            <a:tailEnd type="none" w="sm" len="sm"/>
          </a:ln>
        </p:spPr>
        <p:txBody>
          <a:bodyPr spcFirstLastPara="1" wrap="square" lIns="91425" tIns="45700" rIns="91425" bIns="45700" anchor="t" anchorCtr="0">
            <a:noAutofit/>
          </a:bodyPr>
          <a:lstStyle/>
          <a:p>
            <a:pPr marL="0" marR="0" lvl="0" indent="0" algn="ctr" rtl="0">
              <a:spcBef>
                <a:spcPts val="0"/>
              </a:spcBef>
              <a:spcAft>
                <a:spcPts val="0"/>
              </a:spcAft>
              <a:buNone/>
            </a:pPr>
            <a:r>
              <a:rPr lang="en-GB" sz="3200" b="1" dirty="0">
                <a:solidFill>
                  <a:schemeClr val="lt1"/>
                </a:solidFill>
                <a:latin typeface="Britannic Bold" panose="020B0903060703020204" pitchFamily="34" charset="0"/>
                <a:ea typeface="Federo"/>
                <a:cs typeface="Arial" panose="020B0604020202020204" pitchFamily="34" charset="0"/>
                <a:sym typeface="Federo"/>
              </a:rPr>
              <a:t>!</a:t>
            </a:r>
            <a:endParaRPr dirty="0">
              <a:latin typeface="Britannic Bold" panose="020B0903060703020204" pitchFamily="34" charset="0"/>
              <a:cs typeface="Arial" panose="020B0604020202020204" pitchFamily="34" charset="0"/>
            </a:endParaRPr>
          </a:p>
        </p:txBody>
      </p:sp>
      <p:grpSp>
        <p:nvGrpSpPr>
          <p:cNvPr id="563" name="Google Shape;563;p17"/>
          <p:cNvGrpSpPr/>
          <p:nvPr/>
        </p:nvGrpSpPr>
        <p:grpSpPr>
          <a:xfrm>
            <a:off x="8359989" y="1816204"/>
            <a:ext cx="684271" cy="1690351"/>
            <a:chOff x="8319057" y="1952981"/>
            <a:chExt cx="490777" cy="1361439"/>
          </a:xfrm>
        </p:grpSpPr>
        <p:sp>
          <p:nvSpPr>
            <p:cNvPr id="564" name="Google Shape;564;p17"/>
            <p:cNvSpPr/>
            <p:nvPr/>
          </p:nvSpPr>
          <p:spPr>
            <a:xfrm>
              <a:off x="8319057" y="2842259"/>
              <a:ext cx="487680" cy="472161"/>
            </a:xfrm>
            <a:prstGeom prst="rect">
              <a:avLst/>
            </a:prstGeom>
            <a:solidFill>
              <a:schemeClr val="accent3">
                <a:lumMod val="75000"/>
              </a:schemeClr>
            </a:solidFill>
            <a:ln w="38100" cap="flat" cmpd="sng">
              <a:solidFill>
                <a:schemeClr val="accent3">
                  <a:lumMod val="75000"/>
                </a:schemeClr>
              </a:solidFill>
              <a:prstDash val="solid"/>
              <a:miter lim="800000"/>
              <a:headEnd type="none" w="sm" len="sm"/>
              <a:tailEnd type="none" w="sm" len="sm"/>
            </a:ln>
          </p:spPr>
          <p:txBody>
            <a:bodyPr spcFirstLastPara="1" wrap="square" lIns="91425" tIns="0" rIns="91425" bIns="0" anchor="t" anchorCtr="0">
              <a:noAutofit/>
            </a:bodyPr>
            <a:lstStyle/>
            <a:p>
              <a:pPr marL="0" marR="0" lvl="0" indent="0" algn="ctr" rtl="0">
                <a:spcBef>
                  <a:spcPts val="0"/>
                </a:spcBef>
                <a:spcAft>
                  <a:spcPts val="0"/>
                </a:spcAft>
                <a:buNone/>
              </a:pPr>
              <a:r>
                <a:rPr lang="en-GB" sz="3200" b="1" dirty="0">
                  <a:solidFill>
                    <a:schemeClr val="lt1"/>
                  </a:solidFill>
                  <a:latin typeface="Britannic Bold" panose="020B0903060703020204" pitchFamily="34" charset="0"/>
                  <a:ea typeface="Federo"/>
                  <a:cs typeface="Arial" panose="020B0604020202020204" pitchFamily="34" charset="0"/>
                  <a:sym typeface="Federo"/>
                </a:rPr>
                <a:t>!</a:t>
              </a:r>
              <a:endParaRPr dirty="0">
                <a:latin typeface="Britannic Bold" panose="020B0903060703020204" pitchFamily="34" charset="0"/>
                <a:cs typeface="Arial" panose="020B0604020202020204" pitchFamily="34" charset="0"/>
              </a:endParaRPr>
            </a:p>
          </p:txBody>
        </p:sp>
        <p:sp>
          <p:nvSpPr>
            <p:cNvPr id="565" name="Google Shape;565;p17"/>
            <p:cNvSpPr/>
            <p:nvPr/>
          </p:nvSpPr>
          <p:spPr>
            <a:xfrm>
              <a:off x="8322154" y="1952981"/>
              <a:ext cx="487680" cy="884059"/>
            </a:xfrm>
            <a:prstGeom prst="rect">
              <a:avLst/>
            </a:prstGeom>
            <a:solidFill>
              <a:schemeClr val="lt1"/>
            </a:solidFill>
            <a:ln w="38100" cap="flat" cmpd="sng">
              <a:solidFill>
                <a:schemeClr val="accent3">
                  <a:lumMod val="75000"/>
                </a:schemeClr>
              </a:solidFill>
              <a:prstDash val="solid"/>
              <a:miter lim="800000"/>
              <a:headEnd type="none" w="sm" len="sm"/>
              <a:tailEnd type="none" w="sm" len="sm"/>
            </a:ln>
          </p:spPr>
          <p:txBody>
            <a:bodyPr spcFirstLastPara="1" wrap="square" lIns="91425" tIns="45700" rIns="91425" bIns="45700" anchor="t" anchorCtr="0">
              <a:noAutofit/>
            </a:bodyPr>
            <a:lstStyle/>
            <a:p>
              <a:pPr marL="0" marR="0" lvl="0" indent="0" algn="ctr" rtl="0">
                <a:spcBef>
                  <a:spcPts val="0"/>
                </a:spcBef>
                <a:spcAft>
                  <a:spcPts val="0"/>
                </a:spcAft>
                <a:buNone/>
              </a:pPr>
              <a:endParaRPr sz="3200" b="1" dirty="0">
                <a:solidFill>
                  <a:schemeClr val="lt1"/>
                </a:solidFill>
                <a:latin typeface="Arial" panose="020B0604020202020204" pitchFamily="34" charset="0"/>
                <a:ea typeface="Bodoni"/>
                <a:cs typeface="Arial" panose="020B0604020202020204" pitchFamily="34" charset="0"/>
                <a:sym typeface="Bodoni"/>
              </a:endParaRPr>
            </a:p>
          </p:txBody>
        </p:sp>
      </p:grpSp>
      <p:pic>
        <p:nvPicPr>
          <p:cNvPr id="8" name="Graphic 7" descr="Stopwatch 75% with solid fill">
            <a:extLst>
              <a:ext uri="{FF2B5EF4-FFF2-40B4-BE49-F238E27FC236}">
                <a16:creationId xmlns:a16="http://schemas.microsoft.com/office/drawing/2014/main" id="{1CA0C7DD-2BF7-0648-EF83-5FEB8B7FB707}"/>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9372617" y="2084018"/>
            <a:ext cx="1371816" cy="1371816"/>
          </a:xfrm>
          <a:prstGeom prst="rect">
            <a:avLst/>
          </a:prstGeom>
        </p:spPr>
      </p:pic>
      <p:pic>
        <p:nvPicPr>
          <p:cNvPr id="9" name="Graphic 8" descr="Stopwatch 25% with solid fill">
            <a:extLst>
              <a:ext uri="{FF2B5EF4-FFF2-40B4-BE49-F238E27FC236}">
                <a16:creationId xmlns:a16="http://schemas.microsoft.com/office/drawing/2014/main" id="{8C00FA2B-1FC6-7F2F-6126-BD905CEF73B0}"/>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757957" y="2134740"/>
            <a:ext cx="1371815" cy="1371815"/>
          </a:xfrm>
          <a:prstGeom prst="rect">
            <a:avLst/>
          </a:prstGeom>
        </p:spPr>
      </p:pic>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0961B7-335C-5853-E957-BC1BB54A775F}"/>
              </a:ext>
            </a:extLst>
          </p:cNvPr>
          <p:cNvSpPr>
            <a:spLocks noGrp="1"/>
          </p:cNvSpPr>
          <p:nvPr>
            <p:ph type="title"/>
          </p:nvPr>
        </p:nvSpPr>
        <p:spPr/>
        <p:txBody>
          <a:bodyPr/>
          <a:lstStyle/>
          <a:p>
            <a:r>
              <a:rPr lang="en-GB" dirty="0"/>
              <a:t>Complete the assessment form</a:t>
            </a:r>
            <a:endParaRPr lang="en-BE" dirty="0"/>
          </a:p>
        </p:txBody>
      </p:sp>
      <p:grpSp>
        <p:nvGrpSpPr>
          <p:cNvPr id="3" name="Group 2">
            <a:extLst>
              <a:ext uri="{FF2B5EF4-FFF2-40B4-BE49-F238E27FC236}">
                <a16:creationId xmlns:a16="http://schemas.microsoft.com/office/drawing/2014/main" id="{5F48D1BA-C74A-61AF-3DCE-38BF9064E4C0}"/>
              </a:ext>
            </a:extLst>
          </p:cNvPr>
          <p:cNvGrpSpPr/>
          <p:nvPr/>
        </p:nvGrpSpPr>
        <p:grpSpPr>
          <a:xfrm>
            <a:off x="4488676" y="2150054"/>
            <a:ext cx="3001676" cy="2928178"/>
            <a:chOff x="1744894" y="2192954"/>
            <a:chExt cx="2564275" cy="2460995"/>
          </a:xfrm>
        </p:grpSpPr>
        <p:grpSp>
          <p:nvGrpSpPr>
            <p:cNvPr id="4" name="Group 3">
              <a:extLst>
                <a:ext uri="{FF2B5EF4-FFF2-40B4-BE49-F238E27FC236}">
                  <a16:creationId xmlns:a16="http://schemas.microsoft.com/office/drawing/2014/main" id="{5FA7FF35-E253-0F4E-AF48-B56744685A5C}"/>
                </a:ext>
              </a:extLst>
            </p:cNvPr>
            <p:cNvGrpSpPr/>
            <p:nvPr/>
          </p:nvGrpSpPr>
          <p:grpSpPr>
            <a:xfrm>
              <a:off x="1744894" y="2192954"/>
              <a:ext cx="2564275" cy="2460995"/>
              <a:chOff x="1459832" y="2812046"/>
              <a:chExt cx="1953652" cy="1874967"/>
            </a:xfrm>
          </p:grpSpPr>
          <p:sp>
            <p:nvSpPr>
              <p:cNvPr id="8" name="Rectangle: Single Corner Snipped 7">
                <a:extLst>
                  <a:ext uri="{FF2B5EF4-FFF2-40B4-BE49-F238E27FC236}">
                    <a16:creationId xmlns:a16="http://schemas.microsoft.com/office/drawing/2014/main" id="{65CADD4C-7EBF-B909-922E-45F0089A8D6C}"/>
                  </a:ext>
                </a:extLst>
              </p:cNvPr>
              <p:cNvSpPr/>
              <p:nvPr/>
            </p:nvSpPr>
            <p:spPr>
              <a:xfrm rot="20978324">
                <a:off x="1459832" y="2999874"/>
                <a:ext cx="1283368" cy="1556084"/>
              </a:xfrm>
              <a:prstGeom prst="snip1Rect">
                <a:avLst/>
              </a:prstGeom>
              <a:solidFill>
                <a:schemeClr val="accent6"/>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9" name="Rectangle: Single Corner Snipped 8">
                <a:extLst>
                  <a:ext uri="{FF2B5EF4-FFF2-40B4-BE49-F238E27FC236}">
                    <a16:creationId xmlns:a16="http://schemas.microsoft.com/office/drawing/2014/main" id="{96D87719-FDCA-ACDE-C758-90A5517170E5}"/>
                  </a:ext>
                </a:extLst>
              </p:cNvPr>
              <p:cNvSpPr/>
              <p:nvPr/>
            </p:nvSpPr>
            <p:spPr>
              <a:xfrm>
                <a:off x="1871174" y="2812046"/>
                <a:ext cx="1283368" cy="1556084"/>
              </a:xfrm>
              <a:prstGeom prst="snip1Rect">
                <a:avLst/>
              </a:prstGeom>
              <a:solidFill>
                <a:schemeClr val="accent6"/>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0" name="Rectangle: Single Corner Snipped 9">
                <a:extLst>
                  <a:ext uri="{FF2B5EF4-FFF2-40B4-BE49-F238E27FC236}">
                    <a16:creationId xmlns:a16="http://schemas.microsoft.com/office/drawing/2014/main" id="{CEEC5176-B487-2EE9-F45E-8130FF8D72E5}"/>
                  </a:ext>
                </a:extLst>
              </p:cNvPr>
              <p:cNvSpPr/>
              <p:nvPr/>
            </p:nvSpPr>
            <p:spPr>
              <a:xfrm rot="582585">
                <a:off x="2130116" y="3130929"/>
                <a:ext cx="1283368" cy="1556084"/>
              </a:xfrm>
              <a:prstGeom prst="snip1Rect">
                <a:avLst/>
              </a:prstGeom>
              <a:solidFill>
                <a:schemeClr val="accent6"/>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nvGrpSpPr>
            <p:cNvPr id="5" name="Group 4">
              <a:extLst>
                <a:ext uri="{FF2B5EF4-FFF2-40B4-BE49-F238E27FC236}">
                  <a16:creationId xmlns:a16="http://schemas.microsoft.com/office/drawing/2014/main" id="{791ACFD1-15C3-A3EC-5843-468F6444A1F7}"/>
                </a:ext>
              </a:extLst>
            </p:cNvPr>
            <p:cNvGrpSpPr/>
            <p:nvPr/>
          </p:nvGrpSpPr>
          <p:grpSpPr>
            <a:xfrm rot="619501">
              <a:off x="3224746" y="3087487"/>
              <a:ext cx="506112" cy="1135915"/>
              <a:chOff x="5960196" y="3632825"/>
              <a:chExt cx="324376" cy="728028"/>
            </a:xfrm>
            <a:solidFill>
              <a:schemeClr val="bg1"/>
            </a:solidFill>
          </p:grpSpPr>
          <p:sp>
            <p:nvSpPr>
              <p:cNvPr id="6" name="Round Same Side Corner Rectangle 46">
                <a:extLst>
                  <a:ext uri="{FF2B5EF4-FFF2-40B4-BE49-F238E27FC236}">
                    <a16:creationId xmlns:a16="http://schemas.microsoft.com/office/drawing/2014/main" id="{8821C62F-480E-5C6F-380A-FF1A37AA19F8}"/>
                  </a:ext>
                </a:extLst>
              </p:cNvPr>
              <p:cNvSpPr/>
              <p:nvPr/>
            </p:nvSpPr>
            <p:spPr>
              <a:xfrm>
                <a:off x="5962575" y="4012912"/>
                <a:ext cx="320731" cy="347941"/>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7" name="Oval 6">
                <a:extLst>
                  <a:ext uri="{FF2B5EF4-FFF2-40B4-BE49-F238E27FC236}">
                    <a16:creationId xmlns:a16="http://schemas.microsoft.com/office/drawing/2014/main" id="{4776D559-2653-CBC3-64FA-B9887AC88C2E}"/>
                  </a:ext>
                </a:extLst>
              </p:cNvPr>
              <p:cNvSpPr/>
              <p:nvPr/>
            </p:nvSpPr>
            <p:spPr>
              <a:xfrm>
                <a:off x="5960196" y="3632825"/>
                <a:ext cx="324376" cy="324376"/>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b="1" dirty="0">
                  <a:solidFill>
                    <a:schemeClr val="bg1"/>
                  </a:solidFill>
                  <a:latin typeface="Arial" panose="020B0604020202020204" pitchFamily="34" charset="0"/>
                  <a:cs typeface="Arial" panose="020B0604020202020204" pitchFamily="34" charset="0"/>
                </a:endParaRPr>
              </a:p>
            </p:txBody>
          </p:sp>
        </p:grpSp>
      </p:grpSp>
      <p:grpSp>
        <p:nvGrpSpPr>
          <p:cNvPr id="19" name="Group 18">
            <a:extLst>
              <a:ext uri="{FF2B5EF4-FFF2-40B4-BE49-F238E27FC236}">
                <a16:creationId xmlns:a16="http://schemas.microsoft.com/office/drawing/2014/main" id="{F4F346D5-C46A-4855-A7C0-450044343F95}"/>
              </a:ext>
            </a:extLst>
          </p:cNvPr>
          <p:cNvGrpSpPr/>
          <p:nvPr/>
        </p:nvGrpSpPr>
        <p:grpSpPr>
          <a:xfrm>
            <a:off x="10228983" y="337468"/>
            <a:ext cx="1587872" cy="1368854"/>
            <a:chOff x="10228983" y="337468"/>
            <a:chExt cx="1587872" cy="1368854"/>
          </a:xfrm>
        </p:grpSpPr>
        <p:sp>
          <p:nvSpPr>
            <p:cNvPr id="20" name="Hexagon 19">
              <a:extLst>
                <a:ext uri="{FF2B5EF4-FFF2-40B4-BE49-F238E27FC236}">
                  <a16:creationId xmlns:a16="http://schemas.microsoft.com/office/drawing/2014/main" id="{43008AEB-F143-C81A-D0EA-8729861C39F1}"/>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nvGrpSpPr>
            <p:cNvPr id="21" name="Group 20">
              <a:extLst>
                <a:ext uri="{FF2B5EF4-FFF2-40B4-BE49-F238E27FC236}">
                  <a16:creationId xmlns:a16="http://schemas.microsoft.com/office/drawing/2014/main" id="{46E66271-7A9A-CEB6-0408-6C2289F54D46}"/>
                </a:ext>
              </a:extLst>
            </p:cNvPr>
            <p:cNvGrpSpPr/>
            <p:nvPr/>
          </p:nvGrpSpPr>
          <p:grpSpPr>
            <a:xfrm>
              <a:off x="10621771" y="762700"/>
              <a:ext cx="562136" cy="634675"/>
              <a:chOff x="760175" y="830142"/>
              <a:chExt cx="867619" cy="979579"/>
            </a:xfrm>
          </p:grpSpPr>
          <p:sp>
            <p:nvSpPr>
              <p:cNvPr id="25" name="Rectangle 24">
                <a:extLst>
                  <a:ext uri="{FF2B5EF4-FFF2-40B4-BE49-F238E27FC236}">
                    <a16:creationId xmlns:a16="http://schemas.microsoft.com/office/drawing/2014/main" id="{CEF4314D-210D-F4B1-D9F8-757BD69B3BA8}"/>
                  </a:ext>
                </a:extLst>
              </p:cNvPr>
              <p:cNvSpPr/>
              <p:nvPr/>
            </p:nvSpPr>
            <p:spPr>
              <a:xfrm>
                <a:off x="864636" y="830142"/>
                <a:ext cx="763158" cy="979577"/>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lang="en-CA" sz="1600" b="1" dirty="0">
                    <a:latin typeface="Arial" panose="020B0604020202020204" pitchFamily="34" charset="0"/>
                    <a:cs typeface="Arial" panose="020B0604020202020204" pitchFamily="34" charset="0"/>
                  </a:rPr>
                  <a:t>127-</a:t>
                </a:r>
              </a:p>
              <a:p>
                <a:pPr algn="ctr"/>
                <a:r>
                  <a:rPr lang="en-CA" sz="1600" b="1" dirty="0">
                    <a:latin typeface="Arial" panose="020B0604020202020204" pitchFamily="34" charset="0"/>
                    <a:cs typeface="Arial" panose="020B0604020202020204" pitchFamily="34" charset="0"/>
                  </a:rPr>
                  <a:t>131</a:t>
                </a:r>
              </a:p>
            </p:txBody>
          </p:sp>
          <p:sp>
            <p:nvSpPr>
              <p:cNvPr id="26" name="Rectangle 25">
                <a:extLst>
                  <a:ext uri="{FF2B5EF4-FFF2-40B4-BE49-F238E27FC236}">
                    <a16:creationId xmlns:a16="http://schemas.microsoft.com/office/drawing/2014/main" id="{49600D84-8FB9-62FD-E020-6A63C14F1603}"/>
                  </a:ext>
                </a:extLst>
              </p:cNvPr>
              <p:cNvSpPr/>
              <p:nvPr/>
            </p:nvSpPr>
            <p:spPr>
              <a:xfrm>
                <a:off x="760175" y="830144"/>
                <a:ext cx="149292" cy="979577"/>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grpSp>
          <p:nvGrpSpPr>
            <p:cNvPr id="22" name="Group 21">
              <a:extLst>
                <a:ext uri="{FF2B5EF4-FFF2-40B4-BE49-F238E27FC236}">
                  <a16:creationId xmlns:a16="http://schemas.microsoft.com/office/drawing/2014/main" id="{974F96BD-1799-3846-87B8-D82CD3412409}"/>
                </a:ext>
              </a:extLst>
            </p:cNvPr>
            <p:cNvGrpSpPr/>
            <p:nvPr/>
          </p:nvGrpSpPr>
          <p:grpSpPr>
            <a:xfrm>
              <a:off x="11325415" y="762701"/>
              <a:ext cx="182192" cy="634674"/>
              <a:chOff x="2121762" y="2323619"/>
              <a:chExt cx="200378" cy="825210"/>
            </a:xfrm>
          </p:grpSpPr>
          <p:sp>
            <p:nvSpPr>
              <p:cNvPr id="23" name="Isosceles Triangle 22">
                <a:extLst>
                  <a:ext uri="{FF2B5EF4-FFF2-40B4-BE49-F238E27FC236}">
                    <a16:creationId xmlns:a16="http://schemas.microsoft.com/office/drawing/2014/main" id="{A94EF64F-4592-6853-616F-3935ECAC8AA6}"/>
                  </a:ext>
                </a:extLst>
              </p:cNvPr>
              <p:cNvSpPr/>
              <p:nvPr/>
            </p:nvSpPr>
            <p:spPr>
              <a:xfrm>
                <a:off x="2121763" y="2323619"/>
                <a:ext cx="200377" cy="172739"/>
              </a:xfrm>
              <a:prstGeom prst="triangle">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24" name="Rectangle 23">
                <a:extLst>
                  <a:ext uri="{FF2B5EF4-FFF2-40B4-BE49-F238E27FC236}">
                    <a16:creationId xmlns:a16="http://schemas.microsoft.com/office/drawing/2014/main" id="{5882B69F-1069-65C6-FF52-098C9B565B90}"/>
                  </a:ext>
                </a:extLst>
              </p:cNvPr>
              <p:cNvSpPr/>
              <p:nvPr/>
            </p:nvSpPr>
            <p:spPr>
              <a:xfrm>
                <a:off x="2121762" y="2496169"/>
                <a:ext cx="200377" cy="65266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grpSp>
    </p:spTree>
    <p:extLst>
      <p:ext uri="{BB962C8B-B14F-4D97-AF65-F5344CB8AC3E}">
        <p14:creationId xmlns:p14="http://schemas.microsoft.com/office/powerpoint/2010/main" val="308290837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Oval 29">
            <a:extLst>
              <a:ext uri="{FF2B5EF4-FFF2-40B4-BE49-F238E27FC236}">
                <a16:creationId xmlns:a16="http://schemas.microsoft.com/office/drawing/2014/main" id="{006258B3-F0C7-D70A-B6D0-C482E70D76C0}"/>
              </a:ext>
            </a:extLst>
          </p:cNvPr>
          <p:cNvSpPr/>
          <p:nvPr/>
        </p:nvSpPr>
        <p:spPr>
          <a:xfrm>
            <a:off x="5526168" y="2219924"/>
            <a:ext cx="2028823" cy="2028823"/>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240F256B-E856-0640-5E61-73ACAEC250DA}"/>
              </a:ext>
            </a:extLst>
          </p:cNvPr>
          <p:cNvSpPr>
            <a:spLocks noGrp="1"/>
          </p:cNvSpPr>
          <p:nvPr>
            <p:ph type="title"/>
          </p:nvPr>
        </p:nvSpPr>
        <p:spPr>
          <a:xfrm>
            <a:off x="614351" y="120516"/>
            <a:ext cx="10963298" cy="868968"/>
          </a:xfrm>
        </p:spPr>
        <p:txBody>
          <a:bodyPr>
            <a:normAutofit fontScale="90000"/>
          </a:bodyPr>
          <a:lstStyle/>
          <a:p>
            <a:r>
              <a:rPr lang="en-GB" dirty="0"/>
              <a:t>Identify the needs based on the child protection risk analysis</a:t>
            </a:r>
            <a:endParaRPr lang="en-BE" dirty="0"/>
          </a:p>
        </p:txBody>
      </p:sp>
      <p:sp>
        <p:nvSpPr>
          <p:cNvPr id="15" name="TextBox 14">
            <a:extLst>
              <a:ext uri="{FF2B5EF4-FFF2-40B4-BE49-F238E27FC236}">
                <a16:creationId xmlns:a16="http://schemas.microsoft.com/office/drawing/2014/main" id="{A6E99E0C-463D-7BF7-8135-C8865ED5843A}"/>
              </a:ext>
            </a:extLst>
          </p:cNvPr>
          <p:cNvSpPr txBox="1"/>
          <p:nvPr/>
        </p:nvSpPr>
        <p:spPr>
          <a:xfrm>
            <a:off x="1372662" y="2100656"/>
            <a:ext cx="3568402" cy="2862322"/>
          </a:xfrm>
          <a:prstGeom prst="rect">
            <a:avLst/>
          </a:prstGeom>
          <a:noFill/>
        </p:spPr>
        <p:txBody>
          <a:bodyPr wrap="square" lIns="91440" tIns="45720" rIns="91440" bIns="45720" rtlCol="0" anchor="t">
            <a:spAutoFit/>
          </a:bodyPr>
          <a:lstStyle/>
          <a:p>
            <a:r>
              <a:rPr lang="en-US" sz="2000" dirty="0">
                <a:latin typeface="Arial"/>
                <a:cs typeface="Arial"/>
              </a:rPr>
              <a:t>When analyzing the risk and protective factors, a caseworker should conclude by identifying what the child needs.</a:t>
            </a:r>
          </a:p>
          <a:p>
            <a:endParaRPr lang="en-GB" sz="2000" dirty="0">
              <a:latin typeface="Arial" panose="020B0604020202020204" pitchFamily="34" charset="0"/>
              <a:cs typeface="Arial" panose="020B0604020202020204" pitchFamily="34" charset="0"/>
            </a:endParaRPr>
          </a:p>
          <a:p>
            <a:r>
              <a:rPr lang="en-GB" sz="2000" dirty="0">
                <a:latin typeface="Arial" panose="020B0604020202020204" pitchFamily="34" charset="0"/>
                <a:cs typeface="Arial" panose="020B0604020202020204" pitchFamily="34" charset="0"/>
              </a:rPr>
              <a:t>It is important to focus on identifying needs rather than services required.</a:t>
            </a:r>
          </a:p>
        </p:txBody>
      </p:sp>
      <p:sp>
        <p:nvSpPr>
          <p:cNvPr id="16" name="TextBox 15">
            <a:extLst>
              <a:ext uri="{FF2B5EF4-FFF2-40B4-BE49-F238E27FC236}">
                <a16:creationId xmlns:a16="http://schemas.microsoft.com/office/drawing/2014/main" id="{A9199835-FC39-3666-27AE-515784A47383}"/>
              </a:ext>
            </a:extLst>
          </p:cNvPr>
          <p:cNvSpPr txBox="1"/>
          <p:nvPr/>
        </p:nvSpPr>
        <p:spPr>
          <a:xfrm>
            <a:off x="5831621" y="4709224"/>
            <a:ext cx="1545280" cy="461665"/>
          </a:xfrm>
          <a:prstGeom prst="rect">
            <a:avLst/>
          </a:prstGeom>
          <a:noFill/>
        </p:spPr>
        <p:txBody>
          <a:bodyPr wrap="square" lIns="91440" tIns="45720" rIns="91440" bIns="45720" rtlCol="0" anchor="t">
            <a:spAutoFit/>
          </a:bodyPr>
          <a:lstStyle/>
          <a:p>
            <a:pPr algn="ctr"/>
            <a:r>
              <a:rPr lang="en-GB" sz="2400" b="1" dirty="0">
                <a:latin typeface="Arial" panose="020B0604020202020204" pitchFamily="34" charset="0"/>
                <a:cs typeface="Arial" panose="020B0604020202020204" pitchFamily="34" charset="0"/>
              </a:rPr>
              <a:t>NEEDS</a:t>
            </a:r>
          </a:p>
        </p:txBody>
      </p:sp>
      <p:sp>
        <p:nvSpPr>
          <p:cNvPr id="25" name="TextBox 24">
            <a:extLst>
              <a:ext uri="{FF2B5EF4-FFF2-40B4-BE49-F238E27FC236}">
                <a16:creationId xmlns:a16="http://schemas.microsoft.com/office/drawing/2014/main" id="{148EAABC-CA69-2CA6-DEF5-672990E86A91}"/>
              </a:ext>
            </a:extLst>
          </p:cNvPr>
          <p:cNvSpPr txBox="1"/>
          <p:nvPr/>
        </p:nvSpPr>
        <p:spPr>
          <a:xfrm>
            <a:off x="8059919" y="4709224"/>
            <a:ext cx="2989800" cy="461665"/>
          </a:xfrm>
          <a:prstGeom prst="rect">
            <a:avLst/>
          </a:prstGeom>
          <a:noFill/>
        </p:spPr>
        <p:txBody>
          <a:bodyPr wrap="square" lIns="91440" tIns="45720" rIns="91440" bIns="45720" rtlCol="0" anchor="t">
            <a:spAutoFit/>
          </a:bodyPr>
          <a:lstStyle/>
          <a:p>
            <a:pPr algn="ctr"/>
            <a:r>
              <a:rPr lang="en-GB" sz="2400" b="1" dirty="0">
                <a:latin typeface="Arial" panose="020B0604020202020204" pitchFamily="34" charset="0"/>
                <a:cs typeface="Arial" panose="020B0604020202020204" pitchFamily="34" charset="0"/>
              </a:rPr>
              <a:t>SERVICES</a:t>
            </a:r>
          </a:p>
        </p:txBody>
      </p:sp>
      <p:sp>
        <p:nvSpPr>
          <p:cNvPr id="31" name="Hexagon 30">
            <a:extLst>
              <a:ext uri="{FF2B5EF4-FFF2-40B4-BE49-F238E27FC236}">
                <a16:creationId xmlns:a16="http://schemas.microsoft.com/office/drawing/2014/main" id="{966EF0E8-DCF4-8DDB-DBBD-DB091CC605C3}"/>
              </a:ext>
            </a:extLst>
          </p:cNvPr>
          <p:cNvSpPr/>
          <p:nvPr/>
        </p:nvSpPr>
        <p:spPr>
          <a:xfrm>
            <a:off x="6030079" y="2803513"/>
            <a:ext cx="1017046" cy="907510"/>
          </a:xfrm>
          <a:prstGeom prst="hexagon">
            <a:avLst/>
          </a:prstGeom>
          <a:solidFill>
            <a:schemeClr val="bg1"/>
          </a:solidFill>
          <a:ln w="127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BE" dirty="0">
              <a:solidFill>
                <a:schemeClr val="tx1"/>
              </a:solidFill>
              <a:latin typeface="Arial" panose="020B0604020202020204" pitchFamily="34" charset="0"/>
              <a:cs typeface="Arial" panose="020B0604020202020204" pitchFamily="34" charset="0"/>
            </a:endParaRPr>
          </a:p>
        </p:txBody>
      </p:sp>
      <p:sp>
        <p:nvSpPr>
          <p:cNvPr id="32" name="Hexagon 31">
            <a:extLst>
              <a:ext uri="{FF2B5EF4-FFF2-40B4-BE49-F238E27FC236}">
                <a16:creationId xmlns:a16="http://schemas.microsoft.com/office/drawing/2014/main" id="{5A1FCF51-7B8D-81A9-24C4-75F2A59B5D17}"/>
              </a:ext>
            </a:extLst>
          </p:cNvPr>
          <p:cNvSpPr/>
          <p:nvPr/>
        </p:nvSpPr>
        <p:spPr>
          <a:xfrm rot="20655415">
            <a:off x="8371296" y="2657242"/>
            <a:ext cx="1017046" cy="907510"/>
          </a:xfrm>
          <a:prstGeom prst="hexagon">
            <a:avLst/>
          </a:prstGeom>
          <a:solidFill>
            <a:schemeClr val="accent2"/>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BE" dirty="0">
              <a:solidFill>
                <a:schemeClr val="tx1"/>
              </a:solidFill>
              <a:latin typeface="Arial" panose="020B0604020202020204" pitchFamily="34" charset="0"/>
              <a:cs typeface="Arial" panose="020B0604020202020204" pitchFamily="34" charset="0"/>
            </a:endParaRPr>
          </a:p>
        </p:txBody>
      </p:sp>
      <p:sp>
        <p:nvSpPr>
          <p:cNvPr id="33" name="Hexagon 32">
            <a:extLst>
              <a:ext uri="{FF2B5EF4-FFF2-40B4-BE49-F238E27FC236}">
                <a16:creationId xmlns:a16="http://schemas.microsoft.com/office/drawing/2014/main" id="{F764C430-91C4-C3B4-BB03-5CB5C790369C}"/>
              </a:ext>
            </a:extLst>
          </p:cNvPr>
          <p:cNvSpPr/>
          <p:nvPr/>
        </p:nvSpPr>
        <p:spPr>
          <a:xfrm>
            <a:off x="9396209" y="3341237"/>
            <a:ext cx="1017046" cy="907510"/>
          </a:xfrm>
          <a:prstGeom prst="hexagon">
            <a:avLst/>
          </a:prstGeom>
          <a:solidFill>
            <a:schemeClr val="accent3"/>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BE" dirty="0">
              <a:solidFill>
                <a:schemeClr val="tx1"/>
              </a:solidFill>
              <a:latin typeface="Arial" panose="020B0604020202020204" pitchFamily="34" charset="0"/>
              <a:cs typeface="Arial" panose="020B0604020202020204" pitchFamily="34" charset="0"/>
            </a:endParaRPr>
          </a:p>
        </p:txBody>
      </p:sp>
      <p:sp>
        <p:nvSpPr>
          <p:cNvPr id="34" name="Hexagon 33">
            <a:extLst>
              <a:ext uri="{FF2B5EF4-FFF2-40B4-BE49-F238E27FC236}">
                <a16:creationId xmlns:a16="http://schemas.microsoft.com/office/drawing/2014/main" id="{A56D891B-FBC8-4199-1078-D25ACFC1577B}"/>
              </a:ext>
            </a:extLst>
          </p:cNvPr>
          <p:cNvSpPr/>
          <p:nvPr/>
        </p:nvSpPr>
        <p:spPr>
          <a:xfrm rot="2641157">
            <a:off x="9664854" y="2199162"/>
            <a:ext cx="1017046" cy="907510"/>
          </a:xfrm>
          <a:prstGeom prst="hexagon">
            <a:avLst/>
          </a:prstGeom>
          <a:solidFill>
            <a:schemeClr val="accent5"/>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BE"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8477260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667B77-6855-CDE4-FE33-B10621B6BD1B}"/>
              </a:ext>
            </a:extLst>
          </p:cNvPr>
          <p:cNvSpPr>
            <a:spLocks noGrp="1"/>
          </p:cNvSpPr>
          <p:nvPr>
            <p:ph type="title"/>
          </p:nvPr>
        </p:nvSpPr>
        <p:spPr/>
        <p:txBody>
          <a:bodyPr/>
          <a:lstStyle/>
          <a:p>
            <a:r>
              <a:rPr lang="en-GB" dirty="0"/>
              <a:t>Identify and prioritize the needs </a:t>
            </a:r>
            <a:endParaRPr lang="en-BE" dirty="0"/>
          </a:p>
        </p:txBody>
      </p:sp>
      <p:sp>
        <p:nvSpPr>
          <p:cNvPr id="10" name="Hexagon 9">
            <a:extLst>
              <a:ext uri="{FF2B5EF4-FFF2-40B4-BE49-F238E27FC236}">
                <a16:creationId xmlns:a16="http://schemas.microsoft.com/office/drawing/2014/main" id="{135D8208-EE76-E47C-C44B-28FC7A21E40E}"/>
              </a:ext>
            </a:extLst>
          </p:cNvPr>
          <p:cNvSpPr/>
          <p:nvPr/>
        </p:nvSpPr>
        <p:spPr>
          <a:xfrm>
            <a:off x="6039030" y="3713753"/>
            <a:ext cx="1817616" cy="1147624"/>
          </a:xfrm>
          <a:prstGeom prst="hexagon">
            <a:avLst/>
          </a:prstGeom>
          <a:solidFill>
            <a:schemeClr val="accent6">
              <a:lumMod val="20000"/>
              <a:lumOff val="80000"/>
            </a:schemeClr>
          </a:solid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latin typeface="Arial" panose="020B0604020202020204" pitchFamily="34" charset="0"/>
                <a:cs typeface="Arial" panose="020B0604020202020204" pitchFamily="34" charset="0"/>
              </a:rPr>
              <a:t>Civil documentation</a:t>
            </a:r>
            <a:endParaRPr lang="en-BE" dirty="0">
              <a:solidFill>
                <a:schemeClr val="tx1"/>
              </a:solidFill>
              <a:latin typeface="Arial" panose="020B0604020202020204" pitchFamily="34" charset="0"/>
              <a:cs typeface="Arial" panose="020B0604020202020204" pitchFamily="34" charset="0"/>
            </a:endParaRPr>
          </a:p>
        </p:txBody>
      </p:sp>
      <p:sp>
        <p:nvSpPr>
          <p:cNvPr id="11" name="Hexagon 10">
            <a:extLst>
              <a:ext uri="{FF2B5EF4-FFF2-40B4-BE49-F238E27FC236}">
                <a16:creationId xmlns:a16="http://schemas.microsoft.com/office/drawing/2014/main" id="{9EB2E412-349C-C6FA-E433-EE96E3BB0D14}"/>
              </a:ext>
            </a:extLst>
          </p:cNvPr>
          <p:cNvSpPr/>
          <p:nvPr/>
        </p:nvSpPr>
        <p:spPr>
          <a:xfrm>
            <a:off x="6041720" y="2386990"/>
            <a:ext cx="1817616" cy="1147624"/>
          </a:xfrm>
          <a:prstGeom prst="hexagon">
            <a:avLst/>
          </a:prstGeom>
          <a:solidFill>
            <a:schemeClr val="accent6">
              <a:lumMod val="20000"/>
              <a:lumOff val="80000"/>
            </a:schemeClr>
          </a:solid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latin typeface="Arial" panose="020B0604020202020204" pitchFamily="34" charset="0"/>
                <a:cs typeface="Arial" panose="020B0604020202020204" pitchFamily="34" charset="0"/>
              </a:rPr>
              <a:t>Health (physical, SRH)</a:t>
            </a:r>
            <a:endParaRPr lang="en-BE" dirty="0">
              <a:solidFill>
                <a:schemeClr val="tx1"/>
              </a:solidFill>
              <a:latin typeface="Arial" panose="020B0604020202020204" pitchFamily="34" charset="0"/>
              <a:cs typeface="Arial" panose="020B0604020202020204" pitchFamily="34" charset="0"/>
            </a:endParaRPr>
          </a:p>
        </p:txBody>
      </p:sp>
      <p:sp>
        <p:nvSpPr>
          <p:cNvPr id="13" name="Hexagon 12">
            <a:extLst>
              <a:ext uri="{FF2B5EF4-FFF2-40B4-BE49-F238E27FC236}">
                <a16:creationId xmlns:a16="http://schemas.microsoft.com/office/drawing/2014/main" id="{9500244B-0BBB-0C6A-15D2-B86C825A6923}"/>
              </a:ext>
            </a:extLst>
          </p:cNvPr>
          <p:cNvSpPr/>
          <p:nvPr/>
        </p:nvSpPr>
        <p:spPr>
          <a:xfrm>
            <a:off x="7691585" y="1724251"/>
            <a:ext cx="1817616" cy="1147624"/>
          </a:xfrm>
          <a:prstGeom prst="hexagon">
            <a:avLst/>
          </a:prstGeom>
          <a:solidFill>
            <a:schemeClr val="accent6">
              <a:lumMod val="20000"/>
              <a:lumOff val="80000"/>
            </a:schemeClr>
          </a:solid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latin typeface="Arial" panose="020B0604020202020204" pitchFamily="34" charset="0"/>
                <a:cs typeface="Arial" panose="020B0604020202020204" pitchFamily="34" charset="0"/>
              </a:rPr>
              <a:t>Positive self-esteem &amp; confidence</a:t>
            </a:r>
            <a:endParaRPr lang="en-BE" dirty="0">
              <a:solidFill>
                <a:schemeClr val="tx1"/>
              </a:solidFill>
              <a:latin typeface="Arial" panose="020B0604020202020204" pitchFamily="34" charset="0"/>
              <a:cs typeface="Arial" panose="020B0604020202020204" pitchFamily="34" charset="0"/>
            </a:endParaRPr>
          </a:p>
        </p:txBody>
      </p:sp>
      <p:sp>
        <p:nvSpPr>
          <p:cNvPr id="15" name="Hexagon 14">
            <a:extLst>
              <a:ext uri="{FF2B5EF4-FFF2-40B4-BE49-F238E27FC236}">
                <a16:creationId xmlns:a16="http://schemas.microsoft.com/office/drawing/2014/main" id="{357FF0BE-70FE-D195-0FE4-F9E86AD754E5}"/>
              </a:ext>
            </a:extLst>
          </p:cNvPr>
          <p:cNvSpPr/>
          <p:nvPr/>
        </p:nvSpPr>
        <p:spPr>
          <a:xfrm>
            <a:off x="7677611" y="4403208"/>
            <a:ext cx="1817616" cy="1147624"/>
          </a:xfrm>
          <a:prstGeom prst="hexagon">
            <a:avLst/>
          </a:prstGeom>
          <a:solidFill>
            <a:schemeClr val="accent6">
              <a:lumMod val="20000"/>
              <a:lumOff val="80000"/>
            </a:schemeClr>
          </a:solid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latin typeface="Arial" panose="020B0604020202020204" pitchFamily="34" charset="0"/>
                <a:cs typeface="Arial" panose="020B0604020202020204" pitchFamily="34" charset="0"/>
              </a:rPr>
              <a:t>Stability</a:t>
            </a:r>
            <a:endParaRPr lang="en-BE" dirty="0">
              <a:solidFill>
                <a:schemeClr val="tx1"/>
              </a:solidFill>
              <a:latin typeface="Arial" panose="020B0604020202020204" pitchFamily="34" charset="0"/>
              <a:cs typeface="Arial" panose="020B0604020202020204" pitchFamily="34" charset="0"/>
            </a:endParaRPr>
          </a:p>
        </p:txBody>
      </p:sp>
      <p:sp>
        <p:nvSpPr>
          <p:cNvPr id="19" name="Hexagon 18">
            <a:extLst>
              <a:ext uri="{FF2B5EF4-FFF2-40B4-BE49-F238E27FC236}">
                <a16:creationId xmlns:a16="http://schemas.microsoft.com/office/drawing/2014/main" id="{6FA0EDF9-3E0A-F584-3F70-FEB26FF4799E}"/>
              </a:ext>
            </a:extLst>
          </p:cNvPr>
          <p:cNvSpPr/>
          <p:nvPr/>
        </p:nvSpPr>
        <p:spPr>
          <a:xfrm>
            <a:off x="2632131" y="3713753"/>
            <a:ext cx="1817616" cy="1147624"/>
          </a:xfrm>
          <a:prstGeom prst="hexagon">
            <a:avLst/>
          </a:prstGeom>
          <a:solidFill>
            <a:schemeClr val="accent6">
              <a:lumMod val="20000"/>
              <a:lumOff val="80000"/>
            </a:schemeClr>
          </a:solid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latin typeface="Arial" panose="020B0604020202020204" pitchFamily="34" charset="0"/>
                <a:cs typeface="Arial" panose="020B0604020202020204" pitchFamily="34" charset="0"/>
              </a:rPr>
              <a:t>Family and care</a:t>
            </a:r>
            <a:endParaRPr lang="en-BE" dirty="0">
              <a:solidFill>
                <a:schemeClr val="tx1"/>
              </a:solidFill>
              <a:latin typeface="Arial" panose="020B0604020202020204" pitchFamily="34" charset="0"/>
              <a:cs typeface="Arial" panose="020B0604020202020204" pitchFamily="34" charset="0"/>
            </a:endParaRPr>
          </a:p>
        </p:txBody>
      </p:sp>
      <p:sp>
        <p:nvSpPr>
          <p:cNvPr id="20" name="Hexagon 19">
            <a:extLst>
              <a:ext uri="{FF2B5EF4-FFF2-40B4-BE49-F238E27FC236}">
                <a16:creationId xmlns:a16="http://schemas.microsoft.com/office/drawing/2014/main" id="{4E305B32-5529-38E2-ECF4-46E9F582EA59}"/>
              </a:ext>
            </a:extLst>
          </p:cNvPr>
          <p:cNvSpPr/>
          <p:nvPr/>
        </p:nvSpPr>
        <p:spPr>
          <a:xfrm>
            <a:off x="4324082" y="3040647"/>
            <a:ext cx="1817616" cy="1147624"/>
          </a:xfrm>
          <a:prstGeom prst="hexagon">
            <a:avLst/>
          </a:prstGeom>
          <a:solidFill>
            <a:schemeClr val="accent6">
              <a:lumMod val="20000"/>
              <a:lumOff val="80000"/>
            </a:schemeClr>
          </a:solid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latin typeface="Arial" panose="020B0604020202020204" pitchFamily="34" charset="0"/>
                <a:cs typeface="Arial" panose="020B0604020202020204" pitchFamily="34" charset="0"/>
              </a:rPr>
              <a:t>School or education</a:t>
            </a:r>
            <a:endParaRPr lang="en-BE" dirty="0">
              <a:solidFill>
                <a:schemeClr val="tx1"/>
              </a:solidFill>
              <a:latin typeface="Arial" panose="020B0604020202020204" pitchFamily="34" charset="0"/>
              <a:cs typeface="Arial" panose="020B0604020202020204" pitchFamily="34" charset="0"/>
            </a:endParaRPr>
          </a:p>
        </p:txBody>
      </p:sp>
      <p:sp>
        <p:nvSpPr>
          <p:cNvPr id="21" name="Hexagon 20">
            <a:extLst>
              <a:ext uri="{FF2B5EF4-FFF2-40B4-BE49-F238E27FC236}">
                <a16:creationId xmlns:a16="http://schemas.microsoft.com/office/drawing/2014/main" id="{2640B0EE-E2F4-C046-4208-44DF6E7FCB44}"/>
              </a:ext>
            </a:extLst>
          </p:cNvPr>
          <p:cNvSpPr/>
          <p:nvPr/>
        </p:nvSpPr>
        <p:spPr>
          <a:xfrm>
            <a:off x="4326772" y="1724251"/>
            <a:ext cx="1817616" cy="1147624"/>
          </a:xfrm>
          <a:prstGeom prst="hexagon">
            <a:avLst/>
          </a:prstGeom>
          <a:solidFill>
            <a:schemeClr val="accent6">
              <a:lumMod val="20000"/>
              <a:lumOff val="80000"/>
            </a:schemeClr>
          </a:solid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latin typeface="Arial" panose="020B0604020202020204" pitchFamily="34" charset="0"/>
                <a:cs typeface="Arial" panose="020B0604020202020204" pitchFamily="34" charset="0"/>
              </a:rPr>
              <a:t>Friends, contact with peers</a:t>
            </a:r>
            <a:endParaRPr lang="en-BE" dirty="0">
              <a:solidFill>
                <a:schemeClr val="tx1"/>
              </a:solidFill>
              <a:latin typeface="Arial" panose="020B0604020202020204" pitchFamily="34" charset="0"/>
              <a:cs typeface="Arial" panose="020B0604020202020204" pitchFamily="34" charset="0"/>
            </a:endParaRPr>
          </a:p>
        </p:txBody>
      </p:sp>
      <p:sp>
        <p:nvSpPr>
          <p:cNvPr id="22" name="Hexagon 21">
            <a:extLst>
              <a:ext uri="{FF2B5EF4-FFF2-40B4-BE49-F238E27FC236}">
                <a16:creationId xmlns:a16="http://schemas.microsoft.com/office/drawing/2014/main" id="{6E65727F-8CAF-855B-44A5-12DC24EA5464}"/>
              </a:ext>
            </a:extLst>
          </p:cNvPr>
          <p:cNvSpPr/>
          <p:nvPr/>
        </p:nvSpPr>
        <p:spPr>
          <a:xfrm>
            <a:off x="4270711" y="4403208"/>
            <a:ext cx="1817616" cy="1147624"/>
          </a:xfrm>
          <a:prstGeom prst="hexagon">
            <a:avLst/>
          </a:prstGeom>
          <a:solidFill>
            <a:schemeClr val="accent6">
              <a:lumMod val="20000"/>
              <a:lumOff val="80000"/>
            </a:schemeClr>
          </a:solid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latin typeface="Arial" panose="020B0604020202020204" pitchFamily="34" charset="0"/>
                <a:cs typeface="Arial" panose="020B0604020202020204" pitchFamily="34" charset="0"/>
              </a:rPr>
              <a:t>Free time, play</a:t>
            </a:r>
            <a:endParaRPr lang="en-BE" dirty="0">
              <a:solidFill>
                <a:schemeClr val="tx1"/>
              </a:solidFill>
              <a:latin typeface="Arial" panose="020B0604020202020204" pitchFamily="34" charset="0"/>
              <a:cs typeface="Arial" panose="020B0604020202020204" pitchFamily="34" charset="0"/>
            </a:endParaRPr>
          </a:p>
        </p:txBody>
      </p:sp>
      <p:sp>
        <p:nvSpPr>
          <p:cNvPr id="27" name="Hexagon 26">
            <a:extLst>
              <a:ext uri="{FF2B5EF4-FFF2-40B4-BE49-F238E27FC236}">
                <a16:creationId xmlns:a16="http://schemas.microsoft.com/office/drawing/2014/main" id="{D1B5009E-8C75-E47B-A420-9471A5CCFCDE}"/>
              </a:ext>
            </a:extLst>
          </p:cNvPr>
          <p:cNvSpPr/>
          <p:nvPr/>
        </p:nvSpPr>
        <p:spPr>
          <a:xfrm>
            <a:off x="7691586" y="3054388"/>
            <a:ext cx="1817616" cy="1147624"/>
          </a:xfrm>
          <a:prstGeom prst="hexagon">
            <a:avLst/>
          </a:prstGeom>
          <a:solidFill>
            <a:schemeClr val="accent6">
              <a:lumMod val="20000"/>
              <a:lumOff val="80000"/>
            </a:schemeClr>
          </a:solid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latin typeface="Arial" panose="020B0604020202020204" pitchFamily="34" charset="0"/>
                <a:cs typeface="Arial" panose="020B0604020202020204" pitchFamily="34" charset="0"/>
              </a:rPr>
              <a:t>Hygiene</a:t>
            </a:r>
            <a:endParaRPr lang="en-BE" dirty="0">
              <a:solidFill>
                <a:schemeClr val="tx1"/>
              </a:solidFill>
              <a:latin typeface="Arial" panose="020B0604020202020204" pitchFamily="34" charset="0"/>
              <a:cs typeface="Arial" panose="020B0604020202020204" pitchFamily="34" charset="0"/>
            </a:endParaRPr>
          </a:p>
        </p:txBody>
      </p:sp>
      <p:sp>
        <p:nvSpPr>
          <p:cNvPr id="28" name="Hexagon 27">
            <a:extLst>
              <a:ext uri="{FF2B5EF4-FFF2-40B4-BE49-F238E27FC236}">
                <a16:creationId xmlns:a16="http://schemas.microsoft.com/office/drawing/2014/main" id="{111C8E9E-E045-0D52-1A3F-7B9F34F3A874}"/>
              </a:ext>
            </a:extLst>
          </p:cNvPr>
          <p:cNvSpPr/>
          <p:nvPr/>
        </p:nvSpPr>
        <p:spPr>
          <a:xfrm>
            <a:off x="9366919" y="3713753"/>
            <a:ext cx="1817616" cy="1147624"/>
          </a:xfrm>
          <a:prstGeom prst="hexagon">
            <a:avLst/>
          </a:prstGeom>
          <a:solidFill>
            <a:schemeClr val="accent6">
              <a:lumMod val="20000"/>
              <a:lumOff val="80000"/>
            </a:schemeClr>
          </a:solid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latin typeface="Arial" panose="020B0604020202020204" pitchFamily="34" charset="0"/>
                <a:cs typeface="Arial" panose="020B0604020202020204" pitchFamily="34" charset="0"/>
              </a:rPr>
              <a:t>Other needs?</a:t>
            </a:r>
            <a:endParaRPr lang="en-BE" dirty="0">
              <a:solidFill>
                <a:schemeClr val="tx1"/>
              </a:solidFill>
              <a:latin typeface="Arial" panose="020B0604020202020204" pitchFamily="34" charset="0"/>
              <a:cs typeface="Arial" panose="020B0604020202020204" pitchFamily="34" charset="0"/>
            </a:endParaRPr>
          </a:p>
        </p:txBody>
      </p:sp>
      <p:sp>
        <p:nvSpPr>
          <p:cNvPr id="36" name="Hexagon 35">
            <a:extLst>
              <a:ext uri="{FF2B5EF4-FFF2-40B4-BE49-F238E27FC236}">
                <a16:creationId xmlns:a16="http://schemas.microsoft.com/office/drawing/2014/main" id="{79A17D35-1704-4E16-C5E6-44B743F868A6}"/>
              </a:ext>
            </a:extLst>
          </p:cNvPr>
          <p:cNvSpPr/>
          <p:nvPr/>
        </p:nvSpPr>
        <p:spPr>
          <a:xfrm>
            <a:off x="1007465" y="1724251"/>
            <a:ext cx="1817616" cy="1147624"/>
          </a:xfrm>
          <a:prstGeom prst="hexagon">
            <a:avLst/>
          </a:prstGeom>
          <a:solidFill>
            <a:schemeClr val="accent6">
              <a:lumMod val="20000"/>
              <a:lumOff val="80000"/>
            </a:schemeClr>
          </a:solid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latin typeface="Arial" panose="020B0604020202020204" pitchFamily="34" charset="0"/>
                <a:cs typeface="Arial" panose="020B0604020202020204" pitchFamily="34" charset="0"/>
              </a:rPr>
              <a:t>Safety</a:t>
            </a:r>
            <a:endParaRPr lang="en-BE" dirty="0">
              <a:solidFill>
                <a:schemeClr val="tx1"/>
              </a:solidFill>
              <a:latin typeface="Arial" panose="020B0604020202020204" pitchFamily="34" charset="0"/>
              <a:cs typeface="Arial" panose="020B0604020202020204" pitchFamily="34" charset="0"/>
            </a:endParaRPr>
          </a:p>
        </p:txBody>
      </p:sp>
      <p:sp>
        <p:nvSpPr>
          <p:cNvPr id="37" name="Hexagon 36">
            <a:extLst>
              <a:ext uri="{FF2B5EF4-FFF2-40B4-BE49-F238E27FC236}">
                <a16:creationId xmlns:a16="http://schemas.microsoft.com/office/drawing/2014/main" id="{89BB79CD-FC86-CE84-2F6A-DCF8BA858994}"/>
              </a:ext>
            </a:extLst>
          </p:cNvPr>
          <p:cNvSpPr/>
          <p:nvPr/>
        </p:nvSpPr>
        <p:spPr>
          <a:xfrm>
            <a:off x="1007465" y="3054388"/>
            <a:ext cx="1817616" cy="1147624"/>
          </a:xfrm>
          <a:prstGeom prst="hexagon">
            <a:avLst/>
          </a:prstGeom>
          <a:solidFill>
            <a:schemeClr val="accent6">
              <a:lumMod val="20000"/>
              <a:lumOff val="80000"/>
            </a:schemeClr>
          </a:solid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latin typeface="Arial" panose="020B0604020202020204" pitchFamily="34" charset="0"/>
                <a:cs typeface="Arial" panose="020B0604020202020204" pitchFamily="34" charset="0"/>
              </a:rPr>
              <a:t>Food and water</a:t>
            </a:r>
            <a:endParaRPr lang="en-BE" dirty="0">
              <a:solidFill>
                <a:schemeClr val="tx1"/>
              </a:solidFill>
              <a:latin typeface="Arial" panose="020B0604020202020204" pitchFamily="34" charset="0"/>
              <a:cs typeface="Arial" panose="020B0604020202020204" pitchFamily="34" charset="0"/>
            </a:endParaRPr>
          </a:p>
        </p:txBody>
      </p:sp>
      <p:sp>
        <p:nvSpPr>
          <p:cNvPr id="38" name="Hexagon 37">
            <a:extLst>
              <a:ext uri="{FF2B5EF4-FFF2-40B4-BE49-F238E27FC236}">
                <a16:creationId xmlns:a16="http://schemas.microsoft.com/office/drawing/2014/main" id="{1BBA49E9-BE17-16BA-A90D-AC6D499C3D81}"/>
              </a:ext>
            </a:extLst>
          </p:cNvPr>
          <p:cNvSpPr/>
          <p:nvPr/>
        </p:nvSpPr>
        <p:spPr>
          <a:xfrm>
            <a:off x="2645441" y="2386990"/>
            <a:ext cx="1817616" cy="1147624"/>
          </a:xfrm>
          <a:prstGeom prst="hexagon">
            <a:avLst/>
          </a:prstGeom>
          <a:solidFill>
            <a:schemeClr val="accent6">
              <a:lumMod val="20000"/>
              <a:lumOff val="80000"/>
            </a:schemeClr>
          </a:solid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latin typeface="Arial" panose="020B0604020202020204" pitchFamily="34" charset="0"/>
                <a:cs typeface="Arial" panose="020B0604020202020204" pitchFamily="34" charset="0"/>
              </a:rPr>
              <a:t>House, shelter</a:t>
            </a:r>
            <a:endParaRPr lang="en-BE" dirty="0">
              <a:solidFill>
                <a:schemeClr val="tx1"/>
              </a:solidFill>
              <a:latin typeface="Arial" panose="020B0604020202020204" pitchFamily="34" charset="0"/>
              <a:cs typeface="Arial" panose="020B0604020202020204" pitchFamily="34" charset="0"/>
            </a:endParaRPr>
          </a:p>
        </p:txBody>
      </p:sp>
      <p:sp>
        <p:nvSpPr>
          <p:cNvPr id="39" name="Hexagon 38">
            <a:extLst>
              <a:ext uri="{FF2B5EF4-FFF2-40B4-BE49-F238E27FC236}">
                <a16:creationId xmlns:a16="http://schemas.microsoft.com/office/drawing/2014/main" id="{57DA5E63-8399-F6B9-8212-90B673FE94D3}"/>
              </a:ext>
            </a:extLst>
          </p:cNvPr>
          <p:cNvSpPr/>
          <p:nvPr/>
        </p:nvSpPr>
        <p:spPr>
          <a:xfrm>
            <a:off x="1007465" y="4403208"/>
            <a:ext cx="1817616" cy="1147624"/>
          </a:xfrm>
          <a:prstGeom prst="hexagon">
            <a:avLst/>
          </a:prstGeom>
          <a:solidFill>
            <a:schemeClr val="accent6">
              <a:lumMod val="20000"/>
              <a:lumOff val="80000"/>
            </a:schemeClr>
          </a:solid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latin typeface="Arial" panose="020B0604020202020204" pitchFamily="34" charset="0"/>
                <a:cs typeface="Arial" panose="020B0604020202020204" pitchFamily="34" charset="0"/>
              </a:rPr>
              <a:t>Love and affection</a:t>
            </a:r>
            <a:endParaRPr lang="en-BE" dirty="0">
              <a:solidFill>
                <a:schemeClr val="tx1"/>
              </a:solidFill>
              <a:latin typeface="Arial" panose="020B0604020202020204" pitchFamily="34" charset="0"/>
              <a:cs typeface="Arial" panose="020B0604020202020204" pitchFamily="34" charset="0"/>
            </a:endParaRPr>
          </a:p>
        </p:txBody>
      </p:sp>
      <p:sp>
        <p:nvSpPr>
          <p:cNvPr id="26" name="Hexagon 25">
            <a:extLst>
              <a:ext uri="{FF2B5EF4-FFF2-40B4-BE49-F238E27FC236}">
                <a16:creationId xmlns:a16="http://schemas.microsoft.com/office/drawing/2014/main" id="{997B634E-B696-FE30-BBB3-0E7233D1B88D}"/>
              </a:ext>
            </a:extLst>
          </p:cNvPr>
          <p:cNvSpPr/>
          <p:nvPr/>
        </p:nvSpPr>
        <p:spPr>
          <a:xfrm>
            <a:off x="9366919" y="2386990"/>
            <a:ext cx="1817616" cy="1147624"/>
          </a:xfrm>
          <a:prstGeom prst="hexagon">
            <a:avLst/>
          </a:prstGeom>
          <a:solidFill>
            <a:schemeClr val="accent6">
              <a:lumMod val="20000"/>
              <a:lumOff val="80000"/>
            </a:schemeClr>
          </a:solid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latin typeface="Arial" panose="020B0604020202020204" pitchFamily="34" charset="0"/>
                <a:cs typeface="Arial" panose="020B0604020202020204" pitchFamily="34" charset="0"/>
              </a:rPr>
              <a:t>Health (mental, emotional)</a:t>
            </a:r>
            <a:endParaRPr lang="en-BE" dirty="0">
              <a:solidFill>
                <a:schemeClr val="tx1"/>
              </a:solidFill>
              <a:latin typeface="Arial" panose="020B0604020202020204" pitchFamily="34" charset="0"/>
              <a:cs typeface="Arial" panose="020B0604020202020204" pitchFamily="34" charset="0"/>
            </a:endParaRPr>
          </a:p>
        </p:txBody>
      </p:sp>
      <p:grpSp>
        <p:nvGrpSpPr>
          <p:cNvPr id="3" name="Group 2">
            <a:extLst>
              <a:ext uri="{FF2B5EF4-FFF2-40B4-BE49-F238E27FC236}">
                <a16:creationId xmlns:a16="http://schemas.microsoft.com/office/drawing/2014/main" id="{DBDE38AD-5A51-EB10-C53D-B68033FC16F6}"/>
              </a:ext>
            </a:extLst>
          </p:cNvPr>
          <p:cNvGrpSpPr/>
          <p:nvPr/>
        </p:nvGrpSpPr>
        <p:grpSpPr>
          <a:xfrm>
            <a:off x="10228983" y="337468"/>
            <a:ext cx="1587872" cy="1368854"/>
            <a:chOff x="10228983" y="337468"/>
            <a:chExt cx="1587872" cy="1368854"/>
          </a:xfrm>
        </p:grpSpPr>
        <p:sp>
          <p:nvSpPr>
            <p:cNvPr id="4" name="Hexagon 3">
              <a:extLst>
                <a:ext uri="{FF2B5EF4-FFF2-40B4-BE49-F238E27FC236}">
                  <a16:creationId xmlns:a16="http://schemas.microsoft.com/office/drawing/2014/main" id="{6D824CB7-28DF-574B-C7B8-BA71182314E0}"/>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nvGrpSpPr>
            <p:cNvPr id="5" name="Group 4">
              <a:extLst>
                <a:ext uri="{FF2B5EF4-FFF2-40B4-BE49-F238E27FC236}">
                  <a16:creationId xmlns:a16="http://schemas.microsoft.com/office/drawing/2014/main" id="{9A51C709-FF89-CE01-14E4-0A37B15E607A}"/>
                </a:ext>
              </a:extLst>
            </p:cNvPr>
            <p:cNvGrpSpPr/>
            <p:nvPr/>
          </p:nvGrpSpPr>
          <p:grpSpPr>
            <a:xfrm>
              <a:off x="10621771" y="762700"/>
              <a:ext cx="562136" cy="634675"/>
              <a:chOff x="760175" y="830142"/>
              <a:chExt cx="867619" cy="979579"/>
            </a:xfrm>
          </p:grpSpPr>
          <p:sp>
            <p:nvSpPr>
              <p:cNvPr id="9" name="Rectangle 8">
                <a:extLst>
                  <a:ext uri="{FF2B5EF4-FFF2-40B4-BE49-F238E27FC236}">
                    <a16:creationId xmlns:a16="http://schemas.microsoft.com/office/drawing/2014/main" id="{8CCC4092-9D79-0CBA-57F9-0EFAD3BE85C6}"/>
                  </a:ext>
                </a:extLst>
              </p:cNvPr>
              <p:cNvSpPr/>
              <p:nvPr/>
            </p:nvSpPr>
            <p:spPr>
              <a:xfrm>
                <a:off x="864636" y="830142"/>
                <a:ext cx="763158" cy="979577"/>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lang="en-CA" sz="1600" b="1" dirty="0">
                    <a:latin typeface="Arial" panose="020B0604020202020204" pitchFamily="34" charset="0"/>
                    <a:cs typeface="Arial" panose="020B0604020202020204" pitchFamily="34" charset="0"/>
                  </a:rPr>
                  <a:t>132</a:t>
                </a:r>
              </a:p>
            </p:txBody>
          </p:sp>
          <p:sp>
            <p:nvSpPr>
              <p:cNvPr id="12" name="Rectangle 11">
                <a:extLst>
                  <a:ext uri="{FF2B5EF4-FFF2-40B4-BE49-F238E27FC236}">
                    <a16:creationId xmlns:a16="http://schemas.microsoft.com/office/drawing/2014/main" id="{26EE8DB8-604E-4F91-488C-E9CE54EBE3D5}"/>
                  </a:ext>
                </a:extLst>
              </p:cNvPr>
              <p:cNvSpPr/>
              <p:nvPr/>
            </p:nvSpPr>
            <p:spPr>
              <a:xfrm>
                <a:off x="760175" y="830144"/>
                <a:ext cx="149292" cy="979577"/>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grpSp>
          <p:nvGrpSpPr>
            <p:cNvPr id="6" name="Group 5">
              <a:extLst>
                <a:ext uri="{FF2B5EF4-FFF2-40B4-BE49-F238E27FC236}">
                  <a16:creationId xmlns:a16="http://schemas.microsoft.com/office/drawing/2014/main" id="{C2C80EE7-BF9D-630B-3647-335659D7BF35}"/>
                </a:ext>
              </a:extLst>
            </p:cNvPr>
            <p:cNvGrpSpPr/>
            <p:nvPr/>
          </p:nvGrpSpPr>
          <p:grpSpPr>
            <a:xfrm>
              <a:off x="11325415" y="762701"/>
              <a:ext cx="182192" cy="634674"/>
              <a:chOff x="2121762" y="2323619"/>
              <a:chExt cx="200378" cy="825210"/>
            </a:xfrm>
          </p:grpSpPr>
          <p:sp>
            <p:nvSpPr>
              <p:cNvPr id="7" name="Isosceles Triangle 6">
                <a:extLst>
                  <a:ext uri="{FF2B5EF4-FFF2-40B4-BE49-F238E27FC236}">
                    <a16:creationId xmlns:a16="http://schemas.microsoft.com/office/drawing/2014/main" id="{542F586E-B62D-AD2B-437F-FD2610A7A9F9}"/>
                  </a:ext>
                </a:extLst>
              </p:cNvPr>
              <p:cNvSpPr/>
              <p:nvPr/>
            </p:nvSpPr>
            <p:spPr>
              <a:xfrm>
                <a:off x="2121763" y="2323619"/>
                <a:ext cx="200377" cy="172739"/>
              </a:xfrm>
              <a:prstGeom prst="triangle">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8" name="Rectangle 7">
                <a:extLst>
                  <a:ext uri="{FF2B5EF4-FFF2-40B4-BE49-F238E27FC236}">
                    <a16:creationId xmlns:a16="http://schemas.microsoft.com/office/drawing/2014/main" id="{70C8C66E-D0E6-366B-BFEF-E8D838FA4446}"/>
                  </a:ext>
                </a:extLst>
              </p:cNvPr>
              <p:cNvSpPr/>
              <p:nvPr/>
            </p:nvSpPr>
            <p:spPr>
              <a:xfrm>
                <a:off x="2121762" y="2496169"/>
                <a:ext cx="200377" cy="65266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grpSp>
    </p:spTree>
    <p:extLst>
      <p:ext uri="{BB962C8B-B14F-4D97-AF65-F5344CB8AC3E}">
        <p14:creationId xmlns:p14="http://schemas.microsoft.com/office/powerpoint/2010/main" val="27519587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Straight Connector 3">
            <a:extLst>
              <a:ext uri="{FF2B5EF4-FFF2-40B4-BE49-F238E27FC236}">
                <a16:creationId xmlns:a16="http://schemas.microsoft.com/office/drawing/2014/main" id="{1F5A7A33-2FD4-47B8-9BFB-7E6E4EA30D87}"/>
              </a:ext>
            </a:extLst>
          </p:cNvPr>
          <p:cNvCxnSpPr>
            <a:cxnSpLocks/>
            <a:stCxn id="25" idx="1"/>
            <a:endCxn id="33" idx="4"/>
          </p:cNvCxnSpPr>
          <p:nvPr/>
        </p:nvCxnSpPr>
        <p:spPr>
          <a:xfrm flipH="1">
            <a:off x="7910517" y="1074738"/>
            <a:ext cx="2496" cy="4730973"/>
          </a:xfrm>
          <a:prstGeom prst="line">
            <a:avLst/>
          </a:prstGeom>
          <a:ln w="28575">
            <a:solidFill>
              <a:schemeClr val="bg1"/>
            </a:solidFill>
          </a:ln>
        </p:spPr>
        <p:style>
          <a:lnRef idx="1">
            <a:schemeClr val="accent1"/>
          </a:lnRef>
          <a:fillRef idx="0">
            <a:schemeClr val="accent1"/>
          </a:fillRef>
          <a:effectRef idx="0">
            <a:schemeClr val="accent1"/>
          </a:effectRef>
          <a:fontRef idx="minor">
            <a:schemeClr val="tx1"/>
          </a:fontRef>
        </p:style>
      </p:cxnSp>
      <p:sp>
        <p:nvSpPr>
          <p:cNvPr id="11" name="TextBox 10">
            <a:extLst>
              <a:ext uri="{FF2B5EF4-FFF2-40B4-BE49-F238E27FC236}">
                <a16:creationId xmlns:a16="http://schemas.microsoft.com/office/drawing/2014/main" id="{E24EEE1C-BE7F-4B6C-BA92-E8B3F36132B2}"/>
              </a:ext>
            </a:extLst>
          </p:cNvPr>
          <p:cNvSpPr txBox="1"/>
          <p:nvPr/>
        </p:nvSpPr>
        <p:spPr>
          <a:xfrm>
            <a:off x="8194089" y="592188"/>
            <a:ext cx="1949369" cy="584775"/>
          </a:xfrm>
          <a:prstGeom prst="rect">
            <a:avLst/>
          </a:prstGeom>
          <a:noFill/>
        </p:spPr>
        <p:txBody>
          <a:bodyPr wrap="square">
            <a:spAutoFit/>
          </a:bodyPr>
          <a:lstStyle/>
          <a:p>
            <a:pPr marL="0" indent="0">
              <a:buNone/>
            </a:pPr>
            <a:r>
              <a:rPr lang="en-US" sz="1600" b="1" dirty="0">
                <a:solidFill>
                  <a:schemeClr val="bg1"/>
                </a:solidFill>
                <a:latin typeface="Arial" panose="020B0604020202020204" pitchFamily="34" charset="0"/>
                <a:ea typeface="Calibri" panose="020F0502020204030204" pitchFamily="34" charset="0"/>
                <a:cs typeface="Arial" panose="020B0604020202020204" pitchFamily="34" charset="0"/>
              </a:rPr>
              <a:t>Module opening</a:t>
            </a:r>
          </a:p>
          <a:p>
            <a:pPr marL="0" indent="0">
              <a:buNone/>
            </a:pPr>
            <a:r>
              <a:rPr lang="en-US" sz="1600" dirty="0">
                <a:solidFill>
                  <a:schemeClr val="bg1"/>
                </a:solidFill>
                <a:latin typeface="Arial" panose="020B0604020202020204" pitchFamily="34" charset="0"/>
                <a:ea typeface="Calibri" panose="020F0502020204030204" pitchFamily="34" charset="0"/>
                <a:cs typeface="Arial" panose="020B0604020202020204" pitchFamily="34" charset="0"/>
              </a:rPr>
              <a:t>35</a:t>
            </a:r>
            <a:r>
              <a:rPr lang="en-US" sz="1600" i="1" dirty="0">
                <a:solidFill>
                  <a:schemeClr val="bg1"/>
                </a:solidFill>
                <a:effectLst/>
                <a:latin typeface="Arial" panose="020B0604020202020204" pitchFamily="34" charset="0"/>
                <a:ea typeface="Calibri" panose="020F0502020204030204" pitchFamily="34" charset="0"/>
                <a:cs typeface="Arial" panose="020B0604020202020204" pitchFamily="34" charset="0"/>
              </a:rPr>
              <a:t> minutes</a:t>
            </a:r>
          </a:p>
        </p:txBody>
      </p:sp>
      <p:sp>
        <p:nvSpPr>
          <p:cNvPr id="16" name="TextBox 15">
            <a:extLst>
              <a:ext uri="{FF2B5EF4-FFF2-40B4-BE49-F238E27FC236}">
                <a16:creationId xmlns:a16="http://schemas.microsoft.com/office/drawing/2014/main" id="{BBFB386E-6551-4A1A-A6BB-9382E7E7FF5C}"/>
              </a:ext>
            </a:extLst>
          </p:cNvPr>
          <p:cNvSpPr txBox="1"/>
          <p:nvPr/>
        </p:nvSpPr>
        <p:spPr>
          <a:xfrm>
            <a:off x="8194089" y="1421921"/>
            <a:ext cx="3284738" cy="1077218"/>
          </a:xfrm>
          <a:prstGeom prst="rect">
            <a:avLst/>
          </a:prstGeom>
          <a:noFill/>
        </p:spPr>
        <p:txBody>
          <a:bodyPr wrap="square">
            <a:spAutoFit/>
          </a:bodyPr>
          <a:lstStyle/>
          <a:p>
            <a:pPr marL="0" indent="0">
              <a:buNone/>
            </a:pPr>
            <a:r>
              <a:rPr lang="en-GB" sz="1600" b="1" dirty="0">
                <a:solidFill>
                  <a:schemeClr val="bg1"/>
                </a:solidFill>
                <a:latin typeface="Arial" panose="020B0604020202020204" pitchFamily="34" charset="0"/>
                <a:ea typeface="Arial"/>
                <a:cs typeface="Arial" panose="020B0604020202020204" pitchFamily="34" charset="0"/>
                <a:sym typeface="Arial"/>
              </a:rPr>
              <a:t>How do I build trust and support a child in expressing themselves?</a:t>
            </a:r>
            <a:endParaRPr lang="en-US" sz="1600" b="1" dirty="0">
              <a:solidFill>
                <a:schemeClr val="bg1"/>
              </a:solidFill>
              <a:latin typeface="Arial" panose="020B0604020202020204" pitchFamily="34" charset="0"/>
              <a:ea typeface="Calibri" panose="020F0502020204030204" pitchFamily="34" charset="0"/>
              <a:cs typeface="Arial" panose="020B0604020202020204" pitchFamily="34" charset="0"/>
            </a:endParaRPr>
          </a:p>
          <a:p>
            <a:pPr marL="0" indent="0">
              <a:buNone/>
            </a:pPr>
            <a:r>
              <a:rPr lang="en-US" sz="1600" dirty="0">
                <a:solidFill>
                  <a:schemeClr val="bg1"/>
                </a:solidFill>
                <a:effectLst/>
                <a:latin typeface="Arial" panose="020B0604020202020204" pitchFamily="34" charset="0"/>
                <a:ea typeface="Calibri" panose="020F0502020204030204" pitchFamily="34" charset="0"/>
                <a:cs typeface="Arial" panose="020B0604020202020204" pitchFamily="34" charset="0"/>
              </a:rPr>
              <a:t>2 hours</a:t>
            </a:r>
          </a:p>
        </p:txBody>
      </p:sp>
      <p:sp>
        <p:nvSpPr>
          <p:cNvPr id="17" name="TextBox 16">
            <a:extLst>
              <a:ext uri="{FF2B5EF4-FFF2-40B4-BE49-F238E27FC236}">
                <a16:creationId xmlns:a16="http://schemas.microsoft.com/office/drawing/2014/main" id="{733F3946-B216-415C-9730-A510A95A13CA}"/>
              </a:ext>
            </a:extLst>
          </p:cNvPr>
          <p:cNvSpPr txBox="1"/>
          <p:nvPr/>
        </p:nvSpPr>
        <p:spPr>
          <a:xfrm>
            <a:off x="6220286" y="2426696"/>
            <a:ext cx="1349407" cy="338554"/>
          </a:xfrm>
          <a:prstGeom prst="rect">
            <a:avLst/>
          </a:prstGeom>
          <a:noFill/>
        </p:spPr>
        <p:txBody>
          <a:bodyPr wrap="square">
            <a:spAutoFit/>
          </a:bodyPr>
          <a:lstStyle/>
          <a:p>
            <a:pPr marL="0" indent="0" algn="r">
              <a:buNone/>
            </a:pPr>
            <a:r>
              <a:rPr lang="en-US" sz="1600" b="1" dirty="0">
                <a:solidFill>
                  <a:schemeClr val="bg1"/>
                </a:solidFill>
                <a:latin typeface="Arial" panose="020B0604020202020204" pitchFamily="34" charset="0"/>
                <a:ea typeface="Calibri" panose="020F0502020204030204" pitchFamily="34" charset="0"/>
                <a:cs typeface="Arial" panose="020B0604020202020204" pitchFamily="34" charset="0"/>
              </a:rPr>
              <a:t>Break</a:t>
            </a:r>
            <a:endParaRPr lang="en-US" sz="1600" b="1" i="1"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p:txBody>
      </p:sp>
      <p:sp>
        <p:nvSpPr>
          <p:cNvPr id="18" name="TextBox 17">
            <a:extLst>
              <a:ext uri="{FF2B5EF4-FFF2-40B4-BE49-F238E27FC236}">
                <a16:creationId xmlns:a16="http://schemas.microsoft.com/office/drawing/2014/main" id="{176BB8F9-C123-4183-92A9-C60157A708DC}"/>
              </a:ext>
            </a:extLst>
          </p:cNvPr>
          <p:cNvSpPr txBox="1"/>
          <p:nvPr/>
        </p:nvSpPr>
        <p:spPr>
          <a:xfrm>
            <a:off x="8194089" y="2997393"/>
            <a:ext cx="3284738" cy="830997"/>
          </a:xfrm>
          <a:prstGeom prst="rect">
            <a:avLst/>
          </a:prstGeom>
          <a:noFill/>
        </p:spPr>
        <p:txBody>
          <a:bodyPr wrap="square">
            <a:spAutoFit/>
          </a:bodyPr>
          <a:lstStyle/>
          <a:p>
            <a:pPr marL="0" indent="0">
              <a:buNone/>
            </a:pPr>
            <a:r>
              <a:rPr lang="en-US" sz="1600" b="1" dirty="0">
                <a:solidFill>
                  <a:schemeClr val="bg1"/>
                </a:solidFill>
                <a:latin typeface="Arial" panose="020B0604020202020204" pitchFamily="34" charset="0"/>
                <a:ea typeface="Calibri" panose="020F0502020204030204" pitchFamily="34" charset="0"/>
                <a:cs typeface="Arial" panose="020B0604020202020204" pitchFamily="34" charset="0"/>
              </a:rPr>
              <a:t>How do I assess what a child needs?</a:t>
            </a:r>
          </a:p>
          <a:p>
            <a:pPr marL="0" indent="0">
              <a:buNone/>
            </a:pPr>
            <a:r>
              <a:rPr lang="en-US" sz="1600" i="1" dirty="0">
                <a:solidFill>
                  <a:schemeClr val="bg1"/>
                </a:solidFill>
                <a:latin typeface="Arial" panose="020B0604020202020204" pitchFamily="34" charset="0"/>
                <a:ea typeface="Calibri" panose="020F0502020204030204" pitchFamily="34" charset="0"/>
                <a:cs typeface="Arial" panose="020B0604020202020204" pitchFamily="34" charset="0"/>
              </a:rPr>
              <a:t>1h 45 minutes</a:t>
            </a:r>
            <a:endParaRPr lang="en-US" sz="1600" i="1"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p:txBody>
      </p:sp>
      <p:sp>
        <p:nvSpPr>
          <p:cNvPr id="19" name="TextBox 18">
            <a:extLst>
              <a:ext uri="{FF2B5EF4-FFF2-40B4-BE49-F238E27FC236}">
                <a16:creationId xmlns:a16="http://schemas.microsoft.com/office/drawing/2014/main" id="{E1ED7D59-DD7D-4D01-8768-ED10E5D40571}"/>
              </a:ext>
            </a:extLst>
          </p:cNvPr>
          <p:cNvSpPr txBox="1"/>
          <p:nvPr/>
        </p:nvSpPr>
        <p:spPr>
          <a:xfrm>
            <a:off x="6220286" y="4115200"/>
            <a:ext cx="1349407" cy="338554"/>
          </a:xfrm>
          <a:prstGeom prst="rect">
            <a:avLst/>
          </a:prstGeom>
          <a:noFill/>
        </p:spPr>
        <p:txBody>
          <a:bodyPr wrap="square">
            <a:spAutoFit/>
          </a:bodyPr>
          <a:lstStyle/>
          <a:p>
            <a:pPr marL="0" indent="0" algn="r">
              <a:buNone/>
            </a:pPr>
            <a:r>
              <a:rPr lang="en-US" sz="1600" b="1" dirty="0">
                <a:solidFill>
                  <a:schemeClr val="bg1"/>
                </a:solidFill>
                <a:latin typeface="Arial" panose="020B0604020202020204" pitchFamily="34" charset="0"/>
                <a:ea typeface="Calibri" panose="020F0502020204030204" pitchFamily="34" charset="0"/>
                <a:cs typeface="Arial" panose="020B0604020202020204" pitchFamily="34" charset="0"/>
              </a:rPr>
              <a:t>Lunch</a:t>
            </a:r>
            <a:endParaRPr lang="en-US" sz="1600" b="1" i="1"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p:txBody>
      </p:sp>
      <p:sp>
        <p:nvSpPr>
          <p:cNvPr id="20" name="TextBox 19">
            <a:extLst>
              <a:ext uri="{FF2B5EF4-FFF2-40B4-BE49-F238E27FC236}">
                <a16:creationId xmlns:a16="http://schemas.microsoft.com/office/drawing/2014/main" id="{D7CB6E16-976A-46E5-817B-4B58ED997934}"/>
              </a:ext>
            </a:extLst>
          </p:cNvPr>
          <p:cNvSpPr txBox="1"/>
          <p:nvPr/>
        </p:nvSpPr>
        <p:spPr>
          <a:xfrm>
            <a:off x="8194089" y="4694894"/>
            <a:ext cx="3284738" cy="830997"/>
          </a:xfrm>
          <a:prstGeom prst="rect">
            <a:avLst/>
          </a:prstGeom>
          <a:noFill/>
        </p:spPr>
        <p:txBody>
          <a:bodyPr wrap="square">
            <a:spAutoFit/>
          </a:bodyPr>
          <a:lstStyle/>
          <a:p>
            <a:pPr marL="0" indent="0">
              <a:buNone/>
            </a:pPr>
            <a:r>
              <a:rPr lang="en-GB" sz="1600" b="1" dirty="0">
                <a:solidFill>
                  <a:schemeClr val="bg1"/>
                </a:solidFill>
                <a:latin typeface="Arial" panose="020B0604020202020204" pitchFamily="34" charset="0"/>
                <a:ea typeface="Calibri" panose="020F0502020204030204" pitchFamily="34" charset="0"/>
                <a:cs typeface="Arial" panose="020B0604020202020204" pitchFamily="34" charset="0"/>
              </a:rPr>
              <a:t>How do I identify and prioritize the child’s needs? </a:t>
            </a:r>
          </a:p>
          <a:p>
            <a:pPr marL="0" indent="0">
              <a:buNone/>
            </a:pPr>
            <a:r>
              <a:rPr lang="en-US" sz="1600" i="1" dirty="0">
                <a:solidFill>
                  <a:schemeClr val="bg1"/>
                </a:solidFill>
                <a:effectLst/>
                <a:latin typeface="Arial" panose="020B0604020202020204" pitchFamily="34" charset="0"/>
                <a:ea typeface="Calibri" panose="020F0502020204030204" pitchFamily="34" charset="0"/>
                <a:cs typeface="Arial" panose="020B0604020202020204" pitchFamily="34" charset="0"/>
              </a:rPr>
              <a:t>1 hour 30 minutes</a:t>
            </a:r>
          </a:p>
        </p:txBody>
      </p:sp>
      <p:sp>
        <p:nvSpPr>
          <p:cNvPr id="24" name="TextBox 23">
            <a:extLst>
              <a:ext uri="{FF2B5EF4-FFF2-40B4-BE49-F238E27FC236}">
                <a16:creationId xmlns:a16="http://schemas.microsoft.com/office/drawing/2014/main" id="{AE311838-E39D-459A-A218-83E02F1EE356}"/>
              </a:ext>
            </a:extLst>
          </p:cNvPr>
          <p:cNvSpPr txBox="1"/>
          <p:nvPr/>
        </p:nvSpPr>
        <p:spPr>
          <a:xfrm>
            <a:off x="8194089" y="5681037"/>
            <a:ext cx="3224991" cy="584775"/>
          </a:xfrm>
          <a:prstGeom prst="rect">
            <a:avLst/>
          </a:prstGeom>
          <a:noFill/>
        </p:spPr>
        <p:txBody>
          <a:bodyPr wrap="square">
            <a:spAutoFit/>
          </a:bodyPr>
          <a:lstStyle/>
          <a:p>
            <a:pPr marL="0" indent="0">
              <a:buNone/>
            </a:pPr>
            <a:r>
              <a:rPr lang="en-US" sz="1600" b="1" dirty="0">
                <a:solidFill>
                  <a:schemeClr val="bg1"/>
                </a:solidFill>
                <a:latin typeface="Arial" panose="020B0604020202020204" pitchFamily="34" charset="0"/>
                <a:ea typeface="Calibri" panose="020F0502020204030204" pitchFamily="34" charset="0"/>
                <a:cs typeface="Arial" panose="020B0604020202020204" pitchFamily="34" charset="0"/>
              </a:rPr>
              <a:t>Module closing</a:t>
            </a:r>
          </a:p>
          <a:p>
            <a:pPr marL="0" indent="0">
              <a:buNone/>
            </a:pPr>
            <a:r>
              <a:rPr lang="en-US" sz="1600" i="1" dirty="0">
                <a:solidFill>
                  <a:schemeClr val="bg1"/>
                </a:solidFill>
                <a:effectLst/>
                <a:latin typeface="Arial" panose="020B0604020202020204" pitchFamily="34" charset="0"/>
                <a:ea typeface="Calibri" panose="020F0502020204030204" pitchFamily="34" charset="0"/>
                <a:cs typeface="Arial" panose="020B0604020202020204" pitchFamily="34" charset="0"/>
              </a:rPr>
              <a:t>30 minutes</a:t>
            </a:r>
          </a:p>
        </p:txBody>
      </p:sp>
      <p:sp>
        <p:nvSpPr>
          <p:cNvPr id="25" name="Hexagon 24">
            <a:extLst>
              <a:ext uri="{FF2B5EF4-FFF2-40B4-BE49-F238E27FC236}">
                <a16:creationId xmlns:a16="http://schemas.microsoft.com/office/drawing/2014/main" id="{37D81114-568C-4AAA-9976-2EB696817307}"/>
              </a:ext>
            </a:extLst>
          </p:cNvPr>
          <p:cNvSpPr/>
          <p:nvPr/>
        </p:nvSpPr>
        <p:spPr>
          <a:xfrm rot="1782986">
            <a:off x="7743968" y="762816"/>
            <a:ext cx="335595" cy="289306"/>
          </a:xfrm>
          <a:prstGeom prst="hexagon">
            <a:avLst>
              <a:gd name="adj" fmla="val 28965"/>
              <a:gd name="vf" fmla="val 11547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26" name="Hexagon 25">
            <a:extLst>
              <a:ext uri="{FF2B5EF4-FFF2-40B4-BE49-F238E27FC236}">
                <a16:creationId xmlns:a16="http://schemas.microsoft.com/office/drawing/2014/main" id="{F0ED0933-38E5-4291-92C0-36AAF9EA44E0}"/>
              </a:ext>
            </a:extLst>
          </p:cNvPr>
          <p:cNvSpPr/>
          <p:nvPr/>
        </p:nvSpPr>
        <p:spPr>
          <a:xfrm rot="1782986">
            <a:off x="7739846" y="1607068"/>
            <a:ext cx="335595" cy="289306"/>
          </a:xfrm>
          <a:prstGeom prst="hexagon">
            <a:avLst>
              <a:gd name="adj" fmla="val 28965"/>
              <a:gd name="vf" fmla="val 11547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27" name="Hexagon 26">
            <a:extLst>
              <a:ext uri="{FF2B5EF4-FFF2-40B4-BE49-F238E27FC236}">
                <a16:creationId xmlns:a16="http://schemas.microsoft.com/office/drawing/2014/main" id="{5CC97698-DC01-431C-AEDD-1668768F0EEE}"/>
              </a:ext>
            </a:extLst>
          </p:cNvPr>
          <p:cNvSpPr/>
          <p:nvPr/>
        </p:nvSpPr>
        <p:spPr>
          <a:xfrm rot="1782986">
            <a:off x="7743966" y="2451320"/>
            <a:ext cx="335595" cy="289306"/>
          </a:xfrm>
          <a:prstGeom prst="hexagon">
            <a:avLst>
              <a:gd name="adj" fmla="val 28965"/>
              <a:gd name="vf" fmla="val 115470"/>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28" name="Hexagon 27">
            <a:extLst>
              <a:ext uri="{FF2B5EF4-FFF2-40B4-BE49-F238E27FC236}">
                <a16:creationId xmlns:a16="http://schemas.microsoft.com/office/drawing/2014/main" id="{BA5B85DC-E1FF-4A6D-8A92-F746BD9463B7}"/>
              </a:ext>
            </a:extLst>
          </p:cNvPr>
          <p:cNvSpPr/>
          <p:nvPr/>
        </p:nvSpPr>
        <p:spPr>
          <a:xfrm rot="1782986">
            <a:off x="7739846" y="3295572"/>
            <a:ext cx="335595" cy="289306"/>
          </a:xfrm>
          <a:prstGeom prst="hexagon">
            <a:avLst>
              <a:gd name="adj" fmla="val 28965"/>
              <a:gd name="vf" fmla="val 11547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29" name="Hexagon 28">
            <a:extLst>
              <a:ext uri="{FF2B5EF4-FFF2-40B4-BE49-F238E27FC236}">
                <a16:creationId xmlns:a16="http://schemas.microsoft.com/office/drawing/2014/main" id="{6E790813-CBBC-4F6E-8474-FED90FEA223A}"/>
              </a:ext>
            </a:extLst>
          </p:cNvPr>
          <p:cNvSpPr/>
          <p:nvPr/>
        </p:nvSpPr>
        <p:spPr>
          <a:xfrm rot="1782986">
            <a:off x="7743967" y="4139824"/>
            <a:ext cx="335595" cy="289306"/>
          </a:xfrm>
          <a:prstGeom prst="hexagon">
            <a:avLst>
              <a:gd name="adj" fmla="val 28965"/>
              <a:gd name="vf" fmla="val 115470"/>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30" name="Hexagon 29">
            <a:extLst>
              <a:ext uri="{FF2B5EF4-FFF2-40B4-BE49-F238E27FC236}">
                <a16:creationId xmlns:a16="http://schemas.microsoft.com/office/drawing/2014/main" id="{23D8AA94-FFBD-4F15-A021-C7F67B4A9317}"/>
              </a:ext>
            </a:extLst>
          </p:cNvPr>
          <p:cNvSpPr/>
          <p:nvPr/>
        </p:nvSpPr>
        <p:spPr>
          <a:xfrm rot="1782986">
            <a:off x="7743967" y="4984076"/>
            <a:ext cx="335595" cy="289306"/>
          </a:xfrm>
          <a:prstGeom prst="hexagon">
            <a:avLst>
              <a:gd name="adj" fmla="val 28965"/>
              <a:gd name="vf" fmla="val 11547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33" name="Hexagon 32">
            <a:extLst>
              <a:ext uri="{FF2B5EF4-FFF2-40B4-BE49-F238E27FC236}">
                <a16:creationId xmlns:a16="http://schemas.microsoft.com/office/drawing/2014/main" id="{7FB9D514-CF6E-41F3-A7D1-DE079B808ACA}"/>
              </a:ext>
            </a:extLst>
          </p:cNvPr>
          <p:cNvSpPr/>
          <p:nvPr/>
        </p:nvSpPr>
        <p:spPr>
          <a:xfrm rot="1782986">
            <a:off x="7743967" y="5828327"/>
            <a:ext cx="335595" cy="289306"/>
          </a:xfrm>
          <a:prstGeom prst="hexagon">
            <a:avLst>
              <a:gd name="adj" fmla="val 28965"/>
              <a:gd name="vf" fmla="val 11547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10" name="Title 9">
            <a:extLst>
              <a:ext uri="{FF2B5EF4-FFF2-40B4-BE49-F238E27FC236}">
                <a16:creationId xmlns:a16="http://schemas.microsoft.com/office/drawing/2014/main" id="{C9F12A12-33F9-440D-9B94-7A07623AD3C3}"/>
              </a:ext>
            </a:extLst>
          </p:cNvPr>
          <p:cNvSpPr>
            <a:spLocks noGrp="1"/>
          </p:cNvSpPr>
          <p:nvPr>
            <p:ph type="title"/>
          </p:nvPr>
        </p:nvSpPr>
        <p:spPr>
          <a:xfrm>
            <a:off x="1028453" y="3198461"/>
            <a:ext cx="4015311" cy="562168"/>
          </a:xfrm>
        </p:spPr>
        <p:txBody>
          <a:bodyPr/>
          <a:lstStyle/>
          <a:p>
            <a:r>
              <a:rPr lang="en-CA" dirty="0"/>
              <a:t>Agenda</a:t>
            </a:r>
          </a:p>
        </p:txBody>
      </p:sp>
    </p:spTree>
    <p:extLst>
      <p:ext uri="{BB962C8B-B14F-4D97-AF65-F5344CB8AC3E}">
        <p14:creationId xmlns:p14="http://schemas.microsoft.com/office/powerpoint/2010/main" val="309055646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sosceles Triangle 2">
            <a:extLst>
              <a:ext uri="{FF2B5EF4-FFF2-40B4-BE49-F238E27FC236}">
                <a16:creationId xmlns:a16="http://schemas.microsoft.com/office/drawing/2014/main" id="{28225F34-B035-7E20-14FB-CDD38D8CDB6A}"/>
              </a:ext>
            </a:extLst>
          </p:cNvPr>
          <p:cNvSpPr/>
          <p:nvPr/>
        </p:nvSpPr>
        <p:spPr>
          <a:xfrm>
            <a:off x="490980" y="1179443"/>
            <a:ext cx="11208546" cy="4745368"/>
          </a:xfrm>
          <a:prstGeom prst="triangle">
            <a:avLst/>
          </a:prstGeom>
          <a:noFill/>
          <a:ln w="762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0" name="Rectangle: Top Corners Rounded 69">
            <a:extLst>
              <a:ext uri="{FF2B5EF4-FFF2-40B4-BE49-F238E27FC236}">
                <a16:creationId xmlns:a16="http://schemas.microsoft.com/office/drawing/2014/main" id="{45D4EB4F-F7BC-3139-114A-623E3D6A16B7}"/>
              </a:ext>
            </a:extLst>
          </p:cNvPr>
          <p:cNvSpPr/>
          <p:nvPr/>
        </p:nvSpPr>
        <p:spPr>
          <a:xfrm rot="16200000">
            <a:off x="10100807" y="1575402"/>
            <a:ext cx="1616986" cy="2590800"/>
          </a:xfrm>
          <a:prstGeom prst="round2Same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916ECB65-6AD2-70A0-1FE2-EFFF6D09E2C0}"/>
              </a:ext>
            </a:extLst>
          </p:cNvPr>
          <p:cNvSpPr>
            <a:spLocks noGrp="1"/>
          </p:cNvSpPr>
          <p:nvPr>
            <p:ph type="title"/>
          </p:nvPr>
        </p:nvSpPr>
        <p:spPr/>
        <p:txBody>
          <a:bodyPr/>
          <a:lstStyle/>
          <a:p>
            <a:r>
              <a:rPr lang="en-GB" dirty="0"/>
              <a:t>Prioritization of needs</a:t>
            </a:r>
            <a:endParaRPr lang="en-BE" dirty="0"/>
          </a:p>
        </p:txBody>
      </p:sp>
      <p:sp>
        <p:nvSpPr>
          <p:cNvPr id="17" name="TextBox 16">
            <a:extLst>
              <a:ext uri="{FF2B5EF4-FFF2-40B4-BE49-F238E27FC236}">
                <a16:creationId xmlns:a16="http://schemas.microsoft.com/office/drawing/2014/main" id="{4A9D3131-DCAB-0D4B-5396-1487607346DC}"/>
              </a:ext>
            </a:extLst>
          </p:cNvPr>
          <p:cNvSpPr txBox="1"/>
          <p:nvPr/>
        </p:nvSpPr>
        <p:spPr>
          <a:xfrm>
            <a:off x="10624720" y="2248037"/>
            <a:ext cx="1515620" cy="1200329"/>
          </a:xfrm>
          <a:prstGeom prst="rect">
            <a:avLst/>
          </a:prstGeom>
          <a:noFill/>
        </p:spPr>
        <p:txBody>
          <a:bodyPr wrap="square" rtlCol="0">
            <a:spAutoFit/>
          </a:bodyPr>
          <a:lstStyle/>
          <a:p>
            <a:r>
              <a:rPr lang="en-GB" dirty="0">
                <a:solidFill>
                  <a:schemeClr val="bg1"/>
                </a:solidFill>
                <a:latin typeface="Arial" panose="020B0604020202020204" pitchFamily="34" charset="0"/>
                <a:cs typeface="Arial" panose="020B0604020202020204" pitchFamily="34" charset="0"/>
              </a:rPr>
              <a:t>Not met?</a:t>
            </a:r>
          </a:p>
          <a:p>
            <a:r>
              <a:rPr lang="en-GB" dirty="0">
                <a:solidFill>
                  <a:schemeClr val="bg1"/>
                </a:solidFill>
                <a:latin typeface="Arial" panose="020B0604020202020204" pitchFamily="34" charset="0"/>
                <a:cs typeface="Arial" panose="020B0604020202020204" pitchFamily="34" charset="0"/>
              </a:rPr>
              <a:t>Partially met?</a:t>
            </a:r>
          </a:p>
          <a:p>
            <a:r>
              <a:rPr lang="en-GB" dirty="0">
                <a:solidFill>
                  <a:schemeClr val="bg1"/>
                </a:solidFill>
                <a:latin typeface="Arial" panose="020B0604020202020204" pitchFamily="34" charset="0"/>
                <a:cs typeface="Arial" panose="020B0604020202020204" pitchFamily="34" charset="0"/>
              </a:rPr>
              <a:t>Fully met?</a:t>
            </a:r>
            <a:endParaRPr lang="en-BE" dirty="0">
              <a:solidFill>
                <a:schemeClr val="bg1"/>
              </a:solidFill>
              <a:latin typeface="Arial" panose="020B0604020202020204" pitchFamily="34" charset="0"/>
              <a:cs typeface="Arial" panose="020B0604020202020204" pitchFamily="34" charset="0"/>
            </a:endParaRPr>
          </a:p>
        </p:txBody>
      </p:sp>
      <p:sp>
        <p:nvSpPr>
          <p:cNvPr id="51" name="Hexagon 50">
            <a:extLst>
              <a:ext uri="{FF2B5EF4-FFF2-40B4-BE49-F238E27FC236}">
                <a16:creationId xmlns:a16="http://schemas.microsoft.com/office/drawing/2014/main" id="{A6529050-CA4E-C20E-BA5B-035F05D014BD}"/>
              </a:ext>
            </a:extLst>
          </p:cNvPr>
          <p:cNvSpPr/>
          <p:nvPr/>
        </p:nvSpPr>
        <p:spPr>
          <a:xfrm>
            <a:off x="7096410" y="2499104"/>
            <a:ext cx="1817616" cy="1147624"/>
          </a:xfrm>
          <a:prstGeom prst="hexagon">
            <a:avLst/>
          </a:prstGeom>
          <a:solidFill>
            <a:schemeClr val="accent6">
              <a:lumMod val="20000"/>
              <a:lumOff val="80000"/>
            </a:schemeClr>
          </a:solid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latin typeface="Arial" panose="020B0604020202020204" pitchFamily="34" charset="0"/>
                <a:cs typeface="Arial" panose="020B0604020202020204" pitchFamily="34" charset="0"/>
              </a:rPr>
              <a:t>Civil documentation</a:t>
            </a:r>
            <a:endParaRPr lang="en-BE" dirty="0">
              <a:solidFill>
                <a:schemeClr val="tx1"/>
              </a:solidFill>
              <a:latin typeface="Arial" panose="020B0604020202020204" pitchFamily="34" charset="0"/>
              <a:cs typeface="Arial" panose="020B0604020202020204" pitchFamily="34" charset="0"/>
            </a:endParaRPr>
          </a:p>
        </p:txBody>
      </p:sp>
      <p:sp>
        <p:nvSpPr>
          <p:cNvPr id="52" name="Hexagon 51">
            <a:extLst>
              <a:ext uri="{FF2B5EF4-FFF2-40B4-BE49-F238E27FC236}">
                <a16:creationId xmlns:a16="http://schemas.microsoft.com/office/drawing/2014/main" id="{6FADBCFC-FBC1-DECC-5730-CE889262FE0E}"/>
              </a:ext>
            </a:extLst>
          </p:cNvPr>
          <p:cNvSpPr/>
          <p:nvPr/>
        </p:nvSpPr>
        <p:spPr>
          <a:xfrm>
            <a:off x="9883404" y="4941167"/>
            <a:ext cx="1817616" cy="1147624"/>
          </a:xfrm>
          <a:prstGeom prst="hexagon">
            <a:avLst/>
          </a:prstGeom>
          <a:solidFill>
            <a:schemeClr val="accent6">
              <a:lumMod val="20000"/>
              <a:lumOff val="80000"/>
            </a:schemeClr>
          </a:solid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latin typeface="Arial" panose="020B0604020202020204" pitchFamily="34" charset="0"/>
                <a:cs typeface="Arial" panose="020B0604020202020204" pitchFamily="34" charset="0"/>
              </a:rPr>
              <a:t>Health (physical, SRH)</a:t>
            </a:r>
            <a:endParaRPr lang="en-BE" dirty="0">
              <a:solidFill>
                <a:schemeClr val="tx1"/>
              </a:solidFill>
              <a:latin typeface="Arial" panose="020B0604020202020204" pitchFamily="34" charset="0"/>
              <a:cs typeface="Arial" panose="020B0604020202020204" pitchFamily="34" charset="0"/>
            </a:endParaRPr>
          </a:p>
        </p:txBody>
      </p:sp>
      <p:sp>
        <p:nvSpPr>
          <p:cNvPr id="53" name="Hexagon 52">
            <a:extLst>
              <a:ext uri="{FF2B5EF4-FFF2-40B4-BE49-F238E27FC236}">
                <a16:creationId xmlns:a16="http://schemas.microsoft.com/office/drawing/2014/main" id="{C9409EB1-FDCE-6BB3-7C38-0651F01F12BB}"/>
              </a:ext>
            </a:extLst>
          </p:cNvPr>
          <p:cNvSpPr/>
          <p:nvPr/>
        </p:nvSpPr>
        <p:spPr>
          <a:xfrm>
            <a:off x="5187192" y="1261729"/>
            <a:ext cx="1817616" cy="1147624"/>
          </a:xfrm>
          <a:prstGeom prst="hexagon">
            <a:avLst/>
          </a:prstGeom>
          <a:solidFill>
            <a:schemeClr val="accent6">
              <a:lumMod val="20000"/>
              <a:lumOff val="80000"/>
            </a:schemeClr>
          </a:solid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latin typeface="Arial" panose="020B0604020202020204" pitchFamily="34" charset="0"/>
                <a:cs typeface="Arial" panose="020B0604020202020204" pitchFamily="34" charset="0"/>
              </a:rPr>
              <a:t>Positive self-esteem &amp; confidence</a:t>
            </a:r>
            <a:endParaRPr lang="en-BE" dirty="0">
              <a:solidFill>
                <a:schemeClr val="tx1"/>
              </a:solidFill>
              <a:latin typeface="Arial" panose="020B0604020202020204" pitchFamily="34" charset="0"/>
              <a:cs typeface="Arial" panose="020B0604020202020204" pitchFamily="34" charset="0"/>
            </a:endParaRPr>
          </a:p>
        </p:txBody>
      </p:sp>
      <p:sp>
        <p:nvSpPr>
          <p:cNvPr id="54" name="Hexagon 53">
            <a:extLst>
              <a:ext uri="{FF2B5EF4-FFF2-40B4-BE49-F238E27FC236}">
                <a16:creationId xmlns:a16="http://schemas.microsoft.com/office/drawing/2014/main" id="{8EDFF5F3-57F8-1045-ECC4-BF7CE588A2FC}"/>
              </a:ext>
            </a:extLst>
          </p:cNvPr>
          <p:cNvSpPr/>
          <p:nvPr/>
        </p:nvSpPr>
        <p:spPr>
          <a:xfrm>
            <a:off x="8005218" y="3703792"/>
            <a:ext cx="1817616" cy="1147624"/>
          </a:xfrm>
          <a:prstGeom prst="hexagon">
            <a:avLst/>
          </a:prstGeom>
          <a:solidFill>
            <a:schemeClr val="accent6">
              <a:lumMod val="20000"/>
              <a:lumOff val="80000"/>
            </a:schemeClr>
          </a:solid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latin typeface="Arial" panose="020B0604020202020204" pitchFamily="34" charset="0"/>
                <a:cs typeface="Arial" panose="020B0604020202020204" pitchFamily="34" charset="0"/>
              </a:rPr>
              <a:t>Stability</a:t>
            </a:r>
            <a:endParaRPr lang="en-BE" dirty="0">
              <a:solidFill>
                <a:schemeClr val="tx1"/>
              </a:solidFill>
              <a:latin typeface="Arial" panose="020B0604020202020204" pitchFamily="34" charset="0"/>
              <a:cs typeface="Arial" panose="020B0604020202020204" pitchFamily="34" charset="0"/>
            </a:endParaRPr>
          </a:p>
        </p:txBody>
      </p:sp>
      <p:sp>
        <p:nvSpPr>
          <p:cNvPr id="55" name="Hexagon 54">
            <a:extLst>
              <a:ext uri="{FF2B5EF4-FFF2-40B4-BE49-F238E27FC236}">
                <a16:creationId xmlns:a16="http://schemas.microsoft.com/office/drawing/2014/main" id="{35C5D532-B8C3-8E44-D066-0D2BF09C3016}"/>
              </a:ext>
            </a:extLst>
          </p:cNvPr>
          <p:cNvSpPr/>
          <p:nvPr/>
        </p:nvSpPr>
        <p:spPr>
          <a:xfrm>
            <a:off x="4248846" y="3703792"/>
            <a:ext cx="1817616" cy="1147624"/>
          </a:xfrm>
          <a:prstGeom prst="hexagon">
            <a:avLst/>
          </a:prstGeom>
          <a:solidFill>
            <a:schemeClr val="accent6">
              <a:lumMod val="20000"/>
              <a:lumOff val="80000"/>
            </a:schemeClr>
          </a:solid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latin typeface="Arial" panose="020B0604020202020204" pitchFamily="34" charset="0"/>
                <a:cs typeface="Arial" panose="020B0604020202020204" pitchFamily="34" charset="0"/>
              </a:rPr>
              <a:t>Family and care</a:t>
            </a:r>
            <a:endParaRPr lang="en-BE" dirty="0">
              <a:solidFill>
                <a:schemeClr val="tx1"/>
              </a:solidFill>
              <a:latin typeface="Arial" panose="020B0604020202020204" pitchFamily="34" charset="0"/>
              <a:cs typeface="Arial" panose="020B0604020202020204" pitchFamily="34" charset="0"/>
            </a:endParaRPr>
          </a:p>
        </p:txBody>
      </p:sp>
      <p:sp>
        <p:nvSpPr>
          <p:cNvPr id="56" name="Hexagon 55">
            <a:extLst>
              <a:ext uri="{FF2B5EF4-FFF2-40B4-BE49-F238E27FC236}">
                <a16:creationId xmlns:a16="http://schemas.microsoft.com/office/drawing/2014/main" id="{38E12244-F195-01E3-45D4-C4A67C58FE97}"/>
              </a:ext>
            </a:extLst>
          </p:cNvPr>
          <p:cNvSpPr/>
          <p:nvPr/>
        </p:nvSpPr>
        <p:spPr>
          <a:xfrm>
            <a:off x="5207139" y="2499104"/>
            <a:ext cx="1817616" cy="1147624"/>
          </a:xfrm>
          <a:prstGeom prst="hexagon">
            <a:avLst/>
          </a:prstGeom>
          <a:solidFill>
            <a:schemeClr val="accent6">
              <a:lumMod val="20000"/>
              <a:lumOff val="80000"/>
            </a:schemeClr>
          </a:solid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latin typeface="Arial" panose="020B0604020202020204" pitchFamily="34" charset="0"/>
                <a:cs typeface="Arial" panose="020B0604020202020204" pitchFamily="34" charset="0"/>
              </a:rPr>
              <a:t>School or education</a:t>
            </a:r>
            <a:endParaRPr lang="en-BE" dirty="0">
              <a:solidFill>
                <a:schemeClr val="tx1"/>
              </a:solidFill>
              <a:latin typeface="Arial" panose="020B0604020202020204" pitchFamily="34" charset="0"/>
              <a:cs typeface="Arial" panose="020B0604020202020204" pitchFamily="34" charset="0"/>
            </a:endParaRPr>
          </a:p>
        </p:txBody>
      </p:sp>
      <p:sp>
        <p:nvSpPr>
          <p:cNvPr id="57" name="Hexagon 56">
            <a:extLst>
              <a:ext uri="{FF2B5EF4-FFF2-40B4-BE49-F238E27FC236}">
                <a16:creationId xmlns:a16="http://schemas.microsoft.com/office/drawing/2014/main" id="{2FE3AE67-A536-0A67-B204-B38E732F02AC}"/>
              </a:ext>
            </a:extLst>
          </p:cNvPr>
          <p:cNvSpPr/>
          <p:nvPr/>
        </p:nvSpPr>
        <p:spPr>
          <a:xfrm>
            <a:off x="6127032" y="3703792"/>
            <a:ext cx="1817616" cy="1147624"/>
          </a:xfrm>
          <a:prstGeom prst="hexagon">
            <a:avLst/>
          </a:prstGeom>
          <a:solidFill>
            <a:schemeClr val="accent6">
              <a:lumMod val="20000"/>
              <a:lumOff val="80000"/>
            </a:schemeClr>
          </a:solid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latin typeface="Arial" panose="020B0604020202020204" pitchFamily="34" charset="0"/>
                <a:cs typeface="Arial" panose="020B0604020202020204" pitchFamily="34" charset="0"/>
              </a:rPr>
              <a:t>Friends, contact with peers</a:t>
            </a:r>
            <a:endParaRPr lang="en-BE" dirty="0">
              <a:solidFill>
                <a:schemeClr val="tx1"/>
              </a:solidFill>
              <a:latin typeface="Arial" panose="020B0604020202020204" pitchFamily="34" charset="0"/>
              <a:cs typeface="Arial" panose="020B0604020202020204" pitchFamily="34" charset="0"/>
            </a:endParaRPr>
          </a:p>
        </p:txBody>
      </p:sp>
      <p:sp>
        <p:nvSpPr>
          <p:cNvPr id="58" name="Hexagon 57">
            <a:extLst>
              <a:ext uri="{FF2B5EF4-FFF2-40B4-BE49-F238E27FC236}">
                <a16:creationId xmlns:a16="http://schemas.microsoft.com/office/drawing/2014/main" id="{AF9F5011-CDCB-284B-3CB3-AC7A3B1F9B75}"/>
              </a:ext>
            </a:extLst>
          </p:cNvPr>
          <p:cNvSpPr/>
          <p:nvPr/>
        </p:nvSpPr>
        <p:spPr>
          <a:xfrm>
            <a:off x="3317868" y="2499104"/>
            <a:ext cx="1817616" cy="1147624"/>
          </a:xfrm>
          <a:prstGeom prst="hexagon">
            <a:avLst/>
          </a:prstGeom>
          <a:solidFill>
            <a:schemeClr val="accent6">
              <a:lumMod val="20000"/>
              <a:lumOff val="80000"/>
            </a:schemeClr>
          </a:solid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latin typeface="Arial" panose="020B0604020202020204" pitchFamily="34" charset="0"/>
                <a:cs typeface="Arial" panose="020B0604020202020204" pitchFamily="34" charset="0"/>
              </a:rPr>
              <a:t>Free time, play</a:t>
            </a:r>
            <a:endParaRPr lang="en-BE" dirty="0">
              <a:solidFill>
                <a:schemeClr val="tx1"/>
              </a:solidFill>
              <a:latin typeface="Arial" panose="020B0604020202020204" pitchFamily="34" charset="0"/>
              <a:cs typeface="Arial" panose="020B0604020202020204" pitchFamily="34" charset="0"/>
            </a:endParaRPr>
          </a:p>
        </p:txBody>
      </p:sp>
      <p:sp>
        <p:nvSpPr>
          <p:cNvPr id="59" name="Hexagon 58">
            <a:extLst>
              <a:ext uri="{FF2B5EF4-FFF2-40B4-BE49-F238E27FC236}">
                <a16:creationId xmlns:a16="http://schemas.microsoft.com/office/drawing/2014/main" id="{458879BD-1C6F-08E6-6F55-F608F98F82FD}"/>
              </a:ext>
            </a:extLst>
          </p:cNvPr>
          <p:cNvSpPr/>
          <p:nvPr/>
        </p:nvSpPr>
        <p:spPr>
          <a:xfrm>
            <a:off x="6127032" y="4941167"/>
            <a:ext cx="1817616" cy="1147624"/>
          </a:xfrm>
          <a:prstGeom prst="hexagon">
            <a:avLst/>
          </a:prstGeom>
          <a:solidFill>
            <a:schemeClr val="accent6">
              <a:lumMod val="20000"/>
              <a:lumOff val="80000"/>
            </a:schemeClr>
          </a:solid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latin typeface="Arial" panose="020B0604020202020204" pitchFamily="34" charset="0"/>
                <a:cs typeface="Arial" panose="020B0604020202020204" pitchFamily="34" charset="0"/>
              </a:rPr>
              <a:t>Hygiene</a:t>
            </a:r>
            <a:endParaRPr lang="en-BE" dirty="0">
              <a:solidFill>
                <a:schemeClr val="tx1"/>
              </a:solidFill>
              <a:latin typeface="Arial" panose="020B0604020202020204" pitchFamily="34" charset="0"/>
              <a:cs typeface="Arial" panose="020B0604020202020204" pitchFamily="34" charset="0"/>
            </a:endParaRPr>
          </a:p>
        </p:txBody>
      </p:sp>
      <p:sp>
        <p:nvSpPr>
          <p:cNvPr id="61" name="Hexagon 60">
            <a:extLst>
              <a:ext uri="{FF2B5EF4-FFF2-40B4-BE49-F238E27FC236}">
                <a16:creationId xmlns:a16="http://schemas.microsoft.com/office/drawing/2014/main" id="{32CCAB7D-F505-FB53-8D85-7E0125533B98}"/>
              </a:ext>
            </a:extLst>
          </p:cNvPr>
          <p:cNvSpPr/>
          <p:nvPr/>
        </p:nvSpPr>
        <p:spPr>
          <a:xfrm>
            <a:off x="2370660" y="4941167"/>
            <a:ext cx="1817616" cy="1147624"/>
          </a:xfrm>
          <a:prstGeom prst="hexagon">
            <a:avLst/>
          </a:prstGeom>
          <a:solidFill>
            <a:schemeClr val="accent6">
              <a:lumMod val="20000"/>
              <a:lumOff val="80000"/>
            </a:schemeClr>
          </a:solid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latin typeface="Arial" panose="020B0604020202020204" pitchFamily="34" charset="0"/>
                <a:cs typeface="Arial" panose="020B0604020202020204" pitchFamily="34" charset="0"/>
              </a:rPr>
              <a:t>Safety</a:t>
            </a:r>
            <a:endParaRPr lang="en-BE" dirty="0">
              <a:solidFill>
                <a:schemeClr val="tx1"/>
              </a:solidFill>
              <a:latin typeface="Arial" panose="020B0604020202020204" pitchFamily="34" charset="0"/>
              <a:cs typeface="Arial" panose="020B0604020202020204" pitchFamily="34" charset="0"/>
            </a:endParaRPr>
          </a:p>
        </p:txBody>
      </p:sp>
      <p:sp>
        <p:nvSpPr>
          <p:cNvPr id="62" name="Hexagon 61">
            <a:extLst>
              <a:ext uri="{FF2B5EF4-FFF2-40B4-BE49-F238E27FC236}">
                <a16:creationId xmlns:a16="http://schemas.microsoft.com/office/drawing/2014/main" id="{862E6AA1-15DF-1203-6041-2E567A6D1B4C}"/>
              </a:ext>
            </a:extLst>
          </p:cNvPr>
          <p:cNvSpPr/>
          <p:nvPr/>
        </p:nvSpPr>
        <p:spPr>
          <a:xfrm>
            <a:off x="492474" y="4941167"/>
            <a:ext cx="1817616" cy="1147624"/>
          </a:xfrm>
          <a:prstGeom prst="hexagon">
            <a:avLst/>
          </a:prstGeom>
          <a:solidFill>
            <a:schemeClr val="accent6">
              <a:lumMod val="20000"/>
              <a:lumOff val="80000"/>
            </a:schemeClr>
          </a:solid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latin typeface="Arial" panose="020B0604020202020204" pitchFamily="34" charset="0"/>
                <a:cs typeface="Arial" panose="020B0604020202020204" pitchFamily="34" charset="0"/>
              </a:rPr>
              <a:t>Food and water</a:t>
            </a:r>
            <a:endParaRPr lang="en-BE" dirty="0">
              <a:solidFill>
                <a:schemeClr val="tx1"/>
              </a:solidFill>
              <a:latin typeface="Arial" panose="020B0604020202020204" pitchFamily="34" charset="0"/>
              <a:cs typeface="Arial" panose="020B0604020202020204" pitchFamily="34" charset="0"/>
            </a:endParaRPr>
          </a:p>
        </p:txBody>
      </p:sp>
      <p:sp>
        <p:nvSpPr>
          <p:cNvPr id="63" name="Hexagon 62">
            <a:extLst>
              <a:ext uri="{FF2B5EF4-FFF2-40B4-BE49-F238E27FC236}">
                <a16:creationId xmlns:a16="http://schemas.microsoft.com/office/drawing/2014/main" id="{62F2D3DE-0C12-7D40-C468-4F7CE4DAF178}"/>
              </a:ext>
            </a:extLst>
          </p:cNvPr>
          <p:cNvSpPr/>
          <p:nvPr/>
        </p:nvSpPr>
        <p:spPr>
          <a:xfrm>
            <a:off x="4248846" y="4941167"/>
            <a:ext cx="1817616" cy="1147624"/>
          </a:xfrm>
          <a:prstGeom prst="hexagon">
            <a:avLst/>
          </a:prstGeom>
          <a:solidFill>
            <a:schemeClr val="accent6">
              <a:lumMod val="20000"/>
              <a:lumOff val="80000"/>
            </a:schemeClr>
          </a:solid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latin typeface="Arial" panose="020B0604020202020204" pitchFamily="34" charset="0"/>
                <a:cs typeface="Arial" panose="020B0604020202020204" pitchFamily="34" charset="0"/>
              </a:rPr>
              <a:t>House, shelter</a:t>
            </a:r>
            <a:endParaRPr lang="en-BE" dirty="0">
              <a:solidFill>
                <a:schemeClr val="tx1"/>
              </a:solidFill>
              <a:latin typeface="Arial" panose="020B0604020202020204" pitchFamily="34" charset="0"/>
              <a:cs typeface="Arial" panose="020B0604020202020204" pitchFamily="34" charset="0"/>
            </a:endParaRPr>
          </a:p>
        </p:txBody>
      </p:sp>
      <p:sp>
        <p:nvSpPr>
          <p:cNvPr id="64" name="Hexagon 63">
            <a:extLst>
              <a:ext uri="{FF2B5EF4-FFF2-40B4-BE49-F238E27FC236}">
                <a16:creationId xmlns:a16="http://schemas.microsoft.com/office/drawing/2014/main" id="{22DB2542-34C2-6FB0-DEF7-5641E497E420}"/>
              </a:ext>
            </a:extLst>
          </p:cNvPr>
          <p:cNvSpPr/>
          <p:nvPr/>
        </p:nvSpPr>
        <p:spPr>
          <a:xfrm>
            <a:off x="2370660" y="3703792"/>
            <a:ext cx="1817616" cy="1147624"/>
          </a:xfrm>
          <a:prstGeom prst="hexagon">
            <a:avLst/>
          </a:prstGeom>
          <a:solidFill>
            <a:schemeClr val="accent6">
              <a:lumMod val="20000"/>
              <a:lumOff val="80000"/>
            </a:schemeClr>
          </a:solid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latin typeface="Arial" panose="020B0604020202020204" pitchFamily="34" charset="0"/>
                <a:cs typeface="Arial" panose="020B0604020202020204" pitchFamily="34" charset="0"/>
              </a:rPr>
              <a:t>Love and affection</a:t>
            </a:r>
            <a:endParaRPr lang="en-BE" dirty="0">
              <a:solidFill>
                <a:schemeClr val="tx1"/>
              </a:solidFill>
              <a:latin typeface="Arial" panose="020B0604020202020204" pitchFamily="34" charset="0"/>
              <a:cs typeface="Arial" panose="020B0604020202020204" pitchFamily="34" charset="0"/>
            </a:endParaRPr>
          </a:p>
        </p:txBody>
      </p:sp>
      <p:sp>
        <p:nvSpPr>
          <p:cNvPr id="65" name="Hexagon 64">
            <a:extLst>
              <a:ext uri="{FF2B5EF4-FFF2-40B4-BE49-F238E27FC236}">
                <a16:creationId xmlns:a16="http://schemas.microsoft.com/office/drawing/2014/main" id="{2EE946EC-4249-B324-A704-0AADC3E08C8E}"/>
              </a:ext>
            </a:extLst>
          </p:cNvPr>
          <p:cNvSpPr/>
          <p:nvPr/>
        </p:nvSpPr>
        <p:spPr>
          <a:xfrm>
            <a:off x="8005218" y="4941167"/>
            <a:ext cx="1817616" cy="1147624"/>
          </a:xfrm>
          <a:prstGeom prst="hexagon">
            <a:avLst/>
          </a:prstGeom>
          <a:solidFill>
            <a:schemeClr val="accent6">
              <a:lumMod val="20000"/>
              <a:lumOff val="80000"/>
            </a:schemeClr>
          </a:solid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latin typeface="Arial" panose="020B0604020202020204" pitchFamily="34" charset="0"/>
                <a:cs typeface="Arial" panose="020B0604020202020204" pitchFamily="34" charset="0"/>
              </a:rPr>
              <a:t>Health (mental, emotional)</a:t>
            </a:r>
            <a:endParaRPr lang="en-BE" dirty="0">
              <a:solidFill>
                <a:schemeClr val="tx1"/>
              </a:solidFill>
              <a:latin typeface="Arial" panose="020B0604020202020204" pitchFamily="34" charset="0"/>
              <a:cs typeface="Arial" panose="020B0604020202020204" pitchFamily="34" charset="0"/>
            </a:endParaRPr>
          </a:p>
        </p:txBody>
      </p:sp>
      <p:grpSp>
        <p:nvGrpSpPr>
          <p:cNvPr id="66" name="Group 65">
            <a:extLst>
              <a:ext uri="{FF2B5EF4-FFF2-40B4-BE49-F238E27FC236}">
                <a16:creationId xmlns:a16="http://schemas.microsoft.com/office/drawing/2014/main" id="{BEE00E65-63BF-2DF1-E86F-2399453AC0B1}"/>
              </a:ext>
            </a:extLst>
          </p:cNvPr>
          <p:cNvGrpSpPr/>
          <p:nvPr/>
        </p:nvGrpSpPr>
        <p:grpSpPr>
          <a:xfrm>
            <a:off x="9822834" y="2414411"/>
            <a:ext cx="573840" cy="912428"/>
            <a:chOff x="860877" y="1929282"/>
            <a:chExt cx="1053230" cy="1674679"/>
          </a:xfrm>
          <a:solidFill>
            <a:schemeClr val="bg1"/>
          </a:solidFill>
        </p:grpSpPr>
        <p:sp>
          <p:nvSpPr>
            <p:cNvPr id="67" name="Round Same Side Corner Rectangle 46">
              <a:extLst>
                <a:ext uri="{FF2B5EF4-FFF2-40B4-BE49-F238E27FC236}">
                  <a16:creationId xmlns:a16="http://schemas.microsoft.com/office/drawing/2014/main" id="{5EC983AF-FD72-0E66-A5C0-A2AF08642945}"/>
                </a:ext>
              </a:extLst>
            </p:cNvPr>
            <p:cNvSpPr/>
            <p:nvPr/>
          </p:nvSpPr>
          <p:spPr>
            <a:xfrm>
              <a:off x="1052733" y="2725467"/>
              <a:ext cx="671847" cy="878494"/>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68" name="Oval 67">
              <a:extLst>
                <a:ext uri="{FF2B5EF4-FFF2-40B4-BE49-F238E27FC236}">
                  <a16:creationId xmlns:a16="http://schemas.microsoft.com/office/drawing/2014/main" id="{3D0621F2-C80C-DD58-8096-68AE1A0A115D}"/>
                </a:ext>
              </a:extLst>
            </p:cNvPr>
            <p:cNvSpPr/>
            <p:nvPr/>
          </p:nvSpPr>
          <p:spPr>
            <a:xfrm>
              <a:off x="1047750" y="1929282"/>
              <a:ext cx="679484" cy="679484"/>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b="1" dirty="0">
                <a:solidFill>
                  <a:schemeClr val="bg1"/>
                </a:solidFill>
                <a:latin typeface="Arial" panose="020B0604020202020204" pitchFamily="34" charset="0"/>
                <a:cs typeface="Arial" panose="020B0604020202020204" pitchFamily="34" charset="0"/>
              </a:endParaRPr>
            </a:p>
          </p:txBody>
        </p:sp>
        <p:sp>
          <p:nvSpPr>
            <p:cNvPr id="69" name="Trapezoid 68">
              <a:extLst>
                <a:ext uri="{FF2B5EF4-FFF2-40B4-BE49-F238E27FC236}">
                  <a16:creationId xmlns:a16="http://schemas.microsoft.com/office/drawing/2014/main" id="{39EA6B0D-6EB8-E712-4CC1-169E3BA7F9D0}"/>
                </a:ext>
              </a:extLst>
            </p:cNvPr>
            <p:cNvSpPr/>
            <p:nvPr/>
          </p:nvSpPr>
          <p:spPr>
            <a:xfrm>
              <a:off x="860877" y="2993721"/>
              <a:ext cx="1053230" cy="610240"/>
            </a:xfrm>
            <a:prstGeom prst="trapezoid">
              <a:avLst>
                <a:gd name="adj" fmla="val 3304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2" name="Group 11">
            <a:extLst>
              <a:ext uri="{FF2B5EF4-FFF2-40B4-BE49-F238E27FC236}">
                <a16:creationId xmlns:a16="http://schemas.microsoft.com/office/drawing/2014/main" id="{FDB30BBE-EFD5-CE8D-CB24-F087F0FC2A6F}"/>
              </a:ext>
            </a:extLst>
          </p:cNvPr>
          <p:cNvGrpSpPr/>
          <p:nvPr/>
        </p:nvGrpSpPr>
        <p:grpSpPr>
          <a:xfrm>
            <a:off x="10228983" y="337468"/>
            <a:ext cx="1587872" cy="1368854"/>
            <a:chOff x="10228983" y="337468"/>
            <a:chExt cx="1587872" cy="1368854"/>
          </a:xfrm>
        </p:grpSpPr>
        <p:sp>
          <p:nvSpPr>
            <p:cNvPr id="13" name="Hexagon 12">
              <a:extLst>
                <a:ext uri="{FF2B5EF4-FFF2-40B4-BE49-F238E27FC236}">
                  <a16:creationId xmlns:a16="http://schemas.microsoft.com/office/drawing/2014/main" id="{BA06B36D-9EE3-3A43-6479-0CD32BB7F907}"/>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nvGrpSpPr>
            <p:cNvPr id="14" name="Group 13">
              <a:extLst>
                <a:ext uri="{FF2B5EF4-FFF2-40B4-BE49-F238E27FC236}">
                  <a16:creationId xmlns:a16="http://schemas.microsoft.com/office/drawing/2014/main" id="{E132756F-C14A-60D2-1A43-D57920025674}"/>
                </a:ext>
              </a:extLst>
            </p:cNvPr>
            <p:cNvGrpSpPr/>
            <p:nvPr/>
          </p:nvGrpSpPr>
          <p:grpSpPr>
            <a:xfrm>
              <a:off x="10621771" y="762700"/>
              <a:ext cx="562136" cy="634675"/>
              <a:chOff x="760175" y="830142"/>
              <a:chExt cx="867619" cy="979579"/>
            </a:xfrm>
          </p:grpSpPr>
          <p:sp>
            <p:nvSpPr>
              <p:cNvPr id="19" name="Rectangle 18">
                <a:extLst>
                  <a:ext uri="{FF2B5EF4-FFF2-40B4-BE49-F238E27FC236}">
                    <a16:creationId xmlns:a16="http://schemas.microsoft.com/office/drawing/2014/main" id="{59A213C1-4B2E-14ED-28A3-3E2D21975213}"/>
                  </a:ext>
                </a:extLst>
              </p:cNvPr>
              <p:cNvSpPr/>
              <p:nvPr/>
            </p:nvSpPr>
            <p:spPr>
              <a:xfrm>
                <a:off x="864636" y="830142"/>
                <a:ext cx="763158" cy="979577"/>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lang="en-CA" sz="1600" b="1" dirty="0">
                    <a:latin typeface="Arial" panose="020B0604020202020204" pitchFamily="34" charset="0"/>
                    <a:cs typeface="Arial" panose="020B0604020202020204" pitchFamily="34" charset="0"/>
                  </a:rPr>
                  <a:t>132</a:t>
                </a:r>
              </a:p>
            </p:txBody>
          </p:sp>
          <p:sp>
            <p:nvSpPr>
              <p:cNvPr id="20" name="Rectangle 19">
                <a:extLst>
                  <a:ext uri="{FF2B5EF4-FFF2-40B4-BE49-F238E27FC236}">
                    <a16:creationId xmlns:a16="http://schemas.microsoft.com/office/drawing/2014/main" id="{0237135E-5E1E-0B27-56DE-5D974BCDCA0D}"/>
                  </a:ext>
                </a:extLst>
              </p:cNvPr>
              <p:cNvSpPr/>
              <p:nvPr/>
            </p:nvSpPr>
            <p:spPr>
              <a:xfrm>
                <a:off x="760175" y="830144"/>
                <a:ext cx="149292" cy="979577"/>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grpSp>
          <p:nvGrpSpPr>
            <p:cNvPr id="15" name="Group 14">
              <a:extLst>
                <a:ext uri="{FF2B5EF4-FFF2-40B4-BE49-F238E27FC236}">
                  <a16:creationId xmlns:a16="http://schemas.microsoft.com/office/drawing/2014/main" id="{D334F146-B773-8E3A-D717-322920546AEC}"/>
                </a:ext>
              </a:extLst>
            </p:cNvPr>
            <p:cNvGrpSpPr/>
            <p:nvPr/>
          </p:nvGrpSpPr>
          <p:grpSpPr>
            <a:xfrm>
              <a:off x="11325415" y="762701"/>
              <a:ext cx="182192" cy="634674"/>
              <a:chOff x="2121762" y="2323619"/>
              <a:chExt cx="200378" cy="825210"/>
            </a:xfrm>
          </p:grpSpPr>
          <p:sp>
            <p:nvSpPr>
              <p:cNvPr id="16" name="Isosceles Triangle 15">
                <a:extLst>
                  <a:ext uri="{FF2B5EF4-FFF2-40B4-BE49-F238E27FC236}">
                    <a16:creationId xmlns:a16="http://schemas.microsoft.com/office/drawing/2014/main" id="{38482B78-9371-9D1F-637E-49B1B5A8395C}"/>
                  </a:ext>
                </a:extLst>
              </p:cNvPr>
              <p:cNvSpPr/>
              <p:nvPr/>
            </p:nvSpPr>
            <p:spPr>
              <a:xfrm>
                <a:off x="2121763" y="2323619"/>
                <a:ext cx="200377" cy="172739"/>
              </a:xfrm>
              <a:prstGeom prst="triangle">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18" name="Rectangle 17">
                <a:extLst>
                  <a:ext uri="{FF2B5EF4-FFF2-40B4-BE49-F238E27FC236}">
                    <a16:creationId xmlns:a16="http://schemas.microsoft.com/office/drawing/2014/main" id="{0164C340-A5C9-327D-CC61-2F0F205D27A4}"/>
                  </a:ext>
                </a:extLst>
              </p:cNvPr>
              <p:cNvSpPr/>
              <p:nvPr/>
            </p:nvSpPr>
            <p:spPr>
              <a:xfrm>
                <a:off x="2121762" y="2496169"/>
                <a:ext cx="200377" cy="65266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grpSp>
    </p:spTree>
    <p:extLst>
      <p:ext uri="{BB962C8B-B14F-4D97-AF65-F5344CB8AC3E}">
        <p14:creationId xmlns:p14="http://schemas.microsoft.com/office/powerpoint/2010/main" val="3526081584"/>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itle 13">
            <a:extLst>
              <a:ext uri="{FF2B5EF4-FFF2-40B4-BE49-F238E27FC236}">
                <a16:creationId xmlns:a16="http://schemas.microsoft.com/office/drawing/2014/main" id="{77426308-FC57-4621-A22C-EE55960FBD64}"/>
              </a:ext>
            </a:extLst>
          </p:cNvPr>
          <p:cNvSpPr>
            <a:spLocks noGrp="1"/>
          </p:cNvSpPr>
          <p:nvPr>
            <p:ph type="title"/>
          </p:nvPr>
        </p:nvSpPr>
        <p:spPr/>
        <p:txBody>
          <a:bodyPr/>
          <a:lstStyle/>
          <a:p>
            <a:r>
              <a:rPr lang="en-CA" dirty="0"/>
              <a:t>Key learning points</a:t>
            </a:r>
          </a:p>
        </p:txBody>
      </p:sp>
      <p:sp>
        <p:nvSpPr>
          <p:cNvPr id="57" name="TextBox 56">
            <a:extLst>
              <a:ext uri="{FF2B5EF4-FFF2-40B4-BE49-F238E27FC236}">
                <a16:creationId xmlns:a16="http://schemas.microsoft.com/office/drawing/2014/main" id="{D62B3BE0-0F5B-4153-A0BA-E16ACFF0EE66}"/>
              </a:ext>
            </a:extLst>
          </p:cNvPr>
          <p:cNvSpPr txBox="1"/>
          <p:nvPr/>
        </p:nvSpPr>
        <p:spPr>
          <a:xfrm>
            <a:off x="1094916" y="3839308"/>
            <a:ext cx="2588109" cy="1323439"/>
          </a:xfrm>
          <a:prstGeom prst="rect">
            <a:avLst/>
          </a:prstGeom>
          <a:noFill/>
        </p:spPr>
        <p:txBody>
          <a:bodyPr wrap="square" lIns="91440" tIns="45720" rIns="91440" bIns="45720" anchor="t">
            <a:spAutoFit/>
          </a:bodyPr>
          <a:lstStyle/>
          <a:p>
            <a:pPr algn="ctr"/>
            <a:r>
              <a:rPr lang="en-US" sz="2000" dirty="0">
                <a:latin typeface="Arial" panose="020B0604020202020204" pitchFamily="34" charset="0"/>
                <a:cs typeface="Arial" panose="020B0604020202020204" pitchFamily="34" charset="0"/>
              </a:rPr>
              <a:t>Assessment requires an analysis of the risks and evaluation of the needs</a:t>
            </a:r>
            <a:endParaRPr lang="en-CA" sz="2000" dirty="0">
              <a:latin typeface="Arial" panose="020B0604020202020204" pitchFamily="34" charset="0"/>
              <a:cs typeface="Arial" panose="020B0604020202020204" pitchFamily="34" charset="0"/>
            </a:endParaRPr>
          </a:p>
        </p:txBody>
      </p:sp>
      <p:sp>
        <p:nvSpPr>
          <p:cNvPr id="61" name="5-Point Star 5">
            <a:extLst>
              <a:ext uri="{FF2B5EF4-FFF2-40B4-BE49-F238E27FC236}">
                <a16:creationId xmlns:a16="http://schemas.microsoft.com/office/drawing/2014/main" id="{ABD8A883-982A-4318-B4F5-7858ABDA3C3D}"/>
              </a:ext>
            </a:extLst>
          </p:cNvPr>
          <p:cNvSpPr/>
          <p:nvPr/>
        </p:nvSpPr>
        <p:spPr>
          <a:xfrm>
            <a:off x="1863190" y="2279955"/>
            <a:ext cx="1051560" cy="1051560"/>
          </a:xfrm>
          <a:prstGeom prst="star5">
            <a:avLst>
              <a:gd name="adj" fmla="val 28143"/>
              <a:gd name="hf" fmla="val 105146"/>
              <a:gd name="vf" fmla="val 110557"/>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62" name="5-Point Star 5">
            <a:extLst>
              <a:ext uri="{FF2B5EF4-FFF2-40B4-BE49-F238E27FC236}">
                <a16:creationId xmlns:a16="http://schemas.microsoft.com/office/drawing/2014/main" id="{F0DA2569-FB86-4902-B70A-F4F49A979B6B}"/>
              </a:ext>
            </a:extLst>
          </p:cNvPr>
          <p:cNvSpPr/>
          <p:nvPr/>
        </p:nvSpPr>
        <p:spPr>
          <a:xfrm>
            <a:off x="8838798" y="2279955"/>
            <a:ext cx="1051560" cy="1051560"/>
          </a:xfrm>
          <a:prstGeom prst="star5">
            <a:avLst>
              <a:gd name="adj" fmla="val 28143"/>
              <a:gd name="hf" fmla="val 105146"/>
              <a:gd name="vf" fmla="val 110557"/>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3" name="TextBox 2">
            <a:extLst>
              <a:ext uri="{FF2B5EF4-FFF2-40B4-BE49-F238E27FC236}">
                <a16:creationId xmlns:a16="http://schemas.microsoft.com/office/drawing/2014/main" id="{BE66CC77-6081-79D3-A8CC-D994784EFCDD}"/>
              </a:ext>
            </a:extLst>
          </p:cNvPr>
          <p:cNvSpPr txBox="1"/>
          <p:nvPr/>
        </p:nvSpPr>
        <p:spPr>
          <a:xfrm>
            <a:off x="7579895" y="3839308"/>
            <a:ext cx="3569367" cy="1323439"/>
          </a:xfrm>
          <a:prstGeom prst="rect">
            <a:avLst/>
          </a:prstGeom>
          <a:noFill/>
        </p:spPr>
        <p:txBody>
          <a:bodyPr wrap="square" lIns="91440" tIns="45720" rIns="91440" bIns="45720" anchor="t">
            <a:spAutoFit/>
          </a:bodyPr>
          <a:lstStyle/>
          <a:p>
            <a:pPr algn="ctr"/>
            <a:r>
              <a:rPr lang="en-US" sz="2000" dirty="0">
                <a:latin typeface="Arial" panose="020B0604020202020204" pitchFamily="34" charset="0"/>
                <a:cs typeface="Arial" panose="020B0604020202020204" pitchFamily="34" charset="0"/>
              </a:rPr>
              <a:t>Prioritization of needs should be conducted involving the child and their parent, caregiver or trusted adult</a:t>
            </a:r>
            <a:endParaRPr lang="en-CA" sz="2000" dirty="0">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937188D4-5FC4-8941-0ADC-47A00D8CFFEA}"/>
              </a:ext>
            </a:extLst>
          </p:cNvPr>
          <p:cNvSpPr txBox="1"/>
          <p:nvPr/>
        </p:nvSpPr>
        <p:spPr>
          <a:xfrm>
            <a:off x="4360953" y="3839308"/>
            <a:ext cx="2809875" cy="1323439"/>
          </a:xfrm>
          <a:prstGeom prst="rect">
            <a:avLst/>
          </a:prstGeom>
          <a:noFill/>
        </p:spPr>
        <p:txBody>
          <a:bodyPr wrap="square">
            <a:spAutoFit/>
          </a:bodyPr>
          <a:lstStyle/>
          <a:p>
            <a:pPr algn="ctr"/>
            <a:r>
              <a:rPr lang="en-GB" sz="2000" dirty="0">
                <a:latin typeface="Arial" panose="020B0604020202020204" pitchFamily="34" charset="0"/>
                <a:cs typeface="Arial" panose="020B0604020202020204" pitchFamily="34" charset="0"/>
              </a:rPr>
              <a:t>The child’s needs are the starting point, not the services required or available</a:t>
            </a:r>
            <a:endParaRPr lang="en-CA" sz="2000" dirty="0">
              <a:latin typeface="Arial" panose="020B0604020202020204" pitchFamily="34" charset="0"/>
              <a:cs typeface="Arial" panose="020B0604020202020204" pitchFamily="34" charset="0"/>
            </a:endParaRPr>
          </a:p>
        </p:txBody>
      </p:sp>
      <p:sp>
        <p:nvSpPr>
          <p:cNvPr id="5" name="5-Point Star 5">
            <a:extLst>
              <a:ext uri="{FF2B5EF4-FFF2-40B4-BE49-F238E27FC236}">
                <a16:creationId xmlns:a16="http://schemas.microsoft.com/office/drawing/2014/main" id="{CA9CB663-643C-95A5-A3B4-C594011F993C}"/>
              </a:ext>
            </a:extLst>
          </p:cNvPr>
          <p:cNvSpPr/>
          <p:nvPr/>
        </p:nvSpPr>
        <p:spPr>
          <a:xfrm>
            <a:off x="5240111" y="2279955"/>
            <a:ext cx="1051560" cy="1051560"/>
          </a:xfrm>
          <a:prstGeom prst="star5">
            <a:avLst>
              <a:gd name="adj" fmla="val 28143"/>
              <a:gd name="hf" fmla="val 105146"/>
              <a:gd name="vf" fmla="val 110557"/>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6490241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bg>
      <p:bgPr>
        <a:solidFill>
          <a:schemeClr val="accent6"/>
        </a:solidFill>
        <a:effectLst/>
      </p:bgPr>
    </p:bg>
    <p:spTree>
      <p:nvGrpSpPr>
        <p:cNvPr id="1" name=""/>
        <p:cNvGrpSpPr/>
        <p:nvPr/>
      </p:nvGrpSpPr>
      <p:grpSpPr>
        <a:xfrm>
          <a:off x="0" y="0"/>
          <a:ext cx="0" cy="0"/>
          <a:chOff x="0" y="0"/>
          <a:chExt cx="0" cy="0"/>
        </a:xfrm>
      </p:grpSpPr>
      <p:sp>
        <p:nvSpPr>
          <p:cNvPr id="4" name="Title 72">
            <a:extLst>
              <a:ext uri="{FF2B5EF4-FFF2-40B4-BE49-F238E27FC236}">
                <a16:creationId xmlns:a16="http://schemas.microsoft.com/office/drawing/2014/main" id="{5E40CA21-B523-2538-94F7-F428A0D61892}"/>
              </a:ext>
            </a:extLst>
          </p:cNvPr>
          <p:cNvSpPr txBox="1">
            <a:spLocks/>
          </p:cNvSpPr>
          <p:nvPr/>
        </p:nvSpPr>
        <p:spPr>
          <a:xfrm>
            <a:off x="796386" y="3099692"/>
            <a:ext cx="10126172" cy="562168"/>
          </a:xfrm>
          <a:prstGeom prst="rect">
            <a:avLst/>
          </a:prstGeom>
        </p:spPr>
        <p:txBody>
          <a:bodyPr anchor="ctr" anchorCtr="0"/>
          <a:lstStyle>
            <a:lvl1pPr algn="l" defTabSz="914400" rtl="0" eaLnBrk="1" latinLnBrk="0" hangingPunct="1">
              <a:lnSpc>
                <a:spcPct val="90000"/>
              </a:lnSpc>
              <a:spcBef>
                <a:spcPct val="0"/>
              </a:spcBef>
              <a:buNone/>
              <a:defRPr sz="4400" kern="1200">
                <a:solidFill>
                  <a:schemeClr val="tx1"/>
                </a:solidFill>
                <a:latin typeface="Helvetica Neue" charset="0"/>
                <a:ea typeface="Helvetica Neue" charset="0"/>
                <a:cs typeface="Helvetica Neue" charset="0"/>
              </a:defRPr>
            </a:lvl1pPr>
          </a:lstStyle>
          <a:p>
            <a:r>
              <a:rPr lang="en-CA" sz="2400" b="1" dirty="0">
                <a:solidFill>
                  <a:schemeClr val="bg1"/>
                </a:solidFill>
                <a:latin typeface="Garamond"/>
              </a:rPr>
              <a:t>SESSION 5</a:t>
            </a:r>
          </a:p>
          <a:p>
            <a:br>
              <a:rPr lang="en-CA" b="1" dirty="0">
                <a:solidFill>
                  <a:schemeClr val="bg1"/>
                </a:solidFill>
                <a:latin typeface="Garamond"/>
              </a:rPr>
            </a:br>
            <a:r>
              <a:rPr lang="en-CA" b="1" dirty="0">
                <a:solidFill>
                  <a:schemeClr val="bg1"/>
                </a:solidFill>
                <a:latin typeface="Garamond"/>
              </a:rPr>
              <a:t>Module closing</a:t>
            </a:r>
            <a:endParaRPr lang="en-US" sz="5400" b="1" dirty="0">
              <a:solidFill>
                <a:schemeClr val="bg1"/>
              </a:solidFill>
              <a:latin typeface="Garamond"/>
            </a:endParaRPr>
          </a:p>
        </p:txBody>
      </p:sp>
    </p:spTree>
    <p:extLst>
      <p:ext uri="{BB962C8B-B14F-4D97-AF65-F5344CB8AC3E}">
        <p14:creationId xmlns:p14="http://schemas.microsoft.com/office/powerpoint/2010/main" val="165269984"/>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FCFE94-8837-47DD-B69B-6BA207F449F6}"/>
              </a:ext>
            </a:extLst>
          </p:cNvPr>
          <p:cNvSpPr>
            <a:spLocks noGrp="1"/>
          </p:cNvSpPr>
          <p:nvPr>
            <p:ph type="title"/>
          </p:nvPr>
        </p:nvSpPr>
        <p:spPr/>
        <p:txBody>
          <a:bodyPr/>
          <a:lstStyle/>
          <a:p>
            <a:r>
              <a:rPr lang="en-CA" dirty="0"/>
              <a:t>End of Module 7</a:t>
            </a:r>
          </a:p>
        </p:txBody>
      </p:sp>
      <p:sp>
        <p:nvSpPr>
          <p:cNvPr id="24" name="Speech Bubble: Rectangle with Corners Rounded 23">
            <a:extLst>
              <a:ext uri="{FF2B5EF4-FFF2-40B4-BE49-F238E27FC236}">
                <a16:creationId xmlns:a16="http://schemas.microsoft.com/office/drawing/2014/main" id="{FEFF90DA-D670-737E-F75C-CD613B99143F}"/>
              </a:ext>
            </a:extLst>
          </p:cNvPr>
          <p:cNvSpPr/>
          <p:nvPr/>
        </p:nvSpPr>
        <p:spPr>
          <a:xfrm>
            <a:off x="1384531" y="2631440"/>
            <a:ext cx="2821709" cy="2611120"/>
          </a:xfrm>
          <a:prstGeom prst="wedgeRoundRectCallout">
            <a:avLst>
              <a:gd name="adj1" fmla="val -62814"/>
              <a:gd name="adj2" fmla="val -19017"/>
              <a:gd name="adj3" fmla="val 16667"/>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lnSpc>
                <a:spcPct val="107000"/>
              </a:lnSpc>
              <a:spcAft>
                <a:spcPts val="800"/>
              </a:spcAft>
              <a:tabLst>
                <a:tab pos="457200" algn="l"/>
              </a:tabLst>
            </a:pPr>
            <a:r>
              <a:rPr lang="en-GB" sz="2400" dirty="0">
                <a:solidFill>
                  <a:schemeClr val="tx1"/>
                </a:solidFill>
                <a:latin typeface="Arial" panose="020B0604020202020204" pitchFamily="34" charset="0"/>
                <a:ea typeface="Calibri" panose="020F0502020204030204" pitchFamily="34" charset="0"/>
                <a:cs typeface="Arial" panose="020B0604020202020204" pitchFamily="34" charset="0"/>
              </a:rPr>
              <a:t>Review learning objectives</a:t>
            </a:r>
            <a:endParaRPr lang="en-US" sz="2400" dirty="0">
              <a:solidFill>
                <a:schemeClr val="tx1"/>
              </a:solidFill>
              <a:latin typeface="Arial" panose="020B0604020202020204" pitchFamily="34" charset="0"/>
              <a:ea typeface="Calibri" panose="020F0502020204030204" pitchFamily="34" charset="0"/>
              <a:cs typeface="Arial" panose="020B0604020202020204" pitchFamily="34" charset="0"/>
            </a:endParaRPr>
          </a:p>
        </p:txBody>
      </p:sp>
      <p:sp>
        <p:nvSpPr>
          <p:cNvPr id="25" name="Speech Bubble: Rectangle with Corners Rounded 24">
            <a:extLst>
              <a:ext uri="{FF2B5EF4-FFF2-40B4-BE49-F238E27FC236}">
                <a16:creationId xmlns:a16="http://schemas.microsoft.com/office/drawing/2014/main" id="{7E576825-28C0-530B-481F-07DB297881F0}"/>
              </a:ext>
            </a:extLst>
          </p:cNvPr>
          <p:cNvSpPr/>
          <p:nvPr/>
        </p:nvSpPr>
        <p:spPr>
          <a:xfrm>
            <a:off x="4828771" y="2631440"/>
            <a:ext cx="2821709" cy="2611120"/>
          </a:xfrm>
          <a:prstGeom prst="wedgeRoundRectCallout">
            <a:avLst>
              <a:gd name="adj1" fmla="val -19246"/>
              <a:gd name="adj2" fmla="val 59595"/>
              <a:gd name="adj3" fmla="val 16667"/>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lnSpc>
                <a:spcPct val="107000"/>
              </a:lnSpc>
              <a:spcAft>
                <a:spcPts val="800"/>
              </a:spcAft>
              <a:tabLst>
                <a:tab pos="457200" algn="l"/>
              </a:tabLst>
            </a:pPr>
            <a:r>
              <a:rPr lang="en-US" sz="2400" dirty="0">
                <a:solidFill>
                  <a:schemeClr val="tx1"/>
                </a:solidFill>
                <a:latin typeface="Arial" panose="020B0604020202020204" pitchFamily="34" charset="0"/>
                <a:ea typeface="Calibri" panose="020F0502020204030204" pitchFamily="34" charset="0"/>
                <a:cs typeface="Arial" panose="020B0604020202020204" pitchFamily="34" charset="0"/>
              </a:rPr>
              <a:t>Reflection and feedback </a:t>
            </a:r>
          </a:p>
        </p:txBody>
      </p:sp>
      <p:sp>
        <p:nvSpPr>
          <p:cNvPr id="26" name="Speech Bubble: Rectangle with Corners Rounded 25">
            <a:extLst>
              <a:ext uri="{FF2B5EF4-FFF2-40B4-BE49-F238E27FC236}">
                <a16:creationId xmlns:a16="http://schemas.microsoft.com/office/drawing/2014/main" id="{C1614D32-31C1-AA31-956D-DC3CD7F5637C}"/>
              </a:ext>
            </a:extLst>
          </p:cNvPr>
          <p:cNvSpPr/>
          <p:nvPr/>
        </p:nvSpPr>
        <p:spPr>
          <a:xfrm>
            <a:off x="8273011" y="2631440"/>
            <a:ext cx="2821709" cy="2611120"/>
          </a:xfrm>
          <a:prstGeom prst="wedgeRoundRectCallout">
            <a:avLst>
              <a:gd name="adj1" fmla="val 59608"/>
              <a:gd name="adj2" fmla="val -20186"/>
              <a:gd name="adj3" fmla="val 16667"/>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lnSpc>
                <a:spcPct val="107000"/>
              </a:lnSpc>
              <a:spcAft>
                <a:spcPts val="800"/>
              </a:spcAft>
              <a:tabLst>
                <a:tab pos="457200" algn="l"/>
              </a:tabLst>
            </a:pPr>
            <a:r>
              <a:rPr lang="en-US" sz="2400" dirty="0">
                <a:solidFill>
                  <a:schemeClr val="tx1"/>
                </a:solidFill>
                <a:effectLst/>
                <a:latin typeface="Arial" panose="020B0604020202020204" pitchFamily="34" charset="0"/>
                <a:ea typeface="Calibri" panose="020F0502020204030204" pitchFamily="34" charset="0"/>
                <a:cs typeface="Arial" panose="020B0604020202020204" pitchFamily="34" charset="0"/>
              </a:rPr>
              <a:t>Closing</a:t>
            </a:r>
          </a:p>
        </p:txBody>
      </p:sp>
      <p:grpSp>
        <p:nvGrpSpPr>
          <p:cNvPr id="3" name="Group 2">
            <a:extLst>
              <a:ext uri="{FF2B5EF4-FFF2-40B4-BE49-F238E27FC236}">
                <a16:creationId xmlns:a16="http://schemas.microsoft.com/office/drawing/2014/main" id="{C0A2429A-0793-728E-72DB-62680DDCC862}"/>
              </a:ext>
            </a:extLst>
          </p:cNvPr>
          <p:cNvGrpSpPr/>
          <p:nvPr/>
        </p:nvGrpSpPr>
        <p:grpSpPr>
          <a:xfrm>
            <a:off x="10228983" y="337468"/>
            <a:ext cx="1587872" cy="1368854"/>
            <a:chOff x="10228983" y="337468"/>
            <a:chExt cx="1587872" cy="1368854"/>
          </a:xfrm>
        </p:grpSpPr>
        <p:sp>
          <p:nvSpPr>
            <p:cNvPr id="4" name="Hexagon 3">
              <a:extLst>
                <a:ext uri="{FF2B5EF4-FFF2-40B4-BE49-F238E27FC236}">
                  <a16:creationId xmlns:a16="http://schemas.microsoft.com/office/drawing/2014/main" id="{2AB41952-8924-F925-BE7A-805081B7B5B0}"/>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nvGrpSpPr>
            <p:cNvPr id="5" name="Group 4">
              <a:extLst>
                <a:ext uri="{FF2B5EF4-FFF2-40B4-BE49-F238E27FC236}">
                  <a16:creationId xmlns:a16="http://schemas.microsoft.com/office/drawing/2014/main" id="{0286584C-7717-F8BA-68E9-169D8521A1C7}"/>
                </a:ext>
              </a:extLst>
            </p:cNvPr>
            <p:cNvGrpSpPr/>
            <p:nvPr/>
          </p:nvGrpSpPr>
          <p:grpSpPr>
            <a:xfrm>
              <a:off x="10621771" y="762700"/>
              <a:ext cx="562136" cy="634675"/>
              <a:chOff x="760175" y="830142"/>
              <a:chExt cx="867619" cy="979579"/>
            </a:xfrm>
          </p:grpSpPr>
          <p:sp>
            <p:nvSpPr>
              <p:cNvPr id="9" name="Rectangle 8">
                <a:extLst>
                  <a:ext uri="{FF2B5EF4-FFF2-40B4-BE49-F238E27FC236}">
                    <a16:creationId xmlns:a16="http://schemas.microsoft.com/office/drawing/2014/main" id="{2BCDD4EA-69EA-E309-DCEE-1BD03F205490}"/>
                  </a:ext>
                </a:extLst>
              </p:cNvPr>
              <p:cNvSpPr/>
              <p:nvPr/>
            </p:nvSpPr>
            <p:spPr>
              <a:xfrm>
                <a:off x="864636" y="830142"/>
                <a:ext cx="763158" cy="979577"/>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lang="en-CA" sz="1600" b="1" dirty="0">
                    <a:latin typeface="Arial" panose="020B0604020202020204" pitchFamily="34" charset="0"/>
                    <a:cs typeface="Arial" panose="020B0604020202020204" pitchFamily="34" charset="0"/>
                  </a:rPr>
                  <a:t>133</a:t>
                </a:r>
              </a:p>
            </p:txBody>
          </p:sp>
          <p:sp>
            <p:nvSpPr>
              <p:cNvPr id="10" name="Rectangle 9">
                <a:extLst>
                  <a:ext uri="{FF2B5EF4-FFF2-40B4-BE49-F238E27FC236}">
                    <a16:creationId xmlns:a16="http://schemas.microsoft.com/office/drawing/2014/main" id="{DDB9C2C3-40BE-E75A-793B-74B2ACAA53AA}"/>
                  </a:ext>
                </a:extLst>
              </p:cNvPr>
              <p:cNvSpPr/>
              <p:nvPr/>
            </p:nvSpPr>
            <p:spPr>
              <a:xfrm>
                <a:off x="760175" y="830144"/>
                <a:ext cx="149292" cy="979577"/>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grpSp>
          <p:nvGrpSpPr>
            <p:cNvPr id="6" name="Group 5">
              <a:extLst>
                <a:ext uri="{FF2B5EF4-FFF2-40B4-BE49-F238E27FC236}">
                  <a16:creationId xmlns:a16="http://schemas.microsoft.com/office/drawing/2014/main" id="{EFD3F7B9-3E22-C83A-1390-59FDAEBF8E75}"/>
                </a:ext>
              </a:extLst>
            </p:cNvPr>
            <p:cNvGrpSpPr/>
            <p:nvPr/>
          </p:nvGrpSpPr>
          <p:grpSpPr>
            <a:xfrm>
              <a:off x="11325415" y="762701"/>
              <a:ext cx="182192" cy="634674"/>
              <a:chOff x="2121762" y="2323619"/>
              <a:chExt cx="200378" cy="825210"/>
            </a:xfrm>
          </p:grpSpPr>
          <p:sp>
            <p:nvSpPr>
              <p:cNvPr id="7" name="Isosceles Triangle 6">
                <a:extLst>
                  <a:ext uri="{FF2B5EF4-FFF2-40B4-BE49-F238E27FC236}">
                    <a16:creationId xmlns:a16="http://schemas.microsoft.com/office/drawing/2014/main" id="{8BF70884-ED0C-08A6-CEB1-E7BC65882756}"/>
                  </a:ext>
                </a:extLst>
              </p:cNvPr>
              <p:cNvSpPr/>
              <p:nvPr/>
            </p:nvSpPr>
            <p:spPr>
              <a:xfrm>
                <a:off x="2121763" y="2323619"/>
                <a:ext cx="200377" cy="172739"/>
              </a:xfrm>
              <a:prstGeom prst="triangle">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8" name="Rectangle 7">
                <a:extLst>
                  <a:ext uri="{FF2B5EF4-FFF2-40B4-BE49-F238E27FC236}">
                    <a16:creationId xmlns:a16="http://schemas.microsoft.com/office/drawing/2014/main" id="{E554F832-13D8-10D6-CA5D-93AAC1A513AA}"/>
                  </a:ext>
                </a:extLst>
              </p:cNvPr>
              <p:cNvSpPr/>
              <p:nvPr/>
            </p:nvSpPr>
            <p:spPr>
              <a:xfrm>
                <a:off x="2121762" y="2496169"/>
                <a:ext cx="200377" cy="65266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grpSp>
    </p:spTree>
    <p:extLst>
      <p:ext uri="{BB962C8B-B14F-4D97-AF65-F5344CB8AC3E}">
        <p14:creationId xmlns:p14="http://schemas.microsoft.com/office/powerpoint/2010/main" val="163201833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67AB4D-03AE-F964-A555-9B05B625BE0B}"/>
              </a:ext>
            </a:extLst>
          </p:cNvPr>
          <p:cNvSpPr>
            <a:spLocks noGrp="1"/>
          </p:cNvSpPr>
          <p:nvPr>
            <p:ph type="title"/>
          </p:nvPr>
        </p:nvSpPr>
        <p:spPr/>
        <p:txBody>
          <a:bodyPr/>
          <a:lstStyle/>
          <a:p>
            <a:r>
              <a:rPr lang="en-GB" dirty="0"/>
              <a:t>Self-care</a:t>
            </a:r>
            <a:endParaRPr lang="en-BE" dirty="0"/>
          </a:p>
        </p:txBody>
      </p:sp>
      <p:grpSp>
        <p:nvGrpSpPr>
          <p:cNvPr id="6" name="Group 5">
            <a:extLst>
              <a:ext uri="{FF2B5EF4-FFF2-40B4-BE49-F238E27FC236}">
                <a16:creationId xmlns:a16="http://schemas.microsoft.com/office/drawing/2014/main" id="{81EC6603-6032-0732-3506-CF40A593F492}"/>
              </a:ext>
            </a:extLst>
          </p:cNvPr>
          <p:cNvGrpSpPr/>
          <p:nvPr/>
        </p:nvGrpSpPr>
        <p:grpSpPr>
          <a:xfrm>
            <a:off x="4674820" y="2453495"/>
            <a:ext cx="2842360" cy="2539419"/>
            <a:chOff x="7466209" y="3816827"/>
            <a:chExt cx="933443" cy="833956"/>
          </a:xfrm>
        </p:grpSpPr>
        <p:sp>
          <p:nvSpPr>
            <p:cNvPr id="7" name="Heart 6">
              <a:extLst>
                <a:ext uri="{FF2B5EF4-FFF2-40B4-BE49-F238E27FC236}">
                  <a16:creationId xmlns:a16="http://schemas.microsoft.com/office/drawing/2014/main" id="{D9EE9A33-3664-66D8-BCC8-720B4B20ED1C}"/>
                </a:ext>
              </a:extLst>
            </p:cNvPr>
            <p:cNvSpPr/>
            <p:nvPr/>
          </p:nvSpPr>
          <p:spPr>
            <a:xfrm>
              <a:off x="7466209" y="3816827"/>
              <a:ext cx="933443" cy="833956"/>
            </a:xfrm>
            <a:prstGeom prst="hear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8" name="Block Arc 7">
              <a:extLst>
                <a:ext uri="{FF2B5EF4-FFF2-40B4-BE49-F238E27FC236}">
                  <a16:creationId xmlns:a16="http://schemas.microsoft.com/office/drawing/2014/main" id="{C95551E0-0908-EA88-A183-FF70E3B27D54}"/>
                </a:ext>
              </a:extLst>
            </p:cNvPr>
            <p:cNvSpPr/>
            <p:nvPr/>
          </p:nvSpPr>
          <p:spPr>
            <a:xfrm rot="10800000">
              <a:off x="7779494" y="4160180"/>
              <a:ext cx="306872" cy="247075"/>
            </a:xfrm>
            <a:prstGeom prst="blockArc">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solidFill>
                  <a:schemeClr val="tx1"/>
                </a:solidFill>
              </a:endParaRPr>
            </a:p>
          </p:txBody>
        </p:sp>
      </p:grpSp>
    </p:spTree>
    <p:extLst>
      <p:ext uri="{BB962C8B-B14F-4D97-AF65-F5344CB8AC3E}">
        <p14:creationId xmlns:p14="http://schemas.microsoft.com/office/powerpoint/2010/main" val="14479425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306"/>
        <p:cNvGrpSpPr/>
        <p:nvPr/>
      </p:nvGrpSpPr>
      <p:grpSpPr>
        <a:xfrm>
          <a:off x="0" y="0"/>
          <a:ext cx="0" cy="0"/>
          <a:chOff x="0" y="0"/>
          <a:chExt cx="0" cy="0"/>
        </a:xfrm>
      </p:grpSpPr>
      <p:sp>
        <p:nvSpPr>
          <p:cNvPr id="307" name="Google Shape;307;p6"/>
          <p:cNvSpPr txBox="1">
            <a:spLocks noGrp="1"/>
          </p:cNvSpPr>
          <p:nvPr>
            <p:ph type="title"/>
          </p:nvPr>
        </p:nvSpPr>
        <p:spPr>
          <a:xfrm>
            <a:off x="838200" y="120516"/>
            <a:ext cx="10515600" cy="868968"/>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rgbClr val="156995"/>
              </a:buClr>
              <a:buSzPts val="3200"/>
              <a:buFont typeface="Arial"/>
              <a:buNone/>
            </a:pPr>
            <a:r>
              <a:rPr lang="en-GB" dirty="0">
                <a:latin typeface="Arial"/>
                <a:ea typeface="Arial"/>
                <a:cs typeface="Arial"/>
                <a:sym typeface="Arial"/>
              </a:rPr>
              <a:t>Recap</a:t>
            </a:r>
            <a:endParaRPr dirty="0"/>
          </a:p>
        </p:txBody>
      </p:sp>
      <p:grpSp>
        <p:nvGrpSpPr>
          <p:cNvPr id="2" name="Group 1">
            <a:extLst>
              <a:ext uri="{FF2B5EF4-FFF2-40B4-BE49-F238E27FC236}">
                <a16:creationId xmlns:a16="http://schemas.microsoft.com/office/drawing/2014/main" id="{A251EEEE-1CF9-30CE-C211-7EF15B747AAD}"/>
              </a:ext>
            </a:extLst>
          </p:cNvPr>
          <p:cNvGrpSpPr/>
          <p:nvPr/>
        </p:nvGrpSpPr>
        <p:grpSpPr>
          <a:xfrm>
            <a:off x="3023110" y="1952941"/>
            <a:ext cx="2511688" cy="2624572"/>
            <a:chOff x="7345680" y="2484120"/>
            <a:chExt cx="904240" cy="944880"/>
          </a:xfrm>
        </p:grpSpPr>
        <p:sp>
          <p:nvSpPr>
            <p:cNvPr id="3" name="Oval 2">
              <a:extLst>
                <a:ext uri="{FF2B5EF4-FFF2-40B4-BE49-F238E27FC236}">
                  <a16:creationId xmlns:a16="http://schemas.microsoft.com/office/drawing/2014/main" id="{C6C8DC6E-0F10-8F87-013F-CFE1BAC64F40}"/>
                </a:ext>
              </a:extLst>
            </p:cNvPr>
            <p:cNvSpPr/>
            <p:nvPr/>
          </p:nvSpPr>
          <p:spPr>
            <a:xfrm>
              <a:off x="7345680" y="2484120"/>
              <a:ext cx="904240" cy="944880"/>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4" name="L-Shape 3">
              <a:extLst>
                <a:ext uri="{FF2B5EF4-FFF2-40B4-BE49-F238E27FC236}">
                  <a16:creationId xmlns:a16="http://schemas.microsoft.com/office/drawing/2014/main" id="{92D62CF2-ED40-46CF-01AE-159170719955}"/>
                </a:ext>
              </a:extLst>
            </p:cNvPr>
            <p:cNvSpPr/>
            <p:nvPr/>
          </p:nvSpPr>
          <p:spPr>
            <a:xfrm rot="18361091">
              <a:off x="7500809" y="2772426"/>
              <a:ext cx="630274" cy="320762"/>
            </a:xfrm>
            <a:prstGeom prst="corner">
              <a:avLst>
                <a:gd name="adj1" fmla="val 42208"/>
                <a:gd name="adj2" fmla="val 4335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nvGrpSpPr>
          <p:cNvPr id="9" name="Group 8">
            <a:extLst>
              <a:ext uri="{FF2B5EF4-FFF2-40B4-BE49-F238E27FC236}">
                <a16:creationId xmlns:a16="http://schemas.microsoft.com/office/drawing/2014/main" id="{ABB1CAA4-4DAF-D640-6468-925BD9A317AC}"/>
              </a:ext>
            </a:extLst>
          </p:cNvPr>
          <p:cNvGrpSpPr/>
          <p:nvPr/>
        </p:nvGrpSpPr>
        <p:grpSpPr>
          <a:xfrm>
            <a:off x="6790580" y="1929188"/>
            <a:ext cx="2511688" cy="2624572"/>
            <a:chOff x="7090831" y="3731241"/>
            <a:chExt cx="904240" cy="944880"/>
          </a:xfrm>
        </p:grpSpPr>
        <p:sp>
          <p:nvSpPr>
            <p:cNvPr id="10" name="Oval 9">
              <a:extLst>
                <a:ext uri="{FF2B5EF4-FFF2-40B4-BE49-F238E27FC236}">
                  <a16:creationId xmlns:a16="http://schemas.microsoft.com/office/drawing/2014/main" id="{4BC0C398-8823-BF59-02F8-E66CBB32687F}"/>
                </a:ext>
              </a:extLst>
            </p:cNvPr>
            <p:cNvSpPr/>
            <p:nvPr/>
          </p:nvSpPr>
          <p:spPr>
            <a:xfrm>
              <a:off x="7090831" y="3731241"/>
              <a:ext cx="904240" cy="944880"/>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1" name="Plus Sign 10">
              <a:extLst>
                <a:ext uri="{FF2B5EF4-FFF2-40B4-BE49-F238E27FC236}">
                  <a16:creationId xmlns:a16="http://schemas.microsoft.com/office/drawing/2014/main" id="{88D381F1-E9A3-6EEF-6965-7FD95782D21B}"/>
                </a:ext>
              </a:extLst>
            </p:cNvPr>
            <p:cNvSpPr/>
            <p:nvPr/>
          </p:nvSpPr>
          <p:spPr>
            <a:xfrm rot="2700000">
              <a:off x="7223315" y="3868494"/>
              <a:ext cx="655187" cy="670373"/>
            </a:xfrm>
            <a:prstGeom prst="mathPlus">
              <a:avLst>
                <a:gd name="adj1" fmla="val 20406"/>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sp>
        <p:nvSpPr>
          <p:cNvPr id="12" name="TextBox 11">
            <a:extLst>
              <a:ext uri="{FF2B5EF4-FFF2-40B4-BE49-F238E27FC236}">
                <a16:creationId xmlns:a16="http://schemas.microsoft.com/office/drawing/2014/main" id="{83B0FB34-5885-E449-5C3F-342AFB7C3830}"/>
              </a:ext>
            </a:extLst>
          </p:cNvPr>
          <p:cNvSpPr txBox="1"/>
          <p:nvPr/>
        </p:nvSpPr>
        <p:spPr>
          <a:xfrm>
            <a:off x="3023110" y="4853847"/>
            <a:ext cx="2511688" cy="584775"/>
          </a:xfrm>
          <a:prstGeom prst="rect">
            <a:avLst/>
          </a:prstGeom>
          <a:noFill/>
        </p:spPr>
        <p:txBody>
          <a:bodyPr wrap="square" lIns="91440" tIns="45720" rIns="91440" bIns="45720" rtlCol="0" anchor="t">
            <a:spAutoFit/>
          </a:bodyPr>
          <a:lstStyle/>
          <a:p>
            <a:pPr algn="ctr"/>
            <a:r>
              <a:rPr lang="en-CA" sz="3200" b="1" dirty="0">
                <a:latin typeface="Arial" panose="020B0604020202020204" pitchFamily="34" charset="0"/>
                <a:cs typeface="Arial" panose="020B0604020202020204" pitchFamily="34" charset="0"/>
              </a:rPr>
              <a:t>DO</a:t>
            </a:r>
            <a:endParaRPr lang="en-BE" sz="3200" b="1" dirty="0">
              <a:latin typeface="Arial" panose="020B0604020202020204" pitchFamily="34" charset="0"/>
              <a:cs typeface="Arial" panose="020B0604020202020204" pitchFamily="34" charset="0"/>
            </a:endParaRPr>
          </a:p>
        </p:txBody>
      </p:sp>
      <p:sp>
        <p:nvSpPr>
          <p:cNvPr id="13" name="TextBox 12">
            <a:extLst>
              <a:ext uri="{FF2B5EF4-FFF2-40B4-BE49-F238E27FC236}">
                <a16:creationId xmlns:a16="http://schemas.microsoft.com/office/drawing/2014/main" id="{13923C48-FCC1-EE78-0CFA-A1987682B92B}"/>
              </a:ext>
            </a:extLst>
          </p:cNvPr>
          <p:cNvSpPr txBox="1"/>
          <p:nvPr/>
        </p:nvSpPr>
        <p:spPr>
          <a:xfrm>
            <a:off x="6766750" y="4853847"/>
            <a:ext cx="2511688" cy="584775"/>
          </a:xfrm>
          <a:prstGeom prst="rect">
            <a:avLst/>
          </a:prstGeom>
          <a:noFill/>
        </p:spPr>
        <p:txBody>
          <a:bodyPr wrap="square" lIns="91440" tIns="45720" rIns="91440" bIns="45720" rtlCol="0" anchor="t">
            <a:spAutoFit/>
          </a:bodyPr>
          <a:lstStyle/>
          <a:p>
            <a:pPr algn="ctr"/>
            <a:r>
              <a:rPr lang="en-CA" sz="3200" b="1" dirty="0">
                <a:latin typeface="Arial" panose="020B0604020202020204" pitchFamily="34" charset="0"/>
                <a:cs typeface="Arial" panose="020B0604020202020204" pitchFamily="34" charset="0"/>
              </a:rPr>
              <a:t>DON’T</a:t>
            </a:r>
            <a:endParaRPr lang="en-BE" sz="3200" b="1" dirty="0">
              <a:latin typeface="Arial" panose="020B0604020202020204" pitchFamily="34" charset="0"/>
              <a:cs typeface="Arial" panose="020B0604020202020204" pitchFamily="34" charset="0"/>
            </a:endParaRPr>
          </a:p>
        </p:txBody>
      </p:sp>
      <p:grpSp>
        <p:nvGrpSpPr>
          <p:cNvPr id="5" name="Group 4">
            <a:extLst>
              <a:ext uri="{FF2B5EF4-FFF2-40B4-BE49-F238E27FC236}">
                <a16:creationId xmlns:a16="http://schemas.microsoft.com/office/drawing/2014/main" id="{352DB181-85E2-8FC0-A7F2-F7453A933649}"/>
              </a:ext>
            </a:extLst>
          </p:cNvPr>
          <p:cNvGrpSpPr/>
          <p:nvPr/>
        </p:nvGrpSpPr>
        <p:grpSpPr>
          <a:xfrm>
            <a:off x="10228983" y="337468"/>
            <a:ext cx="1587872" cy="1368854"/>
            <a:chOff x="10228983" y="337468"/>
            <a:chExt cx="1587872" cy="1368854"/>
          </a:xfrm>
        </p:grpSpPr>
        <p:sp>
          <p:nvSpPr>
            <p:cNvPr id="6" name="Hexagon 5">
              <a:extLst>
                <a:ext uri="{FF2B5EF4-FFF2-40B4-BE49-F238E27FC236}">
                  <a16:creationId xmlns:a16="http://schemas.microsoft.com/office/drawing/2014/main" id="{7920D6B4-D7B7-1C0C-E13A-D147F5ABB320}"/>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nvGrpSpPr>
            <p:cNvPr id="7" name="Group 6">
              <a:extLst>
                <a:ext uri="{FF2B5EF4-FFF2-40B4-BE49-F238E27FC236}">
                  <a16:creationId xmlns:a16="http://schemas.microsoft.com/office/drawing/2014/main" id="{8B4C9D15-B108-C18F-05EF-683629D50B7C}"/>
                </a:ext>
              </a:extLst>
            </p:cNvPr>
            <p:cNvGrpSpPr/>
            <p:nvPr/>
          </p:nvGrpSpPr>
          <p:grpSpPr>
            <a:xfrm>
              <a:off x="10621771" y="762700"/>
              <a:ext cx="562136" cy="634675"/>
              <a:chOff x="760175" y="830142"/>
              <a:chExt cx="867619" cy="979579"/>
            </a:xfrm>
          </p:grpSpPr>
          <p:sp>
            <p:nvSpPr>
              <p:cNvPr id="16" name="Rectangle 15">
                <a:extLst>
                  <a:ext uri="{FF2B5EF4-FFF2-40B4-BE49-F238E27FC236}">
                    <a16:creationId xmlns:a16="http://schemas.microsoft.com/office/drawing/2014/main" id="{9116A961-380E-2F6C-03F1-2E1F2F3173CF}"/>
                  </a:ext>
                </a:extLst>
              </p:cNvPr>
              <p:cNvSpPr/>
              <p:nvPr/>
            </p:nvSpPr>
            <p:spPr>
              <a:xfrm>
                <a:off x="864636" y="830142"/>
                <a:ext cx="763158" cy="979577"/>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lang="en-CA" sz="1600" b="1" dirty="0">
                    <a:latin typeface="Arial" panose="020B0604020202020204" pitchFamily="34" charset="0"/>
                    <a:cs typeface="Arial" panose="020B0604020202020204" pitchFamily="34" charset="0"/>
                  </a:rPr>
                  <a:t>112</a:t>
                </a:r>
              </a:p>
            </p:txBody>
          </p:sp>
          <p:sp>
            <p:nvSpPr>
              <p:cNvPr id="17" name="Rectangle 16">
                <a:extLst>
                  <a:ext uri="{FF2B5EF4-FFF2-40B4-BE49-F238E27FC236}">
                    <a16:creationId xmlns:a16="http://schemas.microsoft.com/office/drawing/2014/main" id="{1477D282-610D-31C9-0EE0-9369D3105764}"/>
                  </a:ext>
                </a:extLst>
              </p:cNvPr>
              <p:cNvSpPr/>
              <p:nvPr/>
            </p:nvSpPr>
            <p:spPr>
              <a:xfrm>
                <a:off x="760175" y="830144"/>
                <a:ext cx="149292" cy="979577"/>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grpSp>
          <p:nvGrpSpPr>
            <p:cNvPr id="8" name="Group 7">
              <a:extLst>
                <a:ext uri="{FF2B5EF4-FFF2-40B4-BE49-F238E27FC236}">
                  <a16:creationId xmlns:a16="http://schemas.microsoft.com/office/drawing/2014/main" id="{74C3A89C-350A-B125-0C43-20E37475C833}"/>
                </a:ext>
              </a:extLst>
            </p:cNvPr>
            <p:cNvGrpSpPr/>
            <p:nvPr/>
          </p:nvGrpSpPr>
          <p:grpSpPr>
            <a:xfrm>
              <a:off x="11325415" y="762701"/>
              <a:ext cx="182192" cy="634674"/>
              <a:chOff x="2121762" y="2323619"/>
              <a:chExt cx="200378" cy="825210"/>
            </a:xfrm>
          </p:grpSpPr>
          <p:sp>
            <p:nvSpPr>
              <p:cNvPr id="14" name="Isosceles Triangle 13">
                <a:extLst>
                  <a:ext uri="{FF2B5EF4-FFF2-40B4-BE49-F238E27FC236}">
                    <a16:creationId xmlns:a16="http://schemas.microsoft.com/office/drawing/2014/main" id="{0477F7E0-5005-5445-7BBB-592B2A6A483C}"/>
                  </a:ext>
                </a:extLst>
              </p:cNvPr>
              <p:cNvSpPr/>
              <p:nvPr/>
            </p:nvSpPr>
            <p:spPr>
              <a:xfrm>
                <a:off x="2121763" y="2323619"/>
                <a:ext cx="200377" cy="172739"/>
              </a:xfrm>
              <a:prstGeom prst="triangle">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15" name="Rectangle 14">
                <a:extLst>
                  <a:ext uri="{FF2B5EF4-FFF2-40B4-BE49-F238E27FC236}">
                    <a16:creationId xmlns:a16="http://schemas.microsoft.com/office/drawing/2014/main" id="{AACEB08E-ECDA-0168-74AA-113F35605E1F}"/>
                  </a:ext>
                </a:extLst>
              </p:cNvPr>
              <p:cNvSpPr/>
              <p:nvPr/>
            </p:nvSpPr>
            <p:spPr>
              <a:xfrm>
                <a:off x="2121762" y="2496169"/>
                <a:ext cx="200377" cy="65266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gr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0">
  <p:cSld>
    <p:spTree>
      <p:nvGrpSpPr>
        <p:cNvPr id="1" name="Shape 306"/>
        <p:cNvGrpSpPr/>
        <p:nvPr/>
      </p:nvGrpSpPr>
      <p:grpSpPr>
        <a:xfrm>
          <a:off x="0" y="0"/>
          <a:ext cx="0" cy="0"/>
          <a:chOff x="0" y="0"/>
          <a:chExt cx="0" cy="0"/>
        </a:xfrm>
      </p:grpSpPr>
      <p:sp>
        <p:nvSpPr>
          <p:cNvPr id="7" name="Title 72">
            <a:extLst>
              <a:ext uri="{FF2B5EF4-FFF2-40B4-BE49-F238E27FC236}">
                <a16:creationId xmlns:a16="http://schemas.microsoft.com/office/drawing/2014/main" id="{E017111F-8132-95C2-A611-4495769EED17}"/>
              </a:ext>
            </a:extLst>
          </p:cNvPr>
          <p:cNvSpPr txBox="1">
            <a:spLocks/>
          </p:cNvSpPr>
          <p:nvPr/>
        </p:nvSpPr>
        <p:spPr>
          <a:xfrm>
            <a:off x="796386" y="3117980"/>
            <a:ext cx="5915913" cy="562168"/>
          </a:xfrm>
          <a:prstGeom prst="rect">
            <a:avLst/>
          </a:prstGeom>
        </p:spPr>
        <p:txBody>
          <a:bodyPr anchor="ctr" anchorCtr="0"/>
          <a:lstStyle>
            <a:lvl1pPr algn="l" defTabSz="914400" rtl="0" eaLnBrk="1" latinLnBrk="0" hangingPunct="1">
              <a:lnSpc>
                <a:spcPct val="90000"/>
              </a:lnSpc>
              <a:spcBef>
                <a:spcPct val="0"/>
              </a:spcBef>
              <a:buNone/>
              <a:defRPr sz="4400" kern="1200">
                <a:solidFill>
                  <a:schemeClr val="tx1"/>
                </a:solidFill>
                <a:latin typeface="Helvetica Neue" charset="0"/>
                <a:ea typeface="Helvetica Neue" charset="0"/>
                <a:cs typeface="Helvetica Neue" charset="0"/>
              </a:defRPr>
            </a:lvl1pPr>
          </a:lstStyle>
          <a:p>
            <a:r>
              <a:rPr lang="en-CA" sz="5400" b="1" dirty="0">
                <a:solidFill>
                  <a:schemeClr val="bg1">
                    <a:lumMod val="75000"/>
                  </a:schemeClr>
                </a:solidFill>
                <a:latin typeface="Garamond"/>
              </a:rPr>
              <a:t>Extra slide for facilitator notes</a:t>
            </a:r>
            <a:endParaRPr lang="en-CA" sz="5400" b="1" dirty="0">
              <a:solidFill>
                <a:schemeClr val="bg1">
                  <a:lumMod val="75000"/>
                </a:schemeClr>
              </a:solidFill>
            </a:endParaRPr>
          </a:p>
        </p:txBody>
      </p:sp>
    </p:spTree>
    <p:extLst>
      <p:ext uri="{BB962C8B-B14F-4D97-AF65-F5344CB8AC3E}">
        <p14:creationId xmlns:p14="http://schemas.microsoft.com/office/powerpoint/2010/main" val="6450207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454"/>
        <p:cNvGrpSpPr/>
        <p:nvPr/>
      </p:nvGrpSpPr>
      <p:grpSpPr>
        <a:xfrm>
          <a:off x="0" y="0"/>
          <a:ext cx="0" cy="0"/>
          <a:chOff x="0" y="0"/>
          <a:chExt cx="0" cy="0"/>
        </a:xfrm>
      </p:grpSpPr>
      <p:sp>
        <p:nvSpPr>
          <p:cNvPr id="3" name="Title 2">
            <a:extLst>
              <a:ext uri="{FF2B5EF4-FFF2-40B4-BE49-F238E27FC236}">
                <a16:creationId xmlns:a16="http://schemas.microsoft.com/office/drawing/2014/main" id="{FF97E8B1-12F6-9891-C831-E3824D8F01F8}"/>
              </a:ext>
            </a:extLst>
          </p:cNvPr>
          <p:cNvSpPr>
            <a:spLocks noGrp="1"/>
          </p:cNvSpPr>
          <p:nvPr>
            <p:ph type="title"/>
          </p:nvPr>
        </p:nvSpPr>
        <p:spPr/>
        <p:txBody>
          <a:bodyPr/>
          <a:lstStyle/>
          <a:p>
            <a:r>
              <a:rPr lang="en-CA" dirty="0"/>
              <a:t>Case management process</a:t>
            </a:r>
            <a:endParaRPr lang="en-US" dirty="0"/>
          </a:p>
        </p:txBody>
      </p:sp>
      <p:sp>
        <p:nvSpPr>
          <p:cNvPr id="4" name="Rectangle: Rounded Corners 3">
            <a:extLst>
              <a:ext uri="{FF2B5EF4-FFF2-40B4-BE49-F238E27FC236}">
                <a16:creationId xmlns:a16="http://schemas.microsoft.com/office/drawing/2014/main" id="{3B5E46EF-A8CE-A113-F0D5-0346B18532D5}"/>
              </a:ext>
            </a:extLst>
          </p:cNvPr>
          <p:cNvSpPr/>
          <p:nvPr/>
        </p:nvSpPr>
        <p:spPr>
          <a:xfrm>
            <a:off x="838200" y="1603482"/>
            <a:ext cx="3249708" cy="1947316"/>
          </a:xfrm>
          <a:prstGeom prst="roundRect">
            <a:avLst>
              <a:gd name="adj" fmla="val 10821"/>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b="1" dirty="0">
                <a:solidFill>
                  <a:schemeClr val="tx1"/>
                </a:solidFill>
                <a:latin typeface="Arial" panose="020B0604020202020204" pitchFamily="34" charset="0"/>
                <a:cs typeface="Arial" panose="020B0604020202020204" pitchFamily="34" charset="0"/>
              </a:rPr>
              <a:t>Identify</a:t>
            </a:r>
            <a:r>
              <a:rPr lang="en-CA" dirty="0">
                <a:solidFill>
                  <a:schemeClr val="tx1"/>
                </a:solidFill>
                <a:latin typeface="Arial" panose="020B0604020202020204" pitchFamily="34" charset="0"/>
                <a:cs typeface="Arial" panose="020B0604020202020204" pitchFamily="34" charset="0"/>
              </a:rPr>
              <a:t> vulnerable children and register according to eligibility criteria</a:t>
            </a:r>
          </a:p>
        </p:txBody>
      </p:sp>
      <p:sp>
        <p:nvSpPr>
          <p:cNvPr id="5" name="Rectangle: Rounded Corners 4">
            <a:extLst>
              <a:ext uri="{FF2B5EF4-FFF2-40B4-BE49-F238E27FC236}">
                <a16:creationId xmlns:a16="http://schemas.microsoft.com/office/drawing/2014/main" id="{4B0C4C5F-CF73-A573-5DC2-CEF93A37D096}"/>
              </a:ext>
            </a:extLst>
          </p:cNvPr>
          <p:cNvSpPr/>
          <p:nvPr/>
        </p:nvSpPr>
        <p:spPr>
          <a:xfrm>
            <a:off x="450376" y="1397374"/>
            <a:ext cx="557717" cy="557717"/>
          </a:xfrm>
          <a:prstGeom prst="round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b="1" dirty="0">
                <a:latin typeface="Arial" panose="020B0604020202020204" pitchFamily="34" charset="0"/>
                <a:cs typeface="Arial" panose="020B0604020202020204" pitchFamily="34" charset="0"/>
              </a:rPr>
              <a:t>1</a:t>
            </a:r>
          </a:p>
        </p:txBody>
      </p:sp>
      <p:sp>
        <p:nvSpPr>
          <p:cNvPr id="6" name="Rectangle: Rounded Corners 5">
            <a:extLst>
              <a:ext uri="{FF2B5EF4-FFF2-40B4-BE49-F238E27FC236}">
                <a16:creationId xmlns:a16="http://schemas.microsoft.com/office/drawing/2014/main" id="{AAF34A5F-EFCE-5026-BFE5-BB648B48B2DB}"/>
              </a:ext>
            </a:extLst>
          </p:cNvPr>
          <p:cNvSpPr/>
          <p:nvPr/>
        </p:nvSpPr>
        <p:spPr>
          <a:xfrm>
            <a:off x="4740457" y="1603482"/>
            <a:ext cx="3249708" cy="1947316"/>
          </a:xfrm>
          <a:prstGeom prst="roundRect">
            <a:avLst>
              <a:gd name="adj" fmla="val 10821"/>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b="1" dirty="0">
                <a:solidFill>
                  <a:schemeClr val="bg1"/>
                </a:solidFill>
                <a:latin typeface="Arial" panose="020B0604020202020204" pitchFamily="34" charset="0"/>
                <a:cs typeface="Arial" panose="020B0604020202020204" pitchFamily="34" charset="0"/>
              </a:rPr>
              <a:t>Assess</a:t>
            </a:r>
            <a:r>
              <a:rPr lang="en-CA" dirty="0">
                <a:solidFill>
                  <a:schemeClr val="bg1"/>
                </a:solidFill>
                <a:latin typeface="Arial" panose="020B0604020202020204" pitchFamily="34" charset="0"/>
                <a:cs typeface="Arial" panose="020B0604020202020204" pitchFamily="34" charset="0"/>
              </a:rPr>
              <a:t> needs and strengths of the child and their family</a:t>
            </a:r>
          </a:p>
        </p:txBody>
      </p:sp>
      <p:sp>
        <p:nvSpPr>
          <p:cNvPr id="7" name="Rectangle: Rounded Corners 6">
            <a:extLst>
              <a:ext uri="{FF2B5EF4-FFF2-40B4-BE49-F238E27FC236}">
                <a16:creationId xmlns:a16="http://schemas.microsoft.com/office/drawing/2014/main" id="{01009454-F58C-229E-0FC6-6A1F038762B8}"/>
              </a:ext>
            </a:extLst>
          </p:cNvPr>
          <p:cNvSpPr/>
          <p:nvPr/>
        </p:nvSpPr>
        <p:spPr>
          <a:xfrm>
            <a:off x="4352633" y="1397374"/>
            <a:ext cx="557717" cy="557717"/>
          </a:xfrm>
          <a:prstGeom prst="round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b="1" dirty="0">
                <a:latin typeface="Arial" panose="020B0604020202020204" pitchFamily="34" charset="0"/>
                <a:cs typeface="Arial" panose="020B0604020202020204" pitchFamily="34" charset="0"/>
              </a:rPr>
              <a:t>2</a:t>
            </a:r>
          </a:p>
        </p:txBody>
      </p:sp>
      <p:sp>
        <p:nvSpPr>
          <p:cNvPr id="8" name="Rectangle: Rounded Corners 7">
            <a:extLst>
              <a:ext uri="{FF2B5EF4-FFF2-40B4-BE49-F238E27FC236}">
                <a16:creationId xmlns:a16="http://schemas.microsoft.com/office/drawing/2014/main" id="{C59ECF2B-3BC6-7688-556C-D9DF0CEC8237}"/>
              </a:ext>
            </a:extLst>
          </p:cNvPr>
          <p:cNvSpPr/>
          <p:nvPr/>
        </p:nvSpPr>
        <p:spPr>
          <a:xfrm>
            <a:off x="8501188" y="1603482"/>
            <a:ext cx="3249708" cy="1947316"/>
          </a:xfrm>
          <a:prstGeom prst="roundRect">
            <a:avLst>
              <a:gd name="adj" fmla="val 10821"/>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dirty="0">
                <a:solidFill>
                  <a:schemeClr val="tx1"/>
                </a:solidFill>
                <a:latin typeface="Arial" panose="020B0604020202020204" pitchFamily="34" charset="0"/>
                <a:cs typeface="Arial" panose="020B0604020202020204" pitchFamily="34" charset="0"/>
              </a:rPr>
              <a:t>Develop an individual </a:t>
            </a:r>
            <a:r>
              <a:rPr lang="en-CA" b="1" dirty="0">
                <a:solidFill>
                  <a:schemeClr val="tx1"/>
                </a:solidFill>
                <a:latin typeface="Arial" panose="020B0604020202020204" pitchFamily="34" charset="0"/>
                <a:cs typeface="Arial" panose="020B0604020202020204" pitchFamily="34" charset="0"/>
              </a:rPr>
              <a:t>case plan</a:t>
            </a:r>
            <a:r>
              <a:rPr lang="en-CA" dirty="0">
                <a:solidFill>
                  <a:schemeClr val="tx1"/>
                </a:solidFill>
                <a:latin typeface="Arial" panose="020B0604020202020204" pitchFamily="34" charset="0"/>
                <a:cs typeface="Arial" panose="020B0604020202020204" pitchFamily="34" charset="0"/>
              </a:rPr>
              <a:t> for the child addressing the identified needs. Set time-bound actions and measurable objectives</a:t>
            </a:r>
          </a:p>
        </p:txBody>
      </p:sp>
      <p:sp>
        <p:nvSpPr>
          <p:cNvPr id="9" name="Rectangle: Rounded Corners 8">
            <a:extLst>
              <a:ext uri="{FF2B5EF4-FFF2-40B4-BE49-F238E27FC236}">
                <a16:creationId xmlns:a16="http://schemas.microsoft.com/office/drawing/2014/main" id="{7CFC2AEE-2BBC-FDBD-8673-AB04BA362018}"/>
              </a:ext>
            </a:extLst>
          </p:cNvPr>
          <p:cNvSpPr/>
          <p:nvPr/>
        </p:nvSpPr>
        <p:spPr>
          <a:xfrm>
            <a:off x="8113364" y="1397374"/>
            <a:ext cx="557717" cy="557717"/>
          </a:xfrm>
          <a:prstGeom prst="round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b="1" dirty="0">
                <a:latin typeface="Arial" panose="020B0604020202020204" pitchFamily="34" charset="0"/>
                <a:cs typeface="Arial" panose="020B0604020202020204" pitchFamily="34" charset="0"/>
              </a:rPr>
              <a:t>3</a:t>
            </a:r>
          </a:p>
        </p:txBody>
      </p:sp>
      <p:sp>
        <p:nvSpPr>
          <p:cNvPr id="10" name="Rectangle: Rounded Corners 9">
            <a:extLst>
              <a:ext uri="{FF2B5EF4-FFF2-40B4-BE49-F238E27FC236}">
                <a16:creationId xmlns:a16="http://schemas.microsoft.com/office/drawing/2014/main" id="{DF905093-A65F-880F-3E94-7D0CADAF506C}"/>
              </a:ext>
            </a:extLst>
          </p:cNvPr>
          <p:cNvSpPr/>
          <p:nvPr/>
        </p:nvSpPr>
        <p:spPr>
          <a:xfrm>
            <a:off x="838200" y="3896005"/>
            <a:ext cx="3249708" cy="2133121"/>
          </a:xfrm>
          <a:prstGeom prst="roundRect">
            <a:avLst>
              <a:gd name="adj" fmla="val 10821"/>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b="1" dirty="0">
                <a:solidFill>
                  <a:schemeClr val="tx1"/>
                </a:solidFill>
                <a:latin typeface="Arial" panose="020B0604020202020204" pitchFamily="34" charset="0"/>
                <a:cs typeface="Arial" panose="020B0604020202020204" pitchFamily="34" charset="0"/>
              </a:rPr>
              <a:t>Close case</a:t>
            </a:r>
          </a:p>
        </p:txBody>
      </p:sp>
      <p:sp>
        <p:nvSpPr>
          <p:cNvPr id="11" name="Rectangle: Rounded Corners 10">
            <a:extLst>
              <a:ext uri="{FF2B5EF4-FFF2-40B4-BE49-F238E27FC236}">
                <a16:creationId xmlns:a16="http://schemas.microsoft.com/office/drawing/2014/main" id="{A6DA355E-0C01-E77B-9EF4-0FB854A5E82B}"/>
              </a:ext>
            </a:extLst>
          </p:cNvPr>
          <p:cNvSpPr/>
          <p:nvPr/>
        </p:nvSpPr>
        <p:spPr>
          <a:xfrm>
            <a:off x="450376" y="3689898"/>
            <a:ext cx="557717" cy="557717"/>
          </a:xfrm>
          <a:prstGeom prst="round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b="1" dirty="0">
                <a:latin typeface="Arial" panose="020B0604020202020204" pitchFamily="34" charset="0"/>
                <a:cs typeface="Arial" panose="020B0604020202020204" pitchFamily="34" charset="0"/>
              </a:rPr>
              <a:t>6</a:t>
            </a:r>
          </a:p>
        </p:txBody>
      </p:sp>
      <p:sp>
        <p:nvSpPr>
          <p:cNvPr id="12" name="Rectangle: Rounded Corners 11">
            <a:extLst>
              <a:ext uri="{FF2B5EF4-FFF2-40B4-BE49-F238E27FC236}">
                <a16:creationId xmlns:a16="http://schemas.microsoft.com/office/drawing/2014/main" id="{08D1E429-D942-D245-D1B1-842525B0222A}"/>
              </a:ext>
            </a:extLst>
          </p:cNvPr>
          <p:cNvSpPr/>
          <p:nvPr/>
        </p:nvSpPr>
        <p:spPr>
          <a:xfrm>
            <a:off x="4740457" y="3896005"/>
            <a:ext cx="3249708" cy="2133121"/>
          </a:xfrm>
          <a:prstGeom prst="roundRect">
            <a:avLst>
              <a:gd name="adj" fmla="val 10821"/>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b="1" dirty="0">
                <a:solidFill>
                  <a:schemeClr val="tx1"/>
                </a:solidFill>
                <a:latin typeface="Arial" panose="020B0604020202020204" pitchFamily="34" charset="0"/>
                <a:cs typeface="Arial" panose="020B0604020202020204" pitchFamily="34" charset="0"/>
              </a:rPr>
              <a:t>Follow-up and review</a:t>
            </a:r>
          </a:p>
        </p:txBody>
      </p:sp>
      <p:sp>
        <p:nvSpPr>
          <p:cNvPr id="13" name="Rectangle: Rounded Corners 12">
            <a:extLst>
              <a:ext uri="{FF2B5EF4-FFF2-40B4-BE49-F238E27FC236}">
                <a16:creationId xmlns:a16="http://schemas.microsoft.com/office/drawing/2014/main" id="{5310D57F-D43B-37D4-33A2-47D951378684}"/>
              </a:ext>
            </a:extLst>
          </p:cNvPr>
          <p:cNvSpPr/>
          <p:nvPr/>
        </p:nvSpPr>
        <p:spPr>
          <a:xfrm>
            <a:off x="4352633" y="3689898"/>
            <a:ext cx="557717" cy="557717"/>
          </a:xfrm>
          <a:prstGeom prst="round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b="1" dirty="0">
                <a:latin typeface="Arial" panose="020B0604020202020204" pitchFamily="34" charset="0"/>
                <a:cs typeface="Arial" panose="020B0604020202020204" pitchFamily="34" charset="0"/>
              </a:rPr>
              <a:t>5</a:t>
            </a:r>
          </a:p>
        </p:txBody>
      </p:sp>
      <p:sp>
        <p:nvSpPr>
          <p:cNvPr id="14" name="Rectangle: Rounded Corners 13">
            <a:extLst>
              <a:ext uri="{FF2B5EF4-FFF2-40B4-BE49-F238E27FC236}">
                <a16:creationId xmlns:a16="http://schemas.microsoft.com/office/drawing/2014/main" id="{5F3B27ED-DFB3-5BEA-4F1A-976934185662}"/>
              </a:ext>
            </a:extLst>
          </p:cNvPr>
          <p:cNvSpPr/>
          <p:nvPr/>
        </p:nvSpPr>
        <p:spPr>
          <a:xfrm>
            <a:off x="8501188" y="3896005"/>
            <a:ext cx="3249708" cy="2133121"/>
          </a:xfrm>
          <a:prstGeom prst="roundRect">
            <a:avLst>
              <a:gd name="adj" fmla="val 10821"/>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b="1" dirty="0">
                <a:solidFill>
                  <a:schemeClr val="tx1"/>
                </a:solidFill>
                <a:latin typeface="Arial" panose="020B0604020202020204" pitchFamily="34" charset="0"/>
                <a:cs typeface="Arial" panose="020B0604020202020204" pitchFamily="34" charset="0"/>
              </a:rPr>
              <a:t>Implement</a:t>
            </a:r>
            <a:r>
              <a:rPr lang="en-CA" dirty="0">
                <a:solidFill>
                  <a:schemeClr val="tx1"/>
                </a:solidFill>
                <a:latin typeface="Arial" panose="020B0604020202020204" pitchFamily="34" charset="0"/>
                <a:cs typeface="Arial" panose="020B0604020202020204" pitchFamily="34" charset="0"/>
              </a:rPr>
              <a:t> the case plan, including direct support and referrals</a:t>
            </a:r>
          </a:p>
        </p:txBody>
      </p:sp>
      <p:sp>
        <p:nvSpPr>
          <p:cNvPr id="15" name="Rectangle: Rounded Corners 14">
            <a:extLst>
              <a:ext uri="{FF2B5EF4-FFF2-40B4-BE49-F238E27FC236}">
                <a16:creationId xmlns:a16="http://schemas.microsoft.com/office/drawing/2014/main" id="{FF18590F-ADDB-07CB-3FFC-D8E3DD95E1FF}"/>
              </a:ext>
            </a:extLst>
          </p:cNvPr>
          <p:cNvSpPr/>
          <p:nvPr/>
        </p:nvSpPr>
        <p:spPr>
          <a:xfrm>
            <a:off x="8113364" y="3689898"/>
            <a:ext cx="557717" cy="557717"/>
          </a:xfrm>
          <a:prstGeom prst="round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b="1" dirty="0">
                <a:latin typeface="Arial" panose="020B0604020202020204" pitchFamily="34" charset="0"/>
                <a:cs typeface="Arial" panose="020B0604020202020204" pitchFamily="34" charset="0"/>
              </a:rPr>
              <a:t>4</a:t>
            </a:r>
          </a:p>
        </p:txBody>
      </p:sp>
      <p:cxnSp>
        <p:nvCxnSpPr>
          <p:cNvPr id="16" name="Straight Arrow Connector 15">
            <a:extLst>
              <a:ext uri="{FF2B5EF4-FFF2-40B4-BE49-F238E27FC236}">
                <a16:creationId xmlns:a16="http://schemas.microsoft.com/office/drawing/2014/main" id="{6817EBF0-A510-EB47-692D-F1ED5B19C965}"/>
              </a:ext>
            </a:extLst>
          </p:cNvPr>
          <p:cNvCxnSpPr>
            <a:cxnSpLocks/>
            <a:stCxn id="4" idx="3"/>
            <a:endCxn id="6" idx="1"/>
          </p:cNvCxnSpPr>
          <p:nvPr/>
        </p:nvCxnSpPr>
        <p:spPr>
          <a:xfrm>
            <a:off x="4087908" y="2577140"/>
            <a:ext cx="652549" cy="0"/>
          </a:xfrm>
          <a:prstGeom prst="straightConnector1">
            <a:avLst/>
          </a:prstGeom>
          <a:ln w="38100">
            <a:solidFill>
              <a:schemeClr val="accent6"/>
            </a:solidFill>
            <a:tailEnd type="triangle"/>
          </a:ln>
        </p:spPr>
        <p:style>
          <a:lnRef idx="1">
            <a:schemeClr val="accent1"/>
          </a:lnRef>
          <a:fillRef idx="0">
            <a:schemeClr val="accent1"/>
          </a:fillRef>
          <a:effectRef idx="0">
            <a:schemeClr val="accent1"/>
          </a:effectRef>
          <a:fontRef idx="minor">
            <a:schemeClr val="tx1"/>
          </a:fontRef>
        </p:style>
      </p:cxnSp>
      <p:cxnSp>
        <p:nvCxnSpPr>
          <p:cNvPr id="17" name="Straight Arrow Connector 16">
            <a:extLst>
              <a:ext uri="{FF2B5EF4-FFF2-40B4-BE49-F238E27FC236}">
                <a16:creationId xmlns:a16="http://schemas.microsoft.com/office/drawing/2014/main" id="{EF206E21-6C81-9AB0-23C2-914DA1A6D58D}"/>
              </a:ext>
            </a:extLst>
          </p:cNvPr>
          <p:cNvCxnSpPr>
            <a:cxnSpLocks/>
            <a:stCxn id="6" idx="3"/>
            <a:endCxn id="8" idx="1"/>
          </p:cNvCxnSpPr>
          <p:nvPr/>
        </p:nvCxnSpPr>
        <p:spPr>
          <a:xfrm>
            <a:off x="7990165" y="2577140"/>
            <a:ext cx="511023" cy="0"/>
          </a:xfrm>
          <a:prstGeom prst="straightConnector1">
            <a:avLst/>
          </a:prstGeom>
          <a:ln w="38100">
            <a:solidFill>
              <a:schemeClr val="accent6"/>
            </a:solidFill>
            <a:tailEnd type="triangle"/>
          </a:ln>
        </p:spPr>
        <p:style>
          <a:lnRef idx="1">
            <a:schemeClr val="accent1"/>
          </a:lnRef>
          <a:fillRef idx="0">
            <a:schemeClr val="accent1"/>
          </a:fillRef>
          <a:effectRef idx="0">
            <a:schemeClr val="accent1"/>
          </a:effectRef>
          <a:fontRef idx="minor">
            <a:schemeClr val="tx1"/>
          </a:fontRef>
        </p:style>
      </p:cxnSp>
      <p:cxnSp>
        <p:nvCxnSpPr>
          <p:cNvPr id="18" name="Straight Arrow Connector 17">
            <a:extLst>
              <a:ext uri="{FF2B5EF4-FFF2-40B4-BE49-F238E27FC236}">
                <a16:creationId xmlns:a16="http://schemas.microsoft.com/office/drawing/2014/main" id="{489BFD62-EABF-FE25-DF82-85B13F45F244}"/>
              </a:ext>
            </a:extLst>
          </p:cNvPr>
          <p:cNvCxnSpPr>
            <a:cxnSpLocks/>
            <a:stCxn id="8" idx="2"/>
            <a:endCxn id="14" idx="0"/>
          </p:cNvCxnSpPr>
          <p:nvPr/>
        </p:nvCxnSpPr>
        <p:spPr>
          <a:xfrm>
            <a:off x="10126042" y="3550798"/>
            <a:ext cx="0" cy="345207"/>
          </a:xfrm>
          <a:prstGeom prst="straightConnector1">
            <a:avLst/>
          </a:prstGeom>
          <a:ln w="38100">
            <a:solidFill>
              <a:schemeClr val="accent6"/>
            </a:solidFill>
            <a:tailEnd type="triangle"/>
          </a:ln>
        </p:spPr>
        <p:style>
          <a:lnRef idx="1">
            <a:schemeClr val="accent1"/>
          </a:lnRef>
          <a:fillRef idx="0">
            <a:schemeClr val="accent1"/>
          </a:fillRef>
          <a:effectRef idx="0">
            <a:schemeClr val="accent1"/>
          </a:effectRef>
          <a:fontRef idx="minor">
            <a:schemeClr val="tx1"/>
          </a:fontRef>
        </p:style>
      </p:cxnSp>
      <p:cxnSp>
        <p:nvCxnSpPr>
          <p:cNvPr id="19" name="Straight Arrow Connector 18">
            <a:extLst>
              <a:ext uri="{FF2B5EF4-FFF2-40B4-BE49-F238E27FC236}">
                <a16:creationId xmlns:a16="http://schemas.microsoft.com/office/drawing/2014/main" id="{7543C3C9-DFB4-833E-5DE7-FA49E6780438}"/>
              </a:ext>
            </a:extLst>
          </p:cNvPr>
          <p:cNvCxnSpPr>
            <a:cxnSpLocks/>
            <a:stCxn id="14" idx="1"/>
            <a:endCxn id="12" idx="3"/>
          </p:cNvCxnSpPr>
          <p:nvPr/>
        </p:nvCxnSpPr>
        <p:spPr>
          <a:xfrm flipH="1">
            <a:off x="7990165" y="4962566"/>
            <a:ext cx="511023" cy="0"/>
          </a:xfrm>
          <a:prstGeom prst="straightConnector1">
            <a:avLst/>
          </a:prstGeom>
          <a:ln w="38100">
            <a:solidFill>
              <a:schemeClr val="accent6"/>
            </a:solidFill>
            <a:tailEnd type="triangle"/>
          </a:ln>
        </p:spPr>
        <p:style>
          <a:lnRef idx="1">
            <a:schemeClr val="accent1"/>
          </a:lnRef>
          <a:fillRef idx="0">
            <a:schemeClr val="accent1"/>
          </a:fillRef>
          <a:effectRef idx="0">
            <a:schemeClr val="accent1"/>
          </a:effectRef>
          <a:fontRef idx="minor">
            <a:schemeClr val="tx1"/>
          </a:fontRef>
        </p:style>
      </p:cxnSp>
      <p:cxnSp>
        <p:nvCxnSpPr>
          <p:cNvPr id="20" name="Straight Arrow Connector 19">
            <a:extLst>
              <a:ext uri="{FF2B5EF4-FFF2-40B4-BE49-F238E27FC236}">
                <a16:creationId xmlns:a16="http://schemas.microsoft.com/office/drawing/2014/main" id="{7A1405B5-5AEE-7E14-A7E9-8721BDE90163}"/>
              </a:ext>
            </a:extLst>
          </p:cNvPr>
          <p:cNvCxnSpPr>
            <a:cxnSpLocks/>
            <a:stCxn id="12" idx="1"/>
            <a:endCxn id="10" idx="3"/>
          </p:cNvCxnSpPr>
          <p:nvPr/>
        </p:nvCxnSpPr>
        <p:spPr>
          <a:xfrm flipH="1">
            <a:off x="4087908" y="4962566"/>
            <a:ext cx="652549" cy="0"/>
          </a:xfrm>
          <a:prstGeom prst="straightConnector1">
            <a:avLst/>
          </a:prstGeom>
          <a:ln w="38100">
            <a:solidFill>
              <a:schemeClr val="accent6"/>
            </a:solidFill>
            <a:tailEnd type="triangle"/>
          </a:ln>
        </p:spPr>
        <p:style>
          <a:lnRef idx="1">
            <a:schemeClr val="accent1"/>
          </a:lnRef>
          <a:fillRef idx="0">
            <a:schemeClr val="accent1"/>
          </a:fillRef>
          <a:effectRef idx="0">
            <a:schemeClr val="accent1"/>
          </a:effectRef>
          <a:fontRef idx="minor">
            <a:schemeClr val="tx1"/>
          </a:fontRef>
        </p:style>
      </p:cxnSp>
      <p:cxnSp>
        <p:nvCxnSpPr>
          <p:cNvPr id="21" name="Straight Arrow Connector 20">
            <a:extLst>
              <a:ext uri="{FF2B5EF4-FFF2-40B4-BE49-F238E27FC236}">
                <a16:creationId xmlns:a16="http://schemas.microsoft.com/office/drawing/2014/main" id="{3D8266C9-5061-3E63-FCA5-53025F7FCED9}"/>
              </a:ext>
            </a:extLst>
          </p:cNvPr>
          <p:cNvCxnSpPr>
            <a:cxnSpLocks/>
            <a:stCxn id="12" idx="0"/>
            <a:endCxn id="6" idx="2"/>
          </p:cNvCxnSpPr>
          <p:nvPr/>
        </p:nvCxnSpPr>
        <p:spPr>
          <a:xfrm flipV="1">
            <a:off x="6365311" y="3550798"/>
            <a:ext cx="0" cy="345207"/>
          </a:xfrm>
          <a:prstGeom prst="straightConnector1">
            <a:avLst/>
          </a:prstGeom>
          <a:ln w="38100">
            <a:solidFill>
              <a:schemeClr val="accent6"/>
            </a:solidFill>
            <a:prstDash val="sysDot"/>
            <a:tailEnd type="triangle"/>
          </a:ln>
        </p:spPr>
        <p:style>
          <a:lnRef idx="1">
            <a:schemeClr val="accent1"/>
          </a:lnRef>
          <a:fillRef idx="0">
            <a:schemeClr val="accent1"/>
          </a:fillRef>
          <a:effectRef idx="0">
            <a:schemeClr val="accent1"/>
          </a:effectRef>
          <a:fontRef idx="minor">
            <a:schemeClr val="tx1"/>
          </a:fontRef>
        </p:style>
      </p:cxnSp>
      <p:cxnSp>
        <p:nvCxnSpPr>
          <p:cNvPr id="22" name="Straight Arrow Connector 21">
            <a:extLst>
              <a:ext uri="{FF2B5EF4-FFF2-40B4-BE49-F238E27FC236}">
                <a16:creationId xmlns:a16="http://schemas.microsoft.com/office/drawing/2014/main" id="{AAB7DEA0-5E94-BA37-E1D2-E251C574E7DF}"/>
              </a:ext>
            </a:extLst>
          </p:cNvPr>
          <p:cNvCxnSpPr>
            <a:cxnSpLocks/>
            <a:stCxn id="12" idx="0"/>
          </p:cNvCxnSpPr>
          <p:nvPr/>
        </p:nvCxnSpPr>
        <p:spPr>
          <a:xfrm flipV="1">
            <a:off x="6365311" y="3429000"/>
            <a:ext cx="2135877" cy="467005"/>
          </a:xfrm>
          <a:prstGeom prst="straightConnector1">
            <a:avLst/>
          </a:prstGeom>
          <a:ln w="38100">
            <a:solidFill>
              <a:schemeClr val="accent6"/>
            </a:solidFill>
            <a:prstDash val="sysDot"/>
            <a:tailEnd type="triangle"/>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334"/>
        <p:cNvGrpSpPr/>
        <p:nvPr/>
      </p:nvGrpSpPr>
      <p:grpSpPr>
        <a:xfrm>
          <a:off x="0" y="0"/>
          <a:ext cx="0" cy="0"/>
          <a:chOff x="0" y="0"/>
          <a:chExt cx="0" cy="0"/>
        </a:xfrm>
      </p:grpSpPr>
      <p:sp>
        <p:nvSpPr>
          <p:cNvPr id="335" name="Google Shape;335;p7"/>
          <p:cNvSpPr txBox="1">
            <a:spLocks noGrp="1"/>
          </p:cNvSpPr>
          <p:nvPr>
            <p:ph type="title"/>
          </p:nvPr>
        </p:nvSpPr>
        <p:spPr>
          <a:xfrm>
            <a:off x="838200" y="120516"/>
            <a:ext cx="10515600" cy="868968"/>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rgbClr val="156995"/>
              </a:buClr>
              <a:buSzPts val="3200"/>
              <a:buFont typeface="Arial"/>
              <a:buNone/>
            </a:pPr>
            <a:r>
              <a:rPr lang="en-GB" dirty="0">
                <a:ea typeface="Arial"/>
                <a:sym typeface="Arial"/>
              </a:rPr>
              <a:t>Learning objectives</a:t>
            </a:r>
            <a:endParaRPr dirty="0"/>
          </a:p>
        </p:txBody>
      </p:sp>
      <p:grpSp>
        <p:nvGrpSpPr>
          <p:cNvPr id="350" name="Google Shape;350;p7"/>
          <p:cNvGrpSpPr/>
          <p:nvPr/>
        </p:nvGrpSpPr>
        <p:grpSpPr>
          <a:xfrm>
            <a:off x="1429606" y="2182110"/>
            <a:ext cx="1196375" cy="868968"/>
            <a:chOff x="6878053" y="1156317"/>
            <a:chExt cx="1431178" cy="1039513"/>
          </a:xfrm>
          <a:solidFill>
            <a:schemeClr val="accent6"/>
          </a:solidFill>
        </p:grpSpPr>
        <p:grpSp>
          <p:nvGrpSpPr>
            <p:cNvPr id="351" name="Google Shape;351;p7"/>
            <p:cNvGrpSpPr/>
            <p:nvPr/>
          </p:nvGrpSpPr>
          <p:grpSpPr>
            <a:xfrm>
              <a:off x="7672978" y="1156317"/>
              <a:ext cx="412941" cy="436880"/>
              <a:chOff x="243840" y="1676400"/>
              <a:chExt cx="701040" cy="741680"/>
            </a:xfrm>
            <a:grpFill/>
          </p:grpSpPr>
          <p:sp>
            <p:nvSpPr>
              <p:cNvPr id="352" name="Google Shape;352;p7"/>
              <p:cNvSpPr/>
              <p:nvPr/>
            </p:nvSpPr>
            <p:spPr>
              <a:xfrm>
                <a:off x="243840" y="1676400"/>
                <a:ext cx="116839" cy="741680"/>
              </a:xfrm>
              <a:prstGeom prst="rect">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Arial" panose="020B0604020202020204" pitchFamily="34" charset="0"/>
                  <a:ea typeface="Calibri"/>
                  <a:cs typeface="Arial" panose="020B0604020202020204" pitchFamily="34" charset="0"/>
                  <a:sym typeface="Calibri"/>
                </a:endParaRPr>
              </a:p>
            </p:txBody>
          </p:sp>
          <p:sp>
            <p:nvSpPr>
              <p:cNvPr id="353" name="Google Shape;353;p7"/>
              <p:cNvSpPr/>
              <p:nvPr/>
            </p:nvSpPr>
            <p:spPr>
              <a:xfrm>
                <a:off x="314960" y="1676400"/>
                <a:ext cx="629920" cy="436880"/>
              </a:xfrm>
              <a:prstGeom prst="rect">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Arial" panose="020B0604020202020204" pitchFamily="34" charset="0"/>
                  <a:ea typeface="Calibri"/>
                  <a:cs typeface="Arial" panose="020B0604020202020204" pitchFamily="34" charset="0"/>
                  <a:sym typeface="Calibri"/>
                </a:endParaRPr>
              </a:p>
            </p:txBody>
          </p:sp>
        </p:grpSp>
        <p:sp>
          <p:nvSpPr>
            <p:cNvPr id="354" name="Google Shape;354;p7"/>
            <p:cNvSpPr/>
            <p:nvPr/>
          </p:nvSpPr>
          <p:spPr>
            <a:xfrm>
              <a:off x="7120511" y="1517650"/>
              <a:ext cx="1188720" cy="678180"/>
            </a:xfrm>
            <a:prstGeom prst="triangle">
              <a:avLst>
                <a:gd name="adj" fmla="val 50000"/>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Arial" panose="020B0604020202020204" pitchFamily="34" charset="0"/>
                <a:ea typeface="Calibri"/>
                <a:cs typeface="Arial" panose="020B0604020202020204" pitchFamily="34" charset="0"/>
                <a:sym typeface="Calibri"/>
              </a:endParaRPr>
            </a:p>
          </p:txBody>
        </p:sp>
        <p:sp>
          <p:nvSpPr>
            <p:cNvPr id="355" name="Google Shape;355;p7"/>
            <p:cNvSpPr/>
            <p:nvPr/>
          </p:nvSpPr>
          <p:spPr>
            <a:xfrm>
              <a:off x="6878053" y="1727035"/>
              <a:ext cx="821708" cy="468795"/>
            </a:xfrm>
            <a:prstGeom prst="triangle">
              <a:avLst>
                <a:gd name="adj" fmla="val 50000"/>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Arial" panose="020B0604020202020204" pitchFamily="34" charset="0"/>
                <a:ea typeface="Calibri"/>
                <a:cs typeface="Arial" panose="020B0604020202020204" pitchFamily="34" charset="0"/>
                <a:sym typeface="Calibri"/>
              </a:endParaRPr>
            </a:p>
          </p:txBody>
        </p:sp>
      </p:grpSp>
      <p:grpSp>
        <p:nvGrpSpPr>
          <p:cNvPr id="356" name="Google Shape;356;p7"/>
          <p:cNvGrpSpPr/>
          <p:nvPr/>
        </p:nvGrpSpPr>
        <p:grpSpPr>
          <a:xfrm>
            <a:off x="4203301" y="2182110"/>
            <a:ext cx="1196375" cy="868968"/>
            <a:chOff x="6878053" y="1156317"/>
            <a:chExt cx="1431178" cy="1039513"/>
          </a:xfrm>
          <a:solidFill>
            <a:schemeClr val="accent6"/>
          </a:solidFill>
        </p:grpSpPr>
        <p:grpSp>
          <p:nvGrpSpPr>
            <p:cNvPr id="357" name="Google Shape;357;p7"/>
            <p:cNvGrpSpPr/>
            <p:nvPr/>
          </p:nvGrpSpPr>
          <p:grpSpPr>
            <a:xfrm>
              <a:off x="7672978" y="1156317"/>
              <a:ext cx="412941" cy="436880"/>
              <a:chOff x="243840" y="1676400"/>
              <a:chExt cx="701040" cy="741680"/>
            </a:xfrm>
            <a:grpFill/>
          </p:grpSpPr>
          <p:sp>
            <p:nvSpPr>
              <p:cNvPr id="358" name="Google Shape;358;p7"/>
              <p:cNvSpPr/>
              <p:nvPr/>
            </p:nvSpPr>
            <p:spPr>
              <a:xfrm>
                <a:off x="243840" y="1676400"/>
                <a:ext cx="116839" cy="741680"/>
              </a:xfrm>
              <a:prstGeom prst="rect">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Arial" panose="020B0604020202020204" pitchFamily="34" charset="0"/>
                  <a:ea typeface="Calibri"/>
                  <a:cs typeface="Arial" panose="020B0604020202020204" pitchFamily="34" charset="0"/>
                  <a:sym typeface="Calibri"/>
                </a:endParaRPr>
              </a:p>
            </p:txBody>
          </p:sp>
          <p:sp>
            <p:nvSpPr>
              <p:cNvPr id="359" name="Google Shape;359;p7"/>
              <p:cNvSpPr/>
              <p:nvPr/>
            </p:nvSpPr>
            <p:spPr>
              <a:xfrm>
                <a:off x="314960" y="1676400"/>
                <a:ext cx="629920" cy="436880"/>
              </a:xfrm>
              <a:prstGeom prst="rect">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Arial" panose="020B0604020202020204" pitchFamily="34" charset="0"/>
                  <a:ea typeface="Calibri"/>
                  <a:cs typeface="Arial" panose="020B0604020202020204" pitchFamily="34" charset="0"/>
                  <a:sym typeface="Calibri"/>
                </a:endParaRPr>
              </a:p>
            </p:txBody>
          </p:sp>
        </p:grpSp>
        <p:sp>
          <p:nvSpPr>
            <p:cNvPr id="360" name="Google Shape;360;p7"/>
            <p:cNvSpPr/>
            <p:nvPr/>
          </p:nvSpPr>
          <p:spPr>
            <a:xfrm>
              <a:off x="7120511" y="1517650"/>
              <a:ext cx="1188720" cy="678180"/>
            </a:xfrm>
            <a:prstGeom prst="triangle">
              <a:avLst>
                <a:gd name="adj" fmla="val 50000"/>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Arial" panose="020B0604020202020204" pitchFamily="34" charset="0"/>
                <a:ea typeface="Calibri"/>
                <a:cs typeface="Arial" panose="020B0604020202020204" pitchFamily="34" charset="0"/>
                <a:sym typeface="Calibri"/>
              </a:endParaRPr>
            </a:p>
          </p:txBody>
        </p:sp>
        <p:sp>
          <p:nvSpPr>
            <p:cNvPr id="361" name="Google Shape;361;p7"/>
            <p:cNvSpPr/>
            <p:nvPr/>
          </p:nvSpPr>
          <p:spPr>
            <a:xfrm>
              <a:off x="6878053" y="1727035"/>
              <a:ext cx="821708" cy="468795"/>
            </a:xfrm>
            <a:prstGeom prst="triangle">
              <a:avLst>
                <a:gd name="adj" fmla="val 50000"/>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Arial" panose="020B0604020202020204" pitchFamily="34" charset="0"/>
                <a:ea typeface="Calibri"/>
                <a:cs typeface="Arial" panose="020B0604020202020204" pitchFamily="34" charset="0"/>
                <a:sym typeface="Calibri"/>
              </a:endParaRPr>
            </a:p>
          </p:txBody>
        </p:sp>
      </p:grpSp>
      <p:grpSp>
        <p:nvGrpSpPr>
          <p:cNvPr id="362" name="Google Shape;362;p7"/>
          <p:cNvGrpSpPr/>
          <p:nvPr/>
        </p:nvGrpSpPr>
        <p:grpSpPr>
          <a:xfrm>
            <a:off x="9750692" y="2182110"/>
            <a:ext cx="1196375" cy="868968"/>
            <a:chOff x="6878053" y="1156317"/>
            <a:chExt cx="1431178" cy="1039513"/>
          </a:xfrm>
          <a:solidFill>
            <a:schemeClr val="accent6"/>
          </a:solidFill>
        </p:grpSpPr>
        <p:grpSp>
          <p:nvGrpSpPr>
            <p:cNvPr id="363" name="Google Shape;363;p7"/>
            <p:cNvGrpSpPr/>
            <p:nvPr/>
          </p:nvGrpSpPr>
          <p:grpSpPr>
            <a:xfrm>
              <a:off x="7672978" y="1156317"/>
              <a:ext cx="412941" cy="436880"/>
              <a:chOff x="243840" y="1676400"/>
              <a:chExt cx="701040" cy="741680"/>
            </a:xfrm>
            <a:grpFill/>
          </p:grpSpPr>
          <p:sp>
            <p:nvSpPr>
              <p:cNvPr id="364" name="Google Shape;364;p7"/>
              <p:cNvSpPr/>
              <p:nvPr/>
            </p:nvSpPr>
            <p:spPr>
              <a:xfrm>
                <a:off x="243840" y="1676400"/>
                <a:ext cx="116839" cy="741680"/>
              </a:xfrm>
              <a:prstGeom prst="rect">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Arial" panose="020B0604020202020204" pitchFamily="34" charset="0"/>
                  <a:ea typeface="Calibri"/>
                  <a:cs typeface="Arial" panose="020B0604020202020204" pitchFamily="34" charset="0"/>
                  <a:sym typeface="Calibri"/>
                </a:endParaRPr>
              </a:p>
            </p:txBody>
          </p:sp>
          <p:sp>
            <p:nvSpPr>
              <p:cNvPr id="365" name="Google Shape;365;p7"/>
              <p:cNvSpPr/>
              <p:nvPr/>
            </p:nvSpPr>
            <p:spPr>
              <a:xfrm>
                <a:off x="314960" y="1676400"/>
                <a:ext cx="629920" cy="436880"/>
              </a:xfrm>
              <a:prstGeom prst="rect">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Arial" panose="020B0604020202020204" pitchFamily="34" charset="0"/>
                  <a:ea typeface="Calibri"/>
                  <a:cs typeface="Arial" panose="020B0604020202020204" pitchFamily="34" charset="0"/>
                  <a:sym typeface="Calibri"/>
                </a:endParaRPr>
              </a:p>
            </p:txBody>
          </p:sp>
        </p:grpSp>
        <p:sp>
          <p:nvSpPr>
            <p:cNvPr id="366" name="Google Shape;366;p7"/>
            <p:cNvSpPr/>
            <p:nvPr/>
          </p:nvSpPr>
          <p:spPr>
            <a:xfrm>
              <a:off x="7120511" y="1517650"/>
              <a:ext cx="1188720" cy="678180"/>
            </a:xfrm>
            <a:prstGeom prst="triangle">
              <a:avLst>
                <a:gd name="adj" fmla="val 50000"/>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Arial" panose="020B0604020202020204" pitchFamily="34" charset="0"/>
                <a:ea typeface="Calibri"/>
                <a:cs typeface="Arial" panose="020B0604020202020204" pitchFamily="34" charset="0"/>
                <a:sym typeface="Calibri"/>
              </a:endParaRPr>
            </a:p>
          </p:txBody>
        </p:sp>
        <p:sp>
          <p:nvSpPr>
            <p:cNvPr id="367" name="Google Shape;367;p7"/>
            <p:cNvSpPr/>
            <p:nvPr/>
          </p:nvSpPr>
          <p:spPr>
            <a:xfrm>
              <a:off x="6878053" y="1727035"/>
              <a:ext cx="821708" cy="468795"/>
            </a:xfrm>
            <a:prstGeom prst="triangle">
              <a:avLst>
                <a:gd name="adj" fmla="val 50000"/>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Arial" panose="020B0604020202020204" pitchFamily="34" charset="0"/>
                <a:ea typeface="Calibri"/>
                <a:cs typeface="Arial" panose="020B0604020202020204" pitchFamily="34" charset="0"/>
                <a:sym typeface="Calibri"/>
              </a:endParaRPr>
            </a:p>
          </p:txBody>
        </p:sp>
      </p:grpSp>
      <p:sp>
        <p:nvSpPr>
          <p:cNvPr id="2" name="TextBox 1">
            <a:extLst>
              <a:ext uri="{FF2B5EF4-FFF2-40B4-BE49-F238E27FC236}">
                <a16:creationId xmlns:a16="http://schemas.microsoft.com/office/drawing/2014/main" id="{C22923FE-D73E-6DF7-8889-C74AA17278ED}"/>
              </a:ext>
            </a:extLst>
          </p:cNvPr>
          <p:cNvSpPr txBox="1"/>
          <p:nvPr/>
        </p:nvSpPr>
        <p:spPr>
          <a:xfrm>
            <a:off x="9224375" y="3555270"/>
            <a:ext cx="2372221" cy="1323439"/>
          </a:xfrm>
          <a:prstGeom prst="rect">
            <a:avLst/>
          </a:prstGeom>
          <a:noFill/>
        </p:spPr>
        <p:txBody>
          <a:bodyPr wrap="square" lIns="91440" tIns="45720" rIns="91440" bIns="45720" rtlCol="0" anchor="t">
            <a:spAutoFit/>
          </a:bodyPr>
          <a:lstStyle/>
          <a:p>
            <a:pPr algn="ctr"/>
            <a:r>
              <a:rPr lang="en-GB" sz="2000" dirty="0">
                <a:latin typeface="Arial" panose="020B0604020202020204" pitchFamily="34" charset="0"/>
                <a:cs typeface="Arial" panose="020B0604020202020204" pitchFamily="34" charset="0"/>
              </a:rPr>
              <a:t>Complete the assessment form, including summary and conclusions</a:t>
            </a:r>
            <a:endParaRPr lang="en-BE" sz="2000" dirty="0">
              <a:latin typeface="Arial" panose="020B0604020202020204" pitchFamily="34" charset="0"/>
              <a:cs typeface="Arial" panose="020B0604020202020204" pitchFamily="34" charset="0"/>
            </a:endParaRPr>
          </a:p>
        </p:txBody>
      </p:sp>
      <p:grpSp>
        <p:nvGrpSpPr>
          <p:cNvPr id="4" name="Google Shape;362;p7">
            <a:extLst>
              <a:ext uri="{FF2B5EF4-FFF2-40B4-BE49-F238E27FC236}">
                <a16:creationId xmlns:a16="http://schemas.microsoft.com/office/drawing/2014/main" id="{7D6E0CC1-7E88-3984-EFF0-C113B1184A61}"/>
              </a:ext>
            </a:extLst>
          </p:cNvPr>
          <p:cNvGrpSpPr/>
          <p:nvPr/>
        </p:nvGrpSpPr>
        <p:grpSpPr>
          <a:xfrm>
            <a:off x="6976996" y="2182110"/>
            <a:ext cx="1196375" cy="868968"/>
            <a:chOff x="6878053" y="1156317"/>
            <a:chExt cx="1431178" cy="1039513"/>
          </a:xfrm>
          <a:solidFill>
            <a:schemeClr val="accent6"/>
          </a:solidFill>
        </p:grpSpPr>
        <p:grpSp>
          <p:nvGrpSpPr>
            <p:cNvPr id="5" name="Google Shape;363;p7">
              <a:extLst>
                <a:ext uri="{FF2B5EF4-FFF2-40B4-BE49-F238E27FC236}">
                  <a16:creationId xmlns:a16="http://schemas.microsoft.com/office/drawing/2014/main" id="{58803533-5EF3-9AC8-5D4A-7AA2E98973C0}"/>
                </a:ext>
              </a:extLst>
            </p:cNvPr>
            <p:cNvGrpSpPr/>
            <p:nvPr/>
          </p:nvGrpSpPr>
          <p:grpSpPr>
            <a:xfrm>
              <a:off x="7672978" y="1156317"/>
              <a:ext cx="412941" cy="436880"/>
              <a:chOff x="243840" y="1676400"/>
              <a:chExt cx="701040" cy="741680"/>
            </a:xfrm>
            <a:grpFill/>
          </p:grpSpPr>
          <p:sp>
            <p:nvSpPr>
              <p:cNvPr id="8" name="Google Shape;364;p7">
                <a:extLst>
                  <a:ext uri="{FF2B5EF4-FFF2-40B4-BE49-F238E27FC236}">
                    <a16:creationId xmlns:a16="http://schemas.microsoft.com/office/drawing/2014/main" id="{95B51707-ECCF-0092-5AD0-6497A41DF7D9}"/>
                  </a:ext>
                </a:extLst>
              </p:cNvPr>
              <p:cNvSpPr/>
              <p:nvPr/>
            </p:nvSpPr>
            <p:spPr>
              <a:xfrm>
                <a:off x="243840" y="1676400"/>
                <a:ext cx="116839" cy="741680"/>
              </a:xfrm>
              <a:prstGeom prst="rect">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Arial" panose="020B0604020202020204" pitchFamily="34" charset="0"/>
                  <a:ea typeface="Calibri"/>
                  <a:cs typeface="Arial" panose="020B0604020202020204" pitchFamily="34" charset="0"/>
                  <a:sym typeface="Calibri"/>
                </a:endParaRPr>
              </a:p>
            </p:txBody>
          </p:sp>
          <p:sp>
            <p:nvSpPr>
              <p:cNvPr id="9" name="Google Shape;365;p7">
                <a:extLst>
                  <a:ext uri="{FF2B5EF4-FFF2-40B4-BE49-F238E27FC236}">
                    <a16:creationId xmlns:a16="http://schemas.microsoft.com/office/drawing/2014/main" id="{48F05D39-00C8-1EA4-BB77-27F65E04193D}"/>
                  </a:ext>
                </a:extLst>
              </p:cNvPr>
              <p:cNvSpPr/>
              <p:nvPr/>
            </p:nvSpPr>
            <p:spPr>
              <a:xfrm>
                <a:off x="314960" y="1676400"/>
                <a:ext cx="629920" cy="436880"/>
              </a:xfrm>
              <a:prstGeom prst="rect">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Arial" panose="020B0604020202020204" pitchFamily="34" charset="0"/>
                  <a:ea typeface="Calibri"/>
                  <a:cs typeface="Arial" panose="020B0604020202020204" pitchFamily="34" charset="0"/>
                  <a:sym typeface="Calibri"/>
                </a:endParaRPr>
              </a:p>
            </p:txBody>
          </p:sp>
        </p:grpSp>
        <p:sp>
          <p:nvSpPr>
            <p:cNvPr id="6" name="Google Shape;366;p7">
              <a:extLst>
                <a:ext uri="{FF2B5EF4-FFF2-40B4-BE49-F238E27FC236}">
                  <a16:creationId xmlns:a16="http://schemas.microsoft.com/office/drawing/2014/main" id="{2994EF88-A6A5-FB0A-4E4E-186C8D89E5D4}"/>
                </a:ext>
              </a:extLst>
            </p:cNvPr>
            <p:cNvSpPr/>
            <p:nvPr/>
          </p:nvSpPr>
          <p:spPr>
            <a:xfrm>
              <a:off x="7120511" y="1517650"/>
              <a:ext cx="1188720" cy="678180"/>
            </a:xfrm>
            <a:prstGeom prst="triangle">
              <a:avLst>
                <a:gd name="adj" fmla="val 50000"/>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Arial" panose="020B0604020202020204" pitchFamily="34" charset="0"/>
                <a:ea typeface="Calibri"/>
                <a:cs typeface="Arial" panose="020B0604020202020204" pitchFamily="34" charset="0"/>
                <a:sym typeface="Calibri"/>
              </a:endParaRPr>
            </a:p>
          </p:txBody>
        </p:sp>
        <p:sp>
          <p:nvSpPr>
            <p:cNvPr id="7" name="Google Shape;367;p7">
              <a:extLst>
                <a:ext uri="{FF2B5EF4-FFF2-40B4-BE49-F238E27FC236}">
                  <a16:creationId xmlns:a16="http://schemas.microsoft.com/office/drawing/2014/main" id="{FE8C0CA5-BF9A-12BF-47D4-EFA9EC6A4C03}"/>
                </a:ext>
              </a:extLst>
            </p:cNvPr>
            <p:cNvSpPr/>
            <p:nvPr/>
          </p:nvSpPr>
          <p:spPr>
            <a:xfrm>
              <a:off x="6878053" y="1727035"/>
              <a:ext cx="821708" cy="468795"/>
            </a:xfrm>
            <a:prstGeom prst="triangle">
              <a:avLst>
                <a:gd name="adj" fmla="val 50000"/>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Arial" panose="020B0604020202020204" pitchFamily="34" charset="0"/>
                <a:ea typeface="Calibri"/>
                <a:cs typeface="Arial" panose="020B0604020202020204" pitchFamily="34" charset="0"/>
                <a:sym typeface="Calibri"/>
              </a:endParaRPr>
            </a:p>
          </p:txBody>
        </p:sp>
      </p:grpSp>
      <p:sp>
        <p:nvSpPr>
          <p:cNvPr id="10" name="TextBox 9">
            <a:extLst>
              <a:ext uri="{FF2B5EF4-FFF2-40B4-BE49-F238E27FC236}">
                <a16:creationId xmlns:a16="http://schemas.microsoft.com/office/drawing/2014/main" id="{EF0694E0-3F8D-EE68-0DDB-9AB96832FD90}"/>
              </a:ext>
            </a:extLst>
          </p:cNvPr>
          <p:cNvSpPr txBox="1"/>
          <p:nvPr/>
        </p:nvSpPr>
        <p:spPr>
          <a:xfrm>
            <a:off x="6385659" y="3559070"/>
            <a:ext cx="2511688" cy="1631216"/>
          </a:xfrm>
          <a:prstGeom prst="rect">
            <a:avLst/>
          </a:prstGeom>
          <a:noFill/>
        </p:spPr>
        <p:txBody>
          <a:bodyPr wrap="square" lIns="91440" tIns="45720" rIns="91440" bIns="45720" rtlCol="0" anchor="t">
            <a:spAutoFit/>
          </a:bodyPr>
          <a:lstStyle/>
          <a:p>
            <a:pPr algn="ctr"/>
            <a:r>
              <a:rPr lang="en-GB" sz="2000" dirty="0">
                <a:latin typeface="Arial" panose="020B0604020202020204" pitchFamily="34" charset="0"/>
                <a:cs typeface="Arial" panose="020B0604020202020204" pitchFamily="34" charset="0"/>
              </a:rPr>
              <a:t>Identify a child’s needs based on the assessment and analysis of the protection risk</a:t>
            </a:r>
            <a:endParaRPr lang="en-BE" sz="2000" dirty="0">
              <a:latin typeface="Arial" panose="020B0604020202020204" pitchFamily="34" charset="0"/>
              <a:cs typeface="Arial" panose="020B0604020202020204" pitchFamily="34" charset="0"/>
            </a:endParaRPr>
          </a:p>
        </p:txBody>
      </p:sp>
      <p:sp>
        <p:nvSpPr>
          <p:cNvPr id="11" name="TextBox 10">
            <a:extLst>
              <a:ext uri="{FF2B5EF4-FFF2-40B4-BE49-F238E27FC236}">
                <a16:creationId xmlns:a16="http://schemas.microsoft.com/office/drawing/2014/main" id="{2490762C-7A33-FD62-D08F-BFF22F01BD37}"/>
              </a:ext>
            </a:extLst>
          </p:cNvPr>
          <p:cNvSpPr txBox="1"/>
          <p:nvPr/>
        </p:nvSpPr>
        <p:spPr>
          <a:xfrm>
            <a:off x="3634353" y="3559109"/>
            <a:ext cx="2511688" cy="1015663"/>
          </a:xfrm>
          <a:prstGeom prst="rect">
            <a:avLst/>
          </a:prstGeom>
          <a:noFill/>
        </p:spPr>
        <p:txBody>
          <a:bodyPr wrap="square" lIns="91440" tIns="45720" rIns="91440" bIns="45720" rtlCol="0" anchor="t">
            <a:spAutoFit/>
          </a:bodyPr>
          <a:lstStyle/>
          <a:p>
            <a:pPr algn="ctr"/>
            <a:r>
              <a:rPr lang="en-GB" sz="2000" dirty="0">
                <a:latin typeface="Arial" panose="020B0604020202020204" pitchFamily="34" charset="0"/>
                <a:cs typeface="Arial" panose="020B0604020202020204" pitchFamily="34" charset="0"/>
              </a:rPr>
              <a:t>Demonstrate how to </a:t>
            </a:r>
            <a:r>
              <a:rPr lang="en-US" sz="2000" dirty="0">
                <a:latin typeface="Arial" panose="020B0604020202020204" pitchFamily="34" charset="0"/>
                <a:cs typeface="Arial" panose="020B0604020202020204" pitchFamily="34" charset="0"/>
              </a:rPr>
              <a:t>analyze</a:t>
            </a:r>
            <a:r>
              <a:rPr lang="en-GB" sz="2000" dirty="0">
                <a:latin typeface="Arial" panose="020B0604020202020204" pitchFamily="34" charset="0"/>
                <a:cs typeface="Arial" panose="020B0604020202020204" pitchFamily="34" charset="0"/>
              </a:rPr>
              <a:t> a child protection risk</a:t>
            </a:r>
            <a:endParaRPr lang="en-BE" sz="2000" dirty="0">
              <a:latin typeface="Arial" panose="020B0604020202020204" pitchFamily="34" charset="0"/>
              <a:cs typeface="Arial" panose="020B0604020202020204" pitchFamily="34" charset="0"/>
            </a:endParaRPr>
          </a:p>
        </p:txBody>
      </p:sp>
      <p:sp>
        <p:nvSpPr>
          <p:cNvPr id="12" name="TextBox 11">
            <a:extLst>
              <a:ext uri="{FF2B5EF4-FFF2-40B4-BE49-F238E27FC236}">
                <a16:creationId xmlns:a16="http://schemas.microsoft.com/office/drawing/2014/main" id="{65A2A961-ABE5-11E0-8511-BE373A4BCF75}"/>
              </a:ext>
            </a:extLst>
          </p:cNvPr>
          <p:cNvSpPr txBox="1"/>
          <p:nvPr/>
        </p:nvSpPr>
        <p:spPr>
          <a:xfrm>
            <a:off x="742666" y="3446637"/>
            <a:ext cx="2511688" cy="1323439"/>
          </a:xfrm>
          <a:prstGeom prst="rect">
            <a:avLst/>
          </a:prstGeom>
          <a:noFill/>
        </p:spPr>
        <p:txBody>
          <a:bodyPr wrap="square" lIns="91440" tIns="45720" rIns="91440" bIns="45720" rtlCol="0" anchor="t">
            <a:spAutoFit/>
          </a:bodyPr>
          <a:lstStyle/>
          <a:p>
            <a:pPr algn="ctr"/>
            <a:r>
              <a:rPr lang="en-GB" sz="2000" dirty="0">
                <a:latin typeface="Arial" panose="020B0604020202020204" pitchFamily="34" charset="0"/>
                <a:cs typeface="Arial" panose="020B0604020202020204" pitchFamily="34" charset="0"/>
              </a:rPr>
              <a:t>Use activities in day to day practice that support a child to express themselves</a:t>
            </a:r>
            <a:endParaRPr lang="en-BE" sz="2000" dirty="0">
              <a:latin typeface="Arial" panose="020B0604020202020204" pitchFamily="34" charset="0"/>
              <a:cs typeface="Arial" panose="020B0604020202020204" pitchFamily="34" charset="0"/>
            </a:endParaRPr>
          </a:p>
        </p:txBody>
      </p:sp>
      <p:grpSp>
        <p:nvGrpSpPr>
          <p:cNvPr id="3" name="Group 2">
            <a:extLst>
              <a:ext uri="{FF2B5EF4-FFF2-40B4-BE49-F238E27FC236}">
                <a16:creationId xmlns:a16="http://schemas.microsoft.com/office/drawing/2014/main" id="{1574151F-72AB-0EBA-5C7A-7C0D41B55129}"/>
              </a:ext>
            </a:extLst>
          </p:cNvPr>
          <p:cNvGrpSpPr/>
          <p:nvPr/>
        </p:nvGrpSpPr>
        <p:grpSpPr>
          <a:xfrm>
            <a:off x="10228983" y="337468"/>
            <a:ext cx="1587872" cy="1368854"/>
            <a:chOff x="10228983" y="337468"/>
            <a:chExt cx="1587872" cy="1368854"/>
          </a:xfrm>
        </p:grpSpPr>
        <p:sp>
          <p:nvSpPr>
            <p:cNvPr id="13" name="Hexagon 12">
              <a:extLst>
                <a:ext uri="{FF2B5EF4-FFF2-40B4-BE49-F238E27FC236}">
                  <a16:creationId xmlns:a16="http://schemas.microsoft.com/office/drawing/2014/main" id="{3F1F9533-556D-AC76-30D9-07E9B43307C8}"/>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nvGrpSpPr>
            <p:cNvPr id="14" name="Group 13">
              <a:extLst>
                <a:ext uri="{FF2B5EF4-FFF2-40B4-BE49-F238E27FC236}">
                  <a16:creationId xmlns:a16="http://schemas.microsoft.com/office/drawing/2014/main" id="{5A1E3A51-2C7B-EABE-394C-402F09F7E34E}"/>
                </a:ext>
              </a:extLst>
            </p:cNvPr>
            <p:cNvGrpSpPr/>
            <p:nvPr/>
          </p:nvGrpSpPr>
          <p:grpSpPr>
            <a:xfrm>
              <a:off x="10741851" y="707024"/>
              <a:ext cx="562136" cy="634675"/>
              <a:chOff x="760175" y="830141"/>
              <a:chExt cx="867619" cy="979580"/>
            </a:xfrm>
          </p:grpSpPr>
          <p:sp>
            <p:nvSpPr>
              <p:cNvPr id="15" name="Rectangle 14">
                <a:extLst>
                  <a:ext uri="{FF2B5EF4-FFF2-40B4-BE49-F238E27FC236}">
                    <a16:creationId xmlns:a16="http://schemas.microsoft.com/office/drawing/2014/main" id="{6B51F0DA-38AC-8CE3-B118-AF7393648128}"/>
                  </a:ext>
                </a:extLst>
              </p:cNvPr>
              <p:cNvSpPr/>
              <p:nvPr/>
            </p:nvSpPr>
            <p:spPr>
              <a:xfrm>
                <a:off x="864636" y="830141"/>
                <a:ext cx="763158" cy="979577"/>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lang="en-CA" sz="1600" b="1" dirty="0">
                    <a:latin typeface="Arial" panose="020B0604020202020204" pitchFamily="34" charset="0"/>
                    <a:cs typeface="Arial" panose="020B0604020202020204" pitchFamily="34" charset="0"/>
                  </a:rPr>
                  <a:t>113</a:t>
                </a:r>
              </a:p>
            </p:txBody>
          </p:sp>
          <p:sp>
            <p:nvSpPr>
              <p:cNvPr id="16" name="Rectangle 15">
                <a:extLst>
                  <a:ext uri="{FF2B5EF4-FFF2-40B4-BE49-F238E27FC236}">
                    <a16:creationId xmlns:a16="http://schemas.microsoft.com/office/drawing/2014/main" id="{C9A58E62-5FA2-693F-EF75-572E6C336C06}"/>
                  </a:ext>
                </a:extLst>
              </p:cNvPr>
              <p:cNvSpPr/>
              <p:nvPr/>
            </p:nvSpPr>
            <p:spPr>
              <a:xfrm>
                <a:off x="760175" y="830143"/>
                <a:ext cx="149292" cy="979578"/>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gr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accent6"/>
        </a:solidFill>
        <a:effectLst/>
      </p:bgPr>
    </p:bg>
    <p:spTree>
      <p:nvGrpSpPr>
        <p:cNvPr id="1" name=""/>
        <p:cNvGrpSpPr/>
        <p:nvPr/>
      </p:nvGrpSpPr>
      <p:grpSpPr>
        <a:xfrm>
          <a:off x="0" y="0"/>
          <a:ext cx="0" cy="0"/>
          <a:chOff x="0" y="0"/>
          <a:chExt cx="0" cy="0"/>
        </a:xfrm>
      </p:grpSpPr>
      <p:sp>
        <p:nvSpPr>
          <p:cNvPr id="2" name="Title 72">
            <a:extLst>
              <a:ext uri="{FF2B5EF4-FFF2-40B4-BE49-F238E27FC236}">
                <a16:creationId xmlns:a16="http://schemas.microsoft.com/office/drawing/2014/main" id="{C788A621-10E0-006F-79A9-A49F21631C68}"/>
              </a:ext>
            </a:extLst>
          </p:cNvPr>
          <p:cNvSpPr txBox="1">
            <a:spLocks/>
          </p:cNvSpPr>
          <p:nvPr/>
        </p:nvSpPr>
        <p:spPr>
          <a:xfrm>
            <a:off x="796386" y="3099692"/>
            <a:ext cx="10126172" cy="562168"/>
          </a:xfrm>
          <a:prstGeom prst="rect">
            <a:avLst/>
          </a:prstGeom>
        </p:spPr>
        <p:txBody>
          <a:bodyPr anchor="ctr" anchorCtr="0"/>
          <a:lstStyle>
            <a:lvl1pPr algn="l" defTabSz="914400" rtl="0" eaLnBrk="1" latinLnBrk="0" hangingPunct="1">
              <a:lnSpc>
                <a:spcPct val="90000"/>
              </a:lnSpc>
              <a:spcBef>
                <a:spcPct val="0"/>
              </a:spcBef>
              <a:buNone/>
              <a:defRPr sz="4400" kern="1200">
                <a:solidFill>
                  <a:schemeClr val="tx1"/>
                </a:solidFill>
                <a:latin typeface="Helvetica Neue" charset="0"/>
                <a:ea typeface="Helvetica Neue" charset="0"/>
                <a:cs typeface="Helvetica Neue" charset="0"/>
              </a:defRPr>
            </a:lvl1pPr>
          </a:lstStyle>
          <a:p>
            <a:r>
              <a:rPr lang="en-CA" sz="2400" b="1" dirty="0">
                <a:solidFill>
                  <a:schemeClr val="bg1"/>
                </a:solidFill>
                <a:latin typeface="Garamond"/>
              </a:rPr>
              <a:t>SESSION 2</a:t>
            </a:r>
          </a:p>
          <a:p>
            <a:br>
              <a:rPr lang="en-CA" b="1" dirty="0">
                <a:solidFill>
                  <a:schemeClr val="bg1"/>
                </a:solidFill>
                <a:latin typeface="Garamond"/>
              </a:rPr>
            </a:br>
            <a:r>
              <a:rPr lang="en-US" sz="5400" b="1" dirty="0">
                <a:solidFill>
                  <a:schemeClr val="bg1"/>
                </a:solidFill>
                <a:latin typeface="Garamond"/>
              </a:rPr>
              <a:t>How do I build trust and support a child to express themselves? </a:t>
            </a:r>
          </a:p>
        </p:txBody>
      </p:sp>
    </p:spTree>
    <p:extLst>
      <p:ext uri="{BB962C8B-B14F-4D97-AF65-F5344CB8AC3E}">
        <p14:creationId xmlns:p14="http://schemas.microsoft.com/office/powerpoint/2010/main" val="2343429152"/>
      </p:ext>
    </p:extLst>
  </p:cSld>
  <p:clrMapOvr>
    <a:masterClrMapping/>
  </p:clrMapOvr>
</p:sld>
</file>

<file path=ppt/theme/theme1.xml><?xml version="1.0" encoding="utf-8"?>
<a:theme xmlns:a="http://schemas.openxmlformats.org/drawingml/2006/main" name="Office Theme">
  <a:themeElements>
    <a:clrScheme name="CPCM">
      <a:dk1>
        <a:sysClr val="windowText" lastClr="000000"/>
      </a:dk1>
      <a:lt1>
        <a:sysClr val="window" lastClr="FFFFFF"/>
      </a:lt1>
      <a:dk2>
        <a:srgbClr val="44546A"/>
      </a:dk2>
      <a:lt2>
        <a:srgbClr val="E7E6E6"/>
      </a:lt2>
      <a:accent1>
        <a:srgbClr val="954D84"/>
      </a:accent1>
      <a:accent2>
        <a:srgbClr val="B08BA1"/>
      </a:accent2>
      <a:accent3>
        <a:srgbClr val="8ACA84"/>
      </a:accent3>
      <a:accent4>
        <a:srgbClr val="1D8CC8"/>
      </a:accent4>
      <a:accent5>
        <a:srgbClr val="5FC6C5"/>
      </a:accent5>
      <a:accent6>
        <a:srgbClr val="8D9EAE"/>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995</TotalTime>
  <Words>6642</Words>
  <Application>Microsoft Office PowerPoint</Application>
  <PresentationFormat>Widescreen</PresentationFormat>
  <Paragraphs>852</Paragraphs>
  <Slides>44</Slides>
  <Notes>44</Notes>
  <HiddenSlides>3</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44</vt:i4>
      </vt:variant>
    </vt:vector>
  </HeadingPairs>
  <TitlesOfParts>
    <vt:vector size="51" baseType="lpstr">
      <vt:lpstr>Arial</vt:lpstr>
      <vt:lpstr>Britannic Bold</vt:lpstr>
      <vt:lpstr>Calibri</vt:lpstr>
      <vt:lpstr>Calibri Light</vt:lpstr>
      <vt:lpstr>Garamond</vt:lpstr>
      <vt:lpstr>Helvetica Neue</vt:lpstr>
      <vt:lpstr>Office Theme</vt:lpstr>
      <vt:lpstr>PowerPoint Presentation</vt:lpstr>
      <vt:lpstr>PowerPoint Presentation</vt:lpstr>
      <vt:lpstr>Module aim</vt:lpstr>
      <vt:lpstr>Agenda</vt:lpstr>
      <vt:lpstr>Recap</vt:lpstr>
      <vt:lpstr>PowerPoint Presentation</vt:lpstr>
      <vt:lpstr>Case management process</vt:lpstr>
      <vt:lpstr>Learning objectives</vt:lpstr>
      <vt:lpstr>PowerPoint Presentation</vt:lpstr>
      <vt:lpstr>Techniques to build trust </vt:lpstr>
      <vt:lpstr>PowerPoint Presentation</vt:lpstr>
      <vt:lpstr>Who to be present</vt:lpstr>
      <vt:lpstr>Introducing the assessment</vt:lpstr>
      <vt:lpstr>Directive and non-directive activities</vt:lpstr>
      <vt:lpstr>Activities that build trust and support the assessment</vt:lpstr>
      <vt:lpstr>Directive activities to build trust and support the assessment</vt:lpstr>
      <vt:lpstr>Directive activities to build trust and support the assessment</vt:lpstr>
      <vt:lpstr>Directive activities to build trust and support the assessment</vt:lpstr>
      <vt:lpstr>Adapting activities to the individual child</vt:lpstr>
      <vt:lpstr>Key learning points</vt:lpstr>
      <vt:lpstr>PowerPoint Presentation</vt:lpstr>
      <vt:lpstr>What to assess</vt:lpstr>
      <vt:lpstr>What to assess</vt:lpstr>
      <vt:lpstr>Gathering information on best interest elements</vt:lpstr>
      <vt:lpstr>How to assess the different elements</vt:lpstr>
      <vt:lpstr>How to assess the different elements</vt:lpstr>
      <vt:lpstr>How to assess the different elements</vt:lpstr>
      <vt:lpstr>How to assess the different elements</vt:lpstr>
      <vt:lpstr>How to assess the different elements</vt:lpstr>
      <vt:lpstr>Role play</vt:lpstr>
      <vt:lpstr>Assessment tips</vt:lpstr>
      <vt:lpstr>Child risk analysis 2 – Amina’s case</vt:lpstr>
      <vt:lpstr>PowerPoint Presentation</vt:lpstr>
      <vt:lpstr>Key learning points</vt:lpstr>
      <vt:lpstr>PowerPoint Presentation</vt:lpstr>
      <vt:lpstr>Timeline completing the assessment</vt:lpstr>
      <vt:lpstr>Complete the assessment form</vt:lpstr>
      <vt:lpstr>Identify the needs based on the child protection risk analysis</vt:lpstr>
      <vt:lpstr>Identify and prioritize the needs </vt:lpstr>
      <vt:lpstr>Prioritization of needs</vt:lpstr>
      <vt:lpstr>Key learning points</vt:lpstr>
      <vt:lpstr>PowerPoint Presentation</vt:lpstr>
      <vt:lpstr>End of Module 7</vt:lpstr>
      <vt:lpstr>Self-care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Ilse Van der Straeten</dc:creator>
  <cp:lastModifiedBy>Ilse Van der Straeten</cp:lastModifiedBy>
  <cp:revision>27</cp:revision>
  <dcterms:created xsi:type="dcterms:W3CDTF">2023-02-13T10:31:38Z</dcterms:created>
  <dcterms:modified xsi:type="dcterms:W3CDTF">2023-03-31T13:58:16Z</dcterms:modified>
</cp:coreProperties>
</file>