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sldIdLst>
    <p:sldId id="326" r:id="rId2"/>
    <p:sldId id="260" r:id="rId3"/>
    <p:sldId id="337" r:id="rId4"/>
    <p:sldId id="339" r:id="rId5"/>
    <p:sldId id="261" r:id="rId6"/>
    <p:sldId id="433" r:id="rId7"/>
    <p:sldId id="266" r:id="rId8"/>
    <p:sldId id="262" r:id="rId9"/>
    <p:sldId id="265" r:id="rId10"/>
    <p:sldId id="330" r:id="rId11"/>
    <p:sldId id="2885" r:id="rId12"/>
    <p:sldId id="375" r:id="rId13"/>
    <p:sldId id="2886" r:id="rId14"/>
    <p:sldId id="332" r:id="rId15"/>
    <p:sldId id="2887" r:id="rId16"/>
    <p:sldId id="362" r:id="rId17"/>
    <p:sldId id="2888" r:id="rId18"/>
    <p:sldId id="333" r:id="rId19"/>
    <p:sldId id="377" r:id="rId20"/>
    <p:sldId id="378" r:id="rId21"/>
    <p:sldId id="379" r:id="rId22"/>
    <p:sldId id="436" r:id="rId23"/>
    <p:sldId id="380" r:id="rId24"/>
    <p:sldId id="2889" r:id="rId25"/>
    <p:sldId id="435" r:id="rId26"/>
    <p:sldId id="381" r:id="rId27"/>
    <p:sldId id="2892" r:id="rId28"/>
    <p:sldId id="382" r:id="rId29"/>
    <p:sldId id="2890" r:id="rId30"/>
    <p:sldId id="437" r:id="rId31"/>
    <p:sldId id="383" r:id="rId32"/>
    <p:sldId id="2883" r:id="rId33"/>
    <p:sldId id="404" r:id="rId34"/>
    <p:sldId id="405" r:id="rId35"/>
    <p:sldId id="384" r:id="rId36"/>
    <p:sldId id="438" r:id="rId37"/>
    <p:sldId id="408" r:id="rId38"/>
    <p:sldId id="423" r:id="rId39"/>
    <p:sldId id="422" r:id="rId40"/>
    <p:sldId id="424" r:id="rId41"/>
    <p:sldId id="425" r:id="rId42"/>
    <p:sldId id="439" r:id="rId43"/>
    <p:sldId id="420" r:id="rId44"/>
    <p:sldId id="2891" r:id="rId45"/>
    <p:sldId id="406" r:id="rId46"/>
    <p:sldId id="440" r:id="rId47"/>
    <p:sldId id="428" r:id="rId48"/>
    <p:sldId id="429" r:id="rId49"/>
    <p:sldId id="2884" r:id="rId50"/>
    <p:sldId id="2882" r:id="rId51"/>
  </p:sldIdLst>
  <p:sldSz cx="12192000" cy="6858000"/>
  <p:notesSz cx="7099300" cy="10234613"/>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1946530D-3EDB-47DE-AC03-F183E488CE21}">
          <p14:sldIdLst>
            <p14:sldId id="326"/>
          </p14:sldIdLst>
        </p14:section>
        <p14:section name="Session 1" id="{0A258203-9889-4A4A-90CB-850C59F20848}">
          <p14:sldIdLst>
            <p14:sldId id="260"/>
            <p14:sldId id="337"/>
            <p14:sldId id="339"/>
            <p14:sldId id="261"/>
            <p14:sldId id="433"/>
            <p14:sldId id="266"/>
            <p14:sldId id="262"/>
          </p14:sldIdLst>
        </p14:section>
        <p14:section name="Session 2" id="{C0D47DD4-6993-4044-9ED4-426079C3FA2D}">
          <p14:sldIdLst>
            <p14:sldId id="265"/>
            <p14:sldId id="330"/>
            <p14:sldId id="2885"/>
            <p14:sldId id="375"/>
            <p14:sldId id="2886"/>
            <p14:sldId id="332"/>
            <p14:sldId id="2887"/>
            <p14:sldId id="362"/>
            <p14:sldId id="2888"/>
            <p14:sldId id="333"/>
          </p14:sldIdLst>
        </p14:section>
        <p14:section name="Session 3" id="{86B50581-2C6E-47CC-86C1-545219520B6A}">
          <p14:sldIdLst>
            <p14:sldId id="377"/>
            <p14:sldId id="378"/>
            <p14:sldId id="379"/>
            <p14:sldId id="436"/>
            <p14:sldId id="380"/>
            <p14:sldId id="2889"/>
            <p14:sldId id="435"/>
            <p14:sldId id="381"/>
            <p14:sldId id="2892"/>
            <p14:sldId id="382"/>
            <p14:sldId id="2890"/>
            <p14:sldId id="437"/>
            <p14:sldId id="383"/>
            <p14:sldId id="2883"/>
            <p14:sldId id="404"/>
          </p14:sldIdLst>
        </p14:section>
        <p14:section name="Session 4" id="{1FAF3796-0D9B-4424-B38A-97476FDC66D4}">
          <p14:sldIdLst>
            <p14:sldId id="405"/>
            <p14:sldId id="384"/>
            <p14:sldId id="438"/>
            <p14:sldId id="408"/>
            <p14:sldId id="423"/>
            <p14:sldId id="422"/>
            <p14:sldId id="424"/>
            <p14:sldId id="425"/>
            <p14:sldId id="439"/>
            <p14:sldId id="420"/>
            <p14:sldId id="2891"/>
            <p14:sldId id="406"/>
            <p14:sldId id="440"/>
            <p14:sldId id="428"/>
          </p14:sldIdLst>
        </p14:section>
        <p14:section name="Session 5" id="{C242B244-F845-46D6-AA86-9350C9A130BB}">
          <p14:sldIdLst>
            <p14:sldId id="429"/>
            <p14:sldId id="2884"/>
            <p14:sldId id="288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6EC714-8382-DEDA-363D-064BEB13D0B0}" name="Crystal Stewart" initials="CS" userId="GKZZVnRSUXtTMPrb39Zri5wg64SiJQpaNi8UeT9rgak=" providerId="None"/>
  <p188:author id="{AAEC1317-ED4B-3651-3741-C9C6FC8C0C6C}" name="Justina Ojom" initials="JO" userId="S::justina.ojom@little-fish.co::cbdaed7d-8d45-4372-a16a-f3f8900c2f45" providerId="AD"/>
  <p188:author id="{2BA547FE-46EF-BB21-D252-B02F0AE3AB5E}" name="Ilse Van der Straeten" initials="IVdS" userId="Ilse Van der Straet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000"/>
    <a:srgbClr val="E0574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E99EDD-100E-4341-8BAD-8C916F3A621A}" v="428" dt="2023-03-03T13:58:21.002"/>
    <p1510:client id="{B92CEA79-F6E1-4BB9-9742-BEFEDF3B458C}" v="22" dt="2023-03-15T07:47:54.3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83515" autoAdjust="0"/>
  </p:normalViewPr>
  <p:slideViewPr>
    <p:cSldViewPr snapToGrid="0">
      <p:cViewPr varScale="1">
        <p:scale>
          <a:sx n="62" d="100"/>
          <a:sy n="62" d="100"/>
        </p:scale>
        <p:origin x="825" y="36"/>
      </p:cViewPr>
      <p:guideLst/>
    </p:cSldViewPr>
  </p:slideViewPr>
  <p:notesTextViewPr>
    <p:cViewPr>
      <p:scale>
        <a:sx n="1" d="1"/>
        <a:sy n="1" d="1"/>
      </p:scale>
      <p:origin x="0" y="0"/>
    </p:cViewPr>
  </p:notesTextViewPr>
  <p:sorterViewPr>
    <p:cViewPr>
      <p:scale>
        <a:sx n="66" d="100"/>
        <a:sy n="66" d="100"/>
      </p:scale>
      <p:origin x="0" y="-11602"/>
    </p:cViewPr>
  </p:sorterViewPr>
  <p:notesViewPr>
    <p:cSldViewPr snapToGrid="0">
      <p:cViewPr varScale="1">
        <p:scale>
          <a:sx n="54" d="100"/>
          <a:sy n="54" d="100"/>
        </p:scale>
        <p:origin x="3293" y="5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8" Type="http://schemas.microsoft.com/office/2015/10/relationships/revisionInfo" Target="revisionInfo.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microsoft.com/office/2018/10/relationships/authors" Target="author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microsoft.com/office/2016/11/relationships/changesInfo" Target="changesInfos/changesInfo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stina Ojom" userId="cbdaed7d-8d45-4372-a16a-f3f8900c2f45" providerId="ADAL" clId="{08E99EDD-100E-4341-8BAD-8C916F3A621A}"/>
    <pc:docChg chg="undo redo custSel addSld delSld modSld modMainMaster addSection delSection modSection modNotesMaster">
      <pc:chgData name="Justina Ojom" userId="cbdaed7d-8d45-4372-a16a-f3f8900c2f45" providerId="ADAL" clId="{08E99EDD-100E-4341-8BAD-8C916F3A621A}" dt="2023-03-03T13:58:56.279" v="11371" actId="313"/>
      <pc:docMkLst>
        <pc:docMk/>
      </pc:docMkLst>
      <pc:sldChg chg="addSp delSp modSp mod setBg modClrScheme chgLayout modNotes modNotesTx">
        <pc:chgData name="Justina Ojom" userId="cbdaed7d-8d45-4372-a16a-f3f8900c2f45" providerId="ADAL" clId="{08E99EDD-100E-4341-8BAD-8C916F3A621A}" dt="2023-03-02T13:06:26.134" v="8076"/>
        <pc:sldMkLst>
          <pc:docMk/>
          <pc:sldMk cId="0" sldId="260"/>
        </pc:sldMkLst>
        <pc:spChg chg="add del mod">
          <ac:chgData name="Justina Ojom" userId="cbdaed7d-8d45-4372-a16a-f3f8900c2f45" providerId="ADAL" clId="{08E99EDD-100E-4341-8BAD-8C916F3A621A}" dt="2023-03-02T12:47:50.494" v="8004" actId="700"/>
          <ac:spMkLst>
            <pc:docMk/>
            <pc:sldMk cId="0" sldId="260"/>
            <ac:spMk id="3" creationId="{1791D9E2-3D57-20B3-6960-8D01123C7E2C}"/>
          </ac:spMkLst>
        </pc:spChg>
        <pc:spChg chg="add mod">
          <ac:chgData name="Justina Ojom" userId="cbdaed7d-8d45-4372-a16a-f3f8900c2f45" providerId="ADAL" clId="{08E99EDD-100E-4341-8BAD-8C916F3A621A}" dt="2023-03-02T13:06:26.134" v="8076"/>
          <ac:spMkLst>
            <pc:docMk/>
            <pc:sldMk cId="0" sldId="260"/>
            <ac:spMk id="4" creationId="{B3CDFB37-BC91-7039-3BAA-A81B94487481}"/>
          </ac:spMkLst>
        </pc:spChg>
        <pc:spChg chg="del">
          <ac:chgData name="Justina Ojom" userId="cbdaed7d-8d45-4372-a16a-f3f8900c2f45" providerId="ADAL" clId="{08E99EDD-100E-4341-8BAD-8C916F3A621A}" dt="2023-03-02T12:47:22.905" v="8002" actId="478"/>
          <ac:spMkLst>
            <pc:docMk/>
            <pc:sldMk cId="0" sldId="260"/>
            <ac:spMk id="296" creationId="{00000000-0000-0000-0000-000000000000}"/>
          </ac:spMkLst>
        </pc:spChg>
        <pc:spChg chg="del">
          <ac:chgData name="Justina Ojom" userId="cbdaed7d-8d45-4372-a16a-f3f8900c2f45" providerId="ADAL" clId="{08E99EDD-100E-4341-8BAD-8C916F3A621A}" dt="2023-03-02T12:47:47.472" v="8003" actId="478"/>
          <ac:spMkLst>
            <pc:docMk/>
            <pc:sldMk cId="0" sldId="260"/>
            <ac:spMk id="298" creationId="{00000000-0000-0000-0000-000000000000}"/>
          </ac:spMkLst>
        </pc:spChg>
      </pc:sldChg>
      <pc:sldChg chg="addSp delSp modSp mod delCm modNotes modNotesTx">
        <pc:chgData name="Justina Ojom" userId="cbdaed7d-8d45-4372-a16a-f3f8900c2f45" providerId="ADAL" clId="{08E99EDD-100E-4341-8BAD-8C916F3A621A}" dt="2023-03-03T13:37:24.493" v="10607" actId="20577"/>
        <pc:sldMkLst>
          <pc:docMk/>
          <pc:sldMk cId="0" sldId="261"/>
        </pc:sldMkLst>
        <pc:spChg chg="mod">
          <ac:chgData name="Justina Ojom" userId="cbdaed7d-8d45-4372-a16a-f3f8900c2f45" providerId="ADAL" clId="{08E99EDD-100E-4341-8BAD-8C916F3A621A}" dt="2023-03-03T13:36:56.325" v="10589"/>
          <ac:spMkLst>
            <pc:docMk/>
            <pc:sldMk cId="0" sldId="261"/>
            <ac:spMk id="4" creationId="{D7A6F389-AFAB-A34D-4107-78482713B416}"/>
          </ac:spMkLst>
        </pc:spChg>
        <pc:spChg chg="mod">
          <ac:chgData name="Justina Ojom" userId="cbdaed7d-8d45-4372-a16a-f3f8900c2f45" providerId="ADAL" clId="{08E99EDD-100E-4341-8BAD-8C916F3A621A}" dt="2023-03-03T13:36:56.325" v="10589"/>
          <ac:spMkLst>
            <pc:docMk/>
            <pc:sldMk cId="0" sldId="261"/>
            <ac:spMk id="6" creationId="{37959E2E-9556-F4F7-DB22-E70C467C3010}"/>
          </ac:spMkLst>
        </pc:spChg>
        <pc:spChg chg="mod">
          <ac:chgData name="Justina Ojom" userId="cbdaed7d-8d45-4372-a16a-f3f8900c2f45" providerId="ADAL" clId="{08E99EDD-100E-4341-8BAD-8C916F3A621A}" dt="2023-03-03T13:36:56.325" v="10589"/>
          <ac:spMkLst>
            <pc:docMk/>
            <pc:sldMk cId="0" sldId="261"/>
            <ac:spMk id="7" creationId="{6E94D32E-C7BB-D889-1F19-80D375C94398}"/>
          </ac:spMkLst>
        </pc:spChg>
        <pc:spChg chg="mod">
          <ac:chgData name="Justina Ojom" userId="cbdaed7d-8d45-4372-a16a-f3f8900c2f45" providerId="ADAL" clId="{08E99EDD-100E-4341-8BAD-8C916F3A621A}" dt="2023-03-03T13:37:22.696" v="10605"/>
          <ac:spMkLst>
            <pc:docMk/>
            <pc:sldMk cId="0" sldId="261"/>
            <ac:spMk id="9" creationId="{C64A9E02-0078-D44C-A2E1-0CEE694C6DA9}"/>
          </ac:spMkLst>
        </pc:spChg>
        <pc:spChg chg="mod">
          <ac:chgData name="Justina Ojom" userId="cbdaed7d-8d45-4372-a16a-f3f8900c2f45" providerId="ADAL" clId="{08E99EDD-100E-4341-8BAD-8C916F3A621A}" dt="2023-03-03T13:37:22.696" v="10605"/>
          <ac:spMkLst>
            <pc:docMk/>
            <pc:sldMk cId="0" sldId="261"/>
            <ac:spMk id="12" creationId="{C1A7CF9B-BD03-E282-F4F4-00AC8EC2205E}"/>
          </ac:spMkLst>
        </pc:spChg>
        <pc:spChg chg="mod">
          <ac:chgData name="Justina Ojom" userId="cbdaed7d-8d45-4372-a16a-f3f8900c2f45" providerId="ADAL" clId="{08E99EDD-100E-4341-8BAD-8C916F3A621A}" dt="2023-03-03T13:37:22.696" v="10605"/>
          <ac:spMkLst>
            <pc:docMk/>
            <pc:sldMk cId="0" sldId="261"/>
            <ac:spMk id="13" creationId="{7795FF98-F268-1A64-A263-C0E68921A485}"/>
          </ac:spMkLst>
        </pc:spChg>
        <pc:spChg chg="mod">
          <ac:chgData name="Justina Ojom" userId="cbdaed7d-8d45-4372-a16a-f3f8900c2f45" providerId="ADAL" clId="{08E99EDD-100E-4341-8BAD-8C916F3A621A}" dt="2023-03-03T13:37:24.493" v="10607" actId="20577"/>
          <ac:spMkLst>
            <pc:docMk/>
            <pc:sldMk cId="0" sldId="261"/>
            <ac:spMk id="14" creationId="{98B0A4D0-2622-6951-91CB-531EEB1D7409}"/>
          </ac:spMkLst>
        </pc:spChg>
        <pc:spChg chg="mod">
          <ac:chgData name="Justina Ojom" userId="cbdaed7d-8d45-4372-a16a-f3f8900c2f45" providerId="ADAL" clId="{08E99EDD-100E-4341-8BAD-8C916F3A621A}" dt="2023-03-03T13:37:22.696" v="10605"/>
          <ac:spMkLst>
            <pc:docMk/>
            <pc:sldMk cId="0" sldId="261"/>
            <ac:spMk id="15" creationId="{A74746EA-84AC-E61D-E409-026066C0B1BC}"/>
          </ac:spMkLst>
        </pc:spChg>
        <pc:spChg chg="mod">
          <ac:chgData name="Justina Ojom" userId="cbdaed7d-8d45-4372-a16a-f3f8900c2f45" providerId="ADAL" clId="{08E99EDD-100E-4341-8BAD-8C916F3A621A}" dt="2023-03-02T13:17:46.961" v="8230" actId="1076"/>
          <ac:spMkLst>
            <pc:docMk/>
            <pc:sldMk cId="0" sldId="261"/>
            <ac:spMk id="22" creationId="{165A4B9D-AF18-8308-4CFD-483D28151562}"/>
          </ac:spMkLst>
        </pc:spChg>
        <pc:spChg chg="del mod">
          <ac:chgData name="Justina Ojom" userId="cbdaed7d-8d45-4372-a16a-f3f8900c2f45" providerId="ADAL" clId="{08E99EDD-100E-4341-8BAD-8C916F3A621A}" dt="2023-03-02T13:15:33.870" v="8207" actId="478"/>
          <ac:spMkLst>
            <pc:docMk/>
            <pc:sldMk cId="0" sldId="261"/>
            <ac:spMk id="26" creationId="{209ABDCF-76A4-E33D-B5F2-E5AEBD739683}"/>
          </ac:spMkLst>
        </pc:spChg>
        <pc:spChg chg="mod">
          <ac:chgData name="Justina Ojom" userId="cbdaed7d-8d45-4372-a16a-f3f8900c2f45" providerId="ADAL" clId="{08E99EDD-100E-4341-8BAD-8C916F3A621A}" dt="2023-03-02T13:07:31.684" v="8097" actId="2711"/>
          <ac:spMkLst>
            <pc:docMk/>
            <pc:sldMk cId="0" sldId="261"/>
            <ac:spMk id="312" creationId="{00000000-0000-0000-0000-000000000000}"/>
          </ac:spMkLst>
        </pc:spChg>
        <pc:grpChg chg="add del mod">
          <ac:chgData name="Justina Ojom" userId="cbdaed7d-8d45-4372-a16a-f3f8900c2f45" providerId="ADAL" clId="{08E99EDD-100E-4341-8BAD-8C916F3A621A}" dt="2023-03-03T13:37:18.166" v="10604" actId="478"/>
          <ac:grpSpMkLst>
            <pc:docMk/>
            <pc:sldMk cId="0" sldId="261"/>
            <ac:grpSpMk id="3" creationId="{2991A8E5-7A6B-8008-CD74-806CDF300E01}"/>
          </ac:grpSpMkLst>
        </pc:grpChg>
        <pc:grpChg chg="mod">
          <ac:chgData name="Justina Ojom" userId="cbdaed7d-8d45-4372-a16a-f3f8900c2f45" providerId="ADAL" clId="{08E99EDD-100E-4341-8BAD-8C916F3A621A}" dt="2023-03-03T13:36:56.325" v="10589"/>
          <ac:grpSpMkLst>
            <pc:docMk/>
            <pc:sldMk cId="0" sldId="261"/>
            <ac:grpSpMk id="5" creationId="{957CF428-2BCC-8885-2EE4-173A305D13BE}"/>
          </ac:grpSpMkLst>
        </pc:grpChg>
        <pc:grpChg chg="add mod">
          <ac:chgData name="Justina Ojom" userId="cbdaed7d-8d45-4372-a16a-f3f8900c2f45" providerId="ADAL" clId="{08E99EDD-100E-4341-8BAD-8C916F3A621A}" dt="2023-03-03T13:37:22.696" v="10605"/>
          <ac:grpSpMkLst>
            <pc:docMk/>
            <pc:sldMk cId="0" sldId="261"/>
            <ac:grpSpMk id="8" creationId="{DCF68EE5-5FFC-7BAF-99DC-08D3B9F94A13}"/>
          </ac:grpSpMkLst>
        </pc:grpChg>
        <pc:grpChg chg="mod">
          <ac:chgData name="Justina Ojom" userId="cbdaed7d-8d45-4372-a16a-f3f8900c2f45" providerId="ADAL" clId="{08E99EDD-100E-4341-8BAD-8C916F3A621A}" dt="2023-03-03T13:37:22.696" v="10605"/>
          <ac:grpSpMkLst>
            <pc:docMk/>
            <pc:sldMk cId="0" sldId="261"/>
            <ac:grpSpMk id="10" creationId="{E29118E6-48EE-A72C-EE29-C83603733134}"/>
          </ac:grpSpMkLst>
        </pc:grpChg>
        <pc:grpChg chg="mod">
          <ac:chgData name="Justina Ojom" userId="cbdaed7d-8d45-4372-a16a-f3f8900c2f45" providerId="ADAL" clId="{08E99EDD-100E-4341-8BAD-8C916F3A621A}" dt="2023-03-03T13:37:22.696" v="10605"/>
          <ac:grpSpMkLst>
            <pc:docMk/>
            <pc:sldMk cId="0" sldId="261"/>
            <ac:grpSpMk id="11" creationId="{353F21FE-FF01-0B1C-3357-245BF7C6AE49}"/>
          </ac:grpSpMkLst>
        </pc:grpChg>
        <pc:graphicFrameChg chg="add mod modGraphic">
          <ac:chgData name="Justina Ojom" userId="cbdaed7d-8d45-4372-a16a-f3f8900c2f45" providerId="ADAL" clId="{08E99EDD-100E-4341-8BAD-8C916F3A621A}" dt="2023-03-02T14:32:07.615" v="8389"/>
          <ac:graphicFrameMkLst>
            <pc:docMk/>
            <pc:sldMk cId="0" sldId="261"/>
            <ac:graphicFrameMk id="2" creationId="{F297B658-93FA-0BDB-1CD9-4A729E624463}"/>
          </ac:graphicFrameMkLst>
        </pc:graphicFrameChg>
        <pc:picChg chg="add del mod">
          <ac:chgData name="Justina Ojom" userId="cbdaed7d-8d45-4372-a16a-f3f8900c2f45" providerId="ADAL" clId="{08E99EDD-100E-4341-8BAD-8C916F3A621A}" dt="2023-03-02T14:26:31.794" v="8291" actId="478"/>
          <ac:picMkLst>
            <pc:docMk/>
            <pc:sldMk cId="0" sldId="261"/>
            <ac:picMk id="25" creationId="{576BB6C4-7E46-A815-2FB1-DD7FCB12D882}"/>
          </ac:picMkLst>
        </pc:pic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08E99EDD-100E-4341-8BAD-8C916F3A621A}" dt="2023-03-02T14:26:40.219" v="8292"/>
              <pc2:cmMkLst xmlns:pc2="http://schemas.microsoft.com/office/powerpoint/2019/9/main/command">
                <pc:docMk/>
                <pc:sldMk cId="0" sldId="261"/>
                <pc2:cmMk id="{4C6FD141-62E1-4967-96B6-F845D7F83717}"/>
              </pc2:cmMkLst>
            </pc226:cmChg>
          </p:ext>
        </pc:extLst>
      </pc:sldChg>
      <pc:sldChg chg="addSp delSp modSp mod modNotes modNotesTx">
        <pc:chgData name="Justina Ojom" userId="cbdaed7d-8d45-4372-a16a-f3f8900c2f45" providerId="ADAL" clId="{08E99EDD-100E-4341-8BAD-8C916F3A621A}" dt="2023-03-03T13:37:06.885" v="10593" actId="20577"/>
        <pc:sldMkLst>
          <pc:docMk/>
          <pc:sldMk cId="0" sldId="262"/>
        </pc:sldMkLst>
        <pc:spChg chg="mod">
          <ac:chgData name="Justina Ojom" userId="cbdaed7d-8d45-4372-a16a-f3f8900c2f45" providerId="ADAL" clId="{08E99EDD-100E-4341-8BAD-8C916F3A621A}" dt="2023-03-02T14:31:16.928" v="8379" actId="1076"/>
          <ac:spMkLst>
            <pc:docMk/>
            <pc:sldMk cId="0" sldId="262"/>
            <ac:spMk id="2" creationId="{ECB194FA-DCE6-11EB-AEE9-0BB4CAF92A6E}"/>
          </ac:spMkLst>
        </pc:spChg>
        <pc:spChg chg="mod">
          <ac:chgData name="Justina Ojom" userId="cbdaed7d-8d45-4372-a16a-f3f8900c2f45" providerId="ADAL" clId="{08E99EDD-100E-4341-8BAD-8C916F3A621A}" dt="2023-03-02T14:30:47.947" v="8369" actId="207"/>
          <ac:spMkLst>
            <pc:docMk/>
            <pc:sldMk cId="0" sldId="262"/>
            <ac:spMk id="5" creationId="{549426EF-C5DF-B300-5962-136CFDE225D2}"/>
          </ac:spMkLst>
        </pc:spChg>
        <pc:spChg chg="mod">
          <ac:chgData name="Justina Ojom" userId="cbdaed7d-8d45-4372-a16a-f3f8900c2f45" providerId="ADAL" clId="{08E99EDD-100E-4341-8BAD-8C916F3A621A}" dt="2023-03-02T14:30:47.947" v="8369" actId="207"/>
          <ac:spMkLst>
            <pc:docMk/>
            <pc:sldMk cId="0" sldId="262"/>
            <ac:spMk id="6" creationId="{45F4E739-91A5-CFC9-6269-1750F4A1471F}"/>
          </ac:spMkLst>
        </pc:spChg>
        <pc:spChg chg="mod">
          <ac:chgData name="Justina Ojom" userId="cbdaed7d-8d45-4372-a16a-f3f8900c2f45" providerId="ADAL" clId="{08E99EDD-100E-4341-8BAD-8C916F3A621A}" dt="2023-03-02T14:30:47.947" v="8369" actId="207"/>
          <ac:spMkLst>
            <pc:docMk/>
            <pc:sldMk cId="0" sldId="262"/>
            <ac:spMk id="7" creationId="{B2D48FC7-7236-C3BC-0471-8E8EEB9D5BC4}"/>
          </ac:spMkLst>
        </pc:spChg>
        <pc:spChg chg="mod">
          <ac:chgData name="Justina Ojom" userId="cbdaed7d-8d45-4372-a16a-f3f8900c2f45" providerId="ADAL" clId="{08E99EDD-100E-4341-8BAD-8C916F3A621A}" dt="2023-03-02T14:30:47.947" v="8369" actId="207"/>
          <ac:spMkLst>
            <pc:docMk/>
            <pc:sldMk cId="0" sldId="262"/>
            <ac:spMk id="8" creationId="{4E30256C-38DD-1584-3F48-4A448CD78F59}"/>
          </ac:spMkLst>
        </pc:spChg>
        <pc:spChg chg="mod">
          <ac:chgData name="Justina Ojom" userId="cbdaed7d-8d45-4372-a16a-f3f8900c2f45" providerId="ADAL" clId="{08E99EDD-100E-4341-8BAD-8C916F3A621A}" dt="2023-03-03T09:30:36.689" v="10439"/>
          <ac:spMkLst>
            <pc:docMk/>
            <pc:sldMk cId="0" sldId="262"/>
            <ac:spMk id="10" creationId="{3283F130-468A-8524-1288-45C465933951}"/>
          </ac:spMkLst>
        </pc:spChg>
        <pc:spChg chg="mod">
          <ac:chgData name="Justina Ojom" userId="cbdaed7d-8d45-4372-a16a-f3f8900c2f45" providerId="ADAL" clId="{08E99EDD-100E-4341-8BAD-8C916F3A621A}" dt="2023-03-03T13:37:03.997" v="10591" actId="20577"/>
          <ac:spMkLst>
            <pc:docMk/>
            <pc:sldMk cId="0" sldId="262"/>
            <ac:spMk id="12" creationId="{C9D062C1-811E-F792-6F38-4627901C8D9C}"/>
          </ac:spMkLst>
        </pc:spChg>
        <pc:spChg chg="mod">
          <ac:chgData name="Justina Ojom" userId="cbdaed7d-8d45-4372-a16a-f3f8900c2f45" providerId="ADAL" clId="{08E99EDD-100E-4341-8BAD-8C916F3A621A}" dt="2023-03-03T09:30:36.689" v="10439"/>
          <ac:spMkLst>
            <pc:docMk/>
            <pc:sldMk cId="0" sldId="262"/>
            <ac:spMk id="13" creationId="{5280AA58-8A12-E6FE-48D6-D4B853E8707A}"/>
          </ac:spMkLst>
        </pc:spChg>
        <pc:spChg chg="mod">
          <ac:chgData name="Justina Ojom" userId="cbdaed7d-8d45-4372-a16a-f3f8900c2f45" providerId="ADAL" clId="{08E99EDD-100E-4341-8BAD-8C916F3A621A}" dt="2023-03-02T13:07:43.758" v="8100" actId="2711"/>
          <ac:spMkLst>
            <pc:docMk/>
            <pc:sldMk cId="0" sldId="262"/>
            <ac:spMk id="347" creationId="{00000000-0000-0000-0000-000000000000}"/>
          </ac:spMkLst>
        </pc:spChg>
        <pc:spChg chg="mod">
          <ac:chgData name="Justina Ojom" userId="cbdaed7d-8d45-4372-a16a-f3f8900c2f45" providerId="ADAL" clId="{08E99EDD-100E-4341-8BAD-8C916F3A621A}" dt="2023-03-02T14:31:16.928" v="8379" actId="1076"/>
          <ac:spMkLst>
            <pc:docMk/>
            <pc:sldMk cId="0" sldId="262"/>
            <ac:spMk id="348" creationId="{00000000-0000-0000-0000-000000000000}"/>
          </ac:spMkLst>
        </pc:spChg>
        <pc:spChg chg="del mod">
          <ac:chgData name="Justina Ojom" userId="cbdaed7d-8d45-4372-a16a-f3f8900c2f45" providerId="ADAL" clId="{08E99EDD-100E-4341-8BAD-8C916F3A621A}" dt="2023-03-02T14:30:37.988" v="8365" actId="478"/>
          <ac:spMkLst>
            <pc:docMk/>
            <pc:sldMk cId="0" sldId="262"/>
            <ac:spMk id="349" creationId="{00000000-0000-0000-0000-000000000000}"/>
          </ac:spMkLst>
        </pc:spChg>
        <pc:spChg chg="mod">
          <ac:chgData name="Justina Ojom" userId="cbdaed7d-8d45-4372-a16a-f3f8900c2f45" providerId="ADAL" clId="{08E99EDD-100E-4341-8BAD-8C916F3A621A}" dt="2023-03-02T13:07:43.758" v="8100" actId="2711"/>
          <ac:spMkLst>
            <pc:docMk/>
            <pc:sldMk cId="0" sldId="262"/>
            <ac:spMk id="351" creationId="{00000000-0000-0000-0000-000000000000}"/>
          </ac:spMkLst>
        </pc:spChg>
        <pc:spChg chg="mod">
          <ac:chgData name="Justina Ojom" userId="cbdaed7d-8d45-4372-a16a-f3f8900c2f45" providerId="ADAL" clId="{08E99EDD-100E-4341-8BAD-8C916F3A621A}" dt="2023-03-02T13:07:43.758" v="8100" actId="2711"/>
          <ac:spMkLst>
            <pc:docMk/>
            <pc:sldMk cId="0" sldId="262"/>
            <ac:spMk id="352" creationId="{00000000-0000-0000-0000-000000000000}"/>
          </ac:spMkLst>
        </pc:spChg>
        <pc:spChg chg="mod">
          <ac:chgData name="Justina Ojom" userId="cbdaed7d-8d45-4372-a16a-f3f8900c2f45" providerId="ADAL" clId="{08E99EDD-100E-4341-8BAD-8C916F3A621A}" dt="2023-03-02T14:31:16.928" v="8379" actId="1076"/>
          <ac:spMkLst>
            <pc:docMk/>
            <pc:sldMk cId="0" sldId="262"/>
            <ac:spMk id="353" creationId="{00000000-0000-0000-0000-000000000000}"/>
          </ac:spMkLst>
        </pc:spChg>
        <pc:spChg chg="mod">
          <ac:chgData name="Justina Ojom" userId="cbdaed7d-8d45-4372-a16a-f3f8900c2f45" providerId="ADAL" clId="{08E99EDD-100E-4341-8BAD-8C916F3A621A}" dt="2023-03-02T14:31:16.928" v="8379" actId="1076"/>
          <ac:spMkLst>
            <pc:docMk/>
            <pc:sldMk cId="0" sldId="262"/>
            <ac:spMk id="354" creationId="{00000000-0000-0000-0000-000000000000}"/>
          </ac:spMkLst>
        </pc:spChg>
        <pc:spChg chg="mod">
          <ac:chgData name="Justina Ojom" userId="cbdaed7d-8d45-4372-a16a-f3f8900c2f45" providerId="ADAL" clId="{08E99EDD-100E-4341-8BAD-8C916F3A621A}" dt="2023-03-02T14:30:47.947" v="8369" actId="207"/>
          <ac:spMkLst>
            <pc:docMk/>
            <pc:sldMk cId="0" sldId="262"/>
            <ac:spMk id="358" creationId="{00000000-0000-0000-0000-000000000000}"/>
          </ac:spMkLst>
        </pc:spChg>
        <pc:spChg chg="mod">
          <ac:chgData name="Justina Ojom" userId="cbdaed7d-8d45-4372-a16a-f3f8900c2f45" providerId="ADAL" clId="{08E99EDD-100E-4341-8BAD-8C916F3A621A}" dt="2023-03-02T14:30:47.947" v="8369" actId="207"/>
          <ac:spMkLst>
            <pc:docMk/>
            <pc:sldMk cId="0" sldId="262"/>
            <ac:spMk id="359" creationId="{00000000-0000-0000-0000-000000000000}"/>
          </ac:spMkLst>
        </pc:spChg>
        <pc:spChg chg="mod">
          <ac:chgData name="Justina Ojom" userId="cbdaed7d-8d45-4372-a16a-f3f8900c2f45" providerId="ADAL" clId="{08E99EDD-100E-4341-8BAD-8C916F3A621A}" dt="2023-03-02T14:30:47.947" v="8369" actId="207"/>
          <ac:spMkLst>
            <pc:docMk/>
            <pc:sldMk cId="0" sldId="262"/>
            <ac:spMk id="360" creationId="{00000000-0000-0000-0000-000000000000}"/>
          </ac:spMkLst>
        </pc:spChg>
        <pc:spChg chg="mod">
          <ac:chgData name="Justina Ojom" userId="cbdaed7d-8d45-4372-a16a-f3f8900c2f45" providerId="ADAL" clId="{08E99EDD-100E-4341-8BAD-8C916F3A621A}" dt="2023-03-02T14:30:47.947" v="8369" actId="207"/>
          <ac:spMkLst>
            <pc:docMk/>
            <pc:sldMk cId="0" sldId="262"/>
            <ac:spMk id="361" creationId="{00000000-0000-0000-0000-000000000000}"/>
          </ac:spMkLst>
        </pc:spChg>
        <pc:spChg chg="mod">
          <ac:chgData name="Justina Ojom" userId="cbdaed7d-8d45-4372-a16a-f3f8900c2f45" providerId="ADAL" clId="{08E99EDD-100E-4341-8BAD-8C916F3A621A}" dt="2023-03-02T14:30:47.947" v="8369" actId="207"/>
          <ac:spMkLst>
            <pc:docMk/>
            <pc:sldMk cId="0" sldId="262"/>
            <ac:spMk id="364" creationId="{00000000-0000-0000-0000-000000000000}"/>
          </ac:spMkLst>
        </pc:spChg>
        <pc:spChg chg="mod">
          <ac:chgData name="Justina Ojom" userId="cbdaed7d-8d45-4372-a16a-f3f8900c2f45" providerId="ADAL" clId="{08E99EDD-100E-4341-8BAD-8C916F3A621A}" dt="2023-03-02T14:30:47.947" v="8369" actId="207"/>
          <ac:spMkLst>
            <pc:docMk/>
            <pc:sldMk cId="0" sldId="262"/>
            <ac:spMk id="365" creationId="{00000000-0000-0000-0000-000000000000}"/>
          </ac:spMkLst>
        </pc:spChg>
        <pc:spChg chg="mod">
          <ac:chgData name="Justina Ojom" userId="cbdaed7d-8d45-4372-a16a-f3f8900c2f45" providerId="ADAL" clId="{08E99EDD-100E-4341-8BAD-8C916F3A621A}" dt="2023-03-02T14:30:47.947" v="8369" actId="207"/>
          <ac:spMkLst>
            <pc:docMk/>
            <pc:sldMk cId="0" sldId="262"/>
            <ac:spMk id="366" creationId="{00000000-0000-0000-0000-000000000000}"/>
          </ac:spMkLst>
        </pc:spChg>
        <pc:spChg chg="mod">
          <ac:chgData name="Justina Ojom" userId="cbdaed7d-8d45-4372-a16a-f3f8900c2f45" providerId="ADAL" clId="{08E99EDD-100E-4341-8BAD-8C916F3A621A}" dt="2023-03-02T14:30:47.947" v="8369" actId="207"/>
          <ac:spMkLst>
            <pc:docMk/>
            <pc:sldMk cId="0" sldId="262"/>
            <ac:spMk id="367" creationId="{00000000-0000-0000-0000-000000000000}"/>
          </ac:spMkLst>
        </pc:spChg>
        <pc:spChg chg="mod">
          <ac:chgData name="Justina Ojom" userId="cbdaed7d-8d45-4372-a16a-f3f8900c2f45" providerId="ADAL" clId="{08E99EDD-100E-4341-8BAD-8C916F3A621A}" dt="2023-03-02T14:30:47.947" v="8369" actId="207"/>
          <ac:spMkLst>
            <pc:docMk/>
            <pc:sldMk cId="0" sldId="262"/>
            <ac:spMk id="370" creationId="{00000000-0000-0000-0000-000000000000}"/>
          </ac:spMkLst>
        </pc:spChg>
        <pc:spChg chg="mod">
          <ac:chgData name="Justina Ojom" userId="cbdaed7d-8d45-4372-a16a-f3f8900c2f45" providerId="ADAL" clId="{08E99EDD-100E-4341-8BAD-8C916F3A621A}" dt="2023-03-02T14:30:47.947" v="8369" actId="207"/>
          <ac:spMkLst>
            <pc:docMk/>
            <pc:sldMk cId="0" sldId="262"/>
            <ac:spMk id="371" creationId="{00000000-0000-0000-0000-000000000000}"/>
          </ac:spMkLst>
        </pc:spChg>
        <pc:spChg chg="mod">
          <ac:chgData name="Justina Ojom" userId="cbdaed7d-8d45-4372-a16a-f3f8900c2f45" providerId="ADAL" clId="{08E99EDD-100E-4341-8BAD-8C916F3A621A}" dt="2023-03-02T14:30:47.947" v="8369" actId="207"/>
          <ac:spMkLst>
            <pc:docMk/>
            <pc:sldMk cId="0" sldId="262"/>
            <ac:spMk id="372" creationId="{00000000-0000-0000-0000-000000000000}"/>
          </ac:spMkLst>
        </pc:spChg>
        <pc:spChg chg="mod">
          <ac:chgData name="Justina Ojom" userId="cbdaed7d-8d45-4372-a16a-f3f8900c2f45" providerId="ADAL" clId="{08E99EDD-100E-4341-8BAD-8C916F3A621A}" dt="2023-03-02T14:30:47.947" v="8369" actId="207"/>
          <ac:spMkLst>
            <pc:docMk/>
            <pc:sldMk cId="0" sldId="262"/>
            <ac:spMk id="373" creationId="{00000000-0000-0000-0000-000000000000}"/>
          </ac:spMkLst>
        </pc:spChg>
        <pc:grpChg chg="mod">
          <ac:chgData name="Justina Ojom" userId="cbdaed7d-8d45-4372-a16a-f3f8900c2f45" providerId="ADAL" clId="{08E99EDD-100E-4341-8BAD-8C916F3A621A}" dt="2023-03-02T14:31:16.928" v="8379" actId="1076"/>
          <ac:grpSpMkLst>
            <pc:docMk/>
            <pc:sldMk cId="0" sldId="262"/>
            <ac:grpSpMk id="3" creationId="{1749C19B-C8B8-5676-3233-B3FC463717CA}"/>
          </ac:grpSpMkLst>
        </pc:grpChg>
        <pc:grpChg chg="mod">
          <ac:chgData name="Justina Ojom" userId="cbdaed7d-8d45-4372-a16a-f3f8900c2f45" providerId="ADAL" clId="{08E99EDD-100E-4341-8BAD-8C916F3A621A}" dt="2023-03-02T14:30:47.947" v="8369" actId="207"/>
          <ac:grpSpMkLst>
            <pc:docMk/>
            <pc:sldMk cId="0" sldId="262"/>
            <ac:grpSpMk id="4" creationId="{B76FD44D-1387-3551-ACE8-8FA404B86313}"/>
          </ac:grpSpMkLst>
        </pc:grpChg>
        <pc:grpChg chg="add mod">
          <ac:chgData name="Justina Ojom" userId="cbdaed7d-8d45-4372-a16a-f3f8900c2f45" providerId="ADAL" clId="{08E99EDD-100E-4341-8BAD-8C916F3A621A}" dt="2023-03-03T09:30:36.689" v="10439"/>
          <ac:grpSpMkLst>
            <pc:docMk/>
            <pc:sldMk cId="0" sldId="262"/>
            <ac:grpSpMk id="9" creationId="{BED5482F-024E-2B48-7B89-CD3931A7DE9D}"/>
          </ac:grpSpMkLst>
        </pc:grpChg>
        <pc:grpChg chg="mod">
          <ac:chgData name="Justina Ojom" userId="cbdaed7d-8d45-4372-a16a-f3f8900c2f45" providerId="ADAL" clId="{08E99EDD-100E-4341-8BAD-8C916F3A621A}" dt="2023-03-03T09:30:36.689" v="10439"/>
          <ac:grpSpMkLst>
            <pc:docMk/>
            <pc:sldMk cId="0" sldId="262"/>
            <ac:grpSpMk id="11" creationId="{1C884030-F792-B426-A511-44A36E131082}"/>
          </ac:grpSpMkLst>
        </pc:grpChg>
        <pc:grpChg chg="del">
          <ac:chgData name="Justina Ojom" userId="cbdaed7d-8d45-4372-a16a-f3f8900c2f45" providerId="ADAL" clId="{08E99EDD-100E-4341-8BAD-8C916F3A621A}" dt="2023-03-02T14:30:37.988" v="8365" actId="478"/>
          <ac:grpSpMkLst>
            <pc:docMk/>
            <pc:sldMk cId="0" sldId="262"/>
            <ac:grpSpMk id="350" creationId="{00000000-0000-0000-0000-000000000000}"/>
          </ac:grpSpMkLst>
        </pc:grpChg>
        <pc:grpChg chg="mod">
          <ac:chgData name="Justina Ojom" userId="cbdaed7d-8d45-4372-a16a-f3f8900c2f45" providerId="ADAL" clId="{08E99EDD-100E-4341-8BAD-8C916F3A621A}" dt="2023-03-02T14:31:16.928" v="8379" actId="1076"/>
          <ac:grpSpMkLst>
            <pc:docMk/>
            <pc:sldMk cId="0" sldId="262"/>
            <ac:grpSpMk id="356" creationId="{00000000-0000-0000-0000-000000000000}"/>
          </ac:grpSpMkLst>
        </pc:grpChg>
        <pc:grpChg chg="mod">
          <ac:chgData name="Justina Ojom" userId="cbdaed7d-8d45-4372-a16a-f3f8900c2f45" providerId="ADAL" clId="{08E99EDD-100E-4341-8BAD-8C916F3A621A}" dt="2023-03-02T14:30:47.947" v="8369" actId="207"/>
          <ac:grpSpMkLst>
            <pc:docMk/>
            <pc:sldMk cId="0" sldId="262"/>
            <ac:grpSpMk id="357" creationId="{00000000-0000-0000-0000-000000000000}"/>
          </ac:grpSpMkLst>
        </pc:grpChg>
        <pc:grpChg chg="mod">
          <ac:chgData name="Justina Ojom" userId="cbdaed7d-8d45-4372-a16a-f3f8900c2f45" providerId="ADAL" clId="{08E99EDD-100E-4341-8BAD-8C916F3A621A}" dt="2023-03-02T14:31:16.928" v="8379" actId="1076"/>
          <ac:grpSpMkLst>
            <pc:docMk/>
            <pc:sldMk cId="0" sldId="262"/>
            <ac:grpSpMk id="362" creationId="{00000000-0000-0000-0000-000000000000}"/>
          </ac:grpSpMkLst>
        </pc:grpChg>
        <pc:grpChg chg="mod">
          <ac:chgData name="Justina Ojom" userId="cbdaed7d-8d45-4372-a16a-f3f8900c2f45" providerId="ADAL" clId="{08E99EDD-100E-4341-8BAD-8C916F3A621A}" dt="2023-03-02T14:30:47.947" v="8369" actId="207"/>
          <ac:grpSpMkLst>
            <pc:docMk/>
            <pc:sldMk cId="0" sldId="262"/>
            <ac:grpSpMk id="363" creationId="{00000000-0000-0000-0000-000000000000}"/>
          </ac:grpSpMkLst>
        </pc:grpChg>
        <pc:grpChg chg="mod">
          <ac:chgData name="Justina Ojom" userId="cbdaed7d-8d45-4372-a16a-f3f8900c2f45" providerId="ADAL" clId="{08E99EDD-100E-4341-8BAD-8C916F3A621A}" dt="2023-03-02T14:31:16.928" v="8379" actId="1076"/>
          <ac:grpSpMkLst>
            <pc:docMk/>
            <pc:sldMk cId="0" sldId="262"/>
            <ac:grpSpMk id="368" creationId="{00000000-0000-0000-0000-000000000000}"/>
          </ac:grpSpMkLst>
        </pc:grpChg>
        <pc:grpChg chg="mod">
          <ac:chgData name="Justina Ojom" userId="cbdaed7d-8d45-4372-a16a-f3f8900c2f45" providerId="ADAL" clId="{08E99EDD-100E-4341-8BAD-8C916F3A621A}" dt="2023-03-02T14:30:47.947" v="8369" actId="207"/>
          <ac:grpSpMkLst>
            <pc:docMk/>
            <pc:sldMk cId="0" sldId="262"/>
            <ac:grpSpMk id="369" creationId="{00000000-0000-0000-0000-000000000000}"/>
          </ac:grpSpMkLst>
        </pc:grpChg>
      </pc:sldChg>
      <pc:sldChg chg="addSp delSp modSp mod setBg modClrScheme chgLayout modNotes modNotesTx">
        <pc:chgData name="Justina Ojom" userId="cbdaed7d-8d45-4372-a16a-f3f8900c2f45" providerId="ADAL" clId="{08E99EDD-100E-4341-8BAD-8C916F3A621A}" dt="2023-03-02T13:06:26.134" v="8076"/>
        <pc:sldMkLst>
          <pc:docMk/>
          <pc:sldMk cId="0" sldId="265"/>
        </pc:sldMkLst>
        <pc:spChg chg="add mod">
          <ac:chgData name="Justina Ojom" userId="cbdaed7d-8d45-4372-a16a-f3f8900c2f45" providerId="ADAL" clId="{08E99EDD-100E-4341-8BAD-8C916F3A621A}" dt="2023-03-02T13:06:26.134" v="8076"/>
          <ac:spMkLst>
            <pc:docMk/>
            <pc:sldMk cId="0" sldId="265"/>
            <ac:spMk id="2" creationId="{26A0E31E-C44D-6E27-46EF-E26235C7D05D}"/>
          </ac:spMkLst>
        </pc:spChg>
        <pc:spChg chg="del mod ord">
          <ac:chgData name="Justina Ojom" userId="cbdaed7d-8d45-4372-a16a-f3f8900c2f45" providerId="ADAL" clId="{08E99EDD-100E-4341-8BAD-8C916F3A621A}" dt="2023-03-02T13:01:53.238" v="8016" actId="478"/>
          <ac:spMkLst>
            <pc:docMk/>
            <pc:sldMk cId="0" sldId="265"/>
            <ac:spMk id="443" creationId="{00000000-0000-0000-0000-000000000000}"/>
          </ac:spMkLst>
        </pc:spChg>
      </pc:sldChg>
      <pc:sldChg chg="addSp delSp modSp mod modNotes modNotesTx">
        <pc:chgData name="Justina Ojom" userId="cbdaed7d-8d45-4372-a16a-f3f8900c2f45" providerId="ADAL" clId="{08E99EDD-100E-4341-8BAD-8C916F3A621A}" dt="2023-03-02T17:30:33.430" v="10377" actId="207"/>
        <pc:sldMkLst>
          <pc:docMk/>
          <pc:sldMk cId="0" sldId="266"/>
        </pc:sldMkLst>
        <pc:spChg chg="add mod">
          <ac:chgData name="Justina Ojom" userId="cbdaed7d-8d45-4372-a16a-f3f8900c2f45" providerId="ADAL" clId="{08E99EDD-100E-4341-8BAD-8C916F3A621A}" dt="2023-03-02T14:30:21.465" v="8363" actId="207"/>
          <ac:spMkLst>
            <pc:docMk/>
            <pc:sldMk cId="0" sldId="266"/>
            <ac:spMk id="2" creationId="{F156F18F-2B24-F828-AC54-576A5A473718}"/>
          </ac:spMkLst>
        </pc:spChg>
        <pc:spChg chg="add mod">
          <ac:chgData name="Justina Ojom" userId="cbdaed7d-8d45-4372-a16a-f3f8900c2f45" providerId="ADAL" clId="{08E99EDD-100E-4341-8BAD-8C916F3A621A}" dt="2023-03-02T14:30:15.421" v="8361" actId="207"/>
          <ac:spMkLst>
            <pc:docMk/>
            <pc:sldMk cId="0" sldId="266"/>
            <ac:spMk id="3" creationId="{178F5CD9-C6C5-03AD-37EB-FB255124BFC2}"/>
          </ac:spMkLst>
        </pc:spChg>
        <pc:spChg chg="add mod">
          <ac:chgData name="Justina Ojom" userId="cbdaed7d-8d45-4372-a16a-f3f8900c2f45" providerId="ADAL" clId="{08E99EDD-100E-4341-8BAD-8C916F3A621A}" dt="2023-03-02T14:30:08.770" v="8360" actId="207"/>
          <ac:spMkLst>
            <pc:docMk/>
            <pc:sldMk cId="0" sldId="266"/>
            <ac:spMk id="4" creationId="{503E4086-3F9D-C7D5-2CC8-E39FCD9864BB}"/>
          </ac:spMkLst>
        </pc:spChg>
        <pc:spChg chg="add mod">
          <ac:chgData name="Justina Ojom" userId="cbdaed7d-8d45-4372-a16a-f3f8900c2f45" providerId="ADAL" clId="{08E99EDD-100E-4341-8BAD-8C916F3A621A}" dt="2023-03-02T14:30:15.421" v="8361" actId="207"/>
          <ac:spMkLst>
            <pc:docMk/>
            <pc:sldMk cId="0" sldId="266"/>
            <ac:spMk id="5" creationId="{93287FD8-474E-FD7F-6F4A-079EC7FD700D}"/>
          </ac:spMkLst>
        </pc:spChg>
        <pc:spChg chg="add mod">
          <ac:chgData name="Justina Ojom" userId="cbdaed7d-8d45-4372-a16a-f3f8900c2f45" providerId="ADAL" clId="{08E99EDD-100E-4341-8BAD-8C916F3A621A}" dt="2023-03-02T14:30:08.770" v="8360" actId="207"/>
          <ac:spMkLst>
            <pc:docMk/>
            <pc:sldMk cId="0" sldId="266"/>
            <ac:spMk id="6" creationId="{8D1E1299-1AEE-DDE0-377F-34CFB8ADC9DF}"/>
          </ac:spMkLst>
        </pc:spChg>
        <pc:spChg chg="add mod">
          <ac:chgData name="Justina Ojom" userId="cbdaed7d-8d45-4372-a16a-f3f8900c2f45" providerId="ADAL" clId="{08E99EDD-100E-4341-8BAD-8C916F3A621A}" dt="2023-03-02T14:30:15.421" v="8361" actId="207"/>
          <ac:spMkLst>
            <pc:docMk/>
            <pc:sldMk cId="0" sldId="266"/>
            <ac:spMk id="7" creationId="{5E08F8E5-9C3C-8FCB-4DD2-5294D78E4933}"/>
          </ac:spMkLst>
        </pc:spChg>
        <pc:spChg chg="add mod">
          <ac:chgData name="Justina Ojom" userId="cbdaed7d-8d45-4372-a16a-f3f8900c2f45" providerId="ADAL" clId="{08E99EDD-100E-4341-8BAD-8C916F3A621A}" dt="2023-03-02T14:30:08.770" v="8360" actId="207"/>
          <ac:spMkLst>
            <pc:docMk/>
            <pc:sldMk cId="0" sldId="266"/>
            <ac:spMk id="8" creationId="{7FCB78C6-C613-B09D-82FE-3CAC02B6BE04}"/>
          </ac:spMkLst>
        </pc:spChg>
        <pc:spChg chg="add mod">
          <ac:chgData name="Justina Ojom" userId="cbdaed7d-8d45-4372-a16a-f3f8900c2f45" providerId="ADAL" clId="{08E99EDD-100E-4341-8BAD-8C916F3A621A}" dt="2023-03-02T14:30:15.421" v="8361" actId="207"/>
          <ac:spMkLst>
            <pc:docMk/>
            <pc:sldMk cId="0" sldId="266"/>
            <ac:spMk id="9" creationId="{B4F6B010-EBCB-FCC3-625E-D041C6E1AEF9}"/>
          </ac:spMkLst>
        </pc:spChg>
        <pc:spChg chg="add mod">
          <ac:chgData name="Justina Ojom" userId="cbdaed7d-8d45-4372-a16a-f3f8900c2f45" providerId="ADAL" clId="{08E99EDD-100E-4341-8BAD-8C916F3A621A}" dt="2023-03-02T14:30:08.770" v="8360" actId="207"/>
          <ac:spMkLst>
            <pc:docMk/>
            <pc:sldMk cId="0" sldId="266"/>
            <ac:spMk id="10" creationId="{C1D3F94A-7C32-24F6-25B4-5563A4526435}"/>
          </ac:spMkLst>
        </pc:spChg>
        <pc:spChg chg="add mod">
          <ac:chgData name="Justina Ojom" userId="cbdaed7d-8d45-4372-a16a-f3f8900c2f45" providerId="ADAL" clId="{08E99EDD-100E-4341-8BAD-8C916F3A621A}" dt="2023-03-02T14:30:15.421" v="8361" actId="207"/>
          <ac:spMkLst>
            <pc:docMk/>
            <pc:sldMk cId="0" sldId="266"/>
            <ac:spMk id="11" creationId="{21B7BA8F-761C-679E-A412-8043D7EAC822}"/>
          </ac:spMkLst>
        </pc:spChg>
        <pc:spChg chg="add mod">
          <ac:chgData name="Justina Ojom" userId="cbdaed7d-8d45-4372-a16a-f3f8900c2f45" providerId="ADAL" clId="{08E99EDD-100E-4341-8BAD-8C916F3A621A}" dt="2023-03-02T14:30:08.770" v="8360" actId="207"/>
          <ac:spMkLst>
            <pc:docMk/>
            <pc:sldMk cId="0" sldId="266"/>
            <ac:spMk id="12" creationId="{33A6E00F-D884-00E6-7F81-8B0B341301A1}"/>
          </ac:spMkLst>
        </pc:spChg>
        <pc:spChg chg="add mod">
          <ac:chgData name="Justina Ojom" userId="cbdaed7d-8d45-4372-a16a-f3f8900c2f45" providerId="ADAL" clId="{08E99EDD-100E-4341-8BAD-8C916F3A621A}" dt="2023-03-02T14:30:15.421" v="8361" actId="207"/>
          <ac:spMkLst>
            <pc:docMk/>
            <pc:sldMk cId="0" sldId="266"/>
            <ac:spMk id="13" creationId="{02CA7E0B-E581-664D-11E3-4D3F768FCECF}"/>
          </ac:spMkLst>
        </pc:spChg>
        <pc:spChg chg="mod">
          <ac:chgData name="Justina Ojom" userId="cbdaed7d-8d45-4372-a16a-f3f8900c2f45" providerId="ADAL" clId="{08E99EDD-100E-4341-8BAD-8C916F3A621A}" dt="2023-03-02T17:30:33.430" v="10377" actId="207"/>
          <ac:spMkLst>
            <pc:docMk/>
            <pc:sldMk cId="0" sldId="266"/>
            <ac:spMk id="455" creationId="{00000000-0000-0000-0000-000000000000}"/>
          </ac:spMkLst>
        </pc:spChg>
        <pc:spChg chg="del mod">
          <ac:chgData name="Justina Ojom" userId="cbdaed7d-8d45-4372-a16a-f3f8900c2f45" providerId="ADAL" clId="{08E99EDD-100E-4341-8BAD-8C916F3A621A}" dt="2023-03-02T14:29:44.563" v="8358" actId="478"/>
          <ac:spMkLst>
            <pc:docMk/>
            <pc:sldMk cId="0" sldId="266"/>
            <ac:spMk id="456" creationId="{00000000-0000-0000-0000-000000000000}"/>
          </ac:spMkLst>
        </pc:spChg>
        <pc:spChg chg="del mod">
          <ac:chgData name="Justina Ojom" userId="cbdaed7d-8d45-4372-a16a-f3f8900c2f45" providerId="ADAL" clId="{08E99EDD-100E-4341-8BAD-8C916F3A621A}" dt="2023-03-02T14:29:44.563" v="8358" actId="478"/>
          <ac:spMkLst>
            <pc:docMk/>
            <pc:sldMk cId="0" sldId="266"/>
            <ac:spMk id="457" creationId="{00000000-0000-0000-0000-000000000000}"/>
          </ac:spMkLst>
        </pc:spChg>
        <pc:spChg chg="del mod">
          <ac:chgData name="Justina Ojom" userId="cbdaed7d-8d45-4372-a16a-f3f8900c2f45" providerId="ADAL" clId="{08E99EDD-100E-4341-8BAD-8C916F3A621A}" dt="2023-03-02T14:29:44.563" v="8358" actId="478"/>
          <ac:spMkLst>
            <pc:docMk/>
            <pc:sldMk cId="0" sldId="266"/>
            <ac:spMk id="458" creationId="{00000000-0000-0000-0000-000000000000}"/>
          </ac:spMkLst>
        </pc:spChg>
        <pc:spChg chg="del mod">
          <ac:chgData name="Justina Ojom" userId="cbdaed7d-8d45-4372-a16a-f3f8900c2f45" providerId="ADAL" clId="{08E99EDD-100E-4341-8BAD-8C916F3A621A}" dt="2023-03-02T14:29:44.563" v="8358" actId="478"/>
          <ac:spMkLst>
            <pc:docMk/>
            <pc:sldMk cId="0" sldId="266"/>
            <ac:spMk id="459" creationId="{00000000-0000-0000-0000-000000000000}"/>
          </ac:spMkLst>
        </pc:spChg>
        <pc:spChg chg="del mod">
          <ac:chgData name="Justina Ojom" userId="cbdaed7d-8d45-4372-a16a-f3f8900c2f45" providerId="ADAL" clId="{08E99EDD-100E-4341-8BAD-8C916F3A621A}" dt="2023-03-02T14:29:44.563" v="8358" actId="478"/>
          <ac:spMkLst>
            <pc:docMk/>
            <pc:sldMk cId="0" sldId="266"/>
            <ac:spMk id="460" creationId="{00000000-0000-0000-0000-000000000000}"/>
          </ac:spMkLst>
        </pc:spChg>
        <pc:spChg chg="del mod">
          <ac:chgData name="Justina Ojom" userId="cbdaed7d-8d45-4372-a16a-f3f8900c2f45" providerId="ADAL" clId="{08E99EDD-100E-4341-8BAD-8C916F3A621A}" dt="2023-03-02T14:29:44.563" v="8358" actId="478"/>
          <ac:spMkLst>
            <pc:docMk/>
            <pc:sldMk cId="0" sldId="266"/>
            <ac:spMk id="463" creationId="{00000000-0000-0000-0000-000000000000}"/>
          </ac:spMkLst>
        </pc:spChg>
        <pc:spChg chg="del mod">
          <ac:chgData name="Justina Ojom" userId="cbdaed7d-8d45-4372-a16a-f3f8900c2f45" providerId="ADAL" clId="{08E99EDD-100E-4341-8BAD-8C916F3A621A}" dt="2023-03-02T14:29:44.563" v="8358" actId="478"/>
          <ac:spMkLst>
            <pc:docMk/>
            <pc:sldMk cId="0" sldId="266"/>
            <ac:spMk id="469" creationId="{00000000-0000-0000-0000-000000000000}"/>
          </ac:spMkLst>
        </pc:spChg>
        <pc:spChg chg="del mod">
          <ac:chgData name="Justina Ojom" userId="cbdaed7d-8d45-4372-a16a-f3f8900c2f45" providerId="ADAL" clId="{08E99EDD-100E-4341-8BAD-8C916F3A621A}" dt="2023-03-02T14:29:44.563" v="8358" actId="478"/>
          <ac:spMkLst>
            <pc:docMk/>
            <pc:sldMk cId="0" sldId="266"/>
            <ac:spMk id="470" creationId="{00000000-0000-0000-0000-000000000000}"/>
          </ac:spMkLst>
        </pc:spChg>
        <pc:spChg chg="del mod">
          <ac:chgData name="Justina Ojom" userId="cbdaed7d-8d45-4372-a16a-f3f8900c2f45" providerId="ADAL" clId="{08E99EDD-100E-4341-8BAD-8C916F3A621A}" dt="2023-03-02T14:29:44.563" v="8358" actId="478"/>
          <ac:spMkLst>
            <pc:docMk/>
            <pc:sldMk cId="0" sldId="266"/>
            <ac:spMk id="471" creationId="{00000000-0000-0000-0000-000000000000}"/>
          </ac:spMkLst>
        </pc:spChg>
        <pc:spChg chg="del mod">
          <ac:chgData name="Justina Ojom" userId="cbdaed7d-8d45-4372-a16a-f3f8900c2f45" providerId="ADAL" clId="{08E99EDD-100E-4341-8BAD-8C916F3A621A}" dt="2023-03-02T14:29:44.563" v="8358" actId="478"/>
          <ac:spMkLst>
            <pc:docMk/>
            <pc:sldMk cId="0" sldId="266"/>
            <ac:spMk id="472" creationId="{00000000-0000-0000-0000-000000000000}"/>
          </ac:spMkLst>
        </pc:spChg>
        <pc:spChg chg="del mod">
          <ac:chgData name="Justina Ojom" userId="cbdaed7d-8d45-4372-a16a-f3f8900c2f45" providerId="ADAL" clId="{08E99EDD-100E-4341-8BAD-8C916F3A621A}" dt="2023-03-02T14:29:44.563" v="8358" actId="478"/>
          <ac:spMkLst>
            <pc:docMk/>
            <pc:sldMk cId="0" sldId="266"/>
            <ac:spMk id="473" creationId="{00000000-0000-0000-0000-000000000000}"/>
          </ac:spMkLst>
        </pc:spChg>
        <pc:spChg chg="del mod">
          <ac:chgData name="Justina Ojom" userId="cbdaed7d-8d45-4372-a16a-f3f8900c2f45" providerId="ADAL" clId="{08E99EDD-100E-4341-8BAD-8C916F3A621A}" dt="2023-03-02T14:29:44.563" v="8358" actId="478"/>
          <ac:spMkLst>
            <pc:docMk/>
            <pc:sldMk cId="0" sldId="266"/>
            <ac:spMk id="474" creationId="{00000000-0000-0000-0000-000000000000}"/>
          </ac:spMkLst>
        </pc:spChg>
        <pc:spChg chg="del mod">
          <ac:chgData name="Justina Ojom" userId="cbdaed7d-8d45-4372-a16a-f3f8900c2f45" providerId="ADAL" clId="{08E99EDD-100E-4341-8BAD-8C916F3A621A}" dt="2023-03-02T14:29:44.563" v="8358" actId="478"/>
          <ac:spMkLst>
            <pc:docMk/>
            <pc:sldMk cId="0" sldId="266"/>
            <ac:spMk id="475" creationId="{00000000-0000-0000-0000-000000000000}"/>
          </ac:spMkLst>
        </pc:spChg>
        <pc:spChg chg="del mod">
          <ac:chgData name="Justina Ojom" userId="cbdaed7d-8d45-4372-a16a-f3f8900c2f45" providerId="ADAL" clId="{08E99EDD-100E-4341-8BAD-8C916F3A621A}" dt="2023-03-02T14:29:39.676" v="8357" actId="478"/>
          <ac:spMkLst>
            <pc:docMk/>
            <pc:sldMk cId="0" sldId="266"/>
            <ac:spMk id="476" creationId="{00000000-0000-0000-0000-000000000000}"/>
          </ac:spMkLst>
        </pc:spChg>
        <pc:cxnChg chg="add mod">
          <ac:chgData name="Justina Ojom" userId="cbdaed7d-8d45-4372-a16a-f3f8900c2f45" providerId="ADAL" clId="{08E99EDD-100E-4341-8BAD-8C916F3A621A}" dt="2023-03-02T14:30:29.066" v="8364" actId="208"/>
          <ac:cxnSpMkLst>
            <pc:docMk/>
            <pc:sldMk cId="0" sldId="266"/>
            <ac:cxnSpMk id="14" creationId="{C168268C-3282-8D16-A8C4-BF91E1C7511B}"/>
          </ac:cxnSpMkLst>
        </pc:cxnChg>
        <pc:cxnChg chg="add mod">
          <ac:chgData name="Justina Ojom" userId="cbdaed7d-8d45-4372-a16a-f3f8900c2f45" providerId="ADAL" clId="{08E99EDD-100E-4341-8BAD-8C916F3A621A}" dt="2023-03-02T14:30:29.066" v="8364" actId="208"/>
          <ac:cxnSpMkLst>
            <pc:docMk/>
            <pc:sldMk cId="0" sldId="266"/>
            <ac:cxnSpMk id="15" creationId="{F57A1828-1DDF-2E2D-FF97-39D20DDA18F5}"/>
          </ac:cxnSpMkLst>
        </pc:cxnChg>
        <pc:cxnChg chg="add mod">
          <ac:chgData name="Justina Ojom" userId="cbdaed7d-8d45-4372-a16a-f3f8900c2f45" providerId="ADAL" clId="{08E99EDD-100E-4341-8BAD-8C916F3A621A}" dt="2023-03-02T14:30:29.066" v="8364" actId="208"/>
          <ac:cxnSpMkLst>
            <pc:docMk/>
            <pc:sldMk cId="0" sldId="266"/>
            <ac:cxnSpMk id="16" creationId="{7425977B-A4FF-966E-234A-760C3CA62875}"/>
          </ac:cxnSpMkLst>
        </pc:cxnChg>
        <pc:cxnChg chg="add mod">
          <ac:chgData name="Justina Ojom" userId="cbdaed7d-8d45-4372-a16a-f3f8900c2f45" providerId="ADAL" clId="{08E99EDD-100E-4341-8BAD-8C916F3A621A}" dt="2023-03-02T14:30:29.066" v="8364" actId="208"/>
          <ac:cxnSpMkLst>
            <pc:docMk/>
            <pc:sldMk cId="0" sldId="266"/>
            <ac:cxnSpMk id="17" creationId="{81B77DE3-55D9-5111-F619-49E597D2F6C9}"/>
          </ac:cxnSpMkLst>
        </pc:cxnChg>
        <pc:cxnChg chg="add mod">
          <ac:chgData name="Justina Ojom" userId="cbdaed7d-8d45-4372-a16a-f3f8900c2f45" providerId="ADAL" clId="{08E99EDD-100E-4341-8BAD-8C916F3A621A}" dt="2023-03-02T14:30:29.066" v="8364" actId="208"/>
          <ac:cxnSpMkLst>
            <pc:docMk/>
            <pc:sldMk cId="0" sldId="266"/>
            <ac:cxnSpMk id="18" creationId="{0A1F57A1-22D0-6DEF-E4BA-24642019FE78}"/>
          </ac:cxnSpMkLst>
        </pc:cxnChg>
        <pc:cxnChg chg="add mod">
          <ac:chgData name="Justina Ojom" userId="cbdaed7d-8d45-4372-a16a-f3f8900c2f45" providerId="ADAL" clId="{08E99EDD-100E-4341-8BAD-8C916F3A621A}" dt="2023-03-02T14:30:29.066" v="8364" actId="208"/>
          <ac:cxnSpMkLst>
            <pc:docMk/>
            <pc:sldMk cId="0" sldId="266"/>
            <ac:cxnSpMk id="19" creationId="{ABA45789-3898-3865-F80B-86EF4251A930}"/>
          </ac:cxnSpMkLst>
        </pc:cxnChg>
        <pc:cxnChg chg="add mod">
          <ac:chgData name="Justina Ojom" userId="cbdaed7d-8d45-4372-a16a-f3f8900c2f45" providerId="ADAL" clId="{08E99EDD-100E-4341-8BAD-8C916F3A621A}" dt="2023-03-02T14:30:29.066" v="8364" actId="208"/>
          <ac:cxnSpMkLst>
            <pc:docMk/>
            <pc:sldMk cId="0" sldId="266"/>
            <ac:cxnSpMk id="20" creationId="{E6B5ED08-4332-5629-DF08-D99E67F83556}"/>
          </ac:cxnSpMkLst>
        </pc:cxnChg>
        <pc:cxnChg chg="del mod">
          <ac:chgData name="Justina Ojom" userId="cbdaed7d-8d45-4372-a16a-f3f8900c2f45" providerId="ADAL" clId="{08E99EDD-100E-4341-8BAD-8C916F3A621A}" dt="2023-03-02T14:29:44.563" v="8358" actId="478"/>
          <ac:cxnSpMkLst>
            <pc:docMk/>
            <pc:sldMk cId="0" sldId="266"/>
            <ac:cxnSpMk id="461" creationId="{00000000-0000-0000-0000-000000000000}"/>
          </ac:cxnSpMkLst>
        </pc:cxnChg>
        <pc:cxnChg chg="del mod">
          <ac:chgData name="Justina Ojom" userId="cbdaed7d-8d45-4372-a16a-f3f8900c2f45" providerId="ADAL" clId="{08E99EDD-100E-4341-8BAD-8C916F3A621A}" dt="2023-03-02T14:29:44.563" v="8358" actId="478"/>
          <ac:cxnSpMkLst>
            <pc:docMk/>
            <pc:sldMk cId="0" sldId="266"/>
            <ac:cxnSpMk id="462" creationId="{00000000-0000-0000-0000-000000000000}"/>
          </ac:cxnSpMkLst>
        </pc:cxnChg>
        <pc:cxnChg chg="del mod">
          <ac:chgData name="Justina Ojom" userId="cbdaed7d-8d45-4372-a16a-f3f8900c2f45" providerId="ADAL" clId="{08E99EDD-100E-4341-8BAD-8C916F3A621A}" dt="2023-03-02T14:29:44.563" v="8358" actId="478"/>
          <ac:cxnSpMkLst>
            <pc:docMk/>
            <pc:sldMk cId="0" sldId="266"/>
            <ac:cxnSpMk id="464" creationId="{00000000-0000-0000-0000-000000000000}"/>
          </ac:cxnSpMkLst>
        </pc:cxnChg>
        <pc:cxnChg chg="del mod">
          <ac:chgData name="Justina Ojom" userId="cbdaed7d-8d45-4372-a16a-f3f8900c2f45" providerId="ADAL" clId="{08E99EDD-100E-4341-8BAD-8C916F3A621A}" dt="2023-03-02T14:29:44.563" v="8358" actId="478"/>
          <ac:cxnSpMkLst>
            <pc:docMk/>
            <pc:sldMk cId="0" sldId="266"/>
            <ac:cxnSpMk id="465" creationId="{00000000-0000-0000-0000-000000000000}"/>
          </ac:cxnSpMkLst>
        </pc:cxnChg>
        <pc:cxnChg chg="del mod">
          <ac:chgData name="Justina Ojom" userId="cbdaed7d-8d45-4372-a16a-f3f8900c2f45" providerId="ADAL" clId="{08E99EDD-100E-4341-8BAD-8C916F3A621A}" dt="2023-03-02T14:29:44.563" v="8358" actId="478"/>
          <ac:cxnSpMkLst>
            <pc:docMk/>
            <pc:sldMk cId="0" sldId="266"/>
            <ac:cxnSpMk id="466" creationId="{00000000-0000-0000-0000-000000000000}"/>
          </ac:cxnSpMkLst>
        </pc:cxnChg>
        <pc:cxnChg chg="del mod">
          <ac:chgData name="Justina Ojom" userId="cbdaed7d-8d45-4372-a16a-f3f8900c2f45" providerId="ADAL" clId="{08E99EDD-100E-4341-8BAD-8C916F3A621A}" dt="2023-03-02T14:29:44.563" v="8358" actId="478"/>
          <ac:cxnSpMkLst>
            <pc:docMk/>
            <pc:sldMk cId="0" sldId="266"/>
            <ac:cxnSpMk id="467" creationId="{00000000-0000-0000-0000-000000000000}"/>
          </ac:cxnSpMkLst>
        </pc:cxnChg>
        <pc:cxnChg chg="del mod">
          <ac:chgData name="Justina Ojom" userId="cbdaed7d-8d45-4372-a16a-f3f8900c2f45" providerId="ADAL" clId="{08E99EDD-100E-4341-8BAD-8C916F3A621A}" dt="2023-03-02T14:29:44.563" v="8358" actId="478"/>
          <ac:cxnSpMkLst>
            <pc:docMk/>
            <pc:sldMk cId="0" sldId="266"/>
            <ac:cxnSpMk id="468" creationId="{00000000-0000-0000-0000-000000000000}"/>
          </ac:cxnSpMkLst>
        </pc:cxnChg>
      </pc:sldChg>
      <pc:sldChg chg="addSp delSp modSp mod modNotes modNotesTx">
        <pc:chgData name="Justina Ojom" userId="cbdaed7d-8d45-4372-a16a-f3f8900c2f45" providerId="ADAL" clId="{08E99EDD-100E-4341-8BAD-8C916F3A621A}" dt="2023-03-02T13:06:26.134" v="8076"/>
        <pc:sldMkLst>
          <pc:docMk/>
          <pc:sldMk cId="779927683" sldId="326"/>
        </pc:sldMkLst>
        <pc:spChg chg="add mod">
          <ac:chgData name="Justina Ojom" userId="cbdaed7d-8d45-4372-a16a-f3f8900c2f45" providerId="ADAL" clId="{08E99EDD-100E-4341-8BAD-8C916F3A621A}" dt="2023-03-02T13:06:26.134" v="8076"/>
          <ac:spMkLst>
            <pc:docMk/>
            <pc:sldMk cId="779927683" sldId="326"/>
            <ac:spMk id="2" creationId="{55CA38E8-82E9-2885-EDD7-9B133E823B6C}"/>
          </ac:spMkLst>
        </pc:spChg>
        <pc:spChg chg="del mod">
          <ac:chgData name="Justina Ojom" userId="cbdaed7d-8d45-4372-a16a-f3f8900c2f45" providerId="ADAL" clId="{08E99EDD-100E-4341-8BAD-8C916F3A621A}" dt="2023-03-02T12:37:55.002" v="7930" actId="478"/>
          <ac:spMkLst>
            <pc:docMk/>
            <pc:sldMk cId="779927683" sldId="326"/>
            <ac:spMk id="6" creationId="{AE2CCD03-0155-444D-8CCE-EDF980311FE0}"/>
          </ac:spMkLst>
        </pc:spChg>
        <pc:spChg chg="mod topLvl">
          <ac:chgData name="Justina Ojom" userId="cbdaed7d-8d45-4372-a16a-f3f8900c2f45" providerId="ADAL" clId="{08E99EDD-100E-4341-8BAD-8C916F3A621A}" dt="2023-03-02T12:45:29.276" v="7947" actId="207"/>
          <ac:spMkLst>
            <pc:docMk/>
            <pc:sldMk cId="779927683" sldId="326"/>
            <ac:spMk id="9" creationId="{6A3FCC32-9DD8-1A87-2F44-7AE6A4F2A478}"/>
          </ac:spMkLst>
        </pc:spChg>
        <pc:spChg chg="mod">
          <ac:chgData name="Justina Ojom" userId="cbdaed7d-8d45-4372-a16a-f3f8900c2f45" providerId="ADAL" clId="{08E99EDD-100E-4341-8BAD-8C916F3A621A}" dt="2023-03-02T12:38:29.452" v="7937" actId="165"/>
          <ac:spMkLst>
            <pc:docMk/>
            <pc:sldMk cId="779927683" sldId="326"/>
            <ac:spMk id="12" creationId="{E957E4A5-A350-3349-D94C-C63411277E13}"/>
          </ac:spMkLst>
        </pc:spChg>
        <pc:spChg chg="mod">
          <ac:chgData name="Justina Ojom" userId="cbdaed7d-8d45-4372-a16a-f3f8900c2f45" providerId="ADAL" clId="{08E99EDD-100E-4341-8BAD-8C916F3A621A}" dt="2023-03-02T12:38:29.452" v="7937" actId="165"/>
          <ac:spMkLst>
            <pc:docMk/>
            <pc:sldMk cId="779927683" sldId="326"/>
            <ac:spMk id="13" creationId="{4ADC45BE-F553-92D5-C33B-824B6EC85730}"/>
          </ac:spMkLst>
        </pc:spChg>
        <pc:spChg chg="mod">
          <ac:chgData name="Justina Ojom" userId="cbdaed7d-8d45-4372-a16a-f3f8900c2f45" providerId="ADAL" clId="{08E99EDD-100E-4341-8BAD-8C916F3A621A}" dt="2023-03-02T12:38:29.452" v="7937" actId="165"/>
          <ac:spMkLst>
            <pc:docMk/>
            <pc:sldMk cId="779927683" sldId="326"/>
            <ac:spMk id="14" creationId="{DB3DDBC6-4443-CD15-320D-4F508ADBA83E}"/>
          </ac:spMkLst>
        </pc:spChg>
        <pc:spChg chg="mod">
          <ac:chgData name="Justina Ojom" userId="cbdaed7d-8d45-4372-a16a-f3f8900c2f45" providerId="ADAL" clId="{08E99EDD-100E-4341-8BAD-8C916F3A621A}" dt="2023-03-02T12:38:29.452" v="7937" actId="165"/>
          <ac:spMkLst>
            <pc:docMk/>
            <pc:sldMk cId="779927683" sldId="326"/>
            <ac:spMk id="15" creationId="{DA85FCC6-B6DC-713A-8CCD-0D89E8CA09A1}"/>
          </ac:spMkLst>
        </pc:spChg>
        <pc:spChg chg="mod">
          <ac:chgData name="Justina Ojom" userId="cbdaed7d-8d45-4372-a16a-f3f8900c2f45" providerId="ADAL" clId="{08E99EDD-100E-4341-8BAD-8C916F3A621A}" dt="2023-03-02T12:38:29.452" v="7937" actId="165"/>
          <ac:spMkLst>
            <pc:docMk/>
            <pc:sldMk cId="779927683" sldId="326"/>
            <ac:spMk id="16" creationId="{3C0D9A52-50E3-6864-8355-86C4806E3B7E}"/>
          </ac:spMkLst>
        </pc:spChg>
        <pc:spChg chg="mod">
          <ac:chgData name="Justina Ojom" userId="cbdaed7d-8d45-4372-a16a-f3f8900c2f45" providerId="ADAL" clId="{08E99EDD-100E-4341-8BAD-8C916F3A621A}" dt="2023-03-02T12:38:29.452" v="7937" actId="165"/>
          <ac:spMkLst>
            <pc:docMk/>
            <pc:sldMk cId="779927683" sldId="326"/>
            <ac:spMk id="17" creationId="{B1C5403A-807D-12FA-7D7C-A9B87E140776}"/>
          </ac:spMkLst>
        </pc:spChg>
        <pc:spChg chg="add del mod">
          <ac:chgData name="Justina Ojom" userId="cbdaed7d-8d45-4372-a16a-f3f8900c2f45" providerId="ADAL" clId="{08E99EDD-100E-4341-8BAD-8C916F3A621A}" dt="2023-03-02T12:38:08.962" v="7932"/>
          <ac:spMkLst>
            <pc:docMk/>
            <pc:sldMk cId="779927683" sldId="326"/>
            <ac:spMk id="18" creationId="{5C7CDBF3-7048-8D06-C908-4EAAEAB339D7}"/>
          </ac:spMkLst>
        </pc:spChg>
        <pc:spChg chg="add mod">
          <ac:chgData name="Justina Ojom" userId="cbdaed7d-8d45-4372-a16a-f3f8900c2f45" providerId="ADAL" clId="{08E99EDD-100E-4341-8BAD-8C916F3A621A}" dt="2023-03-02T12:38:39.470" v="7940" actId="14100"/>
          <ac:spMkLst>
            <pc:docMk/>
            <pc:sldMk cId="779927683" sldId="326"/>
            <ac:spMk id="19" creationId="{FBAB7A8B-0A2C-874A-9450-755447004EAB}"/>
          </ac:spMkLst>
        </pc:spChg>
        <pc:grpChg chg="add del mod">
          <ac:chgData name="Justina Ojom" userId="cbdaed7d-8d45-4372-a16a-f3f8900c2f45" providerId="ADAL" clId="{08E99EDD-100E-4341-8BAD-8C916F3A621A}" dt="2023-03-02T12:38:29.452" v="7937" actId="165"/>
          <ac:grpSpMkLst>
            <pc:docMk/>
            <pc:sldMk cId="779927683" sldId="326"/>
            <ac:grpSpMk id="8" creationId="{F790EC3B-8961-DD3E-4528-7B95B01CFBFE}"/>
          </ac:grpSpMkLst>
        </pc:grpChg>
        <pc:grpChg chg="del mod topLvl">
          <ac:chgData name="Justina Ojom" userId="cbdaed7d-8d45-4372-a16a-f3f8900c2f45" providerId="ADAL" clId="{08E99EDD-100E-4341-8BAD-8C916F3A621A}" dt="2023-03-02T12:38:31.715" v="7938" actId="478"/>
          <ac:grpSpMkLst>
            <pc:docMk/>
            <pc:sldMk cId="779927683" sldId="326"/>
            <ac:grpSpMk id="10" creationId="{D6B99B3E-A71B-1B8E-D0F3-2EDEE75DECA6}"/>
          </ac:grpSpMkLst>
        </pc:grpChg>
        <pc:grpChg chg="mod">
          <ac:chgData name="Justina Ojom" userId="cbdaed7d-8d45-4372-a16a-f3f8900c2f45" providerId="ADAL" clId="{08E99EDD-100E-4341-8BAD-8C916F3A621A}" dt="2023-03-02T12:38:29.452" v="7937" actId="165"/>
          <ac:grpSpMkLst>
            <pc:docMk/>
            <pc:sldMk cId="779927683" sldId="326"/>
            <ac:grpSpMk id="11" creationId="{0991415B-4DFC-E919-0C25-A171FD55EE43}"/>
          </ac:grpSpMkLst>
        </pc:grpChg>
        <pc:picChg chg="add mod">
          <ac:chgData name="Justina Ojom" userId="cbdaed7d-8d45-4372-a16a-f3f8900c2f45" providerId="ADAL" clId="{08E99EDD-100E-4341-8BAD-8C916F3A621A}" dt="2023-03-02T12:35:55.652" v="7892"/>
          <ac:picMkLst>
            <pc:docMk/>
            <pc:sldMk cId="779927683" sldId="326"/>
            <ac:picMk id="3" creationId="{A5FD3077-CC88-F229-9BFC-5FAD40DCC939}"/>
          </ac:picMkLst>
        </pc:picChg>
        <pc:picChg chg="del">
          <ac:chgData name="Justina Ojom" userId="cbdaed7d-8d45-4372-a16a-f3f8900c2f45" providerId="ADAL" clId="{08E99EDD-100E-4341-8BAD-8C916F3A621A}" dt="2023-03-02T12:35:52.930" v="7889" actId="478"/>
          <ac:picMkLst>
            <pc:docMk/>
            <pc:sldMk cId="779927683" sldId="326"/>
            <ac:picMk id="4" creationId="{08A51368-930F-4175-9C9E-236EDF11D5E8}"/>
          </ac:picMkLst>
        </pc:picChg>
        <pc:picChg chg="add mod">
          <ac:chgData name="Justina Ojom" userId="cbdaed7d-8d45-4372-a16a-f3f8900c2f45" providerId="ADAL" clId="{08E99EDD-100E-4341-8BAD-8C916F3A621A}" dt="2023-03-02T12:35:55.652" v="7892"/>
          <ac:picMkLst>
            <pc:docMk/>
            <pc:sldMk cId="779927683" sldId="326"/>
            <ac:picMk id="5" creationId="{3063CE8B-FE8A-AF65-DF1E-1B5F00FC7B37}"/>
          </ac:picMkLst>
        </pc:picChg>
        <pc:picChg chg="del">
          <ac:chgData name="Justina Ojom" userId="cbdaed7d-8d45-4372-a16a-f3f8900c2f45" providerId="ADAL" clId="{08E99EDD-100E-4341-8BAD-8C916F3A621A}" dt="2023-03-02T12:35:53.506" v="7890" actId="478"/>
          <ac:picMkLst>
            <pc:docMk/>
            <pc:sldMk cId="779927683" sldId="326"/>
            <ac:picMk id="7" creationId="{8EF92A37-B762-4A84-B90A-C3B64EC61330}"/>
          </ac:picMkLst>
        </pc:picChg>
      </pc:sldChg>
      <pc:sldChg chg="addSp delSp modSp mod modNotes modNotesTx">
        <pc:chgData name="Justina Ojom" userId="cbdaed7d-8d45-4372-a16a-f3f8900c2f45" providerId="ADAL" clId="{08E99EDD-100E-4341-8BAD-8C916F3A621A}" dt="2023-03-03T13:58:54.026" v="11370" actId="313"/>
        <pc:sldMkLst>
          <pc:docMk/>
          <pc:sldMk cId="3540702068" sldId="330"/>
        </pc:sldMkLst>
        <pc:spChg chg="mod">
          <ac:chgData name="Justina Ojom" userId="cbdaed7d-8d45-4372-a16a-f3f8900c2f45" providerId="ADAL" clId="{08E99EDD-100E-4341-8BAD-8C916F3A621A}" dt="2023-03-02T13:07:47.666" v="8101" actId="2711"/>
          <ac:spMkLst>
            <pc:docMk/>
            <pc:sldMk cId="3540702068" sldId="330"/>
            <ac:spMk id="3" creationId="{12CBB441-3257-9DCE-2B9E-2EC8C2713829}"/>
          </ac:spMkLst>
        </pc:spChg>
        <pc:spChg chg="mod">
          <ac:chgData name="Justina Ojom" userId="cbdaed7d-8d45-4372-a16a-f3f8900c2f45" providerId="ADAL" clId="{08E99EDD-100E-4341-8BAD-8C916F3A621A}" dt="2023-03-02T13:07:47.666" v="8101" actId="2711"/>
          <ac:spMkLst>
            <pc:docMk/>
            <pc:sldMk cId="3540702068" sldId="330"/>
            <ac:spMk id="6" creationId="{93F972C7-40CA-A3C2-1787-700A2B4C1D70}"/>
          </ac:spMkLst>
        </pc:spChg>
        <pc:spChg chg="mod">
          <ac:chgData name="Justina Ojom" userId="cbdaed7d-8d45-4372-a16a-f3f8900c2f45" providerId="ADAL" clId="{08E99EDD-100E-4341-8BAD-8C916F3A621A}" dt="2023-03-02T13:07:47.666" v="8101" actId="2711"/>
          <ac:spMkLst>
            <pc:docMk/>
            <pc:sldMk cId="3540702068" sldId="330"/>
            <ac:spMk id="7" creationId="{3F65108A-7168-8EE1-C6C6-92493F0F6F67}"/>
          </ac:spMkLst>
        </pc:spChg>
        <pc:spChg chg="mod">
          <ac:chgData name="Justina Ojom" userId="cbdaed7d-8d45-4372-a16a-f3f8900c2f45" providerId="ADAL" clId="{08E99EDD-100E-4341-8BAD-8C916F3A621A}" dt="2023-03-02T13:07:47.666" v="8101" actId="2711"/>
          <ac:spMkLst>
            <pc:docMk/>
            <pc:sldMk cId="3540702068" sldId="330"/>
            <ac:spMk id="8" creationId="{9CA65152-C3F1-B5F5-74FA-50A143210612}"/>
          </ac:spMkLst>
        </pc:spChg>
        <pc:spChg chg="mod">
          <ac:chgData name="Justina Ojom" userId="cbdaed7d-8d45-4372-a16a-f3f8900c2f45" providerId="ADAL" clId="{08E99EDD-100E-4341-8BAD-8C916F3A621A}" dt="2023-03-02T13:07:47.666" v="8101" actId="2711"/>
          <ac:spMkLst>
            <pc:docMk/>
            <pc:sldMk cId="3540702068" sldId="330"/>
            <ac:spMk id="9" creationId="{3E109290-69A6-A888-35CE-989BE599DA84}"/>
          </ac:spMkLst>
        </pc:spChg>
        <pc:spChg chg="mod">
          <ac:chgData name="Justina Ojom" userId="cbdaed7d-8d45-4372-a16a-f3f8900c2f45" providerId="ADAL" clId="{08E99EDD-100E-4341-8BAD-8C916F3A621A}" dt="2023-03-02T17:31:13.148" v="10378" actId="208"/>
          <ac:spMkLst>
            <pc:docMk/>
            <pc:sldMk cId="3540702068" sldId="330"/>
            <ac:spMk id="12" creationId="{997772FC-D5C5-BA2C-D211-D42C7158655B}"/>
          </ac:spMkLst>
        </pc:spChg>
        <pc:spChg chg="mod">
          <ac:chgData name="Justina Ojom" userId="cbdaed7d-8d45-4372-a16a-f3f8900c2f45" providerId="ADAL" clId="{08E99EDD-100E-4341-8BAD-8C916F3A621A}" dt="2023-03-02T14:39:01.101" v="8406" actId="1076"/>
          <ac:spMkLst>
            <pc:docMk/>
            <pc:sldMk cId="3540702068" sldId="330"/>
            <ac:spMk id="13" creationId="{55EDA8B6-DB02-56BA-312F-39B98857AE8B}"/>
          </ac:spMkLst>
        </pc:spChg>
        <pc:spChg chg="mod">
          <ac:chgData name="Justina Ojom" userId="cbdaed7d-8d45-4372-a16a-f3f8900c2f45" providerId="ADAL" clId="{08E99EDD-100E-4341-8BAD-8C916F3A621A}" dt="2023-03-02T17:31:37.831" v="10381" actId="207"/>
          <ac:spMkLst>
            <pc:docMk/>
            <pc:sldMk cId="3540702068" sldId="330"/>
            <ac:spMk id="16" creationId="{C5DF3408-0504-B20F-EFEE-A64135695EFE}"/>
          </ac:spMkLst>
        </pc:spChg>
        <pc:spChg chg="mod">
          <ac:chgData name="Justina Ojom" userId="cbdaed7d-8d45-4372-a16a-f3f8900c2f45" providerId="ADAL" clId="{08E99EDD-100E-4341-8BAD-8C916F3A621A}" dt="2023-03-02T17:31:25.112" v="10379" actId="207"/>
          <ac:spMkLst>
            <pc:docMk/>
            <pc:sldMk cId="3540702068" sldId="330"/>
            <ac:spMk id="17" creationId="{0873C17F-D869-B4B2-06D5-9C11187AE64C}"/>
          </ac:spMkLst>
        </pc:spChg>
        <pc:spChg chg="mod">
          <ac:chgData name="Justina Ojom" userId="cbdaed7d-8d45-4372-a16a-f3f8900c2f45" providerId="ADAL" clId="{08E99EDD-100E-4341-8BAD-8C916F3A621A}" dt="2023-03-03T13:37:43.669" v="10609" actId="20577"/>
          <ac:spMkLst>
            <pc:docMk/>
            <pc:sldMk cId="3540702068" sldId="330"/>
            <ac:spMk id="18" creationId="{97CBE88E-B2EB-B2F0-5C2E-DBACECD0B271}"/>
          </ac:spMkLst>
        </pc:spChg>
        <pc:spChg chg="mod">
          <ac:chgData name="Justina Ojom" userId="cbdaed7d-8d45-4372-a16a-f3f8900c2f45" providerId="ADAL" clId="{08E99EDD-100E-4341-8BAD-8C916F3A621A}" dt="2023-03-02T17:31:37.831" v="10381" actId="207"/>
          <ac:spMkLst>
            <pc:docMk/>
            <pc:sldMk cId="3540702068" sldId="330"/>
            <ac:spMk id="19" creationId="{EC0C2C7A-9BA3-61FD-810B-ADA9C0889265}"/>
          </ac:spMkLst>
        </pc:spChg>
        <pc:spChg chg="mod">
          <ac:chgData name="Justina Ojom" userId="cbdaed7d-8d45-4372-a16a-f3f8900c2f45" providerId="ADAL" clId="{08E99EDD-100E-4341-8BAD-8C916F3A621A}" dt="2023-03-02T14:39:16.211" v="8412" actId="207"/>
          <ac:spMkLst>
            <pc:docMk/>
            <pc:sldMk cId="3540702068" sldId="330"/>
            <ac:spMk id="21" creationId="{78F560DE-6FA0-F57F-D6AC-9F5B9CFD9E91}"/>
          </ac:spMkLst>
        </pc:spChg>
        <pc:spChg chg="mod">
          <ac:chgData name="Justina Ojom" userId="cbdaed7d-8d45-4372-a16a-f3f8900c2f45" providerId="ADAL" clId="{08E99EDD-100E-4341-8BAD-8C916F3A621A}" dt="2023-03-02T14:39:16.211" v="8412" actId="207"/>
          <ac:spMkLst>
            <pc:docMk/>
            <pc:sldMk cId="3540702068" sldId="330"/>
            <ac:spMk id="22" creationId="{9D07EEE0-7694-BC87-DC3D-783125DE5352}"/>
          </ac:spMkLst>
        </pc:spChg>
        <pc:spChg chg="mod">
          <ac:chgData name="Justina Ojom" userId="cbdaed7d-8d45-4372-a16a-f3f8900c2f45" providerId="ADAL" clId="{08E99EDD-100E-4341-8BAD-8C916F3A621A}" dt="2023-03-02T13:07:47.666" v="8101" actId="2711"/>
          <ac:spMkLst>
            <pc:docMk/>
            <pc:sldMk cId="3540702068" sldId="330"/>
            <ac:spMk id="32" creationId="{018DEDA9-988A-4F70-B2DE-A423BE94BAA4}"/>
          </ac:spMkLst>
        </pc:spChg>
        <pc:grpChg chg="del">
          <ac:chgData name="Justina Ojom" userId="cbdaed7d-8d45-4372-a16a-f3f8900c2f45" providerId="ADAL" clId="{08E99EDD-100E-4341-8BAD-8C916F3A621A}" dt="2023-03-02T13:10:38.197" v="8141" actId="478"/>
          <ac:grpSpMkLst>
            <pc:docMk/>
            <pc:sldMk cId="3540702068" sldId="330"/>
            <ac:grpSpMk id="2" creationId="{EB812F18-B032-F9FD-0A4F-4C0245FE508A}"/>
          </ac:grpSpMkLst>
        </pc:grpChg>
        <pc:grpChg chg="add del mod">
          <ac:chgData name="Justina Ojom" userId="cbdaed7d-8d45-4372-a16a-f3f8900c2f45" providerId="ADAL" clId="{08E99EDD-100E-4341-8BAD-8C916F3A621A}" dt="2023-03-02T17:31:40.537" v="10383" actId="21"/>
          <ac:grpSpMkLst>
            <pc:docMk/>
            <pc:sldMk cId="3540702068" sldId="330"/>
            <ac:grpSpMk id="11" creationId="{1572321C-3392-84AA-D72A-D9E0EA0C557F}"/>
          </ac:grpSpMkLst>
        </pc:grpChg>
        <pc:grpChg chg="mod">
          <ac:chgData name="Justina Ojom" userId="cbdaed7d-8d45-4372-a16a-f3f8900c2f45" providerId="ADAL" clId="{08E99EDD-100E-4341-8BAD-8C916F3A621A}" dt="2023-03-02T13:10:38.419" v="8142"/>
          <ac:grpSpMkLst>
            <pc:docMk/>
            <pc:sldMk cId="3540702068" sldId="330"/>
            <ac:grpSpMk id="14" creationId="{4C9D029D-0E68-F7F9-910F-3944B0ACB708}"/>
          </ac:grpSpMkLst>
        </pc:grpChg>
        <pc:grpChg chg="mod">
          <ac:chgData name="Justina Ojom" userId="cbdaed7d-8d45-4372-a16a-f3f8900c2f45" providerId="ADAL" clId="{08E99EDD-100E-4341-8BAD-8C916F3A621A}" dt="2023-03-02T13:10:38.419" v="8142"/>
          <ac:grpSpMkLst>
            <pc:docMk/>
            <pc:sldMk cId="3540702068" sldId="330"/>
            <ac:grpSpMk id="15" creationId="{299D3843-6EE0-C523-2AC8-BEC5CCE2E466}"/>
          </ac:grpSpMkLst>
        </pc:grpChg>
        <pc:grpChg chg="add mod">
          <ac:chgData name="Justina Ojom" userId="cbdaed7d-8d45-4372-a16a-f3f8900c2f45" providerId="ADAL" clId="{08E99EDD-100E-4341-8BAD-8C916F3A621A}" dt="2023-03-02T14:39:16.211" v="8412" actId="207"/>
          <ac:grpSpMkLst>
            <pc:docMk/>
            <pc:sldMk cId="3540702068" sldId="330"/>
            <ac:grpSpMk id="20" creationId="{268BF58B-CB6A-EC06-58BE-B69BEE8D22A3}"/>
          </ac:grpSpMkLst>
        </pc:grpChg>
        <pc:grpChg chg="add mod">
          <ac:chgData name="Justina Ojom" userId="cbdaed7d-8d45-4372-a16a-f3f8900c2f45" providerId="ADAL" clId="{08E99EDD-100E-4341-8BAD-8C916F3A621A}" dt="2023-03-02T14:39:16.211" v="8412" actId="207"/>
          <ac:grpSpMkLst>
            <pc:docMk/>
            <pc:sldMk cId="3540702068" sldId="330"/>
            <ac:grpSpMk id="26" creationId="{26B238D5-99BA-7E06-2B8A-44C9B071C101}"/>
          </ac:grpSpMkLst>
        </pc:grpChg>
        <pc:picChg chg="add del mod">
          <ac:chgData name="Justina Ojom" userId="cbdaed7d-8d45-4372-a16a-f3f8900c2f45" providerId="ADAL" clId="{08E99EDD-100E-4341-8BAD-8C916F3A621A}" dt="2023-03-02T14:38:36.281" v="8399" actId="478"/>
          <ac:picMkLst>
            <pc:docMk/>
            <pc:sldMk cId="3540702068" sldId="330"/>
            <ac:picMk id="10" creationId="{BECC5D69-78F0-D2C1-4FCA-6F456AE07456}"/>
          </ac:picMkLst>
        </pc:picChg>
        <pc:picChg chg="add del mod">
          <ac:chgData name="Justina Ojom" userId="cbdaed7d-8d45-4372-a16a-f3f8900c2f45" providerId="ADAL" clId="{08E99EDD-100E-4341-8BAD-8C916F3A621A}" dt="2023-03-02T14:39:34.689" v="8421" actId="478"/>
          <ac:picMkLst>
            <pc:docMk/>
            <pc:sldMk cId="3540702068" sldId="330"/>
            <ac:picMk id="23" creationId="{E4033C5D-EC33-98F2-1DC7-920774A37E12}"/>
          </ac:picMkLst>
        </pc:picChg>
        <pc:picChg chg="add mod">
          <ac:chgData name="Justina Ojom" userId="cbdaed7d-8d45-4372-a16a-f3f8900c2f45" providerId="ADAL" clId="{08E99EDD-100E-4341-8BAD-8C916F3A621A}" dt="2023-03-02T14:39:34.344" v="8420" actId="1076"/>
          <ac:picMkLst>
            <pc:docMk/>
            <pc:sldMk cId="3540702068" sldId="330"/>
            <ac:picMk id="24" creationId="{C29B920C-AFA4-8F18-7E72-F52D1392E993}"/>
          </ac:picMkLst>
        </pc:picChg>
        <pc:picChg chg="add del mod">
          <ac:chgData name="Justina Ojom" userId="cbdaed7d-8d45-4372-a16a-f3f8900c2f45" providerId="ADAL" clId="{08E99EDD-100E-4341-8BAD-8C916F3A621A}" dt="2023-03-02T14:39:34.990" v="8422" actId="478"/>
          <ac:picMkLst>
            <pc:docMk/>
            <pc:sldMk cId="3540702068" sldId="330"/>
            <ac:picMk id="25" creationId="{32AFA17C-6F93-B868-AE96-91E22F728C3E}"/>
          </ac:picMkLst>
        </pc:picChg>
      </pc:sldChg>
      <pc:sldChg chg="addSp delSp modSp mod modNotes modNotesTx">
        <pc:chgData name="Justina Ojom" userId="cbdaed7d-8d45-4372-a16a-f3f8900c2f45" providerId="ADAL" clId="{08E99EDD-100E-4341-8BAD-8C916F3A621A}" dt="2023-03-02T17:29:22.464" v="10371" actId="14100"/>
        <pc:sldMkLst>
          <pc:docMk/>
          <pc:sldMk cId="3842559546" sldId="332"/>
        </pc:sldMkLst>
        <pc:spChg chg="add mod">
          <ac:chgData name="Justina Ojom" userId="cbdaed7d-8d45-4372-a16a-f3f8900c2f45" providerId="ADAL" clId="{08E99EDD-100E-4341-8BAD-8C916F3A621A}" dt="2023-03-02T14:43:19.081" v="8495" actId="1076"/>
          <ac:spMkLst>
            <pc:docMk/>
            <pc:sldMk cId="3842559546" sldId="332"/>
            <ac:spMk id="4" creationId="{8D3A10CF-9D66-FC1B-D16A-A977D68FC3F8}"/>
          </ac:spMkLst>
        </pc:spChg>
        <pc:spChg chg="add mod">
          <ac:chgData name="Justina Ojom" userId="cbdaed7d-8d45-4372-a16a-f3f8900c2f45" providerId="ADAL" clId="{08E99EDD-100E-4341-8BAD-8C916F3A621A}" dt="2023-03-02T14:43:19.081" v="8495" actId="1076"/>
          <ac:spMkLst>
            <pc:docMk/>
            <pc:sldMk cId="3842559546" sldId="332"/>
            <ac:spMk id="6" creationId="{E242DE3B-F67B-20CD-A033-1C115684FB6B}"/>
          </ac:spMkLst>
        </pc:spChg>
        <pc:spChg chg="add mod">
          <ac:chgData name="Justina Ojom" userId="cbdaed7d-8d45-4372-a16a-f3f8900c2f45" providerId="ADAL" clId="{08E99EDD-100E-4341-8BAD-8C916F3A621A}" dt="2023-03-02T14:43:19.081" v="8495" actId="1076"/>
          <ac:spMkLst>
            <pc:docMk/>
            <pc:sldMk cId="3842559546" sldId="332"/>
            <ac:spMk id="7" creationId="{0C9E2CC3-20EE-C73B-DA21-2A64462798F1}"/>
          </ac:spMkLst>
        </pc:spChg>
        <pc:spChg chg="add mod">
          <ac:chgData name="Justina Ojom" userId="cbdaed7d-8d45-4372-a16a-f3f8900c2f45" providerId="ADAL" clId="{08E99EDD-100E-4341-8BAD-8C916F3A621A}" dt="2023-03-02T14:43:19.081" v="8495" actId="1076"/>
          <ac:spMkLst>
            <pc:docMk/>
            <pc:sldMk cId="3842559546" sldId="332"/>
            <ac:spMk id="8" creationId="{E1B93A4D-73A4-0BC7-3643-7D229587756A}"/>
          </ac:spMkLst>
        </pc:spChg>
        <pc:spChg chg="add mod">
          <ac:chgData name="Justina Ojom" userId="cbdaed7d-8d45-4372-a16a-f3f8900c2f45" providerId="ADAL" clId="{08E99EDD-100E-4341-8BAD-8C916F3A621A}" dt="2023-03-02T14:43:19.081" v="8495" actId="1076"/>
          <ac:spMkLst>
            <pc:docMk/>
            <pc:sldMk cId="3842559546" sldId="332"/>
            <ac:spMk id="9" creationId="{CEC995EF-70E0-FCAB-9E1A-54A48E0284F1}"/>
          </ac:spMkLst>
        </pc:spChg>
        <pc:spChg chg="mod">
          <ac:chgData name="Justina Ojom" userId="cbdaed7d-8d45-4372-a16a-f3f8900c2f45" providerId="ADAL" clId="{08E99EDD-100E-4341-8BAD-8C916F3A621A}" dt="2023-03-02T17:29:22.464" v="10371" actId="14100"/>
          <ac:spMkLst>
            <pc:docMk/>
            <pc:sldMk cId="3842559546" sldId="332"/>
            <ac:spMk id="13" creationId="{304EB465-E8DA-4FC6-8524-4C8199280C8D}"/>
          </ac:spMkLst>
        </pc:spChg>
        <pc:spChg chg="add mod">
          <ac:chgData name="Justina Ojom" userId="cbdaed7d-8d45-4372-a16a-f3f8900c2f45" providerId="ADAL" clId="{08E99EDD-100E-4341-8BAD-8C916F3A621A}" dt="2023-03-02T14:43:19.081" v="8495" actId="1076"/>
          <ac:spMkLst>
            <pc:docMk/>
            <pc:sldMk cId="3842559546" sldId="332"/>
            <ac:spMk id="18" creationId="{07E80E96-4B56-B814-0003-2AE0EEFF15F9}"/>
          </ac:spMkLst>
        </pc:spChg>
        <pc:spChg chg="add mod">
          <ac:chgData name="Justina Ojom" userId="cbdaed7d-8d45-4372-a16a-f3f8900c2f45" providerId="ADAL" clId="{08E99EDD-100E-4341-8BAD-8C916F3A621A}" dt="2023-03-02T14:43:22.609" v="8496" actId="571"/>
          <ac:spMkLst>
            <pc:docMk/>
            <pc:sldMk cId="3842559546" sldId="332"/>
            <ac:spMk id="19" creationId="{E536407A-43FE-DF1D-1B92-282FDE61A924}"/>
          </ac:spMkLst>
        </pc:spChg>
        <pc:spChg chg="add mod">
          <ac:chgData name="Justina Ojom" userId="cbdaed7d-8d45-4372-a16a-f3f8900c2f45" providerId="ADAL" clId="{08E99EDD-100E-4341-8BAD-8C916F3A621A}" dt="2023-03-02T14:43:35.230" v="8501" actId="164"/>
          <ac:spMkLst>
            <pc:docMk/>
            <pc:sldMk cId="3842559546" sldId="332"/>
            <ac:spMk id="20" creationId="{E46A8665-0265-0877-9F67-47C479B6D6C5}"/>
          </ac:spMkLst>
        </pc:spChg>
        <pc:spChg chg="add mod">
          <ac:chgData name="Justina Ojom" userId="cbdaed7d-8d45-4372-a16a-f3f8900c2f45" providerId="ADAL" clId="{08E99EDD-100E-4341-8BAD-8C916F3A621A}" dt="2023-03-02T14:43:22.609" v="8496" actId="571"/>
          <ac:spMkLst>
            <pc:docMk/>
            <pc:sldMk cId="3842559546" sldId="332"/>
            <ac:spMk id="21" creationId="{39104745-ABAF-AC35-29F1-5BA5491279C2}"/>
          </ac:spMkLst>
        </pc:spChg>
        <pc:spChg chg="add mod">
          <ac:chgData name="Justina Ojom" userId="cbdaed7d-8d45-4372-a16a-f3f8900c2f45" providerId="ADAL" clId="{08E99EDD-100E-4341-8BAD-8C916F3A621A}" dt="2023-03-02T14:44:06.644" v="8516" actId="1076"/>
          <ac:spMkLst>
            <pc:docMk/>
            <pc:sldMk cId="3842559546" sldId="332"/>
            <ac:spMk id="22" creationId="{1AF76BEE-22F1-616E-921B-7267859146E2}"/>
          </ac:spMkLst>
        </pc:spChg>
        <pc:spChg chg="add mod">
          <ac:chgData name="Justina Ojom" userId="cbdaed7d-8d45-4372-a16a-f3f8900c2f45" providerId="ADAL" clId="{08E99EDD-100E-4341-8BAD-8C916F3A621A}" dt="2023-03-02T14:43:35.230" v="8501" actId="164"/>
          <ac:spMkLst>
            <pc:docMk/>
            <pc:sldMk cId="3842559546" sldId="332"/>
            <ac:spMk id="23" creationId="{61E50F43-50E7-DF6B-9776-2580D8BA517A}"/>
          </ac:spMkLst>
        </pc:spChg>
        <pc:spChg chg="add del mod">
          <ac:chgData name="Justina Ojom" userId="cbdaed7d-8d45-4372-a16a-f3f8900c2f45" providerId="ADAL" clId="{08E99EDD-100E-4341-8BAD-8C916F3A621A}" dt="2023-03-02T14:43:55.658" v="8514" actId="478"/>
          <ac:spMkLst>
            <pc:docMk/>
            <pc:sldMk cId="3842559546" sldId="332"/>
            <ac:spMk id="31" creationId="{D2C4A232-FA6D-D721-8C33-47DE13CC9EB2}"/>
          </ac:spMkLst>
        </pc:spChg>
        <pc:spChg chg="add mod">
          <ac:chgData name="Justina Ojom" userId="cbdaed7d-8d45-4372-a16a-f3f8900c2f45" providerId="ADAL" clId="{08E99EDD-100E-4341-8BAD-8C916F3A621A}" dt="2023-03-02T14:44:21.682" v="8519" actId="1582"/>
          <ac:spMkLst>
            <pc:docMk/>
            <pc:sldMk cId="3842559546" sldId="332"/>
            <ac:spMk id="32" creationId="{331E2187-6D1E-FE6A-DD68-81BF77AE4E96}"/>
          </ac:spMkLst>
        </pc:spChg>
        <pc:spChg chg="add mod">
          <ac:chgData name="Justina Ojom" userId="cbdaed7d-8d45-4372-a16a-f3f8900c2f45" providerId="ADAL" clId="{08E99EDD-100E-4341-8BAD-8C916F3A621A}" dt="2023-03-02T14:44:26.859" v="8521" actId="14100"/>
          <ac:spMkLst>
            <pc:docMk/>
            <pc:sldMk cId="3842559546" sldId="332"/>
            <ac:spMk id="33" creationId="{4106412C-D38B-B1EB-F4AA-1BE96628A6FE}"/>
          </ac:spMkLst>
        </pc:spChg>
        <pc:grpChg chg="add mod">
          <ac:chgData name="Justina Ojom" userId="cbdaed7d-8d45-4372-a16a-f3f8900c2f45" providerId="ADAL" clId="{08E99EDD-100E-4341-8BAD-8C916F3A621A}" dt="2023-03-02T14:43:32.611" v="8500" actId="164"/>
          <ac:grpSpMkLst>
            <pc:docMk/>
            <pc:sldMk cId="3842559546" sldId="332"/>
            <ac:grpSpMk id="29" creationId="{C30EAD42-E6E9-A152-4AAC-566AA6BAF1C7}"/>
          </ac:grpSpMkLst>
        </pc:grpChg>
        <pc:grpChg chg="add mod">
          <ac:chgData name="Justina Ojom" userId="cbdaed7d-8d45-4372-a16a-f3f8900c2f45" providerId="ADAL" clId="{08E99EDD-100E-4341-8BAD-8C916F3A621A}" dt="2023-03-02T14:43:44.439" v="8507" actId="1076"/>
          <ac:grpSpMkLst>
            <pc:docMk/>
            <pc:sldMk cId="3842559546" sldId="332"/>
            <ac:grpSpMk id="30" creationId="{C218DAE4-A2B3-F06E-3C4C-A6B340FBCA3A}"/>
          </ac:grpSpMkLst>
        </pc:grpChg>
        <pc:picChg chg="del mod">
          <ac:chgData name="Justina Ojom" userId="cbdaed7d-8d45-4372-a16a-f3f8900c2f45" providerId="ADAL" clId="{08E99EDD-100E-4341-8BAD-8C916F3A621A}" dt="2023-03-02T14:44:37.345" v="8522" actId="478"/>
          <ac:picMkLst>
            <pc:docMk/>
            <pc:sldMk cId="3842559546" sldId="332"/>
            <ac:picMk id="2" creationId="{8E68964D-5B5A-B57E-D74A-4FDAF2CB6C05}"/>
          </ac:picMkLst>
        </pc:picChg>
        <pc:picChg chg="del mod">
          <ac:chgData name="Justina Ojom" userId="cbdaed7d-8d45-4372-a16a-f3f8900c2f45" providerId="ADAL" clId="{08E99EDD-100E-4341-8BAD-8C916F3A621A}" dt="2023-03-02T14:43:16.266" v="8494" actId="478"/>
          <ac:picMkLst>
            <pc:docMk/>
            <pc:sldMk cId="3842559546" sldId="332"/>
            <ac:picMk id="3" creationId="{45847284-7921-F4A8-140C-A96AD1C1ACC0}"/>
          </ac:picMkLst>
        </pc:picChg>
        <pc:cxnChg chg="del">
          <ac:chgData name="Justina Ojom" userId="cbdaed7d-8d45-4372-a16a-f3f8900c2f45" providerId="ADAL" clId="{08E99EDD-100E-4341-8BAD-8C916F3A621A}" dt="2023-03-02T14:42:54.128" v="8486" actId="478"/>
          <ac:cxnSpMkLst>
            <pc:docMk/>
            <pc:sldMk cId="3842559546" sldId="332"/>
            <ac:cxnSpMk id="5" creationId="{6B8B2653-AF37-7C16-ABB6-83D072361567}"/>
          </ac:cxnSpMkLst>
        </pc:cxnChg>
        <pc:cxnChg chg="add mod">
          <ac:chgData name="Justina Ojom" userId="cbdaed7d-8d45-4372-a16a-f3f8900c2f45" providerId="ADAL" clId="{08E99EDD-100E-4341-8BAD-8C916F3A621A}" dt="2023-03-02T14:43:19.081" v="8495" actId="1076"/>
          <ac:cxnSpMkLst>
            <pc:docMk/>
            <pc:sldMk cId="3842559546" sldId="332"/>
            <ac:cxnSpMk id="11" creationId="{CC9D5BC0-3F76-1F72-88E7-709CE0E892E8}"/>
          </ac:cxnSpMkLst>
        </pc:cxnChg>
        <pc:cxnChg chg="add mod">
          <ac:chgData name="Justina Ojom" userId="cbdaed7d-8d45-4372-a16a-f3f8900c2f45" providerId="ADAL" clId="{08E99EDD-100E-4341-8BAD-8C916F3A621A}" dt="2023-03-02T14:43:19.081" v="8495" actId="1076"/>
          <ac:cxnSpMkLst>
            <pc:docMk/>
            <pc:sldMk cId="3842559546" sldId="332"/>
            <ac:cxnSpMk id="14" creationId="{8BB998B0-BDCE-8DD9-5595-DEB3AD80B566}"/>
          </ac:cxnSpMkLst>
        </pc:cxnChg>
        <pc:cxnChg chg="add mod">
          <ac:chgData name="Justina Ojom" userId="cbdaed7d-8d45-4372-a16a-f3f8900c2f45" providerId="ADAL" clId="{08E99EDD-100E-4341-8BAD-8C916F3A621A}" dt="2023-03-02T14:43:19.081" v="8495" actId="1076"/>
          <ac:cxnSpMkLst>
            <pc:docMk/>
            <pc:sldMk cId="3842559546" sldId="332"/>
            <ac:cxnSpMk id="15" creationId="{EE466B68-F0F1-A4EC-3C59-D23FBBA09814}"/>
          </ac:cxnSpMkLst>
        </pc:cxnChg>
        <pc:cxnChg chg="add mod">
          <ac:chgData name="Justina Ojom" userId="cbdaed7d-8d45-4372-a16a-f3f8900c2f45" providerId="ADAL" clId="{08E99EDD-100E-4341-8BAD-8C916F3A621A}" dt="2023-03-02T14:43:19.081" v="8495" actId="1076"/>
          <ac:cxnSpMkLst>
            <pc:docMk/>
            <pc:sldMk cId="3842559546" sldId="332"/>
            <ac:cxnSpMk id="16" creationId="{D2E4031E-5CB5-D0B1-1468-A8211AABA19E}"/>
          </ac:cxnSpMkLst>
        </pc:cxnChg>
        <pc:cxnChg chg="add mod">
          <ac:chgData name="Justina Ojom" userId="cbdaed7d-8d45-4372-a16a-f3f8900c2f45" providerId="ADAL" clId="{08E99EDD-100E-4341-8BAD-8C916F3A621A}" dt="2023-03-02T14:43:19.081" v="8495" actId="1076"/>
          <ac:cxnSpMkLst>
            <pc:docMk/>
            <pc:sldMk cId="3842559546" sldId="332"/>
            <ac:cxnSpMk id="17" creationId="{906B52D4-2C7D-6588-AE1C-45D0C90E10B2}"/>
          </ac:cxnSpMkLst>
        </pc:cxnChg>
        <pc:cxnChg chg="add mod">
          <ac:chgData name="Justina Ojom" userId="cbdaed7d-8d45-4372-a16a-f3f8900c2f45" providerId="ADAL" clId="{08E99EDD-100E-4341-8BAD-8C916F3A621A}" dt="2023-03-02T14:43:35.230" v="8501" actId="164"/>
          <ac:cxnSpMkLst>
            <pc:docMk/>
            <pc:sldMk cId="3842559546" sldId="332"/>
            <ac:cxnSpMk id="24" creationId="{92E6B0DB-630B-5923-9743-0284D563D43B}"/>
          </ac:cxnSpMkLst>
        </pc:cxnChg>
        <pc:cxnChg chg="add mod">
          <ac:chgData name="Justina Ojom" userId="cbdaed7d-8d45-4372-a16a-f3f8900c2f45" providerId="ADAL" clId="{08E99EDD-100E-4341-8BAD-8C916F3A621A}" dt="2023-03-02T14:43:35.230" v="8501" actId="164"/>
          <ac:cxnSpMkLst>
            <pc:docMk/>
            <pc:sldMk cId="3842559546" sldId="332"/>
            <ac:cxnSpMk id="25" creationId="{FC43889B-8332-3E78-8FFD-050AB4542A20}"/>
          </ac:cxnSpMkLst>
        </pc:cxnChg>
        <pc:cxnChg chg="add mod">
          <ac:chgData name="Justina Ojom" userId="cbdaed7d-8d45-4372-a16a-f3f8900c2f45" providerId="ADAL" clId="{08E99EDD-100E-4341-8BAD-8C916F3A621A}" dt="2023-03-02T14:43:35.230" v="8501" actId="164"/>
          <ac:cxnSpMkLst>
            <pc:docMk/>
            <pc:sldMk cId="3842559546" sldId="332"/>
            <ac:cxnSpMk id="26" creationId="{0293589F-3B51-6372-32A6-E617311B07C0}"/>
          </ac:cxnSpMkLst>
        </pc:cxnChg>
        <pc:cxnChg chg="add mod">
          <ac:chgData name="Justina Ojom" userId="cbdaed7d-8d45-4372-a16a-f3f8900c2f45" providerId="ADAL" clId="{08E99EDD-100E-4341-8BAD-8C916F3A621A}" dt="2023-03-02T14:43:35.230" v="8501" actId="164"/>
          <ac:cxnSpMkLst>
            <pc:docMk/>
            <pc:sldMk cId="3842559546" sldId="332"/>
            <ac:cxnSpMk id="27" creationId="{4FBFB012-5941-1EC3-2335-EE4425253F29}"/>
          </ac:cxnSpMkLst>
        </pc:cxnChg>
        <pc:cxnChg chg="add mod">
          <ac:chgData name="Justina Ojom" userId="cbdaed7d-8d45-4372-a16a-f3f8900c2f45" providerId="ADAL" clId="{08E99EDD-100E-4341-8BAD-8C916F3A621A}" dt="2023-03-02T14:43:35.230" v="8501" actId="164"/>
          <ac:cxnSpMkLst>
            <pc:docMk/>
            <pc:sldMk cId="3842559546" sldId="332"/>
            <ac:cxnSpMk id="28" creationId="{B1C05DF7-E59A-FA9D-64F1-591A52719CA8}"/>
          </ac:cxnSpMkLst>
        </pc:cxnChg>
      </pc:sldChg>
      <pc:sldChg chg="modSp mod modNotes modNotesTx">
        <pc:chgData name="Justina Ojom" userId="cbdaed7d-8d45-4372-a16a-f3f8900c2f45" providerId="ADAL" clId="{08E99EDD-100E-4341-8BAD-8C916F3A621A}" dt="2023-03-02T13:13:36.526" v="8167" actId="1076"/>
        <pc:sldMkLst>
          <pc:docMk/>
          <pc:sldMk cId="1935077404" sldId="333"/>
        </pc:sldMkLst>
        <pc:spChg chg="mod">
          <ac:chgData name="Justina Ojom" userId="cbdaed7d-8d45-4372-a16a-f3f8900c2f45" providerId="ADAL" clId="{08E99EDD-100E-4341-8BAD-8C916F3A621A}" dt="2023-03-02T13:13:36.526" v="8167" actId="1076"/>
          <ac:spMkLst>
            <pc:docMk/>
            <pc:sldMk cId="1935077404" sldId="333"/>
            <ac:spMk id="2" creationId="{1AC8CC56-1252-8CD3-5406-2DCC54810B0C}"/>
          </ac:spMkLst>
        </pc:spChg>
        <pc:spChg chg="mod">
          <ac:chgData name="Justina Ojom" userId="cbdaed7d-8d45-4372-a16a-f3f8900c2f45" providerId="ADAL" clId="{08E99EDD-100E-4341-8BAD-8C916F3A621A}" dt="2023-03-02T13:13:36.526" v="8167" actId="1076"/>
          <ac:spMkLst>
            <pc:docMk/>
            <pc:sldMk cId="1935077404" sldId="333"/>
            <ac:spMk id="3" creationId="{BE66CC77-6081-79D3-A8CC-D994784EFCDD}"/>
          </ac:spMkLst>
        </pc:spChg>
        <pc:spChg chg="mod">
          <ac:chgData name="Justina Ojom" userId="cbdaed7d-8d45-4372-a16a-f3f8900c2f45" providerId="ADAL" clId="{08E99EDD-100E-4341-8BAD-8C916F3A621A}" dt="2023-03-02T13:13:36.526" v="8167" actId="1076"/>
          <ac:spMkLst>
            <pc:docMk/>
            <pc:sldMk cId="1935077404" sldId="333"/>
            <ac:spMk id="4" creationId="{D46D5E33-FE47-2A0F-7662-48E6E99AE8D5}"/>
          </ac:spMkLst>
        </pc:spChg>
        <pc:spChg chg="mod">
          <ac:chgData name="Justina Ojom" userId="cbdaed7d-8d45-4372-a16a-f3f8900c2f45" providerId="ADAL" clId="{08E99EDD-100E-4341-8BAD-8C916F3A621A}" dt="2023-03-02T13:08:04.506" v="8104" actId="2711"/>
          <ac:spMkLst>
            <pc:docMk/>
            <pc:sldMk cId="1935077404" sldId="333"/>
            <ac:spMk id="14" creationId="{77426308-FC57-4621-A22C-EE55960FBD64}"/>
          </ac:spMkLst>
        </pc:spChg>
        <pc:spChg chg="mod">
          <ac:chgData name="Justina Ojom" userId="cbdaed7d-8d45-4372-a16a-f3f8900c2f45" providerId="ADAL" clId="{08E99EDD-100E-4341-8BAD-8C916F3A621A}" dt="2023-03-02T13:13:36.526" v="8167" actId="1076"/>
          <ac:spMkLst>
            <pc:docMk/>
            <pc:sldMk cId="1935077404" sldId="333"/>
            <ac:spMk id="57" creationId="{D62B3BE0-0F5B-4153-A0BA-E16ACFF0EE66}"/>
          </ac:spMkLst>
        </pc:spChg>
        <pc:spChg chg="mod">
          <ac:chgData name="Justina Ojom" userId="cbdaed7d-8d45-4372-a16a-f3f8900c2f45" providerId="ADAL" clId="{08E99EDD-100E-4341-8BAD-8C916F3A621A}" dt="2023-03-02T13:13:36.526" v="8167" actId="1076"/>
          <ac:spMkLst>
            <pc:docMk/>
            <pc:sldMk cId="1935077404" sldId="333"/>
            <ac:spMk id="58" creationId="{4D4DABB9-F696-4666-9240-F14941B6206C}"/>
          </ac:spMkLst>
        </pc:spChg>
        <pc:spChg chg="mod">
          <ac:chgData name="Justina Ojom" userId="cbdaed7d-8d45-4372-a16a-f3f8900c2f45" providerId="ADAL" clId="{08E99EDD-100E-4341-8BAD-8C916F3A621A}" dt="2023-03-02T13:13:36.526" v="8167" actId="1076"/>
          <ac:spMkLst>
            <pc:docMk/>
            <pc:sldMk cId="1935077404" sldId="333"/>
            <ac:spMk id="60" creationId="{CA51DE7D-C4EB-4482-B9BD-8251CB38B67D}"/>
          </ac:spMkLst>
        </pc:spChg>
        <pc:spChg chg="mod">
          <ac:chgData name="Justina Ojom" userId="cbdaed7d-8d45-4372-a16a-f3f8900c2f45" providerId="ADAL" clId="{08E99EDD-100E-4341-8BAD-8C916F3A621A}" dt="2023-03-02T13:13:36.526" v="8167" actId="1076"/>
          <ac:spMkLst>
            <pc:docMk/>
            <pc:sldMk cId="1935077404" sldId="333"/>
            <ac:spMk id="61" creationId="{ABD8A883-982A-4318-B4F5-7858ABDA3C3D}"/>
          </ac:spMkLst>
        </pc:spChg>
        <pc:spChg chg="mod">
          <ac:chgData name="Justina Ojom" userId="cbdaed7d-8d45-4372-a16a-f3f8900c2f45" providerId="ADAL" clId="{08E99EDD-100E-4341-8BAD-8C916F3A621A}" dt="2023-03-02T13:13:36.526" v="8167" actId="1076"/>
          <ac:spMkLst>
            <pc:docMk/>
            <pc:sldMk cId="1935077404" sldId="333"/>
            <ac:spMk id="62" creationId="{F0DA2569-FB86-4902-B70A-F4F49A979B6B}"/>
          </ac:spMkLst>
        </pc:spChg>
      </pc:sldChg>
      <pc:sldChg chg="addSp delSp modSp mod modNotes modNotesTx">
        <pc:chgData name="Justina Ojom" userId="cbdaed7d-8d45-4372-a16a-f3f8900c2f45" providerId="ADAL" clId="{08E99EDD-100E-4341-8BAD-8C916F3A621A}" dt="2023-03-03T09:22:46.669" v="10417" actId="207"/>
        <pc:sldMkLst>
          <pc:docMk/>
          <pc:sldMk cId="3991118468" sldId="337"/>
        </pc:sldMkLst>
        <pc:spChg chg="mod ord">
          <ac:chgData name="Justina Ojom" userId="cbdaed7d-8d45-4372-a16a-f3f8900c2f45" providerId="ADAL" clId="{08E99EDD-100E-4341-8BAD-8C916F3A621A}" dt="2023-03-02T17:30:14.383" v="10375" actId="207"/>
          <ac:spMkLst>
            <pc:docMk/>
            <pc:sldMk cId="3991118468" sldId="337"/>
            <ac:spMk id="2" creationId="{844181A5-21C9-4BB0-A90B-B2EB79EC0455}"/>
          </ac:spMkLst>
        </pc:spChg>
        <pc:spChg chg="del mod">
          <ac:chgData name="Justina Ojom" userId="cbdaed7d-8d45-4372-a16a-f3f8900c2f45" providerId="ADAL" clId="{08E99EDD-100E-4341-8BAD-8C916F3A621A}" dt="2023-03-02T17:22:16.623" v="10306" actId="478"/>
          <ac:spMkLst>
            <pc:docMk/>
            <pc:sldMk cId="3991118468" sldId="337"/>
            <ac:spMk id="3" creationId="{B57E9386-2EBF-70FD-FFA6-FDC7DC25C72D}"/>
          </ac:spMkLst>
        </pc:spChg>
        <pc:spChg chg="mod">
          <ac:chgData name="Justina Ojom" userId="cbdaed7d-8d45-4372-a16a-f3f8900c2f45" providerId="ADAL" clId="{08E99EDD-100E-4341-8BAD-8C916F3A621A}" dt="2023-03-02T13:06:26.134" v="8076"/>
          <ac:spMkLst>
            <pc:docMk/>
            <pc:sldMk cId="3991118468" sldId="337"/>
            <ac:spMk id="4" creationId="{BA17EAA9-0757-4E70-857A-CCB621E253F9}"/>
          </ac:spMkLst>
        </pc:spChg>
        <pc:spChg chg="add mod">
          <ac:chgData name="Justina Ojom" userId="cbdaed7d-8d45-4372-a16a-f3f8900c2f45" providerId="ADAL" clId="{08E99EDD-100E-4341-8BAD-8C916F3A621A}" dt="2023-03-02T17:26:01.872" v="10351" actId="207"/>
          <ac:spMkLst>
            <pc:docMk/>
            <pc:sldMk cId="3991118468" sldId="337"/>
            <ac:spMk id="5" creationId="{436FA5E8-2F28-D7F8-5B9B-C5D03694BB0A}"/>
          </ac:spMkLst>
        </pc:spChg>
        <pc:spChg chg="add mod ord">
          <ac:chgData name="Justina Ojom" userId="cbdaed7d-8d45-4372-a16a-f3f8900c2f45" providerId="ADAL" clId="{08E99EDD-100E-4341-8BAD-8C916F3A621A}" dt="2023-03-02T17:30:14.383" v="10375" actId="207"/>
          <ac:spMkLst>
            <pc:docMk/>
            <pc:sldMk cId="3991118468" sldId="337"/>
            <ac:spMk id="6" creationId="{6B19E25E-4982-D4BD-A17A-66B433E331F7}"/>
          </ac:spMkLst>
        </pc:spChg>
        <pc:spChg chg="mod ord">
          <ac:chgData name="Justina Ojom" userId="cbdaed7d-8d45-4372-a16a-f3f8900c2f45" providerId="ADAL" clId="{08E99EDD-100E-4341-8BAD-8C916F3A621A}" dt="2023-03-03T09:22:46.669" v="10417" actId="207"/>
          <ac:spMkLst>
            <pc:docMk/>
            <pc:sldMk cId="3991118468" sldId="337"/>
            <ac:spMk id="11" creationId="{E24EEE1C-BE7F-4B6C-BA92-E8B3F36132B2}"/>
          </ac:spMkLst>
        </pc:spChg>
        <pc:spChg chg="mod">
          <ac:chgData name="Justina Ojom" userId="cbdaed7d-8d45-4372-a16a-f3f8900c2f45" providerId="ADAL" clId="{08E99EDD-100E-4341-8BAD-8C916F3A621A}" dt="2023-03-02T13:07:13.252" v="8095" actId="2711"/>
          <ac:spMkLst>
            <pc:docMk/>
            <pc:sldMk cId="3991118468" sldId="337"/>
            <ac:spMk id="80" creationId="{FFDF5AD3-2BF0-4D20-93FF-962616076736}"/>
          </ac:spMkLst>
        </pc:spChg>
        <pc:spChg chg="mod">
          <ac:chgData name="Justina Ojom" userId="cbdaed7d-8d45-4372-a16a-f3f8900c2f45" providerId="ADAL" clId="{08E99EDD-100E-4341-8BAD-8C916F3A621A}" dt="2023-03-02T13:07:13.252" v="8095" actId="2711"/>
          <ac:spMkLst>
            <pc:docMk/>
            <pc:sldMk cId="3991118468" sldId="337"/>
            <ac:spMk id="81" creationId="{E936668E-41E2-49B6-B6FA-4E2260D21762}"/>
          </ac:spMkLst>
        </pc:spChg>
        <pc:spChg chg="mod">
          <ac:chgData name="Justina Ojom" userId="cbdaed7d-8d45-4372-a16a-f3f8900c2f45" providerId="ADAL" clId="{08E99EDD-100E-4341-8BAD-8C916F3A621A}" dt="2023-03-02T13:07:13.252" v="8095" actId="2711"/>
          <ac:spMkLst>
            <pc:docMk/>
            <pc:sldMk cId="3991118468" sldId="337"/>
            <ac:spMk id="82" creationId="{05DDCCD0-2018-4A7A-88E0-2468D3D3403A}"/>
          </ac:spMkLst>
        </pc:spChg>
        <pc:spChg chg="mod">
          <ac:chgData name="Justina Ojom" userId="cbdaed7d-8d45-4372-a16a-f3f8900c2f45" providerId="ADAL" clId="{08E99EDD-100E-4341-8BAD-8C916F3A621A}" dt="2023-03-02T13:07:13.252" v="8095" actId="2711"/>
          <ac:spMkLst>
            <pc:docMk/>
            <pc:sldMk cId="3991118468" sldId="337"/>
            <ac:spMk id="83" creationId="{553015DC-837A-48D3-BE52-28171E5C6A30}"/>
          </ac:spMkLst>
        </pc:spChg>
        <pc:spChg chg="mod">
          <ac:chgData name="Justina Ojom" userId="cbdaed7d-8d45-4372-a16a-f3f8900c2f45" providerId="ADAL" clId="{08E99EDD-100E-4341-8BAD-8C916F3A621A}" dt="2023-03-02T13:07:13.252" v="8095" actId="2711"/>
          <ac:spMkLst>
            <pc:docMk/>
            <pc:sldMk cId="3991118468" sldId="337"/>
            <ac:spMk id="84" creationId="{C4A5BAB2-1F1F-407F-BE18-441D4468894A}"/>
          </ac:spMkLst>
        </pc:spChg>
        <pc:spChg chg="mod">
          <ac:chgData name="Justina Ojom" userId="cbdaed7d-8d45-4372-a16a-f3f8900c2f45" providerId="ADAL" clId="{08E99EDD-100E-4341-8BAD-8C916F3A621A}" dt="2023-03-02T13:07:13.252" v="8095" actId="2711"/>
          <ac:spMkLst>
            <pc:docMk/>
            <pc:sldMk cId="3991118468" sldId="337"/>
            <ac:spMk id="85" creationId="{7D953569-25F4-4F92-BB99-AB27BDB3CE02}"/>
          </ac:spMkLst>
        </pc:spChg>
        <pc:grpChg chg="del">
          <ac:chgData name="Justina Ojom" userId="cbdaed7d-8d45-4372-a16a-f3f8900c2f45" providerId="ADAL" clId="{08E99EDD-100E-4341-8BAD-8C916F3A621A}" dt="2023-03-02T17:21:32.804" v="10293" actId="478"/>
          <ac:grpSpMkLst>
            <pc:docMk/>
            <pc:sldMk cId="3991118468" sldId="337"/>
            <ac:grpSpMk id="79" creationId="{9A8973E7-837F-4916-A240-A7C83473C34F}"/>
          </ac:grpSpMkLst>
        </pc:grpChg>
      </pc:sldChg>
      <pc:sldChg chg="delSp modSp mod delCm modNotes modNotesTx">
        <pc:chgData name="Justina Ojom" userId="cbdaed7d-8d45-4372-a16a-f3f8900c2f45" providerId="ADAL" clId="{08E99EDD-100E-4341-8BAD-8C916F3A621A}" dt="2023-03-03T09:23:52.317" v="10438" actId="1076"/>
        <pc:sldMkLst>
          <pc:docMk/>
          <pc:sldMk cId="3090556468" sldId="339"/>
        </pc:sldMkLst>
        <pc:spChg chg="mod">
          <ac:chgData name="Justina Ojom" userId="cbdaed7d-8d45-4372-a16a-f3f8900c2f45" providerId="ADAL" clId="{08E99EDD-100E-4341-8BAD-8C916F3A621A}" dt="2023-03-03T09:23:05.723" v="10427" actId="14100"/>
          <ac:spMkLst>
            <pc:docMk/>
            <pc:sldMk cId="3090556468" sldId="339"/>
            <ac:spMk id="11" creationId="{E24EEE1C-BE7F-4B6C-BA92-E8B3F36132B2}"/>
          </ac:spMkLst>
        </pc:spChg>
        <pc:spChg chg="mod">
          <ac:chgData name="Justina Ojom" userId="cbdaed7d-8d45-4372-a16a-f3f8900c2f45" providerId="ADAL" clId="{08E99EDD-100E-4341-8BAD-8C916F3A621A}" dt="2023-03-03T09:22:41.615" v="10416" actId="207"/>
          <ac:spMkLst>
            <pc:docMk/>
            <pc:sldMk cId="3090556468" sldId="339"/>
            <ac:spMk id="16" creationId="{BBFB386E-6551-4A1A-A6BB-9382E7E7FF5C}"/>
          </ac:spMkLst>
        </pc:spChg>
        <pc:spChg chg="mod">
          <ac:chgData name="Justina Ojom" userId="cbdaed7d-8d45-4372-a16a-f3f8900c2f45" providerId="ADAL" clId="{08E99EDD-100E-4341-8BAD-8C916F3A621A}" dt="2023-03-03T09:22:41.615" v="10416" actId="207"/>
          <ac:spMkLst>
            <pc:docMk/>
            <pc:sldMk cId="3090556468" sldId="339"/>
            <ac:spMk id="17" creationId="{733F3946-B216-415C-9730-A510A95A13CA}"/>
          </ac:spMkLst>
        </pc:spChg>
        <pc:spChg chg="mod">
          <ac:chgData name="Justina Ojom" userId="cbdaed7d-8d45-4372-a16a-f3f8900c2f45" providerId="ADAL" clId="{08E99EDD-100E-4341-8BAD-8C916F3A621A}" dt="2023-03-03T09:22:41.615" v="10416" actId="207"/>
          <ac:spMkLst>
            <pc:docMk/>
            <pc:sldMk cId="3090556468" sldId="339"/>
            <ac:spMk id="18" creationId="{176BB8F9-C123-4183-92A9-C60157A708DC}"/>
          </ac:spMkLst>
        </pc:spChg>
        <pc:spChg chg="mod">
          <ac:chgData name="Justina Ojom" userId="cbdaed7d-8d45-4372-a16a-f3f8900c2f45" providerId="ADAL" clId="{08E99EDD-100E-4341-8BAD-8C916F3A621A}" dt="2023-03-03T09:22:41.615" v="10416" actId="207"/>
          <ac:spMkLst>
            <pc:docMk/>
            <pc:sldMk cId="3090556468" sldId="339"/>
            <ac:spMk id="19" creationId="{E1ED7D59-DD7D-4D01-8768-ED10E5D40571}"/>
          </ac:spMkLst>
        </pc:spChg>
        <pc:spChg chg="mod">
          <ac:chgData name="Justina Ojom" userId="cbdaed7d-8d45-4372-a16a-f3f8900c2f45" providerId="ADAL" clId="{08E99EDD-100E-4341-8BAD-8C916F3A621A}" dt="2023-03-03T09:23:52.317" v="10438" actId="1076"/>
          <ac:spMkLst>
            <pc:docMk/>
            <pc:sldMk cId="3090556468" sldId="339"/>
            <ac:spMk id="20" creationId="{D7CB6E16-976A-46E5-817B-4B58ED997934}"/>
          </ac:spMkLst>
        </pc:spChg>
        <pc:spChg chg="del mod">
          <ac:chgData name="Justina Ojom" userId="cbdaed7d-8d45-4372-a16a-f3f8900c2f45" providerId="ADAL" clId="{08E99EDD-100E-4341-8BAD-8C916F3A621A}" dt="2023-03-02T17:24:28.199" v="10338" actId="478"/>
          <ac:spMkLst>
            <pc:docMk/>
            <pc:sldMk cId="3090556468" sldId="339"/>
            <ac:spMk id="21" creationId="{9638F6D1-0A37-4F47-96E4-AEF2CAFF1F80}"/>
          </ac:spMkLst>
        </pc:spChg>
        <pc:spChg chg="mod">
          <ac:chgData name="Justina Ojom" userId="cbdaed7d-8d45-4372-a16a-f3f8900c2f45" providerId="ADAL" clId="{08E99EDD-100E-4341-8BAD-8C916F3A621A}" dt="2023-03-03T09:23:08.779" v="10436" actId="20577"/>
          <ac:spMkLst>
            <pc:docMk/>
            <pc:sldMk cId="3090556468" sldId="339"/>
            <ac:spMk id="24" creationId="{AE311838-E39D-459A-A218-83E02F1EE356}"/>
          </ac:spMkLst>
        </pc:spChg>
        <pc:spChg chg="mod">
          <ac:chgData name="Justina Ojom" userId="cbdaed7d-8d45-4372-a16a-f3f8900c2f45" providerId="ADAL" clId="{08E99EDD-100E-4341-8BAD-8C916F3A621A}" dt="2023-03-02T17:28:18.679" v="10364" actId="207"/>
          <ac:spMkLst>
            <pc:docMk/>
            <pc:sldMk cId="3090556468" sldId="339"/>
            <ac:spMk id="25" creationId="{37D81114-568C-4AAA-9976-2EB696817307}"/>
          </ac:spMkLst>
        </pc:spChg>
        <pc:spChg chg="mod">
          <ac:chgData name="Justina Ojom" userId="cbdaed7d-8d45-4372-a16a-f3f8900c2f45" providerId="ADAL" clId="{08E99EDD-100E-4341-8BAD-8C916F3A621A}" dt="2023-03-02T17:28:18.679" v="10364" actId="207"/>
          <ac:spMkLst>
            <pc:docMk/>
            <pc:sldMk cId="3090556468" sldId="339"/>
            <ac:spMk id="26" creationId="{F0ED0933-38E5-4291-92C0-36AAF9EA44E0}"/>
          </ac:spMkLst>
        </pc:spChg>
        <pc:spChg chg="mod">
          <ac:chgData name="Justina Ojom" userId="cbdaed7d-8d45-4372-a16a-f3f8900c2f45" providerId="ADAL" clId="{08E99EDD-100E-4341-8BAD-8C916F3A621A}" dt="2023-03-02T17:30:18.989" v="10376" actId="207"/>
          <ac:spMkLst>
            <pc:docMk/>
            <pc:sldMk cId="3090556468" sldId="339"/>
            <ac:spMk id="27" creationId="{5CC97698-DC01-431C-AEDD-1668768F0EEE}"/>
          </ac:spMkLst>
        </pc:spChg>
        <pc:spChg chg="mod">
          <ac:chgData name="Justina Ojom" userId="cbdaed7d-8d45-4372-a16a-f3f8900c2f45" providerId="ADAL" clId="{08E99EDD-100E-4341-8BAD-8C916F3A621A}" dt="2023-03-02T17:28:18.679" v="10364" actId="207"/>
          <ac:spMkLst>
            <pc:docMk/>
            <pc:sldMk cId="3090556468" sldId="339"/>
            <ac:spMk id="28" creationId="{BA5B85DC-E1FF-4A6D-8A92-F746BD9463B7}"/>
          </ac:spMkLst>
        </pc:spChg>
        <pc:spChg chg="mod">
          <ac:chgData name="Justina Ojom" userId="cbdaed7d-8d45-4372-a16a-f3f8900c2f45" providerId="ADAL" clId="{08E99EDD-100E-4341-8BAD-8C916F3A621A}" dt="2023-03-02T17:30:18.989" v="10376" actId="207"/>
          <ac:spMkLst>
            <pc:docMk/>
            <pc:sldMk cId="3090556468" sldId="339"/>
            <ac:spMk id="29" creationId="{6E790813-CBBC-4F6E-8474-FED90FEA223A}"/>
          </ac:spMkLst>
        </pc:spChg>
        <pc:spChg chg="mod">
          <ac:chgData name="Justina Ojom" userId="cbdaed7d-8d45-4372-a16a-f3f8900c2f45" providerId="ADAL" clId="{08E99EDD-100E-4341-8BAD-8C916F3A621A}" dt="2023-03-02T17:28:18.679" v="10364" actId="207"/>
          <ac:spMkLst>
            <pc:docMk/>
            <pc:sldMk cId="3090556468" sldId="339"/>
            <ac:spMk id="30" creationId="{23D8AA94-FFBD-4F15-A021-C7F67B4A9317}"/>
          </ac:spMkLst>
        </pc:spChg>
        <pc:spChg chg="del mod">
          <ac:chgData name="Justina Ojom" userId="cbdaed7d-8d45-4372-a16a-f3f8900c2f45" providerId="ADAL" clId="{08E99EDD-100E-4341-8BAD-8C916F3A621A}" dt="2023-03-02T17:24:27.637" v="10337" actId="478"/>
          <ac:spMkLst>
            <pc:docMk/>
            <pc:sldMk cId="3090556468" sldId="339"/>
            <ac:spMk id="31" creationId="{1A21B561-6CC5-4F29-9E34-644CC16CF189}"/>
          </ac:spMkLst>
        </pc:spChg>
        <pc:spChg chg="del mod">
          <ac:chgData name="Justina Ojom" userId="cbdaed7d-8d45-4372-a16a-f3f8900c2f45" providerId="ADAL" clId="{08E99EDD-100E-4341-8BAD-8C916F3A621A}" dt="2023-03-02T17:24:26.861" v="10336" actId="478"/>
          <ac:spMkLst>
            <pc:docMk/>
            <pc:sldMk cId="3090556468" sldId="339"/>
            <ac:spMk id="32" creationId="{ACB160BB-5C43-437B-A56D-9358A65C17FB}"/>
          </ac:spMkLst>
        </pc:spChg>
        <pc:spChg chg="mod">
          <ac:chgData name="Justina Ojom" userId="cbdaed7d-8d45-4372-a16a-f3f8900c2f45" providerId="ADAL" clId="{08E99EDD-100E-4341-8BAD-8C916F3A621A}" dt="2023-03-02T17:28:18.679" v="10364" actId="207"/>
          <ac:spMkLst>
            <pc:docMk/>
            <pc:sldMk cId="3090556468" sldId="339"/>
            <ac:spMk id="33" creationId="{7FB9D514-CF6E-41F3-A7D1-DE079B808ACA}"/>
          </ac:spMkLst>
        </pc:spChg>
        <pc:cxnChg chg="mod">
          <ac:chgData name="Justina Ojom" userId="cbdaed7d-8d45-4372-a16a-f3f8900c2f45" providerId="ADAL" clId="{08E99EDD-100E-4341-8BAD-8C916F3A621A}" dt="2023-03-02T17:28:23.119" v="10365" actId="208"/>
          <ac:cxnSpMkLst>
            <pc:docMk/>
            <pc:sldMk cId="3090556468" sldId="339"/>
            <ac:cxnSpMk id="4" creationId="{1F5A7A33-2FD4-47B8-9BFB-7E6E4EA30D87}"/>
          </ac:cxnSpMkLst>
        </pc:cxn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08E99EDD-100E-4341-8BAD-8C916F3A621A}" dt="2023-03-02T17:23:28.941" v="10319"/>
              <pc2:cmMkLst xmlns:pc2="http://schemas.microsoft.com/office/powerpoint/2019/9/main/command">
                <pc:docMk/>
                <pc:sldMk cId="3090556468" sldId="339"/>
                <pc2:cmMk id="{EC9AC074-F65D-49BB-AD57-73B2A3B4A9CA}"/>
              </pc2:cmMkLst>
            </pc226:cmChg>
          </p:ext>
        </pc:extLst>
      </pc:sldChg>
      <pc:sldChg chg="addSp delSp modSp mod modNotes modNotesTx">
        <pc:chgData name="Justina Ojom" userId="cbdaed7d-8d45-4372-a16a-f3f8900c2f45" providerId="ADAL" clId="{08E99EDD-100E-4341-8BAD-8C916F3A621A}" dt="2023-03-03T13:53:26.761" v="11320" actId="1076"/>
        <pc:sldMkLst>
          <pc:docMk/>
          <pc:sldMk cId="1916270414" sldId="362"/>
        </pc:sldMkLst>
        <pc:spChg chg="mod">
          <ac:chgData name="Justina Ojom" userId="cbdaed7d-8d45-4372-a16a-f3f8900c2f45" providerId="ADAL" clId="{08E99EDD-100E-4341-8BAD-8C916F3A621A}" dt="2023-03-02T13:08:00.485" v="8103" actId="2711"/>
          <ac:spMkLst>
            <pc:docMk/>
            <pc:sldMk cId="1916270414" sldId="362"/>
            <ac:spMk id="2" creationId="{264F34D2-FA98-44F5-8D5A-F2E3ED689ADC}"/>
          </ac:spMkLst>
        </pc:spChg>
        <pc:spChg chg="mod">
          <ac:chgData name="Justina Ojom" userId="cbdaed7d-8d45-4372-a16a-f3f8900c2f45" providerId="ADAL" clId="{08E99EDD-100E-4341-8BAD-8C916F3A621A}" dt="2023-03-02T13:11:34.009" v="8145" actId="208"/>
          <ac:spMkLst>
            <pc:docMk/>
            <pc:sldMk cId="1916270414" sldId="362"/>
            <ac:spMk id="4" creationId="{BB385443-61F8-9F0F-7950-9A0601A47CAC}"/>
          </ac:spMkLst>
        </pc:spChg>
        <pc:spChg chg="del mod">
          <ac:chgData name="Justina Ojom" userId="cbdaed7d-8d45-4372-a16a-f3f8900c2f45" providerId="ADAL" clId="{08E99EDD-100E-4341-8BAD-8C916F3A621A}" dt="2023-03-02T14:47:40.601" v="8528" actId="478"/>
          <ac:spMkLst>
            <pc:docMk/>
            <pc:sldMk cId="1916270414" sldId="362"/>
            <ac:spMk id="5" creationId="{2026A0B3-C73A-3679-06CD-6015617A9E25}"/>
          </ac:spMkLst>
        </pc:spChg>
        <pc:spChg chg="mod">
          <ac:chgData name="Justina Ojom" userId="cbdaed7d-8d45-4372-a16a-f3f8900c2f45" providerId="ADAL" clId="{08E99EDD-100E-4341-8BAD-8C916F3A621A}" dt="2023-03-02T14:47:25.758" v="8524" actId="20577"/>
          <ac:spMkLst>
            <pc:docMk/>
            <pc:sldMk cId="1916270414" sldId="362"/>
            <ac:spMk id="7" creationId="{67796A0C-4C3A-E336-7889-B0A2D2AC02A7}"/>
          </ac:spMkLst>
        </pc:spChg>
        <pc:spChg chg="mod">
          <ac:chgData name="Justina Ojom" userId="cbdaed7d-8d45-4372-a16a-f3f8900c2f45" providerId="ADAL" clId="{08E99EDD-100E-4341-8BAD-8C916F3A621A}" dt="2023-03-02T14:47:46.841" v="8532" actId="404"/>
          <ac:spMkLst>
            <pc:docMk/>
            <pc:sldMk cId="1916270414" sldId="362"/>
            <ac:spMk id="8" creationId="{C9E5A157-40FA-4DFB-A399-CF88505DCFA4}"/>
          </ac:spMkLst>
        </pc:spChg>
        <pc:spChg chg="mod">
          <ac:chgData name="Justina Ojom" userId="cbdaed7d-8d45-4372-a16a-f3f8900c2f45" providerId="ADAL" clId="{08E99EDD-100E-4341-8BAD-8C916F3A621A}" dt="2023-03-02T13:11:42.093" v="8148" actId="207"/>
          <ac:spMkLst>
            <pc:docMk/>
            <pc:sldMk cId="1916270414" sldId="362"/>
            <ac:spMk id="9" creationId="{DC4C7592-98CD-3941-8D05-2B8EAB1419B7}"/>
          </ac:spMkLst>
        </pc:spChg>
        <pc:spChg chg="add mod">
          <ac:chgData name="Justina Ojom" userId="cbdaed7d-8d45-4372-a16a-f3f8900c2f45" providerId="ADAL" clId="{08E99EDD-100E-4341-8BAD-8C916F3A621A}" dt="2023-03-03T13:53:26.761" v="11320" actId="1076"/>
          <ac:spMkLst>
            <pc:docMk/>
            <pc:sldMk cId="1916270414" sldId="362"/>
            <ac:spMk id="10" creationId="{4A8EB42A-2B50-917D-A7E4-9CC08C986050}"/>
          </ac:spMkLst>
        </pc:spChg>
        <pc:spChg chg="mod">
          <ac:chgData name="Justina Ojom" userId="cbdaed7d-8d45-4372-a16a-f3f8900c2f45" providerId="ADAL" clId="{08E99EDD-100E-4341-8BAD-8C916F3A621A}" dt="2023-03-02T17:33:03.175" v="10407"/>
          <ac:spMkLst>
            <pc:docMk/>
            <pc:sldMk cId="1916270414" sldId="362"/>
            <ac:spMk id="11" creationId="{E4EA75C5-D60C-52FB-4876-8AB01BB353C7}"/>
          </ac:spMkLst>
        </pc:spChg>
        <pc:spChg chg="mod">
          <ac:chgData name="Justina Ojom" userId="cbdaed7d-8d45-4372-a16a-f3f8900c2f45" providerId="ADAL" clId="{08E99EDD-100E-4341-8BAD-8C916F3A621A}" dt="2023-03-02T14:47:46.841" v="8532" actId="404"/>
          <ac:spMkLst>
            <pc:docMk/>
            <pc:sldMk cId="1916270414" sldId="362"/>
            <ac:spMk id="13" creationId="{A17C0DF9-A168-4601-9A3D-D3B2FD87391D}"/>
          </ac:spMkLst>
        </pc:spChg>
        <pc:spChg chg="mod">
          <ac:chgData name="Justina Ojom" userId="cbdaed7d-8d45-4372-a16a-f3f8900c2f45" providerId="ADAL" clId="{08E99EDD-100E-4341-8BAD-8C916F3A621A}" dt="2023-03-02T14:47:46.841" v="8532" actId="404"/>
          <ac:spMkLst>
            <pc:docMk/>
            <pc:sldMk cId="1916270414" sldId="362"/>
            <ac:spMk id="14" creationId="{AA76F70D-D088-4EE5-9303-E4143709C314}"/>
          </ac:spMkLst>
        </pc:spChg>
        <pc:spChg chg="mod">
          <ac:chgData name="Justina Ojom" userId="cbdaed7d-8d45-4372-a16a-f3f8900c2f45" providerId="ADAL" clId="{08E99EDD-100E-4341-8BAD-8C916F3A621A}" dt="2023-03-02T14:47:46.841" v="8532" actId="404"/>
          <ac:spMkLst>
            <pc:docMk/>
            <pc:sldMk cId="1916270414" sldId="362"/>
            <ac:spMk id="15" creationId="{4A416B7E-DAF5-4E13-9C23-37EBB5CB79F1}"/>
          </ac:spMkLst>
        </pc:spChg>
        <pc:spChg chg="mod">
          <ac:chgData name="Justina Ojom" userId="cbdaed7d-8d45-4372-a16a-f3f8900c2f45" providerId="ADAL" clId="{08E99EDD-100E-4341-8BAD-8C916F3A621A}" dt="2023-03-02T14:47:46.841" v="8532" actId="404"/>
          <ac:spMkLst>
            <pc:docMk/>
            <pc:sldMk cId="1916270414" sldId="362"/>
            <ac:spMk id="16" creationId="{98878833-9CF0-477D-9D1B-6B8DEFB8C4E4}"/>
          </ac:spMkLst>
        </pc:spChg>
        <pc:spChg chg="mod">
          <ac:chgData name="Justina Ojom" userId="cbdaed7d-8d45-4372-a16a-f3f8900c2f45" providerId="ADAL" clId="{08E99EDD-100E-4341-8BAD-8C916F3A621A}" dt="2023-03-03T13:38:17.502" v="10682" actId="20577"/>
          <ac:spMkLst>
            <pc:docMk/>
            <pc:sldMk cId="1916270414" sldId="362"/>
            <ac:spMk id="17" creationId="{B9A1C059-FD46-3CBA-D5CC-A81BCB9CF4B8}"/>
          </ac:spMkLst>
        </pc:spChg>
        <pc:spChg chg="mod">
          <ac:chgData name="Justina Ojom" userId="cbdaed7d-8d45-4372-a16a-f3f8900c2f45" providerId="ADAL" clId="{08E99EDD-100E-4341-8BAD-8C916F3A621A}" dt="2023-03-02T17:33:03.175" v="10407"/>
          <ac:spMkLst>
            <pc:docMk/>
            <pc:sldMk cId="1916270414" sldId="362"/>
            <ac:spMk id="18" creationId="{65D68F8D-B9FF-570E-3341-DCAC0EE7B4D3}"/>
          </ac:spMkLst>
        </pc:spChg>
        <pc:spChg chg="mod">
          <ac:chgData name="Justina Ojom" userId="cbdaed7d-8d45-4372-a16a-f3f8900c2f45" providerId="ADAL" clId="{08E99EDD-100E-4341-8BAD-8C916F3A621A}" dt="2023-03-02T13:12:32.447" v="8152" actId="1076"/>
          <ac:spMkLst>
            <pc:docMk/>
            <pc:sldMk cId="1916270414" sldId="362"/>
            <ac:spMk id="23" creationId="{7F37710C-F69E-46CC-9D8F-B6BD44B929CE}"/>
          </ac:spMkLst>
        </pc:spChg>
        <pc:spChg chg="mod">
          <ac:chgData name="Justina Ojom" userId="cbdaed7d-8d45-4372-a16a-f3f8900c2f45" providerId="ADAL" clId="{08E99EDD-100E-4341-8BAD-8C916F3A621A}" dt="2023-03-02T13:12:32.447" v="8152" actId="1076"/>
          <ac:spMkLst>
            <pc:docMk/>
            <pc:sldMk cId="1916270414" sldId="362"/>
            <ac:spMk id="24" creationId="{43D509E4-64B1-4374-AD26-82E888248869}"/>
          </ac:spMkLst>
        </pc:spChg>
        <pc:spChg chg="mod">
          <ac:chgData name="Justina Ojom" userId="cbdaed7d-8d45-4372-a16a-f3f8900c2f45" providerId="ADAL" clId="{08E99EDD-100E-4341-8BAD-8C916F3A621A}" dt="2023-03-02T13:12:32.447" v="8152" actId="1076"/>
          <ac:spMkLst>
            <pc:docMk/>
            <pc:sldMk cId="1916270414" sldId="362"/>
            <ac:spMk id="25" creationId="{1F359C63-4C9D-4E9F-AF7F-0D70FE56B7AB}"/>
          </ac:spMkLst>
        </pc:spChg>
        <pc:spChg chg="mod">
          <ac:chgData name="Justina Ojom" userId="cbdaed7d-8d45-4372-a16a-f3f8900c2f45" providerId="ADAL" clId="{08E99EDD-100E-4341-8BAD-8C916F3A621A}" dt="2023-03-02T13:12:32.447" v="8152" actId="1076"/>
          <ac:spMkLst>
            <pc:docMk/>
            <pc:sldMk cId="1916270414" sldId="362"/>
            <ac:spMk id="26" creationId="{E412B141-F9BB-4DC9-81CB-65D1D1F88278}"/>
          </ac:spMkLst>
        </pc:spChg>
        <pc:spChg chg="mod">
          <ac:chgData name="Justina Ojom" userId="cbdaed7d-8d45-4372-a16a-f3f8900c2f45" providerId="ADAL" clId="{08E99EDD-100E-4341-8BAD-8C916F3A621A}" dt="2023-03-02T13:12:32.447" v="8152" actId="1076"/>
          <ac:spMkLst>
            <pc:docMk/>
            <pc:sldMk cId="1916270414" sldId="362"/>
            <ac:spMk id="27" creationId="{198F23DE-FC9A-47B6-AFA8-2B49408C8940}"/>
          </ac:spMkLst>
        </pc:spChg>
        <pc:spChg chg="mod">
          <ac:chgData name="Justina Ojom" userId="cbdaed7d-8d45-4372-a16a-f3f8900c2f45" providerId="ADAL" clId="{08E99EDD-100E-4341-8BAD-8C916F3A621A}" dt="2023-03-02T13:08:00.485" v="8103" actId="2711"/>
          <ac:spMkLst>
            <pc:docMk/>
            <pc:sldMk cId="1916270414" sldId="362"/>
            <ac:spMk id="30" creationId="{6913F8DE-FB8B-4548-B1A3-F73BBE696DA3}"/>
          </ac:spMkLst>
        </pc:spChg>
        <pc:spChg chg="mod">
          <ac:chgData name="Justina Ojom" userId="cbdaed7d-8d45-4372-a16a-f3f8900c2f45" providerId="ADAL" clId="{08E99EDD-100E-4341-8BAD-8C916F3A621A}" dt="2023-03-02T13:08:00.485" v="8103" actId="2711"/>
          <ac:spMkLst>
            <pc:docMk/>
            <pc:sldMk cId="1916270414" sldId="362"/>
            <ac:spMk id="31" creationId="{4A81DD08-DC7A-4585-9163-22CC46F0DF9A}"/>
          </ac:spMkLst>
        </pc:spChg>
        <pc:spChg chg="del mod">
          <ac:chgData name="Justina Ojom" userId="cbdaed7d-8d45-4372-a16a-f3f8900c2f45" providerId="ADAL" clId="{08E99EDD-100E-4341-8BAD-8C916F3A621A}" dt="2023-03-02T13:11:28.583" v="8143" actId="478"/>
          <ac:spMkLst>
            <pc:docMk/>
            <pc:sldMk cId="1916270414" sldId="362"/>
            <ac:spMk id="35" creationId="{314701DF-5C69-42A0-BCDD-9E65F3D6C268}"/>
          </ac:spMkLst>
        </pc:spChg>
        <pc:grpChg chg="add del mod">
          <ac:chgData name="Justina Ojom" userId="cbdaed7d-8d45-4372-a16a-f3f8900c2f45" providerId="ADAL" clId="{08E99EDD-100E-4341-8BAD-8C916F3A621A}" dt="2023-03-02T17:33:02.999" v="10406" actId="478"/>
          <ac:grpSpMkLst>
            <pc:docMk/>
            <pc:sldMk cId="1916270414" sldId="362"/>
            <ac:grpSpMk id="3" creationId="{DFCE857C-B830-42F5-E7F6-40C12DD07A3A}"/>
          </ac:grpSpMkLst>
        </pc:grpChg>
        <pc:grpChg chg="add mod">
          <ac:chgData name="Justina Ojom" userId="cbdaed7d-8d45-4372-a16a-f3f8900c2f45" providerId="ADAL" clId="{08E99EDD-100E-4341-8BAD-8C916F3A621A}" dt="2023-03-02T17:33:03.175" v="10407"/>
          <ac:grpSpMkLst>
            <pc:docMk/>
            <pc:sldMk cId="1916270414" sldId="362"/>
            <ac:grpSpMk id="5" creationId="{58ABC89A-681B-D56F-5486-1890261C6143}"/>
          </ac:grpSpMkLst>
        </pc:grpChg>
        <pc:grpChg chg="mod">
          <ac:chgData name="Justina Ojom" userId="cbdaed7d-8d45-4372-a16a-f3f8900c2f45" providerId="ADAL" clId="{08E99EDD-100E-4341-8BAD-8C916F3A621A}" dt="2023-03-02T13:11:28.859" v="8144"/>
          <ac:grpSpMkLst>
            <pc:docMk/>
            <pc:sldMk cId="1916270414" sldId="362"/>
            <ac:grpSpMk id="6" creationId="{487B3727-7AF6-BCB8-CA1E-43AA015F7156}"/>
          </ac:grpSpMkLst>
        </pc:grpChg>
        <pc:grpChg chg="mod">
          <ac:chgData name="Justina Ojom" userId="cbdaed7d-8d45-4372-a16a-f3f8900c2f45" providerId="ADAL" clId="{08E99EDD-100E-4341-8BAD-8C916F3A621A}" dt="2023-03-02T17:33:03.175" v="10407"/>
          <ac:grpSpMkLst>
            <pc:docMk/>
            <pc:sldMk cId="1916270414" sldId="362"/>
            <ac:grpSpMk id="12" creationId="{4DD04824-CEBF-1792-046E-983E66021592}"/>
          </ac:grpSpMkLst>
        </pc:grpChg>
        <pc:grpChg chg="del">
          <ac:chgData name="Justina Ojom" userId="cbdaed7d-8d45-4372-a16a-f3f8900c2f45" providerId="ADAL" clId="{08E99EDD-100E-4341-8BAD-8C916F3A621A}" dt="2023-03-02T13:11:28.583" v="8143" actId="478"/>
          <ac:grpSpMkLst>
            <pc:docMk/>
            <pc:sldMk cId="1916270414" sldId="362"/>
            <ac:grpSpMk id="29" creationId="{F48776FC-873B-4428-A23D-CFECC66817F4}"/>
          </ac:grpSpMkLst>
        </pc:grpChg>
      </pc:sldChg>
      <pc:sldChg chg="modSp mod modNotes modNotesTx">
        <pc:chgData name="Justina Ojom" userId="cbdaed7d-8d45-4372-a16a-f3f8900c2f45" providerId="ADAL" clId="{08E99EDD-100E-4341-8BAD-8C916F3A621A}" dt="2023-03-02T14:41:26.383" v="8456" actId="14100"/>
        <pc:sldMkLst>
          <pc:docMk/>
          <pc:sldMk cId="821735789" sldId="375"/>
        </pc:sldMkLst>
        <pc:spChg chg="mod">
          <ac:chgData name="Justina Ojom" userId="cbdaed7d-8d45-4372-a16a-f3f8900c2f45" providerId="ADAL" clId="{08E99EDD-100E-4341-8BAD-8C916F3A621A}" dt="2023-03-02T13:07:51.516" v="8102" actId="2711"/>
          <ac:spMkLst>
            <pc:docMk/>
            <pc:sldMk cId="821735789" sldId="375"/>
            <ac:spMk id="2" creationId="{264F34D2-FA98-44F5-8D5A-F2E3ED689ADC}"/>
          </ac:spMkLst>
        </pc:spChg>
        <pc:spChg chg="mod">
          <ac:chgData name="Justina Ojom" userId="cbdaed7d-8d45-4372-a16a-f3f8900c2f45" providerId="ADAL" clId="{08E99EDD-100E-4341-8BAD-8C916F3A621A}" dt="2023-03-02T14:41:26.383" v="8456" actId="14100"/>
          <ac:spMkLst>
            <pc:docMk/>
            <pc:sldMk cId="821735789" sldId="375"/>
            <ac:spMk id="4" creationId="{A7F7F008-EE56-60D8-0F67-F6734C240747}"/>
          </ac:spMkLst>
        </pc:spChg>
        <pc:spChg chg="mod">
          <ac:chgData name="Justina Ojom" userId="cbdaed7d-8d45-4372-a16a-f3f8900c2f45" providerId="ADAL" clId="{08E99EDD-100E-4341-8BAD-8C916F3A621A}" dt="2023-03-02T14:41:21.347" v="8454" actId="1076"/>
          <ac:spMkLst>
            <pc:docMk/>
            <pc:sldMk cId="821735789" sldId="375"/>
            <ac:spMk id="5" creationId="{B2721CB4-063B-8942-696D-B0105F9630C4}"/>
          </ac:spMkLst>
        </pc:spChg>
        <pc:spChg chg="mod">
          <ac:chgData name="Justina Ojom" userId="cbdaed7d-8d45-4372-a16a-f3f8900c2f45" providerId="ADAL" clId="{08E99EDD-100E-4341-8BAD-8C916F3A621A}" dt="2023-03-02T14:40:48.726" v="8444" actId="207"/>
          <ac:spMkLst>
            <pc:docMk/>
            <pc:sldMk cId="821735789" sldId="375"/>
            <ac:spMk id="6" creationId="{B8859FB6-786A-9BE7-37E2-5AD220E0B16A}"/>
          </ac:spMkLst>
        </pc:spChg>
        <pc:spChg chg="mod">
          <ac:chgData name="Justina Ojom" userId="cbdaed7d-8d45-4372-a16a-f3f8900c2f45" providerId="ADAL" clId="{08E99EDD-100E-4341-8BAD-8C916F3A621A}" dt="2023-03-02T14:40:46.739" v="8443" actId="207"/>
          <ac:spMkLst>
            <pc:docMk/>
            <pc:sldMk cId="821735789" sldId="375"/>
            <ac:spMk id="24" creationId="{48507F16-304A-4A9C-B6AA-E1B4EBF09BDC}"/>
          </ac:spMkLst>
        </pc:spChg>
        <pc:spChg chg="mod">
          <ac:chgData name="Justina Ojom" userId="cbdaed7d-8d45-4372-a16a-f3f8900c2f45" providerId="ADAL" clId="{08E99EDD-100E-4341-8BAD-8C916F3A621A}" dt="2023-03-02T14:40:46.739" v="8443" actId="207"/>
          <ac:spMkLst>
            <pc:docMk/>
            <pc:sldMk cId="821735789" sldId="375"/>
            <ac:spMk id="25" creationId="{02B38E4B-1479-4912-97B6-270447ED1482}"/>
          </ac:spMkLst>
        </pc:spChg>
        <pc:spChg chg="mod">
          <ac:chgData name="Justina Ojom" userId="cbdaed7d-8d45-4372-a16a-f3f8900c2f45" providerId="ADAL" clId="{08E99EDD-100E-4341-8BAD-8C916F3A621A}" dt="2023-03-02T13:07:51.516" v="8102" actId="2711"/>
          <ac:spMkLst>
            <pc:docMk/>
            <pc:sldMk cId="821735789" sldId="375"/>
            <ac:spMk id="28" creationId="{F9EB5331-BF39-4E4A-A8FE-4EAD8556F3A7}"/>
          </ac:spMkLst>
        </pc:spChg>
        <pc:spChg chg="mod">
          <ac:chgData name="Justina Ojom" userId="cbdaed7d-8d45-4372-a16a-f3f8900c2f45" providerId="ADAL" clId="{08E99EDD-100E-4341-8BAD-8C916F3A621A}" dt="2023-03-02T14:40:33.423" v="8439" actId="207"/>
          <ac:spMkLst>
            <pc:docMk/>
            <pc:sldMk cId="821735789" sldId="375"/>
            <ac:spMk id="29" creationId="{47AB4EB1-ED40-4F21-A945-EC514FD2A7EA}"/>
          </ac:spMkLst>
        </pc:spChg>
        <pc:spChg chg="mod">
          <ac:chgData name="Justina Ojom" userId="cbdaed7d-8d45-4372-a16a-f3f8900c2f45" providerId="ADAL" clId="{08E99EDD-100E-4341-8BAD-8C916F3A621A}" dt="2023-03-02T14:40:31.054" v="8438" actId="207"/>
          <ac:spMkLst>
            <pc:docMk/>
            <pc:sldMk cId="821735789" sldId="375"/>
            <ac:spMk id="30" creationId="{20DD92F8-D6CB-42B4-9863-E94B4577E6AE}"/>
          </ac:spMkLst>
        </pc:spChg>
        <pc:spChg chg="mod">
          <ac:chgData name="Justina Ojom" userId="cbdaed7d-8d45-4372-a16a-f3f8900c2f45" providerId="ADAL" clId="{08E99EDD-100E-4341-8BAD-8C916F3A621A}" dt="2023-03-02T14:40:28.144" v="8437" actId="207"/>
          <ac:spMkLst>
            <pc:docMk/>
            <pc:sldMk cId="821735789" sldId="375"/>
            <ac:spMk id="32" creationId="{B2DA546D-2EDD-4DB7-92CD-D517EC409ABB}"/>
          </ac:spMkLst>
        </pc:spChg>
        <pc:spChg chg="mod">
          <ac:chgData name="Justina Ojom" userId="cbdaed7d-8d45-4372-a16a-f3f8900c2f45" providerId="ADAL" clId="{08E99EDD-100E-4341-8BAD-8C916F3A621A}" dt="2023-03-02T14:40:24.657" v="8436" actId="207"/>
          <ac:spMkLst>
            <pc:docMk/>
            <pc:sldMk cId="821735789" sldId="375"/>
            <ac:spMk id="33" creationId="{84B4DA82-9DF5-4819-9CDB-04A5EA7B9523}"/>
          </ac:spMkLst>
        </pc:spChg>
        <pc:spChg chg="mod">
          <ac:chgData name="Justina Ojom" userId="cbdaed7d-8d45-4372-a16a-f3f8900c2f45" providerId="ADAL" clId="{08E99EDD-100E-4341-8BAD-8C916F3A621A}" dt="2023-03-02T14:40:50.984" v="8445" actId="207"/>
          <ac:spMkLst>
            <pc:docMk/>
            <pc:sldMk cId="821735789" sldId="375"/>
            <ac:spMk id="38" creationId="{45079EC1-D715-44BA-8AC7-D32E4D4257D0}"/>
          </ac:spMkLst>
        </pc:spChg>
        <pc:spChg chg="mod">
          <ac:chgData name="Justina Ojom" userId="cbdaed7d-8d45-4372-a16a-f3f8900c2f45" providerId="ADAL" clId="{08E99EDD-100E-4341-8BAD-8C916F3A621A}" dt="2023-03-02T14:40:53.995" v="8446" actId="207"/>
          <ac:spMkLst>
            <pc:docMk/>
            <pc:sldMk cId="821735789" sldId="375"/>
            <ac:spMk id="39" creationId="{D28891D9-FF51-48F9-AAEC-BF128056251F}"/>
          </ac:spMkLst>
        </pc:spChg>
        <pc:spChg chg="mod">
          <ac:chgData name="Justina Ojom" userId="cbdaed7d-8d45-4372-a16a-f3f8900c2f45" providerId="ADAL" clId="{08E99EDD-100E-4341-8BAD-8C916F3A621A}" dt="2023-03-02T14:40:57.068" v="8447" actId="207"/>
          <ac:spMkLst>
            <pc:docMk/>
            <pc:sldMk cId="821735789" sldId="375"/>
            <ac:spMk id="40" creationId="{D401039E-282F-4A23-8B58-1D50217261C8}"/>
          </ac:spMkLst>
        </pc:spChg>
        <pc:spChg chg="mod">
          <ac:chgData name="Justina Ojom" userId="cbdaed7d-8d45-4372-a16a-f3f8900c2f45" providerId="ADAL" clId="{08E99EDD-100E-4341-8BAD-8C916F3A621A}" dt="2023-03-02T14:41:00.181" v="8448" actId="207"/>
          <ac:spMkLst>
            <pc:docMk/>
            <pc:sldMk cId="821735789" sldId="375"/>
            <ac:spMk id="41" creationId="{CC1FBDBE-AFE4-4521-BDE8-BDF7AE574576}"/>
          </ac:spMkLst>
        </pc:spChg>
        <pc:spChg chg="mod">
          <ac:chgData name="Justina Ojom" userId="cbdaed7d-8d45-4372-a16a-f3f8900c2f45" providerId="ADAL" clId="{08E99EDD-100E-4341-8BAD-8C916F3A621A}" dt="2023-03-02T13:07:51.516" v="8102" actId="2711"/>
          <ac:spMkLst>
            <pc:docMk/>
            <pc:sldMk cId="821735789" sldId="375"/>
            <ac:spMk id="42" creationId="{A5DC8F1B-0865-4DBB-A446-F25C6CA0AEAA}"/>
          </ac:spMkLst>
        </pc:spChg>
        <pc:spChg chg="mod">
          <ac:chgData name="Justina Ojom" userId="cbdaed7d-8d45-4372-a16a-f3f8900c2f45" providerId="ADAL" clId="{08E99EDD-100E-4341-8BAD-8C916F3A621A}" dt="2023-03-02T14:41:04.926" v="8450" actId="208"/>
          <ac:spMkLst>
            <pc:docMk/>
            <pc:sldMk cId="821735789" sldId="375"/>
            <ac:spMk id="43" creationId="{1E285FCE-6954-4721-AA77-342BE017FAB6}"/>
          </ac:spMkLst>
        </pc:spChg>
        <pc:grpChg chg="mod">
          <ac:chgData name="Justina Ojom" userId="cbdaed7d-8d45-4372-a16a-f3f8900c2f45" providerId="ADAL" clId="{08E99EDD-100E-4341-8BAD-8C916F3A621A}" dt="2023-03-02T14:40:48.726" v="8444" actId="207"/>
          <ac:grpSpMkLst>
            <pc:docMk/>
            <pc:sldMk cId="821735789" sldId="375"/>
            <ac:grpSpMk id="3" creationId="{E255A599-C215-7A4C-5B93-1857081BB880}"/>
          </ac:grpSpMkLst>
        </pc:grpChg>
      </pc:sldChg>
      <pc:sldChg chg="addSp delSp modSp mod setBg modClrScheme chgLayout modNotes modNotesTx">
        <pc:chgData name="Justina Ojom" userId="cbdaed7d-8d45-4372-a16a-f3f8900c2f45" providerId="ADAL" clId="{08E99EDD-100E-4341-8BAD-8C916F3A621A}" dt="2023-03-03T13:50:37.437" v="11319" actId="313"/>
        <pc:sldMkLst>
          <pc:docMk/>
          <pc:sldMk cId="1063413240" sldId="377"/>
        </pc:sldMkLst>
        <pc:spChg chg="add del">
          <ac:chgData name="Justina Ojom" userId="cbdaed7d-8d45-4372-a16a-f3f8900c2f45" providerId="ADAL" clId="{08E99EDD-100E-4341-8BAD-8C916F3A621A}" dt="2023-03-02T13:02:13.112" v="8020" actId="22"/>
          <ac:spMkLst>
            <pc:docMk/>
            <pc:sldMk cId="1063413240" sldId="377"/>
            <ac:spMk id="3" creationId="{D79EED58-4F5B-0EFD-4964-0E7D5738A70D}"/>
          </ac:spMkLst>
        </pc:spChg>
        <pc:spChg chg="add mod">
          <ac:chgData name="Justina Ojom" userId="cbdaed7d-8d45-4372-a16a-f3f8900c2f45" providerId="ADAL" clId="{08E99EDD-100E-4341-8BAD-8C916F3A621A}" dt="2023-03-02T13:06:26.134" v="8076"/>
          <ac:spMkLst>
            <pc:docMk/>
            <pc:sldMk cId="1063413240" sldId="377"/>
            <ac:spMk id="4" creationId="{ECD9FC00-9E0F-8D92-AF02-AE6718CB8F25}"/>
          </ac:spMkLst>
        </pc:spChg>
        <pc:spChg chg="del mod ord">
          <ac:chgData name="Justina Ojom" userId="cbdaed7d-8d45-4372-a16a-f3f8900c2f45" providerId="ADAL" clId="{08E99EDD-100E-4341-8BAD-8C916F3A621A}" dt="2023-03-02T13:02:30.896" v="8025" actId="478"/>
          <ac:spMkLst>
            <pc:docMk/>
            <pc:sldMk cId="1063413240" sldId="377"/>
            <ac:spMk id="443" creationId="{00000000-0000-0000-0000-000000000000}"/>
          </ac:spMkLst>
        </pc:spChg>
      </pc:sldChg>
      <pc:sldChg chg="addSp delSp modSp mod delCm modNotes modNotesTx">
        <pc:chgData name="Justina Ojom" userId="cbdaed7d-8d45-4372-a16a-f3f8900c2f45" providerId="ADAL" clId="{08E99EDD-100E-4341-8BAD-8C916F3A621A}" dt="2023-03-03T13:56:17.981" v="11350" actId="1076"/>
        <pc:sldMkLst>
          <pc:docMk/>
          <pc:sldMk cId="975688697" sldId="378"/>
        </pc:sldMkLst>
        <pc:spChg chg="mod">
          <ac:chgData name="Justina Ojom" userId="cbdaed7d-8d45-4372-a16a-f3f8900c2f45" providerId="ADAL" clId="{08E99EDD-100E-4341-8BAD-8C916F3A621A}" dt="2023-03-02T13:08:08.364" v="8105" actId="2711"/>
          <ac:spMkLst>
            <pc:docMk/>
            <pc:sldMk cId="975688697" sldId="378"/>
            <ac:spMk id="2" creationId="{E9C9F5A7-631F-BFE4-C389-8579F6C3F713}"/>
          </ac:spMkLst>
        </pc:spChg>
        <pc:spChg chg="add mod">
          <ac:chgData name="Justina Ojom" userId="cbdaed7d-8d45-4372-a16a-f3f8900c2f45" providerId="ADAL" clId="{08E99EDD-100E-4341-8BAD-8C916F3A621A}" dt="2023-03-03T13:56:17.981" v="11350" actId="1076"/>
          <ac:spMkLst>
            <pc:docMk/>
            <pc:sldMk cId="975688697" sldId="378"/>
            <ac:spMk id="3" creationId="{6A145D35-4CE7-7183-BC7D-E8BA7FD47F58}"/>
          </ac:spMkLst>
        </pc:spChg>
        <pc:spChg chg="add mod">
          <ac:chgData name="Justina Ojom" userId="cbdaed7d-8d45-4372-a16a-f3f8900c2f45" providerId="ADAL" clId="{08E99EDD-100E-4341-8BAD-8C916F3A621A}" dt="2023-03-02T15:26:30.387" v="8859" actId="122"/>
          <ac:spMkLst>
            <pc:docMk/>
            <pc:sldMk cId="975688697" sldId="378"/>
            <ac:spMk id="4" creationId="{529ABFCC-9F5B-7B6F-3FD9-4CDE0EC958AB}"/>
          </ac:spMkLst>
        </pc:spChg>
        <pc:spChg chg="mod">
          <ac:chgData name="Justina Ojom" userId="cbdaed7d-8d45-4372-a16a-f3f8900c2f45" providerId="ADAL" clId="{08E99EDD-100E-4341-8BAD-8C916F3A621A}" dt="2023-03-02T14:48:07.806" v="8538"/>
          <ac:spMkLst>
            <pc:docMk/>
            <pc:sldMk cId="975688697" sldId="378"/>
            <ac:spMk id="4" creationId="{8AE35518-58CC-96BA-ECD8-5159AFDC8663}"/>
          </ac:spMkLst>
        </pc:spChg>
        <pc:spChg chg="del mod">
          <ac:chgData name="Justina Ojom" userId="cbdaed7d-8d45-4372-a16a-f3f8900c2f45" providerId="ADAL" clId="{08E99EDD-100E-4341-8BAD-8C916F3A621A}" dt="2023-03-02T15:12:48.735" v="8670" actId="478"/>
          <ac:spMkLst>
            <pc:docMk/>
            <pc:sldMk cId="975688697" sldId="378"/>
            <ac:spMk id="5" creationId="{B0580D6D-03E6-0D2C-419C-E368F53C7D47}"/>
          </ac:spMkLst>
        </pc:spChg>
        <pc:spChg chg="add mod ord">
          <ac:chgData name="Justina Ojom" userId="cbdaed7d-8d45-4372-a16a-f3f8900c2f45" providerId="ADAL" clId="{08E99EDD-100E-4341-8BAD-8C916F3A621A}" dt="2023-03-02T15:26:15.384" v="8858" actId="14100"/>
          <ac:spMkLst>
            <pc:docMk/>
            <pc:sldMk cId="975688697" sldId="378"/>
            <ac:spMk id="6" creationId="{67D77DA2-ED9D-D7BB-1266-51EBD61665E4}"/>
          </ac:spMkLst>
        </pc:spChg>
        <pc:spChg chg="add mod ord">
          <ac:chgData name="Justina Ojom" userId="cbdaed7d-8d45-4372-a16a-f3f8900c2f45" providerId="ADAL" clId="{08E99EDD-100E-4341-8BAD-8C916F3A621A}" dt="2023-03-02T15:26:08.432" v="8855" actId="14100"/>
          <ac:spMkLst>
            <pc:docMk/>
            <pc:sldMk cId="975688697" sldId="378"/>
            <ac:spMk id="7" creationId="{5A6546A3-8BC1-85C8-FBAA-3BEDFFA8BD95}"/>
          </ac:spMkLst>
        </pc:spChg>
        <pc:spChg chg="mod">
          <ac:chgData name="Justina Ojom" userId="cbdaed7d-8d45-4372-a16a-f3f8900c2f45" providerId="ADAL" clId="{08E99EDD-100E-4341-8BAD-8C916F3A621A}" dt="2023-03-02T14:48:07.806" v="8538"/>
          <ac:spMkLst>
            <pc:docMk/>
            <pc:sldMk cId="975688697" sldId="378"/>
            <ac:spMk id="7" creationId="{8CBC5D63-8CB2-A4BE-F780-A386E9F6B22A}"/>
          </ac:spMkLst>
        </pc:spChg>
        <pc:spChg chg="del mod">
          <ac:chgData name="Justina Ojom" userId="cbdaed7d-8d45-4372-a16a-f3f8900c2f45" providerId="ADAL" clId="{08E99EDD-100E-4341-8BAD-8C916F3A621A}" dt="2023-03-02T14:48:09.282" v="8540" actId="478"/>
          <ac:spMkLst>
            <pc:docMk/>
            <pc:sldMk cId="975688697" sldId="378"/>
            <ac:spMk id="8" creationId="{92519BAE-CBD2-DACB-DB8B-DB37EDB5E3E8}"/>
          </ac:spMkLst>
        </pc:spChg>
        <pc:spChg chg="add mod ord">
          <ac:chgData name="Justina Ojom" userId="cbdaed7d-8d45-4372-a16a-f3f8900c2f45" providerId="ADAL" clId="{08E99EDD-100E-4341-8BAD-8C916F3A621A}" dt="2023-03-02T15:26:37.091" v="8860" actId="1076"/>
          <ac:spMkLst>
            <pc:docMk/>
            <pc:sldMk cId="975688697" sldId="378"/>
            <ac:spMk id="8" creationId="{C707F9DC-CC62-2CC0-176F-BCE63437D434}"/>
          </ac:spMkLst>
        </pc:spChg>
        <pc:spChg chg="mod">
          <ac:chgData name="Justina Ojom" userId="cbdaed7d-8d45-4372-a16a-f3f8900c2f45" providerId="ADAL" clId="{08E99EDD-100E-4341-8BAD-8C916F3A621A}" dt="2023-03-02T13:08:08.364" v="8105" actId="2711"/>
          <ac:spMkLst>
            <pc:docMk/>
            <pc:sldMk cId="975688697" sldId="378"/>
            <ac:spMk id="10" creationId="{10118F85-E385-FB99-0100-720AD2F4FB71}"/>
          </ac:spMkLst>
        </pc:spChg>
        <pc:spChg chg="add mod">
          <ac:chgData name="Justina Ojom" userId="cbdaed7d-8d45-4372-a16a-f3f8900c2f45" providerId="ADAL" clId="{08E99EDD-100E-4341-8BAD-8C916F3A621A}" dt="2023-03-02T17:33:36.646" v="10409" actId="1582"/>
          <ac:spMkLst>
            <pc:docMk/>
            <pc:sldMk cId="975688697" sldId="378"/>
            <ac:spMk id="10" creationId="{5F6EEA8C-AC53-7BF2-0A89-690E7D727397}"/>
          </ac:spMkLst>
        </pc:spChg>
        <pc:spChg chg="mod">
          <ac:chgData name="Justina Ojom" userId="cbdaed7d-8d45-4372-a16a-f3f8900c2f45" providerId="ADAL" clId="{08E99EDD-100E-4341-8BAD-8C916F3A621A}" dt="2023-03-02T13:08:08.364" v="8105" actId="2711"/>
          <ac:spMkLst>
            <pc:docMk/>
            <pc:sldMk cId="975688697" sldId="378"/>
            <ac:spMk id="11" creationId="{3D820F5F-B801-919E-4242-12507F33E2A2}"/>
          </ac:spMkLst>
        </pc:spChg>
        <pc:spChg chg="mod">
          <ac:chgData name="Justina Ojom" userId="cbdaed7d-8d45-4372-a16a-f3f8900c2f45" providerId="ADAL" clId="{08E99EDD-100E-4341-8BAD-8C916F3A621A}" dt="2023-03-02T14:48:07.806" v="8538"/>
          <ac:spMkLst>
            <pc:docMk/>
            <pc:sldMk cId="975688697" sldId="378"/>
            <ac:spMk id="12" creationId="{61D48E03-2F5D-4150-904A-EE0C2274A27C}"/>
          </ac:spMkLst>
        </pc:spChg>
        <pc:spChg chg="mod">
          <ac:chgData name="Justina Ojom" userId="cbdaed7d-8d45-4372-a16a-f3f8900c2f45" providerId="ADAL" clId="{08E99EDD-100E-4341-8BAD-8C916F3A621A}" dt="2023-03-02T14:48:09.517" v="8541"/>
          <ac:spMkLst>
            <pc:docMk/>
            <pc:sldMk cId="975688697" sldId="378"/>
            <ac:spMk id="14" creationId="{9DD5D48F-9691-93AD-5907-B9ED0A244643}"/>
          </ac:spMkLst>
        </pc:spChg>
        <pc:spChg chg="mod">
          <ac:chgData name="Justina Ojom" userId="cbdaed7d-8d45-4372-a16a-f3f8900c2f45" providerId="ADAL" clId="{08E99EDD-100E-4341-8BAD-8C916F3A621A}" dt="2023-03-02T14:48:09.517" v="8541"/>
          <ac:spMkLst>
            <pc:docMk/>
            <pc:sldMk cId="975688697" sldId="378"/>
            <ac:spMk id="16" creationId="{5B2B6E0D-C82A-EFD7-4AED-3F78386EF0F4}"/>
          </ac:spMkLst>
        </pc:spChg>
        <pc:spChg chg="mod">
          <ac:chgData name="Justina Ojom" userId="cbdaed7d-8d45-4372-a16a-f3f8900c2f45" providerId="ADAL" clId="{08E99EDD-100E-4341-8BAD-8C916F3A621A}" dt="2023-03-02T14:48:09.517" v="8541"/>
          <ac:spMkLst>
            <pc:docMk/>
            <pc:sldMk cId="975688697" sldId="378"/>
            <ac:spMk id="17" creationId="{0D391E63-92F7-5886-71A8-625BFC4D60FF}"/>
          </ac:spMkLst>
        </pc:spChg>
        <pc:spChg chg="add mod">
          <ac:chgData name="Justina Ojom" userId="cbdaed7d-8d45-4372-a16a-f3f8900c2f45" providerId="ADAL" clId="{08E99EDD-100E-4341-8BAD-8C916F3A621A}" dt="2023-03-02T17:33:36.646" v="10409" actId="1582"/>
          <ac:spMkLst>
            <pc:docMk/>
            <pc:sldMk cId="975688697" sldId="378"/>
            <ac:spMk id="18" creationId="{A68E9CB1-8DFA-F9AE-B18D-CDDE0BCBFAC9}"/>
          </ac:spMkLst>
        </pc:spChg>
        <pc:spChg chg="add mod">
          <ac:chgData name="Justina Ojom" userId="cbdaed7d-8d45-4372-a16a-f3f8900c2f45" providerId="ADAL" clId="{08E99EDD-100E-4341-8BAD-8C916F3A621A}" dt="2023-03-02T17:33:36.646" v="10409" actId="1582"/>
          <ac:spMkLst>
            <pc:docMk/>
            <pc:sldMk cId="975688697" sldId="378"/>
            <ac:spMk id="21" creationId="{F9A4873B-564A-04CB-556B-FC995A21751D}"/>
          </ac:spMkLst>
        </pc:spChg>
        <pc:spChg chg="mod">
          <ac:chgData name="Justina Ojom" userId="cbdaed7d-8d45-4372-a16a-f3f8900c2f45" providerId="ADAL" clId="{08E99EDD-100E-4341-8BAD-8C916F3A621A}" dt="2023-03-02T17:32:58.546" v="10405"/>
          <ac:spMkLst>
            <pc:docMk/>
            <pc:sldMk cId="975688697" sldId="378"/>
            <ac:spMk id="36" creationId="{0279CA2F-84C5-B209-215C-1D6AE323C132}"/>
          </ac:spMkLst>
        </pc:spChg>
        <pc:spChg chg="mod">
          <ac:chgData name="Justina Ojom" userId="cbdaed7d-8d45-4372-a16a-f3f8900c2f45" providerId="ADAL" clId="{08E99EDD-100E-4341-8BAD-8C916F3A621A}" dt="2023-03-03T13:38:47.804" v="10725" actId="20577"/>
          <ac:spMkLst>
            <pc:docMk/>
            <pc:sldMk cId="975688697" sldId="378"/>
            <ac:spMk id="38" creationId="{A242697D-5104-A8A6-628B-AE1772AF5EF2}"/>
          </ac:spMkLst>
        </pc:spChg>
        <pc:spChg chg="mod">
          <ac:chgData name="Justina Ojom" userId="cbdaed7d-8d45-4372-a16a-f3f8900c2f45" providerId="ADAL" clId="{08E99EDD-100E-4341-8BAD-8C916F3A621A}" dt="2023-03-02T17:32:58.546" v="10405"/>
          <ac:spMkLst>
            <pc:docMk/>
            <pc:sldMk cId="975688697" sldId="378"/>
            <ac:spMk id="39" creationId="{56B1E85D-5069-861A-38AA-80C394927277}"/>
          </ac:spMkLst>
        </pc:spChg>
        <pc:grpChg chg="add del mod">
          <ac:chgData name="Justina Ojom" userId="cbdaed7d-8d45-4372-a16a-f3f8900c2f45" providerId="ADAL" clId="{08E99EDD-100E-4341-8BAD-8C916F3A621A}" dt="2023-03-02T14:48:08.469" v="8539"/>
          <ac:grpSpMkLst>
            <pc:docMk/>
            <pc:sldMk cId="975688697" sldId="378"/>
            <ac:grpSpMk id="3" creationId="{61ED2FEA-03CE-C147-3291-7A25DF1020EC}"/>
          </ac:grpSpMkLst>
        </pc:grpChg>
        <pc:grpChg chg="mod">
          <ac:chgData name="Justina Ojom" userId="cbdaed7d-8d45-4372-a16a-f3f8900c2f45" providerId="ADAL" clId="{08E99EDD-100E-4341-8BAD-8C916F3A621A}" dt="2023-03-02T14:48:07.806" v="8538"/>
          <ac:grpSpMkLst>
            <pc:docMk/>
            <pc:sldMk cId="975688697" sldId="378"/>
            <ac:grpSpMk id="6" creationId="{D0E535B6-C8F8-BDF0-BBA7-835DECE1C316}"/>
          </ac:grpSpMkLst>
        </pc:grpChg>
        <pc:grpChg chg="del">
          <ac:chgData name="Justina Ojom" userId="cbdaed7d-8d45-4372-a16a-f3f8900c2f45" providerId="ADAL" clId="{08E99EDD-100E-4341-8BAD-8C916F3A621A}" dt="2023-03-02T14:48:07.489" v="8537" actId="478"/>
          <ac:grpSpMkLst>
            <pc:docMk/>
            <pc:sldMk cId="975688697" sldId="378"/>
            <ac:grpSpMk id="9" creationId="{C5217140-3D5B-377F-5BCC-CA755A176AE6}"/>
          </ac:grpSpMkLst>
        </pc:grpChg>
        <pc:grpChg chg="add del mod">
          <ac:chgData name="Justina Ojom" userId="cbdaed7d-8d45-4372-a16a-f3f8900c2f45" providerId="ADAL" clId="{08E99EDD-100E-4341-8BAD-8C916F3A621A}" dt="2023-03-02T17:32:58.321" v="10404" actId="478"/>
          <ac:grpSpMkLst>
            <pc:docMk/>
            <pc:sldMk cId="975688697" sldId="378"/>
            <ac:grpSpMk id="13" creationId="{90B53F0E-24E9-A908-81D2-27D588F3BD82}"/>
          </ac:grpSpMkLst>
        </pc:grpChg>
        <pc:grpChg chg="mod">
          <ac:chgData name="Justina Ojom" userId="cbdaed7d-8d45-4372-a16a-f3f8900c2f45" providerId="ADAL" clId="{08E99EDD-100E-4341-8BAD-8C916F3A621A}" dt="2023-03-02T14:48:09.517" v="8541"/>
          <ac:grpSpMkLst>
            <pc:docMk/>
            <pc:sldMk cId="975688697" sldId="378"/>
            <ac:grpSpMk id="15" creationId="{807A89CF-3A59-CB9C-54BC-69877A5F1455}"/>
          </ac:grpSpMkLst>
        </pc:grpChg>
        <pc:grpChg chg="add mod">
          <ac:chgData name="Justina Ojom" userId="cbdaed7d-8d45-4372-a16a-f3f8900c2f45" providerId="ADAL" clId="{08E99EDD-100E-4341-8BAD-8C916F3A621A}" dt="2023-03-02T17:32:58.546" v="10405"/>
          <ac:grpSpMkLst>
            <pc:docMk/>
            <pc:sldMk cId="975688697" sldId="378"/>
            <ac:grpSpMk id="35" creationId="{7CBB31C4-959B-C866-81CB-2582F028ABA6}"/>
          </ac:grpSpMkLst>
        </pc:grpChg>
        <pc:grpChg chg="mod">
          <ac:chgData name="Justina Ojom" userId="cbdaed7d-8d45-4372-a16a-f3f8900c2f45" providerId="ADAL" clId="{08E99EDD-100E-4341-8BAD-8C916F3A621A}" dt="2023-03-02T17:32:58.546" v="10405"/>
          <ac:grpSpMkLst>
            <pc:docMk/>
            <pc:sldMk cId="975688697" sldId="378"/>
            <ac:grpSpMk id="37" creationId="{6190B46D-C72D-D896-5425-84F3BC335E45}"/>
          </ac:grpSpMkLst>
        </pc:grpChg>
        <pc:cxnChg chg="add mod">
          <ac:chgData name="Justina Ojom" userId="cbdaed7d-8d45-4372-a16a-f3f8900c2f45" providerId="ADAL" clId="{08E99EDD-100E-4341-8BAD-8C916F3A621A}" dt="2023-03-02T17:33:36.646" v="10409" actId="1582"/>
          <ac:cxnSpMkLst>
            <pc:docMk/>
            <pc:sldMk cId="975688697" sldId="378"/>
            <ac:cxnSpMk id="12" creationId="{89F951B4-6FC9-D692-CA20-A1F114E2B90C}"/>
          </ac:cxnSpMkLst>
        </pc:cxnChg>
        <pc:cxnChg chg="add mod">
          <ac:chgData name="Justina Ojom" userId="cbdaed7d-8d45-4372-a16a-f3f8900c2f45" providerId="ADAL" clId="{08E99EDD-100E-4341-8BAD-8C916F3A621A}" dt="2023-03-02T17:33:36.646" v="10409" actId="1582"/>
          <ac:cxnSpMkLst>
            <pc:docMk/>
            <pc:sldMk cId="975688697" sldId="378"/>
            <ac:cxnSpMk id="20" creationId="{97EBE2DE-34CA-B380-6FF2-FD50FFC3E658}"/>
          </ac:cxnSpMkLst>
        </pc:cxnChg>
        <pc:cxnChg chg="add del mod">
          <ac:chgData name="Justina Ojom" userId="cbdaed7d-8d45-4372-a16a-f3f8900c2f45" providerId="ADAL" clId="{08E99EDD-100E-4341-8BAD-8C916F3A621A}" dt="2023-03-02T15:11:56.236" v="8650" actId="478"/>
          <ac:cxnSpMkLst>
            <pc:docMk/>
            <pc:sldMk cId="975688697" sldId="378"/>
            <ac:cxnSpMk id="22" creationId="{C0CD44D4-6061-6AC9-4014-67BE4531A2F9}"/>
          </ac:cxnSpMkLst>
        </pc:cxnChg>
        <pc:cxnChg chg="add mod">
          <ac:chgData name="Justina Ojom" userId="cbdaed7d-8d45-4372-a16a-f3f8900c2f45" providerId="ADAL" clId="{08E99EDD-100E-4341-8BAD-8C916F3A621A}" dt="2023-03-02T17:33:36.646" v="10409" actId="1582"/>
          <ac:cxnSpMkLst>
            <pc:docMk/>
            <pc:sldMk cId="975688697" sldId="378"/>
            <ac:cxnSpMk id="25" creationId="{210F9DCD-781C-5085-2204-2C42196A3C9E}"/>
          </ac:cxnSpMkLst>
        </pc:cxn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08E99EDD-100E-4341-8BAD-8C916F3A621A}" dt="2023-03-02T15:11:14.449" v="8638"/>
              <pc2:cmMkLst xmlns:pc2="http://schemas.microsoft.com/office/powerpoint/2019/9/main/command">
                <pc:docMk/>
                <pc:sldMk cId="975688697" sldId="378"/>
                <pc2:cmMk id="{D7568E95-8A02-45C5-961A-4B85E09304FE}"/>
              </pc2:cmMkLst>
            </pc226:cmChg>
          </p:ext>
        </pc:extLst>
      </pc:sldChg>
      <pc:sldChg chg="addSp delSp modSp mod modNotes modNotesTx">
        <pc:chgData name="Justina Ojom" userId="cbdaed7d-8d45-4372-a16a-f3f8900c2f45" providerId="ADAL" clId="{08E99EDD-100E-4341-8BAD-8C916F3A621A}" dt="2023-03-03T13:39:07.116" v="10787" actId="20577"/>
        <pc:sldMkLst>
          <pc:docMk/>
          <pc:sldMk cId="1291620388" sldId="379"/>
        </pc:sldMkLst>
        <pc:spChg chg="mod">
          <ac:chgData name="Justina Ojom" userId="cbdaed7d-8d45-4372-a16a-f3f8900c2f45" providerId="ADAL" clId="{08E99EDD-100E-4341-8BAD-8C916F3A621A}" dt="2023-03-02T13:08:12.116" v="8106" actId="2711"/>
          <ac:spMkLst>
            <pc:docMk/>
            <pc:sldMk cId="1291620388" sldId="379"/>
            <ac:spMk id="2" creationId="{E9C9F5A7-631F-BFE4-C389-8579F6C3F713}"/>
          </ac:spMkLst>
        </pc:spChg>
        <pc:spChg chg="del mod">
          <ac:chgData name="Justina Ojom" userId="cbdaed7d-8d45-4372-a16a-f3f8900c2f45" providerId="ADAL" clId="{08E99EDD-100E-4341-8BAD-8C916F3A621A}" dt="2023-03-02T14:48:12.673" v="8542" actId="478"/>
          <ac:spMkLst>
            <pc:docMk/>
            <pc:sldMk cId="1291620388" sldId="379"/>
            <ac:spMk id="3" creationId="{36773FBB-263C-9C93-0795-C31E6C2B7C43}"/>
          </ac:spMkLst>
        </pc:spChg>
        <pc:spChg chg="add del mod">
          <ac:chgData name="Justina Ojom" userId="cbdaed7d-8d45-4372-a16a-f3f8900c2f45" providerId="ADAL" clId="{08E99EDD-100E-4341-8BAD-8C916F3A621A}" dt="2023-03-02T15:17:16.789" v="8739" actId="478"/>
          <ac:spMkLst>
            <pc:docMk/>
            <pc:sldMk cId="1291620388" sldId="379"/>
            <ac:spMk id="4" creationId="{F056275C-5F59-8D58-F8D2-199A2955DD0E}"/>
          </ac:spMkLst>
        </pc:spChg>
        <pc:spChg chg="mod ord">
          <ac:chgData name="Justina Ojom" userId="cbdaed7d-8d45-4372-a16a-f3f8900c2f45" providerId="ADAL" clId="{08E99EDD-100E-4341-8BAD-8C916F3A621A}" dt="2023-03-02T15:27:46.942" v="8874" actId="167"/>
          <ac:spMkLst>
            <pc:docMk/>
            <pc:sldMk cId="1291620388" sldId="379"/>
            <ac:spMk id="5" creationId="{B0580D6D-03E6-0D2C-419C-E368F53C7D47}"/>
          </ac:spMkLst>
        </pc:spChg>
        <pc:spChg chg="mod">
          <ac:chgData name="Justina Ojom" userId="cbdaed7d-8d45-4372-a16a-f3f8900c2f45" providerId="ADAL" clId="{08E99EDD-100E-4341-8BAD-8C916F3A621A}" dt="2023-03-02T13:08:12.116" v="8106" actId="2711"/>
          <ac:spMkLst>
            <pc:docMk/>
            <pc:sldMk cId="1291620388" sldId="379"/>
            <ac:spMk id="6" creationId="{8730CD1B-E65F-F515-BA2D-820D465B1F76}"/>
          </ac:spMkLst>
        </pc:spChg>
        <pc:spChg chg="mod">
          <ac:chgData name="Justina Ojom" userId="cbdaed7d-8d45-4372-a16a-f3f8900c2f45" providerId="ADAL" clId="{08E99EDD-100E-4341-8BAD-8C916F3A621A}" dt="2023-03-02T13:08:12.116" v="8106" actId="2711"/>
          <ac:spMkLst>
            <pc:docMk/>
            <pc:sldMk cId="1291620388" sldId="379"/>
            <ac:spMk id="7" creationId="{83AD44A4-25BD-E974-DACA-85A2225FD1AB}"/>
          </ac:spMkLst>
        </pc:spChg>
        <pc:spChg chg="add del mod">
          <ac:chgData name="Justina Ojom" userId="cbdaed7d-8d45-4372-a16a-f3f8900c2f45" providerId="ADAL" clId="{08E99EDD-100E-4341-8BAD-8C916F3A621A}" dt="2023-03-02T15:20:10.806" v="8777" actId="478"/>
          <ac:spMkLst>
            <pc:docMk/>
            <pc:sldMk cId="1291620388" sldId="379"/>
            <ac:spMk id="7" creationId="{EB7DF818-EEAA-CDAF-6D53-BE71BF17B84D}"/>
          </ac:spMkLst>
        </pc:spChg>
        <pc:spChg chg="mod">
          <ac:chgData name="Justina Ojom" userId="cbdaed7d-8d45-4372-a16a-f3f8900c2f45" providerId="ADAL" clId="{08E99EDD-100E-4341-8BAD-8C916F3A621A}" dt="2023-03-02T14:48:12.869" v="8543"/>
          <ac:spMkLst>
            <pc:docMk/>
            <pc:sldMk cId="1291620388" sldId="379"/>
            <ac:spMk id="9" creationId="{8298A6E8-346F-C72B-DACF-640DAC16B12C}"/>
          </ac:spMkLst>
        </pc:spChg>
        <pc:spChg chg="mod">
          <ac:chgData name="Justina Ojom" userId="cbdaed7d-8d45-4372-a16a-f3f8900c2f45" providerId="ADAL" clId="{08E99EDD-100E-4341-8BAD-8C916F3A621A}" dt="2023-03-02T14:48:12.869" v="8543"/>
          <ac:spMkLst>
            <pc:docMk/>
            <pc:sldMk cId="1291620388" sldId="379"/>
            <ac:spMk id="11" creationId="{146031B5-683E-C7D9-34DC-3C92D80A1F5B}"/>
          </ac:spMkLst>
        </pc:spChg>
        <pc:spChg chg="mod">
          <ac:chgData name="Justina Ojom" userId="cbdaed7d-8d45-4372-a16a-f3f8900c2f45" providerId="ADAL" clId="{08E99EDD-100E-4341-8BAD-8C916F3A621A}" dt="2023-03-02T14:48:12.869" v="8543"/>
          <ac:spMkLst>
            <pc:docMk/>
            <pc:sldMk cId="1291620388" sldId="379"/>
            <ac:spMk id="12" creationId="{1775F5BC-D1E4-E3F2-DC3A-4ACCDB8AB7FC}"/>
          </ac:spMkLst>
        </pc:spChg>
        <pc:spChg chg="add del mod">
          <ac:chgData name="Justina Ojom" userId="cbdaed7d-8d45-4372-a16a-f3f8900c2f45" providerId="ADAL" clId="{08E99EDD-100E-4341-8BAD-8C916F3A621A}" dt="2023-03-02T15:20:09.556" v="8776" actId="478"/>
          <ac:spMkLst>
            <pc:docMk/>
            <pc:sldMk cId="1291620388" sldId="379"/>
            <ac:spMk id="13" creationId="{DEB08D50-23B8-81CD-DBB2-410DA0898DD1}"/>
          </ac:spMkLst>
        </pc:spChg>
        <pc:spChg chg="add del mod">
          <ac:chgData name="Justina Ojom" userId="cbdaed7d-8d45-4372-a16a-f3f8900c2f45" providerId="ADAL" clId="{08E99EDD-100E-4341-8BAD-8C916F3A621A}" dt="2023-03-02T15:20:32.717" v="8789" actId="478"/>
          <ac:spMkLst>
            <pc:docMk/>
            <pc:sldMk cId="1291620388" sldId="379"/>
            <ac:spMk id="14" creationId="{C5B89698-3CB1-C5DA-081B-EC2C96E9EE68}"/>
          </ac:spMkLst>
        </pc:spChg>
        <pc:spChg chg="add mod ord">
          <ac:chgData name="Justina Ojom" userId="cbdaed7d-8d45-4372-a16a-f3f8900c2f45" providerId="ADAL" clId="{08E99EDD-100E-4341-8BAD-8C916F3A621A}" dt="2023-03-02T15:28:39.054" v="8888" actId="167"/>
          <ac:spMkLst>
            <pc:docMk/>
            <pc:sldMk cId="1291620388" sldId="379"/>
            <ac:spMk id="15" creationId="{6680CD7E-E19D-3DBA-E435-F76E5E5F4AA6}"/>
          </ac:spMkLst>
        </pc:spChg>
        <pc:spChg chg="add mod ord">
          <ac:chgData name="Justina Ojom" userId="cbdaed7d-8d45-4372-a16a-f3f8900c2f45" providerId="ADAL" clId="{08E99EDD-100E-4341-8BAD-8C916F3A621A}" dt="2023-03-02T15:28:39.054" v="8888" actId="167"/>
          <ac:spMkLst>
            <pc:docMk/>
            <pc:sldMk cId="1291620388" sldId="379"/>
            <ac:spMk id="16" creationId="{5E986116-06A3-8D96-CAE4-BF276082C420}"/>
          </ac:spMkLst>
        </pc:spChg>
        <pc:spChg chg="add mod">
          <ac:chgData name="Justina Ojom" userId="cbdaed7d-8d45-4372-a16a-f3f8900c2f45" providerId="ADAL" clId="{08E99EDD-100E-4341-8BAD-8C916F3A621A}" dt="2023-03-02T17:33:23.530" v="10408" actId="1582"/>
          <ac:spMkLst>
            <pc:docMk/>
            <pc:sldMk cId="1291620388" sldId="379"/>
            <ac:spMk id="17" creationId="{CD9C8D45-D9C1-9994-1DD1-23C033C5A046}"/>
          </ac:spMkLst>
        </pc:spChg>
        <pc:spChg chg="add mod">
          <ac:chgData name="Justina Ojom" userId="cbdaed7d-8d45-4372-a16a-f3f8900c2f45" providerId="ADAL" clId="{08E99EDD-100E-4341-8BAD-8C916F3A621A}" dt="2023-03-02T17:33:23.530" v="10408" actId="1582"/>
          <ac:spMkLst>
            <pc:docMk/>
            <pc:sldMk cId="1291620388" sldId="379"/>
            <ac:spMk id="19" creationId="{349C5289-612A-CC81-CD4C-B73A5B7DC77A}"/>
          </ac:spMkLst>
        </pc:spChg>
        <pc:spChg chg="add mod">
          <ac:chgData name="Justina Ojom" userId="cbdaed7d-8d45-4372-a16a-f3f8900c2f45" providerId="ADAL" clId="{08E99EDD-100E-4341-8BAD-8C916F3A621A}" dt="2023-03-02T17:33:23.530" v="10408" actId="1582"/>
          <ac:spMkLst>
            <pc:docMk/>
            <pc:sldMk cId="1291620388" sldId="379"/>
            <ac:spMk id="25" creationId="{E0C38A30-F361-1B8F-2A18-FE08E83740EE}"/>
          </ac:spMkLst>
        </pc:spChg>
        <pc:spChg chg="add mod ord">
          <ac:chgData name="Justina Ojom" userId="cbdaed7d-8d45-4372-a16a-f3f8900c2f45" providerId="ADAL" clId="{08E99EDD-100E-4341-8BAD-8C916F3A621A}" dt="2023-03-02T15:37:29.011" v="8896" actId="14100"/>
          <ac:spMkLst>
            <pc:docMk/>
            <pc:sldMk cId="1291620388" sldId="379"/>
            <ac:spMk id="27" creationId="{260C2D20-FE6B-CC27-08A5-3D31ED400E9E}"/>
          </ac:spMkLst>
        </pc:spChg>
        <pc:spChg chg="add del mod ord">
          <ac:chgData name="Justina Ojom" userId="cbdaed7d-8d45-4372-a16a-f3f8900c2f45" providerId="ADAL" clId="{08E99EDD-100E-4341-8BAD-8C916F3A621A}" dt="2023-03-02T15:28:08.037" v="8885" actId="478"/>
          <ac:spMkLst>
            <pc:docMk/>
            <pc:sldMk cId="1291620388" sldId="379"/>
            <ac:spMk id="28" creationId="{C4417BC3-6B04-1360-8202-3A157448724D}"/>
          </ac:spMkLst>
        </pc:spChg>
        <pc:spChg chg="mod">
          <ac:chgData name="Justina Ojom" userId="cbdaed7d-8d45-4372-a16a-f3f8900c2f45" providerId="ADAL" clId="{08E99EDD-100E-4341-8BAD-8C916F3A621A}" dt="2023-03-02T17:32:55.824" v="10403"/>
          <ac:spMkLst>
            <pc:docMk/>
            <pc:sldMk cId="1291620388" sldId="379"/>
            <ac:spMk id="39" creationId="{EF54AA14-07EE-3D0D-5B2A-AF62F641A94F}"/>
          </ac:spMkLst>
        </pc:spChg>
        <pc:spChg chg="mod">
          <ac:chgData name="Justina Ojom" userId="cbdaed7d-8d45-4372-a16a-f3f8900c2f45" providerId="ADAL" clId="{08E99EDD-100E-4341-8BAD-8C916F3A621A}" dt="2023-03-03T13:39:07.116" v="10787" actId="20577"/>
          <ac:spMkLst>
            <pc:docMk/>
            <pc:sldMk cId="1291620388" sldId="379"/>
            <ac:spMk id="41" creationId="{DA4366A7-4E58-0061-ED34-1D164958081C}"/>
          </ac:spMkLst>
        </pc:spChg>
        <pc:spChg chg="mod">
          <ac:chgData name="Justina Ojom" userId="cbdaed7d-8d45-4372-a16a-f3f8900c2f45" providerId="ADAL" clId="{08E99EDD-100E-4341-8BAD-8C916F3A621A}" dt="2023-03-02T17:32:55.824" v="10403"/>
          <ac:spMkLst>
            <pc:docMk/>
            <pc:sldMk cId="1291620388" sldId="379"/>
            <ac:spMk id="42" creationId="{DECCE873-4066-9DDB-6D64-3F298ABC00AD}"/>
          </ac:spMkLst>
        </pc:spChg>
        <pc:grpChg chg="del">
          <ac:chgData name="Justina Ojom" userId="cbdaed7d-8d45-4372-a16a-f3f8900c2f45" providerId="ADAL" clId="{08E99EDD-100E-4341-8BAD-8C916F3A621A}" dt="2023-03-02T14:48:12.673" v="8542" actId="478"/>
          <ac:grpSpMkLst>
            <pc:docMk/>
            <pc:sldMk cId="1291620388" sldId="379"/>
            <ac:grpSpMk id="4" creationId="{F0125A38-5FA2-7027-A8C3-5AB845D2B42E}"/>
          </ac:grpSpMkLst>
        </pc:grpChg>
        <pc:grpChg chg="add del mod">
          <ac:chgData name="Justina Ojom" userId="cbdaed7d-8d45-4372-a16a-f3f8900c2f45" providerId="ADAL" clId="{08E99EDD-100E-4341-8BAD-8C916F3A621A}" dt="2023-03-02T17:32:55.621" v="10402" actId="478"/>
          <ac:grpSpMkLst>
            <pc:docMk/>
            <pc:sldMk cId="1291620388" sldId="379"/>
            <ac:grpSpMk id="8" creationId="{6EF586F0-4450-A51A-BFEF-8E82DF824F2D}"/>
          </ac:grpSpMkLst>
        </pc:grpChg>
        <pc:grpChg chg="mod">
          <ac:chgData name="Justina Ojom" userId="cbdaed7d-8d45-4372-a16a-f3f8900c2f45" providerId="ADAL" clId="{08E99EDD-100E-4341-8BAD-8C916F3A621A}" dt="2023-03-02T14:48:12.869" v="8543"/>
          <ac:grpSpMkLst>
            <pc:docMk/>
            <pc:sldMk cId="1291620388" sldId="379"/>
            <ac:grpSpMk id="10" creationId="{0EA0AF37-CED9-D4E0-7B1E-DAAAEE6B7C08}"/>
          </ac:grpSpMkLst>
        </pc:grpChg>
        <pc:grpChg chg="add mod">
          <ac:chgData name="Justina Ojom" userId="cbdaed7d-8d45-4372-a16a-f3f8900c2f45" providerId="ADAL" clId="{08E99EDD-100E-4341-8BAD-8C916F3A621A}" dt="2023-03-02T17:32:55.824" v="10403"/>
          <ac:grpSpMkLst>
            <pc:docMk/>
            <pc:sldMk cId="1291620388" sldId="379"/>
            <ac:grpSpMk id="38" creationId="{7D9F155D-5D7F-8768-D3E1-D5EA755BC629}"/>
          </ac:grpSpMkLst>
        </pc:grpChg>
        <pc:grpChg chg="mod">
          <ac:chgData name="Justina Ojom" userId="cbdaed7d-8d45-4372-a16a-f3f8900c2f45" providerId="ADAL" clId="{08E99EDD-100E-4341-8BAD-8C916F3A621A}" dt="2023-03-02T17:32:55.824" v="10403"/>
          <ac:grpSpMkLst>
            <pc:docMk/>
            <pc:sldMk cId="1291620388" sldId="379"/>
            <ac:grpSpMk id="40" creationId="{BD681FFA-2FD2-5AFC-586E-D17ABFAC79EE}"/>
          </ac:grpSpMkLst>
        </pc:grpChg>
        <pc:cxnChg chg="add del mod">
          <ac:chgData name="Justina Ojom" userId="cbdaed7d-8d45-4372-a16a-f3f8900c2f45" providerId="ADAL" clId="{08E99EDD-100E-4341-8BAD-8C916F3A621A}" dt="2023-03-02T15:28:12.362" v="8887" actId="478"/>
          <ac:cxnSpMkLst>
            <pc:docMk/>
            <pc:sldMk cId="1291620388" sldId="379"/>
            <ac:cxnSpMk id="18" creationId="{DDDD2911-7639-DF7A-7070-6BA24ED880E4}"/>
          </ac:cxnSpMkLst>
        </pc:cxnChg>
        <pc:cxnChg chg="add mod ord">
          <ac:chgData name="Justina Ojom" userId="cbdaed7d-8d45-4372-a16a-f3f8900c2f45" providerId="ADAL" clId="{08E99EDD-100E-4341-8BAD-8C916F3A621A}" dt="2023-03-02T17:33:23.530" v="10408" actId="1582"/>
          <ac:cxnSpMkLst>
            <pc:docMk/>
            <pc:sldMk cId="1291620388" sldId="379"/>
            <ac:cxnSpMk id="20" creationId="{B2E8BB2C-04F1-DB84-E4F2-827D972F1259}"/>
          </ac:cxnSpMkLst>
        </pc:cxnChg>
        <pc:cxnChg chg="add mod">
          <ac:chgData name="Justina Ojom" userId="cbdaed7d-8d45-4372-a16a-f3f8900c2f45" providerId="ADAL" clId="{08E99EDD-100E-4341-8BAD-8C916F3A621A}" dt="2023-03-02T17:33:23.530" v="10408" actId="1582"/>
          <ac:cxnSpMkLst>
            <pc:docMk/>
            <pc:sldMk cId="1291620388" sldId="379"/>
            <ac:cxnSpMk id="32" creationId="{F9A64DAB-FD10-7E1A-C557-5B8864FED95B}"/>
          </ac:cxnSpMkLst>
        </pc:cxnChg>
        <pc:cxnChg chg="add del mod">
          <ac:chgData name="Justina Ojom" userId="cbdaed7d-8d45-4372-a16a-f3f8900c2f45" providerId="ADAL" clId="{08E99EDD-100E-4341-8BAD-8C916F3A621A}" dt="2023-03-02T15:37:55.666" v="8903" actId="478"/>
          <ac:cxnSpMkLst>
            <pc:docMk/>
            <pc:sldMk cId="1291620388" sldId="379"/>
            <ac:cxnSpMk id="35" creationId="{5D366BCD-3E18-A6EC-831A-0264AE93E158}"/>
          </ac:cxnSpMkLst>
        </pc:cxnChg>
        <pc:cxnChg chg="add mod">
          <ac:chgData name="Justina Ojom" userId="cbdaed7d-8d45-4372-a16a-f3f8900c2f45" providerId="ADAL" clId="{08E99EDD-100E-4341-8BAD-8C916F3A621A}" dt="2023-03-02T17:33:23.530" v="10408" actId="1582"/>
          <ac:cxnSpMkLst>
            <pc:docMk/>
            <pc:sldMk cId="1291620388" sldId="379"/>
            <ac:cxnSpMk id="37" creationId="{212B81FD-9B11-68D8-48AF-9A3A70FEDD1A}"/>
          </ac:cxnSpMkLst>
        </pc:cxnChg>
      </pc:sldChg>
      <pc:sldChg chg="addSp delSp modSp mod modNotes modNotesTx">
        <pc:chgData name="Justina Ojom" userId="cbdaed7d-8d45-4372-a16a-f3f8900c2f45" providerId="ADAL" clId="{08E99EDD-100E-4341-8BAD-8C916F3A621A}" dt="2023-03-03T13:58:56.279" v="11371" actId="313"/>
        <pc:sldMkLst>
          <pc:docMk/>
          <pc:sldMk cId="1238021958" sldId="380"/>
        </pc:sldMkLst>
        <pc:spChg chg="mod">
          <ac:chgData name="Justina Ojom" userId="cbdaed7d-8d45-4372-a16a-f3f8900c2f45" providerId="ADAL" clId="{08E99EDD-100E-4341-8BAD-8C916F3A621A}" dt="2023-03-03T10:35:46.357" v="10559" actId="20577"/>
          <ac:spMkLst>
            <pc:docMk/>
            <pc:sldMk cId="1238021958" sldId="380"/>
            <ac:spMk id="2" creationId="{5BA8E74E-893D-BF4B-C7C9-6EEF3E51ACB5}"/>
          </ac:spMkLst>
        </pc:spChg>
        <pc:spChg chg="del mod">
          <ac:chgData name="Justina Ojom" userId="cbdaed7d-8d45-4372-a16a-f3f8900c2f45" providerId="ADAL" clId="{08E99EDD-100E-4341-8BAD-8C916F3A621A}" dt="2023-03-02T13:10:28.727" v="8137" actId="478"/>
          <ac:spMkLst>
            <pc:docMk/>
            <pc:sldMk cId="1238021958" sldId="380"/>
            <ac:spMk id="3" creationId="{A59BE049-934D-8F88-3ED9-F6176EC020E3}"/>
          </ac:spMkLst>
        </pc:spChg>
        <pc:spChg chg="add mod">
          <ac:chgData name="Justina Ojom" userId="cbdaed7d-8d45-4372-a16a-f3f8900c2f45" providerId="ADAL" clId="{08E99EDD-100E-4341-8BAD-8C916F3A621A}" dt="2023-03-02T15:42:27.335" v="9008" actId="1076"/>
          <ac:spMkLst>
            <pc:docMk/>
            <pc:sldMk cId="1238021958" sldId="380"/>
            <ac:spMk id="3" creationId="{C80D46EC-AEC9-1A66-C564-A8331038B89C}"/>
          </ac:spMkLst>
        </pc:spChg>
        <pc:spChg chg="add mod ord">
          <ac:chgData name="Justina Ojom" userId="cbdaed7d-8d45-4372-a16a-f3f8900c2f45" providerId="ADAL" clId="{08E99EDD-100E-4341-8BAD-8C916F3A621A}" dt="2023-03-02T15:42:27.335" v="9008" actId="1076"/>
          <ac:spMkLst>
            <pc:docMk/>
            <pc:sldMk cId="1238021958" sldId="380"/>
            <ac:spMk id="4" creationId="{514DBF43-9577-04F2-F6DB-8D6982A2E6DE}"/>
          </ac:spMkLst>
        </pc:spChg>
        <pc:spChg chg="add mod">
          <ac:chgData name="Justina Ojom" userId="cbdaed7d-8d45-4372-a16a-f3f8900c2f45" providerId="ADAL" clId="{08E99EDD-100E-4341-8BAD-8C916F3A621A}" dt="2023-03-02T15:42:27.335" v="9008" actId="1076"/>
          <ac:spMkLst>
            <pc:docMk/>
            <pc:sldMk cId="1238021958" sldId="380"/>
            <ac:spMk id="5" creationId="{19819D76-3B9C-7E13-8686-22F7F8B2020D}"/>
          </ac:spMkLst>
        </pc:spChg>
        <pc:spChg chg="mod">
          <ac:chgData name="Justina Ojom" userId="cbdaed7d-8d45-4372-a16a-f3f8900c2f45" providerId="ADAL" clId="{08E99EDD-100E-4341-8BAD-8C916F3A621A}" dt="2023-03-02T13:08:20.502" v="8108" actId="2711"/>
          <ac:spMkLst>
            <pc:docMk/>
            <pc:sldMk cId="1238021958" sldId="380"/>
            <ac:spMk id="5" creationId="{A02D271B-4AB5-3BB0-3BB1-091948FB8205}"/>
          </ac:spMkLst>
        </pc:spChg>
        <pc:spChg chg="add mod">
          <ac:chgData name="Justina Ojom" userId="cbdaed7d-8d45-4372-a16a-f3f8900c2f45" providerId="ADAL" clId="{08E99EDD-100E-4341-8BAD-8C916F3A621A}" dt="2023-03-02T15:42:27.335" v="9008" actId="1076"/>
          <ac:spMkLst>
            <pc:docMk/>
            <pc:sldMk cId="1238021958" sldId="380"/>
            <ac:spMk id="6" creationId="{24CDC91D-F478-3E74-E83D-2E520EFA4404}"/>
          </ac:spMkLst>
        </pc:spChg>
        <pc:spChg chg="mod">
          <ac:chgData name="Justina Ojom" userId="cbdaed7d-8d45-4372-a16a-f3f8900c2f45" providerId="ADAL" clId="{08E99EDD-100E-4341-8BAD-8C916F3A621A}" dt="2023-03-02T13:08:20.502" v="8108" actId="2711"/>
          <ac:spMkLst>
            <pc:docMk/>
            <pc:sldMk cId="1238021958" sldId="380"/>
            <ac:spMk id="6" creationId="{C376020A-89C8-64E4-5B70-871415374D57}"/>
          </ac:spMkLst>
        </pc:spChg>
        <pc:spChg chg="mod">
          <ac:chgData name="Justina Ojom" userId="cbdaed7d-8d45-4372-a16a-f3f8900c2f45" providerId="ADAL" clId="{08E99EDD-100E-4341-8BAD-8C916F3A621A}" dt="2023-03-02T17:31:55.407" v="10387"/>
          <ac:spMkLst>
            <pc:docMk/>
            <pc:sldMk cId="1238021958" sldId="380"/>
            <ac:spMk id="8" creationId="{1D8594FD-DEB1-1FF5-D12C-FD5152AFF273}"/>
          </ac:spMkLst>
        </pc:spChg>
        <pc:spChg chg="mod">
          <ac:chgData name="Justina Ojom" userId="cbdaed7d-8d45-4372-a16a-f3f8900c2f45" providerId="ADAL" clId="{08E99EDD-100E-4341-8BAD-8C916F3A621A}" dt="2023-03-02T13:08:20.502" v="8108" actId="2711"/>
          <ac:spMkLst>
            <pc:docMk/>
            <pc:sldMk cId="1238021958" sldId="380"/>
            <ac:spMk id="8" creationId="{BF57128C-421C-48D6-9FC6-3BC77DC8F4BD}"/>
          </ac:spMkLst>
        </pc:spChg>
        <pc:spChg chg="mod">
          <ac:chgData name="Justina Ojom" userId="cbdaed7d-8d45-4372-a16a-f3f8900c2f45" providerId="ADAL" clId="{08E99EDD-100E-4341-8BAD-8C916F3A621A}" dt="2023-03-02T13:08:20.502" v="8108" actId="2711"/>
          <ac:spMkLst>
            <pc:docMk/>
            <pc:sldMk cId="1238021958" sldId="380"/>
            <ac:spMk id="9" creationId="{7C95CEF0-673D-437E-CFE6-7063D9EA90EB}"/>
          </ac:spMkLst>
        </pc:spChg>
        <pc:spChg chg="del mod">
          <ac:chgData name="Justina Ojom" userId="cbdaed7d-8d45-4372-a16a-f3f8900c2f45" providerId="ADAL" clId="{08E99EDD-100E-4341-8BAD-8C916F3A621A}" dt="2023-03-02T15:40:33.514" v="8932" actId="478"/>
          <ac:spMkLst>
            <pc:docMk/>
            <pc:sldMk cId="1238021958" sldId="380"/>
            <ac:spMk id="10" creationId="{FF0EDE9B-514C-756B-FADF-76CB63E0E273}"/>
          </ac:spMkLst>
        </pc:spChg>
        <pc:spChg chg="del mod">
          <ac:chgData name="Justina Ojom" userId="cbdaed7d-8d45-4372-a16a-f3f8900c2f45" providerId="ADAL" clId="{08E99EDD-100E-4341-8BAD-8C916F3A621A}" dt="2023-03-02T15:40:33.514" v="8932" actId="478"/>
          <ac:spMkLst>
            <pc:docMk/>
            <pc:sldMk cId="1238021958" sldId="380"/>
            <ac:spMk id="11" creationId="{4B526C73-2638-248A-1D1A-F66F5CB6B0FE}"/>
          </ac:spMkLst>
        </pc:spChg>
        <pc:spChg chg="mod">
          <ac:chgData name="Justina Ojom" userId="cbdaed7d-8d45-4372-a16a-f3f8900c2f45" providerId="ADAL" clId="{08E99EDD-100E-4341-8BAD-8C916F3A621A}" dt="2023-03-03T13:58:56.279" v="11371" actId="313"/>
          <ac:spMkLst>
            <pc:docMk/>
            <pc:sldMk cId="1238021958" sldId="380"/>
            <ac:spMk id="12" creationId="{9207E5DB-B653-B868-AD91-D758A1ABF853}"/>
          </ac:spMkLst>
        </pc:spChg>
        <pc:spChg chg="mod">
          <ac:chgData name="Justina Ojom" userId="cbdaed7d-8d45-4372-a16a-f3f8900c2f45" providerId="ADAL" clId="{08E99EDD-100E-4341-8BAD-8C916F3A621A}" dt="2023-03-02T13:10:29" v="8138"/>
          <ac:spMkLst>
            <pc:docMk/>
            <pc:sldMk cId="1238021958" sldId="380"/>
            <ac:spMk id="14" creationId="{1D6A6422-A6AE-C211-2368-402967AE3337}"/>
          </ac:spMkLst>
        </pc:spChg>
        <pc:spChg chg="mod">
          <ac:chgData name="Justina Ojom" userId="cbdaed7d-8d45-4372-a16a-f3f8900c2f45" providerId="ADAL" clId="{08E99EDD-100E-4341-8BAD-8C916F3A621A}" dt="2023-03-02T13:10:29" v="8138"/>
          <ac:spMkLst>
            <pc:docMk/>
            <pc:sldMk cId="1238021958" sldId="380"/>
            <ac:spMk id="17" creationId="{69EFD6E3-D841-07FA-1724-AC85D0A3C1C9}"/>
          </ac:spMkLst>
        </pc:spChg>
        <pc:spChg chg="mod">
          <ac:chgData name="Justina Ojom" userId="cbdaed7d-8d45-4372-a16a-f3f8900c2f45" providerId="ADAL" clId="{08E99EDD-100E-4341-8BAD-8C916F3A621A}" dt="2023-03-02T13:10:29" v="8138"/>
          <ac:spMkLst>
            <pc:docMk/>
            <pc:sldMk cId="1238021958" sldId="380"/>
            <ac:spMk id="18" creationId="{D1E441E1-305C-6B36-7360-D388CFA40121}"/>
          </ac:spMkLst>
        </pc:spChg>
        <pc:spChg chg="mod">
          <ac:chgData name="Justina Ojom" userId="cbdaed7d-8d45-4372-a16a-f3f8900c2f45" providerId="ADAL" clId="{08E99EDD-100E-4341-8BAD-8C916F3A621A}" dt="2023-03-02T13:10:29" v="8138"/>
          <ac:spMkLst>
            <pc:docMk/>
            <pc:sldMk cId="1238021958" sldId="380"/>
            <ac:spMk id="19" creationId="{A009EFB7-2FCA-7BF5-2C1A-0D9311456BFC}"/>
          </ac:spMkLst>
        </pc:spChg>
        <pc:spChg chg="mod">
          <ac:chgData name="Justina Ojom" userId="cbdaed7d-8d45-4372-a16a-f3f8900c2f45" providerId="ADAL" clId="{08E99EDD-100E-4341-8BAD-8C916F3A621A}" dt="2023-03-02T13:10:29" v="8138"/>
          <ac:spMkLst>
            <pc:docMk/>
            <pc:sldMk cId="1238021958" sldId="380"/>
            <ac:spMk id="20" creationId="{40E6895D-FF54-89F2-9108-BB427139FC91}"/>
          </ac:spMkLst>
        </pc:spChg>
        <pc:spChg chg="mod">
          <ac:chgData name="Justina Ojom" userId="cbdaed7d-8d45-4372-a16a-f3f8900c2f45" providerId="ADAL" clId="{08E99EDD-100E-4341-8BAD-8C916F3A621A}" dt="2023-03-02T17:31:55.407" v="10387"/>
          <ac:spMkLst>
            <pc:docMk/>
            <pc:sldMk cId="1238021958" sldId="380"/>
            <ac:spMk id="22" creationId="{58664DC0-E5B2-5CD9-342B-018F6787680B}"/>
          </ac:spMkLst>
        </pc:spChg>
        <pc:spChg chg="mod">
          <ac:chgData name="Justina Ojom" userId="cbdaed7d-8d45-4372-a16a-f3f8900c2f45" providerId="ADAL" clId="{08E99EDD-100E-4341-8BAD-8C916F3A621A}" dt="2023-03-02T17:31:55.407" v="10387"/>
          <ac:spMkLst>
            <pc:docMk/>
            <pc:sldMk cId="1238021958" sldId="380"/>
            <ac:spMk id="23" creationId="{C76B90AE-CAC6-E9A9-B2BB-123771913300}"/>
          </ac:spMkLst>
        </pc:spChg>
        <pc:spChg chg="mod">
          <ac:chgData name="Justina Ojom" userId="cbdaed7d-8d45-4372-a16a-f3f8900c2f45" providerId="ADAL" clId="{08E99EDD-100E-4341-8BAD-8C916F3A621A}" dt="2023-03-03T13:39:38.156" v="10844" actId="20577"/>
          <ac:spMkLst>
            <pc:docMk/>
            <pc:sldMk cId="1238021958" sldId="380"/>
            <ac:spMk id="24" creationId="{969D45AE-5280-F295-37D4-68FA84E6343B}"/>
          </ac:spMkLst>
        </pc:spChg>
        <pc:spChg chg="mod">
          <ac:chgData name="Justina Ojom" userId="cbdaed7d-8d45-4372-a16a-f3f8900c2f45" providerId="ADAL" clId="{08E99EDD-100E-4341-8BAD-8C916F3A621A}" dt="2023-03-02T17:31:55.407" v="10387"/>
          <ac:spMkLst>
            <pc:docMk/>
            <pc:sldMk cId="1238021958" sldId="380"/>
            <ac:spMk id="25" creationId="{94B0DBB9-0D5B-F051-55B7-FFC10585B953}"/>
          </ac:spMkLst>
        </pc:spChg>
        <pc:grpChg chg="del">
          <ac:chgData name="Justina Ojom" userId="cbdaed7d-8d45-4372-a16a-f3f8900c2f45" providerId="ADAL" clId="{08E99EDD-100E-4341-8BAD-8C916F3A621A}" dt="2023-03-02T13:10:28.727" v="8137" actId="478"/>
          <ac:grpSpMkLst>
            <pc:docMk/>
            <pc:sldMk cId="1238021958" sldId="380"/>
            <ac:grpSpMk id="4" creationId="{92E27DD4-B159-CBD3-F4C5-3D665061FCF2}"/>
          </ac:grpSpMkLst>
        </pc:grpChg>
        <pc:grpChg chg="add mod">
          <ac:chgData name="Justina Ojom" userId="cbdaed7d-8d45-4372-a16a-f3f8900c2f45" providerId="ADAL" clId="{08E99EDD-100E-4341-8BAD-8C916F3A621A}" dt="2023-03-02T17:31:55.407" v="10387"/>
          <ac:grpSpMkLst>
            <pc:docMk/>
            <pc:sldMk cId="1238021958" sldId="380"/>
            <ac:grpSpMk id="7" creationId="{38F7370B-E6C2-90EC-03A7-3E22F19CC8E2}"/>
          </ac:grpSpMkLst>
        </pc:grpChg>
        <pc:grpChg chg="del">
          <ac:chgData name="Justina Ojom" userId="cbdaed7d-8d45-4372-a16a-f3f8900c2f45" providerId="ADAL" clId="{08E99EDD-100E-4341-8BAD-8C916F3A621A}" dt="2023-03-02T13:10:28.727" v="8137" actId="478"/>
          <ac:grpSpMkLst>
            <pc:docMk/>
            <pc:sldMk cId="1238021958" sldId="380"/>
            <ac:grpSpMk id="7" creationId="{3F158D7C-C339-07DF-3C38-D1FD95C8CF9F}"/>
          </ac:grpSpMkLst>
        </pc:grpChg>
        <pc:grpChg chg="mod">
          <ac:chgData name="Justina Ojom" userId="cbdaed7d-8d45-4372-a16a-f3f8900c2f45" providerId="ADAL" clId="{08E99EDD-100E-4341-8BAD-8C916F3A621A}" dt="2023-03-02T17:31:55.407" v="10387"/>
          <ac:grpSpMkLst>
            <pc:docMk/>
            <pc:sldMk cId="1238021958" sldId="380"/>
            <ac:grpSpMk id="9" creationId="{09A09660-42AC-5526-AF77-497636F2E754}"/>
          </ac:grpSpMkLst>
        </pc:grpChg>
        <pc:grpChg chg="add del mod">
          <ac:chgData name="Justina Ojom" userId="cbdaed7d-8d45-4372-a16a-f3f8900c2f45" providerId="ADAL" clId="{08E99EDD-100E-4341-8BAD-8C916F3A621A}" dt="2023-03-02T17:31:55.181" v="10386" actId="478"/>
          <ac:grpSpMkLst>
            <pc:docMk/>
            <pc:sldMk cId="1238021958" sldId="380"/>
            <ac:grpSpMk id="13" creationId="{B1E8FBA7-09BA-E822-1D92-AE107AF4B6AE}"/>
          </ac:grpSpMkLst>
        </pc:grpChg>
        <pc:grpChg chg="mod">
          <ac:chgData name="Justina Ojom" userId="cbdaed7d-8d45-4372-a16a-f3f8900c2f45" providerId="ADAL" clId="{08E99EDD-100E-4341-8BAD-8C916F3A621A}" dt="2023-03-02T13:10:29" v="8138"/>
          <ac:grpSpMkLst>
            <pc:docMk/>
            <pc:sldMk cId="1238021958" sldId="380"/>
            <ac:grpSpMk id="15" creationId="{D236B5EB-CFEB-63FD-BA87-45BBA0B343F5}"/>
          </ac:grpSpMkLst>
        </pc:grpChg>
        <pc:grpChg chg="mod">
          <ac:chgData name="Justina Ojom" userId="cbdaed7d-8d45-4372-a16a-f3f8900c2f45" providerId="ADAL" clId="{08E99EDD-100E-4341-8BAD-8C916F3A621A}" dt="2023-03-02T13:10:29" v="8138"/>
          <ac:grpSpMkLst>
            <pc:docMk/>
            <pc:sldMk cId="1238021958" sldId="380"/>
            <ac:grpSpMk id="16" creationId="{42509C5E-2BD1-F008-6704-434ED95008A2}"/>
          </ac:grpSpMkLst>
        </pc:grpChg>
        <pc:grpChg chg="mod">
          <ac:chgData name="Justina Ojom" userId="cbdaed7d-8d45-4372-a16a-f3f8900c2f45" providerId="ADAL" clId="{08E99EDD-100E-4341-8BAD-8C916F3A621A}" dt="2023-03-02T17:31:55.407" v="10387"/>
          <ac:grpSpMkLst>
            <pc:docMk/>
            <pc:sldMk cId="1238021958" sldId="380"/>
            <ac:grpSpMk id="21" creationId="{59EB459E-40E6-292F-A965-0DC149C11981}"/>
          </ac:grpSpMkLst>
        </pc:grpChg>
      </pc:sldChg>
      <pc:sldChg chg="addSp delSp modSp mod modNotes modNotesTx">
        <pc:chgData name="Justina Ojom" userId="cbdaed7d-8d45-4372-a16a-f3f8900c2f45" providerId="ADAL" clId="{08E99EDD-100E-4341-8BAD-8C916F3A621A}" dt="2023-03-03T13:58:07.375" v="11365" actId="313"/>
        <pc:sldMkLst>
          <pc:docMk/>
          <pc:sldMk cId="2405858073" sldId="381"/>
        </pc:sldMkLst>
        <pc:spChg chg="del">
          <ac:chgData name="Justina Ojom" userId="cbdaed7d-8d45-4372-a16a-f3f8900c2f45" providerId="ADAL" clId="{08E99EDD-100E-4341-8BAD-8C916F3A621A}" dt="2023-03-02T15:43:47.372" v="9034"/>
          <ac:spMkLst>
            <pc:docMk/>
            <pc:sldMk cId="2405858073" sldId="381"/>
            <ac:spMk id="2" creationId="{3AE10C37-72F6-8DDC-6B66-C2EF7ACDEECB}"/>
          </ac:spMkLst>
        </pc:spChg>
        <pc:spChg chg="mod">
          <ac:chgData name="Justina Ojom" userId="cbdaed7d-8d45-4372-a16a-f3f8900c2f45" providerId="ADAL" clId="{08E99EDD-100E-4341-8BAD-8C916F3A621A}" dt="2023-03-03T13:40:22.806" v="10887"/>
          <ac:spMkLst>
            <pc:docMk/>
            <pc:sldMk cId="2405858073" sldId="381"/>
            <ac:spMk id="3" creationId="{0DDC5B40-0357-639D-C6E7-3DE99F745B27}"/>
          </ac:spMkLst>
        </pc:spChg>
        <pc:spChg chg="del">
          <ac:chgData name="Justina Ojom" userId="cbdaed7d-8d45-4372-a16a-f3f8900c2f45" providerId="ADAL" clId="{08E99EDD-100E-4341-8BAD-8C916F3A621A}" dt="2023-03-02T15:43:50.555" v="9036" actId="478"/>
          <ac:spMkLst>
            <pc:docMk/>
            <pc:sldMk cId="2405858073" sldId="381"/>
            <ac:spMk id="4" creationId="{E0CCA1E1-B396-A777-028C-385F52B309CF}"/>
          </ac:spMkLst>
        </pc:spChg>
        <pc:spChg chg="add mod">
          <ac:chgData name="Justina Ojom" userId="cbdaed7d-8d45-4372-a16a-f3f8900c2f45" providerId="ADAL" clId="{08E99EDD-100E-4341-8BAD-8C916F3A621A}" dt="2023-03-03T13:40:25.717" v="10888" actId="120"/>
          <ac:spMkLst>
            <pc:docMk/>
            <pc:sldMk cId="2405858073" sldId="381"/>
            <ac:spMk id="5" creationId="{F4B5CFF3-1AFC-E85C-64E2-0D5414B88E96}"/>
          </ac:spMkLst>
        </pc:spChg>
        <pc:spChg chg="add del mod">
          <ac:chgData name="Justina Ojom" userId="cbdaed7d-8d45-4372-a16a-f3f8900c2f45" providerId="ADAL" clId="{08E99EDD-100E-4341-8BAD-8C916F3A621A}" dt="2023-03-02T15:49:31.098" v="9230" actId="478"/>
          <ac:spMkLst>
            <pc:docMk/>
            <pc:sldMk cId="2405858073" sldId="381"/>
            <ac:spMk id="6" creationId="{0568967E-6DEE-FEE2-FD3E-2A2A6626A404}"/>
          </ac:spMkLst>
        </pc:spChg>
        <pc:spChg chg="add del mod">
          <ac:chgData name="Justina Ojom" userId="cbdaed7d-8d45-4372-a16a-f3f8900c2f45" providerId="ADAL" clId="{08E99EDD-100E-4341-8BAD-8C916F3A621A}" dt="2023-03-02T15:46:01.616" v="9070" actId="478"/>
          <ac:spMkLst>
            <pc:docMk/>
            <pc:sldMk cId="2405858073" sldId="381"/>
            <ac:spMk id="7" creationId="{82347C88-52F2-1884-F280-5A80B8A88789}"/>
          </ac:spMkLst>
        </pc:spChg>
        <pc:spChg chg="mod">
          <ac:chgData name="Justina Ojom" userId="cbdaed7d-8d45-4372-a16a-f3f8900c2f45" providerId="ADAL" clId="{08E99EDD-100E-4341-8BAD-8C916F3A621A}" dt="2023-03-03T13:40:22.806" v="10887"/>
          <ac:spMkLst>
            <pc:docMk/>
            <pc:sldMk cId="2405858073" sldId="381"/>
            <ac:spMk id="7" creationId="{C25A5704-7DB8-1ACF-8D3F-43E3EEA92CC7}"/>
          </ac:spMkLst>
        </pc:spChg>
        <pc:spChg chg="add mod">
          <ac:chgData name="Justina Ojom" userId="cbdaed7d-8d45-4372-a16a-f3f8900c2f45" providerId="ADAL" clId="{08E99EDD-100E-4341-8BAD-8C916F3A621A}" dt="2023-03-03T10:44:01.348" v="10584" actId="1035"/>
          <ac:spMkLst>
            <pc:docMk/>
            <pc:sldMk cId="2405858073" sldId="381"/>
            <ac:spMk id="8" creationId="{45627982-ADB7-4B1A-73FE-6A95B1FC8541}"/>
          </ac:spMkLst>
        </pc:spChg>
        <pc:spChg chg="add mod">
          <ac:chgData name="Justina Ojom" userId="cbdaed7d-8d45-4372-a16a-f3f8900c2f45" providerId="ADAL" clId="{08E99EDD-100E-4341-8BAD-8C916F3A621A}" dt="2023-03-03T10:43:11.133" v="10573" actId="1035"/>
          <ac:spMkLst>
            <pc:docMk/>
            <pc:sldMk cId="2405858073" sldId="381"/>
            <ac:spMk id="9" creationId="{5914437D-622F-BE1C-521A-84DE4531B4F3}"/>
          </ac:spMkLst>
        </pc:spChg>
        <pc:spChg chg="add mod topLvl">
          <ac:chgData name="Justina Ojom" userId="cbdaed7d-8d45-4372-a16a-f3f8900c2f45" providerId="ADAL" clId="{08E99EDD-100E-4341-8BAD-8C916F3A621A}" dt="2023-03-02T15:48:46.804" v="9140" actId="164"/>
          <ac:spMkLst>
            <pc:docMk/>
            <pc:sldMk cId="2405858073" sldId="381"/>
            <ac:spMk id="10" creationId="{2718A3A3-20A8-56FA-85CD-6F7E7B409EDE}"/>
          </ac:spMkLst>
        </pc:spChg>
        <pc:spChg chg="mod">
          <ac:chgData name="Justina Ojom" userId="cbdaed7d-8d45-4372-a16a-f3f8900c2f45" providerId="ADAL" clId="{08E99EDD-100E-4341-8BAD-8C916F3A621A}" dt="2023-03-03T13:40:22.806" v="10887"/>
          <ac:spMkLst>
            <pc:docMk/>
            <pc:sldMk cId="2405858073" sldId="381"/>
            <ac:spMk id="10" creationId="{4E1070BC-1638-D6CE-8A43-B9A48E1513FA}"/>
          </ac:spMkLst>
        </pc:spChg>
        <pc:spChg chg="mod">
          <ac:chgData name="Justina Ojom" userId="cbdaed7d-8d45-4372-a16a-f3f8900c2f45" providerId="ADAL" clId="{08E99EDD-100E-4341-8BAD-8C916F3A621A}" dt="2023-03-03T13:40:28.469" v="10890" actId="20577"/>
          <ac:spMkLst>
            <pc:docMk/>
            <pc:sldMk cId="2405858073" sldId="381"/>
            <ac:spMk id="11" creationId="{60D7DDCE-D360-A086-4F09-09D0DA78993C}"/>
          </ac:spMkLst>
        </pc:spChg>
        <pc:spChg chg="add mod topLvl">
          <ac:chgData name="Justina Ojom" userId="cbdaed7d-8d45-4372-a16a-f3f8900c2f45" providerId="ADAL" clId="{08E99EDD-100E-4341-8BAD-8C916F3A621A}" dt="2023-03-02T15:48:46.804" v="9140" actId="164"/>
          <ac:spMkLst>
            <pc:docMk/>
            <pc:sldMk cId="2405858073" sldId="381"/>
            <ac:spMk id="11" creationId="{683D5387-B95F-BCCA-3491-62382D4A06B8}"/>
          </ac:spMkLst>
        </pc:spChg>
        <pc:spChg chg="mod">
          <ac:chgData name="Justina Ojom" userId="cbdaed7d-8d45-4372-a16a-f3f8900c2f45" providerId="ADAL" clId="{08E99EDD-100E-4341-8BAD-8C916F3A621A}" dt="2023-03-03T13:40:22.806" v="10887"/>
          <ac:spMkLst>
            <pc:docMk/>
            <pc:sldMk cId="2405858073" sldId="381"/>
            <ac:spMk id="12" creationId="{8214C5A0-8985-01E9-DAD0-C1FC6D8836E8}"/>
          </ac:spMkLst>
        </pc:spChg>
        <pc:spChg chg="mod">
          <ac:chgData name="Justina Ojom" userId="cbdaed7d-8d45-4372-a16a-f3f8900c2f45" providerId="ADAL" clId="{08E99EDD-100E-4341-8BAD-8C916F3A621A}" dt="2023-03-02T15:47:19.702" v="9106"/>
          <ac:spMkLst>
            <pc:docMk/>
            <pc:sldMk cId="2405858073" sldId="381"/>
            <ac:spMk id="17" creationId="{C763435F-000B-E4C7-D0C1-6FC0F094B21A}"/>
          </ac:spMkLst>
        </pc:spChg>
        <pc:spChg chg="mod">
          <ac:chgData name="Justina Ojom" userId="cbdaed7d-8d45-4372-a16a-f3f8900c2f45" providerId="ADAL" clId="{08E99EDD-100E-4341-8BAD-8C916F3A621A}" dt="2023-03-02T15:47:19.702" v="9106"/>
          <ac:spMkLst>
            <pc:docMk/>
            <pc:sldMk cId="2405858073" sldId="381"/>
            <ac:spMk id="18" creationId="{FEEE412F-20EB-261F-9B07-5B15118EBA44}"/>
          </ac:spMkLst>
        </pc:spChg>
        <pc:spChg chg="mod">
          <ac:chgData name="Justina Ojom" userId="cbdaed7d-8d45-4372-a16a-f3f8900c2f45" providerId="ADAL" clId="{08E99EDD-100E-4341-8BAD-8C916F3A621A}" dt="2023-03-02T15:47:19.702" v="9106"/>
          <ac:spMkLst>
            <pc:docMk/>
            <pc:sldMk cId="2405858073" sldId="381"/>
            <ac:spMk id="19" creationId="{489BA8DE-B2AC-88BA-758F-938148DA85C1}"/>
          </ac:spMkLst>
        </pc:spChg>
        <pc:spChg chg="mod">
          <ac:chgData name="Justina Ojom" userId="cbdaed7d-8d45-4372-a16a-f3f8900c2f45" providerId="ADAL" clId="{08E99EDD-100E-4341-8BAD-8C916F3A621A}" dt="2023-03-02T15:47:19.702" v="9106"/>
          <ac:spMkLst>
            <pc:docMk/>
            <pc:sldMk cId="2405858073" sldId="381"/>
            <ac:spMk id="20" creationId="{9732B0C1-720A-E32B-45B6-B2829DF5B030}"/>
          </ac:spMkLst>
        </pc:spChg>
        <pc:spChg chg="mod">
          <ac:chgData name="Justina Ojom" userId="cbdaed7d-8d45-4372-a16a-f3f8900c2f45" providerId="ADAL" clId="{08E99EDD-100E-4341-8BAD-8C916F3A621A}" dt="2023-03-02T15:47:19.702" v="9106"/>
          <ac:spMkLst>
            <pc:docMk/>
            <pc:sldMk cId="2405858073" sldId="381"/>
            <ac:spMk id="21" creationId="{BBFD8D5F-9DA1-CF2D-2716-557AA4D61178}"/>
          </ac:spMkLst>
        </pc:spChg>
        <pc:spChg chg="add mod">
          <ac:chgData name="Justina Ojom" userId="cbdaed7d-8d45-4372-a16a-f3f8900c2f45" providerId="ADAL" clId="{08E99EDD-100E-4341-8BAD-8C916F3A621A}" dt="2023-03-02T15:49:51.966" v="9241" actId="2085"/>
          <ac:spMkLst>
            <pc:docMk/>
            <pc:sldMk cId="2405858073" sldId="381"/>
            <ac:spMk id="23" creationId="{F542C95B-3E69-8D24-46AE-1CE13AB12A45}"/>
          </ac:spMkLst>
        </pc:spChg>
        <pc:spChg chg="add mod">
          <ac:chgData name="Justina Ojom" userId="cbdaed7d-8d45-4372-a16a-f3f8900c2f45" providerId="ADAL" clId="{08E99EDD-100E-4341-8BAD-8C916F3A621A}" dt="2023-03-02T15:49:51.966" v="9241" actId="2085"/>
          <ac:spMkLst>
            <pc:docMk/>
            <pc:sldMk cId="2405858073" sldId="381"/>
            <ac:spMk id="24" creationId="{905097CA-68DF-D7CC-6FBD-C5A5D4F9FD12}"/>
          </ac:spMkLst>
        </pc:spChg>
        <pc:spChg chg="add mod">
          <ac:chgData name="Justina Ojom" userId="cbdaed7d-8d45-4372-a16a-f3f8900c2f45" providerId="ADAL" clId="{08E99EDD-100E-4341-8BAD-8C916F3A621A}" dt="2023-03-02T15:49:58.399" v="9243" actId="571"/>
          <ac:spMkLst>
            <pc:docMk/>
            <pc:sldMk cId="2405858073" sldId="381"/>
            <ac:spMk id="26" creationId="{96A99490-CF14-F823-EB97-826B1A1C24E9}"/>
          </ac:spMkLst>
        </pc:spChg>
        <pc:spChg chg="add mod">
          <ac:chgData name="Justina Ojom" userId="cbdaed7d-8d45-4372-a16a-f3f8900c2f45" providerId="ADAL" clId="{08E99EDD-100E-4341-8BAD-8C916F3A621A}" dt="2023-03-02T15:49:58.399" v="9243" actId="571"/>
          <ac:spMkLst>
            <pc:docMk/>
            <pc:sldMk cId="2405858073" sldId="381"/>
            <ac:spMk id="27" creationId="{4E136C12-BAE2-A878-9220-C5D33D92F8EE}"/>
          </ac:spMkLst>
        </pc:spChg>
        <pc:spChg chg="mod">
          <ac:chgData name="Justina Ojom" userId="cbdaed7d-8d45-4372-a16a-f3f8900c2f45" providerId="ADAL" clId="{08E99EDD-100E-4341-8BAD-8C916F3A621A}" dt="2023-03-02T15:49:58.399" v="9243" actId="571"/>
          <ac:spMkLst>
            <pc:docMk/>
            <pc:sldMk cId="2405858073" sldId="381"/>
            <ac:spMk id="32" creationId="{1A6C0202-59DB-9B72-1106-9FD422323ADF}"/>
          </ac:spMkLst>
        </pc:spChg>
        <pc:spChg chg="mod">
          <ac:chgData name="Justina Ojom" userId="cbdaed7d-8d45-4372-a16a-f3f8900c2f45" providerId="ADAL" clId="{08E99EDD-100E-4341-8BAD-8C916F3A621A}" dt="2023-03-02T15:49:58.399" v="9243" actId="571"/>
          <ac:spMkLst>
            <pc:docMk/>
            <pc:sldMk cId="2405858073" sldId="381"/>
            <ac:spMk id="33" creationId="{EEA2AB6B-8130-8C9B-ABD7-F2638ACF7CC8}"/>
          </ac:spMkLst>
        </pc:spChg>
        <pc:spChg chg="mod">
          <ac:chgData name="Justina Ojom" userId="cbdaed7d-8d45-4372-a16a-f3f8900c2f45" providerId="ADAL" clId="{08E99EDD-100E-4341-8BAD-8C916F3A621A}" dt="2023-03-02T15:49:58.399" v="9243" actId="571"/>
          <ac:spMkLst>
            <pc:docMk/>
            <pc:sldMk cId="2405858073" sldId="381"/>
            <ac:spMk id="34" creationId="{CE020177-CE84-CCB4-2EDC-57108F68EE76}"/>
          </ac:spMkLst>
        </pc:spChg>
        <pc:spChg chg="mod">
          <ac:chgData name="Justina Ojom" userId="cbdaed7d-8d45-4372-a16a-f3f8900c2f45" providerId="ADAL" clId="{08E99EDD-100E-4341-8BAD-8C916F3A621A}" dt="2023-03-02T15:49:58.399" v="9243" actId="571"/>
          <ac:spMkLst>
            <pc:docMk/>
            <pc:sldMk cId="2405858073" sldId="381"/>
            <ac:spMk id="35" creationId="{3B0B5E71-DE1F-7B43-B308-8DBF88CE6CCF}"/>
          </ac:spMkLst>
        </pc:spChg>
        <pc:spChg chg="mod">
          <ac:chgData name="Justina Ojom" userId="cbdaed7d-8d45-4372-a16a-f3f8900c2f45" providerId="ADAL" clId="{08E99EDD-100E-4341-8BAD-8C916F3A621A}" dt="2023-03-02T15:49:58.399" v="9243" actId="571"/>
          <ac:spMkLst>
            <pc:docMk/>
            <pc:sldMk cId="2405858073" sldId="381"/>
            <ac:spMk id="36" creationId="{924E7FF8-ADBB-EF40-EA54-52DEE1C333F5}"/>
          </ac:spMkLst>
        </pc:spChg>
        <pc:spChg chg="mod">
          <ac:chgData name="Justina Ojom" userId="cbdaed7d-8d45-4372-a16a-f3f8900c2f45" providerId="ADAL" clId="{08E99EDD-100E-4341-8BAD-8C916F3A621A}" dt="2023-03-02T15:49:58.399" v="9243" actId="571"/>
          <ac:spMkLst>
            <pc:docMk/>
            <pc:sldMk cId="2405858073" sldId="381"/>
            <ac:spMk id="38" creationId="{4740BC3F-4205-BA2A-C7E9-5497B30A4373}"/>
          </ac:spMkLst>
        </pc:spChg>
        <pc:spChg chg="mod">
          <ac:chgData name="Justina Ojom" userId="cbdaed7d-8d45-4372-a16a-f3f8900c2f45" providerId="ADAL" clId="{08E99EDD-100E-4341-8BAD-8C916F3A621A}" dt="2023-03-02T15:49:58.399" v="9243" actId="571"/>
          <ac:spMkLst>
            <pc:docMk/>
            <pc:sldMk cId="2405858073" sldId="381"/>
            <ac:spMk id="39" creationId="{03C714C8-3A94-2DCD-C5E2-CEE3204914EF}"/>
          </ac:spMkLst>
        </pc:spChg>
        <pc:spChg chg="add mod">
          <ac:chgData name="Justina Ojom" userId="cbdaed7d-8d45-4372-a16a-f3f8900c2f45" providerId="ADAL" clId="{08E99EDD-100E-4341-8BAD-8C916F3A621A}" dt="2023-03-03T13:58:07.375" v="11365" actId="313"/>
          <ac:spMkLst>
            <pc:docMk/>
            <pc:sldMk cId="2405858073" sldId="381"/>
            <ac:spMk id="40" creationId="{FDD7F857-01EA-6838-FD60-B937F0C9E691}"/>
          </ac:spMkLst>
        </pc:spChg>
        <pc:spChg chg="add mod">
          <ac:chgData name="Justina Ojom" userId="cbdaed7d-8d45-4372-a16a-f3f8900c2f45" providerId="ADAL" clId="{08E99EDD-100E-4341-8BAD-8C916F3A621A}" dt="2023-03-02T15:54:57.110" v="9347" actId="1076"/>
          <ac:spMkLst>
            <pc:docMk/>
            <pc:sldMk cId="2405858073" sldId="381"/>
            <ac:spMk id="41" creationId="{608C60F6-0594-8503-E430-0E7E8C5B358E}"/>
          </ac:spMkLst>
        </pc:spChg>
        <pc:spChg chg="mod">
          <ac:chgData name="Justina Ojom" userId="cbdaed7d-8d45-4372-a16a-f3f8900c2f45" providerId="ADAL" clId="{08E99EDD-100E-4341-8BAD-8C916F3A621A}" dt="2023-03-02T15:50:17.751" v="9249" actId="571"/>
          <ac:spMkLst>
            <pc:docMk/>
            <pc:sldMk cId="2405858073" sldId="381"/>
            <ac:spMk id="46" creationId="{3EEFD2B5-CF03-902C-61AA-7B112095BE24}"/>
          </ac:spMkLst>
        </pc:spChg>
        <pc:spChg chg="mod">
          <ac:chgData name="Justina Ojom" userId="cbdaed7d-8d45-4372-a16a-f3f8900c2f45" providerId="ADAL" clId="{08E99EDD-100E-4341-8BAD-8C916F3A621A}" dt="2023-03-02T15:50:17.751" v="9249" actId="571"/>
          <ac:spMkLst>
            <pc:docMk/>
            <pc:sldMk cId="2405858073" sldId="381"/>
            <ac:spMk id="47" creationId="{87FF67AE-2BDC-A002-3434-5D4403446145}"/>
          </ac:spMkLst>
        </pc:spChg>
        <pc:spChg chg="mod">
          <ac:chgData name="Justina Ojom" userId="cbdaed7d-8d45-4372-a16a-f3f8900c2f45" providerId="ADAL" clId="{08E99EDD-100E-4341-8BAD-8C916F3A621A}" dt="2023-03-02T15:50:17.751" v="9249" actId="571"/>
          <ac:spMkLst>
            <pc:docMk/>
            <pc:sldMk cId="2405858073" sldId="381"/>
            <ac:spMk id="48" creationId="{2F29AAE0-7F38-B325-FF53-AF48D17D4491}"/>
          </ac:spMkLst>
        </pc:spChg>
        <pc:spChg chg="mod">
          <ac:chgData name="Justina Ojom" userId="cbdaed7d-8d45-4372-a16a-f3f8900c2f45" providerId="ADAL" clId="{08E99EDD-100E-4341-8BAD-8C916F3A621A}" dt="2023-03-02T15:50:17.751" v="9249" actId="571"/>
          <ac:spMkLst>
            <pc:docMk/>
            <pc:sldMk cId="2405858073" sldId="381"/>
            <ac:spMk id="49" creationId="{670A200A-8F45-F6B8-146E-FC1808DEB934}"/>
          </ac:spMkLst>
        </pc:spChg>
        <pc:spChg chg="mod">
          <ac:chgData name="Justina Ojom" userId="cbdaed7d-8d45-4372-a16a-f3f8900c2f45" providerId="ADAL" clId="{08E99EDD-100E-4341-8BAD-8C916F3A621A}" dt="2023-03-02T15:50:17.751" v="9249" actId="571"/>
          <ac:spMkLst>
            <pc:docMk/>
            <pc:sldMk cId="2405858073" sldId="381"/>
            <ac:spMk id="50" creationId="{B1D94121-E7CB-A10C-47FF-368E7C0FB12A}"/>
          </ac:spMkLst>
        </pc:spChg>
        <pc:spChg chg="mod">
          <ac:chgData name="Justina Ojom" userId="cbdaed7d-8d45-4372-a16a-f3f8900c2f45" providerId="ADAL" clId="{08E99EDD-100E-4341-8BAD-8C916F3A621A}" dt="2023-03-02T15:51:15.195" v="9266" actId="14100"/>
          <ac:spMkLst>
            <pc:docMk/>
            <pc:sldMk cId="2405858073" sldId="381"/>
            <ac:spMk id="52" creationId="{24546609-CA52-8D88-2760-D550DF5BC7B5}"/>
          </ac:spMkLst>
        </pc:spChg>
        <pc:spChg chg="mod">
          <ac:chgData name="Justina Ojom" userId="cbdaed7d-8d45-4372-a16a-f3f8900c2f45" providerId="ADAL" clId="{08E99EDD-100E-4341-8BAD-8C916F3A621A}" dt="2023-03-02T15:50:17.751" v="9249" actId="571"/>
          <ac:spMkLst>
            <pc:docMk/>
            <pc:sldMk cId="2405858073" sldId="381"/>
            <ac:spMk id="53" creationId="{9B2EA4E2-F3BD-1C7B-8B14-74296549B75B}"/>
          </ac:spMkLst>
        </pc:spChg>
        <pc:grpChg chg="add mod">
          <ac:chgData name="Justina Ojom" userId="cbdaed7d-8d45-4372-a16a-f3f8900c2f45" providerId="ADAL" clId="{08E99EDD-100E-4341-8BAD-8C916F3A621A}" dt="2023-03-03T13:40:22.806" v="10887"/>
          <ac:grpSpMkLst>
            <pc:docMk/>
            <pc:sldMk cId="2405858073" sldId="381"/>
            <ac:grpSpMk id="2" creationId="{833D4D61-98CC-00E4-F368-B58AF4846FC7}"/>
          </ac:grpSpMkLst>
        </pc:grpChg>
        <pc:grpChg chg="mod">
          <ac:chgData name="Justina Ojom" userId="cbdaed7d-8d45-4372-a16a-f3f8900c2f45" providerId="ADAL" clId="{08E99EDD-100E-4341-8BAD-8C916F3A621A}" dt="2023-03-03T13:40:22.806" v="10887"/>
          <ac:grpSpMkLst>
            <pc:docMk/>
            <pc:sldMk cId="2405858073" sldId="381"/>
            <ac:grpSpMk id="4" creationId="{3355B28B-F80F-1D5B-D21F-672C3D53BA93}"/>
          </ac:grpSpMkLst>
        </pc:grpChg>
        <pc:grpChg chg="mod">
          <ac:chgData name="Justina Ojom" userId="cbdaed7d-8d45-4372-a16a-f3f8900c2f45" providerId="ADAL" clId="{08E99EDD-100E-4341-8BAD-8C916F3A621A}" dt="2023-03-03T13:40:22.806" v="10887"/>
          <ac:grpSpMkLst>
            <pc:docMk/>
            <pc:sldMk cId="2405858073" sldId="381"/>
            <ac:grpSpMk id="6" creationId="{5BB15890-A125-6182-2686-24A38A7B60D0}"/>
          </ac:grpSpMkLst>
        </pc:grpChg>
        <pc:grpChg chg="add del mod">
          <ac:chgData name="Justina Ojom" userId="cbdaed7d-8d45-4372-a16a-f3f8900c2f45" providerId="ADAL" clId="{08E99EDD-100E-4341-8BAD-8C916F3A621A}" dt="2023-03-02T15:48:21.918" v="9134" actId="165"/>
          <ac:grpSpMkLst>
            <pc:docMk/>
            <pc:sldMk cId="2405858073" sldId="381"/>
            <ac:grpSpMk id="12" creationId="{EF043E1B-A36C-CDDD-AEDE-8372CB8638FA}"/>
          </ac:grpSpMkLst>
        </pc:grpChg>
        <pc:grpChg chg="add mod">
          <ac:chgData name="Justina Ojom" userId="cbdaed7d-8d45-4372-a16a-f3f8900c2f45" providerId="ADAL" clId="{08E99EDD-100E-4341-8BAD-8C916F3A621A}" dt="2023-03-03T10:43:11.133" v="10573" actId="1035"/>
          <ac:grpSpMkLst>
            <pc:docMk/>
            <pc:sldMk cId="2405858073" sldId="381"/>
            <ac:grpSpMk id="13" creationId="{DD781553-0ECA-D418-C3E1-E8FCE808176D}"/>
          </ac:grpSpMkLst>
        </pc:grpChg>
        <pc:grpChg chg="mod">
          <ac:chgData name="Justina Ojom" userId="cbdaed7d-8d45-4372-a16a-f3f8900c2f45" providerId="ADAL" clId="{08E99EDD-100E-4341-8BAD-8C916F3A621A}" dt="2023-03-02T15:47:19.702" v="9106"/>
          <ac:grpSpMkLst>
            <pc:docMk/>
            <pc:sldMk cId="2405858073" sldId="381"/>
            <ac:grpSpMk id="14" creationId="{D0352BA8-13C5-1745-78B2-274D11F7FAAF}"/>
          </ac:grpSpMkLst>
        </pc:grpChg>
        <pc:grpChg chg="mod">
          <ac:chgData name="Justina Ojom" userId="cbdaed7d-8d45-4372-a16a-f3f8900c2f45" providerId="ADAL" clId="{08E99EDD-100E-4341-8BAD-8C916F3A621A}" dt="2023-03-02T15:47:19.702" v="9106"/>
          <ac:grpSpMkLst>
            <pc:docMk/>
            <pc:sldMk cId="2405858073" sldId="381"/>
            <ac:grpSpMk id="15" creationId="{95C764B0-1833-FA1A-7AF9-1848C8040666}"/>
          </ac:grpSpMkLst>
        </pc:grpChg>
        <pc:grpChg chg="mod">
          <ac:chgData name="Justina Ojom" userId="cbdaed7d-8d45-4372-a16a-f3f8900c2f45" providerId="ADAL" clId="{08E99EDD-100E-4341-8BAD-8C916F3A621A}" dt="2023-03-02T15:47:19.702" v="9106"/>
          <ac:grpSpMkLst>
            <pc:docMk/>
            <pc:sldMk cId="2405858073" sldId="381"/>
            <ac:grpSpMk id="16" creationId="{DE540C48-95EA-C85F-219E-2E8F9E8A7B6A}"/>
          </ac:grpSpMkLst>
        </pc:grpChg>
        <pc:grpChg chg="add del mod">
          <ac:chgData name="Justina Ojom" userId="cbdaed7d-8d45-4372-a16a-f3f8900c2f45" providerId="ADAL" clId="{08E99EDD-100E-4341-8BAD-8C916F3A621A}" dt="2023-03-02T15:49:46.777" v="9236" actId="478"/>
          <ac:grpSpMkLst>
            <pc:docMk/>
            <pc:sldMk cId="2405858073" sldId="381"/>
            <ac:grpSpMk id="22" creationId="{BED31CCB-14BB-B744-73C4-3FA6ACC76F54}"/>
          </ac:grpSpMkLst>
        </pc:grpChg>
        <pc:grpChg chg="add mod">
          <ac:chgData name="Justina Ojom" userId="cbdaed7d-8d45-4372-a16a-f3f8900c2f45" providerId="ADAL" clId="{08E99EDD-100E-4341-8BAD-8C916F3A621A}" dt="2023-03-03T10:43:11.133" v="10573" actId="1035"/>
          <ac:grpSpMkLst>
            <pc:docMk/>
            <pc:sldMk cId="2405858073" sldId="381"/>
            <ac:grpSpMk id="25" creationId="{AB1C4693-B885-89CC-D4B9-28DF21DA627F}"/>
          </ac:grpSpMkLst>
        </pc:grpChg>
        <pc:grpChg chg="add mod">
          <ac:chgData name="Justina Ojom" userId="cbdaed7d-8d45-4372-a16a-f3f8900c2f45" providerId="ADAL" clId="{08E99EDD-100E-4341-8BAD-8C916F3A621A}" dt="2023-03-02T15:49:58.399" v="9243" actId="571"/>
          <ac:grpSpMkLst>
            <pc:docMk/>
            <pc:sldMk cId="2405858073" sldId="381"/>
            <ac:grpSpMk id="28" creationId="{6FCE837C-C65C-1F53-7ED8-9584CC93143A}"/>
          </ac:grpSpMkLst>
        </pc:grpChg>
        <pc:grpChg chg="mod">
          <ac:chgData name="Justina Ojom" userId="cbdaed7d-8d45-4372-a16a-f3f8900c2f45" providerId="ADAL" clId="{08E99EDD-100E-4341-8BAD-8C916F3A621A}" dt="2023-03-02T15:49:58.399" v="9243" actId="571"/>
          <ac:grpSpMkLst>
            <pc:docMk/>
            <pc:sldMk cId="2405858073" sldId="381"/>
            <ac:grpSpMk id="29" creationId="{3149EE0F-E6D8-3412-AC9E-6D03332D7328}"/>
          </ac:grpSpMkLst>
        </pc:grpChg>
        <pc:grpChg chg="mod">
          <ac:chgData name="Justina Ojom" userId="cbdaed7d-8d45-4372-a16a-f3f8900c2f45" providerId="ADAL" clId="{08E99EDD-100E-4341-8BAD-8C916F3A621A}" dt="2023-03-02T15:49:58.399" v="9243" actId="571"/>
          <ac:grpSpMkLst>
            <pc:docMk/>
            <pc:sldMk cId="2405858073" sldId="381"/>
            <ac:grpSpMk id="30" creationId="{57B9B056-669A-CDD1-3E7E-F335ADB21564}"/>
          </ac:grpSpMkLst>
        </pc:grpChg>
        <pc:grpChg chg="mod">
          <ac:chgData name="Justina Ojom" userId="cbdaed7d-8d45-4372-a16a-f3f8900c2f45" providerId="ADAL" clId="{08E99EDD-100E-4341-8BAD-8C916F3A621A}" dt="2023-03-02T15:49:58.399" v="9243" actId="571"/>
          <ac:grpSpMkLst>
            <pc:docMk/>
            <pc:sldMk cId="2405858073" sldId="381"/>
            <ac:grpSpMk id="31" creationId="{B8041390-FC00-7CDE-40A2-200AD67FAE5A}"/>
          </ac:grpSpMkLst>
        </pc:grpChg>
        <pc:grpChg chg="add mod">
          <ac:chgData name="Justina Ojom" userId="cbdaed7d-8d45-4372-a16a-f3f8900c2f45" providerId="ADAL" clId="{08E99EDD-100E-4341-8BAD-8C916F3A621A}" dt="2023-03-02T15:49:58.399" v="9243" actId="571"/>
          <ac:grpSpMkLst>
            <pc:docMk/>
            <pc:sldMk cId="2405858073" sldId="381"/>
            <ac:grpSpMk id="37" creationId="{3658F6CC-0B45-4283-6990-ACA85AB06858}"/>
          </ac:grpSpMkLst>
        </pc:grpChg>
        <pc:grpChg chg="add mod">
          <ac:chgData name="Justina Ojom" userId="cbdaed7d-8d45-4372-a16a-f3f8900c2f45" providerId="ADAL" clId="{08E99EDD-100E-4341-8BAD-8C916F3A621A}" dt="2023-03-03T10:43:36.151" v="10576" actId="1076"/>
          <ac:grpSpMkLst>
            <pc:docMk/>
            <pc:sldMk cId="2405858073" sldId="381"/>
            <ac:grpSpMk id="42" creationId="{DFFE9316-A820-7A40-4931-7800927B80B6}"/>
          </ac:grpSpMkLst>
        </pc:grpChg>
        <pc:grpChg chg="mod">
          <ac:chgData name="Justina Ojom" userId="cbdaed7d-8d45-4372-a16a-f3f8900c2f45" providerId="ADAL" clId="{08E99EDD-100E-4341-8BAD-8C916F3A621A}" dt="2023-03-02T15:50:17.751" v="9249" actId="571"/>
          <ac:grpSpMkLst>
            <pc:docMk/>
            <pc:sldMk cId="2405858073" sldId="381"/>
            <ac:grpSpMk id="43" creationId="{720842EC-C174-AB43-4148-156CB7DCC385}"/>
          </ac:grpSpMkLst>
        </pc:grpChg>
        <pc:grpChg chg="mod">
          <ac:chgData name="Justina Ojom" userId="cbdaed7d-8d45-4372-a16a-f3f8900c2f45" providerId="ADAL" clId="{08E99EDD-100E-4341-8BAD-8C916F3A621A}" dt="2023-03-02T15:50:17.751" v="9249" actId="571"/>
          <ac:grpSpMkLst>
            <pc:docMk/>
            <pc:sldMk cId="2405858073" sldId="381"/>
            <ac:grpSpMk id="44" creationId="{5FAEA272-D6C0-F69D-901D-7E2B042D55DB}"/>
          </ac:grpSpMkLst>
        </pc:grpChg>
        <pc:grpChg chg="mod">
          <ac:chgData name="Justina Ojom" userId="cbdaed7d-8d45-4372-a16a-f3f8900c2f45" providerId="ADAL" clId="{08E99EDD-100E-4341-8BAD-8C916F3A621A}" dt="2023-03-02T15:50:17.751" v="9249" actId="571"/>
          <ac:grpSpMkLst>
            <pc:docMk/>
            <pc:sldMk cId="2405858073" sldId="381"/>
            <ac:grpSpMk id="45" creationId="{D22F2F12-72F8-239F-6AD2-73141450DBF1}"/>
          </ac:grpSpMkLst>
        </pc:grpChg>
        <pc:grpChg chg="add mod">
          <ac:chgData name="Justina Ojom" userId="cbdaed7d-8d45-4372-a16a-f3f8900c2f45" providerId="ADAL" clId="{08E99EDD-100E-4341-8BAD-8C916F3A621A}" dt="2023-03-03T10:42:58.599" v="10563" actId="1076"/>
          <ac:grpSpMkLst>
            <pc:docMk/>
            <pc:sldMk cId="2405858073" sldId="381"/>
            <ac:grpSpMk id="51" creationId="{AFB314A0-F86D-6C33-88E8-B79240291762}"/>
          </ac:grpSpMkLst>
        </pc:grpChg>
        <pc:picChg chg="del mod">
          <ac:chgData name="Justina Ojom" userId="cbdaed7d-8d45-4372-a16a-f3f8900c2f45" providerId="ADAL" clId="{08E99EDD-100E-4341-8BAD-8C916F3A621A}" dt="2023-03-02T15:52:52.623" v="9302" actId="478"/>
          <ac:picMkLst>
            <pc:docMk/>
            <pc:sldMk cId="2405858073" sldId="381"/>
            <ac:picMk id="3" creationId="{DECDBBB4-2613-4D45-695C-C6D54CFAA458}"/>
          </ac:picMkLst>
        </pc:picChg>
      </pc:sldChg>
      <pc:sldChg chg="addSp delSp modSp mod delCm modNotes modNotesTx">
        <pc:chgData name="Justina Ojom" userId="cbdaed7d-8d45-4372-a16a-f3f8900c2f45" providerId="ADAL" clId="{08E99EDD-100E-4341-8BAD-8C916F3A621A}" dt="2023-03-03T13:41:33.102" v="11059" actId="20577"/>
        <pc:sldMkLst>
          <pc:docMk/>
          <pc:sldMk cId="1386174598" sldId="382"/>
        </pc:sldMkLst>
        <pc:spChg chg="mod">
          <ac:chgData name="Justina Ojom" userId="cbdaed7d-8d45-4372-a16a-f3f8900c2f45" providerId="ADAL" clId="{08E99EDD-100E-4341-8BAD-8C916F3A621A}" dt="2023-03-02T13:08:32.442" v="8110" actId="2711"/>
          <ac:spMkLst>
            <pc:docMk/>
            <pc:sldMk cId="1386174598" sldId="382"/>
            <ac:spMk id="2" creationId="{12D110D0-AFAC-1A56-1383-D80319FD4154}"/>
          </ac:spMkLst>
        </pc:spChg>
        <pc:spChg chg="mod">
          <ac:chgData name="Justina Ojom" userId="cbdaed7d-8d45-4372-a16a-f3f8900c2f45" providerId="ADAL" clId="{08E99EDD-100E-4341-8BAD-8C916F3A621A}" dt="2023-03-02T13:10:24.006" v="8136"/>
          <ac:spMkLst>
            <pc:docMk/>
            <pc:sldMk cId="1386174598" sldId="382"/>
            <ac:spMk id="4" creationId="{B939D93D-25B7-64F3-6045-B4779B903FD9}"/>
          </ac:spMkLst>
        </pc:spChg>
        <pc:spChg chg="del mod">
          <ac:chgData name="Justina Ojom" userId="cbdaed7d-8d45-4372-a16a-f3f8900c2f45" providerId="ADAL" clId="{08E99EDD-100E-4341-8BAD-8C916F3A621A}" dt="2023-03-02T16:01:02.736" v="9357" actId="478"/>
          <ac:spMkLst>
            <pc:docMk/>
            <pc:sldMk cId="1386174598" sldId="382"/>
            <ac:spMk id="5" creationId="{69ABF5C9-3049-96C0-BE63-12BEC185F3C3}"/>
          </ac:spMkLst>
        </pc:spChg>
        <pc:spChg chg="del mod">
          <ac:chgData name="Justina Ojom" userId="cbdaed7d-8d45-4372-a16a-f3f8900c2f45" providerId="ADAL" clId="{08E99EDD-100E-4341-8BAD-8C916F3A621A}" dt="2023-03-02T13:10:23.680" v="8135" actId="478"/>
          <ac:spMkLst>
            <pc:docMk/>
            <pc:sldMk cId="1386174598" sldId="382"/>
            <ac:spMk id="6" creationId="{0D3266A8-DD08-EC72-93C1-98B9FED9C59A}"/>
          </ac:spMkLst>
        </pc:spChg>
        <pc:spChg chg="add mod">
          <ac:chgData name="Justina Ojom" userId="cbdaed7d-8d45-4372-a16a-f3f8900c2f45" providerId="ADAL" clId="{08E99EDD-100E-4341-8BAD-8C916F3A621A}" dt="2023-03-02T16:06:20.488" v="9391" actId="1076"/>
          <ac:spMkLst>
            <pc:docMk/>
            <pc:sldMk cId="1386174598" sldId="382"/>
            <ac:spMk id="7" creationId="{E6345621-4A5D-AEE3-5550-8BE730CBC1DB}"/>
          </ac:spMkLst>
        </pc:spChg>
        <pc:spChg chg="mod">
          <ac:chgData name="Justina Ojom" userId="cbdaed7d-8d45-4372-a16a-f3f8900c2f45" providerId="ADAL" clId="{08E99EDD-100E-4341-8BAD-8C916F3A621A}" dt="2023-03-02T13:08:32.442" v="8110" actId="2711"/>
          <ac:spMkLst>
            <pc:docMk/>
            <pc:sldMk cId="1386174598" sldId="382"/>
            <ac:spMk id="8" creationId="{7E39DD1C-ED1F-C097-2DC5-3020BC6A50B9}"/>
          </ac:spMkLst>
        </pc:spChg>
        <pc:spChg chg="mod">
          <ac:chgData name="Justina Ojom" userId="cbdaed7d-8d45-4372-a16a-f3f8900c2f45" providerId="ADAL" clId="{08E99EDD-100E-4341-8BAD-8C916F3A621A}" dt="2023-03-02T13:08:32.442" v="8110" actId="2711"/>
          <ac:spMkLst>
            <pc:docMk/>
            <pc:sldMk cId="1386174598" sldId="382"/>
            <ac:spMk id="9" creationId="{0501DF30-B83A-4DCC-243E-2C31E1F009A3}"/>
          </ac:spMkLst>
        </pc:spChg>
        <pc:spChg chg="mod">
          <ac:chgData name="Justina Ojom" userId="cbdaed7d-8d45-4372-a16a-f3f8900c2f45" providerId="ADAL" clId="{08E99EDD-100E-4341-8BAD-8C916F3A621A}" dt="2023-03-02T13:08:32.442" v="8110" actId="2711"/>
          <ac:spMkLst>
            <pc:docMk/>
            <pc:sldMk cId="1386174598" sldId="382"/>
            <ac:spMk id="11" creationId="{273E52AA-2E2B-8EDB-3C55-066E499067F5}"/>
          </ac:spMkLst>
        </pc:spChg>
        <pc:spChg chg="mod">
          <ac:chgData name="Justina Ojom" userId="cbdaed7d-8d45-4372-a16a-f3f8900c2f45" providerId="ADAL" clId="{08E99EDD-100E-4341-8BAD-8C916F3A621A}" dt="2023-03-02T16:01:50.185" v="9360"/>
          <ac:spMkLst>
            <pc:docMk/>
            <pc:sldMk cId="1386174598" sldId="382"/>
            <ac:spMk id="12" creationId="{2759ACBC-7FB9-F2A9-80B0-6A358A549778}"/>
          </ac:spMkLst>
        </pc:spChg>
        <pc:spChg chg="mod">
          <ac:chgData name="Justina Ojom" userId="cbdaed7d-8d45-4372-a16a-f3f8900c2f45" providerId="ADAL" clId="{08E99EDD-100E-4341-8BAD-8C916F3A621A}" dt="2023-03-02T13:08:32.442" v="8110" actId="2711"/>
          <ac:spMkLst>
            <pc:docMk/>
            <pc:sldMk cId="1386174598" sldId="382"/>
            <ac:spMk id="12" creationId="{F4EF8BB5-B592-FC43-460C-D5B0142BE4EF}"/>
          </ac:spMkLst>
        </pc:spChg>
        <pc:spChg chg="mod">
          <ac:chgData name="Justina Ojom" userId="cbdaed7d-8d45-4372-a16a-f3f8900c2f45" providerId="ADAL" clId="{08E99EDD-100E-4341-8BAD-8C916F3A621A}" dt="2023-03-02T13:10:24.006" v="8136"/>
          <ac:spMkLst>
            <pc:docMk/>
            <pc:sldMk cId="1386174598" sldId="382"/>
            <ac:spMk id="15" creationId="{D56D735B-9C2E-E8FE-0684-0988E7333ACC}"/>
          </ac:spMkLst>
        </pc:spChg>
        <pc:spChg chg="mod">
          <ac:chgData name="Justina Ojom" userId="cbdaed7d-8d45-4372-a16a-f3f8900c2f45" providerId="ADAL" clId="{08E99EDD-100E-4341-8BAD-8C916F3A621A}" dt="2023-03-02T13:10:24.006" v="8136"/>
          <ac:spMkLst>
            <pc:docMk/>
            <pc:sldMk cId="1386174598" sldId="382"/>
            <ac:spMk id="16" creationId="{F2CCDC83-1B6A-A24C-06A9-A07E37FA3C33}"/>
          </ac:spMkLst>
        </pc:spChg>
        <pc:spChg chg="mod">
          <ac:chgData name="Justina Ojom" userId="cbdaed7d-8d45-4372-a16a-f3f8900c2f45" providerId="ADAL" clId="{08E99EDD-100E-4341-8BAD-8C916F3A621A}" dt="2023-03-02T13:10:24.006" v="8136"/>
          <ac:spMkLst>
            <pc:docMk/>
            <pc:sldMk cId="1386174598" sldId="382"/>
            <ac:spMk id="17" creationId="{C0209131-B386-0723-6D7E-52694B4256E7}"/>
          </ac:spMkLst>
        </pc:spChg>
        <pc:spChg chg="mod">
          <ac:chgData name="Justina Ojom" userId="cbdaed7d-8d45-4372-a16a-f3f8900c2f45" providerId="ADAL" clId="{08E99EDD-100E-4341-8BAD-8C916F3A621A}" dt="2023-03-02T13:10:24.006" v="8136"/>
          <ac:spMkLst>
            <pc:docMk/>
            <pc:sldMk cId="1386174598" sldId="382"/>
            <ac:spMk id="18" creationId="{19D115B8-6FFF-6331-A6CC-48B5BD4ABAEF}"/>
          </ac:spMkLst>
        </pc:spChg>
        <pc:spChg chg="mod">
          <ac:chgData name="Justina Ojom" userId="cbdaed7d-8d45-4372-a16a-f3f8900c2f45" providerId="ADAL" clId="{08E99EDD-100E-4341-8BAD-8C916F3A621A}" dt="2023-03-02T16:01:50.185" v="9360"/>
          <ac:spMkLst>
            <pc:docMk/>
            <pc:sldMk cId="1386174598" sldId="382"/>
            <ac:spMk id="19" creationId="{9166E78D-242C-4C76-BDB3-F0E6A5455075}"/>
          </ac:spMkLst>
        </pc:spChg>
        <pc:spChg chg="mod">
          <ac:chgData name="Justina Ojom" userId="cbdaed7d-8d45-4372-a16a-f3f8900c2f45" providerId="ADAL" clId="{08E99EDD-100E-4341-8BAD-8C916F3A621A}" dt="2023-03-02T16:01:50.185" v="9360"/>
          <ac:spMkLst>
            <pc:docMk/>
            <pc:sldMk cId="1386174598" sldId="382"/>
            <ac:spMk id="20" creationId="{2B570DB2-B2D5-61B9-0254-875776C5AF2D}"/>
          </ac:spMkLst>
        </pc:spChg>
        <pc:spChg chg="mod">
          <ac:chgData name="Justina Ojom" userId="cbdaed7d-8d45-4372-a16a-f3f8900c2f45" providerId="ADAL" clId="{08E99EDD-100E-4341-8BAD-8C916F3A621A}" dt="2023-03-02T16:01:50.185" v="9360"/>
          <ac:spMkLst>
            <pc:docMk/>
            <pc:sldMk cId="1386174598" sldId="382"/>
            <ac:spMk id="21" creationId="{F92875D6-C397-9C10-E0B6-456441F00AB7}"/>
          </ac:spMkLst>
        </pc:spChg>
        <pc:spChg chg="mod">
          <ac:chgData name="Justina Ojom" userId="cbdaed7d-8d45-4372-a16a-f3f8900c2f45" providerId="ADAL" clId="{08E99EDD-100E-4341-8BAD-8C916F3A621A}" dt="2023-03-02T16:01:50.185" v="9360"/>
          <ac:spMkLst>
            <pc:docMk/>
            <pc:sldMk cId="1386174598" sldId="382"/>
            <ac:spMk id="22" creationId="{3A14E3AB-33DE-EAC4-5DBF-FCF5B6A74B3E}"/>
          </ac:spMkLst>
        </pc:spChg>
        <pc:spChg chg="add mod">
          <ac:chgData name="Justina Ojom" userId="cbdaed7d-8d45-4372-a16a-f3f8900c2f45" providerId="ADAL" clId="{08E99EDD-100E-4341-8BAD-8C916F3A621A}" dt="2023-03-02T16:02:51.339" v="9378" actId="164"/>
          <ac:spMkLst>
            <pc:docMk/>
            <pc:sldMk cId="1386174598" sldId="382"/>
            <ac:spMk id="23" creationId="{A3D31000-5217-96FB-FB5B-588076E3DD08}"/>
          </ac:spMkLst>
        </pc:spChg>
        <pc:spChg chg="add mod">
          <ac:chgData name="Justina Ojom" userId="cbdaed7d-8d45-4372-a16a-f3f8900c2f45" providerId="ADAL" clId="{08E99EDD-100E-4341-8BAD-8C916F3A621A}" dt="2023-03-02T16:02:51.339" v="9378" actId="164"/>
          <ac:spMkLst>
            <pc:docMk/>
            <pc:sldMk cId="1386174598" sldId="382"/>
            <ac:spMk id="24" creationId="{964B10EF-B895-F16C-7F7D-D168EA3F1F21}"/>
          </ac:spMkLst>
        </pc:spChg>
        <pc:spChg chg="mod">
          <ac:chgData name="Justina Ojom" userId="cbdaed7d-8d45-4372-a16a-f3f8900c2f45" providerId="ADAL" clId="{08E99EDD-100E-4341-8BAD-8C916F3A621A}" dt="2023-03-02T17:32:00.253" v="10389"/>
          <ac:spMkLst>
            <pc:docMk/>
            <pc:sldMk cId="1386174598" sldId="382"/>
            <ac:spMk id="29" creationId="{1A536167-BAB5-380B-57C6-6BDF400107E3}"/>
          </ac:spMkLst>
        </pc:spChg>
        <pc:spChg chg="mod">
          <ac:chgData name="Justina Ojom" userId="cbdaed7d-8d45-4372-a16a-f3f8900c2f45" providerId="ADAL" clId="{08E99EDD-100E-4341-8BAD-8C916F3A621A}" dt="2023-03-02T17:32:00.253" v="10389"/>
          <ac:spMkLst>
            <pc:docMk/>
            <pc:sldMk cId="1386174598" sldId="382"/>
            <ac:spMk id="32" creationId="{21D8754C-B93A-F82E-C775-84F6A075A8AD}"/>
          </ac:spMkLst>
        </pc:spChg>
        <pc:spChg chg="mod">
          <ac:chgData name="Justina Ojom" userId="cbdaed7d-8d45-4372-a16a-f3f8900c2f45" providerId="ADAL" clId="{08E99EDD-100E-4341-8BAD-8C916F3A621A}" dt="2023-03-02T17:32:00.253" v="10389"/>
          <ac:spMkLst>
            <pc:docMk/>
            <pc:sldMk cId="1386174598" sldId="382"/>
            <ac:spMk id="33" creationId="{0536242F-3FBB-B66A-6217-07EFD300A0D7}"/>
          </ac:spMkLst>
        </pc:spChg>
        <pc:spChg chg="mod">
          <ac:chgData name="Justina Ojom" userId="cbdaed7d-8d45-4372-a16a-f3f8900c2f45" providerId="ADAL" clId="{08E99EDD-100E-4341-8BAD-8C916F3A621A}" dt="2023-03-03T13:41:30.515" v="11056" actId="404"/>
          <ac:spMkLst>
            <pc:docMk/>
            <pc:sldMk cId="1386174598" sldId="382"/>
            <ac:spMk id="34" creationId="{D28FF194-1C71-8C90-64E4-D5D2FBA00272}"/>
          </ac:spMkLst>
        </pc:spChg>
        <pc:spChg chg="mod">
          <ac:chgData name="Justina Ojom" userId="cbdaed7d-8d45-4372-a16a-f3f8900c2f45" providerId="ADAL" clId="{08E99EDD-100E-4341-8BAD-8C916F3A621A}" dt="2023-03-02T17:32:00.253" v="10389"/>
          <ac:spMkLst>
            <pc:docMk/>
            <pc:sldMk cId="1386174598" sldId="382"/>
            <ac:spMk id="35" creationId="{DBC9E5AC-9A17-623F-9387-2E1F89C1C119}"/>
          </ac:spMkLst>
        </pc:spChg>
        <pc:grpChg chg="add del mod">
          <ac:chgData name="Justina Ojom" userId="cbdaed7d-8d45-4372-a16a-f3f8900c2f45" providerId="ADAL" clId="{08E99EDD-100E-4341-8BAD-8C916F3A621A}" dt="2023-03-02T17:32:00.035" v="10388" actId="478"/>
          <ac:grpSpMkLst>
            <pc:docMk/>
            <pc:sldMk cId="1386174598" sldId="382"/>
            <ac:grpSpMk id="3" creationId="{FE8F6592-69B5-7C5F-1C7C-82DAB4F34DF4}"/>
          </ac:grpSpMkLst>
        </pc:grpChg>
        <pc:grpChg chg="del">
          <ac:chgData name="Justina Ojom" userId="cbdaed7d-8d45-4372-a16a-f3f8900c2f45" providerId="ADAL" clId="{08E99EDD-100E-4341-8BAD-8C916F3A621A}" dt="2023-03-02T13:10:23.680" v="8135" actId="478"/>
          <ac:grpSpMkLst>
            <pc:docMk/>
            <pc:sldMk cId="1386174598" sldId="382"/>
            <ac:grpSpMk id="7" creationId="{AA44443D-2485-F8BA-0563-220B53FC577B}"/>
          </ac:grpSpMkLst>
        </pc:grpChg>
        <pc:grpChg chg="add mod">
          <ac:chgData name="Justina Ojom" userId="cbdaed7d-8d45-4372-a16a-f3f8900c2f45" providerId="ADAL" clId="{08E99EDD-100E-4341-8BAD-8C916F3A621A}" dt="2023-03-02T16:02:51.339" v="9378" actId="164"/>
          <ac:grpSpMkLst>
            <pc:docMk/>
            <pc:sldMk cId="1386174598" sldId="382"/>
            <ac:grpSpMk id="8" creationId="{0871B555-0AA0-C5F2-1B19-1B790FA13D43}"/>
          </ac:grpSpMkLst>
        </pc:grpChg>
        <pc:grpChg chg="mod">
          <ac:chgData name="Justina Ojom" userId="cbdaed7d-8d45-4372-a16a-f3f8900c2f45" providerId="ADAL" clId="{08E99EDD-100E-4341-8BAD-8C916F3A621A}" dt="2023-03-02T16:01:50.185" v="9360"/>
          <ac:grpSpMkLst>
            <pc:docMk/>
            <pc:sldMk cId="1386174598" sldId="382"/>
            <ac:grpSpMk id="9" creationId="{53900CE1-8A03-CDE6-E0A8-319E52CBA984}"/>
          </ac:grpSpMkLst>
        </pc:grpChg>
        <pc:grpChg chg="del">
          <ac:chgData name="Justina Ojom" userId="cbdaed7d-8d45-4372-a16a-f3f8900c2f45" providerId="ADAL" clId="{08E99EDD-100E-4341-8BAD-8C916F3A621A}" dt="2023-03-02T13:10:23.680" v="8135" actId="478"/>
          <ac:grpSpMkLst>
            <pc:docMk/>
            <pc:sldMk cId="1386174598" sldId="382"/>
            <ac:grpSpMk id="10" creationId="{0F108EEE-EE6D-C9A8-1DC1-E2EED3A2AFFE}"/>
          </ac:grpSpMkLst>
        </pc:grpChg>
        <pc:grpChg chg="mod">
          <ac:chgData name="Justina Ojom" userId="cbdaed7d-8d45-4372-a16a-f3f8900c2f45" providerId="ADAL" clId="{08E99EDD-100E-4341-8BAD-8C916F3A621A}" dt="2023-03-02T16:01:50.185" v="9360"/>
          <ac:grpSpMkLst>
            <pc:docMk/>
            <pc:sldMk cId="1386174598" sldId="382"/>
            <ac:grpSpMk id="10" creationId="{1BE1A128-2FCA-23B4-FA12-BF41DFCCEC99}"/>
          </ac:grpSpMkLst>
        </pc:grpChg>
        <pc:grpChg chg="mod">
          <ac:chgData name="Justina Ojom" userId="cbdaed7d-8d45-4372-a16a-f3f8900c2f45" providerId="ADAL" clId="{08E99EDD-100E-4341-8BAD-8C916F3A621A}" dt="2023-03-02T16:01:50.185" v="9360"/>
          <ac:grpSpMkLst>
            <pc:docMk/>
            <pc:sldMk cId="1386174598" sldId="382"/>
            <ac:grpSpMk id="11" creationId="{9AE79A9F-BC78-2220-E7E6-4EEEE565BA6F}"/>
          </ac:grpSpMkLst>
        </pc:grpChg>
        <pc:grpChg chg="mod">
          <ac:chgData name="Justina Ojom" userId="cbdaed7d-8d45-4372-a16a-f3f8900c2f45" providerId="ADAL" clId="{08E99EDD-100E-4341-8BAD-8C916F3A621A}" dt="2023-03-02T13:10:24.006" v="8136"/>
          <ac:grpSpMkLst>
            <pc:docMk/>
            <pc:sldMk cId="1386174598" sldId="382"/>
            <ac:grpSpMk id="13" creationId="{A1CC1396-B66E-DF57-0841-F8677E61D77D}"/>
          </ac:grpSpMkLst>
        </pc:grpChg>
        <pc:grpChg chg="mod">
          <ac:chgData name="Justina Ojom" userId="cbdaed7d-8d45-4372-a16a-f3f8900c2f45" providerId="ADAL" clId="{08E99EDD-100E-4341-8BAD-8C916F3A621A}" dt="2023-03-02T13:10:24.006" v="8136"/>
          <ac:grpSpMkLst>
            <pc:docMk/>
            <pc:sldMk cId="1386174598" sldId="382"/>
            <ac:grpSpMk id="14" creationId="{DE6743AE-DAEC-EC85-044C-BC4C1859AF7F}"/>
          </ac:grpSpMkLst>
        </pc:grpChg>
        <pc:grpChg chg="add mod">
          <ac:chgData name="Justina Ojom" userId="cbdaed7d-8d45-4372-a16a-f3f8900c2f45" providerId="ADAL" clId="{08E99EDD-100E-4341-8BAD-8C916F3A621A}" dt="2023-03-02T16:06:18.583" v="9390" actId="14100"/>
          <ac:grpSpMkLst>
            <pc:docMk/>
            <pc:sldMk cId="1386174598" sldId="382"/>
            <ac:grpSpMk id="27" creationId="{30EA77AA-C435-0992-4729-6CDA9AE01A2B}"/>
          </ac:grpSpMkLst>
        </pc:grpChg>
        <pc:grpChg chg="add mod">
          <ac:chgData name="Justina Ojom" userId="cbdaed7d-8d45-4372-a16a-f3f8900c2f45" providerId="ADAL" clId="{08E99EDD-100E-4341-8BAD-8C916F3A621A}" dt="2023-03-02T17:32:00.253" v="10389"/>
          <ac:grpSpMkLst>
            <pc:docMk/>
            <pc:sldMk cId="1386174598" sldId="382"/>
            <ac:grpSpMk id="28" creationId="{7FA03EA0-C630-7C01-A220-87EDD0F50A0F}"/>
          </ac:grpSpMkLst>
        </pc:grpChg>
        <pc:grpChg chg="mod">
          <ac:chgData name="Justina Ojom" userId="cbdaed7d-8d45-4372-a16a-f3f8900c2f45" providerId="ADAL" clId="{08E99EDD-100E-4341-8BAD-8C916F3A621A}" dt="2023-03-02T17:32:00.253" v="10389"/>
          <ac:grpSpMkLst>
            <pc:docMk/>
            <pc:sldMk cId="1386174598" sldId="382"/>
            <ac:grpSpMk id="30" creationId="{41EDDE6F-F9C1-527E-5116-3163331CC38A}"/>
          </ac:grpSpMkLst>
        </pc:grpChg>
        <pc:grpChg chg="mod">
          <ac:chgData name="Justina Ojom" userId="cbdaed7d-8d45-4372-a16a-f3f8900c2f45" providerId="ADAL" clId="{08E99EDD-100E-4341-8BAD-8C916F3A621A}" dt="2023-03-02T17:32:00.253" v="10389"/>
          <ac:grpSpMkLst>
            <pc:docMk/>
            <pc:sldMk cId="1386174598" sldId="382"/>
            <ac:grpSpMk id="31" creationId="{6F342792-5CA2-BCBF-AB57-A97343696882}"/>
          </ac:grpSpMkLst>
        </pc:grpChg>
        <pc:cxnChg chg="add mod">
          <ac:chgData name="Justina Ojom" userId="cbdaed7d-8d45-4372-a16a-f3f8900c2f45" providerId="ADAL" clId="{08E99EDD-100E-4341-8BAD-8C916F3A621A}" dt="2023-03-02T16:02:51.339" v="9378" actId="164"/>
          <ac:cxnSpMkLst>
            <pc:docMk/>
            <pc:sldMk cId="1386174598" sldId="382"/>
            <ac:cxnSpMk id="26" creationId="{B6C4AA02-613A-E335-C015-B5E4327B7089}"/>
          </ac:cxnSpMkLst>
        </pc:cxn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08E99EDD-100E-4341-8BAD-8C916F3A621A}" dt="2023-03-02T16:00:04.357" v="9348"/>
              <pc2:cmMkLst xmlns:pc2="http://schemas.microsoft.com/office/powerpoint/2019/9/main/command">
                <pc:docMk/>
                <pc:sldMk cId="1386174598" sldId="382"/>
                <pc2:cmMk id="{B41C25DD-03AA-48E0-83C4-C2C42E440D46}"/>
              </pc2:cmMkLst>
            </pc226:cmChg>
          </p:ext>
        </pc:extLst>
      </pc:sldChg>
      <pc:sldChg chg="addSp delSp modSp mod delCm modNotes modNotesTx">
        <pc:chgData name="Justina Ojom" userId="cbdaed7d-8d45-4372-a16a-f3f8900c2f45" providerId="ADAL" clId="{08E99EDD-100E-4341-8BAD-8C916F3A621A}" dt="2023-03-03T13:56:23.847" v="11352"/>
        <pc:sldMkLst>
          <pc:docMk/>
          <pc:sldMk cId="4217789674" sldId="383"/>
        </pc:sldMkLst>
        <pc:spChg chg="mod">
          <ac:chgData name="Justina Ojom" userId="cbdaed7d-8d45-4372-a16a-f3f8900c2f45" providerId="ADAL" clId="{08E99EDD-100E-4341-8BAD-8C916F3A621A}" dt="2023-03-02T13:08:37.422" v="8111" actId="2711"/>
          <ac:spMkLst>
            <pc:docMk/>
            <pc:sldMk cId="4217789674" sldId="383"/>
            <ac:spMk id="2" creationId="{7B780D2E-B75A-46C9-C93E-4791234FA4EB}"/>
          </ac:spMkLst>
        </pc:spChg>
        <pc:spChg chg="mod">
          <ac:chgData name="Justina Ojom" userId="cbdaed7d-8d45-4372-a16a-f3f8900c2f45" providerId="ADAL" clId="{08E99EDD-100E-4341-8BAD-8C916F3A621A}" dt="2023-03-02T14:50:22.611" v="8553" actId="207"/>
          <ac:spMkLst>
            <pc:docMk/>
            <pc:sldMk cId="4217789674" sldId="383"/>
            <ac:spMk id="4" creationId="{C8B0FBFB-EF08-6CA8-B5F5-76EB8F545B30}"/>
          </ac:spMkLst>
        </pc:spChg>
        <pc:spChg chg="mod">
          <ac:chgData name="Justina Ojom" userId="cbdaed7d-8d45-4372-a16a-f3f8900c2f45" providerId="ADAL" clId="{08E99EDD-100E-4341-8BAD-8C916F3A621A}" dt="2023-03-02T14:50:22.611" v="8553" actId="207"/>
          <ac:spMkLst>
            <pc:docMk/>
            <pc:sldMk cId="4217789674" sldId="383"/>
            <ac:spMk id="5" creationId="{F11DF7EE-CDEE-D3C9-9649-5721AA0E38C3}"/>
          </ac:spMkLst>
        </pc:spChg>
        <pc:spChg chg="mod">
          <ac:chgData name="Justina Ojom" userId="cbdaed7d-8d45-4372-a16a-f3f8900c2f45" providerId="ADAL" clId="{08E99EDD-100E-4341-8BAD-8C916F3A621A}" dt="2023-03-02T14:50:22.611" v="8553" actId="207"/>
          <ac:spMkLst>
            <pc:docMk/>
            <pc:sldMk cId="4217789674" sldId="383"/>
            <ac:spMk id="6" creationId="{ACFCE57C-40E4-DD7C-DE2C-2D724ED81D93}"/>
          </ac:spMkLst>
        </pc:spChg>
        <pc:spChg chg="mod">
          <ac:chgData name="Justina Ojom" userId="cbdaed7d-8d45-4372-a16a-f3f8900c2f45" providerId="ADAL" clId="{08E99EDD-100E-4341-8BAD-8C916F3A621A}" dt="2023-03-02T14:50:22.611" v="8553" actId="207"/>
          <ac:spMkLst>
            <pc:docMk/>
            <pc:sldMk cId="4217789674" sldId="383"/>
            <ac:spMk id="7" creationId="{66B6CF52-30E4-F88B-4386-0D3DA1DEAE32}"/>
          </ac:spMkLst>
        </pc:spChg>
        <pc:spChg chg="mod">
          <ac:chgData name="Justina Ojom" userId="cbdaed7d-8d45-4372-a16a-f3f8900c2f45" providerId="ADAL" clId="{08E99EDD-100E-4341-8BAD-8C916F3A621A}" dt="2023-03-02T14:50:28.187" v="8555" actId="207"/>
          <ac:spMkLst>
            <pc:docMk/>
            <pc:sldMk cId="4217789674" sldId="383"/>
            <ac:spMk id="8" creationId="{ECD2561F-A784-1444-682F-C71C3BD39BBF}"/>
          </ac:spMkLst>
        </pc:spChg>
        <pc:spChg chg="mod">
          <ac:chgData name="Justina Ojom" userId="cbdaed7d-8d45-4372-a16a-f3f8900c2f45" providerId="ADAL" clId="{08E99EDD-100E-4341-8BAD-8C916F3A621A}" dt="2023-03-02T14:50:22.611" v="8553" actId="207"/>
          <ac:spMkLst>
            <pc:docMk/>
            <pc:sldMk cId="4217789674" sldId="383"/>
            <ac:spMk id="10" creationId="{66B66D54-DCFA-DE2E-EE3C-5DBFF91849A2}"/>
          </ac:spMkLst>
        </pc:spChg>
        <pc:spChg chg="mod">
          <ac:chgData name="Justina Ojom" userId="cbdaed7d-8d45-4372-a16a-f3f8900c2f45" providerId="ADAL" clId="{08E99EDD-100E-4341-8BAD-8C916F3A621A}" dt="2023-03-02T14:50:22.611" v="8553" actId="207"/>
          <ac:spMkLst>
            <pc:docMk/>
            <pc:sldMk cId="4217789674" sldId="383"/>
            <ac:spMk id="11" creationId="{018584D5-8208-93C8-C950-B8B3FC810AD5}"/>
          </ac:spMkLst>
        </pc:spChg>
        <pc:spChg chg="mod">
          <ac:chgData name="Justina Ojom" userId="cbdaed7d-8d45-4372-a16a-f3f8900c2f45" providerId="ADAL" clId="{08E99EDD-100E-4341-8BAD-8C916F3A621A}" dt="2023-03-02T14:50:22.611" v="8553" actId="207"/>
          <ac:spMkLst>
            <pc:docMk/>
            <pc:sldMk cId="4217789674" sldId="383"/>
            <ac:spMk id="12" creationId="{181810B7-3CB0-76B2-227B-0E9C2993B7C3}"/>
          </ac:spMkLst>
        </pc:spChg>
        <pc:spChg chg="mod">
          <ac:chgData name="Justina Ojom" userId="cbdaed7d-8d45-4372-a16a-f3f8900c2f45" providerId="ADAL" clId="{08E99EDD-100E-4341-8BAD-8C916F3A621A}" dt="2023-03-02T14:50:22.611" v="8553" actId="207"/>
          <ac:spMkLst>
            <pc:docMk/>
            <pc:sldMk cId="4217789674" sldId="383"/>
            <ac:spMk id="13" creationId="{06130BEF-A635-D51A-8DA2-A4F10BA8B42A}"/>
          </ac:spMkLst>
        </pc:spChg>
        <pc:spChg chg="mod">
          <ac:chgData name="Justina Ojom" userId="cbdaed7d-8d45-4372-a16a-f3f8900c2f45" providerId="ADAL" clId="{08E99EDD-100E-4341-8BAD-8C916F3A621A}" dt="2023-03-02T14:50:26.203" v="8554" actId="207"/>
          <ac:spMkLst>
            <pc:docMk/>
            <pc:sldMk cId="4217789674" sldId="383"/>
            <ac:spMk id="14" creationId="{659D9391-CB45-79CD-EAFE-8B6081C7283C}"/>
          </ac:spMkLst>
        </pc:spChg>
        <pc:spChg chg="mod">
          <ac:chgData name="Justina Ojom" userId="cbdaed7d-8d45-4372-a16a-f3f8900c2f45" providerId="ADAL" clId="{08E99EDD-100E-4341-8BAD-8C916F3A621A}" dt="2023-03-02T13:08:37.422" v="8111" actId="2711"/>
          <ac:spMkLst>
            <pc:docMk/>
            <pc:sldMk cId="4217789674" sldId="383"/>
            <ac:spMk id="15" creationId="{073BF824-B14C-E3FB-0E2A-6042ADE35425}"/>
          </ac:spMkLst>
        </pc:spChg>
        <pc:spChg chg="del mod">
          <ac:chgData name="Justina Ojom" userId="cbdaed7d-8d45-4372-a16a-f3f8900c2f45" providerId="ADAL" clId="{08E99EDD-100E-4341-8BAD-8C916F3A621A}" dt="2023-03-02T13:10:19.887" v="8133" actId="478"/>
          <ac:spMkLst>
            <pc:docMk/>
            <pc:sldMk cId="4217789674" sldId="383"/>
            <ac:spMk id="16" creationId="{BE64DFB9-9182-1FC7-8E1E-F1B58511ABCC}"/>
          </ac:spMkLst>
        </pc:spChg>
        <pc:spChg chg="mod">
          <ac:chgData name="Justina Ojom" userId="cbdaed7d-8d45-4372-a16a-f3f8900c2f45" providerId="ADAL" clId="{08E99EDD-100E-4341-8BAD-8C916F3A621A}" dt="2023-03-02T17:32:06.075" v="10391"/>
          <ac:spMkLst>
            <pc:docMk/>
            <pc:sldMk cId="4217789674" sldId="383"/>
            <ac:spMk id="17" creationId="{0B4743F3-098A-881F-6EB1-91A016901903}"/>
          </ac:spMkLst>
        </pc:spChg>
        <pc:spChg chg="mod">
          <ac:chgData name="Justina Ojom" userId="cbdaed7d-8d45-4372-a16a-f3f8900c2f45" providerId="ADAL" clId="{08E99EDD-100E-4341-8BAD-8C916F3A621A}" dt="2023-03-02T13:08:37.422" v="8111" actId="2711"/>
          <ac:spMkLst>
            <pc:docMk/>
            <pc:sldMk cId="4217789674" sldId="383"/>
            <ac:spMk id="18" creationId="{AF34A00D-FA2A-7704-2B8F-88160420A137}"/>
          </ac:spMkLst>
        </pc:spChg>
        <pc:spChg chg="mod">
          <ac:chgData name="Justina Ojom" userId="cbdaed7d-8d45-4372-a16a-f3f8900c2f45" providerId="ADAL" clId="{08E99EDD-100E-4341-8BAD-8C916F3A621A}" dt="2023-03-02T13:08:37.422" v="8111" actId="2711"/>
          <ac:spMkLst>
            <pc:docMk/>
            <pc:sldMk cId="4217789674" sldId="383"/>
            <ac:spMk id="19" creationId="{FD564A4D-B0D0-3A8E-0717-BC6A1EA00A02}"/>
          </ac:spMkLst>
        </pc:spChg>
        <pc:spChg chg="mod">
          <ac:chgData name="Justina Ojom" userId="cbdaed7d-8d45-4372-a16a-f3f8900c2f45" providerId="ADAL" clId="{08E99EDD-100E-4341-8BAD-8C916F3A621A}" dt="2023-03-02T17:32:06.075" v="10391"/>
          <ac:spMkLst>
            <pc:docMk/>
            <pc:sldMk cId="4217789674" sldId="383"/>
            <ac:spMk id="20" creationId="{32645E31-EB46-8B26-F3B0-492040ACB55A}"/>
          </ac:spMkLst>
        </pc:spChg>
        <pc:spChg chg="mod">
          <ac:chgData name="Justina Ojom" userId="cbdaed7d-8d45-4372-a16a-f3f8900c2f45" providerId="ADAL" clId="{08E99EDD-100E-4341-8BAD-8C916F3A621A}" dt="2023-03-02T17:32:06.075" v="10391"/>
          <ac:spMkLst>
            <pc:docMk/>
            <pc:sldMk cId="4217789674" sldId="383"/>
            <ac:spMk id="21" creationId="{B6AEF5C8-57D9-0944-A661-B4A5A2973B59}"/>
          </ac:spMkLst>
        </pc:spChg>
        <pc:spChg chg="mod">
          <ac:chgData name="Justina Ojom" userId="cbdaed7d-8d45-4372-a16a-f3f8900c2f45" providerId="ADAL" clId="{08E99EDD-100E-4341-8BAD-8C916F3A621A}" dt="2023-03-02T13:08:37.422" v="8111" actId="2711"/>
          <ac:spMkLst>
            <pc:docMk/>
            <pc:sldMk cId="4217789674" sldId="383"/>
            <ac:spMk id="21" creationId="{D775519A-A6ED-A8FE-7CD1-3D86DC80BC96}"/>
          </ac:spMkLst>
        </pc:spChg>
        <pc:spChg chg="mod">
          <ac:chgData name="Justina Ojom" userId="cbdaed7d-8d45-4372-a16a-f3f8900c2f45" providerId="ADAL" clId="{08E99EDD-100E-4341-8BAD-8C916F3A621A}" dt="2023-03-02T13:08:37.422" v="8111" actId="2711"/>
          <ac:spMkLst>
            <pc:docMk/>
            <pc:sldMk cId="4217789674" sldId="383"/>
            <ac:spMk id="22" creationId="{5705DFA7-BB78-97D3-D715-1D26E4E0D427}"/>
          </ac:spMkLst>
        </pc:spChg>
        <pc:spChg chg="mod">
          <ac:chgData name="Justina Ojom" userId="cbdaed7d-8d45-4372-a16a-f3f8900c2f45" providerId="ADAL" clId="{08E99EDD-100E-4341-8BAD-8C916F3A621A}" dt="2023-03-03T13:42:30.494" v="11119" actId="3064"/>
          <ac:spMkLst>
            <pc:docMk/>
            <pc:sldMk cId="4217789674" sldId="383"/>
            <ac:spMk id="22" creationId="{FD567E37-D068-6FC9-64A7-64CE41783D7D}"/>
          </ac:spMkLst>
        </pc:spChg>
        <pc:spChg chg="add del mod">
          <ac:chgData name="Justina Ojom" userId="cbdaed7d-8d45-4372-a16a-f3f8900c2f45" providerId="ADAL" clId="{08E99EDD-100E-4341-8BAD-8C916F3A621A}" dt="2023-03-03T13:56:23.667" v="11351" actId="478"/>
          <ac:spMkLst>
            <pc:docMk/>
            <pc:sldMk cId="4217789674" sldId="383"/>
            <ac:spMk id="23" creationId="{829C39D2-1ED1-048C-3BDD-663C12F70B15}"/>
          </ac:spMkLst>
        </pc:spChg>
        <pc:spChg chg="mod">
          <ac:chgData name="Justina Ojom" userId="cbdaed7d-8d45-4372-a16a-f3f8900c2f45" providerId="ADAL" clId="{08E99EDD-100E-4341-8BAD-8C916F3A621A}" dt="2023-03-02T13:10:20.174" v="8134"/>
          <ac:spMkLst>
            <pc:docMk/>
            <pc:sldMk cId="4217789674" sldId="383"/>
            <ac:spMk id="24" creationId="{203AE671-27BD-702E-6E0F-A3DC6D93C5ED}"/>
          </ac:spMkLst>
        </pc:spChg>
        <pc:spChg chg="add mod">
          <ac:chgData name="Justina Ojom" userId="cbdaed7d-8d45-4372-a16a-f3f8900c2f45" providerId="ADAL" clId="{08E99EDD-100E-4341-8BAD-8C916F3A621A}" dt="2023-03-03T13:56:23.847" v="11352"/>
          <ac:spMkLst>
            <pc:docMk/>
            <pc:sldMk cId="4217789674" sldId="383"/>
            <ac:spMk id="24" creationId="{C2EF6C64-CFB6-C1B3-2066-A6553103BCF3}"/>
          </ac:spMkLst>
        </pc:spChg>
        <pc:spChg chg="mod">
          <ac:chgData name="Justina Ojom" userId="cbdaed7d-8d45-4372-a16a-f3f8900c2f45" providerId="ADAL" clId="{08E99EDD-100E-4341-8BAD-8C916F3A621A}" dt="2023-03-02T13:10:20.174" v="8134"/>
          <ac:spMkLst>
            <pc:docMk/>
            <pc:sldMk cId="4217789674" sldId="383"/>
            <ac:spMk id="27" creationId="{5E5C679D-8996-AFFF-5A04-41613DE6D342}"/>
          </ac:spMkLst>
        </pc:spChg>
        <pc:spChg chg="mod">
          <ac:chgData name="Justina Ojom" userId="cbdaed7d-8d45-4372-a16a-f3f8900c2f45" providerId="ADAL" clId="{08E99EDD-100E-4341-8BAD-8C916F3A621A}" dt="2023-03-02T13:10:20.174" v="8134"/>
          <ac:spMkLst>
            <pc:docMk/>
            <pc:sldMk cId="4217789674" sldId="383"/>
            <ac:spMk id="28" creationId="{26DA68D8-6969-B824-1627-00B8614E36C0}"/>
          </ac:spMkLst>
        </pc:spChg>
        <pc:spChg chg="mod">
          <ac:chgData name="Justina Ojom" userId="cbdaed7d-8d45-4372-a16a-f3f8900c2f45" providerId="ADAL" clId="{08E99EDD-100E-4341-8BAD-8C916F3A621A}" dt="2023-03-02T13:10:20.174" v="8134"/>
          <ac:spMkLst>
            <pc:docMk/>
            <pc:sldMk cId="4217789674" sldId="383"/>
            <ac:spMk id="29" creationId="{2E718CD6-E48E-656D-8CDB-CE0D1D1A970D}"/>
          </ac:spMkLst>
        </pc:spChg>
        <pc:spChg chg="mod">
          <ac:chgData name="Justina Ojom" userId="cbdaed7d-8d45-4372-a16a-f3f8900c2f45" providerId="ADAL" clId="{08E99EDD-100E-4341-8BAD-8C916F3A621A}" dt="2023-03-02T13:10:20.174" v="8134"/>
          <ac:spMkLst>
            <pc:docMk/>
            <pc:sldMk cId="4217789674" sldId="383"/>
            <ac:spMk id="30" creationId="{F1561CCC-ED91-1F54-A319-DCD30E4DA593}"/>
          </ac:spMkLst>
        </pc:spChg>
        <pc:spChg chg="mod">
          <ac:chgData name="Justina Ojom" userId="cbdaed7d-8d45-4372-a16a-f3f8900c2f45" providerId="ADAL" clId="{08E99EDD-100E-4341-8BAD-8C916F3A621A}" dt="2023-03-02T17:32:06.075" v="10391"/>
          <ac:spMkLst>
            <pc:docMk/>
            <pc:sldMk cId="4217789674" sldId="383"/>
            <ac:spMk id="31" creationId="{849A371F-6EA3-4BF1-92FF-80338D54F3DC}"/>
          </ac:spMkLst>
        </pc:spChg>
        <pc:grpChg chg="mod">
          <ac:chgData name="Justina Ojom" userId="cbdaed7d-8d45-4372-a16a-f3f8900c2f45" providerId="ADAL" clId="{08E99EDD-100E-4341-8BAD-8C916F3A621A}" dt="2023-03-02T14:50:22.611" v="8553" actId="207"/>
          <ac:grpSpMkLst>
            <pc:docMk/>
            <pc:sldMk cId="4217789674" sldId="383"/>
            <ac:grpSpMk id="3" creationId="{A612C6DA-2ACB-0B02-26A1-DAEC235651CC}"/>
          </ac:grpSpMkLst>
        </pc:grpChg>
        <pc:grpChg chg="mod">
          <ac:chgData name="Justina Ojom" userId="cbdaed7d-8d45-4372-a16a-f3f8900c2f45" providerId="ADAL" clId="{08E99EDD-100E-4341-8BAD-8C916F3A621A}" dt="2023-03-02T14:50:22.611" v="8553" actId="207"/>
          <ac:grpSpMkLst>
            <pc:docMk/>
            <pc:sldMk cId="4217789674" sldId="383"/>
            <ac:grpSpMk id="9" creationId="{A8B9C04B-4ADE-7387-EEC4-E4BA9EC6C451}"/>
          </ac:grpSpMkLst>
        </pc:grpChg>
        <pc:grpChg chg="add mod">
          <ac:chgData name="Justina Ojom" userId="cbdaed7d-8d45-4372-a16a-f3f8900c2f45" providerId="ADAL" clId="{08E99EDD-100E-4341-8BAD-8C916F3A621A}" dt="2023-03-02T17:32:06.075" v="10391"/>
          <ac:grpSpMkLst>
            <pc:docMk/>
            <pc:sldMk cId="4217789674" sldId="383"/>
            <ac:grpSpMk id="16" creationId="{EC4C704F-D756-5DF6-EE99-3E7C6F2AE507}"/>
          </ac:grpSpMkLst>
        </pc:grpChg>
        <pc:grpChg chg="del">
          <ac:chgData name="Justina Ojom" userId="cbdaed7d-8d45-4372-a16a-f3f8900c2f45" providerId="ADAL" clId="{08E99EDD-100E-4341-8BAD-8C916F3A621A}" dt="2023-03-02T13:10:19.887" v="8133" actId="478"/>
          <ac:grpSpMkLst>
            <pc:docMk/>
            <pc:sldMk cId="4217789674" sldId="383"/>
            <ac:grpSpMk id="17" creationId="{230E28D8-CF75-8D3D-12A8-9133A0292927}"/>
          </ac:grpSpMkLst>
        </pc:grpChg>
        <pc:grpChg chg="mod">
          <ac:chgData name="Justina Ojom" userId="cbdaed7d-8d45-4372-a16a-f3f8900c2f45" providerId="ADAL" clId="{08E99EDD-100E-4341-8BAD-8C916F3A621A}" dt="2023-03-02T17:32:06.075" v="10391"/>
          <ac:grpSpMkLst>
            <pc:docMk/>
            <pc:sldMk cId="4217789674" sldId="383"/>
            <ac:grpSpMk id="18" creationId="{DEC74F60-0372-FE9F-9C16-231965EF4B59}"/>
          </ac:grpSpMkLst>
        </pc:grpChg>
        <pc:grpChg chg="mod">
          <ac:chgData name="Justina Ojom" userId="cbdaed7d-8d45-4372-a16a-f3f8900c2f45" providerId="ADAL" clId="{08E99EDD-100E-4341-8BAD-8C916F3A621A}" dt="2023-03-02T17:32:06.075" v="10391"/>
          <ac:grpSpMkLst>
            <pc:docMk/>
            <pc:sldMk cId="4217789674" sldId="383"/>
            <ac:grpSpMk id="19" creationId="{F9E16C70-BD86-EF2B-5A1C-27643332D042}"/>
          </ac:grpSpMkLst>
        </pc:grpChg>
        <pc:grpChg chg="del">
          <ac:chgData name="Justina Ojom" userId="cbdaed7d-8d45-4372-a16a-f3f8900c2f45" providerId="ADAL" clId="{08E99EDD-100E-4341-8BAD-8C916F3A621A}" dt="2023-03-02T13:10:19.887" v="8133" actId="478"/>
          <ac:grpSpMkLst>
            <pc:docMk/>
            <pc:sldMk cId="4217789674" sldId="383"/>
            <ac:grpSpMk id="20" creationId="{1E9F3614-C174-7FE7-651C-43F7634D0594}"/>
          </ac:grpSpMkLst>
        </pc:grpChg>
        <pc:grpChg chg="add del mod">
          <ac:chgData name="Justina Ojom" userId="cbdaed7d-8d45-4372-a16a-f3f8900c2f45" providerId="ADAL" clId="{08E99EDD-100E-4341-8BAD-8C916F3A621A}" dt="2023-03-02T17:32:05.876" v="10390" actId="478"/>
          <ac:grpSpMkLst>
            <pc:docMk/>
            <pc:sldMk cId="4217789674" sldId="383"/>
            <ac:grpSpMk id="23" creationId="{A8D0C908-D24C-F64C-B863-A90979A73B17}"/>
          </ac:grpSpMkLst>
        </pc:grpChg>
        <pc:grpChg chg="mod">
          <ac:chgData name="Justina Ojom" userId="cbdaed7d-8d45-4372-a16a-f3f8900c2f45" providerId="ADAL" clId="{08E99EDD-100E-4341-8BAD-8C916F3A621A}" dt="2023-03-02T13:10:20.174" v="8134"/>
          <ac:grpSpMkLst>
            <pc:docMk/>
            <pc:sldMk cId="4217789674" sldId="383"/>
            <ac:grpSpMk id="25" creationId="{9E1CF1DB-80A4-49F2-0940-7F4B644F8970}"/>
          </ac:grpSpMkLst>
        </pc:grpChg>
        <pc:grpChg chg="mod">
          <ac:chgData name="Justina Ojom" userId="cbdaed7d-8d45-4372-a16a-f3f8900c2f45" providerId="ADAL" clId="{08E99EDD-100E-4341-8BAD-8C916F3A621A}" dt="2023-03-02T13:10:20.174" v="8134"/>
          <ac:grpSpMkLst>
            <pc:docMk/>
            <pc:sldMk cId="4217789674" sldId="383"/>
            <ac:grpSpMk id="26" creationId="{51D5F2A5-D685-5436-6ADE-620D939131BF}"/>
          </ac:grpSpMkLst>
        </pc:grp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08E99EDD-100E-4341-8BAD-8C916F3A621A}" dt="2023-03-02T14:50:50.583" v="8556"/>
              <pc2:cmMkLst xmlns:pc2="http://schemas.microsoft.com/office/powerpoint/2019/9/main/command">
                <pc:docMk/>
                <pc:sldMk cId="4217789674" sldId="383"/>
                <pc2:cmMk id="{11A1D0CC-6B88-41A8-AD68-9DB97F77E12F}"/>
              </pc2:cmMkLst>
            </pc226:cmChg>
          </p:ext>
        </pc:extLst>
      </pc:sldChg>
      <pc:sldChg chg="addSp delSp modSp mod delCm modNotes modNotesTx">
        <pc:chgData name="Justina Ojom" userId="cbdaed7d-8d45-4372-a16a-f3f8900c2f45" providerId="ADAL" clId="{08E99EDD-100E-4341-8BAD-8C916F3A621A}" dt="2023-03-03T13:54:15.166" v="11322" actId="948"/>
        <pc:sldMkLst>
          <pc:docMk/>
          <pc:sldMk cId="2774729913" sldId="384"/>
        </pc:sldMkLst>
        <pc:spChg chg="mod">
          <ac:chgData name="Justina Ojom" userId="cbdaed7d-8d45-4372-a16a-f3f8900c2f45" providerId="ADAL" clId="{08E99EDD-100E-4341-8BAD-8C916F3A621A}" dt="2023-03-02T13:08:49.779" v="8114" actId="2711"/>
          <ac:spMkLst>
            <pc:docMk/>
            <pc:sldMk cId="2774729913" sldId="384"/>
            <ac:spMk id="2" creationId="{9B2226A1-9E42-4E61-C704-E86DD92BD522}"/>
          </ac:spMkLst>
        </pc:spChg>
        <pc:spChg chg="mod">
          <ac:chgData name="Justina Ojom" userId="cbdaed7d-8d45-4372-a16a-f3f8900c2f45" providerId="ADAL" clId="{08E99EDD-100E-4341-8BAD-8C916F3A621A}" dt="2023-03-03T13:54:15.166" v="11322" actId="948"/>
          <ac:spMkLst>
            <pc:docMk/>
            <pc:sldMk cId="2774729913" sldId="384"/>
            <ac:spMk id="3" creationId="{41206B8E-DAF2-33E5-CE5E-84EF77E23073}"/>
          </ac:spMkLst>
        </pc:spChg>
        <pc:spChg chg="mod">
          <ac:chgData name="Justina Ojom" userId="cbdaed7d-8d45-4372-a16a-f3f8900c2f45" providerId="ADAL" clId="{08E99EDD-100E-4341-8BAD-8C916F3A621A}" dt="2023-03-03T13:54:15.166" v="11322" actId="948"/>
          <ac:spMkLst>
            <pc:docMk/>
            <pc:sldMk cId="2774729913" sldId="384"/>
            <ac:spMk id="4" creationId="{F3E436D2-4167-B84D-9597-767EB59B409F}"/>
          </ac:spMkLst>
        </pc:spChg>
        <pc:spChg chg="del mod">
          <ac:chgData name="Justina Ojom" userId="cbdaed7d-8d45-4372-a16a-f3f8900c2f45" providerId="ADAL" clId="{08E99EDD-100E-4341-8BAD-8C916F3A621A}" dt="2023-03-02T16:11:18.162" v="9452" actId="478"/>
          <ac:spMkLst>
            <pc:docMk/>
            <pc:sldMk cId="2774729913" sldId="384"/>
            <ac:spMk id="5" creationId="{D58FE6CF-D2D0-7A58-C058-AC9E42E6EF18}"/>
          </ac:spMkLst>
        </pc:spChg>
        <pc:spChg chg="mod">
          <ac:chgData name="Justina Ojom" userId="cbdaed7d-8d45-4372-a16a-f3f8900c2f45" providerId="ADAL" clId="{08E99EDD-100E-4341-8BAD-8C916F3A621A}" dt="2023-03-03T13:54:15.166" v="11322" actId="948"/>
          <ac:spMkLst>
            <pc:docMk/>
            <pc:sldMk cId="2774729913" sldId="384"/>
            <ac:spMk id="7" creationId="{6EAFE4B1-57A6-2B60-D116-C23845F058A5}"/>
          </ac:spMkLst>
        </pc:spChg>
        <pc:spChg chg="mod">
          <ac:chgData name="Justina Ojom" userId="cbdaed7d-8d45-4372-a16a-f3f8900c2f45" providerId="ADAL" clId="{08E99EDD-100E-4341-8BAD-8C916F3A621A}" dt="2023-03-02T16:19:16.308" v="9497" actId="1582"/>
          <ac:spMkLst>
            <pc:docMk/>
            <pc:sldMk cId="2774729913" sldId="384"/>
            <ac:spMk id="11" creationId="{C246E605-592D-0E76-3055-3E3B22C1818D}"/>
          </ac:spMkLst>
        </pc:spChg>
        <pc:spChg chg="mod">
          <ac:chgData name="Justina Ojom" userId="cbdaed7d-8d45-4372-a16a-f3f8900c2f45" providerId="ADAL" clId="{08E99EDD-100E-4341-8BAD-8C916F3A621A}" dt="2023-03-02T16:16:00.325" v="9496" actId="1582"/>
          <ac:spMkLst>
            <pc:docMk/>
            <pc:sldMk cId="2774729913" sldId="384"/>
            <ac:spMk id="12" creationId="{353C5E0A-8137-5B99-1349-82AFF11C9993}"/>
          </ac:spMkLst>
        </pc:spChg>
        <pc:spChg chg="add mod topLvl">
          <ac:chgData name="Justina Ojom" userId="cbdaed7d-8d45-4372-a16a-f3f8900c2f45" providerId="ADAL" clId="{08E99EDD-100E-4341-8BAD-8C916F3A621A}" dt="2023-03-02T16:12:38.333" v="9467" actId="164"/>
          <ac:spMkLst>
            <pc:docMk/>
            <pc:sldMk cId="2774729913" sldId="384"/>
            <ac:spMk id="13" creationId="{79CD087F-B8CB-2BD8-F7E6-A47AD63326E8}"/>
          </ac:spMkLst>
        </pc:spChg>
        <pc:spChg chg="add mod topLvl">
          <ac:chgData name="Justina Ojom" userId="cbdaed7d-8d45-4372-a16a-f3f8900c2f45" providerId="ADAL" clId="{08E99EDD-100E-4341-8BAD-8C916F3A621A}" dt="2023-03-02T16:12:38.333" v="9467" actId="164"/>
          <ac:spMkLst>
            <pc:docMk/>
            <pc:sldMk cId="2774729913" sldId="384"/>
            <ac:spMk id="14" creationId="{792D8C8D-751B-0F4D-D93D-081AC06F1F5E}"/>
          </ac:spMkLst>
        </pc:spChg>
        <pc:spChg chg="mod">
          <ac:chgData name="Justina Ojom" userId="cbdaed7d-8d45-4372-a16a-f3f8900c2f45" providerId="ADAL" clId="{08E99EDD-100E-4341-8BAD-8C916F3A621A}" dt="2023-03-02T16:13:00.102" v="9474" actId="1582"/>
          <ac:spMkLst>
            <pc:docMk/>
            <pc:sldMk cId="2774729913" sldId="384"/>
            <ac:spMk id="18" creationId="{30142A30-0409-9620-E177-44FDDCC936CF}"/>
          </ac:spMkLst>
        </pc:spChg>
        <pc:spChg chg="mod">
          <ac:chgData name="Justina Ojom" userId="cbdaed7d-8d45-4372-a16a-f3f8900c2f45" providerId="ADAL" clId="{08E99EDD-100E-4341-8BAD-8C916F3A621A}" dt="2023-03-02T16:12:50.280" v="9471"/>
          <ac:spMkLst>
            <pc:docMk/>
            <pc:sldMk cId="2774729913" sldId="384"/>
            <ac:spMk id="19" creationId="{C2ABA9E6-34A7-3C99-F2E4-41771BA9D212}"/>
          </ac:spMkLst>
        </pc:spChg>
        <pc:spChg chg="add del mod">
          <ac:chgData name="Justina Ojom" userId="cbdaed7d-8d45-4372-a16a-f3f8900c2f45" providerId="ADAL" clId="{08E99EDD-100E-4341-8BAD-8C916F3A621A}" dt="2023-03-02T16:14:04.707" v="9488" actId="478"/>
          <ac:spMkLst>
            <pc:docMk/>
            <pc:sldMk cId="2774729913" sldId="384"/>
            <ac:spMk id="20" creationId="{1782FC99-7CE4-CA32-21D4-82B7FF66E903}"/>
          </ac:spMkLst>
        </pc:spChg>
        <pc:spChg chg="del mod topLvl">
          <ac:chgData name="Justina Ojom" userId="cbdaed7d-8d45-4372-a16a-f3f8900c2f45" providerId="ADAL" clId="{08E99EDD-100E-4341-8BAD-8C916F3A621A}" dt="2023-03-02T16:15:40.464" v="9491" actId="478"/>
          <ac:spMkLst>
            <pc:docMk/>
            <pc:sldMk cId="2774729913" sldId="384"/>
            <ac:spMk id="22" creationId="{C86F3F1B-492C-E9CD-A2C6-D5F0CD3C6846}"/>
          </ac:spMkLst>
        </pc:spChg>
        <pc:spChg chg="mod">
          <ac:chgData name="Justina Ojom" userId="cbdaed7d-8d45-4372-a16a-f3f8900c2f45" providerId="ADAL" clId="{08E99EDD-100E-4341-8BAD-8C916F3A621A}" dt="2023-03-02T16:15:48.126" v="9493" actId="207"/>
          <ac:spMkLst>
            <pc:docMk/>
            <pc:sldMk cId="2774729913" sldId="384"/>
            <ac:spMk id="25" creationId="{369E2B3B-36CF-6BD9-A0D2-6EE4392C9393}"/>
          </ac:spMkLst>
        </pc:spChg>
        <pc:spChg chg="mod">
          <ac:chgData name="Justina Ojom" userId="cbdaed7d-8d45-4372-a16a-f3f8900c2f45" providerId="ADAL" clId="{08E99EDD-100E-4341-8BAD-8C916F3A621A}" dt="2023-03-02T16:15:44.469" v="9492" actId="207"/>
          <ac:spMkLst>
            <pc:docMk/>
            <pc:sldMk cId="2774729913" sldId="384"/>
            <ac:spMk id="26" creationId="{B2B62EC2-7033-C9C3-35A6-A693C1AF8B1C}"/>
          </ac:spMkLst>
        </pc:spChg>
        <pc:spChg chg="mod">
          <ac:chgData name="Justina Ojom" userId="cbdaed7d-8d45-4372-a16a-f3f8900c2f45" providerId="ADAL" clId="{08E99EDD-100E-4341-8BAD-8C916F3A621A}" dt="2023-03-02T16:15:44.469" v="9492" actId="207"/>
          <ac:spMkLst>
            <pc:docMk/>
            <pc:sldMk cId="2774729913" sldId="384"/>
            <ac:spMk id="27" creationId="{7F10B988-9B62-8428-6E29-1A89A31D2486}"/>
          </ac:spMkLst>
        </pc:spChg>
        <pc:spChg chg="mod">
          <ac:chgData name="Justina Ojom" userId="cbdaed7d-8d45-4372-a16a-f3f8900c2f45" providerId="ADAL" clId="{08E99EDD-100E-4341-8BAD-8C916F3A621A}" dt="2023-03-02T16:15:44.469" v="9492" actId="207"/>
          <ac:spMkLst>
            <pc:docMk/>
            <pc:sldMk cId="2774729913" sldId="384"/>
            <ac:spMk id="28" creationId="{8FA7BFCC-6C02-2037-A9E7-4275E0B5A962}"/>
          </ac:spMkLst>
        </pc:spChg>
        <pc:spChg chg="mod">
          <ac:chgData name="Justina Ojom" userId="cbdaed7d-8d45-4372-a16a-f3f8900c2f45" providerId="ADAL" clId="{08E99EDD-100E-4341-8BAD-8C916F3A621A}" dt="2023-03-02T16:15:44.469" v="9492" actId="207"/>
          <ac:spMkLst>
            <pc:docMk/>
            <pc:sldMk cId="2774729913" sldId="384"/>
            <ac:spMk id="29" creationId="{10366D5F-8A2C-98E9-96A1-015B41BB9AA4}"/>
          </ac:spMkLst>
        </pc:spChg>
        <pc:spChg chg="mod">
          <ac:chgData name="Justina Ojom" userId="cbdaed7d-8d45-4372-a16a-f3f8900c2f45" providerId="ADAL" clId="{08E99EDD-100E-4341-8BAD-8C916F3A621A}" dt="2023-03-02T16:15:44.469" v="9492" actId="207"/>
          <ac:spMkLst>
            <pc:docMk/>
            <pc:sldMk cId="2774729913" sldId="384"/>
            <ac:spMk id="30" creationId="{57BD999D-7BE5-1742-18FE-8A23AB9216BA}"/>
          </ac:spMkLst>
        </pc:spChg>
        <pc:grpChg chg="add mod">
          <ac:chgData name="Justina Ojom" userId="cbdaed7d-8d45-4372-a16a-f3f8900c2f45" providerId="ADAL" clId="{08E99EDD-100E-4341-8BAD-8C916F3A621A}" dt="2023-03-02T16:13:20.722" v="9482" actId="1076"/>
          <ac:grpSpMkLst>
            <pc:docMk/>
            <pc:sldMk cId="2774729913" sldId="384"/>
            <ac:grpSpMk id="8" creationId="{930E74B2-ABD5-A796-AA9E-3631B691C9FD}"/>
          </ac:grpSpMkLst>
        </pc:grpChg>
        <pc:grpChg chg="add del mod">
          <ac:chgData name="Justina Ojom" userId="cbdaed7d-8d45-4372-a16a-f3f8900c2f45" providerId="ADAL" clId="{08E99EDD-100E-4341-8BAD-8C916F3A621A}" dt="2023-03-02T16:12:35.951" v="9466" actId="165"/>
          <ac:grpSpMkLst>
            <pc:docMk/>
            <pc:sldMk cId="2774729913" sldId="384"/>
            <ac:grpSpMk id="15" creationId="{ADF011F7-8E60-5959-B563-4BBD93105A9C}"/>
          </ac:grpSpMkLst>
        </pc:grpChg>
        <pc:grpChg chg="add mod">
          <ac:chgData name="Justina Ojom" userId="cbdaed7d-8d45-4372-a16a-f3f8900c2f45" providerId="ADAL" clId="{08E99EDD-100E-4341-8BAD-8C916F3A621A}" dt="2023-03-02T16:13:20.722" v="9482" actId="1076"/>
          <ac:grpSpMkLst>
            <pc:docMk/>
            <pc:sldMk cId="2774729913" sldId="384"/>
            <ac:grpSpMk id="16" creationId="{88F05C01-B8CB-D3F0-8A7F-43E943B1D572}"/>
          </ac:grpSpMkLst>
        </pc:grpChg>
        <pc:grpChg chg="add mod">
          <ac:chgData name="Justina Ojom" userId="cbdaed7d-8d45-4372-a16a-f3f8900c2f45" providerId="ADAL" clId="{08E99EDD-100E-4341-8BAD-8C916F3A621A}" dt="2023-03-02T16:13:20.722" v="9482" actId="1076"/>
          <ac:grpSpMkLst>
            <pc:docMk/>
            <pc:sldMk cId="2774729913" sldId="384"/>
            <ac:grpSpMk id="17" creationId="{95B53E5F-4E0C-4E8D-3300-F1A703A0FEA3}"/>
          </ac:grpSpMkLst>
        </pc:grpChg>
        <pc:grpChg chg="add del mod">
          <ac:chgData name="Justina Ojom" userId="cbdaed7d-8d45-4372-a16a-f3f8900c2f45" providerId="ADAL" clId="{08E99EDD-100E-4341-8BAD-8C916F3A621A}" dt="2023-03-02T16:15:39.114" v="9490" actId="165"/>
          <ac:grpSpMkLst>
            <pc:docMk/>
            <pc:sldMk cId="2774729913" sldId="384"/>
            <ac:grpSpMk id="21" creationId="{C466BFAD-ADB1-F8DF-797D-800E6EEC48D2}"/>
          </ac:grpSpMkLst>
        </pc:grpChg>
        <pc:grpChg chg="mod topLvl">
          <ac:chgData name="Justina Ojom" userId="cbdaed7d-8d45-4372-a16a-f3f8900c2f45" providerId="ADAL" clId="{08E99EDD-100E-4341-8BAD-8C916F3A621A}" dt="2023-03-02T16:15:53.382" v="9495" actId="1076"/>
          <ac:grpSpMkLst>
            <pc:docMk/>
            <pc:sldMk cId="2774729913" sldId="384"/>
            <ac:grpSpMk id="23" creationId="{383A8F6A-E6F9-E259-4E61-D480AA0EFE47}"/>
          </ac:grpSpMkLst>
        </pc:grpChg>
        <pc:grpChg chg="mod">
          <ac:chgData name="Justina Ojom" userId="cbdaed7d-8d45-4372-a16a-f3f8900c2f45" providerId="ADAL" clId="{08E99EDD-100E-4341-8BAD-8C916F3A621A}" dt="2023-03-02T16:15:44.469" v="9492" actId="207"/>
          <ac:grpSpMkLst>
            <pc:docMk/>
            <pc:sldMk cId="2774729913" sldId="384"/>
            <ac:grpSpMk id="24" creationId="{BAD321F7-4B93-6068-EF78-5E651468C374}"/>
          </ac:grpSpMkLst>
        </pc:grpChg>
        <pc:cxnChg chg="del">
          <ac:chgData name="Justina Ojom" userId="cbdaed7d-8d45-4372-a16a-f3f8900c2f45" providerId="ADAL" clId="{08E99EDD-100E-4341-8BAD-8C916F3A621A}" dt="2023-03-02T16:11:11.512" v="9450" actId="478"/>
          <ac:cxnSpMkLst>
            <pc:docMk/>
            <pc:sldMk cId="2774729913" sldId="384"/>
            <ac:cxnSpMk id="6" creationId="{D45F16B4-B0B7-99AD-B019-73F98F6D779F}"/>
          </ac:cxnSpMkLst>
        </pc:cxnChg>
        <pc:cxnChg chg="del">
          <ac:chgData name="Justina Ojom" userId="cbdaed7d-8d45-4372-a16a-f3f8900c2f45" providerId="ADAL" clId="{08E99EDD-100E-4341-8BAD-8C916F3A621A}" dt="2023-03-02T16:11:11.512" v="9450" actId="478"/>
          <ac:cxnSpMkLst>
            <pc:docMk/>
            <pc:sldMk cId="2774729913" sldId="384"/>
            <ac:cxnSpMk id="9" creationId="{C8F32579-95A2-ACE9-358C-1FA9244F58B3}"/>
          </ac:cxnSpMkLst>
        </pc:cxnChg>
        <pc:cxnChg chg="del">
          <ac:chgData name="Justina Ojom" userId="cbdaed7d-8d45-4372-a16a-f3f8900c2f45" providerId="ADAL" clId="{08E99EDD-100E-4341-8BAD-8C916F3A621A}" dt="2023-03-02T16:11:11.512" v="9450" actId="478"/>
          <ac:cxnSpMkLst>
            <pc:docMk/>
            <pc:sldMk cId="2774729913" sldId="384"/>
            <ac:cxnSpMk id="10" creationId="{B4B98A35-B748-ED62-EEB9-E8A6E1DF0AA6}"/>
          </ac:cxnSpMkLst>
        </pc:cxn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08E99EDD-100E-4341-8BAD-8C916F3A621A}" dt="2023-03-02T16:12:47.257" v="9470"/>
              <pc2:cmMkLst xmlns:pc2="http://schemas.microsoft.com/office/powerpoint/2019/9/main/command">
                <pc:docMk/>
                <pc:sldMk cId="2774729913" sldId="384"/>
                <pc2:cmMk id="{2BD3ACE7-41F2-4B94-8773-1F0FCCF1BED2}"/>
              </pc2:cmMkLst>
            </pc226:cmChg>
          </p:ext>
        </pc:extLst>
      </pc:sldChg>
      <pc:sldChg chg="modSp mod modNotes modNotesTx">
        <pc:chgData name="Justina Ojom" userId="cbdaed7d-8d45-4372-a16a-f3f8900c2f45" providerId="ADAL" clId="{08E99EDD-100E-4341-8BAD-8C916F3A621A}" dt="2023-03-02T14:51:26.547" v="8570" actId="1076"/>
        <pc:sldMkLst>
          <pc:docMk/>
          <pc:sldMk cId="1714625882" sldId="404"/>
        </pc:sldMkLst>
        <pc:spChg chg="mod">
          <ac:chgData name="Justina Ojom" userId="cbdaed7d-8d45-4372-a16a-f3f8900c2f45" providerId="ADAL" clId="{08E99EDD-100E-4341-8BAD-8C916F3A621A}" dt="2023-03-02T14:51:24.393" v="8569" actId="1076"/>
          <ac:spMkLst>
            <pc:docMk/>
            <pc:sldMk cId="1714625882" sldId="404"/>
            <ac:spMk id="3" creationId="{BE66CC77-6081-79D3-A8CC-D994784EFCDD}"/>
          </ac:spMkLst>
        </pc:spChg>
        <pc:spChg chg="mod">
          <ac:chgData name="Justina Ojom" userId="cbdaed7d-8d45-4372-a16a-f3f8900c2f45" providerId="ADAL" clId="{08E99EDD-100E-4341-8BAD-8C916F3A621A}" dt="2023-03-02T13:08:45.737" v="8113" actId="2711"/>
          <ac:spMkLst>
            <pc:docMk/>
            <pc:sldMk cId="1714625882" sldId="404"/>
            <ac:spMk id="14" creationId="{77426308-FC57-4621-A22C-EE55960FBD64}"/>
          </ac:spMkLst>
        </pc:spChg>
        <pc:spChg chg="mod">
          <ac:chgData name="Justina Ojom" userId="cbdaed7d-8d45-4372-a16a-f3f8900c2f45" providerId="ADAL" clId="{08E99EDD-100E-4341-8BAD-8C916F3A621A}" dt="2023-03-02T14:51:26.547" v="8570" actId="1076"/>
          <ac:spMkLst>
            <pc:docMk/>
            <pc:sldMk cId="1714625882" sldId="404"/>
            <ac:spMk id="57" creationId="{D62B3BE0-0F5B-4153-A0BA-E16ACFF0EE66}"/>
          </ac:spMkLst>
        </pc:spChg>
        <pc:spChg chg="mod">
          <ac:chgData name="Justina Ojom" userId="cbdaed7d-8d45-4372-a16a-f3f8900c2f45" providerId="ADAL" clId="{08E99EDD-100E-4341-8BAD-8C916F3A621A}" dt="2023-03-02T14:51:18.538" v="8568" actId="255"/>
          <ac:spMkLst>
            <pc:docMk/>
            <pc:sldMk cId="1714625882" sldId="404"/>
            <ac:spMk id="58" creationId="{4D4DABB9-F696-4666-9240-F14941B6206C}"/>
          </ac:spMkLst>
        </pc:spChg>
        <pc:spChg chg="mod">
          <ac:chgData name="Justina Ojom" userId="cbdaed7d-8d45-4372-a16a-f3f8900c2f45" providerId="ADAL" clId="{08E99EDD-100E-4341-8BAD-8C916F3A621A}" dt="2023-03-02T14:51:26.547" v="8570" actId="1076"/>
          <ac:spMkLst>
            <pc:docMk/>
            <pc:sldMk cId="1714625882" sldId="404"/>
            <ac:spMk id="60" creationId="{CA51DE7D-C4EB-4482-B9BD-8251CB38B67D}"/>
          </ac:spMkLst>
        </pc:spChg>
        <pc:spChg chg="mod">
          <ac:chgData name="Justina Ojom" userId="cbdaed7d-8d45-4372-a16a-f3f8900c2f45" providerId="ADAL" clId="{08E99EDD-100E-4341-8BAD-8C916F3A621A}" dt="2023-03-02T14:51:15.611" v="8567" actId="1076"/>
          <ac:spMkLst>
            <pc:docMk/>
            <pc:sldMk cId="1714625882" sldId="404"/>
            <ac:spMk id="61" creationId="{ABD8A883-982A-4318-B4F5-7858ABDA3C3D}"/>
          </ac:spMkLst>
        </pc:spChg>
        <pc:spChg chg="mod">
          <ac:chgData name="Justina Ojom" userId="cbdaed7d-8d45-4372-a16a-f3f8900c2f45" providerId="ADAL" clId="{08E99EDD-100E-4341-8BAD-8C916F3A621A}" dt="2023-03-02T14:51:24.393" v="8569" actId="1076"/>
          <ac:spMkLst>
            <pc:docMk/>
            <pc:sldMk cId="1714625882" sldId="404"/>
            <ac:spMk id="62" creationId="{F0DA2569-FB86-4902-B70A-F4F49A979B6B}"/>
          </ac:spMkLst>
        </pc:spChg>
      </pc:sldChg>
      <pc:sldChg chg="addSp delSp modSp mod setBg modClrScheme chgLayout modNotes modNotesTx">
        <pc:chgData name="Justina Ojom" userId="cbdaed7d-8d45-4372-a16a-f3f8900c2f45" providerId="ADAL" clId="{08E99EDD-100E-4341-8BAD-8C916F3A621A}" dt="2023-03-02T13:06:26.134" v="8076"/>
        <pc:sldMkLst>
          <pc:docMk/>
          <pc:sldMk cId="241035846" sldId="405"/>
        </pc:sldMkLst>
        <pc:spChg chg="add mod">
          <ac:chgData name="Justina Ojom" userId="cbdaed7d-8d45-4372-a16a-f3f8900c2f45" providerId="ADAL" clId="{08E99EDD-100E-4341-8BAD-8C916F3A621A}" dt="2023-03-02T13:06:26.134" v="8076"/>
          <ac:spMkLst>
            <pc:docMk/>
            <pc:sldMk cId="241035846" sldId="405"/>
            <ac:spMk id="2" creationId="{08282E46-ACCE-F1D7-9767-EE4DE98D80F2}"/>
          </ac:spMkLst>
        </pc:spChg>
        <pc:spChg chg="del mod ord">
          <ac:chgData name="Justina Ojom" userId="cbdaed7d-8d45-4372-a16a-f3f8900c2f45" providerId="ADAL" clId="{08E99EDD-100E-4341-8BAD-8C916F3A621A}" dt="2023-03-02T13:03:04.921" v="8032" actId="478"/>
          <ac:spMkLst>
            <pc:docMk/>
            <pc:sldMk cId="241035846" sldId="405"/>
            <ac:spMk id="3" creationId="{47385750-FF6C-2EE4-95FE-F4F70F7F30AA}"/>
          </ac:spMkLst>
        </pc:spChg>
      </pc:sldChg>
      <pc:sldChg chg="addSp delSp modSp mod delCm modNotes modNotesTx">
        <pc:chgData name="Justina Ojom" userId="cbdaed7d-8d45-4372-a16a-f3f8900c2f45" providerId="ADAL" clId="{08E99EDD-100E-4341-8BAD-8C916F3A621A}" dt="2023-03-03T13:55:12.310" v="11330" actId="113"/>
        <pc:sldMkLst>
          <pc:docMk/>
          <pc:sldMk cId="340327672" sldId="406"/>
        </pc:sldMkLst>
        <pc:spChg chg="mod">
          <ac:chgData name="Justina Ojom" userId="cbdaed7d-8d45-4372-a16a-f3f8900c2f45" providerId="ADAL" clId="{08E99EDD-100E-4341-8BAD-8C916F3A621A}" dt="2023-03-02T17:33:55.708" v="10412" actId="20577"/>
          <ac:spMkLst>
            <pc:docMk/>
            <pc:sldMk cId="340327672" sldId="406"/>
            <ac:spMk id="2" creationId="{E7D8AD75-7093-B577-159A-B7290D814686}"/>
          </ac:spMkLst>
        </pc:spChg>
        <pc:spChg chg="add mod">
          <ac:chgData name="Justina Ojom" userId="cbdaed7d-8d45-4372-a16a-f3f8900c2f45" providerId="ADAL" clId="{08E99EDD-100E-4341-8BAD-8C916F3A621A}" dt="2023-03-03T13:55:12.310" v="11330" actId="113"/>
          <ac:spMkLst>
            <pc:docMk/>
            <pc:sldMk cId="340327672" sldId="406"/>
            <ac:spMk id="3" creationId="{2A92026D-BF75-D4AB-CFC6-61E1E2187D57}"/>
          </ac:spMkLst>
        </pc:spChg>
        <pc:spChg chg="del mod">
          <ac:chgData name="Justina Ojom" userId="cbdaed7d-8d45-4372-a16a-f3f8900c2f45" providerId="ADAL" clId="{08E99EDD-100E-4341-8BAD-8C916F3A621A}" dt="2023-03-02T17:18:51.196" v="10274" actId="21"/>
          <ac:spMkLst>
            <pc:docMk/>
            <pc:sldMk cId="340327672" sldId="406"/>
            <ac:spMk id="5" creationId="{0E56CA04-D6A5-8AB6-12AC-431AF1B36C22}"/>
          </ac:spMkLst>
        </pc:spChg>
        <pc:spChg chg="add mod">
          <ac:chgData name="Justina Ojom" userId="cbdaed7d-8d45-4372-a16a-f3f8900c2f45" providerId="ADAL" clId="{08E99EDD-100E-4341-8BAD-8C916F3A621A}" dt="2023-03-02T17:18:42.915" v="10271" actId="1076"/>
          <ac:spMkLst>
            <pc:docMk/>
            <pc:sldMk cId="340327672" sldId="406"/>
            <ac:spMk id="6" creationId="{32F5F142-6CA5-8696-643C-91A813EE624C}"/>
          </ac:spMkLst>
        </pc:spChg>
        <pc:spChg chg="add del mod">
          <ac:chgData name="Justina Ojom" userId="cbdaed7d-8d45-4372-a16a-f3f8900c2f45" providerId="ADAL" clId="{08E99EDD-100E-4341-8BAD-8C916F3A621A}" dt="2023-03-02T17:10:38.826" v="10083"/>
          <ac:spMkLst>
            <pc:docMk/>
            <pc:sldMk cId="340327672" sldId="406"/>
            <ac:spMk id="7" creationId="{605A7DFC-2113-0DF4-77C7-20B281492C1F}"/>
          </ac:spMkLst>
        </pc:spChg>
        <pc:spChg chg="add del mod">
          <ac:chgData name="Justina Ojom" userId="cbdaed7d-8d45-4372-a16a-f3f8900c2f45" providerId="ADAL" clId="{08E99EDD-100E-4341-8BAD-8C916F3A621A}" dt="2023-03-02T17:10:38.826" v="10083"/>
          <ac:spMkLst>
            <pc:docMk/>
            <pc:sldMk cId="340327672" sldId="406"/>
            <ac:spMk id="8" creationId="{449A01C4-AB63-2128-A7A0-925765E985B9}"/>
          </ac:spMkLst>
        </pc:spChg>
        <pc:spChg chg="add del mod">
          <ac:chgData name="Justina Ojom" userId="cbdaed7d-8d45-4372-a16a-f3f8900c2f45" providerId="ADAL" clId="{08E99EDD-100E-4341-8BAD-8C916F3A621A}" dt="2023-03-02T17:10:38.826" v="10083"/>
          <ac:spMkLst>
            <pc:docMk/>
            <pc:sldMk cId="340327672" sldId="406"/>
            <ac:spMk id="9" creationId="{B79CD309-AB94-0436-8E97-74BEC399947C}"/>
          </ac:spMkLst>
        </pc:spChg>
        <pc:spChg chg="add del mod">
          <ac:chgData name="Justina Ojom" userId="cbdaed7d-8d45-4372-a16a-f3f8900c2f45" providerId="ADAL" clId="{08E99EDD-100E-4341-8BAD-8C916F3A621A}" dt="2023-03-02T17:10:38.826" v="10083"/>
          <ac:spMkLst>
            <pc:docMk/>
            <pc:sldMk cId="340327672" sldId="406"/>
            <ac:spMk id="10" creationId="{932A0C04-145A-68E5-5C0C-859E150CEFDE}"/>
          </ac:spMkLst>
        </pc:spChg>
        <pc:spChg chg="add del mod">
          <ac:chgData name="Justina Ojom" userId="cbdaed7d-8d45-4372-a16a-f3f8900c2f45" providerId="ADAL" clId="{08E99EDD-100E-4341-8BAD-8C916F3A621A}" dt="2023-03-02T17:10:38.826" v="10083"/>
          <ac:spMkLst>
            <pc:docMk/>
            <pc:sldMk cId="340327672" sldId="406"/>
            <ac:spMk id="11" creationId="{FBB9C784-E3FD-4101-D6AC-A0118056673D}"/>
          </ac:spMkLst>
        </pc:spChg>
        <pc:spChg chg="add del mod">
          <ac:chgData name="Justina Ojom" userId="cbdaed7d-8d45-4372-a16a-f3f8900c2f45" providerId="ADAL" clId="{08E99EDD-100E-4341-8BAD-8C916F3A621A}" dt="2023-03-02T17:10:38.826" v="10083"/>
          <ac:spMkLst>
            <pc:docMk/>
            <pc:sldMk cId="340327672" sldId="406"/>
            <ac:spMk id="12" creationId="{F1085386-6194-8AF9-A0FB-FBA7332E634B}"/>
          </ac:spMkLst>
        </pc:spChg>
        <pc:spChg chg="add del mod">
          <ac:chgData name="Justina Ojom" userId="cbdaed7d-8d45-4372-a16a-f3f8900c2f45" providerId="ADAL" clId="{08E99EDD-100E-4341-8BAD-8C916F3A621A}" dt="2023-03-02T17:10:38.826" v="10083"/>
          <ac:spMkLst>
            <pc:docMk/>
            <pc:sldMk cId="340327672" sldId="406"/>
            <ac:spMk id="13" creationId="{78247117-CE10-61C4-7E30-7B077009544A}"/>
          </ac:spMkLst>
        </pc:spChg>
        <pc:spChg chg="add del mod">
          <ac:chgData name="Justina Ojom" userId="cbdaed7d-8d45-4372-a16a-f3f8900c2f45" providerId="ADAL" clId="{08E99EDD-100E-4341-8BAD-8C916F3A621A}" dt="2023-03-02T17:10:38.826" v="10083"/>
          <ac:spMkLst>
            <pc:docMk/>
            <pc:sldMk cId="340327672" sldId="406"/>
            <ac:spMk id="14" creationId="{08766823-F9E4-29A4-0484-251B3EB72801}"/>
          </ac:spMkLst>
        </pc:spChg>
        <pc:spChg chg="add del mod">
          <ac:chgData name="Justina Ojom" userId="cbdaed7d-8d45-4372-a16a-f3f8900c2f45" providerId="ADAL" clId="{08E99EDD-100E-4341-8BAD-8C916F3A621A}" dt="2023-03-02T17:10:38.826" v="10083"/>
          <ac:spMkLst>
            <pc:docMk/>
            <pc:sldMk cId="340327672" sldId="406"/>
            <ac:spMk id="15" creationId="{A32FC87A-38B3-F87F-4FC5-29EE4ECB08B8}"/>
          </ac:spMkLst>
        </pc:spChg>
        <pc:spChg chg="add del mod">
          <ac:chgData name="Justina Ojom" userId="cbdaed7d-8d45-4372-a16a-f3f8900c2f45" providerId="ADAL" clId="{08E99EDD-100E-4341-8BAD-8C916F3A621A}" dt="2023-03-02T17:10:38.826" v="10083"/>
          <ac:spMkLst>
            <pc:docMk/>
            <pc:sldMk cId="340327672" sldId="406"/>
            <ac:spMk id="16" creationId="{6A064CBD-196D-31DE-B4D7-C7A29048E578}"/>
          </ac:spMkLst>
        </pc:spChg>
        <pc:spChg chg="add del mod">
          <ac:chgData name="Justina Ojom" userId="cbdaed7d-8d45-4372-a16a-f3f8900c2f45" providerId="ADAL" clId="{08E99EDD-100E-4341-8BAD-8C916F3A621A}" dt="2023-03-02T17:10:38.826" v="10083"/>
          <ac:spMkLst>
            <pc:docMk/>
            <pc:sldMk cId="340327672" sldId="406"/>
            <ac:spMk id="17" creationId="{66C006D5-C82E-7882-0B0C-FC52B8BBD386}"/>
          </ac:spMkLst>
        </pc:spChg>
        <pc:spChg chg="add del mod">
          <ac:chgData name="Justina Ojom" userId="cbdaed7d-8d45-4372-a16a-f3f8900c2f45" providerId="ADAL" clId="{08E99EDD-100E-4341-8BAD-8C916F3A621A}" dt="2023-03-02T17:10:38.826" v="10083"/>
          <ac:spMkLst>
            <pc:docMk/>
            <pc:sldMk cId="340327672" sldId="406"/>
            <ac:spMk id="18" creationId="{7D533289-55DA-AD5C-8857-94D76A57831F}"/>
          </ac:spMkLst>
        </pc:spChg>
        <pc:spChg chg="add mod">
          <ac:chgData name="Justina Ojom" userId="cbdaed7d-8d45-4372-a16a-f3f8900c2f45" providerId="ADAL" clId="{08E99EDD-100E-4341-8BAD-8C916F3A621A}" dt="2023-03-03T13:55:12.310" v="11330" actId="113"/>
          <ac:spMkLst>
            <pc:docMk/>
            <pc:sldMk cId="340327672" sldId="406"/>
            <ac:spMk id="21" creationId="{20EF1DDC-F5F6-84D3-B19E-C3FCC62D6718}"/>
          </ac:spMkLst>
        </pc:spChg>
        <pc:spChg chg="add mod">
          <ac:chgData name="Justina Ojom" userId="cbdaed7d-8d45-4372-a16a-f3f8900c2f45" providerId="ADAL" clId="{08E99EDD-100E-4341-8BAD-8C916F3A621A}" dt="2023-03-03T13:55:11.790" v="11329" actId="113"/>
          <ac:spMkLst>
            <pc:docMk/>
            <pc:sldMk cId="340327672" sldId="406"/>
            <ac:spMk id="30" creationId="{48F6D542-2356-ACEE-3143-5B8137E0ABA7}"/>
          </ac:spMkLst>
        </pc:spChg>
        <pc:spChg chg="add mod">
          <ac:chgData name="Justina Ojom" userId="cbdaed7d-8d45-4372-a16a-f3f8900c2f45" providerId="ADAL" clId="{08E99EDD-100E-4341-8BAD-8C916F3A621A}" dt="2023-03-02T17:18:42.915" v="10271" actId="1076"/>
          <ac:spMkLst>
            <pc:docMk/>
            <pc:sldMk cId="340327672" sldId="406"/>
            <ac:spMk id="43" creationId="{F490C7E9-3566-0A09-F2D4-A32EB255DD67}"/>
          </ac:spMkLst>
        </pc:spChg>
        <pc:spChg chg="add mod">
          <ac:chgData name="Justina Ojom" userId="cbdaed7d-8d45-4372-a16a-f3f8900c2f45" providerId="ADAL" clId="{08E99EDD-100E-4341-8BAD-8C916F3A621A}" dt="2023-03-02T17:18:42.915" v="10271" actId="1076"/>
          <ac:spMkLst>
            <pc:docMk/>
            <pc:sldMk cId="340327672" sldId="406"/>
            <ac:spMk id="44" creationId="{BE50C853-F60E-74ED-C476-2FBCAA1CA8F7}"/>
          </ac:spMkLst>
        </pc:spChg>
        <pc:picChg chg="del mod">
          <ac:chgData name="Justina Ojom" userId="cbdaed7d-8d45-4372-a16a-f3f8900c2f45" providerId="ADAL" clId="{08E99EDD-100E-4341-8BAD-8C916F3A621A}" dt="2023-03-02T17:12:00.699" v="10182" actId="478"/>
          <ac:picMkLst>
            <pc:docMk/>
            <pc:sldMk cId="340327672" sldId="406"/>
            <ac:picMk id="4" creationId="{C40140EE-FC1F-512B-1229-AAF88ABB1B76}"/>
          </ac:picMkLst>
        </pc:picChg>
        <pc:cxnChg chg="add mod">
          <ac:chgData name="Justina Ojom" userId="cbdaed7d-8d45-4372-a16a-f3f8900c2f45" providerId="ADAL" clId="{08E99EDD-100E-4341-8BAD-8C916F3A621A}" dt="2023-03-02T17:18:42.915" v="10271" actId="1076"/>
          <ac:cxnSpMkLst>
            <pc:docMk/>
            <pc:sldMk cId="340327672" sldId="406"/>
            <ac:cxnSpMk id="20" creationId="{06865226-1E71-59D2-7976-6629B5DD24C8}"/>
          </ac:cxnSpMkLst>
        </pc:cxnChg>
        <pc:cxnChg chg="add mod">
          <ac:chgData name="Justina Ojom" userId="cbdaed7d-8d45-4372-a16a-f3f8900c2f45" providerId="ADAL" clId="{08E99EDD-100E-4341-8BAD-8C916F3A621A}" dt="2023-03-02T17:18:42.915" v="10271" actId="1076"/>
          <ac:cxnSpMkLst>
            <pc:docMk/>
            <pc:sldMk cId="340327672" sldId="406"/>
            <ac:cxnSpMk id="25" creationId="{7F5F602B-1E52-2A18-A2C2-87608CD8FEF0}"/>
          </ac:cxnSpMkLst>
        </pc:cxn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08E99EDD-100E-4341-8BAD-8C916F3A621A}" dt="2023-03-02T17:16:10.404" v="10224"/>
              <pc2:cmMkLst xmlns:pc2="http://schemas.microsoft.com/office/powerpoint/2019/9/main/command">
                <pc:docMk/>
                <pc:sldMk cId="340327672" sldId="406"/>
                <pc2:cmMk id="{FFCF73E9-99FF-4BB3-9C5D-93BC904FCA19}"/>
              </pc2:cmMkLst>
            </pc226:cmChg>
          </p:ext>
        </pc:extLst>
      </pc:sldChg>
      <pc:sldChg chg="addSp delSp modSp mod addCm delCm modNotes modNotesTx">
        <pc:chgData name="Justina Ojom" userId="cbdaed7d-8d45-4372-a16a-f3f8900c2f45" providerId="ADAL" clId="{08E99EDD-100E-4341-8BAD-8C916F3A621A}" dt="2023-03-03T13:43:39.206" v="11232" actId="20577"/>
        <pc:sldMkLst>
          <pc:docMk/>
          <pc:sldMk cId="3176720978" sldId="408"/>
        </pc:sldMkLst>
        <pc:spChg chg="mod">
          <ac:chgData name="Justina Ojom" userId="cbdaed7d-8d45-4372-a16a-f3f8900c2f45" providerId="ADAL" clId="{08E99EDD-100E-4341-8BAD-8C916F3A621A}" dt="2023-03-02T13:08:56.560" v="8116" actId="2711"/>
          <ac:spMkLst>
            <pc:docMk/>
            <pc:sldMk cId="3176720978" sldId="408"/>
            <ac:spMk id="2" creationId="{9C4DCFB9-2851-CFE1-9576-D78D245C4832}"/>
          </ac:spMkLst>
        </pc:spChg>
        <pc:spChg chg="del mod">
          <ac:chgData name="Justina Ojom" userId="cbdaed7d-8d45-4372-a16a-f3f8900c2f45" providerId="ADAL" clId="{08E99EDD-100E-4341-8BAD-8C916F3A621A}" dt="2023-03-02T14:51:36.682" v="8571" actId="478"/>
          <ac:spMkLst>
            <pc:docMk/>
            <pc:sldMk cId="3176720978" sldId="408"/>
            <ac:spMk id="4" creationId="{81A7FAD4-66C6-D9D3-12E1-B392ADC61CF3}"/>
          </ac:spMkLst>
        </pc:spChg>
        <pc:spChg chg="mod">
          <ac:chgData name="Justina Ojom" userId="cbdaed7d-8d45-4372-a16a-f3f8900c2f45" providerId="ADAL" clId="{08E99EDD-100E-4341-8BAD-8C916F3A621A}" dt="2023-03-02T13:08:56.560" v="8116" actId="2711"/>
          <ac:spMkLst>
            <pc:docMk/>
            <pc:sldMk cId="3176720978" sldId="408"/>
            <ac:spMk id="6" creationId="{A2B9B538-D6C8-4917-D9BE-172728ECB88D}"/>
          </ac:spMkLst>
        </pc:spChg>
        <pc:spChg chg="mod">
          <ac:chgData name="Justina Ojom" userId="cbdaed7d-8d45-4372-a16a-f3f8900c2f45" providerId="ADAL" clId="{08E99EDD-100E-4341-8BAD-8C916F3A621A}" dt="2023-03-02T13:08:56.560" v="8116" actId="2711"/>
          <ac:spMkLst>
            <pc:docMk/>
            <pc:sldMk cId="3176720978" sldId="408"/>
            <ac:spMk id="7" creationId="{5811857C-DE18-9C51-9F9C-518D254FF472}"/>
          </ac:spMkLst>
        </pc:spChg>
        <pc:spChg chg="mod">
          <ac:chgData name="Justina Ojom" userId="cbdaed7d-8d45-4372-a16a-f3f8900c2f45" providerId="ADAL" clId="{08E99EDD-100E-4341-8BAD-8C916F3A621A}" dt="2023-03-02T17:32:30.467" v="10396" actId="208"/>
          <ac:spMkLst>
            <pc:docMk/>
            <pc:sldMk cId="3176720978" sldId="408"/>
            <ac:spMk id="9" creationId="{43F6E0A8-70FE-3E90-B589-E653BA27C8AB}"/>
          </ac:spMkLst>
        </pc:spChg>
        <pc:spChg chg="mod">
          <ac:chgData name="Justina Ojom" userId="cbdaed7d-8d45-4372-a16a-f3f8900c2f45" providerId="ADAL" clId="{08E99EDD-100E-4341-8BAD-8C916F3A621A}" dt="2023-03-03T13:43:12.396" v="11174" actId="20577"/>
          <ac:spMkLst>
            <pc:docMk/>
            <pc:sldMk cId="3176720978" sldId="408"/>
            <ac:spMk id="11" creationId="{3D84D038-A647-D205-AB38-B00D17882300}"/>
          </ac:spMkLst>
        </pc:spChg>
        <pc:spChg chg="mod">
          <ac:chgData name="Justina Ojom" userId="cbdaed7d-8d45-4372-a16a-f3f8900c2f45" providerId="ADAL" clId="{08E99EDD-100E-4341-8BAD-8C916F3A621A}" dt="2023-03-02T17:32:38.646" v="10398" actId="207"/>
          <ac:spMkLst>
            <pc:docMk/>
            <pc:sldMk cId="3176720978" sldId="408"/>
            <ac:spMk id="12" creationId="{3686F92D-8D0A-B804-7A58-01FCCD68FEBE}"/>
          </ac:spMkLst>
        </pc:spChg>
        <pc:spChg chg="add mod">
          <ac:chgData name="Justina Ojom" userId="cbdaed7d-8d45-4372-a16a-f3f8900c2f45" providerId="ADAL" clId="{08E99EDD-100E-4341-8BAD-8C916F3A621A}" dt="2023-03-02T16:25:25.284" v="9588" actId="1076"/>
          <ac:spMkLst>
            <pc:docMk/>
            <pc:sldMk cId="3176720978" sldId="408"/>
            <ac:spMk id="14" creationId="{BC42BBA7-8D6A-C6D2-340D-588F9B2A9DD2}"/>
          </ac:spMkLst>
        </pc:spChg>
        <pc:spChg chg="add mod">
          <ac:chgData name="Justina Ojom" userId="cbdaed7d-8d45-4372-a16a-f3f8900c2f45" providerId="ADAL" clId="{08E99EDD-100E-4341-8BAD-8C916F3A621A}" dt="2023-03-02T16:30:42.089" v="9609" actId="1076"/>
          <ac:spMkLst>
            <pc:docMk/>
            <pc:sldMk cId="3176720978" sldId="408"/>
            <ac:spMk id="15" creationId="{3F8BC8D7-31DC-6FBB-5BB0-E31F46F27D06}"/>
          </ac:spMkLst>
        </pc:spChg>
        <pc:grpChg chg="del">
          <ac:chgData name="Justina Ojom" userId="cbdaed7d-8d45-4372-a16a-f3f8900c2f45" providerId="ADAL" clId="{08E99EDD-100E-4341-8BAD-8C916F3A621A}" dt="2023-03-02T14:51:36.682" v="8571" actId="478"/>
          <ac:grpSpMkLst>
            <pc:docMk/>
            <pc:sldMk cId="3176720978" sldId="408"/>
            <ac:grpSpMk id="5" creationId="{D35019C4-E84F-2821-ECF7-99220A616B6E}"/>
          </ac:grpSpMkLst>
        </pc:grpChg>
        <pc:grpChg chg="add mod">
          <ac:chgData name="Justina Ojom" userId="cbdaed7d-8d45-4372-a16a-f3f8900c2f45" providerId="ADAL" clId="{08E99EDD-100E-4341-8BAD-8C916F3A621A}" dt="2023-03-02T14:51:36.931" v="8572"/>
          <ac:grpSpMkLst>
            <pc:docMk/>
            <pc:sldMk cId="3176720978" sldId="408"/>
            <ac:grpSpMk id="8" creationId="{8B976F39-AA40-B798-5F9A-2E72EC105820}"/>
          </ac:grpSpMkLst>
        </pc:grpChg>
        <pc:grpChg chg="mod">
          <ac:chgData name="Justina Ojom" userId="cbdaed7d-8d45-4372-a16a-f3f8900c2f45" providerId="ADAL" clId="{08E99EDD-100E-4341-8BAD-8C916F3A621A}" dt="2023-03-02T14:51:36.931" v="8572"/>
          <ac:grpSpMkLst>
            <pc:docMk/>
            <pc:sldMk cId="3176720978" sldId="408"/>
            <ac:grpSpMk id="10" creationId="{EC6EF9DC-EF26-121E-DF09-E06D1F9E9CDB}"/>
          </ac:grpSpMkLst>
        </pc:grpChg>
        <pc:graphicFrameChg chg="del mod modGraphic">
          <ac:chgData name="Justina Ojom" userId="cbdaed7d-8d45-4372-a16a-f3f8900c2f45" providerId="ADAL" clId="{08E99EDD-100E-4341-8BAD-8C916F3A621A}" dt="2023-03-02T16:25:34.030" v="9591" actId="478"/>
          <ac:graphicFrameMkLst>
            <pc:docMk/>
            <pc:sldMk cId="3176720978" sldId="408"/>
            <ac:graphicFrameMk id="3" creationId="{D33964CB-31FD-6CF0-D513-373FF86AE01F}"/>
          </ac:graphicFrameMkLst>
        </pc:graphicFrame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08E99EDD-100E-4341-8BAD-8C916F3A621A}" dt="2023-03-02T16:26:01.188" v="9594"/>
              <pc2:cmMkLst xmlns:pc2="http://schemas.microsoft.com/office/powerpoint/2019/9/main/command">
                <pc:docMk/>
                <pc:sldMk cId="3176720978" sldId="408"/>
                <pc2:cmMk id="{89E81FA3-AA14-4139-A6C7-9C269EA05F2E}"/>
              </pc2:cmMkLst>
            </pc226:cmChg>
            <pc226:cmChg xmlns:pc226="http://schemas.microsoft.com/office/powerpoint/2022/06/main/command" chg="add del">
              <pc226:chgData name="Justina Ojom" userId="cbdaed7d-8d45-4372-a16a-f3f8900c2f45" providerId="ADAL" clId="{08E99EDD-100E-4341-8BAD-8C916F3A621A}" dt="2023-03-02T16:26:04.064" v="9595"/>
              <pc2:cmMkLst xmlns:pc2="http://schemas.microsoft.com/office/powerpoint/2019/9/main/command">
                <pc:docMk/>
                <pc:sldMk cId="3176720978" sldId="408"/>
                <pc2:cmMk id="{CEC15AAE-2399-445B-A3A1-2A6B4BF0FC0E}"/>
              </pc2:cmMkLst>
            </pc226:cmChg>
          </p:ext>
        </pc:extLst>
      </pc:sldChg>
      <pc:sldChg chg="addSp delSp modSp mod modNotes modNotesTx">
        <pc:chgData name="Justina Ojom" userId="cbdaed7d-8d45-4372-a16a-f3f8900c2f45" providerId="ADAL" clId="{08E99EDD-100E-4341-8BAD-8C916F3A621A}" dt="2023-03-03T13:56:49.923" v="11363" actId="1076"/>
        <pc:sldMkLst>
          <pc:docMk/>
          <pc:sldMk cId="667274008" sldId="420"/>
        </pc:sldMkLst>
        <pc:spChg chg="mod">
          <ac:chgData name="Justina Ojom" userId="cbdaed7d-8d45-4372-a16a-f3f8900c2f45" providerId="ADAL" clId="{08E99EDD-100E-4341-8BAD-8C916F3A621A}" dt="2023-03-03T13:55:32.838" v="11332" actId="13926"/>
          <ac:spMkLst>
            <pc:docMk/>
            <pc:sldMk cId="667274008" sldId="420"/>
            <ac:spMk id="2" creationId="{D8A2DEF2-A15A-E816-D109-4081DAB0DFEE}"/>
          </ac:spMkLst>
        </pc:spChg>
        <pc:spChg chg="del mod">
          <ac:chgData name="Justina Ojom" userId="cbdaed7d-8d45-4372-a16a-f3f8900c2f45" providerId="ADAL" clId="{08E99EDD-100E-4341-8BAD-8C916F3A621A}" dt="2023-03-02T16:45:49.365" v="9742" actId="478"/>
          <ac:spMkLst>
            <pc:docMk/>
            <pc:sldMk cId="667274008" sldId="420"/>
            <ac:spMk id="3" creationId="{0DBD10ED-A50B-3E11-4F82-0EFD24F822B7}"/>
          </ac:spMkLst>
        </pc:spChg>
        <pc:spChg chg="add del mod">
          <ac:chgData name="Justina Ojom" userId="cbdaed7d-8d45-4372-a16a-f3f8900c2f45" providerId="ADAL" clId="{08E99EDD-100E-4341-8BAD-8C916F3A621A}" dt="2023-03-03T13:56:39.010" v="11361" actId="478"/>
          <ac:spMkLst>
            <pc:docMk/>
            <pc:sldMk cId="667274008" sldId="420"/>
            <ac:spMk id="3" creationId="{6E697D1D-7B91-3440-EF80-69F888329424}"/>
          </ac:spMkLst>
        </pc:spChg>
        <pc:spChg chg="add mod">
          <ac:chgData name="Justina Ojom" userId="cbdaed7d-8d45-4372-a16a-f3f8900c2f45" providerId="ADAL" clId="{08E99EDD-100E-4341-8BAD-8C916F3A621A}" dt="2023-03-03T13:56:49.923" v="11363" actId="1076"/>
          <ac:spMkLst>
            <pc:docMk/>
            <pc:sldMk cId="667274008" sldId="420"/>
            <ac:spMk id="4" creationId="{6F00C608-7761-73DA-0332-DF0ECB0893FE}"/>
          </ac:spMkLst>
        </pc:spChg>
        <pc:spChg chg="mod">
          <ac:chgData name="Justina Ojom" userId="cbdaed7d-8d45-4372-a16a-f3f8900c2f45" providerId="ADAL" clId="{08E99EDD-100E-4341-8BAD-8C916F3A621A}" dt="2023-03-02T13:09:18.555" v="8122" actId="2711"/>
          <ac:spMkLst>
            <pc:docMk/>
            <pc:sldMk cId="667274008" sldId="420"/>
            <ac:spMk id="5" creationId="{A741AC71-0305-1743-E298-2A81BC5F89DE}"/>
          </ac:spMkLst>
        </pc:spChg>
        <pc:spChg chg="mod">
          <ac:chgData name="Justina Ojom" userId="cbdaed7d-8d45-4372-a16a-f3f8900c2f45" providerId="ADAL" clId="{08E99EDD-100E-4341-8BAD-8C916F3A621A}" dt="2023-03-02T13:09:18.555" v="8122" actId="2711"/>
          <ac:spMkLst>
            <pc:docMk/>
            <pc:sldMk cId="667274008" sldId="420"/>
            <ac:spMk id="6" creationId="{18C8C41A-E5DE-BA61-A563-97D6C0A62CE4}"/>
          </ac:spMkLst>
        </pc:spChg>
        <pc:spChg chg="mod">
          <ac:chgData name="Justina Ojom" userId="cbdaed7d-8d45-4372-a16a-f3f8900c2f45" providerId="ADAL" clId="{08E99EDD-100E-4341-8BAD-8C916F3A621A}" dt="2023-03-02T13:09:18.555" v="8122" actId="2711"/>
          <ac:spMkLst>
            <pc:docMk/>
            <pc:sldMk cId="667274008" sldId="420"/>
            <ac:spMk id="7" creationId="{1F0B38E0-989C-B7C2-8745-0D609BA145BB}"/>
          </ac:spMkLst>
        </pc:spChg>
        <pc:spChg chg="mod">
          <ac:chgData name="Justina Ojom" userId="cbdaed7d-8d45-4372-a16a-f3f8900c2f45" providerId="ADAL" clId="{08E99EDD-100E-4341-8BAD-8C916F3A621A}" dt="2023-03-02T13:09:18.555" v="8122" actId="2711"/>
          <ac:spMkLst>
            <pc:docMk/>
            <pc:sldMk cId="667274008" sldId="420"/>
            <ac:spMk id="8" creationId="{512B078C-40C3-2402-5376-4C24C110E25B}"/>
          </ac:spMkLst>
        </pc:spChg>
        <pc:spChg chg="mod">
          <ac:chgData name="Justina Ojom" userId="cbdaed7d-8d45-4372-a16a-f3f8900c2f45" providerId="ADAL" clId="{08E99EDD-100E-4341-8BAD-8C916F3A621A}" dt="2023-03-02T13:09:18.555" v="8122" actId="2711"/>
          <ac:spMkLst>
            <pc:docMk/>
            <pc:sldMk cId="667274008" sldId="420"/>
            <ac:spMk id="9" creationId="{38A7B782-6EE7-2159-676A-07E7017ADDCA}"/>
          </ac:spMkLst>
        </pc:spChg>
        <pc:spChg chg="mod">
          <ac:chgData name="Justina Ojom" userId="cbdaed7d-8d45-4372-a16a-f3f8900c2f45" providerId="ADAL" clId="{08E99EDD-100E-4341-8BAD-8C916F3A621A}" dt="2023-03-02T13:09:18.555" v="8122" actId="2711"/>
          <ac:spMkLst>
            <pc:docMk/>
            <pc:sldMk cId="667274008" sldId="420"/>
            <ac:spMk id="10" creationId="{B5F21A08-20E6-C44A-6A3B-C7D5B34B1051}"/>
          </ac:spMkLst>
        </pc:spChg>
        <pc:spChg chg="mod">
          <ac:chgData name="Justina Ojom" userId="cbdaed7d-8d45-4372-a16a-f3f8900c2f45" providerId="ADAL" clId="{08E99EDD-100E-4341-8BAD-8C916F3A621A}" dt="2023-03-02T13:09:18.555" v="8122" actId="2711"/>
          <ac:spMkLst>
            <pc:docMk/>
            <pc:sldMk cId="667274008" sldId="420"/>
            <ac:spMk id="11" creationId="{62AED6E8-09E6-4B9C-A190-FA2872D1DB69}"/>
          </ac:spMkLst>
        </pc:spChg>
        <pc:spChg chg="mod">
          <ac:chgData name="Justina Ojom" userId="cbdaed7d-8d45-4372-a16a-f3f8900c2f45" providerId="ADAL" clId="{08E99EDD-100E-4341-8BAD-8C916F3A621A}" dt="2023-03-02T13:09:18.555" v="8122" actId="2711"/>
          <ac:spMkLst>
            <pc:docMk/>
            <pc:sldMk cId="667274008" sldId="420"/>
            <ac:spMk id="12" creationId="{0BA76235-A1D8-9A62-869E-B3CED04FF7A5}"/>
          </ac:spMkLst>
        </pc:spChg>
        <pc:spChg chg="mod">
          <ac:chgData name="Justina Ojom" userId="cbdaed7d-8d45-4372-a16a-f3f8900c2f45" providerId="ADAL" clId="{08E99EDD-100E-4341-8BAD-8C916F3A621A}" dt="2023-03-02T13:09:18.555" v="8122" actId="2711"/>
          <ac:spMkLst>
            <pc:docMk/>
            <pc:sldMk cId="667274008" sldId="420"/>
            <ac:spMk id="14" creationId="{08F76A51-B126-065B-A07F-F12A9186ADC4}"/>
          </ac:spMkLst>
        </pc:spChg>
        <pc:spChg chg="mod">
          <ac:chgData name="Justina Ojom" userId="cbdaed7d-8d45-4372-a16a-f3f8900c2f45" providerId="ADAL" clId="{08E99EDD-100E-4341-8BAD-8C916F3A621A}" dt="2023-03-02T16:54:53.936" v="9757" actId="207"/>
          <ac:spMkLst>
            <pc:docMk/>
            <pc:sldMk cId="667274008" sldId="420"/>
            <ac:spMk id="16" creationId="{5A492900-D267-D910-2D5A-FEF509564FAD}"/>
          </ac:spMkLst>
        </pc:spChg>
        <pc:spChg chg="mod">
          <ac:chgData name="Justina Ojom" userId="cbdaed7d-8d45-4372-a16a-f3f8900c2f45" providerId="ADAL" clId="{08E99EDD-100E-4341-8BAD-8C916F3A621A}" dt="2023-03-02T16:54:59.823" v="9758" actId="1076"/>
          <ac:spMkLst>
            <pc:docMk/>
            <pc:sldMk cId="667274008" sldId="420"/>
            <ac:spMk id="17" creationId="{E6BEC6A6-5E30-88B5-6DF2-7034715111FF}"/>
          </ac:spMkLst>
        </pc:spChg>
        <pc:spChg chg="mod">
          <ac:chgData name="Justina Ojom" userId="cbdaed7d-8d45-4372-a16a-f3f8900c2f45" providerId="ADAL" clId="{08E99EDD-100E-4341-8BAD-8C916F3A621A}" dt="2023-03-02T16:54:53.936" v="9757" actId="207"/>
          <ac:spMkLst>
            <pc:docMk/>
            <pc:sldMk cId="667274008" sldId="420"/>
            <ac:spMk id="18" creationId="{CC59CE87-4D54-2498-BFD7-60880E90D097}"/>
          </ac:spMkLst>
        </pc:spChg>
        <pc:spChg chg="mod">
          <ac:chgData name="Justina Ojom" userId="cbdaed7d-8d45-4372-a16a-f3f8900c2f45" providerId="ADAL" clId="{08E99EDD-100E-4341-8BAD-8C916F3A621A}" dt="2023-03-02T16:54:59.823" v="9758" actId="1076"/>
          <ac:spMkLst>
            <pc:docMk/>
            <pc:sldMk cId="667274008" sldId="420"/>
            <ac:spMk id="19" creationId="{585F26DA-A81B-0EAD-8BE4-3263B8571973}"/>
          </ac:spMkLst>
        </pc:spChg>
        <pc:spChg chg="mod">
          <ac:chgData name="Justina Ojom" userId="cbdaed7d-8d45-4372-a16a-f3f8900c2f45" providerId="ADAL" clId="{08E99EDD-100E-4341-8BAD-8C916F3A621A}" dt="2023-03-02T16:46:44.669" v="9754" actId="207"/>
          <ac:spMkLst>
            <pc:docMk/>
            <pc:sldMk cId="667274008" sldId="420"/>
            <ac:spMk id="20" creationId="{9E4731AC-C89F-6C9C-0AB8-7591C065656E}"/>
          </ac:spMkLst>
        </pc:spChg>
        <pc:spChg chg="mod">
          <ac:chgData name="Justina Ojom" userId="cbdaed7d-8d45-4372-a16a-f3f8900c2f45" providerId="ADAL" clId="{08E99EDD-100E-4341-8BAD-8C916F3A621A}" dt="2023-03-02T16:46:44.669" v="9754" actId="207"/>
          <ac:spMkLst>
            <pc:docMk/>
            <pc:sldMk cId="667274008" sldId="420"/>
            <ac:spMk id="21" creationId="{69E76742-D683-8EE5-6C7D-C9A5B0E13672}"/>
          </ac:spMkLst>
        </pc:spChg>
        <pc:spChg chg="mod">
          <ac:chgData name="Justina Ojom" userId="cbdaed7d-8d45-4372-a16a-f3f8900c2f45" providerId="ADAL" clId="{08E99EDD-100E-4341-8BAD-8C916F3A621A}" dt="2023-03-02T16:46:44.669" v="9754" actId="207"/>
          <ac:spMkLst>
            <pc:docMk/>
            <pc:sldMk cId="667274008" sldId="420"/>
            <ac:spMk id="22" creationId="{3AA84EF6-2291-4A8C-E1B8-006FEEE691AD}"/>
          </ac:spMkLst>
        </pc:spChg>
        <pc:spChg chg="mod">
          <ac:chgData name="Justina Ojom" userId="cbdaed7d-8d45-4372-a16a-f3f8900c2f45" providerId="ADAL" clId="{08E99EDD-100E-4341-8BAD-8C916F3A621A}" dt="2023-03-02T16:46:44.669" v="9754" actId="207"/>
          <ac:spMkLst>
            <pc:docMk/>
            <pc:sldMk cId="667274008" sldId="420"/>
            <ac:spMk id="23" creationId="{4F688205-845E-CF51-7321-78EF9F7394C0}"/>
          </ac:spMkLst>
        </pc:spChg>
        <pc:spChg chg="del mod">
          <ac:chgData name="Justina Ojom" userId="cbdaed7d-8d45-4372-a16a-f3f8900c2f45" providerId="ADAL" clId="{08E99EDD-100E-4341-8BAD-8C916F3A621A}" dt="2023-03-02T13:10:11.143" v="8131" actId="478"/>
          <ac:spMkLst>
            <pc:docMk/>
            <pc:sldMk cId="667274008" sldId="420"/>
            <ac:spMk id="24" creationId="{54BDC155-60C9-C8EF-C81E-1096D0BC394A}"/>
          </ac:spMkLst>
        </pc:spChg>
        <pc:spChg chg="mod">
          <ac:chgData name="Justina Ojom" userId="cbdaed7d-8d45-4372-a16a-f3f8900c2f45" providerId="ADAL" clId="{08E99EDD-100E-4341-8BAD-8C916F3A621A}" dt="2023-03-02T16:45:57.793" v="9744"/>
          <ac:spMkLst>
            <pc:docMk/>
            <pc:sldMk cId="667274008" sldId="420"/>
            <ac:spMk id="25" creationId="{92293011-2E6D-152B-8356-02E679CB0C93}"/>
          </ac:spMkLst>
        </pc:spChg>
        <pc:spChg chg="mod">
          <ac:chgData name="Justina Ojom" userId="cbdaed7d-8d45-4372-a16a-f3f8900c2f45" providerId="ADAL" clId="{08E99EDD-100E-4341-8BAD-8C916F3A621A}" dt="2023-03-02T16:45:57.793" v="9744"/>
          <ac:spMkLst>
            <pc:docMk/>
            <pc:sldMk cId="667274008" sldId="420"/>
            <ac:spMk id="26" creationId="{637A13D6-2C86-642B-D9E3-43E5171B014D}"/>
          </ac:spMkLst>
        </pc:spChg>
        <pc:spChg chg="mod">
          <ac:chgData name="Justina Ojom" userId="cbdaed7d-8d45-4372-a16a-f3f8900c2f45" providerId="ADAL" clId="{08E99EDD-100E-4341-8BAD-8C916F3A621A}" dt="2023-03-02T13:09:18.555" v="8122" actId="2711"/>
          <ac:spMkLst>
            <pc:docMk/>
            <pc:sldMk cId="667274008" sldId="420"/>
            <ac:spMk id="26" creationId="{A80664F2-6EB2-9018-9C4E-21812030EF46}"/>
          </ac:spMkLst>
        </pc:spChg>
        <pc:spChg chg="mod">
          <ac:chgData name="Justina Ojom" userId="cbdaed7d-8d45-4372-a16a-f3f8900c2f45" providerId="ADAL" clId="{08E99EDD-100E-4341-8BAD-8C916F3A621A}" dt="2023-03-02T13:09:18.555" v="8122" actId="2711"/>
          <ac:spMkLst>
            <pc:docMk/>
            <pc:sldMk cId="667274008" sldId="420"/>
            <ac:spMk id="27" creationId="{150C7533-A8B2-27C7-8485-B526FFB57829}"/>
          </ac:spMkLst>
        </pc:spChg>
        <pc:spChg chg="mod">
          <ac:chgData name="Justina Ojom" userId="cbdaed7d-8d45-4372-a16a-f3f8900c2f45" providerId="ADAL" clId="{08E99EDD-100E-4341-8BAD-8C916F3A621A}" dt="2023-03-02T16:45:57.793" v="9744"/>
          <ac:spMkLst>
            <pc:docMk/>
            <pc:sldMk cId="667274008" sldId="420"/>
            <ac:spMk id="27" creationId="{D26E9C8F-5D20-5E7B-08D4-30F984932BD6}"/>
          </ac:spMkLst>
        </pc:spChg>
        <pc:spChg chg="mod">
          <ac:chgData name="Justina Ojom" userId="cbdaed7d-8d45-4372-a16a-f3f8900c2f45" providerId="ADAL" clId="{08E99EDD-100E-4341-8BAD-8C916F3A621A}" dt="2023-03-02T16:45:57.793" v="9744"/>
          <ac:spMkLst>
            <pc:docMk/>
            <pc:sldMk cId="667274008" sldId="420"/>
            <ac:spMk id="28" creationId="{10462592-A9C2-6676-EBA7-CF05D778AA1B}"/>
          </ac:spMkLst>
        </pc:spChg>
        <pc:spChg chg="mod">
          <ac:chgData name="Justina Ojom" userId="cbdaed7d-8d45-4372-a16a-f3f8900c2f45" providerId="ADAL" clId="{08E99EDD-100E-4341-8BAD-8C916F3A621A}" dt="2023-03-02T13:09:18.555" v="8122" actId="2711"/>
          <ac:spMkLst>
            <pc:docMk/>
            <pc:sldMk cId="667274008" sldId="420"/>
            <ac:spMk id="29" creationId="{0A14E82B-FE4A-8C20-BF1D-DA12C7A0EF0A}"/>
          </ac:spMkLst>
        </pc:spChg>
        <pc:spChg chg="mod">
          <ac:chgData name="Justina Ojom" userId="cbdaed7d-8d45-4372-a16a-f3f8900c2f45" providerId="ADAL" clId="{08E99EDD-100E-4341-8BAD-8C916F3A621A}" dt="2023-03-02T16:45:57.793" v="9744"/>
          <ac:spMkLst>
            <pc:docMk/>
            <pc:sldMk cId="667274008" sldId="420"/>
            <ac:spMk id="29" creationId="{102BF318-13B1-3923-75E7-36B21E460AB5}"/>
          </ac:spMkLst>
        </pc:spChg>
        <pc:spChg chg="mod">
          <ac:chgData name="Justina Ojom" userId="cbdaed7d-8d45-4372-a16a-f3f8900c2f45" providerId="ADAL" clId="{08E99EDD-100E-4341-8BAD-8C916F3A621A}" dt="2023-03-02T13:09:18.555" v="8122" actId="2711"/>
          <ac:spMkLst>
            <pc:docMk/>
            <pc:sldMk cId="667274008" sldId="420"/>
            <ac:spMk id="30" creationId="{B568C367-B7DE-AA90-4C43-AAA9067197B0}"/>
          </ac:spMkLst>
        </pc:spChg>
        <pc:spChg chg="mod">
          <ac:chgData name="Justina Ojom" userId="cbdaed7d-8d45-4372-a16a-f3f8900c2f45" providerId="ADAL" clId="{08E99EDD-100E-4341-8BAD-8C916F3A621A}" dt="2023-03-02T16:45:57.793" v="9744"/>
          <ac:spMkLst>
            <pc:docMk/>
            <pc:sldMk cId="667274008" sldId="420"/>
            <ac:spMk id="30" creationId="{BE01F359-A9A8-2C6C-8AA5-84AD38145528}"/>
          </ac:spMkLst>
        </pc:spChg>
        <pc:spChg chg="mod">
          <ac:chgData name="Justina Ojom" userId="cbdaed7d-8d45-4372-a16a-f3f8900c2f45" providerId="ADAL" clId="{08E99EDD-100E-4341-8BAD-8C916F3A621A}" dt="2023-03-02T13:10:11.417" v="8132"/>
          <ac:spMkLst>
            <pc:docMk/>
            <pc:sldMk cId="667274008" sldId="420"/>
            <ac:spMk id="32" creationId="{8D7DE8D5-7223-6A24-BB42-3171E5D1BA0A}"/>
          </ac:spMkLst>
        </pc:spChg>
        <pc:spChg chg="mod">
          <ac:chgData name="Justina Ojom" userId="cbdaed7d-8d45-4372-a16a-f3f8900c2f45" providerId="ADAL" clId="{08E99EDD-100E-4341-8BAD-8C916F3A621A}" dt="2023-03-02T13:10:11.417" v="8132"/>
          <ac:spMkLst>
            <pc:docMk/>
            <pc:sldMk cId="667274008" sldId="420"/>
            <ac:spMk id="35" creationId="{72D58C63-0A8D-6F8A-3FCC-E95AC9F483EA}"/>
          </ac:spMkLst>
        </pc:spChg>
        <pc:spChg chg="mod">
          <ac:chgData name="Justina Ojom" userId="cbdaed7d-8d45-4372-a16a-f3f8900c2f45" providerId="ADAL" clId="{08E99EDD-100E-4341-8BAD-8C916F3A621A}" dt="2023-03-02T13:10:11.417" v="8132"/>
          <ac:spMkLst>
            <pc:docMk/>
            <pc:sldMk cId="667274008" sldId="420"/>
            <ac:spMk id="36" creationId="{0B6687E4-ADDC-F5E1-7FA2-B97AFF53CFB6}"/>
          </ac:spMkLst>
        </pc:spChg>
        <pc:spChg chg="mod">
          <ac:chgData name="Justina Ojom" userId="cbdaed7d-8d45-4372-a16a-f3f8900c2f45" providerId="ADAL" clId="{08E99EDD-100E-4341-8BAD-8C916F3A621A}" dt="2023-03-02T13:10:11.417" v="8132"/>
          <ac:spMkLst>
            <pc:docMk/>
            <pc:sldMk cId="667274008" sldId="420"/>
            <ac:spMk id="37" creationId="{9C9DF010-FF77-50D0-A346-6822E4756632}"/>
          </ac:spMkLst>
        </pc:spChg>
        <pc:spChg chg="mod">
          <ac:chgData name="Justina Ojom" userId="cbdaed7d-8d45-4372-a16a-f3f8900c2f45" providerId="ADAL" clId="{08E99EDD-100E-4341-8BAD-8C916F3A621A}" dt="2023-03-02T13:10:11.417" v="8132"/>
          <ac:spMkLst>
            <pc:docMk/>
            <pc:sldMk cId="667274008" sldId="420"/>
            <ac:spMk id="38" creationId="{8B921814-C4E7-255D-5EF5-C236DB6A9F80}"/>
          </ac:spMkLst>
        </pc:spChg>
        <pc:spChg chg="mod">
          <ac:chgData name="Justina Ojom" userId="cbdaed7d-8d45-4372-a16a-f3f8900c2f45" providerId="ADAL" clId="{08E99EDD-100E-4341-8BAD-8C916F3A621A}" dt="2023-03-02T16:45:57.793" v="9744"/>
          <ac:spMkLst>
            <pc:docMk/>
            <pc:sldMk cId="667274008" sldId="420"/>
            <ac:spMk id="39" creationId="{36820DD9-A458-3E77-498A-8F43461FA6D0}"/>
          </ac:spMkLst>
        </pc:spChg>
        <pc:spChg chg="mod">
          <ac:chgData name="Justina Ojom" userId="cbdaed7d-8d45-4372-a16a-f3f8900c2f45" providerId="ADAL" clId="{08E99EDD-100E-4341-8BAD-8C916F3A621A}" dt="2023-03-02T16:45:57.793" v="9744"/>
          <ac:spMkLst>
            <pc:docMk/>
            <pc:sldMk cId="667274008" sldId="420"/>
            <ac:spMk id="40" creationId="{EF0B4944-F441-105B-3A28-971D01922347}"/>
          </ac:spMkLst>
        </pc:spChg>
        <pc:spChg chg="mod">
          <ac:chgData name="Justina Ojom" userId="cbdaed7d-8d45-4372-a16a-f3f8900c2f45" providerId="ADAL" clId="{08E99EDD-100E-4341-8BAD-8C916F3A621A}" dt="2023-03-02T16:45:57.793" v="9744"/>
          <ac:spMkLst>
            <pc:docMk/>
            <pc:sldMk cId="667274008" sldId="420"/>
            <ac:spMk id="42" creationId="{9DCD48E7-8D4F-E55F-7A96-06672401AEC7}"/>
          </ac:spMkLst>
        </pc:spChg>
        <pc:spChg chg="add mod">
          <ac:chgData name="Justina Ojom" userId="cbdaed7d-8d45-4372-a16a-f3f8900c2f45" providerId="ADAL" clId="{08E99EDD-100E-4341-8BAD-8C916F3A621A}" dt="2023-03-02T16:45:57.793" v="9744"/>
          <ac:spMkLst>
            <pc:docMk/>
            <pc:sldMk cId="667274008" sldId="420"/>
            <ac:spMk id="44" creationId="{18FED61B-4309-B6AF-0E8F-EFD40D050579}"/>
          </ac:spMkLst>
        </pc:spChg>
        <pc:spChg chg="add mod">
          <ac:chgData name="Justina Ojom" userId="cbdaed7d-8d45-4372-a16a-f3f8900c2f45" providerId="ADAL" clId="{08E99EDD-100E-4341-8BAD-8C916F3A621A}" dt="2023-03-02T16:45:57.793" v="9744"/>
          <ac:spMkLst>
            <pc:docMk/>
            <pc:sldMk cId="667274008" sldId="420"/>
            <ac:spMk id="45" creationId="{78E2AF61-3803-B320-B2B9-5AA9261523AD}"/>
          </ac:spMkLst>
        </pc:spChg>
        <pc:spChg chg="add mod">
          <ac:chgData name="Justina Ojom" userId="cbdaed7d-8d45-4372-a16a-f3f8900c2f45" providerId="ADAL" clId="{08E99EDD-100E-4341-8BAD-8C916F3A621A}" dt="2023-03-02T16:45:57.793" v="9744"/>
          <ac:spMkLst>
            <pc:docMk/>
            <pc:sldMk cId="667274008" sldId="420"/>
            <ac:spMk id="46" creationId="{B80FD756-0BE7-4D12-F426-851DADA2A0DA}"/>
          </ac:spMkLst>
        </pc:spChg>
        <pc:spChg chg="mod">
          <ac:chgData name="Justina Ojom" userId="cbdaed7d-8d45-4372-a16a-f3f8900c2f45" providerId="ADAL" clId="{08E99EDD-100E-4341-8BAD-8C916F3A621A}" dt="2023-03-02T17:32:12.057" v="10393"/>
          <ac:spMkLst>
            <pc:docMk/>
            <pc:sldMk cId="667274008" sldId="420"/>
            <ac:spMk id="48" creationId="{B0A76412-2A04-5330-498B-D30CE0240057}"/>
          </ac:spMkLst>
        </pc:spChg>
        <pc:spChg chg="mod">
          <ac:chgData name="Justina Ojom" userId="cbdaed7d-8d45-4372-a16a-f3f8900c2f45" providerId="ADAL" clId="{08E99EDD-100E-4341-8BAD-8C916F3A621A}" dt="2023-03-02T17:32:12.057" v="10393"/>
          <ac:spMkLst>
            <pc:docMk/>
            <pc:sldMk cId="667274008" sldId="420"/>
            <ac:spMk id="51" creationId="{AF2D09FF-E1D4-0A79-8C8E-268E9155CEE9}"/>
          </ac:spMkLst>
        </pc:spChg>
        <pc:spChg chg="mod">
          <ac:chgData name="Justina Ojom" userId="cbdaed7d-8d45-4372-a16a-f3f8900c2f45" providerId="ADAL" clId="{08E99EDD-100E-4341-8BAD-8C916F3A621A}" dt="2023-03-02T17:32:12.057" v="10393"/>
          <ac:spMkLst>
            <pc:docMk/>
            <pc:sldMk cId="667274008" sldId="420"/>
            <ac:spMk id="52" creationId="{8E7BE8DB-EE97-6D3C-9921-0DD3BEE9F2F9}"/>
          </ac:spMkLst>
        </pc:spChg>
        <pc:spChg chg="mod">
          <ac:chgData name="Justina Ojom" userId="cbdaed7d-8d45-4372-a16a-f3f8900c2f45" providerId="ADAL" clId="{08E99EDD-100E-4341-8BAD-8C916F3A621A}" dt="2023-03-03T13:44:30.032" v="11245" actId="404"/>
          <ac:spMkLst>
            <pc:docMk/>
            <pc:sldMk cId="667274008" sldId="420"/>
            <ac:spMk id="53" creationId="{C165103F-CB9D-5F0E-A1AC-4EA2ECAC4D9F}"/>
          </ac:spMkLst>
        </pc:spChg>
        <pc:spChg chg="mod">
          <ac:chgData name="Justina Ojom" userId="cbdaed7d-8d45-4372-a16a-f3f8900c2f45" providerId="ADAL" clId="{08E99EDD-100E-4341-8BAD-8C916F3A621A}" dt="2023-03-02T17:32:12.057" v="10393"/>
          <ac:spMkLst>
            <pc:docMk/>
            <pc:sldMk cId="667274008" sldId="420"/>
            <ac:spMk id="54" creationId="{5AC6863A-5365-DC46-5CE4-CBB53528FF33}"/>
          </ac:spMkLst>
        </pc:spChg>
        <pc:grpChg chg="del">
          <ac:chgData name="Justina Ojom" userId="cbdaed7d-8d45-4372-a16a-f3f8900c2f45" providerId="ADAL" clId="{08E99EDD-100E-4341-8BAD-8C916F3A621A}" dt="2023-03-02T16:45:57.538" v="9743" actId="478"/>
          <ac:grpSpMkLst>
            <pc:docMk/>
            <pc:sldMk cId="667274008" sldId="420"/>
            <ac:grpSpMk id="4" creationId="{40FED7F8-29F9-5B68-B523-73D4E1A5314A}"/>
          </ac:grpSpMkLst>
        </pc:grpChg>
        <pc:grpChg chg="add mod">
          <ac:chgData name="Justina Ojom" userId="cbdaed7d-8d45-4372-a16a-f3f8900c2f45" providerId="ADAL" clId="{08E99EDD-100E-4341-8BAD-8C916F3A621A}" dt="2023-03-02T16:45:57.793" v="9744"/>
          <ac:grpSpMkLst>
            <pc:docMk/>
            <pc:sldMk cId="667274008" sldId="420"/>
            <ac:grpSpMk id="24" creationId="{34A9EFA8-C745-8710-6710-EEA56E4D2136}"/>
          </ac:grpSpMkLst>
        </pc:grpChg>
        <pc:grpChg chg="del">
          <ac:chgData name="Justina Ojom" userId="cbdaed7d-8d45-4372-a16a-f3f8900c2f45" providerId="ADAL" clId="{08E99EDD-100E-4341-8BAD-8C916F3A621A}" dt="2023-03-02T13:10:11.143" v="8131" actId="478"/>
          <ac:grpSpMkLst>
            <pc:docMk/>
            <pc:sldMk cId="667274008" sldId="420"/>
            <ac:grpSpMk id="25" creationId="{5B5C0652-6B6C-379A-9DF8-B109B170B20A}"/>
          </ac:grpSpMkLst>
        </pc:grpChg>
        <pc:grpChg chg="del">
          <ac:chgData name="Justina Ojom" userId="cbdaed7d-8d45-4372-a16a-f3f8900c2f45" providerId="ADAL" clId="{08E99EDD-100E-4341-8BAD-8C916F3A621A}" dt="2023-03-02T13:10:11.143" v="8131" actId="478"/>
          <ac:grpSpMkLst>
            <pc:docMk/>
            <pc:sldMk cId="667274008" sldId="420"/>
            <ac:grpSpMk id="28" creationId="{57A149DA-52FC-00CC-7C09-9421F2380871}"/>
          </ac:grpSpMkLst>
        </pc:grpChg>
        <pc:grpChg chg="add del mod">
          <ac:chgData name="Justina Ojom" userId="cbdaed7d-8d45-4372-a16a-f3f8900c2f45" providerId="ADAL" clId="{08E99EDD-100E-4341-8BAD-8C916F3A621A}" dt="2023-03-02T17:32:11.863" v="10392" actId="478"/>
          <ac:grpSpMkLst>
            <pc:docMk/>
            <pc:sldMk cId="667274008" sldId="420"/>
            <ac:grpSpMk id="31" creationId="{1D40793D-43BA-A831-4D58-460418290B33}"/>
          </ac:grpSpMkLst>
        </pc:grpChg>
        <pc:grpChg chg="mod">
          <ac:chgData name="Justina Ojom" userId="cbdaed7d-8d45-4372-a16a-f3f8900c2f45" providerId="ADAL" clId="{08E99EDD-100E-4341-8BAD-8C916F3A621A}" dt="2023-03-02T13:10:11.417" v="8132"/>
          <ac:grpSpMkLst>
            <pc:docMk/>
            <pc:sldMk cId="667274008" sldId="420"/>
            <ac:grpSpMk id="33" creationId="{A5D43026-1F2A-5F33-42F2-D2C925568943}"/>
          </ac:grpSpMkLst>
        </pc:grpChg>
        <pc:grpChg chg="mod">
          <ac:chgData name="Justina Ojom" userId="cbdaed7d-8d45-4372-a16a-f3f8900c2f45" providerId="ADAL" clId="{08E99EDD-100E-4341-8BAD-8C916F3A621A}" dt="2023-03-02T13:10:11.417" v="8132"/>
          <ac:grpSpMkLst>
            <pc:docMk/>
            <pc:sldMk cId="667274008" sldId="420"/>
            <ac:grpSpMk id="34" creationId="{DCD14779-AEA8-376D-C615-52DBBBFD377B}"/>
          </ac:grpSpMkLst>
        </pc:grpChg>
        <pc:grpChg chg="add mod">
          <ac:chgData name="Justina Ojom" userId="cbdaed7d-8d45-4372-a16a-f3f8900c2f45" providerId="ADAL" clId="{08E99EDD-100E-4341-8BAD-8C916F3A621A}" dt="2023-03-02T17:32:12.057" v="10393"/>
          <ac:grpSpMkLst>
            <pc:docMk/>
            <pc:sldMk cId="667274008" sldId="420"/>
            <ac:grpSpMk id="47" creationId="{8A73FBE1-CFF7-9952-E7CF-7DD38EED7B4C}"/>
          </ac:grpSpMkLst>
        </pc:grpChg>
        <pc:grpChg chg="mod">
          <ac:chgData name="Justina Ojom" userId="cbdaed7d-8d45-4372-a16a-f3f8900c2f45" providerId="ADAL" clId="{08E99EDD-100E-4341-8BAD-8C916F3A621A}" dt="2023-03-02T17:32:12.057" v="10393"/>
          <ac:grpSpMkLst>
            <pc:docMk/>
            <pc:sldMk cId="667274008" sldId="420"/>
            <ac:grpSpMk id="49" creationId="{60B787A8-F415-1FDC-44B1-B2603911726B}"/>
          </ac:grpSpMkLst>
        </pc:grpChg>
        <pc:grpChg chg="mod">
          <ac:chgData name="Justina Ojom" userId="cbdaed7d-8d45-4372-a16a-f3f8900c2f45" providerId="ADAL" clId="{08E99EDD-100E-4341-8BAD-8C916F3A621A}" dt="2023-03-02T17:32:12.057" v="10393"/>
          <ac:grpSpMkLst>
            <pc:docMk/>
            <pc:sldMk cId="667274008" sldId="420"/>
            <ac:grpSpMk id="50" creationId="{A90C4297-AC5E-2B38-E575-BBE4AEB9C3C1}"/>
          </ac:grpSpMkLst>
        </pc:grpChg>
        <pc:picChg chg="mod">
          <ac:chgData name="Justina Ojom" userId="cbdaed7d-8d45-4372-a16a-f3f8900c2f45" providerId="ADAL" clId="{08E99EDD-100E-4341-8BAD-8C916F3A621A}" dt="2023-03-02T16:45:57.793" v="9744"/>
          <ac:picMkLst>
            <pc:docMk/>
            <pc:sldMk cId="667274008" sldId="420"/>
            <ac:picMk id="41" creationId="{DA646B04-93B3-F966-09C9-9176EF94779E}"/>
          </ac:picMkLst>
        </pc:picChg>
        <pc:picChg chg="mod">
          <ac:chgData name="Justina Ojom" userId="cbdaed7d-8d45-4372-a16a-f3f8900c2f45" providerId="ADAL" clId="{08E99EDD-100E-4341-8BAD-8C916F3A621A}" dt="2023-03-02T16:45:57.793" v="9744"/>
          <ac:picMkLst>
            <pc:docMk/>
            <pc:sldMk cId="667274008" sldId="420"/>
            <ac:picMk id="43" creationId="{B64461D0-CFCC-8578-4319-433DAA9925D4}"/>
          </ac:picMkLst>
        </pc:picChg>
      </pc:sldChg>
      <pc:sldChg chg="addSp delSp modSp mod delCm modNotes modNotesTx">
        <pc:chgData name="Justina Ojom" userId="cbdaed7d-8d45-4372-a16a-f3f8900c2f45" providerId="ADAL" clId="{08E99EDD-100E-4341-8BAD-8C916F3A621A}" dt="2023-03-03T13:56:30.670" v="11354"/>
        <pc:sldMkLst>
          <pc:docMk/>
          <pc:sldMk cId="365511032" sldId="422"/>
        </pc:sldMkLst>
        <pc:spChg chg="del mod">
          <ac:chgData name="Justina Ojom" userId="cbdaed7d-8d45-4372-a16a-f3f8900c2f45" providerId="ADAL" clId="{08E99EDD-100E-4341-8BAD-8C916F3A621A}" dt="2023-03-02T17:00:41.294" v="9872" actId="478"/>
          <ac:spMkLst>
            <pc:docMk/>
            <pc:sldMk cId="365511032" sldId="422"/>
            <ac:spMk id="2" creationId="{2FDBFF25-A5D9-64C0-708A-020DD1D35E15}"/>
          </ac:spMkLst>
        </pc:spChg>
        <pc:spChg chg="add del mod">
          <ac:chgData name="Justina Ojom" userId="cbdaed7d-8d45-4372-a16a-f3f8900c2f45" providerId="ADAL" clId="{08E99EDD-100E-4341-8BAD-8C916F3A621A}" dt="2023-03-03T13:56:30.498" v="11353" actId="478"/>
          <ac:spMkLst>
            <pc:docMk/>
            <pc:sldMk cId="365511032" sldId="422"/>
            <ac:spMk id="2" creationId="{946243C8-26A4-A09E-ADDE-E1613C57C240}"/>
          </ac:spMkLst>
        </pc:spChg>
        <pc:spChg chg="add mod">
          <ac:chgData name="Justina Ojom" userId="cbdaed7d-8d45-4372-a16a-f3f8900c2f45" providerId="ADAL" clId="{08E99EDD-100E-4341-8BAD-8C916F3A621A}" dt="2023-03-02T17:08:54.734" v="10028" actId="1076"/>
          <ac:spMkLst>
            <pc:docMk/>
            <pc:sldMk cId="365511032" sldId="422"/>
            <ac:spMk id="3" creationId="{A5E93A6F-DF47-7FD7-8EBE-19CB71D8B687}"/>
          </ac:spMkLst>
        </pc:spChg>
        <pc:spChg chg="del mod">
          <ac:chgData name="Justina Ojom" userId="cbdaed7d-8d45-4372-a16a-f3f8900c2f45" providerId="ADAL" clId="{08E99EDD-100E-4341-8BAD-8C916F3A621A}" dt="2023-03-02T17:00:41.294" v="9872" actId="478"/>
          <ac:spMkLst>
            <pc:docMk/>
            <pc:sldMk cId="365511032" sldId="422"/>
            <ac:spMk id="4" creationId="{404059A2-675D-69F4-CF75-3E7393957EFF}"/>
          </ac:spMkLst>
        </pc:spChg>
        <pc:spChg chg="add mod">
          <ac:chgData name="Justina Ojom" userId="cbdaed7d-8d45-4372-a16a-f3f8900c2f45" providerId="ADAL" clId="{08E99EDD-100E-4341-8BAD-8C916F3A621A}" dt="2023-03-03T13:56:30.670" v="11354"/>
          <ac:spMkLst>
            <pc:docMk/>
            <pc:sldMk cId="365511032" sldId="422"/>
            <ac:spMk id="4" creationId="{D3B48E5A-D5B8-20B7-C4EA-74CD25623C81}"/>
          </ac:spMkLst>
        </pc:spChg>
        <pc:spChg chg="del mod">
          <ac:chgData name="Justina Ojom" userId="cbdaed7d-8d45-4372-a16a-f3f8900c2f45" providerId="ADAL" clId="{08E99EDD-100E-4341-8BAD-8C916F3A621A}" dt="2023-03-02T17:00:41.294" v="9872" actId="478"/>
          <ac:spMkLst>
            <pc:docMk/>
            <pc:sldMk cId="365511032" sldId="422"/>
            <ac:spMk id="5" creationId="{097EA99A-3970-C96E-A37C-8FDDEF6742D7}"/>
          </ac:spMkLst>
        </pc:spChg>
        <pc:spChg chg="add mod">
          <ac:chgData name="Justina Ojom" userId="cbdaed7d-8d45-4372-a16a-f3f8900c2f45" providerId="ADAL" clId="{08E99EDD-100E-4341-8BAD-8C916F3A621A}" dt="2023-03-02T17:08:54.734" v="10028" actId="1076"/>
          <ac:spMkLst>
            <pc:docMk/>
            <pc:sldMk cId="365511032" sldId="422"/>
            <ac:spMk id="6" creationId="{61F9D1D9-DC90-9CB3-2609-157D1F737311}"/>
          </ac:spMkLst>
        </pc:spChg>
        <pc:spChg chg="del mod">
          <ac:chgData name="Justina Ojom" userId="cbdaed7d-8d45-4372-a16a-f3f8900c2f45" providerId="ADAL" clId="{08E99EDD-100E-4341-8BAD-8C916F3A621A}" dt="2023-03-02T16:56:27.214" v="9770" actId="478"/>
          <ac:spMkLst>
            <pc:docMk/>
            <pc:sldMk cId="365511032" sldId="422"/>
            <ac:spMk id="7" creationId="{6876150A-156B-428E-B871-27A66313D97F}"/>
          </ac:spMkLst>
        </pc:spChg>
        <pc:spChg chg="add mod">
          <ac:chgData name="Justina Ojom" userId="cbdaed7d-8d45-4372-a16a-f3f8900c2f45" providerId="ADAL" clId="{08E99EDD-100E-4341-8BAD-8C916F3A621A}" dt="2023-03-02T17:08:54.734" v="10028" actId="1076"/>
          <ac:spMkLst>
            <pc:docMk/>
            <pc:sldMk cId="365511032" sldId="422"/>
            <ac:spMk id="8" creationId="{2DF67D01-3BE7-758F-E086-D502AB61977D}"/>
          </ac:spMkLst>
        </pc:spChg>
        <pc:spChg chg="add del mod">
          <ac:chgData name="Justina Ojom" userId="cbdaed7d-8d45-4372-a16a-f3f8900c2f45" providerId="ADAL" clId="{08E99EDD-100E-4341-8BAD-8C916F3A621A}" dt="2023-03-02T17:06:01.639" v="9970" actId="478"/>
          <ac:spMkLst>
            <pc:docMk/>
            <pc:sldMk cId="365511032" sldId="422"/>
            <ac:spMk id="9" creationId="{9EE9DA3E-ADE1-FC7C-F404-AAC325627560}"/>
          </ac:spMkLst>
        </pc:spChg>
        <pc:spChg chg="del mod">
          <ac:chgData name="Justina Ojom" userId="cbdaed7d-8d45-4372-a16a-f3f8900c2f45" providerId="ADAL" clId="{08E99EDD-100E-4341-8BAD-8C916F3A621A}" dt="2023-03-02T17:00:41.294" v="9872" actId="478"/>
          <ac:spMkLst>
            <pc:docMk/>
            <pc:sldMk cId="365511032" sldId="422"/>
            <ac:spMk id="11" creationId="{68B81E01-652D-E3B9-FE57-247F248186B2}"/>
          </ac:spMkLst>
        </pc:spChg>
        <pc:spChg chg="del mod">
          <ac:chgData name="Justina Ojom" userId="cbdaed7d-8d45-4372-a16a-f3f8900c2f45" providerId="ADAL" clId="{08E99EDD-100E-4341-8BAD-8C916F3A621A}" dt="2023-03-02T17:00:41.294" v="9872" actId="478"/>
          <ac:spMkLst>
            <pc:docMk/>
            <pc:sldMk cId="365511032" sldId="422"/>
            <ac:spMk id="12" creationId="{0451722C-2AA5-8290-9794-7F4630C604FD}"/>
          </ac:spMkLst>
        </pc:spChg>
        <pc:spChg chg="del mod">
          <ac:chgData name="Justina Ojom" userId="cbdaed7d-8d45-4372-a16a-f3f8900c2f45" providerId="ADAL" clId="{08E99EDD-100E-4341-8BAD-8C916F3A621A}" dt="2023-03-02T17:00:41.294" v="9872" actId="478"/>
          <ac:spMkLst>
            <pc:docMk/>
            <pc:sldMk cId="365511032" sldId="422"/>
            <ac:spMk id="13" creationId="{B09C9931-D277-36BB-CFA2-9FD83D72AF79}"/>
          </ac:spMkLst>
        </pc:spChg>
        <pc:spChg chg="add del mod">
          <ac:chgData name="Justina Ojom" userId="cbdaed7d-8d45-4372-a16a-f3f8900c2f45" providerId="ADAL" clId="{08E99EDD-100E-4341-8BAD-8C916F3A621A}" dt="2023-03-02T16:57:50.426" v="9792" actId="478"/>
          <ac:spMkLst>
            <pc:docMk/>
            <pc:sldMk cId="365511032" sldId="422"/>
            <ac:spMk id="14" creationId="{88601AA8-F1A9-6496-1AF4-420FCAD03C7C}"/>
          </ac:spMkLst>
        </pc:spChg>
        <pc:spChg chg="add del mod">
          <ac:chgData name="Justina Ojom" userId="cbdaed7d-8d45-4372-a16a-f3f8900c2f45" providerId="ADAL" clId="{08E99EDD-100E-4341-8BAD-8C916F3A621A}" dt="2023-03-02T16:57:50.426" v="9792" actId="478"/>
          <ac:spMkLst>
            <pc:docMk/>
            <pc:sldMk cId="365511032" sldId="422"/>
            <ac:spMk id="15" creationId="{3E37762B-C9A4-625C-6555-1930681B752A}"/>
          </ac:spMkLst>
        </pc:spChg>
        <pc:spChg chg="add del mod">
          <ac:chgData name="Justina Ojom" userId="cbdaed7d-8d45-4372-a16a-f3f8900c2f45" providerId="ADAL" clId="{08E99EDD-100E-4341-8BAD-8C916F3A621A}" dt="2023-03-02T16:57:47.473" v="9791" actId="478"/>
          <ac:spMkLst>
            <pc:docMk/>
            <pc:sldMk cId="365511032" sldId="422"/>
            <ac:spMk id="16" creationId="{94A8C2A5-F5E6-8AB8-D710-F4D32436DB12}"/>
          </ac:spMkLst>
        </pc:spChg>
        <pc:spChg chg="add del mod">
          <ac:chgData name="Justina Ojom" userId="cbdaed7d-8d45-4372-a16a-f3f8900c2f45" providerId="ADAL" clId="{08E99EDD-100E-4341-8BAD-8C916F3A621A}" dt="2023-03-02T16:57:47.473" v="9791" actId="478"/>
          <ac:spMkLst>
            <pc:docMk/>
            <pc:sldMk cId="365511032" sldId="422"/>
            <ac:spMk id="17" creationId="{3150401B-06ED-174D-746F-FF921B99DAC9}"/>
          </ac:spMkLst>
        </pc:spChg>
        <pc:spChg chg="add del mod">
          <ac:chgData name="Justina Ojom" userId="cbdaed7d-8d45-4372-a16a-f3f8900c2f45" providerId="ADAL" clId="{08E99EDD-100E-4341-8BAD-8C916F3A621A}" dt="2023-03-02T16:57:47.473" v="9791" actId="478"/>
          <ac:spMkLst>
            <pc:docMk/>
            <pc:sldMk cId="365511032" sldId="422"/>
            <ac:spMk id="18" creationId="{30ADDE4A-5F2B-7C20-6C8B-00861AEC9A3D}"/>
          </ac:spMkLst>
        </pc:spChg>
        <pc:spChg chg="add mod">
          <ac:chgData name="Justina Ojom" userId="cbdaed7d-8d45-4372-a16a-f3f8900c2f45" providerId="ADAL" clId="{08E99EDD-100E-4341-8BAD-8C916F3A621A}" dt="2023-03-02T17:07:00.807" v="9987" actId="164"/>
          <ac:spMkLst>
            <pc:docMk/>
            <pc:sldMk cId="365511032" sldId="422"/>
            <ac:spMk id="19" creationId="{8BD51414-0EA7-02A9-6762-EA169E8A5959}"/>
          </ac:spMkLst>
        </pc:spChg>
        <pc:spChg chg="add mod">
          <ac:chgData name="Justina Ojom" userId="cbdaed7d-8d45-4372-a16a-f3f8900c2f45" providerId="ADAL" clId="{08E99EDD-100E-4341-8BAD-8C916F3A621A}" dt="2023-03-02T17:07:00.807" v="9987" actId="164"/>
          <ac:spMkLst>
            <pc:docMk/>
            <pc:sldMk cId="365511032" sldId="422"/>
            <ac:spMk id="20" creationId="{D62E2CEB-52DE-212A-12B7-F18AFB5C107A}"/>
          </ac:spMkLst>
        </pc:spChg>
        <pc:spChg chg="add mod">
          <ac:chgData name="Justina Ojom" userId="cbdaed7d-8d45-4372-a16a-f3f8900c2f45" providerId="ADAL" clId="{08E99EDD-100E-4341-8BAD-8C916F3A621A}" dt="2023-03-02T17:08:54.734" v="10028" actId="1076"/>
          <ac:spMkLst>
            <pc:docMk/>
            <pc:sldMk cId="365511032" sldId="422"/>
            <ac:spMk id="21" creationId="{A1CEB821-E208-4AFD-F60B-D334BECFE149}"/>
          </ac:spMkLst>
        </pc:spChg>
        <pc:spChg chg="add del mod">
          <ac:chgData name="Justina Ojom" userId="cbdaed7d-8d45-4372-a16a-f3f8900c2f45" providerId="ADAL" clId="{08E99EDD-100E-4341-8BAD-8C916F3A621A}" dt="2023-03-02T17:06:00.851" v="9969" actId="478"/>
          <ac:spMkLst>
            <pc:docMk/>
            <pc:sldMk cId="365511032" sldId="422"/>
            <ac:spMk id="22" creationId="{92E64197-E2E4-2733-2AD1-B3EFE4C73278}"/>
          </ac:spMkLst>
        </pc:spChg>
        <pc:spChg chg="add mod">
          <ac:chgData name="Justina Ojom" userId="cbdaed7d-8d45-4372-a16a-f3f8900c2f45" providerId="ADAL" clId="{08E99EDD-100E-4341-8BAD-8C916F3A621A}" dt="2023-03-02T17:08:54.734" v="10028" actId="1076"/>
          <ac:spMkLst>
            <pc:docMk/>
            <pc:sldMk cId="365511032" sldId="422"/>
            <ac:spMk id="23" creationId="{500AF666-08B8-E5E0-6157-0E01EB2923DE}"/>
          </ac:spMkLst>
        </pc:spChg>
        <pc:spChg chg="add mod">
          <ac:chgData name="Justina Ojom" userId="cbdaed7d-8d45-4372-a16a-f3f8900c2f45" providerId="ADAL" clId="{08E99EDD-100E-4341-8BAD-8C916F3A621A}" dt="2023-03-02T17:08:54.734" v="10028" actId="1076"/>
          <ac:spMkLst>
            <pc:docMk/>
            <pc:sldMk cId="365511032" sldId="422"/>
            <ac:spMk id="28" creationId="{EA350530-FC86-56F9-C126-4BE3B6F3967C}"/>
          </ac:spMkLst>
        </pc:spChg>
        <pc:spChg chg="mod">
          <ac:chgData name="Justina Ojom" userId="cbdaed7d-8d45-4372-a16a-f3f8900c2f45" providerId="ADAL" clId="{08E99EDD-100E-4341-8BAD-8C916F3A621A}" dt="2023-03-02T13:09:03.010" v="8118" actId="2711"/>
          <ac:spMkLst>
            <pc:docMk/>
            <pc:sldMk cId="365511032" sldId="422"/>
            <ac:spMk id="32" creationId="{018DEDA9-988A-4F70-B2DE-A423BE94BAA4}"/>
          </ac:spMkLst>
        </pc:spChg>
        <pc:spChg chg="add mod">
          <ac:chgData name="Justina Ojom" userId="cbdaed7d-8d45-4372-a16a-f3f8900c2f45" providerId="ADAL" clId="{08E99EDD-100E-4341-8BAD-8C916F3A621A}" dt="2023-03-02T17:03:40.100" v="9905" actId="571"/>
          <ac:spMkLst>
            <pc:docMk/>
            <pc:sldMk cId="365511032" sldId="422"/>
            <ac:spMk id="41" creationId="{89A01D1C-C7E4-7008-E091-8B80E12B4500}"/>
          </ac:spMkLst>
        </pc:spChg>
        <pc:spChg chg="add mod">
          <ac:chgData name="Justina Ojom" userId="cbdaed7d-8d45-4372-a16a-f3f8900c2f45" providerId="ADAL" clId="{08E99EDD-100E-4341-8BAD-8C916F3A621A}" dt="2023-03-02T17:03:50.881" v="9907" actId="571"/>
          <ac:spMkLst>
            <pc:docMk/>
            <pc:sldMk cId="365511032" sldId="422"/>
            <ac:spMk id="42" creationId="{BC6FE3CA-EF04-6B44-825B-C5D48621E710}"/>
          </ac:spMkLst>
        </pc:spChg>
        <pc:spChg chg="add mod">
          <ac:chgData name="Justina Ojom" userId="cbdaed7d-8d45-4372-a16a-f3f8900c2f45" providerId="ADAL" clId="{08E99EDD-100E-4341-8BAD-8C916F3A621A}" dt="2023-03-02T17:07:00.807" v="9987" actId="164"/>
          <ac:spMkLst>
            <pc:docMk/>
            <pc:sldMk cId="365511032" sldId="422"/>
            <ac:spMk id="43" creationId="{D81AFD7C-76FB-58F6-EA3E-94030284CB24}"/>
          </ac:spMkLst>
        </pc:spChg>
        <pc:spChg chg="add mod">
          <ac:chgData name="Justina Ojom" userId="cbdaed7d-8d45-4372-a16a-f3f8900c2f45" providerId="ADAL" clId="{08E99EDD-100E-4341-8BAD-8C916F3A621A}" dt="2023-03-02T17:07:04.871" v="9990" actId="164"/>
          <ac:spMkLst>
            <pc:docMk/>
            <pc:sldMk cId="365511032" sldId="422"/>
            <ac:spMk id="44" creationId="{AC3466B2-52AE-B059-6C34-0F82A08516EE}"/>
          </ac:spMkLst>
        </pc:spChg>
        <pc:spChg chg="add mod">
          <ac:chgData name="Justina Ojom" userId="cbdaed7d-8d45-4372-a16a-f3f8900c2f45" providerId="ADAL" clId="{08E99EDD-100E-4341-8BAD-8C916F3A621A}" dt="2023-03-02T17:07:04.871" v="9990" actId="164"/>
          <ac:spMkLst>
            <pc:docMk/>
            <pc:sldMk cId="365511032" sldId="422"/>
            <ac:spMk id="45" creationId="{D005C859-4B9C-97BF-5218-AB5CC2CE8F9F}"/>
          </ac:spMkLst>
        </pc:spChg>
        <pc:spChg chg="add mod">
          <ac:chgData name="Justina Ojom" userId="cbdaed7d-8d45-4372-a16a-f3f8900c2f45" providerId="ADAL" clId="{08E99EDD-100E-4341-8BAD-8C916F3A621A}" dt="2023-03-02T17:08:54.734" v="10028" actId="1076"/>
          <ac:spMkLst>
            <pc:docMk/>
            <pc:sldMk cId="365511032" sldId="422"/>
            <ac:spMk id="46" creationId="{AD3A5EEC-29A4-DAFE-FDBA-D75C3A84312C}"/>
          </ac:spMkLst>
        </pc:spChg>
        <pc:spChg chg="add mod">
          <ac:chgData name="Justina Ojom" userId="cbdaed7d-8d45-4372-a16a-f3f8900c2f45" providerId="ADAL" clId="{08E99EDD-100E-4341-8BAD-8C916F3A621A}" dt="2023-03-02T17:08:59.495" v="10030" actId="1076"/>
          <ac:spMkLst>
            <pc:docMk/>
            <pc:sldMk cId="365511032" sldId="422"/>
            <ac:spMk id="54" creationId="{E0789907-2FB2-9BDD-F9DE-AEE1AE5E7EE0}"/>
          </ac:spMkLst>
        </pc:spChg>
        <pc:spChg chg="add mod">
          <ac:chgData name="Justina Ojom" userId="cbdaed7d-8d45-4372-a16a-f3f8900c2f45" providerId="ADAL" clId="{08E99EDD-100E-4341-8BAD-8C916F3A621A}" dt="2023-03-02T17:08:59.495" v="10030" actId="1076"/>
          <ac:spMkLst>
            <pc:docMk/>
            <pc:sldMk cId="365511032" sldId="422"/>
            <ac:spMk id="55" creationId="{DE0290AC-CBDD-FBB5-FD8B-D9E5766B4D9C}"/>
          </ac:spMkLst>
        </pc:spChg>
        <pc:spChg chg="add mod">
          <ac:chgData name="Justina Ojom" userId="cbdaed7d-8d45-4372-a16a-f3f8900c2f45" providerId="ADAL" clId="{08E99EDD-100E-4341-8BAD-8C916F3A621A}" dt="2023-03-02T17:08:59.495" v="10030" actId="1076"/>
          <ac:spMkLst>
            <pc:docMk/>
            <pc:sldMk cId="365511032" sldId="422"/>
            <ac:spMk id="56" creationId="{F9EC0A18-5F05-6F93-6CD5-F230BC2B0AA7}"/>
          </ac:spMkLst>
        </pc:spChg>
        <pc:grpChg chg="add mod">
          <ac:chgData name="Justina Ojom" userId="cbdaed7d-8d45-4372-a16a-f3f8900c2f45" providerId="ADAL" clId="{08E99EDD-100E-4341-8BAD-8C916F3A621A}" dt="2023-03-02T17:08:54.734" v="10028" actId="1076"/>
          <ac:grpSpMkLst>
            <pc:docMk/>
            <pc:sldMk cId="365511032" sldId="422"/>
            <ac:grpSpMk id="52" creationId="{24197998-0254-40AC-3D46-04DFA51DF29E}"/>
          </ac:grpSpMkLst>
        </pc:grpChg>
        <pc:grpChg chg="add mod">
          <ac:chgData name="Justina Ojom" userId="cbdaed7d-8d45-4372-a16a-f3f8900c2f45" providerId="ADAL" clId="{08E99EDD-100E-4341-8BAD-8C916F3A621A}" dt="2023-03-02T17:08:54.734" v="10028" actId="1076"/>
          <ac:grpSpMkLst>
            <pc:docMk/>
            <pc:sldMk cId="365511032" sldId="422"/>
            <ac:grpSpMk id="53" creationId="{B08F0DE5-177D-4B65-39A6-3FD345F7B9CC}"/>
          </ac:grpSpMkLst>
        </pc:grpChg>
        <pc:picChg chg="add del mod">
          <ac:chgData name="Justina Ojom" userId="cbdaed7d-8d45-4372-a16a-f3f8900c2f45" providerId="ADAL" clId="{08E99EDD-100E-4341-8BAD-8C916F3A621A}" dt="2023-03-02T17:02:04.201" v="9884" actId="478"/>
          <ac:picMkLst>
            <pc:docMk/>
            <pc:sldMk cId="365511032" sldId="422"/>
            <ac:picMk id="31" creationId="{D5721151-D335-FFD7-AD78-6264E6892EEA}"/>
          </ac:picMkLst>
        </pc:picChg>
        <pc:picChg chg="add mod">
          <ac:chgData name="Justina Ojom" userId="cbdaed7d-8d45-4372-a16a-f3f8900c2f45" providerId="ADAL" clId="{08E99EDD-100E-4341-8BAD-8C916F3A621A}" dt="2023-03-02T17:08:54.734" v="10028" actId="1076"/>
          <ac:picMkLst>
            <pc:docMk/>
            <pc:sldMk cId="365511032" sldId="422"/>
            <ac:picMk id="34" creationId="{3581DD1A-7353-C95A-B558-C6B30708707F}"/>
          </ac:picMkLst>
        </pc:picChg>
        <pc:picChg chg="add mod">
          <ac:chgData name="Justina Ojom" userId="cbdaed7d-8d45-4372-a16a-f3f8900c2f45" providerId="ADAL" clId="{08E99EDD-100E-4341-8BAD-8C916F3A621A}" dt="2023-03-02T17:08:54.734" v="10028" actId="1076"/>
          <ac:picMkLst>
            <pc:docMk/>
            <pc:sldMk cId="365511032" sldId="422"/>
            <ac:picMk id="36" creationId="{5CF18ABA-3BC1-994A-FDC6-A921575A49AD}"/>
          </ac:picMkLst>
        </pc:picChg>
        <pc:picChg chg="add del mod">
          <ac:chgData name="Justina Ojom" userId="cbdaed7d-8d45-4372-a16a-f3f8900c2f45" providerId="ADAL" clId="{08E99EDD-100E-4341-8BAD-8C916F3A621A}" dt="2023-03-02T17:02:04.201" v="9884" actId="478"/>
          <ac:picMkLst>
            <pc:docMk/>
            <pc:sldMk cId="365511032" sldId="422"/>
            <ac:picMk id="38" creationId="{0721052A-E6BB-39F2-BE51-B896F95DD095}"/>
          </ac:picMkLst>
        </pc:picChg>
        <pc:picChg chg="add mod">
          <ac:chgData name="Justina Ojom" userId="cbdaed7d-8d45-4372-a16a-f3f8900c2f45" providerId="ADAL" clId="{08E99EDD-100E-4341-8BAD-8C916F3A621A}" dt="2023-03-02T17:08:54.734" v="10028" actId="1076"/>
          <ac:picMkLst>
            <pc:docMk/>
            <pc:sldMk cId="365511032" sldId="422"/>
            <ac:picMk id="40" creationId="{BAAF38DB-CADC-48E3-2E42-FB677E38D24B}"/>
          </ac:picMkLst>
        </pc:picChg>
        <pc:cxnChg chg="del mod">
          <ac:chgData name="Justina Ojom" userId="cbdaed7d-8d45-4372-a16a-f3f8900c2f45" providerId="ADAL" clId="{08E99EDD-100E-4341-8BAD-8C916F3A621A}" dt="2023-03-02T17:00:41.294" v="9872" actId="478"/>
          <ac:cxnSpMkLst>
            <pc:docMk/>
            <pc:sldMk cId="365511032" sldId="422"/>
            <ac:cxnSpMk id="10" creationId="{ED51DC80-323C-1365-23AC-593972B14A51}"/>
          </ac:cxnSpMkLst>
        </pc:cxnChg>
        <pc:cxnChg chg="add mod ord">
          <ac:chgData name="Justina Ojom" userId="cbdaed7d-8d45-4372-a16a-f3f8900c2f45" providerId="ADAL" clId="{08E99EDD-100E-4341-8BAD-8C916F3A621A}" dt="2023-03-02T17:08:54.734" v="10028" actId="1076"/>
          <ac:cxnSpMkLst>
            <pc:docMk/>
            <pc:sldMk cId="365511032" sldId="422"/>
            <ac:cxnSpMk id="25" creationId="{2DD21EEB-61FB-B62D-DEA2-DD0098C7A3F4}"/>
          </ac:cxnSpMkLst>
        </pc:cxnChg>
        <pc:cxnChg chg="add del mod">
          <ac:chgData name="Justina Ojom" userId="cbdaed7d-8d45-4372-a16a-f3f8900c2f45" providerId="ADAL" clId="{08E99EDD-100E-4341-8BAD-8C916F3A621A}" dt="2023-03-02T17:00:19.092" v="9866" actId="478"/>
          <ac:cxnSpMkLst>
            <pc:docMk/>
            <pc:sldMk cId="365511032" sldId="422"/>
            <ac:cxnSpMk id="26" creationId="{BA9FB98B-B120-19A1-3EA3-F5372913AA7D}"/>
          </ac:cxnSpMkLst>
        </pc:cxnChg>
        <pc:cxnChg chg="add del mod">
          <ac:chgData name="Justina Ojom" userId="cbdaed7d-8d45-4372-a16a-f3f8900c2f45" providerId="ADAL" clId="{08E99EDD-100E-4341-8BAD-8C916F3A621A}" dt="2023-03-02T17:03:24.300" v="9902" actId="478"/>
          <ac:cxnSpMkLst>
            <pc:docMk/>
            <pc:sldMk cId="365511032" sldId="422"/>
            <ac:cxnSpMk id="29" creationId="{C15AA682-35E7-3376-4A40-89A9736EEF6F}"/>
          </ac:cxnSpMkLst>
        </pc:cxnChg>
        <pc:cxnChg chg="add mod">
          <ac:chgData name="Justina Ojom" userId="cbdaed7d-8d45-4372-a16a-f3f8900c2f45" providerId="ADAL" clId="{08E99EDD-100E-4341-8BAD-8C916F3A621A}" dt="2023-03-02T17:08:54.734" v="10028" actId="1076"/>
          <ac:cxnSpMkLst>
            <pc:docMk/>
            <pc:sldMk cId="365511032" sldId="422"/>
            <ac:cxnSpMk id="47" creationId="{BB231242-26F4-37FA-1E35-8B0D8FAB8971}"/>
          </ac:cxnSpMkLst>
        </pc:cxn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08E99EDD-100E-4341-8BAD-8C916F3A621A}" dt="2023-03-02T17:08:16.698" v="10020"/>
              <pc2:cmMkLst xmlns:pc2="http://schemas.microsoft.com/office/powerpoint/2019/9/main/command">
                <pc:docMk/>
                <pc:sldMk cId="365511032" sldId="422"/>
                <pc2:cmMk id="{7DE44508-73DE-4283-911D-56B392AD2E57}"/>
              </pc2:cmMkLst>
            </pc226:cmChg>
          </p:ext>
        </pc:extLst>
      </pc:sldChg>
      <pc:sldChg chg="addSp delSp modSp mod modNotes modNotesTx">
        <pc:chgData name="Justina Ojom" userId="cbdaed7d-8d45-4372-a16a-f3f8900c2f45" providerId="ADAL" clId="{08E99EDD-100E-4341-8BAD-8C916F3A621A}" dt="2023-03-02T16:34:26.529" v="9645" actId="1076"/>
        <pc:sldMkLst>
          <pc:docMk/>
          <pc:sldMk cId="1513596432" sldId="423"/>
        </pc:sldMkLst>
        <pc:spChg chg="mod">
          <ac:chgData name="Justina Ojom" userId="cbdaed7d-8d45-4372-a16a-f3f8900c2f45" providerId="ADAL" clId="{08E99EDD-100E-4341-8BAD-8C916F3A621A}" dt="2023-03-02T13:08:59.846" v="8117" actId="2711"/>
          <ac:spMkLst>
            <pc:docMk/>
            <pc:sldMk cId="1513596432" sldId="423"/>
            <ac:spMk id="2" creationId="{9BE0BE10-F6D8-2FB7-DDFE-335CC331170D}"/>
          </ac:spMkLst>
        </pc:spChg>
        <pc:spChg chg="mod">
          <ac:chgData name="Justina Ojom" userId="cbdaed7d-8d45-4372-a16a-f3f8900c2f45" providerId="ADAL" clId="{08E99EDD-100E-4341-8BAD-8C916F3A621A}" dt="2023-03-02T16:32:27.273" v="9620" actId="404"/>
          <ac:spMkLst>
            <pc:docMk/>
            <pc:sldMk cId="1513596432" sldId="423"/>
            <ac:spMk id="5" creationId="{19F28806-AF3A-1B28-8165-3711B8971616}"/>
          </ac:spMkLst>
        </pc:spChg>
        <pc:spChg chg="mod">
          <ac:chgData name="Justina Ojom" userId="cbdaed7d-8d45-4372-a16a-f3f8900c2f45" providerId="ADAL" clId="{08E99EDD-100E-4341-8BAD-8C916F3A621A}" dt="2023-03-02T16:32:27.273" v="9620" actId="404"/>
          <ac:spMkLst>
            <pc:docMk/>
            <pc:sldMk cId="1513596432" sldId="423"/>
            <ac:spMk id="6" creationId="{49B9E470-3F0E-6D2E-14F3-8C4C0B0515E0}"/>
          </ac:spMkLst>
        </pc:spChg>
        <pc:spChg chg="mod">
          <ac:chgData name="Justina Ojom" userId="cbdaed7d-8d45-4372-a16a-f3f8900c2f45" providerId="ADAL" clId="{08E99EDD-100E-4341-8BAD-8C916F3A621A}" dt="2023-03-02T16:32:27.273" v="9620" actId="404"/>
          <ac:spMkLst>
            <pc:docMk/>
            <pc:sldMk cId="1513596432" sldId="423"/>
            <ac:spMk id="7" creationId="{8EC3D7B4-75A7-F90E-4E71-84852CC95ABA}"/>
          </ac:spMkLst>
        </pc:spChg>
        <pc:spChg chg="mod">
          <ac:chgData name="Justina Ojom" userId="cbdaed7d-8d45-4372-a16a-f3f8900c2f45" providerId="ADAL" clId="{08E99EDD-100E-4341-8BAD-8C916F3A621A}" dt="2023-03-02T16:32:27.273" v="9620" actId="404"/>
          <ac:spMkLst>
            <pc:docMk/>
            <pc:sldMk cId="1513596432" sldId="423"/>
            <ac:spMk id="8" creationId="{380B7226-4A50-81F6-6245-DCADC982C6CF}"/>
          </ac:spMkLst>
        </pc:spChg>
        <pc:spChg chg="mod">
          <ac:chgData name="Justina Ojom" userId="cbdaed7d-8d45-4372-a16a-f3f8900c2f45" providerId="ADAL" clId="{08E99EDD-100E-4341-8BAD-8C916F3A621A}" dt="2023-03-02T16:32:27.273" v="9620" actId="404"/>
          <ac:spMkLst>
            <pc:docMk/>
            <pc:sldMk cId="1513596432" sldId="423"/>
            <ac:spMk id="11" creationId="{25BC760B-2DD0-D7FA-27E9-EEFA05CCC715}"/>
          </ac:spMkLst>
        </pc:spChg>
        <pc:spChg chg="mod">
          <ac:chgData name="Justina Ojom" userId="cbdaed7d-8d45-4372-a16a-f3f8900c2f45" providerId="ADAL" clId="{08E99EDD-100E-4341-8BAD-8C916F3A621A}" dt="2023-03-02T16:32:27.273" v="9620" actId="404"/>
          <ac:spMkLst>
            <pc:docMk/>
            <pc:sldMk cId="1513596432" sldId="423"/>
            <ac:spMk id="12" creationId="{06DD49D5-A835-4863-A0BA-DE1B433B325D}"/>
          </ac:spMkLst>
        </pc:spChg>
        <pc:spChg chg="del mod">
          <ac:chgData name="Justina Ojom" userId="cbdaed7d-8d45-4372-a16a-f3f8900c2f45" providerId="ADAL" clId="{08E99EDD-100E-4341-8BAD-8C916F3A621A}" dt="2023-03-02T16:33:09.824" v="9634" actId="478"/>
          <ac:spMkLst>
            <pc:docMk/>
            <pc:sldMk cId="1513596432" sldId="423"/>
            <ac:spMk id="13" creationId="{70A47EDB-F4C4-9AB7-2EF7-BF7B7EF27E61}"/>
          </ac:spMkLst>
        </pc:spChg>
        <pc:spChg chg="del mod">
          <ac:chgData name="Justina Ojom" userId="cbdaed7d-8d45-4372-a16a-f3f8900c2f45" providerId="ADAL" clId="{08E99EDD-100E-4341-8BAD-8C916F3A621A}" dt="2023-03-02T16:33:09.824" v="9634" actId="478"/>
          <ac:spMkLst>
            <pc:docMk/>
            <pc:sldMk cId="1513596432" sldId="423"/>
            <ac:spMk id="14" creationId="{E04EFC54-1741-6171-8715-B4249C52CF8D}"/>
          </ac:spMkLst>
        </pc:spChg>
        <pc:spChg chg="del mod">
          <ac:chgData name="Justina Ojom" userId="cbdaed7d-8d45-4372-a16a-f3f8900c2f45" providerId="ADAL" clId="{08E99EDD-100E-4341-8BAD-8C916F3A621A}" dt="2023-03-02T16:33:09.824" v="9634" actId="478"/>
          <ac:spMkLst>
            <pc:docMk/>
            <pc:sldMk cId="1513596432" sldId="423"/>
            <ac:spMk id="15" creationId="{9261F37E-7792-9C45-87F9-558C7C1463FF}"/>
          </ac:spMkLst>
        </pc:spChg>
        <pc:spChg chg="del mod">
          <ac:chgData name="Justina Ojom" userId="cbdaed7d-8d45-4372-a16a-f3f8900c2f45" providerId="ADAL" clId="{08E99EDD-100E-4341-8BAD-8C916F3A621A}" dt="2023-03-02T16:33:09.824" v="9634" actId="478"/>
          <ac:spMkLst>
            <pc:docMk/>
            <pc:sldMk cId="1513596432" sldId="423"/>
            <ac:spMk id="16" creationId="{8AF11C01-9402-9AF0-34BB-01499BC183C5}"/>
          </ac:spMkLst>
        </pc:spChg>
        <pc:spChg chg="del mod">
          <ac:chgData name="Justina Ojom" userId="cbdaed7d-8d45-4372-a16a-f3f8900c2f45" providerId="ADAL" clId="{08E99EDD-100E-4341-8BAD-8C916F3A621A}" dt="2023-03-02T16:33:09.824" v="9634" actId="478"/>
          <ac:spMkLst>
            <pc:docMk/>
            <pc:sldMk cId="1513596432" sldId="423"/>
            <ac:spMk id="17" creationId="{50862E11-FBE2-E9F3-2592-F48B2DE22FFD}"/>
          </ac:spMkLst>
        </pc:spChg>
        <pc:spChg chg="del mod">
          <ac:chgData name="Justina Ojom" userId="cbdaed7d-8d45-4372-a16a-f3f8900c2f45" providerId="ADAL" clId="{08E99EDD-100E-4341-8BAD-8C916F3A621A}" dt="2023-03-02T16:33:09.824" v="9634" actId="478"/>
          <ac:spMkLst>
            <pc:docMk/>
            <pc:sldMk cId="1513596432" sldId="423"/>
            <ac:spMk id="18" creationId="{B527C8C3-2D16-7FA1-801C-EDB5124625CA}"/>
          </ac:spMkLst>
        </pc:spChg>
        <pc:spChg chg="mod">
          <ac:chgData name="Justina Ojom" userId="cbdaed7d-8d45-4372-a16a-f3f8900c2f45" providerId="ADAL" clId="{08E99EDD-100E-4341-8BAD-8C916F3A621A}" dt="2023-03-02T16:34:26.529" v="9645" actId="1076"/>
          <ac:spMkLst>
            <pc:docMk/>
            <pc:sldMk cId="1513596432" sldId="423"/>
            <ac:spMk id="19" creationId="{604A2A97-99B3-01EA-246B-5D0D6F7A57FE}"/>
          </ac:spMkLst>
        </pc:spChg>
        <pc:spChg chg="mod">
          <ac:chgData name="Justina Ojom" userId="cbdaed7d-8d45-4372-a16a-f3f8900c2f45" providerId="ADAL" clId="{08E99EDD-100E-4341-8BAD-8C916F3A621A}" dt="2023-03-02T16:33:29.823" v="9638" actId="14100"/>
          <ac:spMkLst>
            <pc:docMk/>
            <pc:sldMk cId="1513596432" sldId="423"/>
            <ac:spMk id="20" creationId="{89CA8F7E-04ED-095D-FFE1-6DAB8E2DF4BA}"/>
          </ac:spMkLst>
        </pc:spChg>
        <pc:spChg chg="mod">
          <ac:chgData name="Justina Ojom" userId="cbdaed7d-8d45-4372-a16a-f3f8900c2f45" providerId="ADAL" clId="{08E99EDD-100E-4341-8BAD-8C916F3A621A}" dt="2023-03-02T16:32:27.273" v="9620" actId="404"/>
          <ac:spMkLst>
            <pc:docMk/>
            <pc:sldMk cId="1513596432" sldId="423"/>
            <ac:spMk id="21" creationId="{C4D42FB8-9A0F-4680-5576-47CA6262E5E0}"/>
          </ac:spMkLst>
        </pc:spChg>
        <pc:spChg chg="mod">
          <ac:chgData name="Justina Ojom" userId="cbdaed7d-8d45-4372-a16a-f3f8900c2f45" providerId="ADAL" clId="{08E99EDD-100E-4341-8BAD-8C916F3A621A}" dt="2023-03-02T16:32:27.273" v="9620" actId="404"/>
          <ac:spMkLst>
            <pc:docMk/>
            <pc:sldMk cId="1513596432" sldId="423"/>
            <ac:spMk id="22" creationId="{A04A2A42-F2E2-F837-5A99-2F96243847AA}"/>
          </ac:spMkLst>
        </pc:spChg>
        <pc:spChg chg="mod">
          <ac:chgData name="Justina Ojom" userId="cbdaed7d-8d45-4372-a16a-f3f8900c2f45" providerId="ADAL" clId="{08E99EDD-100E-4341-8BAD-8C916F3A621A}" dt="2023-03-02T16:32:43.047" v="9626" actId="1076"/>
          <ac:spMkLst>
            <pc:docMk/>
            <pc:sldMk cId="1513596432" sldId="423"/>
            <ac:spMk id="25" creationId="{DDFF9AFA-4796-1FA2-1172-27D5033D0B46}"/>
          </ac:spMkLst>
        </pc:spChg>
        <pc:spChg chg="mod">
          <ac:chgData name="Justina Ojom" userId="cbdaed7d-8d45-4372-a16a-f3f8900c2f45" providerId="ADAL" clId="{08E99EDD-100E-4341-8BAD-8C916F3A621A}" dt="2023-03-02T16:32:27.273" v="9620" actId="404"/>
          <ac:spMkLst>
            <pc:docMk/>
            <pc:sldMk cId="1513596432" sldId="423"/>
            <ac:spMk id="26" creationId="{4D9694A0-D70F-2282-DFC6-53770EFCB35B}"/>
          </ac:spMkLst>
        </pc:spChg>
        <pc:spChg chg="mod">
          <ac:chgData name="Justina Ojom" userId="cbdaed7d-8d45-4372-a16a-f3f8900c2f45" providerId="ADAL" clId="{08E99EDD-100E-4341-8BAD-8C916F3A621A}" dt="2023-03-02T16:32:27.273" v="9620" actId="404"/>
          <ac:spMkLst>
            <pc:docMk/>
            <pc:sldMk cId="1513596432" sldId="423"/>
            <ac:spMk id="27" creationId="{DE1C4A61-0D1F-87B6-751E-1F295A5FB290}"/>
          </ac:spMkLst>
        </pc:spChg>
        <pc:spChg chg="mod">
          <ac:chgData name="Justina Ojom" userId="cbdaed7d-8d45-4372-a16a-f3f8900c2f45" providerId="ADAL" clId="{08E99EDD-100E-4341-8BAD-8C916F3A621A}" dt="2023-03-02T16:32:27.273" v="9620" actId="404"/>
          <ac:spMkLst>
            <pc:docMk/>
            <pc:sldMk cId="1513596432" sldId="423"/>
            <ac:spMk id="28" creationId="{088AF103-48C0-442F-0A33-72DF67685683}"/>
          </ac:spMkLst>
        </pc:spChg>
        <pc:spChg chg="mod">
          <ac:chgData name="Justina Ojom" userId="cbdaed7d-8d45-4372-a16a-f3f8900c2f45" providerId="ADAL" clId="{08E99EDD-100E-4341-8BAD-8C916F3A621A}" dt="2023-03-02T16:32:27.273" v="9620" actId="404"/>
          <ac:spMkLst>
            <pc:docMk/>
            <pc:sldMk cId="1513596432" sldId="423"/>
            <ac:spMk id="31" creationId="{9E9D83C7-5BAE-776E-5D0B-D0D5E249539D}"/>
          </ac:spMkLst>
        </pc:spChg>
        <pc:spChg chg="mod">
          <ac:chgData name="Justina Ojom" userId="cbdaed7d-8d45-4372-a16a-f3f8900c2f45" providerId="ADAL" clId="{08E99EDD-100E-4341-8BAD-8C916F3A621A}" dt="2023-03-02T16:34:11.604" v="9642" actId="207"/>
          <ac:spMkLst>
            <pc:docMk/>
            <pc:sldMk cId="1513596432" sldId="423"/>
            <ac:spMk id="32" creationId="{EED99395-0131-BCCC-947F-227DDC8AA8C9}"/>
          </ac:spMkLst>
        </pc:spChg>
        <pc:spChg chg="mod">
          <ac:chgData name="Justina Ojom" userId="cbdaed7d-8d45-4372-a16a-f3f8900c2f45" providerId="ADAL" clId="{08E99EDD-100E-4341-8BAD-8C916F3A621A}" dt="2023-03-02T16:32:27.273" v="9620" actId="404"/>
          <ac:spMkLst>
            <pc:docMk/>
            <pc:sldMk cId="1513596432" sldId="423"/>
            <ac:spMk id="33" creationId="{35BE7593-A0DF-5D5B-BF28-BADA7AD8C305}"/>
          </ac:spMkLst>
        </pc:spChg>
        <pc:spChg chg="mod">
          <ac:chgData name="Justina Ojom" userId="cbdaed7d-8d45-4372-a16a-f3f8900c2f45" providerId="ADAL" clId="{08E99EDD-100E-4341-8BAD-8C916F3A621A}" dt="2023-03-02T16:32:27.273" v="9620" actId="404"/>
          <ac:spMkLst>
            <pc:docMk/>
            <pc:sldMk cId="1513596432" sldId="423"/>
            <ac:spMk id="34" creationId="{A6847FD3-EFAB-8999-552E-0D0F06169DE8}"/>
          </ac:spMkLst>
        </pc:spChg>
        <pc:spChg chg="mod">
          <ac:chgData name="Justina Ojom" userId="cbdaed7d-8d45-4372-a16a-f3f8900c2f45" providerId="ADAL" clId="{08E99EDD-100E-4341-8BAD-8C916F3A621A}" dt="2023-03-02T16:32:27.273" v="9620" actId="404"/>
          <ac:spMkLst>
            <pc:docMk/>
            <pc:sldMk cId="1513596432" sldId="423"/>
            <ac:spMk id="35" creationId="{0B1E660F-A2FB-C8F6-245F-5A31FF7DBCA6}"/>
          </ac:spMkLst>
        </pc:spChg>
        <pc:spChg chg="mod">
          <ac:chgData name="Justina Ojom" userId="cbdaed7d-8d45-4372-a16a-f3f8900c2f45" providerId="ADAL" clId="{08E99EDD-100E-4341-8BAD-8C916F3A621A}" dt="2023-03-02T16:32:49.642" v="9628" actId="571"/>
          <ac:spMkLst>
            <pc:docMk/>
            <pc:sldMk cId="1513596432" sldId="423"/>
            <ac:spMk id="38" creationId="{251335A9-F934-3063-91E6-21D9E100B9E2}"/>
          </ac:spMkLst>
        </pc:spChg>
        <pc:spChg chg="mod">
          <ac:chgData name="Justina Ojom" userId="cbdaed7d-8d45-4372-a16a-f3f8900c2f45" providerId="ADAL" clId="{08E99EDD-100E-4341-8BAD-8C916F3A621A}" dt="2023-03-02T16:32:49.642" v="9628" actId="571"/>
          <ac:spMkLst>
            <pc:docMk/>
            <pc:sldMk cId="1513596432" sldId="423"/>
            <ac:spMk id="39" creationId="{9BE223F2-97A4-AD08-D9EC-334F7C5DBB9C}"/>
          </ac:spMkLst>
        </pc:spChg>
        <pc:spChg chg="mod">
          <ac:chgData name="Justina Ojom" userId="cbdaed7d-8d45-4372-a16a-f3f8900c2f45" providerId="ADAL" clId="{08E99EDD-100E-4341-8BAD-8C916F3A621A}" dt="2023-03-02T16:32:49.642" v="9628" actId="571"/>
          <ac:spMkLst>
            <pc:docMk/>
            <pc:sldMk cId="1513596432" sldId="423"/>
            <ac:spMk id="40" creationId="{C2E17F23-C638-1A30-8F0A-3E21407E5711}"/>
          </ac:spMkLst>
        </pc:spChg>
        <pc:spChg chg="mod">
          <ac:chgData name="Justina Ojom" userId="cbdaed7d-8d45-4372-a16a-f3f8900c2f45" providerId="ADAL" clId="{08E99EDD-100E-4341-8BAD-8C916F3A621A}" dt="2023-03-02T16:32:49.642" v="9628" actId="571"/>
          <ac:spMkLst>
            <pc:docMk/>
            <pc:sldMk cId="1513596432" sldId="423"/>
            <ac:spMk id="41" creationId="{4B3988D4-F33C-8484-DE8B-7DDA81514CD1}"/>
          </ac:spMkLst>
        </pc:spChg>
        <pc:spChg chg="mod">
          <ac:chgData name="Justina Ojom" userId="cbdaed7d-8d45-4372-a16a-f3f8900c2f45" providerId="ADAL" clId="{08E99EDD-100E-4341-8BAD-8C916F3A621A}" dt="2023-03-02T16:34:14.050" v="9643" actId="207"/>
          <ac:spMkLst>
            <pc:docMk/>
            <pc:sldMk cId="1513596432" sldId="423"/>
            <ac:spMk id="47" creationId="{EA4D406B-6B91-8DE3-7D9C-74BDDFF59F97}"/>
          </ac:spMkLst>
        </pc:spChg>
        <pc:spChg chg="mod">
          <ac:chgData name="Justina Ojom" userId="cbdaed7d-8d45-4372-a16a-f3f8900c2f45" providerId="ADAL" clId="{08E99EDD-100E-4341-8BAD-8C916F3A621A}" dt="2023-03-02T16:34:14.050" v="9643" actId="207"/>
          <ac:spMkLst>
            <pc:docMk/>
            <pc:sldMk cId="1513596432" sldId="423"/>
            <ac:spMk id="49" creationId="{696342A9-8847-0DC1-AC7B-8648563C93C2}"/>
          </ac:spMkLst>
        </pc:spChg>
        <pc:spChg chg="mod">
          <ac:chgData name="Justina Ojom" userId="cbdaed7d-8d45-4372-a16a-f3f8900c2f45" providerId="ADAL" clId="{08E99EDD-100E-4341-8BAD-8C916F3A621A}" dt="2023-03-02T16:34:14.050" v="9643" actId="207"/>
          <ac:spMkLst>
            <pc:docMk/>
            <pc:sldMk cId="1513596432" sldId="423"/>
            <ac:spMk id="50" creationId="{A83AC801-EC5D-EDD4-2DAB-C0CDF1D8A95C}"/>
          </ac:spMkLst>
        </pc:spChg>
        <pc:spChg chg="mod">
          <ac:chgData name="Justina Ojom" userId="cbdaed7d-8d45-4372-a16a-f3f8900c2f45" providerId="ADAL" clId="{08E99EDD-100E-4341-8BAD-8C916F3A621A}" dt="2023-03-02T16:34:14.050" v="9643" actId="207"/>
          <ac:spMkLst>
            <pc:docMk/>
            <pc:sldMk cId="1513596432" sldId="423"/>
            <ac:spMk id="51" creationId="{D5028B7A-E6A7-CB7B-49C6-316CA13D79D1}"/>
          </ac:spMkLst>
        </pc:spChg>
        <pc:spChg chg="mod">
          <ac:chgData name="Justina Ojom" userId="cbdaed7d-8d45-4372-a16a-f3f8900c2f45" providerId="ADAL" clId="{08E99EDD-100E-4341-8BAD-8C916F3A621A}" dt="2023-03-02T16:34:14.050" v="9643" actId="207"/>
          <ac:spMkLst>
            <pc:docMk/>
            <pc:sldMk cId="1513596432" sldId="423"/>
            <ac:spMk id="52" creationId="{A1F3B8F1-7C16-57A9-9BF6-844E22763DFD}"/>
          </ac:spMkLst>
        </pc:spChg>
        <pc:spChg chg="mod">
          <ac:chgData name="Justina Ojom" userId="cbdaed7d-8d45-4372-a16a-f3f8900c2f45" providerId="ADAL" clId="{08E99EDD-100E-4341-8BAD-8C916F3A621A}" dt="2023-03-02T16:34:14.050" v="9643" actId="207"/>
          <ac:spMkLst>
            <pc:docMk/>
            <pc:sldMk cId="1513596432" sldId="423"/>
            <ac:spMk id="53" creationId="{859C63C6-09CF-3465-3630-A334B0DFD7C6}"/>
          </ac:spMkLst>
        </pc:spChg>
        <pc:spChg chg="mod">
          <ac:chgData name="Justina Ojom" userId="cbdaed7d-8d45-4372-a16a-f3f8900c2f45" providerId="ADAL" clId="{08E99EDD-100E-4341-8BAD-8C916F3A621A}" dt="2023-03-02T16:34:14.050" v="9643" actId="207"/>
          <ac:spMkLst>
            <pc:docMk/>
            <pc:sldMk cId="1513596432" sldId="423"/>
            <ac:spMk id="54" creationId="{BC053B02-7E58-734C-8F17-8CFCE5D6082B}"/>
          </ac:spMkLst>
        </pc:spChg>
        <pc:spChg chg="mod">
          <ac:chgData name="Justina Ojom" userId="cbdaed7d-8d45-4372-a16a-f3f8900c2f45" providerId="ADAL" clId="{08E99EDD-100E-4341-8BAD-8C916F3A621A}" dt="2023-03-02T16:34:14.050" v="9643" actId="207"/>
          <ac:spMkLst>
            <pc:docMk/>
            <pc:sldMk cId="1513596432" sldId="423"/>
            <ac:spMk id="55" creationId="{1CA50E9A-7204-8FC8-C603-CE04DE5C6C36}"/>
          </ac:spMkLst>
        </pc:spChg>
        <pc:spChg chg="mod">
          <ac:chgData name="Justina Ojom" userId="cbdaed7d-8d45-4372-a16a-f3f8900c2f45" providerId="ADAL" clId="{08E99EDD-100E-4341-8BAD-8C916F3A621A}" dt="2023-03-02T16:34:14.050" v="9643" actId="207"/>
          <ac:spMkLst>
            <pc:docMk/>
            <pc:sldMk cId="1513596432" sldId="423"/>
            <ac:spMk id="56" creationId="{F1AAB859-01E4-5C9E-ECB3-AC34083E9698}"/>
          </ac:spMkLst>
        </pc:spChg>
        <pc:spChg chg="mod">
          <ac:chgData name="Justina Ojom" userId="cbdaed7d-8d45-4372-a16a-f3f8900c2f45" providerId="ADAL" clId="{08E99EDD-100E-4341-8BAD-8C916F3A621A}" dt="2023-03-02T16:33:07.753" v="9633" actId="571"/>
          <ac:spMkLst>
            <pc:docMk/>
            <pc:sldMk cId="1513596432" sldId="423"/>
            <ac:spMk id="57" creationId="{E14414E8-BCBE-D870-7528-A843CDCE712E}"/>
          </ac:spMkLst>
        </pc:spChg>
        <pc:spChg chg="mod">
          <ac:chgData name="Justina Ojom" userId="cbdaed7d-8d45-4372-a16a-f3f8900c2f45" providerId="ADAL" clId="{08E99EDD-100E-4341-8BAD-8C916F3A621A}" dt="2023-03-02T16:33:07.753" v="9633" actId="571"/>
          <ac:spMkLst>
            <pc:docMk/>
            <pc:sldMk cId="1513596432" sldId="423"/>
            <ac:spMk id="58" creationId="{DEFB69AE-F94F-022F-A703-69170E1BD8F2}"/>
          </ac:spMkLst>
        </pc:spChg>
        <pc:spChg chg="mod">
          <ac:chgData name="Justina Ojom" userId="cbdaed7d-8d45-4372-a16a-f3f8900c2f45" providerId="ADAL" clId="{08E99EDD-100E-4341-8BAD-8C916F3A621A}" dt="2023-03-02T16:33:07.753" v="9633" actId="571"/>
          <ac:spMkLst>
            <pc:docMk/>
            <pc:sldMk cId="1513596432" sldId="423"/>
            <ac:spMk id="59" creationId="{E88A8F26-1093-A2BA-D477-06D019333586}"/>
          </ac:spMkLst>
        </pc:spChg>
        <pc:spChg chg="mod">
          <ac:chgData name="Justina Ojom" userId="cbdaed7d-8d45-4372-a16a-f3f8900c2f45" providerId="ADAL" clId="{08E99EDD-100E-4341-8BAD-8C916F3A621A}" dt="2023-03-02T16:33:07.753" v="9633" actId="571"/>
          <ac:spMkLst>
            <pc:docMk/>
            <pc:sldMk cId="1513596432" sldId="423"/>
            <ac:spMk id="60" creationId="{90335670-523E-1CB8-8615-BF36DCD92E6E}"/>
          </ac:spMkLst>
        </pc:spChg>
        <pc:grpChg chg="add mod">
          <ac:chgData name="Justina Ojom" userId="cbdaed7d-8d45-4372-a16a-f3f8900c2f45" providerId="ADAL" clId="{08E99EDD-100E-4341-8BAD-8C916F3A621A}" dt="2023-03-02T16:33:15.628" v="9635" actId="1076"/>
          <ac:grpSpMkLst>
            <pc:docMk/>
            <pc:sldMk cId="1513596432" sldId="423"/>
            <ac:grpSpMk id="3" creationId="{125A9536-7900-9ADC-CA80-68BE094D3B99}"/>
          </ac:grpSpMkLst>
        </pc:grpChg>
        <pc:grpChg chg="mod">
          <ac:chgData name="Justina Ojom" userId="cbdaed7d-8d45-4372-a16a-f3f8900c2f45" providerId="ADAL" clId="{08E99EDD-100E-4341-8BAD-8C916F3A621A}" dt="2023-03-02T16:32:24.606" v="9618"/>
          <ac:grpSpMkLst>
            <pc:docMk/>
            <pc:sldMk cId="1513596432" sldId="423"/>
            <ac:grpSpMk id="4" creationId="{24126BAD-4E0E-3422-4129-C1C8D486E919}"/>
          </ac:grpSpMkLst>
        </pc:grpChg>
        <pc:grpChg chg="add mod">
          <ac:chgData name="Justina Ojom" userId="cbdaed7d-8d45-4372-a16a-f3f8900c2f45" providerId="ADAL" clId="{08E99EDD-100E-4341-8BAD-8C916F3A621A}" dt="2023-03-02T16:33:15.628" v="9635" actId="1076"/>
          <ac:grpSpMkLst>
            <pc:docMk/>
            <pc:sldMk cId="1513596432" sldId="423"/>
            <ac:grpSpMk id="9" creationId="{7934C0B9-168B-F660-DA34-E09D8B195F9D}"/>
          </ac:grpSpMkLst>
        </pc:grpChg>
        <pc:grpChg chg="mod">
          <ac:chgData name="Justina Ojom" userId="cbdaed7d-8d45-4372-a16a-f3f8900c2f45" providerId="ADAL" clId="{08E99EDD-100E-4341-8BAD-8C916F3A621A}" dt="2023-03-02T16:32:24.606" v="9618"/>
          <ac:grpSpMkLst>
            <pc:docMk/>
            <pc:sldMk cId="1513596432" sldId="423"/>
            <ac:grpSpMk id="10" creationId="{8AF3CB1C-0FAD-E91A-6322-0A3A4F0C15B1}"/>
          </ac:grpSpMkLst>
        </pc:grpChg>
        <pc:grpChg chg="add mod">
          <ac:chgData name="Justina Ojom" userId="cbdaed7d-8d45-4372-a16a-f3f8900c2f45" providerId="ADAL" clId="{08E99EDD-100E-4341-8BAD-8C916F3A621A}" dt="2023-03-02T16:33:38.516" v="9640" actId="1076"/>
          <ac:grpSpMkLst>
            <pc:docMk/>
            <pc:sldMk cId="1513596432" sldId="423"/>
            <ac:grpSpMk id="23" creationId="{193661A9-6177-575B-4C50-FF3013DE565D}"/>
          </ac:grpSpMkLst>
        </pc:grpChg>
        <pc:grpChg chg="mod">
          <ac:chgData name="Justina Ojom" userId="cbdaed7d-8d45-4372-a16a-f3f8900c2f45" providerId="ADAL" clId="{08E99EDD-100E-4341-8BAD-8C916F3A621A}" dt="2023-03-02T16:32:24.606" v="9618"/>
          <ac:grpSpMkLst>
            <pc:docMk/>
            <pc:sldMk cId="1513596432" sldId="423"/>
            <ac:grpSpMk id="24" creationId="{0F8010D4-46DF-C3D9-1F7B-67AE1A2C1671}"/>
          </ac:grpSpMkLst>
        </pc:grpChg>
        <pc:grpChg chg="add mod">
          <ac:chgData name="Justina Ojom" userId="cbdaed7d-8d45-4372-a16a-f3f8900c2f45" providerId="ADAL" clId="{08E99EDD-100E-4341-8BAD-8C916F3A621A}" dt="2023-03-02T16:33:38.516" v="9640" actId="1076"/>
          <ac:grpSpMkLst>
            <pc:docMk/>
            <pc:sldMk cId="1513596432" sldId="423"/>
            <ac:grpSpMk id="29" creationId="{5CE4F16D-F261-1D02-9178-587C3F318BE3}"/>
          </ac:grpSpMkLst>
        </pc:grpChg>
        <pc:grpChg chg="mod">
          <ac:chgData name="Justina Ojom" userId="cbdaed7d-8d45-4372-a16a-f3f8900c2f45" providerId="ADAL" clId="{08E99EDD-100E-4341-8BAD-8C916F3A621A}" dt="2023-03-02T16:32:24.606" v="9618"/>
          <ac:grpSpMkLst>
            <pc:docMk/>
            <pc:sldMk cId="1513596432" sldId="423"/>
            <ac:grpSpMk id="30" creationId="{33445584-FD1A-1693-BA10-43F0A606F431}"/>
          </ac:grpSpMkLst>
        </pc:grpChg>
        <pc:grpChg chg="add mod">
          <ac:chgData name="Justina Ojom" userId="cbdaed7d-8d45-4372-a16a-f3f8900c2f45" providerId="ADAL" clId="{08E99EDD-100E-4341-8BAD-8C916F3A621A}" dt="2023-03-02T16:33:15.628" v="9635" actId="1076"/>
          <ac:grpSpMkLst>
            <pc:docMk/>
            <pc:sldMk cId="1513596432" sldId="423"/>
            <ac:grpSpMk id="36" creationId="{C1647BEB-C481-DE70-F0D8-694CB1AF8D1B}"/>
          </ac:grpSpMkLst>
        </pc:grpChg>
        <pc:grpChg chg="mod">
          <ac:chgData name="Justina Ojom" userId="cbdaed7d-8d45-4372-a16a-f3f8900c2f45" providerId="ADAL" clId="{08E99EDD-100E-4341-8BAD-8C916F3A621A}" dt="2023-03-02T16:32:49.642" v="9628" actId="571"/>
          <ac:grpSpMkLst>
            <pc:docMk/>
            <pc:sldMk cId="1513596432" sldId="423"/>
            <ac:grpSpMk id="37" creationId="{DAB5E7C7-C941-25AA-EAC3-D9A01157E28F}"/>
          </ac:grpSpMkLst>
        </pc:grpChg>
        <pc:grpChg chg="add mod">
          <ac:chgData name="Justina Ojom" userId="cbdaed7d-8d45-4372-a16a-f3f8900c2f45" providerId="ADAL" clId="{08E99EDD-100E-4341-8BAD-8C916F3A621A}" dt="2023-03-02T16:33:15.628" v="9635" actId="1076"/>
          <ac:grpSpMkLst>
            <pc:docMk/>
            <pc:sldMk cId="1513596432" sldId="423"/>
            <ac:grpSpMk id="42" creationId="{64BE119E-91EB-559E-3F6B-94D90D30C7B8}"/>
          </ac:grpSpMkLst>
        </pc:grpChg>
        <pc:grpChg chg="mod">
          <ac:chgData name="Justina Ojom" userId="cbdaed7d-8d45-4372-a16a-f3f8900c2f45" providerId="ADAL" clId="{08E99EDD-100E-4341-8BAD-8C916F3A621A}" dt="2023-03-02T16:33:07.753" v="9633" actId="571"/>
          <ac:grpSpMkLst>
            <pc:docMk/>
            <pc:sldMk cId="1513596432" sldId="423"/>
            <ac:grpSpMk id="43" creationId="{A4881747-F117-AC68-DEE3-DAD0E5BF0B0C}"/>
          </ac:grpSpMkLst>
        </pc:grpChg>
        <pc:grpChg chg="mod">
          <ac:chgData name="Justina Ojom" userId="cbdaed7d-8d45-4372-a16a-f3f8900c2f45" providerId="ADAL" clId="{08E99EDD-100E-4341-8BAD-8C916F3A621A}" dt="2023-03-02T16:34:14.050" v="9643" actId="207"/>
          <ac:grpSpMkLst>
            <pc:docMk/>
            <pc:sldMk cId="1513596432" sldId="423"/>
            <ac:grpSpMk id="44" creationId="{1FD9A671-FE07-3E4E-CCB0-48C08A61E312}"/>
          </ac:grpSpMkLst>
        </pc:grpChg>
        <pc:grpChg chg="mod">
          <ac:chgData name="Justina Ojom" userId="cbdaed7d-8d45-4372-a16a-f3f8900c2f45" providerId="ADAL" clId="{08E99EDD-100E-4341-8BAD-8C916F3A621A}" dt="2023-03-02T16:34:14.050" v="9643" actId="207"/>
          <ac:grpSpMkLst>
            <pc:docMk/>
            <pc:sldMk cId="1513596432" sldId="423"/>
            <ac:grpSpMk id="45" creationId="{516B03AB-E474-091A-B66D-302A5D5122AC}"/>
          </ac:grpSpMkLst>
        </pc:grpChg>
        <pc:grpChg chg="mod">
          <ac:chgData name="Justina Ojom" userId="cbdaed7d-8d45-4372-a16a-f3f8900c2f45" providerId="ADAL" clId="{08E99EDD-100E-4341-8BAD-8C916F3A621A}" dt="2023-03-02T16:34:14.050" v="9643" actId="207"/>
          <ac:grpSpMkLst>
            <pc:docMk/>
            <pc:sldMk cId="1513596432" sldId="423"/>
            <ac:grpSpMk id="48" creationId="{39ECA03F-791F-21CE-39AA-F45824D1EE11}"/>
          </ac:grpSpMkLst>
        </pc:grpChg>
        <pc:picChg chg="mod">
          <ac:chgData name="Justina Ojom" userId="cbdaed7d-8d45-4372-a16a-f3f8900c2f45" providerId="ADAL" clId="{08E99EDD-100E-4341-8BAD-8C916F3A621A}" dt="2023-03-02T16:34:17.835" v="9644" actId="207"/>
          <ac:picMkLst>
            <pc:docMk/>
            <pc:sldMk cId="1513596432" sldId="423"/>
            <ac:picMk id="46" creationId="{F338DE69-D32F-B2A5-9659-58BE509B3852}"/>
          </ac:picMkLst>
        </pc:picChg>
      </pc:sldChg>
      <pc:sldChg chg="addSp delSp modSp mod delCm modNotes modNotesTx">
        <pc:chgData name="Justina Ojom" userId="cbdaed7d-8d45-4372-a16a-f3f8900c2f45" providerId="ADAL" clId="{08E99EDD-100E-4341-8BAD-8C916F3A621A}" dt="2023-03-03T13:56:32.934" v="11356"/>
        <pc:sldMkLst>
          <pc:docMk/>
          <pc:sldMk cId="3740147255" sldId="424"/>
        </pc:sldMkLst>
        <pc:spChg chg="mod">
          <ac:chgData name="Justina Ojom" userId="cbdaed7d-8d45-4372-a16a-f3f8900c2f45" providerId="ADAL" clId="{08E99EDD-100E-4341-8BAD-8C916F3A621A}" dt="2023-03-02T13:09:05.978" v="8119" actId="2711"/>
          <ac:spMkLst>
            <pc:docMk/>
            <pc:sldMk cId="3740147255" sldId="424"/>
            <ac:spMk id="2" creationId="{9BE0BE10-F6D8-2FB7-DDFE-335CC331170D}"/>
          </ac:spMkLst>
        </pc:spChg>
        <pc:spChg chg="add del mod">
          <ac:chgData name="Justina Ojom" userId="cbdaed7d-8d45-4372-a16a-f3f8900c2f45" providerId="ADAL" clId="{08E99EDD-100E-4341-8BAD-8C916F3A621A}" dt="2023-03-03T13:56:32.794" v="11355" actId="478"/>
          <ac:spMkLst>
            <pc:docMk/>
            <pc:sldMk cId="3740147255" sldId="424"/>
            <ac:spMk id="3" creationId="{1660F386-5903-B299-7567-915B43B27A87}"/>
          </ac:spMkLst>
        </pc:spChg>
        <pc:spChg chg="del mod">
          <ac:chgData name="Justina Ojom" userId="cbdaed7d-8d45-4372-a16a-f3f8900c2f45" providerId="ADAL" clId="{08E99EDD-100E-4341-8BAD-8C916F3A621A}" dt="2023-03-02T16:35:41.809" v="9659" actId="478"/>
          <ac:spMkLst>
            <pc:docMk/>
            <pc:sldMk cId="3740147255" sldId="424"/>
            <ac:spMk id="3" creationId="{A68C2A7A-E061-259D-826D-17FBE5C278C2}"/>
          </ac:spMkLst>
        </pc:spChg>
        <pc:spChg chg="add mod">
          <ac:chgData name="Justina Ojom" userId="cbdaed7d-8d45-4372-a16a-f3f8900c2f45" providerId="ADAL" clId="{08E99EDD-100E-4341-8BAD-8C916F3A621A}" dt="2023-03-02T16:34:55.856" v="9649"/>
          <ac:spMkLst>
            <pc:docMk/>
            <pc:sldMk cId="3740147255" sldId="424"/>
            <ac:spMk id="4" creationId="{64E882A8-7E66-81AB-5792-5952E829AE85}"/>
          </ac:spMkLst>
        </pc:spChg>
        <pc:spChg chg="del mod">
          <ac:chgData name="Justina Ojom" userId="cbdaed7d-8d45-4372-a16a-f3f8900c2f45" providerId="ADAL" clId="{08E99EDD-100E-4341-8BAD-8C916F3A621A}" dt="2023-03-02T16:36:20.628" v="9669" actId="478"/>
          <ac:spMkLst>
            <pc:docMk/>
            <pc:sldMk cId="3740147255" sldId="424"/>
            <ac:spMk id="5" creationId="{2B1E620E-3154-AB70-FB58-20CF5E8909B7}"/>
          </ac:spMkLst>
        </pc:spChg>
        <pc:spChg chg="add mod">
          <ac:chgData name="Justina Ojom" userId="cbdaed7d-8d45-4372-a16a-f3f8900c2f45" providerId="ADAL" clId="{08E99EDD-100E-4341-8BAD-8C916F3A621A}" dt="2023-03-03T13:56:32.934" v="11356"/>
          <ac:spMkLst>
            <pc:docMk/>
            <pc:sldMk cId="3740147255" sldId="424"/>
            <ac:spMk id="5" creationId="{B3935525-7B4D-B932-7FD4-446EF17AA82E}"/>
          </ac:spMkLst>
        </pc:spChg>
        <pc:spChg chg="add mod">
          <ac:chgData name="Justina Ojom" userId="cbdaed7d-8d45-4372-a16a-f3f8900c2f45" providerId="ADAL" clId="{08E99EDD-100E-4341-8BAD-8C916F3A621A}" dt="2023-03-02T16:34:55.856" v="9649"/>
          <ac:spMkLst>
            <pc:docMk/>
            <pc:sldMk cId="3740147255" sldId="424"/>
            <ac:spMk id="6" creationId="{AF11254B-45F3-5006-2152-2E614640D4EE}"/>
          </ac:spMkLst>
        </pc:spChg>
        <pc:spChg chg="add mod">
          <ac:chgData name="Justina Ojom" userId="cbdaed7d-8d45-4372-a16a-f3f8900c2f45" providerId="ADAL" clId="{08E99EDD-100E-4341-8BAD-8C916F3A621A}" dt="2023-03-02T16:34:55.856" v="9649"/>
          <ac:spMkLst>
            <pc:docMk/>
            <pc:sldMk cId="3740147255" sldId="424"/>
            <ac:spMk id="7" creationId="{212A96F2-3F4D-A76E-4943-66EE783644D3}"/>
          </ac:spMkLst>
        </pc:spChg>
        <pc:spChg chg="del mod">
          <ac:chgData name="Justina Ojom" userId="cbdaed7d-8d45-4372-a16a-f3f8900c2f45" providerId="ADAL" clId="{08E99EDD-100E-4341-8BAD-8C916F3A621A}" dt="2023-03-02T16:36:07.651" v="9666" actId="478"/>
          <ac:spMkLst>
            <pc:docMk/>
            <pc:sldMk cId="3740147255" sldId="424"/>
            <ac:spMk id="10" creationId="{D695EC5B-6DAB-AA0C-EEAC-EFDDC67C649D}"/>
          </ac:spMkLst>
        </pc:spChg>
        <pc:spChg chg="mod">
          <ac:chgData name="Justina Ojom" userId="cbdaed7d-8d45-4372-a16a-f3f8900c2f45" providerId="ADAL" clId="{08E99EDD-100E-4341-8BAD-8C916F3A621A}" dt="2023-03-02T16:34:55.856" v="9649"/>
          <ac:spMkLst>
            <pc:docMk/>
            <pc:sldMk cId="3740147255" sldId="424"/>
            <ac:spMk id="12" creationId="{A78DB84F-A978-20F7-3C13-EB97D16BFCEC}"/>
          </ac:spMkLst>
        </pc:spChg>
        <pc:spChg chg="mod">
          <ac:chgData name="Justina Ojom" userId="cbdaed7d-8d45-4372-a16a-f3f8900c2f45" providerId="ADAL" clId="{08E99EDD-100E-4341-8BAD-8C916F3A621A}" dt="2023-03-02T16:34:55.856" v="9649"/>
          <ac:spMkLst>
            <pc:docMk/>
            <pc:sldMk cId="3740147255" sldId="424"/>
            <ac:spMk id="14" creationId="{A767F0E7-0B71-D293-5FE2-D96C5BCEE5F8}"/>
          </ac:spMkLst>
        </pc:spChg>
        <pc:spChg chg="del mod">
          <ac:chgData name="Justina Ojom" userId="cbdaed7d-8d45-4372-a16a-f3f8900c2f45" providerId="ADAL" clId="{08E99EDD-100E-4341-8BAD-8C916F3A621A}" dt="2023-03-02T16:36:20.628" v="9669" actId="478"/>
          <ac:spMkLst>
            <pc:docMk/>
            <pc:sldMk cId="3740147255" sldId="424"/>
            <ac:spMk id="15" creationId="{E6383E30-1A50-04A3-1E51-18936B41C63C}"/>
          </ac:spMkLst>
        </pc:spChg>
        <pc:spChg chg="del mod">
          <ac:chgData name="Justina Ojom" userId="cbdaed7d-8d45-4372-a16a-f3f8900c2f45" providerId="ADAL" clId="{08E99EDD-100E-4341-8BAD-8C916F3A621A}" dt="2023-03-02T16:35:41.809" v="9659" actId="478"/>
          <ac:spMkLst>
            <pc:docMk/>
            <pc:sldMk cId="3740147255" sldId="424"/>
            <ac:spMk id="16" creationId="{52655D6C-7109-73DE-E04C-5818685A4CEA}"/>
          </ac:spMkLst>
        </pc:spChg>
        <pc:spChg chg="del mod">
          <ac:chgData name="Justina Ojom" userId="cbdaed7d-8d45-4372-a16a-f3f8900c2f45" providerId="ADAL" clId="{08E99EDD-100E-4341-8BAD-8C916F3A621A}" dt="2023-03-02T16:35:41.809" v="9659" actId="478"/>
          <ac:spMkLst>
            <pc:docMk/>
            <pc:sldMk cId="3740147255" sldId="424"/>
            <ac:spMk id="17" creationId="{EBD77A96-3F3B-56F9-07B8-3F76D6BB6F22}"/>
          </ac:spMkLst>
        </pc:spChg>
        <pc:spChg chg="del mod">
          <ac:chgData name="Justina Ojom" userId="cbdaed7d-8d45-4372-a16a-f3f8900c2f45" providerId="ADAL" clId="{08E99EDD-100E-4341-8BAD-8C916F3A621A}" dt="2023-03-02T16:36:07.651" v="9666" actId="478"/>
          <ac:spMkLst>
            <pc:docMk/>
            <pc:sldMk cId="3740147255" sldId="424"/>
            <ac:spMk id="18" creationId="{0B103CC6-AC48-2C94-8A9C-3FFFD51E7762}"/>
          </ac:spMkLst>
        </pc:spChg>
        <pc:spChg chg="mod">
          <ac:chgData name="Justina Ojom" userId="cbdaed7d-8d45-4372-a16a-f3f8900c2f45" providerId="ADAL" clId="{08E99EDD-100E-4341-8BAD-8C916F3A621A}" dt="2023-03-02T16:34:55.856" v="9649"/>
          <ac:spMkLst>
            <pc:docMk/>
            <pc:sldMk cId="3740147255" sldId="424"/>
            <ac:spMk id="19" creationId="{12A712C6-BE97-519F-B0D5-89E515180CF9}"/>
          </ac:spMkLst>
        </pc:spChg>
        <pc:spChg chg="del mod">
          <ac:chgData name="Justina Ojom" userId="cbdaed7d-8d45-4372-a16a-f3f8900c2f45" providerId="ADAL" clId="{08E99EDD-100E-4341-8BAD-8C916F3A621A}" dt="2023-03-02T16:34:50.524" v="9646" actId="478"/>
          <ac:spMkLst>
            <pc:docMk/>
            <pc:sldMk cId="3740147255" sldId="424"/>
            <ac:spMk id="20" creationId="{55171E0E-327A-329E-2B5E-E75B2055D3C3}"/>
          </ac:spMkLst>
        </pc:spChg>
        <pc:spChg chg="del mod">
          <ac:chgData name="Justina Ojom" userId="cbdaed7d-8d45-4372-a16a-f3f8900c2f45" providerId="ADAL" clId="{08E99EDD-100E-4341-8BAD-8C916F3A621A}" dt="2023-03-02T16:34:50.524" v="9646" actId="478"/>
          <ac:spMkLst>
            <pc:docMk/>
            <pc:sldMk cId="3740147255" sldId="424"/>
            <ac:spMk id="21" creationId="{B4AC5B66-2793-DBF9-6E40-DD025ACF451B}"/>
          </ac:spMkLst>
        </pc:spChg>
        <pc:spChg chg="mod">
          <ac:chgData name="Justina Ojom" userId="cbdaed7d-8d45-4372-a16a-f3f8900c2f45" providerId="ADAL" clId="{08E99EDD-100E-4341-8BAD-8C916F3A621A}" dt="2023-03-02T16:34:55.856" v="9649"/>
          <ac:spMkLst>
            <pc:docMk/>
            <pc:sldMk cId="3740147255" sldId="424"/>
            <ac:spMk id="22" creationId="{FDE8E247-2482-CE09-8411-4AED26134DD7}"/>
          </ac:spMkLst>
        </pc:spChg>
        <pc:spChg chg="mod">
          <ac:chgData name="Justina Ojom" userId="cbdaed7d-8d45-4372-a16a-f3f8900c2f45" providerId="ADAL" clId="{08E99EDD-100E-4341-8BAD-8C916F3A621A}" dt="2023-03-02T16:34:55.856" v="9649"/>
          <ac:spMkLst>
            <pc:docMk/>
            <pc:sldMk cId="3740147255" sldId="424"/>
            <ac:spMk id="23" creationId="{B91F3A58-6DE5-27BC-C518-DE0B742861D6}"/>
          </ac:spMkLst>
        </pc:spChg>
        <pc:spChg chg="mod">
          <ac:chgData name="Justina Ojom" userId="cbdaed7d-8d45-4372-a16a-f3f8900c2f45" providerId="ADAL" clId="{08E99EDD-100E-4341-8BAD-8C916F3A621A}" dt="2023-03-02T16:34:55.856" v="9649"/>
          <ac:spMkLst>
            <pc:docMk/>
            <pc:sldMk cId="3740147255" sldId="424"/>
            <ac:spMk id="24" creationId="{366A05ED-4903-FD52-F92C-34B03779D3B9}"/>
          </ac:spMkLst>
        </pc:spChg>
        <pc:spChg chg="mod">
          <ac:chgData name="Justina Ojom" userId="cbdaed7d-8d45-4372-a16a-f3f8900c2f45" providerId="ADAL" clId="{08E99EDD-100E-4341-8BAD-8C916F3A621A}" dt="2023-03-02T16:34:55.856" v="9649"/>
          <ac:spMkLst>
            <pc:docMk/>
            <pc:sldMk cId="3740147255" sldId="424"/>
            <ac:spMk id="25" creationId="{973AB3AF-5783-3018-C0B4-A5DA07F58729}"/>
          </ac:spMkLst>
        </pc:spChg>
        <pc:spChg chg="mod">
          <ac:chgData name="Justina Ojom" userId="cbdaed7d-8d45-4372-a16a-f3f8900c2f45" providerId="ADAL" clId="{08E99EDD-100E-4341-8BAD-8C916F3A621A}" dt="2023-03-02T16:34:55.856" v="9649"/>
          <ac:spMkLst>
            <pc:docMk/>
            <pc:sldMk cId="3740147255" sldId="424"/>
            <ac:spMk id="26" creationId="{2B79C2CD-7EB1-5EF6-4E31-0F03066CB31B}"/>
          </ac:spMkLst>
        </pc:spChg>
        <pc:spChg chg="mod">
          <ac:chgData name="Justina Ojom" userId="cbdaed7d-8d45-4372-a16a-f3f8900c2f45" providerId="ADAL" clId="{08E99EDD-100E-4341-8BAD-8C916F3A621A}" dt="2023-03-02T16:34:55.856" v="9649"/>
          <ac:spMkLst>
            <pc:docMk/>
            <pc:sldMk cId="3740147255" sldId="424"/>
            <ac:spMk id="27" creationId="{D4FFA2C1-8B60-C2C7-D229-D995F74E3DB3}"/>
          </ac:spMkLst>
        </pc:spChg>
        <pc:spChg chg="mod">
          <ac:chgData name="Justina Ojom" userId="cbdaed7d-8d45-4372-a16a-f3f8900c2f45" providerId="ADAL" clId="{08E99EDD-100E-4341-8BAD-8C916F3A621A}" dt="2023-03-02T16:36:12.372" v="9667"/>
          <ac:spMkLst>
            <pc:docMk/>
            <pc:sldMk cId="3740147255" sldId="424"/>
            <ac:spMk id="30" creationId="{4EE8E4E5-CB97-35A5-5E12-AE39D8BBFC50}"/>
          </ac:spMkLst>
        </pc:spChg>
        <pc:spChg chg="mod">
          <ac:chgData name="Justina Ojom" userId="cbdaed7d-8d45-4372-a16a-f3f8900c2f45" providerId="ADAL" clId="{08E99EDD-100E-4341-8BAD-8C916F3A621A}" dt="2023-03-02T16:34:55.856" v="9649"/>
          <ac:spMkLst>
            <pc:docMk/>
            <pc:sldMk cId="3740147255" sldId="424"/>
            <ac:spMk id="31" creationId="{B9ED9B17-861A-5CE8-1FB4-13F1635FD564}"/>
          </ac:spMkLst>
        </pc:spChg>
        <pc:spChg chg="mod">
          <ac:chgData name="Justina Ojom" userId="cbdaed7d-8d45-4372-a16a-f3f8900c2f45" providerId="ADAL" clId="{08E99EDD-100E-4341-8BAD-8C916F3A621A}" dt="2023-03-02T16:34:55.856" v="9649"/>
          <ac:spMkLst>
            <pc:docMk/>
            <pc:sldMk cId="3740147255" sldId="424"/>
            <ac:spMk id="32" creationId="{B66F08D5-F947-7C5F-AEED-7389B27D7F5A}"/>
          </ac:spMkLst>
        </pc:spChg>
        <pc:spChg chg="mod">
          <ac:chgData name="Justina Ojom" userId="cbdaed7d-8d45-4372-a16a-f3f8900c2f45" providerId="ADAL" clId="{08E99EDD-100E-4341-8BAD-8C916F3A621A}" dt="2023-03-02T16:34:55.856" v="9649"/>
          <ac:spMkLst>
            <pc:docMk/>
            <pc:sldMk cId="3740147255" sldId="424"/>
            <ac:spMk id="33" creationId="{842E302B-8F23-6B03-C45F-4C69E9EDA809}"/>
          </ac:spMkLst>
        </pc:spChg>
        <pc:spChg chg="mod">
          <ac:chgData name="Justina Ojom" userId="cbdaed7d-8d45-4372-a16a-f3f8900c2f45" providerId="ADAL" clId="{08E99EDD-100E-4341-8BAD-8C916F3A621A}" dt="2023-03-02T16:35:55.959" v="9662" actId="1076"/>
          <ac:spMkLst>
            <pc:docMk/>
            <pc:sldMk cId="3740147255" sldId="424"/>
            <ac:spMk id="36" creationId="{8BEE28EC-F830-7F4C-D067-CCE645570512}"/>
          </ac:spMkLst>
        </pc:spChg>
        <pc:spChg chg="mod">
          <ac:chgData name="Justina Ojom" userId="cbdaed7d-8d45-4372-a16a-f3f8900c2f45" providerId="ADAL" clId="{08E99EDD-100E-4341-8BAD-8C916F3A621A}" dt="2023-03-02T16:34:55.856" v="9649"/>
          <ac:spMkLst>
            <pc:docMk/>
            <pc:sldMk cId="3740147255" sldId="424"/>
            <ac:spMk id="37" creationId="{1CFB9E0E-226F-D5CB-1C36-19D71B411989}"/>
          </ac:spMkLst>
        </pc:spChg>
        <pc:spChg chg="mod">
          <ac:chgData name="Justina Ojom" userId="cbdaed7d-8d45-4372-a16a-f3f8900c2f45" providerId="ADAL" clId="{08E99EDD-100E-4341-8BAD-8C916F3A621A}" dt="2023-03-02T16:34:55.856" v="9649"/>
          <ac:spMkLst>
            <pc:docMk/>
            <pc:sldMk cId="3740147255" sldId="424"/>
            <ac:spMk id="38" creationId="{4F4BA3F8-2CD8-E4E0-B5C6-126E9283B2CB}"/>
          </ac:spMkLst>
        </pc:spChg>
        <pc:spChg chg="mod">
          <ac:chgData name="Justina Ojom" userId="cbdaed7d-8d45-4372-a16a-f3f8900c2f45" providerId="ADAL" clId="{08E99EDD-100E-4341-8BAD-8C916F3A621A}" dt="2023-03-02T16:34:55.856" v="9649"/>
          <ac:spMkLst>
            <pc:docMk/>
            <pc:sldMk cId="3740147255" sldId="424"/>
            <ac:spMk id="39" creationId="{1C7964E5-2C3B-A352-4F75-1AC442742E46}"/>
          </ac:spMkLst>
        </pc:spChg>
        <pc:spChg chg="mod">
          <ac:chgData name="Justina Ojom" userId="cbdaed7d-8d45-4372-a16a-f3f8900c2f45" providerId="ADAL" clId="{08E99EDD-100E-4341-8BAD-8C916F3A621A}" dt="2023-03-02T16:35:22.292" v="9653" actId="1076"/>
          <ac:spMkLst>
            <pc:docMk/>
            <pc:sldMk cId="3740147255" sldId="424"/>
            <ac:spMk id="42" creationId="{CBFFF2E5-7488-3BFD-F7C8-B29B92061A56}"/>
          </ac:spMkLst>
        </pc:spChg>
        <pc:spChg chg="mod">
          <ac:chgData name="Justina Ojom" userId="cbdaed7d-8d45-4372-a16a-f3f8900c2f45" providerId="ADAL" clId="{08E99EDD-100E-4341-8BAD-8C916F3A621A}" dt="2023-03-02T16:34:55.856" v="9649"/>
          <ac:spMkLst>
            <pc:docMk/>
            <pc:sldMk cId="3740147255" sldId="424"/>
            <ac:spMk id="43" creationId="{5B479F34-8D58-91E7-7D2B-267157D7B4C6}"/>
          </ac:spMkLst>
        </pc:spChg>
        <pc:spChg chg="mod">
          <ac:chgData name="Justina Ojom" userId="cbdaed7d-8d45-4372-a16a-f3f8900c2f45" providerId="ADAL" clId="{08E99EDD-100E-4341-8BAD-8C916F3A621A}" dt="2023-03-02T16:34:55.856" v="9649"/>
          <ac:spMkLst>
            <pc:docMk/>
            <pc:sldMk cId="3740147255" sldId="424"/>
            <ac:spMk id="44" creationId="{F7616DF6-76C7-45D9-3AC0-FDFB1DD459AF}"/>
          </ac:spMkLst>
        </pc:spChg>
        <pc:spChg chg="mod">
          <ac:chgData name="Justina Ojom" userId="cbdaed7d-8d45-4372-a16a-f3f8900c2f45" providerId="ADAL" clId="{08E99EDD-100E-4341-8BAD-8C916F3A621A}" dt="2023-03-02T16:34:55.856" v="9649"/>
          <ac:spMkLst>
            <pc:docMk/>
            <pc:sldMk cId="3740147255" sldId="424"/>
            <ac:spMk id="45" creationId="{6CA27A6E-C97A-501E-EF05-AAA77755061A}"/>
          </ac:spMkLst>
        </pc:spChg>
        <pc:spChg chg="mod">
          <ac:chgData name="Justina Ojom" userId="cbdaed7d-8d45-4372-a16a-f3f8900c2f45" providerId="ADAL" clId="{08E99EDD-100E-4341-8BAD-8C916F3A621A}" dt="2023-03-02T16:35:26.245" v="9654"/>
          <ac:spMkLst>
            <pc:docMk/>
            <pc:sldMk cId="3740147255" sldId="424"/>
            <ac:spMk id="48" creationId="{69BA5BF3-6A54-C2BD-6C73-2171ED5D74B8}"/>
          </ac:spMkLst>
        </pc:spChg>
        <pc:spChg chg="mod">
          <ac:chgData name="Justina Ojom" userId="cbdaed7d-8d45-4372-a16a-f3f8900c2f45" providerId="ADAL" clId="{08E99EDD-100E-4341-8BAD-8C916F3A621A}" dt="2023-03-02T16:34:55.856" v="9649"/>
          <ac:spMkLst>
            <pc:docMk/>
            <pc:sldMk cId="3740147255" sldId="424"/>
            <ac:spMk id="49" creationId="{2D53FA52-4EC8-9AE2-9BCD-3A0B576B2D80}"/>
          </ac:spMkLst>
        </pc:spChg>
        <pc:spChg chg="del mod">
          <ac:chgData name="Justina Ojom" userId="cbdaed7d-8d45-4372-a16a-f3f8900c2f45" providerId="ADAL" clId="{08E99EDD-100E-4341-8BAD-8C916F3A621A}" dt="2023-03-02T16:34:50.524" v="9646" actId="478"/>
          <ac:spMkLst>
            <pc:docMk/>
            <pc:sldMk cId="3740147255" sldId="424"/>
            <ac:spMk id="50" creationId="{1FB7AB49-17F5-0BDF-5721-30F23401E7BD}"/>
          </ac:spMkLst>
        </pc:spChg>
        <pc:spChg chg="mod">
          <ac:chgData name="Justina Ojom" userId="cbdaed7d-8d45-4372-a16a-f3f8900c2f45" providerId="ADAL" clId="{08E99EDD-100E-4341-8BAD-8C916F3A621A}" dt="2023-03-02T16:34:55.856" v="9649"/>
          <ac:spMkLst>
            <pc:docMk/>
            <pc:sldMk cId="3740147255" sldId="424"/>
            <ac:spMk id="51" creationId="{7FA3595B-9D41-1955-C14C-45E9570FC272}"/>
          </ac:spMkLst>
        </pc:spChg>
        <pc:spChg chg="mod">
          <ac:chgData name="Justina Ojom" userId="cbdaed7d-8d45-4372-a16a-f3f8900c2f45" providerId="ADAL" clId="{08E99EDD-100E-4341-8BAD-8C916F3A621A}" dt="2023-03-02T16:34:55.856" v="9649"/>
          <ac:spMkLst>
            <pc:docMk/>
            <pc:sldMk cId="3740147255" sldId="424"/>
            <ac:spMk id="52" creationId="{631727BD-FAC5-DBE9-E3E4-52F2ADAAB009}"/>
          </ac:spMkLst>
        </pc:spChg>
        <pc:spChg chg="mod">
          <ac:chgData name="Justina Ojom" userId="cbdaed7d-8d45-4372-a16a-f3f8900c2f45" providerId="ADAL" clId="{08E99EDD-100E-4341-8BAD-8C916F3A621A}" dt="2023-03-02T13:09:05.978" v="8119" actId="2711"/>
          <ac:spMkLst>
            <pc:docMk/>
            <pc:sldMk cId="3740147255" sldId="424"/>
            <ac:spMk id="56" creationId="{B43E09C9-3CA1-64FE-036F-7B127537E6B8}"/>
          </ac:spMkLst>
        </pc:spChg>
        <pc:spChg chg="mod">
          <ac:chgData name="Justina Ojom" userId="cbdaed7d-8d45-4372-a16a-f3f8900c2f45" providerId="ADAL" clId="{08E99EDD-100E-4341-8BAD-8C916F3A621A}" dt="2023-03-02T13:09:05.978" v="8119" actId="2711"/>
          <ac:spMkLst>
            <pc:docMk/>
            <pc:sldMk cId="3740147255" sldId="424"/>
            <ac:spMk id="58" creationId="{7FB05BBC-E506-A80D-2E47-98A4A8E613F5}"/>
          </ac:spMkLst>
        </pc:spChg>
        <pc:spChg chg="mod">
          <ac:chgData name="Justina Ojom" userId="cbdaed7d-8d45-4372-a16a-f3f8900c2f45" providerId="ADAL" clId="{08E99EDD-100E-4341-8BAD-8C916F3A621A}" dt="2023-03-02T13:09:05.978" v="8119" actId="2711"/>
          <ac:spMkLst>
            <pc:docMk/>
            <pc:sldMk cId="3740147255" sldId="424"/>
            <ac:spMk id="59" creationId="{BB07D7A7-3576-8260-5DD0-422BC1F336EE}"/>
          </ac:spMkLst>
        </pc:spChg>
        <pc:spChg chg="mod">
          <ac:chgData name="Justina Ojom" userId="cbdaed7d-8d45-4372-a16a-f3f8900c2f45" providerId="ADAL" clId="{08E99EDD-100E-4341-8BAD-8C916F3A621A}" dt="2023-03-02T13:09:05.978" v="8119" actId="2711"/>
          <ac:spMkLst>
            <pc:docMk/>
            <pc:sldMk cId="3740147255" sldId="424"/>
            <ac:spMk id="60" creationId="{D3942CB2-ECD5-9C20-199A-5601A177FBB8}"/>
          </ac:spMkLst>
        </pc:spChg>
        <pc:spChg chg="mod">
          <ac:chgData name="Justina Ojom" userId="cbdaed7d-8d45-4372-a16a-f3f8900c2f45" providerId="ADAL" clId="{08E99EDD-100E-4341-8BAD-8C916F3A621A}" dt="2023-03-02T13:09:05.978" v="8119" actId="2711"/>
          <ac:spMkLst>
            <pc:docMk/>
            <pc:sldMk cId="3740147255" sldId="424"/>
            <ac:spMk id="61" creationId="{53E01584-BB8B-E914-C5D0-7822C92E171B}"/>
          </ac:spMkLst>
        </pc:spChg>
        <pc:spChg chg="mod">
          <ac:chgData name="Justina Ojom" userId="cbdaed7d-8d45-4372-a16a-f3f8900c2f45" providerId="ADAL" clId="{08E99EDD-100E-4341-8BAD-8C916F3A621A}" dt="2023-03-02T13:09:05.978" v="8119" actId="2711"/>
          <ac:spMkLst>
            <pc:docMk/>
            <pc:sldMk cId="3740147255" sldId="424"/>
            <ac:spMk id="62" creationId="{F7EFB41E-CF09-C072-66C6-E067DFF07657}"/>
          </ac:spMkLst>
        </pc:spChg>
        <pc:spChg chg="mod">
          <ac:chgData name="Justina Ojom" userId="cbdaed7d-8d45-4372-a16a-f3f8900c2f45" providerId="ADAL" clId="{08E99EDD-100E-4341-8BAD-8C916F3A621A}" dt="2023-03-02T13:09:05.978" v="8119" actId="2711"/>
          <ac:spMkLst>
            <pc:docMk/>
            <pc:sldMk cId="3740147255" sldId="424"/>
            <ac:spMk id="63" creationId="{0082B702-71F6-C260-4408-03F234D20DFB}"/>
          </ac:spMkLst>
        </pc:spChg>
        <pc:spChg chg="mod">
          <ac:chgData name="Justina Ojom" userId="cbdaed7d-8d45-4372-a16a-f3f8900c2f45" providerId="ADAL" clId="{08E99EDD-100E-4341-8BAD-8C916F3A621A}" dt="2023-03-02T13:09:05.978" v="8119" actId="2711"/>
          <ac:spMkLst>
            <pc:docMk/>
            <pc:sldMk cId="3740147255" sldId="424"/>
            <ac:spMk id="64" creationId="{211EEFB1-DBFA-06EF-C376-C52FE6F9552D}"/>
          </ac:spMkLst>
        </pc:spChg>
        <pc:spChg chg="mod">
          <ac:chgData name="Justina Ojom" userId="cbdaed7d-8d45-4372-a16a-f3f8900c2f45" providerId="ADAL" clId="{08E99EDD-100E-4341-8BAD-8C916F3A621A}" dt="2023-03-02T13:09:05.978" v="8119" actId="2711"/>
          <ac:spMkLst>
            <pc:docMk/>
            <pc:sldMk cId="3740147255" sldId="424"/>
            <ac:spMk id="65" creationId="{24B2236C-7933-8951-89B9-1FF3698D64C7}"/>
          </ac:spMkLst>
        </pc:spChg>
        <pc:spChg chg="mod">
          <ac:chgData name="Justina Ojom" userId="cbdaed7d-8d45-4372-a16a-f3f8900c2f45" providerId="ADAL" clId="{08E99EDD-100E-4341-8BAD-8C916F3A621A}" dt="2023-03-02T16:36:23.895" v="9670" actId="1076"/>
          <ac:spMkLst>
            <pc:docMk/>
            <pc:sldMk cId="3740147255" sldId="424"/>
            <ac:spMk id="66" creationId="{DE2A934E-BD7A-F4DA-BCB9-87913E2395EA}"/>
          </ac:spMkLst>
        </pc:spChg>
        <pc:spChg chg="mod">
          <ac:chgData name="Justina Ojom" userId="cbdaed7d-8d45-4372-a16a-f3f8900c2f45" providerId="ADAL" clId="{08E99EDD-100E-4341-8BAD-8C916F3A621A}" dt="2023-03-02T16:34:55.856" v="9649"/>
          <ac:spMkLst>
            <pc:docMk/>
            <pc:sldMk cId="3740147255" sldId="424"/>
            <ac:spMk id="69" creationId="{DEC8C5C6-0BBB-8EFD-F5BE-3E1D13361E1D}"/>
          </ac:spMkLst>
        </pc:spChg>
        <pc:spChg chg="mod">
          <ac:chgData name="Justina Ojom" userId="cbdaed7d-8d45-4372-a16a-f3f8900c2f45" providerId="ADAL" clId="{08E99EDD-100E-4341-8BAD-8C916F3A621A}" dt="2023-03-02T16:34:55.856" v="9649"/>
          <ac:spMkLst>
            <pc:docMk/>
            <pc:sldMk cId="3740147255" sldId="424"/>
            <ac:spMk id="70" creationId="{DDD27308-C967-1251-03BE-B3E49F1030FD}"/>
          </ac:spMkLst>
        </pc:spChg>
        <pc:spChg chg="mod">
          <ac:chgData name="Justina Ojom" userId="cbdaed7d-8d45-4372-a16a-f3f8900c2f45" providerId="ADAL" clId="{08E99EDD-100E-4341-8BAD-8C916F3A621A}" dt="2023-03-02T16:34:55.856" v="9649"/>
          <ac:spMkLst>
            <pc:docMk/>
            <pc:sldMk cId="3740147255" sldId="424"/>
            <ac:spMk id="71" creationId="{914DBDE6-46F9-881A-82F2-9768C500C89B}"/>
          </ac:spMkLst>
        </pc:spChg>
        <pc:spChg chg="mod">
          <ac:chgData name="Justina Ojom" userId="cbdaed7d-8d45-4372-a16a-f3f8900c2f45" providerId="ADAL" clId="{08E99EDD-100E-4341-8BAD-8C916F3A621A}" dt="2023-03-02T16:36:06.113" v="9665" actId="1076"/>
          <ac:spMkLst>
            <pc:docMk/>
            <pc:sldMk cId="3740147255" sldId="424"/>
            <ac:spMk id="74" creationId="{0EA3960C-D48F-C24F-B52C-58A08EA3843B}"/>
          </ac:spMkLst>
        </pc:spChg>
        <pc:spChg chg="mod">
          <ac:chgData name="Justina Ojom" userId="cbdaed7d-8d45-4372-a16a-f3f8900c2f45" providerId="ADAL" clId="{08E99EDD-100E-4341-8BAD-8C916F3A621A}" dt="2023-03-02T16:34:55.856" v="9649"/>
          <ac:spMkLst>
            <pc:docMk/>
            <pc:sldMk cId="3740147255" sldId="424"/>
            <ac:spMk id="75" creationId="{07309145-91AB-8380-0A0E-4AF7E453FE27}"/>
          </ac:spMkLst>
        </pc:spChg>
        <pc:spChg chg="mod">
          <ac:chgData name="Justina Ojom" userId="cbdaed7d-8d45-4372-a16a-f3f8900c2f45" providerId="ADAL" clId="{08E99EDD-100E-4341-8BAD-8C916F3A621A}" dt="2023-03-02T16:34:55.856" v="9649"/>
          <ac:spMkLst>
            <pc:docMk/>
            <pc:sldMk cId="3740147255" sldId="424"/>
            <ac:spMk id="76" creationId="{B2BE4AB4-F039-B40D-F4F6-BE684EDB8248}"/>
          </ac:spMkLst>
        </pc:spChg>
        <pc:spChg chg="mod">
          <ac:chgData name="Justina Ojom" userId="cbdaed7d-8d45-4372-a16a-f3f8900c2f45" providerId="ADAL" clId="{08E99EDD-100E-4341-8BAD-8C916F3A621A}" dt="2023-03-02T16:34:55.856" v="9649"/>
          <ac:spMkLst>
            <pc:docMk/>
            <pc:sldMk cId="3740147255" sldId="424"/>
            <ac:spMk id="77" creationId="{302FB6A7-74D4-3362-010E-16EA0E6E0AAC}"/>
          </ac:spMkLst>
        </pc:spChg>
        <pc:spChg chg="mod">
          <ac:chgData name="Justina Ojom" userId="cbdaed7d-8d45-4372-a16a-f3f8900c2f45" providerId="ADAL" clId="{08E99EDD-100E-4341-8BAD-8C916F3A621A}" dt="2023-03-02T16:35:39.207" v="9658"/>
          <ac:spMkLst>
            <pc:docMk/>
            <pc:sldMk cId="3740147255" sldId="424"/>
            <ac:spMk id="80" creationId="{A1B0314B-77F9-ADB5-8840-192ADBE4566A}"/>
          </ac:spMkLst>
        </pc:spChg>
        <pc:spChg chg="mod">
          <ac:chgData name="Justina Ojom" userId="cbdaed7d-8d45-4372-a16a-f3f8900c2f45" providerId="ADAL" clId="{08E99EDD-100E-4341-8BAD-8C916F3A621A}" dt="2023-03-02T16:35:30.603" v="9655" actId="571"/>
          <ac:spMkLst>
            <pc:docMk/>
            <pc:sldMk cId="3740147255" sldId="424"/>
            <ac:spMk id="81" creationId="{43871D07-7AA1-4B2B-0F24-585A3D2F5EE4}"/>
          </ac:spMkLst>
        </pc:spChg>
        <pc:spChg chg="mod">
          <ac:chgData name="Justina Ojom" userId="cbdaed7d-8d45-4372-a16a-f3f8900c2f45" providerId="ADAL" clId="{08E99EDD-100E-4341-8BAD-8C916F3A621A}" dt="2023-03-02T16:35:30.603" v="9655" actId="571"/>
          <ac:spMkLst>
            <pc:docMk/>
            <pc:sldMk cId="3740147255" sldId="424"/>
            <ac:spMk id="82" creationId="{F7EAB2D3-A442-B438-8BAF-293308018890}"/>
          </ac:spMkLst>
        </pc:spChg>
        <pc:spChg chg="mod">
          <ac:chgData name="Justina Ojom" userId="cbdaed7d-8d45-4372-a16a-f3f8900c2f45" providerId="ADAL" clId="{08E99EDD-100E-4341-8BAD-8C916F3A621A}" dt="2023-03-02T16:35:30.603" v="9655" actId="571"/>
          <ac:spMkLst>
            <pc:docMk/>
            <pc:sldMk cId="3740147255" sldId="424"/>
            <ac:spMk id="83" creationId="{91167E41-02BE-F3FE-1C2F-538AF77AC8C8}"/>
          </ac:spMkLst>
        </pc:spChg>
        <pc:grpChg chg="add mod">
          <ac:chgData name="Justina Ojom" userId="cbdaed7d-8d45-4372-a16a-f3f8900c2f45" providerId="ADAL" clId="{08E99EDD-100E-4341-8BAD-8C916F3A621A}" dt="2023-03-02T16:34:55.856" v="9649"/>
          <ac:grpSpMkLst>
            <pc:docMk/>
            <pc:sldMk cId="3740147255" sldId="424"/>
            <ac:grpSpMk id="8" creationId="{5F0321B0-1F60-0F56-67A4-80C0EBD26063}"/>
          </ac:grpSpMkLst>
        </pc:grpChg>
        <pc:grpChg chg="mod">
          <ac:chgData name="Justina Ojom" userId="cbdaed7d-8d45-4372-a16a-f3f8900c2f45" providerId="ADAL" clId="{08E99EDD-100E-4341-8BAD-8C916F3A621A}" dt="2023-03-02T16:34:55.856" v="9649"/>
          <ac:grpSpMkLst>
            <pc:docMk/>
            <pc:sldMk cId="3740147255" sldId="424"/>
            <ac:grpSpMk id="9" creationId="{F1928D21-6933-C1B5-F22B-5A6058B21EAA}"/>
          </ac:grpSpMkLst>
        </pc:grpChg>
        <pc:grpChg chg="mod">
          <ac:chgData name="Justina Ojom" userId="cbdaed7d-8d45-4372-a16a-f3f8900c2f45" providerId="ADAL" clId="{08E99EDD-100E-4341-8BAD-8C916F3A621A}" dt="2023-03-02T16:34:55.856" v="9649"/>
          <ac:grpSpMkLst>
            <pc:docMk/>
            <pc:sldMk cId="3740147255" sldId="424"/>
            <ac:grpSpMk id="13" creationId="{5CD074A4-5530-DA34-B8AF-F988D72C4E24}"/>
          </ac:grpSpMkLst>
        </pc:grpChg>
        <pc:grpChg chg="add mod">
          <ac:chgData name="Justina Ojom" userId="cbdaed7d-8d45-4372-a16a-f3f8900c2f45" providerId="ADAL" clId="{08E99EDD-100E-4341-8BAD-8C916F3A621A}" dt="2023-03-02T16:34:55.856" v="9649"/>
          <ac:grpSpMkLst>
            <pc:docMk/>
            <pc:sldMk cId="3740147255" sldId="424"/>
            <ac:grpSpMk id="28" creationId="{FD4AE22F-922F-483A-8CED-F726041167FD}"/>
          </ac:grpSpMkLst>
        </pc:grpChg>
        <pc:grpChg chg="mod">
          <ac:chgData name="Justina Ojom" userId="cbdaed7d-8d45-4372-a16a-f3f8900c2f45" providerId="ADAL" clId="{08E99EDD-100E-4341-8BAD-8C916F3A621A}" dt="2023-03-02T16:34:55.856" v="9649"/>
          <ac:grpSpMkLst>
            <pc:docMk/>
            <pc:sldMk cId="3740147255" sldId="424"/>
            <ac:grpSpMk id="29" creationId="{C97F8248-2EE1-90BE-6E0C-68C340553328}"/>
          </ac:grpSpMkLst>
        </pc:grpChg>
        <pc:grpChg chg="add mod">
          <ac:chgData name="Justina Ojom" userId="cbdaed7d-8d45-4372-a16a-f3f8900c2f45" providerId="ADAL" clId="{08E99EDD-100E-4341-8BAD-8C916F3A621A}" dt="2023-03-02T16:34:55.856" v="9649"/>
          <ac:grpSpMkLst>
            <pc:docMk/>
            <pc:sldMk cId="3740147255" sldId="424"/>
            <ac:grpSpMk id="34" creationId="{E0DD73A2-C432-8B83-CEDB-7087D933F151}"/>
          </ac:grpSpMkLst>
        </pc:grpChg>
        <pc:grpChg chg="mod">
          <ac:chgData name="Justina Ojom" userId="cbdaed7d-8d45-4372-a16a-f3f8900c2f45" providerId="ADAL" clId="{08E99EDD-100E-4341-8BAD-8C916F3A621A}" dt="2023-03-02T16:34:55.856" v="9649"/>
          <ac:grpSpMkLst>
            <pc:docMk/>
            <pc:sldMk cId="3740147255" sldId="424"/>
            <ac:grpSpMk id="35" creationId="{B8874448-8D16-EEDE-24DC-B54C02EFD854}"/>
          </ac:grpSpMkLst>
        </pc:grpChg>
        <pc:grpChg chg="add mod">
          <ac:chgData name="Justina Ojom" userId="cbdaed7d-8d45-4372-a16a-f3f8900c2f45" providerId="ADAL" clId="{08E99EDD-100E-4341-8BAD-8C916F3A621A}" dt="2023-03-02T16:36:40.630" v="9673" actId="555"/>
          <ac:grpSpMkLst>
            <pc:docMk/>
            <pc:sldMk cId="3740147255" sldId="424"/>
            <ac:grpSpMk id="40" creationId="{8B3D15D8-2D3F-12F3-ED8F-DCEBFF79AF1D}"/>
          </ac:grpSpMkLst>
        </pc:grpChg>
        <pc:grpChg chg="mod">
          <ac:chgData name="Justina Ojom" userId="cbdaed7d-8d45-4372-a16a-f3f8900c2f45" providerId="ADAL" clId="{08E99EDD-100E-4341-8BAD-8C916F3A621A}" dt="2023-03-02T16:34:55.856" v="9649"/>
          <ac:grpSpMkLst>
            <pc:docMk/>
            <pc:sldMk cId="3740147255" sldId="424"/>
            <ac:grpSpMk id="41" creationId="{CA9EC6FC-FDAA-7624-5169-81B0C18ED883}"/>
          </ac:grpSpMkLst>
        </pc:grpChg>
        <pc:grpChg chg="add mod">
          <ac:chgData name="Justina Ojom" userId="cbdaed7d-8d45-4372-a16a-f3f8900c2f45" providerId="ADAL" clId="{08E99EDD-100E-4341-8BAD-8C916F3A621A}" dt="2023-03-02T16:36:40.630" v="9673" actId="555"/>
          <ac:grpSpMkLst>
            <pc:docMk/>
            <pc:sldMk cId="3740147255" sldId="424"/>
            <ac:grpSpMk id="46" creationId="{C50A1CA3-45CD-B3FD-EDF8-CE187F73517D}"/>
          </ac:grpSpMkLst>
        </pc:grpChg>
        <pc:grpChg chg="mod">
          <ac:chgData name="Justina Ojom" userId="cbdaed7d-8d45-4372-a16a-f3f8900c2f45" providerId="ADAL" clId="{08E99EDD-100E-4341-8BAD-8C916F3A621A}" dt="2023-03-02T16:34:55.856" v="9649"/>
          <ac:grpSpMkLst>
            <pc:docMk/>
            <pc:sldMk cId="3740147255" sldId="424"/>
            <ac:grpSpMk id="47" creationId="{4D76CA69-C050-8A8B-4D0E-11169A57602F}"/>
          </ac:grpSpMkLst>
        </pc:grpChg>
        <pc:grpChg chg="add mod">
          <ac:chgData name="Justina Ojom" userId="cbdaed7d-8d45-4372-a16a-f3f8900c2f45" providerId="ADAL" clId="{08E99EDD-100E-4341-8BAD-8C916F3A621A}" dt="2023-03-02T16:34:55.856" v="9649"/>
          <ac:grpSpMkLst>
            <pc:docMk/>
            <pc:sldMk cId="3740147255" sldId="424"/>
            <ac:grpSpMk id="53" creationId="{B1E31978-CC4A-1DD7-A02C-851E90173081}"/>
          </ac:grpSpMkLst>
        </pc:grpChg>
        <pc:grpChg chg="mod">
          <ac:chgData name="Justina Ojom" userId="cbdaed7d-8d45-4372-a16a-f3f8900c2f45" providerId="ADAL" clId="{08E99EDD-100E-4341-8BAD-8C916F3A621A}" dt="2023-03-02T16:34:55.856" v="9649"/>
          <ac:grpSpMkLst>
            <pc:docMk/>
            <pc:sldMk cId="3740147255" sldId="424"/>
            <ac:grpSpMk id="54" creationId="{F816DEE6-F576-6BD5-F515-51E203D63E09}"/>
          </ac:grpSpMkLst>
        </pc:grpChg>
        <pc:grpChg chg="del">
          <ac:chgData name="Justina Ojom" userId="cbdaed7d-8d45-4372-a16a-f3f8900c2f45" providerId="ADAL" clId="{08E99EDD-100E-4341-8BAD-8C916F3A621A}" dt="2023-03-02T16:34:52.060" v="9647" actId="478"/>
          <ac:grpSpMkLst>
            <pc:docMk/>
            <pc:sldMk cId="3740147255" sldId="424"/>
            <ac:grpSpMk id="68" creationId="{D6B0095F-9683-CFB3-04AF-ED8CA2BFD759}"/>
          </ac:grpSpMkLst>
        </pc:grpChg>
        <pc:grpChg chg="add mod">
          <ac:chgData name="Justina Ojom" userId="cbdaed7d-8d45-4372-a16a-f3f8900c2f45" providerId="ADAL" clId="{08E99EDD-100E-4341-8BAD-8C916F3A621A}" dt="2023-03-02T16:34:55.856" v="9649"/>
          <ac:grpSpMkLst>
            <pc:docMk/>
            <pc:sldMk cId="3740147255" sldId="424"/>
            <ac:grpSpMk id="72" creationId="{C32A30DE-C5D9-49F0-7010-BDD33D3961E1}"/>
          </ac:grpSpMkLst>
        </pc:grpChg>
        <pc:grpChg chg="mod">
          <ac:chgData name="Justina Ojom" userId="cbdaed7d-8d45-4372-a16a-f3f8900c2f45" providerId="ADAL" clId="{08E99EDD-100E-4341-8BAD-8C916F3A621A}" dt="2023-03-02T16:34:55.856" v="9649"/>
          <ac:grpSpMkLst>
            <pc:docMk/>
            <pc:sldMk cId="3740147255" sldId="424"/>
            <ac:grpSpMk id="73" creationId="{305E5AC1-70C5-10B2-D612-B7EF74C97AE0}"/>
          </ac:grpSpMkLst>
        </pc:grpChg>
        <pc:grpChg chg="add mod">
          <ac:chgData name="Justina Ojom" userId="cbdaed7d-8d45-4372-a16a-f3f8900c2f45" providerId="ADAL" clId="{08E99EDD-100E-4341-8BAD-8C916F3A621A}" dt="2023-03-02T16:36:40.630" v="9673" actId="555"/>
          <ac:grpSpMkLst>
            <pc:docMk/>
            <pc:sldMk cId="3740147255" sldId="424"/>
            <ac:grpSpMk id="78" creationId="{D656F514-E5DE-5248-4A1E-35D44077661B}"/>
          </ac:grpSpMkLst>
        </pc:grpChg>
        <pc:grpChg chg="mod">
          <ac:chgData name="Justina Ojom" userId="cbdaed7d-8d45-4372-a16a-f3f8900c2f45" providerId="ADAL" clId="{08E99EDD-100E-4341-8BAD-8C916F3A621A}" dt="2023-03-02T16:35:30.603" v="9655" actId="571"/>
          <ac:grpSpMkLst>
            <pc:docMk/>
            <pc:sldMk cId="3740147255" sldId="424"/>
            <ac:grpSpMk id="79" creationId="{9682592B-3A9E-3DE2-C601-EB18DEBB39F1}"/>
          </ac:grpSpMkLst>
        </pc:grpChg>
        <pc:picChg chg="mod">
          <ac:chgData name="Justina Ojom" userId="cbdaed7d-8d45-4372-a16a-f3f8900c2f45" providerId="ADAL" clId="{08E99EDD-100E-4341-8BAD-8C916F3A621A}" dt="2023-03-02T16:34:55.856" v="9649"/>
          <ac:picMkLst>
            <pc:docMk/>
            <pc:sldMk cId="3740147255" sldId="424"/>
            <ac:picMk id="11" creationId="{0567A3E7-5646-1326-183A-6755F9B74129}"/>
          </ac:picMkLst>
        </pc:pic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08E99EDD-100E-4341-8BAD-8C916F3A621A}" dt="2023-03-02T16:36:28.630" v="9671"/>
              <pc2:cmMkLst xmlns:pc2="http://schemas.microsoft.com/office/powerpoint/2019/9/main/command">
                <pc:docMk/>
                <pc:sldMk cId="3740147255" sldId="424"/>
                <pc2:cmMk id="{3D9C5D07-D1B6-4F3B-9F3C-3C3B945D8F96}"/>
              </pc2:cmMkLst>
            </pc226:cmChg>
          </p:ext>
        </pc:extLst>
      </pc:sldChg>
      <pc:sldChg chg="addSp delSp modSp mod modNotes modNotesTx">
        <pc:chgData name="Justina Ojom" userId="cbdaed7d-8d45-4372-a16a-f3f8900c2f45" providerId="ADAL" clId="{08E99EDD-100E-4341-8BAD-8C916F3A621A}" dt="2023-03-03T13:56:35.341" v="11358"/>
        <pc:sldMkLst>
          <pc:docMk/>
          <pc:sldMk cId="3376488825" sldId="425"/>
        </pc:sldMkLst>
        <pc:spChg chg="mod">
          <ac:chgData name="Justina Ojom" userId="cbdaed7d-8d45-4372-a16a-f3f8900c2f45" providerId="ADAL" clId="{08E99EDD-100E-4341-8BAD-8C916F3A621A}" dt="2023-03-02T13:09:09.017" v="8120" actId="2711"/>
          <ac:spMkLst>
            <pc:docMk/>
            <pc:sldMk cId="3376488825" sldId="425"/>
            <ac:spMk id="2" creationId="{9BE0BE10-F6D8-2FB7-DDFE-335CC331170D}"/>
          </ac:spMkLst>
        </pc:spChg>
        <pc:spChg chg="add del mod">
          <ac:chgData name="Justina Ojom" userId="cbdaed7d-8d45-4372-a16a-f3f8900c2f45" providerId="ADAL" clId="{08E99EDD-100E-4341-8BAD-8C916F3A621A}" dt="2023-03-03T13:56:35.173" v="11357" actId="478"/>
          <ac:spMkLst>
            <pc:docMk/>
            <pc:sldMk cId="3376488825" sldId="425"/>
            <ac:spMk id="3" creationId="{2568CB2D-A27A-D110-E794-EA4B695FF8B8}"/>
          </ac:spMkLst>
        </pc:spChg>
        <pc:spChg chg="del mod">
          <ac:chgData name="Justina Ojom" userId="cbdaed7d-8d45-4372-a16a-f3f8900c2f45" providerId="ADAL" clId="{08E99EDD-100E-4341-8BAD-8C916F3A621A}" dt="2023-03-02T16:43:29.554" v="9716" actId="478"/>
          <ac:spMkLst>
            <pc:docMk/>
            <pc:sldMk cId="3376488825" sldId="425"/>
            <ac:spMk id="3" creationId="{39B0B6EB-5D5A-B89D-254C-869D5FD40C1B}"/>
          </ac:spMkLst>
        </pc:spChg>
        <pc:spChg chg="add del mod">
          <ac:chgData name="Justina Ojom" userId="cbdaed7d-8d45-4372-a16a-f3f8900c2f45" providerId="ADAL" clId="{08E99EDD-100E-4341-8BAD-8C916F3A621A}" dt="2023-03-02T16:36:52.566" v="9678"/>
          <ac:spMkLst>
            <pc:docMk/>
            <pc:sldMk cId="3376488825" sldId="425"/>
            <ac:spMk id="4" creationId="{DF96E486-435F-A13B-2AFA-D843BB48A646}"/>
          </ac:spMkLst>
        </pc:spChg>
        <pc:spChg chg="add mod">
          <ac:chgData name="Justina Ojom" userId="cbdaed7d-8d45-4372-a16a-f3f8900c2f45" providerId="ADAL" clId="{08E99EDD-100E-4341-8BAD-8C916F3A621A}" dt="2023-03-03T13:56:35.341" v="11358"/>
          <ac:spMkLst>
            <pc:docMk/>
            <pc:sldMk cId="3376488825" sldId="425"/>
            <ac:spMk id="4" creationId="{EF149063-4587-9F8A-096F-CD8A609DC9AD}"/>
          </ac:spMkLst>
        </pc:spChg>
        <pc:spChg chg="del mod">
          <ac:chgData name="Justina Ojom" userId="cbdaed7d-8d45-4372-a16a-f3f8900c2f45" providerId="ADAL" clId="{08E99EDD-100E-4341-8BAD-8C916F3A621A}" dt="2023-03-02T16:43:29.554" v="9716" actId="478"/>
          <ac:spMkLst>
            <pc:docMk/>
            <pc:sldMk cId="3376488825" sldId="425"/>
            <ac:spMk id="5" creationId="{0D05350F-11B4-AF1B-FA84-F707E15EBB9A}"/>
          </ac:spMkLst>
        </pc:spChg>
        <pc:spChg chg="del mod">
          <ac:chgData name="Justina Ojom" userId="cbdaed7d-8d45-4372-a16a-f3f8900c2f45" providerId="ADAL" clId="{08E99EDD-100E-4341-8BAD-8C916F3A621A}" dt="2023-03-02T16:43:29.554" v="9716" actId="478"/>
          <ac:spMkLst>
            <pc:docMk/>
            <pc:sldMk cId="3376488825" sldId="425"/>
            <ac:spMk id="6" creationId="{F0FBF5B2-5C0A-3202-4737-C2A6C25A027B}"/>
          </ac:spMkLst>
        </pc:spChg>
        <pc:spChg chg="del mod">
          <ac:chgData name="Justina Ojom" userId="cbdaed7d-8d45-4372-a16a-f3f8900c2f45" providerId="ADAL" clId="{08E99EDD-100E-4341-8BAD-8C916F3A621A}" dt="2023-03-02T16:43:29.554" v="9716" actId="478"/>
          <ac:spMkLst>
            <pc:docMk/>
            <pc:sldMk cId="3376488825" sldId="425"/>
            <ac:spMk id="7" creationId="{C3353B8F-2233-6B35-7634-FB6769A69380}"/>
          </ac:spMkLst>
        </pc:spChg>
        <pc:spChg chg="del mod">
          <ac:chgData name="Justina Ojom" userId="cbdaed7d-8d45-4372-a16a-f3f8900c2f45" providerId="ADAL" clId="{08E99EDD-100E-4341-8BAD-8C916F3A621A}" dt="2023-03-02T16:43:29.554" v="9716" actId="478"/>
          <ac:spMkLst>
            <pc:docMk/>
            <pc:sldMk cId="3376488825" sldId="425"/>
            <ac:spMk id="8" creationId="{D918B590-EA9A-2692-B3FF-7AE4AB8649A6}"/>
          </ac:spMkLst>
        </pc:spChg>
        <pc:spChg chg="add del mod">
          <ac:chgData name="Justina Ojom" userId="cbdaed7d-8d45-4372-a16a-f3f8900c2f45" providerId="ADAL" clId="{08E99EDD-100E-4341-8BAD-8C916F3A621A}" dt="2023-03-02T16:36:52.566" v="9678"/>
          <ac:spMkLst>
            <pc:docMk/>
            <pc:sldMk cId="3376488825" sldId="425"/>
            <ac:spMk id="9" creationId="{FE72F849-50B3-AF45-454B-E8E5C3A79AC4}"/>
          </ac:spMkLst>
        </pc:spChg>
        <pc:spChg chg="del mod">
          <ac:chgData name="Justina Ojom" userId="cbdaed7d-8d45-4372-a16a-f3f8900c2f45" providerId="ADAL" clId="{08E99EDD-100E-4341-8BAD-8C916F3A621A}" dt="2023-03-02T16:43:29.554" v="9716" actId="478"/>
          <ac:spMkLst>
            <pc:docMk/>
            <pc:sldMk cId="3376488825" sldId="425"/>
            <ac:spMk id="10" creationId="{DC7DF163-BEDA-D9C2-8B61-FE6D25F72DCE}"/>
          </ac:spMkLst>
        </pc:spChg>
        <pc:spChg chg="del mod">
          <ac:chgData name="Justina Ojom" userId="cbdaed7d-8d45-4372-a16a-f3f8900c2f45" providerId="ADAL" clId="{08E99EDD-100E-4341-8BAD-8C916F3A621A}" dt="2023-03-02T16:43:29.554" v="9716" actId="478"/>
          <ac:spMkLst>
            <pc:docMk/>
            <pc:sldMk cId="3376488825" sldId="425"/>
            <ac:spMk id="11" creationId="{1D0DDCA3-A04C-5E68-B55A-3854B79D3DFC}"/>
          </ac:spMkLst>
        </pc:spChg>
        <pc:spChg chg="add del mod">
          <ac:chgData name="Justina Ojom" userId="cbdaed7d-8d45-4372-a16a-f3f8900c2f45" providerId="ADAL" clId="{08E99EDD-100E-4341-8BAD-8C916F3A621A}" dt="2023-03-02T16:36:52.566" v="9678"/>
          <ac:spMkLst>
            <pc:docMk/>
            <pc:sldMk cId="3376488825" sldId="425"/>
            <ac:spMk id="12" creationId="{53E037EA-DBCF-E65A-75E0-64CC31C5E24F}"/>
          </ac:spMkLst>
        </pc:spChg>
        <pc:spChg chg="del mod">
          <ac:chgData name="Justina Ojom" userId="cbdaed7d-8d45-4372-a16a-f3f8900c2f45" providerId="ADAL" clId="{08E99EDD-100E-4341-8BAD-8C916F3A621A}" dt="2023-03-02T16:43:29.554" v="9716" actId="478"/>
          <ac:spMkLst>
            <pc:docMk/>
            <pc:sldMk cId="3376488825" sldId="425"/>
            <ac:spMk id="13" creationId="{5623906B-0EC1-5ADB-A0F4-5CA578F1D2EC}"/>
          </ac:spMkLst>
        </pc:spChg>
        <pc:spChg chg="del mod">
          <ac:chgData name="Justina Ojom" userId="cbdaed7d-8d45-4372-a16a-f3f8900c2f45" providerId="ADAL" clId="{08E99EDD-100E-4341-8BAD-8C916F3A621A}" dt="2023-03-02T16:43:29.554" v="9716" actId="478"/>
          <ac:spMkLst>
            <pc:docMk/>
            <pc:sldMk cId="3376488825" sldId="425"/>
            <ac:spMk id="14" creationId="{46F3FD99-5AED-6ACC-ABD2-2099E9BCFEF1}"/>
          </ac:spMkLst>
        </pc:spChg>
        <pc:spChg chg="del mod">
          <ac:chgData name="Justina Ojom" userId="cbdaed7d-8d45-4372-a16a-f3f8900c2f45" providerId="ADAL" clId="{08E99EDD-100E-4341-8BAD-8C916F3A621A}" dt="2023-03-02T16:36:46.277" v="9674" actId="478"/>
          <ac:spMkLst>
            <pc:docMk/>
            <pc:sldMk cId="3376488825" sldId="425"/>
            <ac:spMk id="15" creationId="{D6AD132E-A8AC-23AE-5A60-F27F8CD37CB1}"/>
          </ac:spMkLst>
        </pc:spChg>
        <pc:spChg chg="del mod">
          <ac:chgData name="Justina Ojom" userId="cbdaed7d-8d45-4372-a16a-f3f8900c2f45" providerId="ADAL" clId="{08E99EDD-100E-4341-8BAD-8C916F3A621A}" dt="2023-03-02T16:36:46.277" v="9674" actId="478"/>
          <ac:spMkLst>
            <pc:docMk/>
            <pc:sldMk cId="3376488825" sldId="425"/>
            <ac:spMk id="16" creationId="{01EB1799-83B7-8C55-14B8-F8A7D9A05B81}"/>
          </ac:spMkLst>
        </pc:spChg>
        <pc:spChg chg="mod">
          <ac:chgData name="Justina Ojom" userId="cbdaed7d-8d45-4372-a16a-f3f8900c2f45" providerId="ADAL" clId="{08E99EDD-100E-4341-8BAD-8C916F3A621A}" dt="2023-03-02T16:36:50.806" v="9677"/>
          <ac:spMkLst>
            <pc:docMk/>
            <pc:sldMk cId="3376488825" sldId="425"/>
            <ac:spMk id="20" creationId="{B6B7BE62-FDF2-0134-8F9A-4296B10CAF3A}"/>
          </ac:spMkLst>
        </pc:spChg>
        <pc:spChg chg="mod">
          <ac:chgData name="Justina Ojom" userId="cbdaed7d-8d45-4372-a16a-f3f8900c2f45" providerId="ADAL" clId="{08E99EDD-100E-4341-8BAD-8C916F3A621A}" dt="2023-03-02T16:36:50.806" v="9677"/>
          <ac:spMkLst>
            <pc:docMk/>
            <pc:sldMk cId="3376488825" sldId="425"/>
            <ac:spMk id="22" creationId="{539950FE-C06D-4A4F-7DC2-9518396454A2}"/>
          </ac:spMkLst>
        </pc:spChg>
        <pc:spChg chg="mod">
          <ac:chgData name="Justina Ojom" userId="cbdaed7d-8d45-4372-a16a-f3f8900c2f45" providerId="ADAL" clId="{08E99EDD-100E-4341-8BAD-8C916F3A621A}" dt="2023-03-02T16:36:50.806" v="9677"/>
          <ac:spMkLst>
            <pc:docMk/>
            <pc:sldMk cId="3376488825" sldId="425"/>
            <ac:spMk id="23" creationId="{6565FD92-7EF3-2A54-58F0-65E9FFE9F046}"/>
          </ac:spMkLst>
        </pc:spChg>
        <pc:spChg chg="mod">
          <ac:chgData name="Justina Ojom" userId="cbdaed7d-8d45-4372-a16a-f3f8900c2f45" providerId="ADAL" clId="{08E99EDD-100E-4341-8BAD-8C916F3A621A}" dt="2023-03-02T16:36:50.806" v="9677"/>
          <ac:spMkLst>
            <pc:docMk/>
            <pc:sldMk cId="3376488825" sldId="425"/>
            <ac:spMk id="24" creationId="{2625E2C9-AB75-6CEC-4EA2-26609EEFB0E9}"/>
          </ac:spMkLst>
        </pc:spChg>
        <pc:spChg chg="mod">
          <ac:chgData name="Justina Ojom" userId="cbdaed7d-8d45-4372-a16a-f3f8900c2f45" providerId="ADAL" clId="{08E99EDD-100E-4341-8BAD-8C916F3A621A}" dt="2023-03-02T16:36:50.806" v="9677"/>
          <ac:spMkLst>
            <pc:docMk/>
            <pc:sldMk cId="3376488825" sldId="425"/>
            <ac:spMk id="25" creationId="{1F2A114D-6438-164E-84AD-75C32C52DD97}"/>
          </ac:spMkLst>
        </pc:spChg>
        <pc:spChg chg="mod">
          <ac:chgData name="Justina Ojom" userId="cbdaed7d-8d45-4372-a16a-f3f8900c2f45" providerId="ADAL" clId="{08E99EDD-100E-4341-8BAD-8C916F3A621A}" dt="2023-03-02T16:36:50.806" v="9677"/>
          <ac:spMkLst>
            <pc:docMk/>
            <pc:sldMk cId="3376488825" sldId="425"/>
            <ac:spMk id="26" creationId="{AA9C44D0-59B0-B684-8B57-D8B9C6B4CC42}"/>
          </ac:spMkLst>
        </pc:spChg>
        <pc:spChg chg="mod">
          <ac:chgData name="Justina Ojom" userId="cbdaed7d-8d45-4372-a16a-f3f8900c2f45" providerId="ADAL" clId="{08E99EDD-100E-4341-8BAD-8C916F3A621A}" dt="2023-03-02T16:38:06.946" v="9694" actId="207"/>
          <ac:spMkLst>
            <pc:docMk/>
            <pc:sldMk cId="3376488825" sldId="425"/>
            <ac:spMk id="27" creationId="{78BC8478-D017-5EA8-E3ED-0FB9B9A60726}"/>
          </ac:spMkLst>
        </pc:spChg>
        <pc:spChg chg="mod">
          <ac:chgData name="Justina Ojom" userId="cbdaed7d-8d45-4372-a16a-f3f8900c2f45" providerId="ADAL" clId="{08E99EDD-100E-4341-8BAD-8C916F3A621A}" dt="2023-03-02T16:38:06.946" v="9694" actId="207"/>
          <ac:spMkLst>
            <pc:docMk/>
            <pc:sldMk cId="3376488825" sldId="425"/>
            <ac:spMk id="28" creationId="{78F9EDD4-8D3A-38B0-9E8D-ABF4E4D2E6BA}"/>
          </ac:spMkLst>
        </pc:spChg>
        <pc:spChg chg="mod">
          <ac:chgData name="Justina Ojom" userId="cbdaed7d-8d45-4372-a16a-f3f8900c2f45" providerId="ADAL" clId="{08E99EDD-100E-4341-8BAD-8C916F3A621A}" dt="2023-03-02T16:38:06.946" v="9694" actId="207"/>
          <ac:spMkLst>
            <pc:docMk/>
            <pc:sldMk cId="3376488825" sldId="425"/>
            <ac:spMk id="29" creationId="{987C041E-DA17-B122-CD2B-81F0FA12A524}"/>
          </ac:spMkLst>
        </pc:spChg>
        <pc:spChg chg="mod">
          <ac:chgData name="Justina Ojom" userId="cbdaed7d-8d45-4372-a16a-f3f8900c2f45" providerId="ADAL" clId="{08E99EDD-100E-4341-8BAD-8C916F3A621A}" dt="2023-03-02T16:38:06.946" v="9694" actId="207"/>
          <ac:spMkLst>
            <pc:docMk/>
            <pc:sldMk cId="3376488825" sldId="425"/>
            <ac:spMk id="30" creationId="{6032AD68-95F9-1C8F-38A2-B075E5DC9F0A}"/>
          </ac:spMkLst>
        </pc:spChg>
        <pc:spChg chg="mod">
          <ac:chgData name="Justina Ojom" userId="cbdaed7d-8d45-4372-a16a-f3f8900c2f45" providerId="ADAL" clId="{08E99EDD-100E-4341-8BAD-8C916F3A621A}" dt="2023-03-02T16:38:06.946" v="9694" actId="207"/>
          <ac:spMkLst>
            <pc:docMk/>
            <pc:sldMk cId="3376488825" sldId="425"/>
            <ac:spMk id="31" creationId="{2A51B483-97A9-D417-D6C0-5C41C89DBF18}"/>
          </ac:spMkLst>
        </pc:spChg>
        <pc:spChg chg="mod">
          <ac:chgData name="Justina Ojom" userId="cbdaed7d-8d45-4372-a16a-f3f8900c2f45" providerId="ADAL" clId="{08E99EDD-100E-4341-8BAD-8C916F3A621A}" dt="2023-03-02T16:38:06.946" v="9694" actId="207"/>
          <ac:spMkLst>
            <pc:docMk/>
            <pc:sldMk cId="3376488825" sldId="425"/>
            <ac:spMk id="32" creationId="{03FE361E-1C67-2FBF-DF43-D590C807BB0A}"/>
          </ac:spMkLst>
        </pc:spChg>
        <pc:spChg chg="mod">
          <ac:chgData name="Justina Ojom" userId="cbdaed7d-8d45-4372-a16a-f3f8900c2f45" providerId="ADAL" clId="{08E99EDD-100E-4341-8BAD-8C916F3A621A}" dt="2023-03-02T16:38:06.946" v="9694" actId="207"/>
          <ac:spMkLst>
            <pc:docMk/>
            <pc:sldMk cId="3376488825" sldId="425"/>
            <ac:spMk id="33" creationId="{F6EC2B4E-E898-42D7-AE3A-D5852895613D}"/>
          </ac:spMkLst>
        </pc:spChg>
        <pc:spChg chg="mod">
          <ac:chgData name="Justina Ojom" userId="cbdaed7d-8d45-4372-a16a-f3f8900c2f45" providerId="ADAL" clId="{08E99EDD-100E-4341-8BAD-8C916F3A621A}" dt="2023-03-02T16:38:06.946" v="9694" actId="207"/>
          <ac:spMkLst>
            <pc:docMk/>
            <pc:sldMk cId="3376488825" sldId="425"/>
            <ac:spMk id="34" creationId="{A3788587-EA09-2422-ADB8-EA20AAB7754D}"/>
          </ac:spMkLst>
        </pc:spChg>
        <pc:spChg chg="mod">
          <ac:chgData name="Justina Ojom" userId="cbdaed7d-8d45-4372-a16a-f3f8900c2f45" providerId="ADAL" clId="{08E99EDD-100E-4341-8BAD-8C916F3A621A}" dt="2023-03-02T16:36:50.806" v="9677"/>
          <ac:spMkLst>
            <pc:docMk/>
            <pc:sldMk cId="3376488825" sldId="425"/>
            <ac:spMk id="36" creationId="{A0478378-FB56-200A-5BCB-F317D75BF153}"/>
          </ac:spMkLst>
        </pc:spChg>
        <pc:spChg chg="mod">
          <ac:chgData name="Justina Ojom" userId="cbdaed7d-8d45-4372-a16a-f3f8900c2f45" providerId="ADAL" clId="{08E99EDD-100E-4341-8BAD-8C916F3A621A}" dt="2023-03-02T16:38:06.946" v="9694" actId="207"/>
          <ac:spMkLst>
            <pc:docMk/>
            <pc:sldMk cId="3376488825" sldId="425"/>
            <ac:spMk id="37" creationId="{B0E7EB47-7EB6-CC41-D737-4393F7009036}"/>
          </ac:spMkLst>
        </pc:spChg>
        <pc:spChg chg="mod">
          <ac:chgData name="Justina Ojom" userId="cbdaed7d-8d45-4372-a16a-f3f8900c2f45" providerId="ADAL" clId="{08E99EDD-100E-4341-8BAD-8C916F3A621A}" dt="2023-03-02T16:36:50.806" v="9677"/>
          <ac:spMkLst>
            <pc:docMk/>
            <pc:sldMk cId="3376488825" sldId="425"/>
            <ac:spMk id="38" creationId="{F5C9C989-6646-1D6C-4F96-0711FE0CD8D1}"/>
          </ac:spMkLst>
        </pc:spChg>
        <pc:spChg chg="mod">
          <ac:chgData name="Justina Ojom" userId="cbdaed7d-8d45-4372-a16a-f3f8900c2f45" providerId="ADAL" clId="{08E99EDD-100E-4341-8BAD-8C916F3A621A}" dt="2023-03-02T16:36:50.806" v="9677"/>
          <ac:spMkLst>
            <pc:docMk/>
            <pc:sldMk cId="3376488825" sldId="425"/>
            <ac:spMk id="39" creationId="{79F58F22-BD42-102F-C44D-CB2A046703F4}"/>
          </ac:spMkLst>
        </pc:spChg>
        <pc:spChg chg="del mod">
          <ac:chgData name="Justina Ojom" userId="cbdaed7d-8d45-4372-a16a-f3f8900c2f45" providerId="ADAL" clId="{08E99EDD-100E-4341-8BAD-8C916F3A621A}" dt="2023-03-02T16:36:46.277" v="9674" actId="478"/>
          <ac:spMkLst>
            <pc:docMk/>
            <pc:sldMk cId="3376488825" sldId="425"/>
            <ac:spMk id="40" creationId="{BD8F208B-876D-A0F4-7EDC-E836B3692A72}"/>
          </ac:spMkLst>
        </pc:spChg>
        <pc:spChg chg="mod">
          <ac:chgData name="Justina Ojom" userId="cbdaed7d-8d45-4372-a16a-f3f8900c2f45" providerId="ADAL" clId="{08E99EDD-100E-4341-8BAD-8C916F3A621A}" dt="2023-03-02T13:09:09.017" v="8120" actId="2711"/>
          <ac:spMkLst>
            <pc:docMk/>
            <pc:sldMk cId="3376488825" sldId="425"/>
            <ac:spMk id="42" creationId="{1E556BA5-1204-2F89-AADA-297AF05954EE}"/>
          </ac:spMkLst>
        </pc:spChg>
        <pc:spChg chg="mod">
          <ac:chgData name="Justina Ojom" userId="cbdaed7d-8d45-4372-a16a-f3f8900c2f45" providerId="ADAL" clId="{08E99EDD-100E-4341-8BAD-8C916F3A621A}" dt="2023-03-02T13:09:09.017" v="8120" actId="2711"/>
          <ac:spMkLst>
            <pc:docMk/>
            <pc:sldMk cId="3376488825" sldId="425"/>
            <ac:spMk id="43" creationId="{198A6515-1A20-A964-EE3E-4B063E5C7288}"/>
          </ac:spMkLst>
        </pc:spChg>
        <pc:spChg chg="mod">
          <ac:chgData name="Justina Ojom" userId="cbdaed7d-8d45-4372-a16a-f3f8900c2f45" providerId="ADAL" clId="{08E99EDD-100E-4341-8BAD-8C916F3A621A}" dt="2023-03-02T13:09:09.017" v="8120" actId="2711"/>
          <ac:spMkLst>
            <pc:docMk/>
            <pc:sldMk cId="3376488825" sldId="425"/>
            <ac:spMk id="44" creationId="{0FBE7EBC-31EA-23E5-E605-147CDE6B3886}"/>
          </ac:spMkLst>
        </pc:spChg>
        <pc:spChg chg="mod">
          <ac:chgData name="Justina Ojom" userId="cbdaed7d-8d45-4372-a16a-f3f8900c2f45" providerId="ADAL" clId="{08E99EDD-100E-4341-8BAD-8C916F3A621A}" dt="2023-03-02T16:36:50.806" v="9677"/>
          <ac:spMkLst>
            <pc:docMk/>
            <pc:sldMk cId="3376488825" sldId="425"/>
            <ac:spMk id="49" creationId="{12441E47-0CBD-9939-7B03-D4ED62ED56EC}"/>
          </ac:spMkLst>
        </pc:spChg>
        <pc:spChg chg="mod">
          <ac:chgData name="Justina Ojom" userId="cbdaed7d-8d45-4372-a16a-f3f8900c2f45" providerId="ADAL" clId="{08E99EDD-100E-4341-8BAD-8C916F3A621A}" dt="2023-03-02T16:36:50.806" v="9677"/>
          <ac:spMkLst>
            <pc:docMk/>
            <pc:sldMk cId="3376488825" sldId="425"/>
            <ac:spMk id="50" creationId="{12B11A42-B32C-EBB5-0F7B-8001D1E69FB0}"/>
          </ac:spMkLst>
        </pc:spChg>
        <pc:spChg chg="mod">
          <ac:chgData name="Justina Ojom" userId="cbdaed7d-8d45-4372-a16a-f3f8900c2f45" providerId="ADAL" clId="{08E99EDD-100E-4341-8BAD-8C916F3A621A}" dt="2023-03-02T16:36:50.806" v="9677"/>
          <ac:spMkLst>
            <pc:docMk/>
            <pc:sldMk cId="3376488825" sldId="425"/>
            <ac:spMk id="51" creationId="{6A282DAB-DA67-A795-7CFA-BED7AB73F00A}"/>
          </ac:spMkLst>
        </pc:spChg>
        <pc:spChg chg="mod">
          <ac:chgData name="Justina Ojom" userId="cbdaed7d-8d45-4372-a16a-f3f8900c2f45" providerId="ADAL" clId="{08E99EDD-100E-4341-8BAD-8C916F3A621A}" dt="2023-03-02T16:36:50.806" v="9677"/>
          <ac:spMkLst>
            <pc:docMk/>
            <pc:sldMk cId="3376488825" sldId="425"/>
            <ac:spMk id="52" creationId="{6498BAE5-44BE-5F9C-895E-B2398B165C80}"/>
          </ac:spMkLst>
        </pc:spChg>
        <pc:spChg chg="mod">
          <ac:chgData name="Justina Ojom" userId="cbdaed7d-8d45-4372-a16a-f3f8900c2f45" providerId="ADAL" clId="{08E99EDD-100E-4341-8BAD-8C916F3A621A}" dt="2023-03-02T16:36:50.806" v="9677"/>
          <ac:spMkLst>
            <pc:docMk/>
            <pc:sldMk cId="3376488825" sldId="425"/>
            <ac:spMk id="55" creationId="{EBD87820-7ACD-0E21-27A7-4F56895829EF}"/>
          </ac:spMkLst>
        </pc:spChg>
        <pc:spChg chg="mod">
          <ac:chgData name="Justina Ojom" userId="cbdaed7d-8d45-4372-a16a-f3f8900c2f45" providerId="ADAL" clId="{08E99EDD-100E-4341-8BAD-8C916F3A621A}" dt="2023-03-02T16:36:50.806" v="9677"/>
          <ac:spMkLst>
            <pc:docMk/>
            <pc:sldMk cId="3376488825" sldId="425"/>
            <ac:spMk id="56" creationId="{B97E2C9D-5DCE-3166-D447-B68FDDAC3995}"/>
          </ac:spMkLst>
        </pc:spChg>
        <pc:spChg chg="mod">
          <ac:chgData name="Justina Ojom" userId="cbdaed7d-8d45-4372-a16a-f3f8900c2f45" providerId="ADAL" clId="{08E99EDD-100E-4341-8BAD-8C916F3A621A}" dt="2023-03-02T16:36:50.806" v="9677"/>
          <ac:spMkLst>
            <pc:docMk/>
            <pc:sldMk cId="3376488825" sldId="425"/>
            <ac:spMk id="57" creationId="{109B5928-A5BF-2CE9-A07E-03084F1FB326}"/>
          </ac:spMkLst>
        </pc:spChg>
        <pc:spChg chg="mod">
          <ac:chgData name="Justina Ojom" userId="cbdaed7d-8d45-4372-a16a-f3f8900c2f45" providerId="ADAL" clId="{08E99EDD-100E-4341-8BAD-8C916F3A621A}" dt="2023-03-02T16:36:50.806" v="9677"/>
          <ac:spMkLst>
            <pc:docMk/>
            <pc:sldMk cId="3376488825" sldId="425"/>
            <ac:spMk id="58" creationId="{4EE188CE-8B29-C4CE-1970-D8C030755DA8}"/>
          </ac:spMkLst>
        </pc:spChg>
        <pc:spChg chg="mod">
          <ac:chgData name="Justina Ojom" userId="cbdaed7d-8d45-4372-a16a-f3f8900c2f45" providerId="ADAL" clId="{08E99EDD-100E-4341-8BAD-8C916F3A621A}" dt="2023-03-02T16:36:50.806" v="9677"/>
          <ac:spMkLst>
            <pc:docMk/>
            <pc:sldMk cId="3376488825" sldId="425"/>
            <ac:spMk id="61" creationId="{9DD54666-1A60-FABD-965D-C8BB5E3C50C1}"/>
          </ac:spMkLst>
        </pc:spChg>
        <pc:spChg chg="mod">
          <ac:chgData name="Justina Ojom" userId="cbdaed7d-8d45-4372-a16a-f3f8900c2f45" providerId="ADAL" clId="{08E99EDD-100E-4341-8BAD-8C916F3A621A}" dt="2023-03-02T16:36:50.806" v="9677"/>
          <ac:spMkLst>
            <pc:docMk/>
            <pc:sldMk cId="3376488825" sldId="425"/>
            <ac:spMk id="62" creationId="{B015ADD3-4856-B294-617A-98F650E9BAAD}"/>
          </ac:spMkLst>
        </pc:spChg>
        <pc:spChg chg="mod">
          <ac:chgData name="Justina Ojom" userId="cbdaed7d-8d45-4372-a16a-f3f8900c2f45" providerId="ADAL" clId="{08E99EDD-100E-4341-8BAD-8C916F3A621A}" dt="2023-03-02T16:36:50.806" v="9677"/>
          <ac:spMkLst>
            <pc:docMk/>
            <pc:sldMk cId="3376488825" sldId="425"/>
            <ac:spMk id="63" creationId="{3C64BDB4-53B6-0E91-BB57-C7B5DED77570}"/>
          </ac:spMkLst>
        </pc:spChg>
        <pc:spChg chg="mod">
          <ac:chgData name="Justina Ojom" userId="cbdaed7d-8d45-4372-a16a-f3f8900c2f45" providerId="ADAL" clId="{08E99EDD-100E-4341-8BAD-8C916F3A621A}" dt="2023-03-02T16:36:50.806" v="9677"/>
          <ac:spMkLst>
            <pc:docMk/>
            <pc:sldMk cId="3376488825" sldId="425"/>
            <ac:spMk id="64" creationId="{89441476-ED54-CDF2-1781-898D915989B4}"/>
          </ac:spMkLst>
        </pc:spChg>
        <pc:spChg chg="mod">
          <ac:chgData name="Justina Ojom" userId="cbdaed7d-8d45-4372-a16a-f3f8900c2f45" providerId="ADAL" clId="{08E99EDD-100E-4341-8BAD-8C916F3A621A}" dt="2023-03-02T16:36:50.806" v="9677"/>
          <ac:spMkLst>
            <pc:docMk/>
            <pc:sldMk cId="3376488825" sldId="425"/>
            <ac:spMk id="67" creationId="{3D20759A-AFE2-98D1-4ED8-86B09873D371}"/>
          </ac:spMkLst>
        </pc:spChg>
        <pc:spChg chg="mod">
          <ac:chgData name="Justina Ojom" userId="cbdaed7d-8d45-4372-a16a-f3f8900c2f45" providerId="ADAL" clId="{08E99EDD-100E-4341-8BAD-8C916F3A621A}" dt="2023-03-02T16:36:50.806" v="9677"/>
          <ac:spMkLst>
            <pc:docMk/>
            <pc:sldMk cId="3376488825" sldId="425"/>
            <ac:spMk id="68" creationId="{9A92D068-3357-8351-50B9-7C20BDA9A029}"/>
          </ac:spMkLst>
        </pc:spChg>
        <pc:spChg chg="mod">
          <ac:chgData name="Justina Ojom" userId="cbdaed7d-8d45-4372-a16a-f3f8900c2f45" providerId="ADAL" clId="{08E99EDD-100E-4341-8BAD-8C916F3A621A}" dt="2023-03-02T16:36:50.806" v="9677"/>
          <ac:spMkLst>
            <pc:docMk/>
            <pc:sldMk cId="3376488825" sldId="425"/>
            <ac:spMk id="69" creationId="{8D8A6701-A966-786E-4484-D9949AF2B877}"/>
          </ac:spMkLst>
        </pc:spChg>
        <pc:spChg chg="mod">
          <ac:chgData name="Justina Ojom" userId="cbdaed7d-8d45-4372-a16a-f3f8900c2f45" providerId="ADAL" clId="{08E99EDD-100E-4341-8BAD-8C916F3A621A}" dt="2023-03-02T16:36:50.806" v="9677"/>
          <ac:spMkLst>
            <pc:docMk/>
            <pc:sldMk cId="3376488825" sldId="425"/>
            <ac:spMk id="70" creationId="{911C2269-B003-EC8C-8D29-D498D8F499D5}"/>
          </ac:spMkLst>
        </pc:spChg>
        <pc:spChg chg="mod">
          <ac:chgData name="Justina Ojom" userId="cbdaed7d-8d45-4372-a16a-f3f8900c2f45" providerId="ADAL" clId="{08E99EDD-100E-4341-8BAD-8C916F3A621A}" dt="2023-03-02T16:36:50.806" v="9677"/>
          <ac:spMkLst>
            <pc:docMk/>
            <pc:sldMk cId="3376488825" sldId="425"/>
            <ac:spMk id="73" creationId="{0711BC3B-1A51-18C8-5C02-4F648AAE262C}"/>
          </ac:spMkLst>
        </pc:spChg>
        <pc:spChg chg="mod">
          <ac:chgData name="Justina Ojom" userId="cbdaed7d-8d45-4372-a16a-f3f8900c2f45" providerId="ADAL" clId="{08E99EDD-100E-4341-8BAD-8C916F3A621A}" dt="2023-03-02T16:36:50.806" v="9677"/>
          <ac:spMkLst>
            <pc:docMk/>
            <pc:sldMk cId="3376488825" sldId="425"/>
            <ac:spMk id="74" creationId="{C1B6F054-3ADB-0352-7959-6FE3F3AA4AB7}"/>
          </ac:spMkLst>
        </pc:spChg>
        <pc:spChg chg="mod">
          <ac:chgData name="Justina Ojom" userId="cbdaed7d-8d45-4372-a16a-f3f8900c2f45" providerId="ADAL" clId="{08E99EDD-100E-4341-8BAD-8C916F3A621A}" dt="2023-03-02T16:36:50.806" v="9677"/>
          <ac:spMkLst>
            <pc:docMk/>
            <pc:sldMk cId="3376488825" sldId="425"/>
            <ac:spMk id="75" creationId="{D1270BB2-A855-940E-1478-22A072BC6357}"/>
          </ac:spMkLst>
        </pc:spChg>
        <pc:spChg chg="mod">
          <ac:chgData name="Justina Ojom" userId="cbdaed7d-8d45-4372-a16a-f3f8900c2f45" providerId="ADAL" clId="{08E99EDD-100E-4341-8BAD-8C916F3A621A}" dt="2023-03-02T16:36:50.806" v="9677"/>
          <ac:spMkLst>
            <pc:docMk/>
            <pc:sldMk cId="3376488825" sldId="425"/>
            <ac:spMk id="76" creationId="{719F611C-0919-2537-16AF-2B06908B4B7F}"/>
          </ac:spMkLst>
        </pc:spChg>
        <pc:spChg chg="mod">
          <ac:chgData name="Justina Ojom" userId="cbdaed7d-8d45-4372-a16a-f3f8900c2f45" providerId="ADAL" clId="{08E99EDD-100E-4341-8BAD-8C916F3A621A}" dt="2023-03-02T16:36:50.806" v="9677"/>
          <ac:spMkLst>
            <pc:docMk/>
            <pc:sldMk cId="3376488825" sldId="425"/>
            <ac:spMk id="79" creationId="{12835C04-8414-634B-05AE-16825128808E}"/>
          </ac:spMkLst>
        </pc:spChg>
        <pc:spChg chg="mod">
          <ac:chgData name="Justina Ojom" userId="cbdaed7d-8d45-4372-a16a-f3f8900c2f45" providerId="ADAL" clId="{08E99EDD-100E-4341-8BAD-8C916F3A621A}" dt="2023-03-02T16:36:50.806" v="9677"/>
          <ac:spMkLst>
            <pc:docMk/>
            <pc:sldMk cId="3376488825" sldId="425"/>
            <ac:spMk id="80" creationId="{44108589-DF53-4090-7044-94698BA3D1C2}"/>
          </ac:spMkLst>
        </pc:spChg>
        <pc:spChg chg="mod">
          <ac:chgData name="Justina Ojom" userId="cbdaed7d-8d45-4372-a16a-f3f8900c2f45" providerId="ADAL" clId="{08E99EDD-100E-4341-8BAD-8C916F3A621A}" dt="2023-03-02T16:36:50.806" v="9677"/>
          <ac:spMkLst>
            <pc:docMk/>
            <pc:sldMk cId="3376488825" sldId="425"/>
            <ac:spMk id="81" creationId="{5A7936A4-B68E-8484-C5A6-3D461EF21941}"/>
          </ac:spMkLst>
        </pc:spChg>
        <pc:spChg chg="mod">
          <ac:chgData name="Justina Ojom" userId="cbdaed7d-8d45-4372-a16a-f3f8900c2f45" providerId="ADAL" clId="{08E99EDD-100E-4341-8BAD-8C916F3A621A}" dt="2023-03-02T16:36:50.806" v="9677"/>
          <ac:spMkLst>
            <pc:docMk/>
            <pc:sldMk cId="3376488825" sldId="425"/>
            <ac:spMk id="82" creationId="{C3245782-4B90-B9E6-E95D-F097AF8D67BA}"/>
          </ac:spMkLst>
        </pc:spChg>
        <pc:spChg chg="mod">
          <ac:chgData name="Justina Ojom" userId="cbdaed7d-8d45-4372-a16a-f3f8900c2f45" providerId="ADAL" clId="{08E99EDD-100E-4341-8BAD-8C916F3A621A}" dt="2023-03-02T16:36:50.806" v="9677"/>
          <ac:spMkLst>
            <pc:docMk/>
            <pc:sldMk cId="3376488825" sldId="425"/>
            <ac:spMk id="85" creationId="{59CB93B1-8C74-5744-D8AD-5A943D648F1B}"/>
          </ac:spMkLst>
        </pc:spChg>
        <pc:spChg chg="mod">
          <ac:chgData name="Justina Ojom" userId="cbdaed7d-8d45-4372-a16a-f3f8900c2f45" providerId="ADAL" clId="{08E99EDD-100E-4341-8BAD-8C916F3A621A}" dt="2023-03-02T16:36:50.806" v="9677"/>
          <ac:spMkLst>
            <pc:docMk/>
            <pc:sldMk cId="3376488825" sldId="425"/>
            <ac:spMk id="86" creationId="{D931C6AB-D11D-9679-A0BC-61CD6A64B05B}"/>
          </ac:spMkLst>
        </pc:spChg>
        <pc:spChg chg="mod">
          <ac:chgData name="Justina Ojom" userId="cbdaed7d-8d45-4372-a16a-f3f8900c2f45" providerId="ADAL" clId="{08E99EDD-100E-4341-8BAD-8C916F3A621A}" dt="2023-03-02T16:36:50.806" v="9677"/>
          <ac:spMkLst>
            <pc:docMk/>
            <pc:sldMk cId="3376488825" sldId="425"/>
            <ac:spMk id="87" creationId="{17C60EA9-DE59-9F8D-BBAC-705352632695}"/>
          </ac:spMkLst>
        </pc:spChg>
        <pc:spChg chg="mod">
          <ac:chgData name="Justina Ojom" userId="cbdaed7d-8d45-4372-a16a-f3f8900c2f45" providerId="ADAL" clId="{08E99EDD-100E-4341-8BAD-8C916F3A621A}" dt="2023-03-02T16:36:50.806" v="9677"/>
          <ac:spMkLst>
            <pc:docMk/>
            <pc:sldMk cId="3376488825" sldId="425"/>
            <ac:spMk id="88" creationId="{E18F84B3-53A0-9D0D-9940-915C2B6659A5}"/>
          </ac:spMkLst>
        </pc:spChg>
        <pc:spChg chg="add mod">
          <ac:chgData name="Justina Ojom" userId="cbdaed7d-8d45-4372-a16a-f3f8900c2f45" providerId="ADAL" clId="{08E99EDD-100E-4341-8BAD-8C916F3A621A}" dt="2023-03-02T16:39:11.459" v="9710" actId="1076"/>
          <ac:spMkLst>
            <pc:docMk/>
            <pc:sldMk cId="3376488825" sldId="425"/>
            <ac:spMk id="89" creationId="{C946A71D-C82C-CACE-7FAF-703B66C53F59}"/>
          </ac:spMkLst>
        </pc:spChg>
        <pc:spChg chg="add mod">
          <ac:chgData name="Justina Ojom" userId="cbdaed7d-8d45-4372-a16a-f3f8900c2f45" providerId="ADAL" clId="{08E99EDD-100E-4341-8BAD-8C916F3A621A}" dt="2023-03-02T16:43:38.518" v="9717" actId="1076"/>
          <ac:spMkLst>
            <pc:docMk/>
            <pc:sldMk cId="3376488825" sldId="425"/>
            <ac:spMk id="90" creationId="{54EF5FAF-82F7-6E6A-2D9E-DFE8247216EE}"/>
          </ac:spMkLst>
        </pc:spChg>
        <pc:spChg chg="add mod">
          <ac:chgData name="Justina Ojom" userId="cbdaed7d-8d45-4372-a16a-f3f8900c2f45" providerId="ADAL" clId="{08E99EDD-100E-4341-8BAD-8C916F3A621A}" dt="2023-03-02T16:39:11.459" v="9710" actId="1076"/>
          <ac:spMkLst>
            <pc:docMk/>
            <pc:sldMk cId="3376488825" sldId="425"/>
            <ac:spMk id="91" creationId="{211DB39C-A46C-E75C-1E3E-EDA696248EAE}"/>
          </ac:spMkLst>
        </pc:spChg>
        <pc:spChg chg="mod">
          <ac:chgData name="Justina Ojom" userId="cbdaed7d-8d45-4372-a16a-f3f8900c2f45" providerId="ADAL" clId="{08E99EDD-100E-4341-8BAD-8C916F3A621A}" dt="2023-03-02T16:36:55.726" v="9680"/>
          <ac:spMkLst>
            <pc:docMk/>
            <pc:sldMk cId="3376488825" sldId="425"/>
            <ac:spMk id="95" creationId="{76A8EB30-A021-26FC-73E3-E02F58EF4969}"/>
          </ac:spMkLst>
        </pc:spChg>
        <pc:spChg chg="mod">
          <ac:chgData name="Justina Ojom" userId="cbdaed7d-8d45-4372-a16a-f3f8900c2f45" providerId="ADAL" clId="{08E99EDD-100E-4341-8BAD-8C916F3A621A}" dt="2023-03-02T16:36:55.726" v="9680"/>
          <ac:spMkLst>
            <pc:docMk/>
            <pc:sldMk cId="3376488825" sldId="425"/>
            <ac:spMk id="97" creationId="{B1A70C1E-C8C4-1B69-33CE-1EC8B15B356D}"/>
          </ac:spMkLst>
        </pc:spChg>
        <pc:spChg chg="mod">
          <ac:chgData name="Justina Ojom" userId="cbdaed7d-8d45-4372-a16a-f3f8900c2f45" providerId="ADAL" clId="{08E99EDD-100E-4341-8BAD-8C916F3A621A}" dt="2023-03-02T16:36:55.726" v="9680"/>
          <ac:spMkLst>
            <pc:docMk/>
            <pc:sldMk cId="3376488825" sldId="425"/>
            <ac:spMk id="98" creationId="{5964A317-443E-777D-F436-BA2871A4B649}"/>
          </ac:spMkLst>
        </pc:spChg>
        <pc:spChg chg="mod">
          <ac:chgData name="Justina Ojom" userId="cbdaed7d-8d45-4372-a16a-f3f8900c2f45" providerId="ADAL" clId="{08E99EDD-100E-4341-8BAD-8C916F3A621A}" dt="2023-03-02T16:36:55.726" v="9680"/>
          <ac:spMkLst>
            <pc:docMk/>
            <pc:sldMk cId="3376488825" sldId="425"/>
            <ac:spMk id="99" creationId="{DD4B14D7-9790-5AD7-324B-F501B5D7DBAB}"/>
          </ac:spMkLst>
        </pc:spChg>
        <pc:spChg chg="mod">
          <ac:chgData name="Justina Ojom" userId="cbdaed7d-8d45-4372-a16a-f3f8900c2f45" providerId="ADAL" clId="{08E99EDD-100E-4341-8BAD-8C916F3A621A}" dt="2023-03-02T16:36:55.726" v="9680"/>
          <ac:spMkLst>
            <pc:docMk/>
            <pc:sldMk cId="3376488825" sldId="425"/>
            <ac:spMk id="100" creationId="{0AF8F53B-0BEF-00BD-AA0A-47A1134FCC97}"/>
          </ac:spMkLst>
        </pc:spChg>
        <pc:spChg chg="mod">
          <ac:chgData name="Justina Ojom" userId="cbdaed7d-8d45-4372-a16a-f3f8900c2f45" providerId="ADAL" clId="{08E99EDD-100E-4341-8BAD-8C916F3A621A}" dt="2023-03-02T16:36:55.726" v="9680"/>
          <ac:spMkLst>
            <pc:docMk/>
            <pc:sldMk cId="3376488825" sldId="425"/>
            <ac:spMk id="101" creationId="{5F916D51-D529-0743-DDF0-6BFB04C15342}"/>
          </ac:spMkLst>
        </pc:spChg>
        <pc:spChg chg="mod">
          <ac:chgData name="Justina Ojom" userId="cbdaed7d-8d45-4372-a16a-f3f8900c2f45" providerId="ADAL" clId="{08E99EDD-100E-4341-8BAD-8C916F3A621A}" dt="2023-03-02T16:36:55.726" v="9680"/>
          <ac:spMkLst>
            <pc:docMk/>
            <pc:sldMk cId="3376488825" sldId="425"/>
            <ac:spMk id="102" creationId="{4A72965E-8BCF-C516-787C-DCBFBB1E9E8F}"/>
          </ac:spMkLst>
        </pc:spChg>
        <pc:spChg chg="mod">
          <ac:chgData name="Justina Ojom" userId="cbdaed7d-8d45-4372-a16a-f3f8900c2f45" providerId="ADAL" clId="{08E99EDD-100E-4341-8BAD-8C916F3A621A}" dt="2023-03-02T16:36:55.726" v="9680"/>
          <ac:spMkLst>
            <pc:docMk/>
            <pc:sldMk cId="3376488825" sldId="425"/>
            <ac:spMk id="103" creationId="{71B7FA4A-8E6F-5494-FCE5-F230BD415877}"/>
          </ac:spMkLst>
        </pc:spChg>
        <pc:spChg chg="mod">
          <ac:chgData name="Justina Ojom" userId="cbdaed7d-8d45-4372-a16a-f3f8900c2f45" providerId="ADAL" clId="{08E99EDD-100E-4341-8BAD-8C916F3A621A}" dt="2023-03-02T16:36:55.726" v="9680"/>
          <ac:spMkLst>
            <pc:docMk/>
            <pc:sldMk cId="3376488825" sldId="425"/>
            <ac:spMk id="104" creationId="{64CB21CB-D69C-3423-034F-7360BB512B33}"/>
          </ac:spMkLst>
        </pc:spChg>
        <pc:spChg chg="mod">
          <ac:chgData name="Justina Ojom" userId="cbdaed7d-8d45-4372-a16a-f3f8900c2f45" providerId="ADAL" clId="{08E99EDD-100E-4341-8BAD-8C916F3A621A}" dt="2023-03-02T16:38:18.279" v="9696"/>
          <ac:spMkLst>
            <pc:docMk/>
            <pc:sldMk cId="3376488825" sldId="425"/>
            <ac:spMk id="107" creationId="{37802C6A-7DE1-A838-CA74-8B36753ED3AA}"/>
          </ac:spMkLst>
        </pc:spChg>
        <pc:spChg chg="mod">
          <ac:chgData name="Justina Ojom" userId="cbdaed7d-8d45-4372-a16a-f3f8900c2f45" providerId="ADAL" clId="{08E99EDD-100E-4341-8BAD-8C916F3A621A}" dt="2023-03-02T16:37:43.769" v="9688" actId="242"/>
          <ac:spMkLst>
            <pc:docMk/>
            <pc:sldMk cId="3376488825" sldId="425"/>
            <ac:spMk id="108" creationId="{0F9D6767-7CB8-5566-AA08-A99951DBE226}"/>
          </ac:spMkLst>
        </pc:spChg>
        <pc:spChg chg="mod">
          <ac:chgData name="Justina Ojom" userId="cbdaed7d-8d45-4372-a16a-f3f8900c2f45" providerId="ADAL" clId="{08E99EDD-100E-4341-8BAD-8C916F3A621A}" dt="2023-03-02T16:37:43.769" v="9688" actId="242"/>
          <ac:spMkLst>
            <pc:docMk/>
            <pc:sldMk cId="3376488825" sldId="425"/>
            <ac:spMk id="109" creationId="{51975E1E-5992-133C-8B1B-034EE8FD96DB}"/>
          </ac:spMkLst>
        </pc:spChg>
        <pc:spChg chg="mod">
          <ac:chgData name="Justina Ojom" userId="cbdaed7d-8d45-4372-a16a-f3f8900c2f45" providerId="ADAL" clId="{08E99EDD-100E-4341-8BAD-8C916F3A621A}" dt="2023-03-02T16:37:43.769" v="9688" actId="242"/>
          <ac:spMkLst>
            <pc:docMk/>
            <pc:sldMk cId="3376488825" sldId="425"/>
            <ac:spMk id="110" creationId="{AD58878E-B8FD-F3E9-BC2E-BBB49C6D95F0}"/>
          </ac:spMkLst>
        </pc:spChg>
        <pc:spChg chg="mod">
          <ac:chgData name="Justina Ojom" userId="cbdaed7d-8d45-4372-a16a-f3f8900c2f45" providerId="ADAL" clId="{08E99EDD-100E-4341-8BAD-8C916F3A621A}" dt="2023-03-02T16:38:27.412" v="9700" actId="20577"/>
          <ac:spMkLst>
            <pc:docMk/>
            <pc:sldMk cId="3376488825" sldId="425"/>
            <ac:spMk id="113" creationId="{4C12961B-E052-4A9F-4452-D346614A30C6}"/>
          </ac:spMkLst>
        </pc:spChg>
        <pc:spChg chg="mod">
          <ac:chgData name="Justina Ojom" userId="cbdaed7d-8d45-4372-a16a-f3f8900c2f45" providerId="ADAL" clId="{08E99EDD-100E-4341-8BAD-8C916F3A621A}" dt="2023-03-02T16:37:43.769" v="9688" actId="242"/>
          <ac:spMkLst>
            <pc:docMk/>
            <pc:sldMk cId="3376488825" sldId="425"/>
            <ac:spMk id="114" creationId="{78AFA648-896E-98D9-4605-DEE7D57130DC}"/>
          </ac:spMkLst>
        </pc:spChg>
        <pc:spChg chg="mod">
          <ac:chgData name="Justina Ojom" userId="cbdaed7d-8d45-4372-a16a-f3f8900c2f45" providerId="ADAL" clId="{08E99EDD-100E-4341-8BAD-8C916F3A621A}" dt="2023-03-02T16:37:43.769" v="9688" actId="242"/>
          <ac:spMkLst>
            <pc:docMk/>
            <pc:sldMk cId="3376488825" sldId="425"/>
            <ac:spMk id="115" creationId="{6206C843-CE14-9344-EFCC-7DF860C38A5C}"/>
          </ac:spMkLst>
        </pc:spChg>
        <pc:spChg chg="mod">
          <ac:chgData name="Justina Ojom" userId="cbdaed7d-8d45-4372-a16a-f3f8900c2f45" providerId="ADAL" clId="{08E99EDD-100E-4341-8BAD-8C916F3A621A}" dt="2023-03-02T16:37:43.769" v="9688" actId="242"/>
          <ac:spMkLst>
            <pc:docMk/>
            <pc:sldMk cId="3376488825" sldId="425"/>
            <ac:spMk id="116" creationId="{99A7881F-68DC-A0EB-F40A-3C0E2D9FAE15}"/>
          </ac:spMkLst>
        </pc:spChg>
        <pc:spChg chg="mod">
          <ac:chgData name="Justina Ojom" userId="cbdaed7d-8d45-4372-a16a-f3f8900c2f45" providerId="ADAL" clId="{08E99EDD-100E-4341-8BAD-8C916F3A621A}" dt="2023-03-02T16:37:34.715" v="9686"/>
          <ac:spMkLst>
            <pc:docMk/>
            <pc:sldMk cId="3376488825" sldId="425"/>
            <ac:spMk id="119" creationId="{AEA6085D-8BEC-DF28-69A9-F13AE6F00217}"/>
          </ac:spMkLst>
        </pc:spChg>
        <pc:spChg chg="mod">
          <ac:chgData name="Justina Ojom" userId="cbdaed7d-8d45-4372-a16a-f3f8900c2f45" providerId="ADAL" clId="{08E99EDD-100E-4341-8BAD-8C916F3A621A}" dt="2023-03-02T16:36:55.726" v="9680"/>
          <ac:spMkLst>
            <pc:docMk/>
            <pc:sldMk cId="3376488825" sldId="425"/>
            <ac:spMk id="120" creationId="{6BFECCC6-173C-DEDE-74AD-2600BB6FFCDB}"/>
          </ac:spMkLst>
        </pc:spChg>
        <pc:spChg chg="mod">
          <ac:chgData name="Justina Ojom" userId="cbdaed7d-8d45-4372-a16a-f3f8900c2f45" providerId="ADAL" clId="{08E99EDD-100E-4341-8BAD-8C916F3A621A}" dt="2023-03-02T16:36:55.726" v="9680"/>
          <ac:spMkLst>
            <pc:docMk/>
            <pc:sldMk cId="3376488825" sldId="425"/>
            <ac:spMk id="121" creationId="{5B8BBD79-13CC-0BA7-8407-81945FC30378}"/>
          </ac:spMkLst>
        </pc:spChg>
        <pc:spChg chg="mod">
          <ac:chgData name="Justina Ojom" userId="cbdaed7d-8d45-4372-a16a-f3f8900c2f45" providerId="ADAL" clId="{08E99EDD-100E-4341-8BAD-8C916F3A621A}" dt="2023-03-02T16:36:55.726" v="9680"/>
          <ac:spMkLst>
            <pc:docMk/>
            <pc:sldMk cId="3376488825" sldId="425"/>
            <ac:spMk id="122" creationId="{D0E4B066-3CE0-EC0F-0200-D7FB2832C431}"/>
          </ac:spMkLst>
        </pc:spChg>
        <pc:spChg chg="mod">
          <ac:chgData name="Justina Ojom" userId="cbdaed7d-8d45-4372-a16a-f3f8900c2f45" providerId="ADAL" clId="{08E99EDD-100E-4341-8BAD-8C916F3A621A}" dt="2023-03-02T16:39:27.468" v="9715"/>
          <ac:spMkLst>
            <pc:docMk/>
            <pc:sldMk cId="3376488825" sldId="425"/>
            <ac:spMk id="125" creationId="{D31D4ED5-6509-1A14-B91D-61D54A0B1D16}"/>
          </ac:spMkLst>
        </pc:spChg>
        <pc:spChg chg="mod">
          <ac:chgData name="Justina Ojom" userId="cbdaed7d-8d45-4372-a16a-f3f8900c2f45" providerId="ADAL" clId="{08E99EDD-100E-4341-8BAD-8C916F3A621A}" dt="2023-03-02T16:37:43.769" v="9688" actId="242"/>
          <ac:spMkLst>
            <pc:docMk/>
            <pc:sldMk cId="3376488825" sldId="425"/>
            <ac:spMk id="126" creationId="{58BDF7BE-3407-894E-83E6-17F80ED1EECF}"/>
          </ac:spMkLst>
        </pc:spChg>
        <pc:spChg chg="mod">
          <ac:chgData name="Justina Ojom" userId="cbdaed7d-8d45-4372-a16a-f3f8900c2f45" providerId="ADAL" clId="{08E99EDD-100E-4341-8BAD-8C916F3A621A}" dt="2023-03-02T16:37:43.769" v="9688" actId="242"/>
          <ac:spMkLst>
            <pc:docMk/>
            <pc:sldMk cId="3376488825" sldId="425"/>
            <ac:spMk id="127" creationId="{E20700B3-5CF5-76F3-5E93-CCD8350654B3}"/>
          </ac:spMkLst>
        </pc:spChg>
        <pc:spChg chg="mod">
          <ac:chgData name="Justina Ojom" userId="cbdaed7d-8d45-4372-a16a-f3f8900c2f45" providerId="ADAL" clId="{08E99EDD-100E-4341-8BAD-8C916F3A621A}" dt="2023-03-02T16:37:43.769" v="9688" actId="242"/>
          <ac:spMkLst>
            <pc:docMk/>
            <pc:sldMk cId="3376488825" sldId="425"/>
            <ac:spMk id="128" creationId="{ABAD0F18-7812-AAD0-87D9-3F5047C79F79}"/>
          </ac:spMkLst>
        </pc:spChg>
        <pc:spChg chg="mod">
          <ac:chgData name="Justina Ojom" userId="cbdaed7d-8d45-4372-a16a-f3f8900c2f45" providerId="ADAL" clId="{08E99EDD-100E-4341-8BAD-8C916F3A621A}" dt="2023-03-02T16:38:22.086" v="9697"/>
          <ac:spMkLst>
            <pc:docMk/>
            <pc:sldMk cId="3376488825" sldId="425"/>
            <ac:spMk id="131" creationId="{FDE8512A-E9A9-DEC3-8C0A-9EAAD209C697}"/>
          </ac:spMkLst>
        </pc:spChg>
        <pc:spChg chg="mod">
          <ac:chgData name="Justina Ojom" userId="cbdaed7d-8d45-4372-a16a-f3f8900c2f45" providerId="ADAL" clId="{08E99EDD-100E-4341-8BAD-8C916F3A621A}" dt="2023-03-02T16:37:43.769" v="9688" actId="242"/>
          <ac:spMkLst>
            <pc:docMk/>
            <pc:sldMk cId="3376488825" sldId="425"/>
            <ac:spMk id="132" creationId="{A905BB91-241C-E8D3-5E8E-592B157DB57A}"/>
          </ac:spMkLst>
        </pc:spChg>
        <pc:spChg chg="mod">
          <ac:chgData name="Justina Ojom" userId="cbdaed7d-8d45-4372-a16a-f3f8900c2f45" providerId="ADAL" clId="{08E99EDD-100E-4341-8BAD-8C916F3A621A}" dt="2023-03-02T16:37:43.769" v="9688" actId="242"/>
          <ac:spMkLst>
            <pc:docMk/>
            <pc:sldMk cId="3376488825" sldId="425"/>
            <ac:spMk id="133" creationId="{EA06D273-9382-BBB1-C75E-08946034CE2F}"/>
          </ac:spMkLst>
        </pc:spChg>
        <pc:spChg chg="mod">
          <ac:chgData name="Justina Ojom" userId="cbdaed7d-8d45-4372-a16a-f3f8900c2f45" providerId="ADAL" clId="{08E99EDD-100E-4341-8BAD-8C916F3A621A}" dt="2023-03-02T16:37:43.769" v="9688" actId="242"/>
          <ac:spMkLst>
            <pc:docMk/>
            <pc:sldMk cId="3376488825" sldId="425"/>
            <ac:spMk id="134" creationId="{94A83D58-39FD-6963-7079-8E65C7E28421}"/>
          </ac:spMkLst>
        </pc:spChg>
        <pc:spChg chg="mod">
          <ac:chgData name="Justina Ojom" userId="cbdaed7d-8d45-4372-a16a-f3f8900c2f45" providerId="ADAL" clId="{08E99EDD-100E-4341-8BAD-8C916F3A621A}" dt="2023-03-02T16:38:34.205" v="9703" actId="20577"/>
          <ac:spMkLst>
            <pc:docMk/>
            <pc:sldMk cId="3376488825" sldId="425"/>
            <ac:spMk id="137" creationId="{E7789564-F115-33E6-C7B8-57062AAAE545}"/>
          </ac:spMkLst>
        </pc:spChg>
        <pc:spChg chg="mod">
          <ac:chgData name="Justina Ojom" userId="cbdaed7d-8d45-4372-a16a-f3f8900c2f45" providerId="ADAL" clId="{08E99EDD-100E-4341-8BAD-8C916F3A621A}" dt="2023-03-02T16:37:43.769" v="9688" actId="242"/>
          <ac:spMkLst>
            <pc:docMk/>
            <pc:sldMk cId="3376488825" sldId="425"/>
            <ac:spMk id="138" creationId="{BD605007-E288-014A-81F5-BD4C83D7E89F}"/>
          </ac:spMkLst>
        </pc:spChg>
        <pc:spChg chg="mod">
          <ac:chgData name="Justina Ojom" userId="cbdaed7d-8d45-4372-a16a-f3f8900c2f45" providerId="ADAL" clId="{08E99EDD-100E-4341-8BAD-8C916F3A621A}" dt="2023-03-02T16:37:43.769" v="9688" actId="242"/>
          <ac:spMkLst>
            <pc:docMk/>
            <pc:sldMk cId="3376488825" sldId="425"/>
            <ac:spMk id="139" creationId="{B893AB86-2D00-58CD-0C76-53DEF3BFC88D}"/>
          </ac:spMkLst>
        </pc:spChg>
        <pc:spChg chg="mod">
          <ac:chgData name="Justina Ojom" userId="cbdaed7d-8d45-4372-a16a-f3f8900c2f45" providerId="ADAL" clId="{08E99EDD-100E-4341-8BAD-8C916F3A621A}" dt="2023-03-02T16:37:43.769" v="9688" actId="242"/>
          <ac:spMkLst>
            <pc:docMk/>
            <pc:sldMk cId="3376488825" sldId="425"/>
            <ac:spMk id="140" creationId="{261AA781-5417-02F1-D89B-3DEA6C7036AD}"/>
          </ac:spMkLst>
        </pc:spChg>
        <pc:spChg chg="mod">
          <ac:chgData name="Justina Ojom" userId="cbdaed7d-8d45-4372-a16a-f3f8900c2f45" providerId="ADAL" clId="{08E99EDD-100E-4341-8BAD-8C916F3A621A}" dt="2023-03-02T16:39:23.377" v="9714"/>
          <ac:spMkLst>
            <pc:docMk/>
            <pc:sldMk cId="3376488825" sldId="425"/>
            <ac:spMk id="143" creationId="{366F541C-6410-8086-FFAA-5704F3A1459B}"/>
          </ac:spMkLst>
        </pc:spChg>
        <pc:spChg chg="mod">
          <ac:chgData name="Justina Ojom" userId="cbdaed7d-8d45-4372-a16a-f3f8900c2f45" providerId="ADAL" clId="{08E99EDD-100E-4341-8BAD-8C916F3A621A}" dt="2023-03-02T16:37:43.769" v="9688" actId="242"/>
          <ac:spMkLst>
            <pc:docMk/>
            <pc:sldMk cId="3376488825" sldId="425"/>
            <ac:spMk id="144" creationId="{F33A798E-92CD-4D52-E9F0-C14D399FEFFD}"/>
          </ac:spMkLst>
        </pc:spChg>
        <pc:spChg chg="mod">
          <ac:chgData name="Justina Ojom" userId="cbdaed7d-8d45-4372-a16a-f3f8900c2f45" providerId="ADAL" clId="{08E99EDD-100E-4341-8BAD-8C916F3A621A}" dt="2023-03-02T16:37:43.769" v="9688" actId="242"/>
          <ac:spMkLst>
            <pc:docMk/>
            <pc:sldMk cId="3376488825" sldId="425"/>
            <ac:spMk id="145" creationId="{8EFCE9CE-8994-2325-1202-021AA7A4C3C2}"/>
          </ac:spMkLst>
        </pc:spChg>
        <pc:spChg chg="mod">
          <ac:chgData name="Justina Ojom" userId="cbdaed7d-8d45-4372-a16a-f3f8900c2f45" providerId="ADAL" clId="{08E99EDD-100E-4341-8BAD-8C916F3A621A}" dt="2023-03-02T16:37:43.769" v="9688" actId="242"/>
          <ac:spMkLst>
            <pc:docMk/>
            <pc:sldMk cId="3376488825" sldId="425"/>
            <ac:spMk id="146" creationId="{58C31054-E1D0-9607-84D4-6C026C23B81C}"/>
          </ac:spMkLst>
        </pc:spChg>
        <pc:spChg chg="mod">
          <ac:chgData name="Justina Ojom" userId="cbdaed7d-8d45-4372-a16a-f3f8900c2f45" providerId="ADAL" clId="{08E99EDD-100E-4341-8BAD-8C916F3A621A}" dt="2023-03-02T16:39:14.398" v="9711" actId="571"/>
          <ac:spMkLst>
            <pc:docMk/>
            <pc:sldMk cId="3376488825" sldId="425"/>
            <ac:spMk id="149" creationId="{A7F52939-E50B-074D-D27F-C56109912BF4}"/>
          </ac:spMkLst>
        </pc:spChg>
        <pc:spChg chg="mod">
          <ac:chgData name="Justina Ojom" userId="cbdaed7d-8d45-4372-a16a-f3f8900c2f45" providerId="ADAL" clId="{08E99EDD-100E-4341-8BAD-8C916F3A621A}" dt="2023-03-02T16:39:14.398" v="9711" actId="571"/>
          <ac:spMkLst>
            <pc:docMk/>
            <pc:sldMk cId="3376488825" sldId="425"/>
            <ac:spMk id="150" creationId="{73C2484F-706D-E037-BCCE-DCBFFDA09FF8}"/>
          </ac:spMkLst>
        </pc:spChg>
        <pc:spChg chg="mod">
          <ac:chgData name="Justina Ojom" userId="cbdaed7d-8d45-4372-a16a-f3f8900c2f45" providerId="ADAL" clId="{08E99EDD-100E-4341-8BAD-8C916F3A621A}" dt="2023-03-02T16:39:14.398" v="9711" actId="571"/>
          <ac:spMkLst>
            <pc:docMk/>
            <pc:sldMk cId="3376488825" sldId="425"/>
            <ac:spMk id="151" creationId="{95E90AB5-3FD2-E880-21B9-9E5A20D32E5A}"/>
          </ac:spMkLst>
        </pc:spChg>
        <pc:spChg chg="mod">
          <ac:chgData name="Justina Ojom" userId="cbdaed7d-8d45-4372-a16a-f3f8900c2f45" providerId="ADAL" clId="{08E99EDD-100E-4341-8BAD-8C916F3A621A}" dt="2023-03-02T16:39:14.398" v="9711" actId="571"/>
          <ac:spMkLst>
            <pc:docMk/>
            <pc:sldMk cId="3376488825" sldId="425"/>
            <ac:spMk id="152" creationId="{315E629A-7B43-AF33-7F10-0DC593975B2B}"/>
          </ac:spMkLst>
        </pc:spChg>
        <pc:spChg chg="mod">
          <ac:chgData name="Justina Ojom" userId="cbdaed7d-8d45-4372-a16a-f3f8900c2f45" providerId="ADAL" clId="{08E99EDD-100E-4341-8BAD-8C916F3A621A}" dt="2023-03-02T16:39:14.398" v="9711" actId="571"/>
          <ac:spMkLst>
            <pc:docMk/>
            <pc:sldMk cId="3376488825" sldId="425"/>
            <ac:spMk id="155" creationId="{80C36B1D-706D-9E8F-6F13-371E6F358C56}"/>
          </ac:spMkLst>
        </pc:spChg>
        <pc:spChg chg="mod">
          <ac:chgData name="Justina Ojom" userId="cbdaed7d-8d45-4372-a16a-f3f8900c2f45" providerId="ADAL" clId="{08E99EDD-100E-4341-8BAD-8C916F3A621A}" dt="2023-03-02T16:39:14.398" v="9711" actId="571"/>
          <ac:spMkLst>
            <pc:docMk/>
            <pc:sldMk cId="3376488825" sldId="425"/>
            <ac:spMk id="156" creationId="{9564FDC2-3652-CE6B-60EA-02996DF6BBFE}"/>
          </ac:spMkLst>
        </pc:spChg>
        <pc:spChg chg="mod">
          <ac:chgData name="Justina Ojom" userId="cbdaed7d-8d45-4372-a16a-f3f8900c2f45" providerId="ADAL" clId="{08E99EDD-100E-4341-8BAD-8C916F3A621A}" dt="2023-03-02T16:39:14.398" v="9711" actId="571"/>
          <ac:spMkLst>
            <pc:docMk/>
            <pc:sldMk cId="3376488825" sldId="425"/>
            <ac:spMk id="157" creationId="{DB807C25-4EF3-444F-84B3-D6C83ADB6EA5}"/>
          </ac:spMkLst>
        </pc:spChg>
        <pc:spChg chg="mod">
          <ac:chgData name="Justina Ojom" userId="cbdaed7d-8d45-4372-a16a-f3f8900c2f45" providerId="ADAL" clId="{08E99EDD-100E-4341-8BAD-8C916F3A621A}" dt="2023-03-02T16:39:14.398" v="9711" actId="571"/>
          <ac:spMkLst>
            <pc:docMk/>
            <pc:sldMk cId="3376488825" sldId="425"/>
            <ac:spMk id="158" creationId="{566973E7-AECE-EB2E-8055-FDF68CC19F74}"/>
          </ac:spMkLst>
        </pc:spChg>
        <pc:grpChg chg="add del mod">
          <ac:chgData name="Justina Ojom" userId="cbdaed7d-8d45-4372-a16a-f3f8900c2f45" providerId="ADAL" clId="{08E99EDD-100E-4341-8BAD-8C916F3A621A}" dt="2023-03-02T16:36:52.566" v="9678"/>
          <ac:grpSpMkLst>
            <pc:docMk/>
            <pc:sldMk cId="3376488825" sldId="425"/>
            <ac:grpSpMk id="17" creationId="{8B17024D-C129-9918-E184-07474EE78166}"/>
          </ac:grpSpMkLst>
        </pc:grpChg>
        <pc:grpChg chg="mod">
          <ac:chgData name="Justina Ojom" userId="cbdaed7d-8d45-4372-a16a-f3f8900c2f45" providerId="ADAL" clId="{08E99EDD-100E-4341-8BAD-8C916F3A621A}" dt="2023-03-02T16:36:50.806" v="9677"/>
          <ac:grpSpMkLst>
            <pc:docMk/>
            <pc:sldMk cId="3376488825" sldId="425"/>
            <ac:grpSpMk id="18" creationId="{D2966F04-5604-5978-CA31-5E50328C3E18}"/>
          </ac:grpSpMkLst>
        </pc:grpChg>
        <pc:grpChg chg="mod">
          <ac:chgData name="Justina Ojom" userId="cbdaed7d-8d45-4372-a16a-f3f8900c2f45" providerId="ADAL" clId="{08E99EDD-100E-4341-8BAD-8C916F3A621A}" dt="2023-03-02T16:36:50.806" v="9677"/>
          <ac:grpSpMkLst>
            <pc:docMk/>
            <pc:sldMk cId="3376488825" sldId="425"/>
            <ac:grpSpMk id="21" creationId="{B127D8F7-9D70-046C-5D34-F7B98504FC2B}"/>
          </ac:grpSpMkLst>
        </pc:grpChg>
        <pc:grpChg chg="add del mod">
          <ac:chgData name="Justina Ojom" userId="cbdaed7d-8d45-4372-a16a-f3f8900c2f45" providerId="ADAL" clId="{08E99EDD-100E-4341-8BAD-8C916F3A621A}" dt="2023-03-02T16:36:52.566" v="9678"/>
          <ac:grpSpMkLst>
            <pc:docMk/>
            <pc:sldMk cId="3376488825" sldId="425"/>
            <ac:grpSpMk id="41" creationId="{0D88DF6D-27A4-0A79-046B-5B6CA3AADEC7}"/>
          </ac:grpSpMkLst>
        </pc:grpChg>
        <pc:grpChg chg="del">
          <ac:chgData name="Justina Ojom" userId="cbdaed7d-8d45-4372-a16a-f3f8900c2f45" providerId="ADAL" clId="{08E99EDD-100E-4341-8BAD-8C916F3A621A}" dt="2023-03-02T16:36:50.473" v="9676" actId="478"/>
          <ac:grpSpMkLst>
            <pc:docMk/>
            <pc:sldMk cId="3376488825" sldId="425"/>
            <ac:grpSpMk id="45" creationId="{7ECB2F2B-07AC-CC84-5453-D5727A200675}"/>
          </ac:grpSpMkLst>
        </pc:grpChg>
        <pc:grpChg chg="mod">
          <ac:chgData name="Justina Ojom" userId="cbdaed7d-8d45-4372-a16a-f3f8900c2f45" providerId="ADAL" clId="{08E99EDD-100E-4341-8BAD-8C916F3A621A}" dt="2023-03-02T16:39:11.459" v="9710" actId="1076"/>
          <ac:grpSpMkLst>
            <pc:docMk/>
            <pc:sldMk cId="3376488825" sldId="425"/>
            <ac:grpSpMk id="47" creationId="{34B0ADF1-3877-6E08-23B6-AD9C751DA81A}"/>
          </ac:grpSpMkLst>
        </pc:grpChg>
        <pc:grpChg chg="mod">
          <ac:chgData name="Justina Ojom" userId="cbdaed7d-8d45-4372-a16a-f3f8900c2f45" providerId="ADAL" clId="{08E99EDD-100E-4341-8BAD-8C916F3A621A}" dt="2023-03-02T16:36:50.806" v="9677"/>
          <ac:grpSpMkLst>
            <pc:docMk/>
            <pc:sldMk cId="3376488825" sldId="425"/>
            <ac:grpSpMk id="48" creationId="{42CEAEB4-298E-5E70-9859-6C62D1F1C3D4}"/>
          </ac:grpSpMkLst>
        </pc:grpChg>
        <pc:grpChg chg="add del mod">
          <ac:chgData name="Justina Ojom" userId="cbdaed7d-8d45-4372-a16a-f3f8900c2f45" providerId="ADAL" clId="{08E99EDD-100E-4341-8BAD-8C916F3A621A}" dt="2023-03-02T16:36:52.566" v="9678"/>
          <ac:grpSpMkLst>
            <pc:docMk/>
            <pc:sldMk cId="3376488825" sldId="425"/>
            <ac:grpSpMk id="53" creationId="{E2EAE7C3-4538-0742-8F91-4D39828394E7}"/>
          </ac:grpSpMkLst>
        </pc:grpChg>
        <pc:grpChg chg="mod">
          <ac:chgData name="Justina Ojom" userId="cbdaed7d-8d45-4372-a16a-f3f8900c2f45" providerId="ADAL" clId="{08E99EDD-100E-4341-8BAD-8C916F3A621A}" dt="2023-03-02T16:36:50.806" v="9677"/>
          <ac:grpSpMkLst>
            <pc:docMk/>
            <pc:sldMk cId="3376488825" sldId="425"/>
            <ac:grpSpMk id="54" creationId="{97130166-DD8E-E0F4-13C4-CBF4838605AF}"/>
          </ac:grpSpMkLst>
        </pc:grpChg>
        <pc:grpChg chg="add del mod">
          <ac:chgData name="Justina Ojom" userId="cbdaed7d-8d45-4372-a16a-f3f8900c2f45" providerId="ADAL" clId="{08E99EDD-100E-4341-8BAD-8C916F3A621A}" dt="2023-03-02T16:36:52.566" v="9678"/>
          <ac:grpSpMkLst>
            <pc:docMk/>
            <pc:sldMk cId="3376488825" sldId="425"/>
            <ac:grpSpMk id="59" creationId="{43D0F4FD-A80B-5A3F-8C83-6CAFD561FB29}"/>
          </ac:grpSpMkLst>
        </pc:grpChg>
        <pc:grpChg chg="mod">
          <ac:chgData name="Justina Ojom" userId="cbdaed7d-8d45-4372-a16a-f3f8900c2f45" providerId="ADAL" clId="{08E99EDD-100E-4341-8BAD-8C916F3A621A}" dt="2023-03-02T16:36:50.806" v="9677"/>
          <ac:grpSpMkLst>
            <pc:docMk/>
            <pc:sldMk cId="3376488825" sldId="425"/>
            <ac:grpSpMk id="60" creationId="{EF773C27-90E0-EA7B-936E-844D9F5D5EC8}"/>
          </ac:grpSpMkLst>
        </pc:grpChg>
        <pc:grpChg chg="add del mod">
          <ac:chgData name="Justina Ojom" userId="cbdaed7d-8d45-4372-a16a-f3f8900c2f45" providerId="ADAL" clId="{08E99EDD-100E-4341-8BAD-8C916F3A621A}" dt="2023-03-02T16:36:52.566" v="9678"/>
          <ac:grpSpMkLst>
            <pc:docMk/>
            <pc:sldMk cId="3376488825" sldId="425"/>
            <ac:grpSpMk id="65" creationId="{6ECEAD4E-8016-EEDB-CDBD-821CD90315B8}"/>
          </ac:grpSpMkLst>
        </pc:grpChg>
        <pc:grpChg chg="mod">
          <ac:chgData name="Justina Ojom" userId="cbdaed7d-8d45-4372-a16a-f3f8900c2f45" providerId="ADAL" clId="{08E99EDD-100E-4341-8BAD-8C916F3A621A}" dt="2023-03-02T16:36:50.806" v="9677"/>
          <ac:grpSpMkLst>
            <pc:docMk/>
            <pc:sldMk cId="3376488825" sldId="425"/>
            <ac:grpSpMk id="66" creationId="{7365C825-D8FA-F078-673E-7E786CE5AB41}"/>
          </ac:grpSpMkLst>
        </pc:grpChg>
        <pc:grpChg chg="add del mod">
          <ac:chgData name="Justina Ojom" userId="cbdaed7d-8d45-4372-a16a-f3f8900c2f45" providerId="ADAL" clId="{08E99EDD-100E-4341-8BAD-8C916F3A621A}" dt="2023-03-02T16:36:52.566" v="9678"/>
          <ac:grpSpMkLst>
            <pc:docMk/>
            <pc:sldMk cId="3376488825" sldId="425"/>
            <ac:grpSpMk id="71" creationId="{EE6C4842-DBC7-9B9F-409A-3632D1DC22EF}"/>
          </ac:grpSpMkLst>
        </pc:grpChg>
        <pc:grpChg chg="mod">
          <ac:chgData name="Justina Ojom" userId="cbdaed7d-8d45-4372-a16a-f3f8900c2f45" providerId="ADAL" clId="{08E99EDD-100E-4341-8BAD-8C916F3A621A}" dt="2023-03-02T16:36:50.806" v="9677"/>
          <ac:grpSpMkLst>
            <pc:docMk/>
            <pc:sldMk cId="3376488825" sldId="425"/>
            <ac:grpSpMk id="72" creationId="{74B55F8C-5D02-9452-8A5A-2261C120A20A}"/>
          </ac:grpSpMkLst>
        </pc:grpChg>
        <pc:grpChg chg="add del mod">
          <ac:chgData name="Justina Ojom" userId="cbdaed7d-8d45-4372-a16a-f3f8900c2f45" providerId="ADAL" clId="{08E99EDD-100E-4341-8BAD-8C916F3A621A}" dt="2023-03-02T16:36:52.566" v="9678"/>
          <ac:grpSpMkLst>
            <pc:docMk/>
            <pc:sldMk cId="3376488825" sldId="425"/>
            <ac:grpSpMk id="77" creationId="{43D8338D-B5C1-1C80-37EC-3D40CB6B7A85}"/>
          </ac:grpSpMkLst>
        </pc:grpChg>
        <pc:grpChg chg="mod">
          <ac:chgData name="Justina Ojom" userId="cbdaed7d-8d45-4372-a16a-f3f8900c2f45" providerId="ADAL" clId="{08E99EDD-100E-4341-8BAD-8C916F3A621A}" dt="2023-03-02T16:36:50.806" v="9677"/>
          <ac:grpSpMkLst>
            <pc:docMk/>
            <pc:sldMk cId="3376488825" sldId="425"/>
            <ac:grpSpMk id="78" creationId="{79D2D72F-2A41-8C69-D870-77D2328D88B1}"/>
          </ac:grpSpMkLst>
        </pc:grpChg>
        <pc:grpChg chg="add del mod">
          <ac:chgData name="Justina Ojom" userId="cbdaed7d-8d45-4372-a16a-f3f8900c2f45" providerId="ADAL" clId="{08E99EDD-100E-4341-8BAD-8C916F3A621A}" dt="2023-03-02T16:36:52.566" v="9678"/>
          <ac:grpSpMkLst>
            <pc:docMk/>
            <pc:sldMk cId="3376488825" sldId="425"/>
            <ac:grpSpMk id="83" creationId="{34F6E8B5-BAB7-D70F-4E46-F35D2B5E80C9}"/>
          </ac:grpSpMkLst>
        </pc:grpChg>
        <pc:grpChg chg="mod">
          <ac:chgData name="Justina Ojom" userId="cbdaed7d-8d45-4372-a16a-f3f8900c2f45" providerId="ADAL" clId="{08E99EDD-100E-4341-8BAD-8C916F3A621A}" dt="2023-03-02T16:36:50.806" v="9677"/>
          <ac:grpSpMkLst>
            <pc:docMk/>
            <pc:sldMk cId="3376488825" sldId="425"/>
            <ac:grpSpMk id="84" creationId="{9F028F63-F49F-7418-A3FE-D1C23099E545}"/>
          </ac:grpSpMkLst>
        </pc:grpChg>
        <pc:grpChg chg="add del mod">
          <ac:chgData name="Justina Ojom" userId="cbdaed7d-8d45-4372-a16a-f3f8900c2f45" providerId="ADAL" clId="{08E99EDD-100E-4341-8BAD-8C916F3A621A}" dt="2023-03-02T16:37:52.610" v="9690" actId="478"/>
          <ac:grpSpMkLst>
            <pc:docMk/>
            <pc:sldMk cId="3376488825" sldId="425"/>
            <ac:grpSpMk id="92" creationId="{9DC4DCD5-333C-5D4A-DF87-F08BD51084FD}"/>
          </ac:grpSpMkLst>
        </pc:grpChg>
        <pc:grpChg chg="mod">
          <ac:chgData name="Justina Ojom" userId="cbdaed7d-8d45-4372-a16a-f3f8900c2f45" providerId="ADAL" clId="{08E99EDD-100E-4341-8BAD-8C916F3A621A}" dt="2023-03-02T16:36:55.726" v="9680"/>
          <ac:grpSpMkLst>
            <pc:docMk/>
            <pc:sldMk cId="3376488825" sldId="425"/>
            <ac:grpSpMk id="93" creationId="{5DE7C2D3-52AE-AA00-5DE1-0D6AB261DF0F}"/>
          </ac:grpSpMkLst>
        </pc:grpChg>
        <pc:grpChg chg="mod">
          <ac:chgData name="Justina Ojom" userId="cbdaed7d-8d45-4372-a16a-f3f8900c2f45" providerId="ADAL" clId="{08E99EDD-100E-4341-8BAD-8C916F3A621A}" dt="2023-03-02T16:36:55.726" v="9680"/>
          <ac:grpSpMkLst>
            <pc:docMk/>
            <pc:sldMk cId="3376488825" sldId="425"/>
            <ac:grpSpMk id="96" creationId="{E39DAD3D-55BC-3346-60F9-A4AF776B31F0}"/>
          </ac:grpSpMkLst>
        </pc:grpChg>
        <pc:grpChg chg="add mod">
          <ac:chgData name="Justina Ojom" userId="cbdaed7d-8d45-4372-a16a-f3f8900c2f45" providerId="ADAL" clId="{08E99EDD-100E-4341-8BAD-8C916F3A621A}" dt="2023-03-02T16:39:11.459" v="9710" actId="1076"/>
          <ac:grpSpMkLst>
            <pc:docMk/>
            <pc:sldMk cId="3376488825" sldId="425"/>
            <ac:grpSpMk id="105" creationId="{FF95987F-2065-F1FE-D5EA-1B9873AF7CB4}"/>
          </ac:grpSpMkLst>
        </pc:grpChg>
        <pc:grpChg chg="mod">
          <ac:chgData name="Justina Ojom" userId="cbdaed7d-8d45-4372-a16a-f3f8900c2f45" providerId="ADAL" clId="{08E99EDD-100E-4341-8BAD-8C916F3A621A}" dt="2023-03-02T16:36:55.726" v="9680"/>
          <ac:grpSpMkLst>
            <pc:docMk/>
            <pc:sldMk cId="3376488825" sldId="425"/>
            <ac:grpSpMk id="106" creationId="{BB61BD80-8F66-882E-4CF6-61262B8DEEF6}"/>
          </ac:grpSpMkLst>
        </pc:grpChg>
        <pc:grpChg chg="add mod">
          <ac:chgData name="Justina Ojom" userId="cbdaed7d-8d45-4372-a16a-f3f8900c2f45" providerId="ADAL" clId="{08E99EDD-100E-4341-8BAD-8C916F3A621A}" dt="2023-03-02T16:39:11.459" v="9710" actId="1076"/>
          <ac:grpSpMkLst>
            <pc:docMk/>
            <pc:sldMk cId="3376488825" sldId="425"/>
            <ac:grpSpMk id="111" creationId="{C3BB20DB-3773-2A1F-90D0-936D15F4DDDF}"/>
          </ac:grpSpMkLst>
        </pc:grpChg>
        <pc:grpChg chg="mod">
          <ac:chgData name="Justina Ojom" userId="cbdaed7d-8d45-4372-a16a-f3f8900c2f45" providerId="ADAL" clId="{08E99EDD-100E-4341-8BAD-8C916F3A621A}" dt="2023-03-02T16:36:55.726" v="9680"/>
          <ac:grpSpMkLst>
            <pc:docMk/>
            <pc:sldMk cId="3376488825" sldId="425"/>
            <ac:grpSpMk id="112" creationId="{B11BCF25-58A5-750E-558C-757FEAE8F25D}"/>
          </ac:grpSpMkLst>
        </pc:grpChg>
        <pc:grpChg chg="add mod">
          <ac:chgData name="Justina Ojom" userId="cbdaed7d-8d45-4372-a16a-f3f8900c2f45" providerId="ADAL" clId="{08E99EDD-100E-4341-8BAD-8C916F3A621A}" dt="2023-03-02T16:39:19.451" v="9713" actId="1076"/>
          <ac:grpSpMkLst>
            <pc:docMk/>
            <pc:sldMk cId="3376488825" sldId="425"/>
            <ac:grpSpMk id="117" creationId="{FD03EDA0-A2E5-1F9C-F4C9-E288D9CB6BA3}"/>
          </ac:grpSpMkLst>
        </pc:grpChg>
        <pc:grpChg chg="mod">
          <ac:chgData name="Justina Ojom" userId="cbdaed7d-8d45-4372-a16a-f3f8900c2f45" providerId="ADAL" clId="{08E99EDD-100E-4341-8BAD-8C916F3A621A}" dt="2023-03-02T16:36:55.726" v="9680"/>
          <ac:grpSpMkLst>
            <pc:docMk/>
            <pc:sldMk cId="3376488825" sldId="425"/>
            <ac:grpSpMk id="118" creationId="{DB2D5101-4B40-3631-68B2-37E0CDB83FAF}"/>
          </ac:grpSpMkLst>
        </pc:grpChg>
        <pc:grpChg chg="add mod">
          <ac:chgData name="Justina Ojom" userId="cbdaed7d-8d45-4372-a16a-f3f8900c2f45" providerId="ADAL" clId="{08E99EDD-100E-4341-8BAD-8C916F3A621A}" dt="2023-03-02T16:39:11.459" v="9710" actId="1076"/>
          <ac:grpSpMkLst>
            <pc:docMk/>
            <pc:sldMk cId="3376488825" sldId="425"/>
            <ac:grpSpMk id="123" creationId="{98664D6A-53F5-3E13-5D59-2CF4E17CF9B5}"/>
          </ac:grpSpMkLst>
        </pc:grpChg>
        <pc:grpChg chg="mod">
          <ac:chgData name="Justina Ojom" userId="cbdaed7d-8d45-4372-a16a-f3f8900c2f45" providerId="ADAL" clId="{08E99EDD-100E-4341-8BAD-8C916F3A621A}" dt="2023-03-02T16:36:55.726" v="9680"/>
          <ac:grpSpMkLst>
            <pc:docMk/>
            <pc:sldMk cId="3376488825" sldId="425"/>
            <ac:grpSpMk id="124" creationId="{83893F37-AFE4-3E8A-2CB3-90078DA5B800}"/>
          </ac:grpSpMkLst>
        </pc:grpChg>
        <pc:grpChg chg="add mod">
          <ac:chgData name="Justina Ojom" userId="cbdaed7d-8d45-4372-a16a-f3f8900c2f45" providerId="ADAL" clId="{08E99EDD-100E-4341-8BAD-8C916F3A621A}" dt="2023-03-02T16:39:11.459" v="9710" actId="1076"/>
          <ac:grpSpMkLst>
            <pc:docMk/>
            <pc:sldMk cId="3376488825" sldId="425"/>
            <ac:grpSpMk id="129" creationId="{316C223B-9BD9-22A2-3EF9-1C10FEDB6F2A}"/>
          </ac:grpSpMkLst>
        </pc:grpChg>
        <pc:grpChg chg="mod">
          <ac:chgData name="Justina Ojom" userId="cbdaed7d-8d45-4372-a16a-f3f8900c2f45" providerId="ADAL" clId="{08E99EDD-100E-4341-8BAD-8C916F3A621A}" dt="2023-03-02T16:36:55.726" v="9680"/>
          <ac:grpSpMkLst>
            <pc:docMk/>
            <pc:sldMk cId="3376488825" sldId="425"/>
            <ac:grpSpMk id="130" creationId="{8D4609A1-2A0A-F7E6-661C-A2B9E32407B3}"/>
          </ac:grpSpMkLst>
        </pc:grpChg>
        <pc:grpChg chg="add mod">
          <ac:chgData name="Justina Ojom" userId="cbdaed7d-8d45-4372-a16a-f3f8900c2f45" providerId="ADAL" clId="{08E99EDD-100E-4341-8BAD-8C916F3A621A}" dt="2023-03-02T16:39:11.459" v="9710" actId="1076"/>
          <ac:grpSpMkLst>
            <pc:docMk/>
            <pc:sldMk cId="3376488825" sldId="425"/>
            <ac:grpSpMk id="135" creationId="{FE748C00-D931-6136-8E03-A1D5CA63CC27}"/>
          </ac:grpSpMkLst>
        </pc:grpChg>
        <pc:grpChg chg="mod">
          <ac:chgData name="Justina Ojom" userId="cbdaed7d-8d45-4372-a16a-f3f8900c2f45" providerId="ADAL" clId="{08E99EDD-100E-4341-8BAD-8C916F3A621A}" dt="2023-03-02T16:36:55.726" v="9680"/>
          <ac:grpSpMkLst>
            <pc:docMk/>
            <pc:sldMk cId="3376488825" sldId="425"/>
            <ac:grpSpMk id="136" creationId="{B7544298-A872-A79A-D032-9AB510AFEAE8}"/>
          </ac:grpSpMkLst>
        </pc:grpChg>
        <pc:grpChg chg="add mod">
          <ac:chgData name="Justina Ojom" userId="cbdaed7d-8d45-4372-a16a-f3f8900c2f45" providerId="ADAL" clId="{08E99EDD-100E-4341-8BAD-8C916F3A621A}" dt="2023-03-02T16:39:11.459" v="9710" actId="1076"/>
          <ac:grpSpMkLst>
            <pc:docMk/>
            <pc:sldMk cId="3376488825" sldId="425"/>
            <ac:grpSpMk id="141" creationId="{8CD7CDC9-C651-9D50-2482-806EA5A1FE44}"/>
          </ac:grpSpMkLst>
        </pc:grpChg>
        <pc:grpChg chg="mod">
          <ac:chgData name="Justina Ojom" userId="cbdaed7d-8d45-4372-a16a-f3f8900c2f45" providerId="ADAL" clId="{08E99EDD-100E-4341-8BAD-8C916F3A621A}" dt="2023-03-02T16:36:55.726" v="9680"/>
          <ac:grpSpMkLst>
            <pc:docMk/>
            <pc:sldMk cId="3376488825" sldId="425"/>
            <ac:grpSpMk id="142" creationId="{D733E56A-17AF-F9C0-9B6F-62ADCFC036C2}"/>
          </ac:grpSpMkLst>
        </pc:grpChg>
        <pc:grpChg chg="add mod">
          <ac:chgData name="Justina Ojom" userId="cbdaed7d-8d45-4372-a16a-f3f8900c2f45" providerId="ADAL" clId="{08E99EDD-100E-4341-8BAD-8C916F3A621A}" dt="2023-03-02T16:39:14.398" v="9711" actId="571"/>
          <ac:grpSpMkLst>
            <pc:docMk/>
            <pc:sldMk cId="3376488825" sldId="425"/>
            <ac:grpSpMk id="147" creationId="{3A1323F9-A093-4277-50D5-A43472F29722}"/>
          </ac:grpSpMkLst>
        </pc:grpChg>
        <pc:grpChg chg="mod">
          <ac:chgData name="Justina Ojom" userId="cbdaed7d-8d45-4372-a16a-f3f8900c2f45" providerId="ADAL" clId="{08E99EDD-100E-4341-8BAD-8C916F3A621A}" dt="2023-03-02T16:39:14.398" v="9711" actId="571"/>
          <ac:grpSpMkLst>
            <pc:docMk/>
            <pc:sldMk cId="3376488825" sldId="425"/>
            <ac:grpSpMk id="148" creationId="{D83EBC9F-2A1D-189F-F156-267850B67FA9}"/>
          </ac:grpSpMkLst>
        </pc:grpChg>
        <pc:grpChg chg="add mod">
          <ac:chgData name="Justina Ojom" userId="cbdaed7d-8d45-4372-a16a-f3f8900c2f45" providerId="ADAL" clId="{08E99EDD-100E-4341-8BAD-8C916F3A621A}" dt="2023-03-02T16:39:14.398" v="9711" actId="571"/>
          <ac:grpSpMkLst>
            <pc:docMk/>
            <pc:sldMk cId="3376488825" sldId="425"/>
            <ac:grpSpMk id="153" creationId="{05568D72-D96A-8FC3-89E1-F3A6F2C55E54}"/>
          </ac:grpSpMkLst>
        </pc:grpChg>
        <pc:grpChg chg="mod">
          <ac:chgData name="Justina Ojom" userId="cbdaed7d-8d45-4372-a16a-f3f8900c2f45" providerId="ADAL" clId="{08E99EDD-100E-4341-8BAD-8C916F3A621A}" dt="2023-03-02T16:39:14.398" v="9711" actId="571"/>
          <ac:grpSpMkLst>
            <pc:docMk/>
            <pc:sldMk cId="3376488825" sldId="425"/>
            <ac:grpSpMk id="154" creationId="{8329D2C8-C2C7-6EC4-9FCE-05D8C072005A}"/>
          </ac:grpSpMkLst>
        </pc:grpChg>
        <pc:picChg chg="mod">
          <ac:chgData name="Justina Ojom" userId="cbdaed7d-8d45-4372-a16a-f3f8900c2f45" providerId="ADAL" clId="{08E99EDD-100E-4341-8BAD-8C916F3A621A}" dt="2023-03-02T16:36:50.806" v="9677"/>
          <ac:picMkLst>
            <pc:docMk/>
            <pc:sldMk cId="3376488825" sldId="425"/>
            <ac:picMk id="19" creationId="{019C3E2D-756E-43E9-FBF7-154A596009E4}"/>
          </ac:picMkLst>
        </pc:picChg>
        <pc:picChg chg="mod">
          <ac:chgData name="Justina Ojom" userId="cbdaed7d-8d45-4372-a16a-f3f8900c2f45" providerId="ADAL" clId="{08E99EDD-100E-4341-8BAD-8C916F3A621A}" dt="2023-03-02T16:38:52.342" v="9705" actId="207"/>
          <ac:picMkLst>
            <pc:docMk/>
            <pc:sldMk cId="3376488825" sldId="425"/>
            <ac:picMk id="35" creationId="{33CFD674-3CF7-FCD7-6DA5-030613BCDA7B}"/>
          </ac:picMkLst>
        </pc:picChg>
        <pc:picChg chg="mod">
          <ac:chgData name="Justina Ojom" userId="cbdaed7d-8d45-4372-a16a-f3f8900c2f45" providerId="ADAL" clId="{08E99EDD-100E-4341-8BAD-8C916F3A621A}" dt="2023-03-02T16:38:52.342" v="9705" actId="207"/>
          <ac:picMkLst>
            <pc:docMk/>
            <pc:sldMk cId="3376488825" sldId="425"/>
            <ac:picMk id="46" creationId="{58610EA4-5121-0B7A-5E9A-A4F83A95799F}"/>
          </ac:picMkLst>
        </pc:picChg>
        <pc:picChg chg="mod">
          <ac:chgData name="Justina Ojom" userId="cbdaed7d-8d45-4372-a16a-f3f8900c2f45" providerId="ADAL" clId="{08E99EDD-100E-4341-8BAD-8C916F3A621A}" dt="2023-03-02T16:36:55.726" v="9680"/>
          <ac:picMkLst>
            <pc:docMk/>
            <pc:sldMk cId="3376488825" sldId="425"/>
            <ac:picMk id="94" creationId="{D43CCAF5-9934-0723-3815-87A526B58691}"/>
          </ac:picMkLst>
        </pc:picChg>
      </pc:sldChg>
      <pc:sldChg chg="addSp delSp modSp mod modNotes modNotesTx">
        <pc:chgData name="Justina Ojom" userId="cbdaed7d-8d45-4372-a16a-f3f8900c2f45" providerId="ADAL" clId="{08E99EDD-100E-4341-8BAD-8C916F3A621A}" dt="2023-03-02T14:51:55.088" v="8573" actId="207"/>
        <pc:sldMkLst>
          <pc:docMk/>
          <pc:sldMk cId="3464902415" sldId="428"/>
        </pc:sldMkLst>
        <pc:spChg chg="mod">
          <ac:chgData name="Justina Ojom" userId="cbdaed7d-8d45-4372-a16a-f3f8900c2f45" providerId="ADAL" clId="{08E99EDD-100E-4341-8BAD-8C916F3A621A}" dt="2023-03-02T13:09:25.090" v="8123" actId="2711"/>
          <ac:spMkLst>
            <pc:docMk/>
            <pc:sldMk cId="3464902415" sldId="428"/>
            <ac:spMk id="3" creationId="{BE66CC77-6081-79D3-A8CC-D994784EFCDD}"/>
          </ac:spMkLst>
        </pc:spChg>
        <pc:spChg chg="add del">
          <ac:chgData name="Justina Ojom" userId="cbdaed7d-8d45-4372-a16a-f3f8900c2f45" providerId="ADAL" clId="{08E99EDD-100E-4341-8BAD-8C916F3A621A}" dt="2023-03-02T13:05:48.247" v="8074" actId="478"/>
          <ac:spMkLst>
            <pc:docMk/>
            <pc:sldMk cId="3464902415" sldId="428"/>
            <ac:spMk id="4" creationId="{B24A413D-949F-A8F6-537D-4CE59638BACA}"/>
          </ac:spMkLst>
        </pc:spChg>
        <pc:spChg chg="mod">
          <ac:chgData name="Justina Ojom" userId="cbdaed7d-8d45-4372-a16a-f3f8900c2f45" providerId="ADAL" clId="{08E99EDD-100E-4341-8BAD-8C916F3A621A}" dt="2023-03-02T13:09:25.090" v="8123" actId="2711"/>
          <ac:spMkLst>
            <pc:docMk/>
            <pc:sldMk cId="3464902415" sldId="428"/>
            <ac:spMk id="14" creationId="{77426308-FC57-4621-A22C-EE55960FBD64}"/>
          </ac:spMkLst>
        </pc:spChg>
        <pc:spChg chg="mod">
          <ac:chgData name="Justina Ojom" userId="cbdaed7d-8d45-4372-a16a-f3f8900c2f45" providerId="ADAL" clId="{08E99EDD-100E-4341-8BAD-8C916F3A621A}" dt="2023-03-02T13:09:25.090" v="8123" actId="2711"/>
          <ac:spMkLst>
            <pc:docMk/>
            <pc:sldMk cId="3464902415" sldId="428"/>
            <ac:spMk id="57" creationId="{D62B3BE0-0F5B-4153-A0BA-E16ACFF0EE66}"/>
          </ac:spMkLst>
        </pc:spChg>
        <pc:spChg chg="mod">
          <ac:chgData name="Justina Ojom" userId="cbdaed7d-8d45-4372-a16a-f3f8900c2f45" providerId="ADAL" clId="{08E99EDD-100E-4341-8BAD-8C916F3A621A}" dt="2023-03-02T13:09:25.090" v="8123" actId="2711"/>
          <ac:spMkLst>
            <pc:docMk/>
            <pc:sldMk cId="3464902415" sldId="428"/>
            <ac:spMk id="58" creationId="{4D4DABB9-F696-4666-9240-F14941B6206C}"/>
          </ac:spMkLst>
        </pc:spChg>
        <pc:spChg chg="mod">
          <ac:chgData name="Justina Ojom" userId="cbdaed7d-8d45-4372-a16a-f3f8900c2f45" providerId="ADAL" clId="{08E99EDD-100E-4341-8BAD-8C916F3A621A}" dt="2023-03-02T14:51:55.088" v="8573" actId="207"/>
          <ac:spMkLst>
            <pc:docMk/>
            <pc:sldMk cId="3464902415" sldId="428"/>
            <ac:spMk id="60" creationId="{CA51DE7D-C4EB-4482-B9BD-8251CB38B67D}"/>
          </ac:spMkLst>
        </pc:spChg>
        <pc:spChg chg="mod">
          <ac:chgData name="Justina Ojom" userId="cbdaed7d-8d45-4372-a16a-f3f8900c2f45" providerId="ADAL" clId="{08E99EDD-100E-4341-8BAD-8C916F3A621A}" dt="2023-03-02T14:51:55.088" v="8573" actId="207"/>
          <ac:spMkLst>
            <pc:docMk/>
            <pc:sldMk cId="3464902415" sldId="428"/>
            <ac:spMk id="61" creationId="{ABD8A883-982A-4318-B4F5-7858ABDA3C3D}"/>
          </ac:spMkLst>
        </pc:spChg>
        <pc:spChg chg="mod">
          <ac:chgData name="Justina Ojom" userId="cbdaed7d-8d45-4372-a16a-f3f8900c2f45" providerId="ADAL" clId="{08E99EDD-100E-4341-8BAD-8C916F3A621A}" dt="2023-03-02T14:51:55.088" v="8573" actId="207"/>
          <ac:spMkLst>
            <pc:docMk/>
            <pc:sldMk cId="3464902415" sldId="428"/>
            <ac:spMk id="62" creationId="{F0DA2569-FB86-4902-B70A-F4F49A979B6B}"/>
          </ac:spMkLst>
        </pc:spChg>
      </pc:sldChg>
      <pc:sldChg chg="addSp delSp modSp mod setBg modClrScheme chgLayout modNotes modNotesTx">
        <pc:chgData name="Justina Ojom" userId="cbdaed7d-8d45-4372-a16a-f3f8900c2f45" providerId="ADAL" clId="{08E99EDD-100E-4341-8BAD-8C916F3A621A}" dt="2023-03-02T13:06:26.134" v="8076"/>
        <pc:sldMkLst>
          <pc:docMk/>
          <pc:sldMk cId="165269984" sldId="429"/>
        </pc:sldMkLst>
        <pc:spChg chg="add mod">
          <ac:chgData name="Justina Ojom" userId="cbdaed7d-8d45-4372-a16a-f3f8900c2f45" providerId="ADAL" clId="{08E99EDD-100E-4341-8BAD-8C916F3A621A}" dt="2023-03-02T13:06:26.134" v="8076"/>
          <ac:spMkLst>
            <pc:docMk/>
            <pc:sldMk cId="165269984" sldId="429"/>
            <ac:spMk id="2" creationId="{134A6756-5FC7-3220-13C5-CDC2D664E424}"/>
          </ac:spMkLst>
        </pc:spChg>
        <pc:spChg chg="del mod ord">
          <ac:chgData name="Justina Ojom" userId="cbdaed7d-8d45-4372-a16a-f3f8900c2f45" providerId="ADAL" clId="{08E99EDD-100E-4341-8BAD-8C916F3A621A}" dt="2023-03-02T13:03:30.199" v="8053" actId="478"/>
          <ac:spMkLst>
            <pc:docMk/>
            <pc:sldMk cId="165269984" sldId="429"/>
            <ac:spMk id="73" creationId="{564A277F-794B-4856-ADCA-B3D3341CBECB}"/>
          </ac:spMkLst>
        </pc:spChg>
      </pc:sldChg>
      <pc:sldChg chg="addSp delSp modSp mod modNotes modNotesTx">
        <pc:chgData name="Justina Ojom" userId="cbdaed7d-8d45-4372-a16a-f3f8900c2f45" providerId="ADAL" clId="{08E99EDD-100E-4341-8BAD-8C916F3A621A}" dt="2023-03-02T14:32:26.752" v="8395"/>
        <pc:sldMkLst>
          <pc:docMk/>
          <pc:sldMk cId="3517708837" sldId="433"/>
        </pc:sldMkLst>
        <pc:spChg chg="del mod">
          <ac:chgData name="Justina Ojom" userId="cbdaed7d-8d45-4372-a16a-f3f8900c2f45" providerId="ADAL" clId="{08E99EDD-100E-4341-8BAD-8C916F3A621A}" dt="2023-03-02T13:16:09.343" v="8213" actId="478"/>
          <ac:spMkLst>
            <pc:docMk/>
            <pc:sldMk cId="3517708837" sldId="433"/>
            <ac:spMk id="3" creationId="{CCE9B7CE-0BAE-7F30-94D3-8BBDC0806883}"/>
          </ac:spMkLst>
        </pc:spChg>
        <pc:spChg chg="del mod">
          <ac:chgData name="Justina Ojom" userId="cbdaed7d-8d45-4372-a16a-f3f8900c2f45" providerId="ADAL" clId="{08E99EDD-100E-4341-8BAD-8C916F3A621A}" dt="2023-03-02T13:16:09.343" v="8213" actId="478"/>
          <ac:spMkLst>
            <pc:docMk/>
            <pc:sldMk cId="3517708837" sldId="433"/>
            <ac:spMk id="4" creationId="{E971C037-C773-043F-4DE3-004D15828332}"/>
          </ac:spMkLst>
        </pc:spChg>
        <pc:spChg chg="add mod">
          <ac:chgData name="Justina Ojom" userId="cbdaed7d-8d45-4372-a16a-f3f8900c2f45" providerId="ADAL" clId="{08E99EDD-100E-4341-8BAD-8C916F3A621A}" dt="2023-03-02T14:29:29.020" v="8356" actId="1076"/>
          <ac:spMkLst>
            <pc:docMk/>
            <pc:sldMk cId="3517708837" sldId="433"/>
            <ac:spMk id="5" creationId="{4F96BB32-1118-C734-7835-E48C4FAEF43C}"/>
          </ac:spMkLst>
        </pc:spChg>
        <pc:spChg chg="mod">
          <ac:chgData name="Justina Ojom" userId="cbdaed7d-8d45-4372-a16a-f3f8900c2f45" providerId="ADAL" clId="{08E99EDD-100E-4341-8BAD-8C916F3A621A}" dt="2023-03-02T13:07:36.516" v="8098" actId="2711"/>
          <ac:spMkLst>
            <pc:docMk/>
            <pc:sldMk cId="3517708837" sldId="433"/>
            <ac:spMk id="312" creationId="{00000000-0000-0000-0000-000000000000}"/>
          </ac:spMkLst>
        </pc:spChg>
        <pc:graphicFrameChg chg="add mod modGraphic">
          <ac:chgData name="Justina Ojom" userId="cbdaed7d-8d45-4372-a16a-f3f8900c2f45" providerId="ADAL" clId="{08E99EDD-100E-4341-8BAD-8C916F3A621A}" dt="2023-03-02T14:32:26.752" v="8395"/>
          <ac:graphicFrameMkLst>
            <pc:docMk/>
            <pc:sldMk cId="3517708837" sldId="433"/>
            <ac:graphicFrameMk id="6" creationId="{011956F4-9CB4-DD7F-2EB1-6A08C2BE8E35}"/>
          </ac:graphicFrameMkLst>
        </pc:graphicFrameChg>
        <pc:picChg chg="del mod ord">
          <ac:chgData name="Justina Ojom" userId="cbdaed7d-8d45-4372-a16a-f3f8900c2f45" providerId="ADAL" clId="{08E99EDD-100E-4341-8BAD-8C916F3A621A}" dt="2023-03-02T14:28:55.297" v="8349" actId="478"/>
          <ac:picMkLst>
            <pc:docMk/>
            <pc:sldMk cId="3517708837" sldId="433"/>
            <ac:picMk id="2" creationId="{894C2D78-EEA9-E985-5BED-84CBC7FF9473}"/>
          </ac:picMkLst>
        </pc:picChg>
      </pc:sldChg>
      <pc:sldChg chg="addSp delSp modSp mod modNotes modNotesTx">
        <pc:chgData name="Justina Ojom" userId="cbdaed7d-8d45-4372-a16a-f3f8900c2f45" providerId="ADAL" clId="{08E99EDD-100E-4341-8BAD-8C916F3A621A}" dt="2023-03-02T15:43:29.177" v="9031" actId="1076"/>
        <pc:sldMkLst>
          <pc:docMk/>
          <pc:sldMk cId="3486784988" sldId="435"/>
        </pc:sldMkLst>
        <pc:spChg chg="mod">
          <ac:chgData name="Justina Ojom" userId="cbdaed7d-8d45-4372-a16a-f3f8900c2f45" providerId="ADAL" clId="{08E99EDD-100E-4341-8BAD-8C916F3A621A}" dt="2023-03-02T13:08:24.811" v="8109" actId="2711"/>
          <ac:spMkLst>
            <pc:docMk/>
            <pc:sldMk cId="3486784988" sldId="435"/>
            <ac:spMk id="2" creationId="{348F6F21-C01C-BCAF-7F06-9ADC7D6D8F11}"/>
          </ac:spMkLst>
        </pc:spChg>
        <pc:spChg chg="mod">
          <ac:chgData name="Justina Ojom" userId="cbdaed7d-8d45-4372-a16a-f3f8900c2f45" providerId="ADAL" clId="{08E99EDD-100E-4341-8BAD-8C916F3A621A}" dt="2023-03-02T13:08:24.811" v="8109" actId="2711"/>
          <ac:spMkLst>
            <pc:docMk/>
            <pc:sldMk cId="3486784988" sldId="435"/>
            <ac:spMk id="4" creationId="{BC6FB0A0-0F55-404F-395A-0036C9F89A7F}"/>
          </ac:spMkLst>
        </pc:spChg>
        <pc:spChg chg="mod">
          <ac:chgData name="Justina Ojom" userId="cbdaed7d-8d45-4372-a16a-f3f8900c2f45" providerId="ADAL" clId="{08E99EDD-100E-4341-8BAD-8C916F3A621A}" dt="2023-03-02T13:08:24.811" v="8109" actId="2711"/>
          <ac:spMkLst>
            <pc:docMk/>
            <pc:sldMk cId="3486784988" sldId="435"/>
            <ac:spMk id="5" creationId="{CE623520-F3AE-C866-B7B1-72CDEB806ACB}"/>
          </ac:spMkLst>
        </pc:spChg>
        <pc:spChg chg="mod">
          <ac:chgData name="Justina Ojom" userId="cbdaed7d-8d45-4372-a16a-f3f8900c2f45" providerId="ADAL" clId="{08E99EDD-100E-4341-8BAD-8C916F3A621A}" dt="2023-03-02T13:08:24.811" v="8109" actId="2711"/>
          <ac:spMkLst>
            <pc:docMk/>
            <pc:sldMk cId="3486784988" sldId="435"/>
            <ac:spMk id="6" creationId="{2ACDD5BD-22DF-7881-2467-7F01B3B0CD78}"/>
          </ac:spMkLst>
        </pc:spChg>
        <pc:spChg chg="mod">
          <ac:chgData name="Justina Ojom" userId="cbdaed7d-8d45-4372-a16a-f3f8900c2f45" providerId="ADAL" clId="{08E99EDD-100E-4341-8BAD-8C916F3A621A}" dt="2023-03-02T13:08:24.811" v="8109" actId="2711"/>
          <ac:spMkLst>
            <pc:docMk/>
            <pc:sldMk cId="3486784988" sldId="435"/>
            <ac:spMk id="7" creationId="{C329FF7C-87B4-7013-5636-52E3F0899253}"/>
          </ac:spMkLst>
        </pc:spChg>
        <pc:spChg chg="mod">
          <ac:chgData name="Justina Ojom" userId="cbdaed7d-8d45-4372-a16a-f3f8900c2f45" providerId="ADAL" clId="{08E99EDD-100E-4341-8BAD-8C916F3A621A}" dt="2023-03-02T13:08:24.811" v="8109" actId="2711"/>
          <ac:spMkLst>
            <pc:docMk/>
            <pc:sldMk cId="3486784988" sldId="435"/>
            <ac:spMk id="8" creationId="{1C6C6661-DE18-AF56-AF6B-138B787F1A1D}"/>
          </ac:spMkLst>
        </pc:spChg>
        <pc:spChg chg="mod">
          <ac:chgData name="Justina Ojom" userId="cbdaed7d-8d45-4372-a16a-f3f8900c2f45" providerId="ADAL" clId="{08E99EDD-100E-4341-8BAD-8C916F3A621A}" dt="2023-03-02T13:08:24.811" v="8109" actId="2711"/>
          <ac:spMkLst>
            <pc:docMk/>
            <pc:sldMk cId="3486784988" sldId="435"/>
            <ac:spMk id="9" creationId="{AB43F39E-89AF-87A8-5FD6-E8C9C089D381}"/>
          </ac:spMkLst>
        </pc:spChg>
        <pc:spChg chg="mod">
          <ac:chgData name="Justina Ojom" userId="cbdaed7d-8d45-4372-a16a-f3f8900c2f45" providerId="ADAL" clId="{08E99EDD-100E-4341-8BAD-8C916F3A621A}" dt="2023-03-02T15:43:27.032" v="9030" actId="1076"/>
          <ac:spMkLst>
            <pc:docMk/>
            <pc:sldMk cId="3486784988" sldId="435"/>
            <ac:spMk id="10" creationId="{47FD40F3-AB64-24A4-12C3-2911A6A62DD3}"/>
          </ac:spMkLst>
        </pc:spChg>
        <pc:spChg chg="mod">
          <ac:chgData name="Justina Ojom" userId="cbdaed7d-8d45-4372-a16a-f3f8900c2f45" providerId="ADAL" clId="{08E99EDD-100E-4341-8BAD-8C916F3A621A}" dt="2023-03-02T15:43:15.519" v="9027" actId="1076"/>
          <ac:spMkLst>
            <pc:docMk/>
            <pc:sldMk cId="3486784988" sldId="435"/>
            <ac:spMk id="12" creationId="{AF2AD734-5BA0-CEC6-A4C4-331F67B45C23}"/>
          </ac:spMkLst>
        </pc:spChg>
        <pc:spChg chg="mod">
          <ac:chgData name="Justina Ojom" userId="cbdaed7d-8d45-4372-a16a-f3f8900c2f45" providerId="ADAL" clId="{08E99EDD-100E-4341-8BAD-8C916F3A621A}" dt="2023-03-02T15:43:15.519" v="9027" actId="1076"/>
          <ac:spMkLst>
            <pc:docMk/>
            <pc:sldMk cId="3486784988" sldId="435"/>
            <ac:spMk id="13" creationId="{E7EBA3FD-00FB-E6AF-A5B3-077E86346346}"/>
          </ac:spMkLst>
        </pc:spChg>
        <pc:spChg chg="mod">
          <ac:chgData name="Justina Ojom" userId="cbdaed7d-8d45-4372-a16a-f3f8900c2f45" providerId="ADAL" clId="{08E99EDD-100E-4341-8BAD-8C916F3A621A}" dt="2023-03-02T15:42:56.260" v="9011" actId="207"/>
          <ac:spMkLst>
            <pc:docMk/>
            <pc:sldMk cId="3486784988" sldId="435"/>
            <ac:spMk id="16" creationId="{3633B578-0EAF-6A4A-B15D-6E6D25F1DB00}"/>
          </ac:spMkLst>
        </pc:spChg>
        <pc:spChg chg="mod">
          <ac:chgData name="Justina Ojom" userId="cbdaed7d-8d45-4372-a16a-f3f8900c2f45" providerId="ADAL" clId="{08E99EDD-100E-4341-8BAD-8C916F3A621A}" dt="2023-03-02T15:42:56.260" v="9011" actId="207"/>
          <ac:spMkLst>
            <pc:docMk/>
            <pc:sldMk cId="3486784988" sldId="435"/>
            <ac:spMk id="17" creationId="{AE78AC44-75C7-A59F-A04C-CF94CAFFD9A2}"/>
          </ac:spMkLst>
        </pc:spChg>
        <pc:spChg chg="mod">
          <ac:chgData name="Justina Ojom" userId="cbdaed7d-8d45-4372-a16a-f3f8900c2f45" providerId="ADAL" clId="{08E99EDD-100E-4341-8BAD-8C916F3A621A}" dt="2023-03-02T15:42:56.260" v="9011" actId="207"/>
          <ac:spMkLst>
            <pc:docMk/>
            <pc:sldMk cId="3486784988" sldId="435"/>
            <ac:spMk id="18" creationId="{857692D4-6D70-8DD5-12B0-7F3C01D4C9A0}"/>
          </ac:spMkLst>
        </pc:spChg>
        <pc:grpChg chg="del">
          <ac:chgData name="Justina Ojom" userId="cbdaed7d-8d45-4372-a16a-f3f8900c2f45" providerId="ADAL" clId="{08E99EDD-100E-4341-8BAD-8C916F3A621A}" dt="2023-03-02T15:42:35.843" v="9009" actId="478"/>
          <ac:grpSpMkLst>
            <pc:docMk/>
            <pc:sldMk cId="3486784988" sldId="435"/>
            <ac:grpSpMk id="3" creationId="{FC72928D-1393-5B1A-42A1-A09E62D82F4C}"/>
          </ac:grpSpMkLst>
        </pc:grpChg>
        <pc:grpChg chg="add mod">
          <ac:chgData name="Justina Ojom" userId="cbdaed7d-8d45-4372-a16a-f3f8900c2f45" providerId="ADAL" clId="{08E99EDD-100E-4341-8BAD-8C916F3A621A}" dt="2023-03-02T15:42:56.700" v="9012" actId="164"/>
          <ac:grpSpMkLst>
            <pc:docMk/>
            <pc:sldMk cId="3486784988" sldId="435"/>
            <ac:grpSpMk id="11" creationId="{7D9B81BA-B713-9BC5-D245-79BBDB84A276}"/>
          </ac:grpSpMkLst>
        </pc:grpChg>
        <pc:grpChg chg="add mod">
          <ac:chgData name="Justina Ojom" userId="cbdaed7d-8d45-4372-a16a-f3f8900c2f45" providerId="ADAL" clId="{08E99EDD-100E-4341-8BAD-8C916F3A621A}" dt="2023-03-02T15:42:56.700" v="9012" actId="164"/>
          <ac:grpSpMkLst>
            <pc:docMk/>
            <pc:sldMk cId="3486784988" sldId="435"/>
            <ac:grpSpMk id="14" creationId="{D3E6D4FB-539B-8DB0-F8A6-5E50A5E819E2}"/>
          </ac:grpSpMkLst>
        </pc:grpChg>
        <pc:grpChg chg="mod">
          <ac:chgData name="Justina Ojom" userId="cbdaed7d-8d45-4372-a16a-f3f8900c2f45" providerId="ADAL" clId="{08E99EDD-100E-4341-8BAD-8C916F3A621A}" dt="2023-03-02T15:42:56.260" v="9011" actId="207"/>
          <ac:grpSpMkLst>
            <pc:docMk/>
            <pc:sldMk cId="3486784988" sldId="435"/>
            <ac:grpSpMk id="15" creationId="{F00F7A31-EFB6-50AE-312A-5794EBFB5987}"/>
          </ac:grpSpMkLst>
        </pc:grpChg>
        <pc:grpChg chg="add mod">
          <ac:chgData name="Justina Ojom" userId="cbdaed7d-8d45-4372-a16a-f3f8900c2f45" providerId="ADAL" clId="{08E99EDD-100E-4341-8BAD-8C916F3A621A}" dt="2023-03-02T15:43:29.177" v="9031" actId="1076"/>
          <ac:grpSpMkLst>
            <pc:docMk/>
            <pc:sldMk cId="3486784988" sldId="435"/>
            <ac:grpSpMk id="19" creationId="{08543110-CCC4-779A-98FA-B834A854E4F3}"/>
          </ac:grpSpMkLst>
        </pc:grpChg>
      </pc:sldChg>
      <pc:sldChg chg="addSp delSp modSp mod modNotes modNotesTx">
        <pc:chgData name="Justina Ojom" userId="cbdaed7d-8d45-4372-a16a-f3f8900c2f45" providerId="ADAL" clId="{08E99EDD-100E-4341-8BAD-8C916F3A621A}" dt="2023-03-03T13:39:34.077" v="10842" actId="20577"/>
        <pc:sldMkLst>
          <pc:docMk/>
          <pc:sldMk cId="1154144279" sldId="436"/>
        </pc:sldMkLst>
        <pc:spChg chg="mod">
          <ac:chgData name="Justina Ojom" userId="cbdaed7d-8d45-4372-a16a-f3f8900c2f45" providerId="ADAL" clId="{08E99EDD-100E-4341-8BAD-8C916F3A621A}" dt="2023-03-02T13:08:15.346" v="8107" actId="2711"/>
          <ac:spMkLst>
            <pc:docMk/>
            <pc:sldMk cId="1154144279" sldId="436"/>
            <ac:spMk id="2" creationId="{90C11294-71CE-0C5A-E8F8-1BA9A36FC9DE}"/>
          </ac:spMkLst>
        </pc:spChg>
        <pc:spChg chg="del mod">
          <ac:chgData name="Justina Ojom" userId="cbdaed7d-8d45-4372-a16a-f3f8900c2f45" providerId="ADAL" clId="{08E99EDD-100E-4341-8BAD-8C916F3A621A}" dt="2023-03-02T13:10:31.831" v="8139" actId="478"/>
          <ac:spMkLst>
            <pc:docMk/>
            <pc:sldMk cId="1154144279" sldId="436"/>
            <ac:spMk id="5" creationId="{11A1A6C8-8649-D848-B9AF-F1AABCC014F5}"/>
          </ac:spMkLst>
        </pc:spChg>
        <pc:spChg chg="mod topLvl">
          <ac:chgData name="Justina Ojom" userId="cbdaed7d-8d45-4372-a16a-f3f8900c2f45" providerId="ADAL" clId="{08E99EDD-100E-4341-8BAD-8C916F3A621A}" dt="2023-03-02T15:40:00.231" v="8929" actId="1076"/>
          <ac:spMkLst>
            <pc:docMk/>
            <pc:sldMk cId="1154144279" sldId="436"/>
            <ac:spMk id="6" creationId="{F79E6ACC-2852-BD3B-872D-517BA5AA310B}"/>
          </ac:spMkLst>
        </pc:spChg>
        <pc:spChg chg="del mod topLvl">
          <ac:chgData name="Justina Ojom" userId="cbdaed7d-8d45-4372-a16a-f3f8900c2f45" providerId="ADAL" clId="{08E99EDD-100E-4341-8BAD-8C916F3A621A}" dt="2023-03-02T15:39:37.738" v="8917" actId="478"/>
          <ac:spMkLst>
            <pc:docMk/>
            <pc:sldMk cId="1154144279" sldId="436"/>
            <ac:spMk id="7" creationId="{7D2026BE-F733-E634-C4EC-733F91FB5DD1}"/>
          </ac:spMkLst>
        </pc:spChg>
        <pc:spChg chg="mod">
          <ac:chgData name="Justina Ojom" userId="cbdaed7d-8d45-4372-a16a-f3f8900c2f45" providerId="ADAL" clId="{08E99EDD-100E-4341-8BAD-8C916F3A621A}" dt="2023-03-02T13:08:15.346" v="8107" actId="2711"/>
          <ac:spMkLst>
            <pc:docMk/>
            <pc:sldMk cId="1154144279" sldId="436"/>
            <ac:spMk id="7" creationId="{A5535DCF-EFDF-E71D-5647-19CD5DA82577}"/>
          </ac:spMkLst>
        </pc:spChg>
        <pc:spChg chg="mod">
          <ac:chgData name="Justina Ojom" userId="cbdaed7d-8d45-4372-a16a-f3f8900c2f45" providerId="ADAL" clId="{08E99EDD-100E-4341-8BAD-8C916F3A621A}" dt="2023-03-02T13:08:15.346" v="8107" actId="2711"/>
          <ac:spMkLst>
            <pc:docMk/>
            <pc:sldMk cId="1154144279" sldId="436"/>
            <ac:spMk id="8" creationId="{77397195-0010-AAAA-A213-9C7566CDAD37}"/>
          </ac:spMkLst>
        </pc:spChg>
        <pc:spChg chg="del mod topLvl">
          <ac:chgData name="Justina Ojom" userId="cbdaed7d-8d45-4372-a16a-f3f8900c2f45" providerId="ADAL" clId="{08E99EDD-100E-4341-8BAD-8C916F3A621A}" dt="2023-03-02T15:39:37.738" v="8917" actId="478"/>
          <ac:spMkLst>
            <pc:docMk/>
            <pc:sldMk cId="1154144279" sldId="436"/>
            <ac:spMk id="8" creationId="{B4A6032D-CE9D-FDC7-3C40-05ADCCD0F778}"/>
          </ac:spMkLst>
        </pc:spChg>
        <pc:spChg chg="mod">
          <ac:chgData name="Justina Ojom" userId="cbdaed7d-8d45-4372-a16a-f3f8900c2f45" providerId="ADAL" clId="{08E99EDD-100E-4341-8BAD-8C916F3A621A}" dt="2023-03-02T13:08:15.346" v="8107" actId="2711"/>
          <ac:spMkLst>
            <pc:docMk/>
            <pc:sldMk cId="1154144279" sldId="436"/>
            <ac:spMk id="10" creationId="{8C7239E5-20C0-B88F-B111-05A521F0A36B}"/>
          </ac:spMkLst>
        </pc:spChg>
        <pc:spChg chg="mod">
          <ac:chgData name="Justina Ojom" userId="cbdaed7d-8d45-4372-a16a-f3f8900c2f45" providerId="ADAL" clId="{08E99EDD-100E-4341-8BAD-8C916F3A621A}" dt="2023-03-02T13:08:15.346" v="8107" actId="2711"/>
          <ac:spMkLst>
            <pc:docMk/>
            <pc:sldMk cId="1154144279" sldId="436"/>
            <ac:spMk id="11" creationId="{10DADC5D-E224-A7C8-704A-8FE9CC549FD5}"/>
          </ac:spMkLst>
        </pc:spChg>
        <pc:spChg chg="mod">
          <ac:chgData name="Justina Ojom" userId="cbdaed7d-8d45-4372-a16a-f3f8900c2f45" providerId="ADAL" clId="{08E99EDD-100E-4341-8BAD-8C916F3A621A}" dt="2023-03-02T13:10:32.096" v="8140"/>
          <ac:spMkLst>
            <pc:docMk/>
            <pc:sldMk cId="1154144279" sldId="436"/>
            <ac:spMk id="12" creationId="{39B3B767-2EE8-A380-A917-9989B3021656}"/>
          </ac:spMkLst>
        </pc:spChg>
        <pc:spChg chg="mod">
          <ac:chgData name="Justina Ojom" userId="cbdaed7d-8d45-4372-a16a-f3f8900c2f45" providerId="ADAL" clId="{08E99EDD-100E-4341-8BAD-8C916F3A621A}" dt="2023-03-02T15:40:02.114" v="8930" actId="1076"/>
          <ac:spMkLst>
            <pc:docMk/>
            <pc:sldMk cId="1154144279" sldId="436"/>
            <ac:spMk id="14" creationId="{8340A335-B27D-BAC8-A0AC-CCB97EBDEEAB}"/>
          </ac:spMkLst>
        </pc:spChg>
        <pc:spChg chg="mod">
          <ac:chgData name="Justina Ojom" userId="cbdaed7d-8d45-4372-a16a-f3f8900c2f45" providerId="ADAL" clId="{08E99EDD-100E-4341-8BAD-8C916F3A621A}" dt="2023-03-02T13:10:32.096" v="8140"/>
          <ac:spMkLst>
            <pc:docMk/>
            <pc:sldMk cId="1154144279" sldId="436"/>
            <ac:spMk id="17" creationId="{DDECD1DA-7272-9684-95C7-6DA4296EB552}"/>
          </ac:spMkLst>
        </pc:spChg>
        <pc:spChg chg="mod">
          <ac:chgData name="Justina Ojom" userId="cbdaed7d-8d45-4372-a16a-f3f8900c2f45" providerId="ADAL" clId="{08E99EDD-100E-4341-8BAD-8C916F3A621A}" dt="2023-03-02T13:10:32.096" v="8140"/>
          <ac:spMkLst>
            <pc:docMk/>
            <pc:sldMk cId="1154144279" sldId="436"/>
            <ac:spMk id="18" creationId="{73A59429-1D36-4C9B-AE4F-8C5D686E20B9}"/>
          </ac:spMkLst>
        </pc:spChg>
        <pc:spChg chg="mod">
          <ac:chgData name="Justina Ojom" userId="cbdaed7d-8d45-4372-a16a-f3f8900c2f45" providerId="ADAL" clId="{08E99EDD-100E-4341-8BAD-8C916F3A621A}" dt="2023-03-02T13:10:32.096" v="8140"/>
          <ac:spMkLst>
            <pc:docMk/>
            <pc:sldMk cId="1154144279" sldId="436"/>
            <ac:spMk id="19" creationId="{B9A1B5CB-1959-B6F4-5276-1B516B659C1A}"/>
          </ac:spMkLst>
        </pc:spChg>
        <pc:spChg chg="mod">
          <ac:chgData name="Justina Ojom" userId="cbdaed7d-8d45-4372-a16a-f3f8900c2f45" providerId="ADAL" clId="{08E99EDD-100E-4341-8BAD-8C916F3A621A}" dt="2023-03-02T13:10:32.096" v="8140"/>
          <ac:spMkLst>
            <pc:docMk/>
            <pc:sldMk cId="1154144279" sldId="436"/>
            <ac:spMk id="20" creationId="{84CF8244-40CE-0C05-88F2-A0DAD7A1F4BC}"/>
          </ac:spMkLst>
        </pc:spChg>
        <pc:spChg chg="mod">
          <ac:chgData name="Justina Ojom" userId="cbdaed7d-8d45-4372-a16a-f3f8900c2f45" providerId="ADAL" clId="{08E99EDD-100E-4341-8BAD-8C916F3A621A}" dt="2023-03-02T17:31:51.262" v="10385"/>
          <ac:spMkLst>
            <pc:docMk/>
            <pc:sldMk cId="1154144279" sldId="436"/>
            <ac:spMk id="21" creationId="{BCFF6BAA-D4CE-451E-0B30-D7F6EA5A683D}"/>
          </ac:spMkLst>
        </pc:spChg>
        <pc:spChg chg="mod">
          <ac:chgData name="Justina Ojom" userId="cbdaed7d-8d45-4372-a16a-f3f8900c2f45" providerId="ADAL" clId="{08E99EDD-100E-4341-8BAD-8C916F3A621A}" dt="2023-03-02T17:31:51.262" v="10385"/>
          <ac:spMkLst>
            <pc:docMk/>
            <pc:sldMk cId="1154144279" sldId="436"/>
            <ac:spMk id="24" creationId="{5A8BFEE8-76F3-5783-4F55-DB7BDE9338F2}"/>
          </ac:spMkLst>
        </pc:spChg>
        <pc:spChg chg="mod">
          <ac:chgData name="Justina Ojom" userId="cbdaed7d-8d45-4372-a16a-f3f8900c2f45" providerId="ADAL" clId="{08E99EDD-100E-4341-8BAD-8C916F3A621A}" dt="2023-03-02T17:31:51.262" v="10385"/>
          <ac:spMkLst>
            <pc:docMk/>
            <pc:sldMk cId="1154144279" sldId="436"/>
            <ac:spMk id="25" creationId="{C3F14CAB-B44F-34DC-7417-65365C890F37}"/>
          </ac:spMkLst>
        </pc:spChg>
        <pc:spChg chg="mod">
          <ac:chgData name="Justina Ojom" userId="cbdaed7d-8d45-4372-a16a-f3f8900c2f45" providerId="ADAL" clId="{08E99EDD-100E-4341-8BAD-8C916F3A621A}" dt="2023-03-03T13:39:14.854" v="10789" actId="20577"/>
          <ac:spMkLst>
            <pc:docMk/>
            <pc:sldMk cId="1154144279" sldId="436"/>
            <ac:spMk id="26" creationId="{C23BFE1F-BD73-A936-8A9B-A3937EB4A041}"/>
          </ac:spMkLst>
        </pc:spChg>
        <pc:spChg chg="mod">
          <ac:chgData name="Justina Ojom" userId="cbdaed7d-8d45-4372-a16a-f3f8900c2f45" providerId="ADAL" clId="{08E99EDD-100E-4341-8BAD-8C916F3A621A}" dt="2023-03-02T17:31:51.262" v="10385"/>
          <ac:spMkLst>
            <pc:docMk/>
            <pc:sldMk cId="1154144279" sldId="436"/>
            <ac:spMk id="27" creationId="{712F2019-A97A-EB4F-534D-D501D572AE9F}"/>
          </ac:spMkLst>
        </pc:spChg>
        <pc:grpChg chg="add del mod">
          <ac:chgData name="Justina Ojom" userId="cbdaed7d-8d45-4372-a16a-f3f8900c2f45" providerId="ADAL" clId="{08E99EDD-100E-4341-8BAD-8C916F3A621A}" dt="2023-03-02T17:31:51.088" v="10384" actId="478"/>
          <ac:grpSpMkLst>
            <pc:docMk/>
            <pc:sldMk cId="1154144279" sldId="436"/>
            <ac:grpSpMk id="3" creationId="{7F63870D-2DA5-D0E3-EED5-29B5BBFC3952}"/>
          </ac:grpSpMkLst>
        </pc:grpChg>
        <pc:grpChg chg="add del mod">
          <ac:chgData name="Justina Ojom" userId="cbdaed7d-8d45-4372-a16a-f3f8900c2f45" providerId="ADAL" clId="{08E99EDD-100E-4341-8BAD-8C916F3A621A}" dt="2023-03-02T15:39:35.173" v="8916" actId="165"/>
          <ac:grpSpMkLst>
            <pc:docMk/>
            <pc:sldMk cId="1154144279" sldId="436"/>
            <ac:grpSpMk id="5" creationId="{03BC4335-2647-EB6C-D69D-A0FFC60CBB9F}"/>
          </ac:grpSpMkLst>
        </pc:grpChg>
        <pc:grpChg chg="del">
          <ac:chgData name="Justina Ojom" userId="cbdaed7d-8d45-4372-a16a-f3f8900c2f45" providerId="ADAL" clId="{08E99EDD-100E-4341-8BAD-8C916F3A621A}" dt="2023-03-02T13:10:31.831" v="8139" actId="478"/>
          <ac:grpSpMkLst>
            <pc:docMk/>
            <pc:sldMk cId="1154144279" sldId="436"/>
            <ac:grpSpMk id="6" creationId="{FCE53D42-372B-7EB1-7393-E8CB7EFEC640}"/>
          </ac:grpSpMkLst>
        </pc:grpChg>
        <pc:grpChg chg="del">
          <ac:chgData name="Justina Ojom" userId="cbdaed7d-8d45-4372-a16a-f3f8900c2f45" providerId="ADAL" clId="{08E99EDD-100E-4341-8BAD-8C916F3A621A}" dt="2023-03-02T13:10:31.831" v="8139" actId="478"/>
          <ac:grpSpMkLst>
            <pc:docMk/>
            <pc:sldMk cId="1154144279" sldId="436"/>
            <ac:grpSpMk id="9" creationId="{712B9467-22C3-1C3B-5C59-48E56BABDE98}"/>
          </ac:grpSpMkLst>
        </pc:grpChg>
        <pc:grpChg chg="add mod">
          <ac:chgData name="Justina Ojom" userId="cbdaed7d-8d45-4372-a16a-f3f8900c2f45" providerId="ADAL" clId="{08E99EDD-100E-4341-8BAD-8C916F3A621A}" dt="2023-03-02T17:31:51.262" v="10385"/>
          <ac:grpSpMkLst>
            <pc:docMk/>
            <pc:sldMk cId="1154144279" sldId="436"/>
            <ac:grpSpMk id="11" creationId="{0602690F-45D3-5EDD-2CBA-8B14B120E5C0}"/>
          </ac:grpSpMkLst>
        </pc:grpChg>
        <pc:grpChg chg="mod">
          <ac:chgData name="Justina Ojom" userId="cbdaed7d-8d45-4372-a16a-f3f8900c2f45" providerId="ADAL" clId="{08E99EDD-100E-4341-8BAD-8C916F3A621A}" dt="2023-03-02T13:10:32.096" v="8140"/>
          <ac:grpSpMkLst>
            <pc:docMk/>
            <pc:sldMk cId="1154144279" sldId="436"/>
            <ac:grpSpMk id="15" creationId="{2367CE83-AAAA-7782-0CD4-F2D538F64B82}"/>
          </ac:grpSpMkLst>
        </pc:grpChg>
        <pc:grpChg chg="mod">
          <ac:chgData name="Justina Ojom" userId="cbdaed7d-8d45-4372-a16a-f3f8900c2f45" providerId="ADAL" clId="{08E99EDD-100E-4341-8BAD-8C916F3A621A}" dt="2023-03-02T13:10:32.096" v="8140"/>
          <ac:grpSpMkLst>
            <pc:docMk/>
            <pc:sldMk cId="1154144279" sldId="436"/>
            <ac:grpSpMk id="16" creationId="{DCF4E5EE-0B41-89D1-9886-7277C67D157C}"/>
          </ac:grpSpMkLst>
        </pc:grpChg>
        <pc:grpChg chg="mod">
          <ac:chgData name="Justina Ojom" userId="cbdaed7d-8d45-4372-a16a-f3f8900c2f45" providerId="ADAL" clId="{08E99EDD-100E-4341-8BAD-8C916F3A621A}" dt="2023-03-02T17:31:51.262" v="10385"/>
          <ac:grpSpMkLst>
            <pc:docMk/>
            <pc:sldMk cId="1154144279" sldId="436"/>
            <ac:grpSpMk id="22" creationId="{F8674CBC-FA0B-BEF0-A540-07FBEE0C064D}"/>
          </ac:grpSpMkLst>
        </pc:grpChg>
        <pc:grpChg chg="mod">
          <ac:chgData name="Justina Ojom" userId="cbdaed7d-8d45-4372-a16a-f3f8900c2f45" providerId="ADAL" clId="{08E99EDD-100E-4341-8BAD-8C916F3A621A}" dt="2023-03-02T17:31:51.262" v="10385"/>
          <ac:grpSpMkLst>
            <pc:docMk/>
            <pc:sldMk cId="1154144279" sldId="436"/>
            <ac:grpSpMk id="23" creationId="{466E5731-AE8D-5CF6-52B6-6F6049A7A759}"/>
          </ac:grpSpMkLst>
        </pc:grpChg>
        <pc:picChg chg="mod ord">
          <ac:chgData name="Justina Ojom" userId="cbdaed7d-8d45-4372-a16a-f3f8900c2f45" providerId="ADAL" clId="{08E99EDD-100E-4341-8BAD-8C916F3A621A}" dt="2023-03-02T15:40:00.231" v="8929" actId="1076"/>
          <ac:picMkLst>
            <pc:docMk/>
            <pc:sldMk cId="1154144279" sldId="436"/>
            <ac:picMk id="4" creationId="{72B27378-6245-62C1-3D77-78A196C5BC03}"/>
          </ac:picMkLst>
        </pc:picChg>
        <pc:picChg chg="add mod">
          <ac:chgData name="Justina Ojom" userId="cbdaed7d-8d45-4372-a16a-f3f8900c2f45" providerId="ADAL" clId="{08E99EDD-100E-4341-8BAD-8C916F3A621A}" dt="2023-03-02T15:40:00.231" v="8929" actId="1076"/>
          <ac:picMkLst>
            <pc:docMk/>
            <pc:sldMk cId="1154144279" sldId="436"/>
            <ac:picMk id="9" creationId="{D32ECEC6-5FD1-3151-C9F7-EDFF49F4C999}"/>
          </ac:picMkLst>
        </pc:picChg>
        <pc:picChg chg="add mod">
          <ac:chgData name="Justina Ojom" userId="cbdaed7d-8d45-4372-a16a-f3f8900c2f45" providerId="ADAL" clId="{08E99EDD-100E-4341-8BAD-8C916F3A621A}" dt="2023-03-02T15:40:00.231" v="8929" actId="1076"/>
          <ac:picMkLst>
            <pc:docMk/>
            <pc:sldMk cId="1154144279" sldId="436"/>
            <ac:picMk id="10" creationId="{D8053281-B69E-4213-E04E-6DBFB0782264}"/>
          </ac:picMkLst>
        </pc:picChg>
        <pc:picChg chg="del mod">
          <ac:chgData name="Justina Ojom" userId="cbdaed7d-8d45-4372-a16a-f3f8900c2f45" providerId="ADAL" clId="{08E99EDD-100E-4341-8BAD-8C916F3A621A}" dt="2023-03-02T15:39:58.362" v="8928" actId="478"/>
          <ac:picMkLst>
            <pc:docMk/>
            <pc:sldMk cId="1154144279" sldId="436"/>
            <ac:picMk id="13" creationId="{6D478507-367D-A202-E632-0D4EC2492695}"/>
          </ac:picMkLst>
        </pc:picChg>
      </pc:sldChg>
      <pc:sldChg chg="addSp delSp modSp mod modNotes modNotesTx">
        <pc:chgData name="Justina Ojom" userId="cbdaed7d-8d45-4372-a16a-f3f8900c2f45" providerId="ADAL" clId="{08E99EDD-100E-4341-8BAD-8C916F3A621A}" dt="2023-03-03T13:42:18.219" v="11112" actId="20577"/>
        <pc:sldMkLst>
          <pc:docMk/>
          <pc:sldMk cId="1635270887" sldId="437"/>
        </pc:sldMkLst>
        <pc:spChg chg="mod">
          <ac:chgData name="Justina Ojom" userId="cbdaed7d-8d45-4372-a16a-f3f8900c2f45" providerId="ADAL" clId="{08E99EDD-100E-4341-8BAD-8C916F3A621A}" dt="2023-03-02T13:06:26.134" v="8076"/>
          <ac:spMkLst>
            <pc:docMk/>
            <pc:sldMk cId="1635270887" sldId="437"/>
            <ac:spMk id="2" creationId="{4C724C57-4267-9634-3162-81EB484EDB7F}"/>
          </ac:spMkLst>
        </pc:spChg>
        <pc:spChg chg="del">
          <ac:chgData name="Justina Ojom" userId="cbdaed7d-8d45-4372-a16a-f3f8900c2f45" providerId="ADAL" clId="{08E99EDD-100E-4341-8BAD-8C916F3A621A}" dt="2023-03-02T14:48:20.386" v="8544" actId="478"/>
          <ac:spMkLst>
            <pc:docMk/>
            <pc:sldMk cId="1635270887" sldId="437"/>
            <ac:spMk id="3" creationId="{A131CB9B-CBA2-6408-239A-05299F94D40F}"/>
          </ac:spMkLst>
        </pc:spChg>
        <pc:spChg chg="mod">
          <ac:chgData name="Justina Ojom" userId="cbdaed7d-8d45-4372-a16a-f3f8900c2f45" providerId="ADAL" clId="{08E99EDD-100E-4341-8BAD-8C916F3A621A}" dt="2023-03-02T14:50:09.434" v="8548"/>
          <ac:spMkLst>
            <pc:docMk/>
            <pc:sldMk cId="1635270887" sldId="437"/>
            <ac:spMk id="6" creationId="{A97B857C-05A1-DD55-D92C-F70731E4CD7E}"/>
          </ac:spMkLst>
        </pc:spChg>
        <pc:spChg chg="mod">
          <ac:chgData name="Justina Ojom" userId="cbdaed7d-8d45-4372-a16a-f3f8900c2f45" providerId="ADAL" clId="{08E99EDD-100E-4341-8BAD-8C916F3A621A}" dt="2023-03-02T14:50:09.434" v="8548"/>
          <ac:spMkLst>
            <pc:docMk/>
            <pc:sldMk cId="1635270887" sldId="437"/>
            <ac:spMk id="7" creationId="{C7774535-BA7F-CC11-CB82-85437135EE5B}"/>
          </ac:spMkLst>
        </pc:spChg>
        <pc:spChg chg="mod">
          <ac:chgData name="Justina Ojom" userId="cbdaed7d-8d45-4372-a16a-f3f8900c2f45" providerId="ADAL" clId="{08E99EDD-100E-4341-8BAD-8C916F3A621A}" dt="2023-03-02T14:48:20.751" v="8545"/>
          <ac:spMkLst>
            <pc:docMk/>
            <pc:sldMk cId="1635270887" sldId="437"/>
            <ac:spMk id="9" creationId="{42A9B74B-F65B-069F-9253-E823C6EDD118}"/>
          </ac:spMkLst>
        </pc:spChg>
        <pc:spChg chg="mod">
          <ac:chgData name="Justina Ojom" userId="cbdaed7d-8d45-4372-a16a-f3f8900c2f45" providerId="ADAL" clId="{08E99EDD-100E-4341-8BAD-8C916F3A621A}" dt="2023-03-02T14:48:20.751" v="8545"/>
          <ac:spMkLst>
            <pc:docMk/>
            <pc:sldMk cId="1635270887" sldId="437"/>
            <ac:spMk id="11" creationId="{97B98BC8-619A-63F4-257B-92476B8ECDF1}"/>
          </ac:spMkLst>
        </pc:spChg>
        <pc:spChg chg="mod">
          <ac:chgData name="Justina Ojom" userId="cbdaed7d-8d45-4372-a16a-f3f8900c2f45" providerId="ADAL" clId="{08E99EDD-100E-4341-8BAD-8C916F3A621A}" dt="2023-03-02T14:48:20.751" v="8545"/>
          <ac:spMkLst>
            <pc:docMk/>
            <pc:sldMk cId="1635270887" sldId="437"/>
            <ac:spMk id="12" creationId="{B0B0F546-47C1-C6A2-E5D8-7BBF04883E30}"/>
          </ac:spMkLst>
        </pc:spChg>
        <pc:spChg chg="mod">
          <ac:chgData name="Justina Ojom" userId="cbdaed7d-8d45-4372-a16a-f3f8900c2f45" providerId="ADAL" clId="{08E99EDD-100E-4341-8BAD-8C916F3A621A}" dt="2023-03-02T14:50:16.882" v="8552" actId="207"/>
          <ac:spMkLst>
            <pc:docMk/>
            <pc:sldMk cId="1635270887" sldId="437"/>
            <ac:spMk id="13" creationId="{D4224EB7-A497-1879-16C3-27E5C709AA4B}"/>
          </ac:spMkLst>
        </pc:spChg>
        <pc:spChg chg="mod">
          <ac:chgData name="Justina Ojom" userId="cbdaed7d-8d45-4372-a16a-f3f8900c2f45" providerId="ADAL" clId="{08E99EDD-100E-4341-8BAD-8C916F3A621A}" dt="2023-03-02T14:50:16.882" v="8552" actId="207"/>
          <ac:spMkLst>
            <pc:docMk/>
            <pc:sldMk cId="1635270887" sldId="437"/>
            <ac:spMk id="14" creationId="{060753A2-135D-699A-54AB-C1017AB6B738}"/>
          </ac:spMkLst>
        </pc:spChg>
        <pc:spChg chg="mod">
          <ac:chgData name="Justina Ojom" userId="cbdaed7d-8d45-4372-a16a-f3f8900c2f45" providerId="ADAL" clId="{08E99EDD-100E-4341-8BAD-8C916F3A621A}" dt="2023-03-02T14:50:16.882" v="8552" actId="207"/>
          <ac:spMkLst>
            <pc:docMk/>
            <pc:sldMk cId="1635270887" sldId="437"/>
            <ac:spMk id="15" creationId="{94463692-A4EE-EC98-6A83-E3FB8B311AFF}"/>
          </ac:spMkLst>
        </pc:spChg>
        <pc:spChg chg="mod">
          <ac:chgData name="Justina Ojom" userId="cbdaed7d-8d45-4372-a16a-f3f8900c2f45" providerId="ADAL" clId="{08E99EDD-100E-4341-8BAD-8C916F3A621A}" dt="2023-03-02T17:32:49.732" v="10401"/>
          <ac:spMkLst>
            <pc:docMk/>
            <pc:sldMk cId="1635270887" sldId="437"/>
            <ac:spMk id="17" creationId="{F9958749-03EB-9B01-9F06-9A2D8D2072B3}"/>
          </ac:spMkLst>
        </pc:spChg>
        <pc:spChg chg="mod">
          <ac:chgData name="Justina Ojom" userId="cbdaed7d-8d45-4372-a16a-f3f8900c2f45" providerId="ADAL" clId="{08E99EDD-100E-4341-8BAD-8C916F3A621A}" dt="2023-03-03T13:42:05.939" v="11070" actId="3064"/>
          <ac:spMkLst>
            <pc:docMk/>
            <pc:sldMk cId="1635270887" sldId="437"/>
            <ac:spMk id="19" creationId="{9745452F-8841-9A1A-2C1E-D8196BB3D235}"/>
          </ac:spMkLst>
        </pc:spChg>
        <pc:spChg chg="mod">
          <ac:chgData name="Justina Ojom" userId="cbdaed7d-8d45-4372-a16a-f3f8900c2f45" providerId="ADAL" clId="{08E99EDD-100E-4341-8BAD-8C916F3A621A}" dt="2023-03-02T17:32:49.732" v="10401"/>
          <ac:spMkLst>
            <pc:docMk/>
            <pc:sldMk cId="1635270887" sldId="437"/>
            <ac:spMk id="20" creationId="{DF53C3BE-3445-276E-9D58-DCC749C4BAFD}"/>
          </ac:spMkLst>
        </pc:spChg>
        <pc:grpChg chg="add mod">
          <ac:chgData name="Justina Ojom" userId="cbdaed7d-8d45-4372-a16a-f3f8900c2f45" providerId="ADAL" clId="{08E99EDD-100E-4341-8BAD-8C916F3A621A}" dt="2023-03-02T14:50:13.760" v="8551" actId="1076"/>
          <ac:grpSpMkLst>
            <pc:docMk/>
            <pc:sldMk cId="1635270887" sldId="437"/>
            <ac:grpSpMk id="3" creationId="{BDCA6EA1-4111-05A0-0FA3-8D21154C7490}"/>
          </ac:grpSpMkLst>
        </pc:grpChg>
        <pc:grpChg chg="mod">
          <ac:chgData name="Justina Ojom" userId="cbdaed7d-8d45-4372-a16a-f3f8900c2f45" providerId="ADAL" clId="{08E99EDD-100E-4341-8BAD-8C916F3A621A}" dt="2023-03-02T14:50:09.434" v="8548"/>
          <ac:grpSpMkLst>
            <pc:docMk/>
            <pc:sldMk cId="1635270887" sldId="437"/>
            <ac:grpSpMk id="4" creationId="{49F77A3C-80D8-6253-203F-D8A0497924BB}"/>
          </ac:grpSpMkLst>
        </pc:grpChg>
        <pc:grpChg chg="mod">
          <ac:chgData name="Justina Ojom" userId="cbdaed7d-8d45-4372-a16a-f3f8900c2f45" providerId="ADAL" clId="{08E99EDD-100E-4341-8BAD-8C916F3A621A}" dt="2023-03-02T14:50:09.434" v="8548"/>
          <ac:grpSpMkLst>
            <pc:docMk/>
            <pc:sldMk cId="1635270887" sldId="437"/>
            <ac:grpSpMk id="5" creationId="{84E70B83-769D-245D-9B1F-F86E1E83FDC0}"/>
          </ac:grpSpMkLst>
        </pc:grpChg>
        <pc:grpChg chg="del">
          <ac:chgData name="Justina Ojom" userId="cbdaed7d-8d45-4372-a16a-f3f8900c2f45" providerId="ADAL" clId="{08E99EDD-100E-4341-8BAD-8C916F3A621A}" dt="2023-03-02T14:48:20.386" v="8544" actId="478"/>
          <ac:grpSpMkLst>
            <pc:docMk/>
            <pc:sldMk cId="1635270887" sldId="437"/>
            <ac:grpSpMk id="5" creationId="{D29ABED6-821E-2849-078D-F1CBC872B0A9}"/>
          </ac:grpSpMkLst>
        </pc:grpChg>
        <pc:grpChg chg="add del mod">
          <ac:chgData name="Justina Ojom" userId="cbdaed7d-8d45-4372-a16a-f3f8900c2f45" providerId="ADAL" clId="{08E99EDD-100E-4341-8BAD-8C916F3A621A}" dt="2023-03-02T17:32:49.515" v="10400" actId="478"/>
          <ac:grpSpMkLst>
            <pc:docMk/>
            <pc:sldMk cId="1635270887" sldId="437"/>
            <ac:grpSpMk id="8" creationId="{20D8E4FA-092B-664C-3CEF-03B4D8746A02}"/>
          </ac:grpSpMkLst>
        </pc:grpChg>
        <pc:grpChg chg="mod">
          <ac:chgData name="Justina Ojom" userId="cbdaed7d-8d45-4372-a16a-f3f8900c2f45" providerId="ADAL" clId="{08E99EDD-100E-4341-8BAD-8C916F3A621A}" dt="2023-03-02T14:48:20.751" v="8545"/>
          <ac:grpSpMkLst>
            <pc:docMk/>
            <pc:sldMk cId="1635270887" sldId="437"/>
            <ac:grpSpMk id="10" creationId="{AF9C3246-899D-2DD4-9689-653E865E1D7B}"/>
          </ac:grpSpMkLst>
        </pc:grpChg>
        <pc:grpChg chg="add mod">
          <ac:chgData name="Justina Ojom" userId="cbdaed7d-8d45-4372-a16a-f3f8900c2f45" providerId="ADAL" clId="{08E99EDD-100E-4341-8BAD-8C916F3A621A}" dt="2023-03-02T17:32:49.732" v="10401"/>
          <ac:grpSpMkLst>
            <pc:docMk/>
            <pc:sldMk cId="1635270887" sldId="437"/>
            <ac:grpSpMk id="16" creationId="{8EBAC530-A57F-AF0F-C273-45FB45976A1A}"/>
          </ac:grpSpMkLst>
        </pc:grpChg>
        <pc:grpChg chg="mod">
          <ac:chgData name="Justina Ojom" userId="cbdaed7d-8d45-4372-a16a-f3f8900c2f45" providerId="ADAL" clId="{08E99EDD-100E-4341-8BAD-8C916F3A621A}" dt="2023-03-02T17:32:49.732" v="10401"/>
          <ac:grpSpMkLst>
            <pc:docMk/>
            <pc:sldMk cId="1635270887" sldId="437"/>
            <ac:grpSpMk id="18" creationId="{6CBAB148-E147-2FC7-4CD4-54502A014E97}"/>
          </ac:grpSpMkLst>
        </pc:grpChg>
        <pc:picChg chg="del">
          <ac:chgData name="Justina Ojom" userId="cbdaed7d-8d45-4372-a16a-f3f8900c2f45" providerId="ADAL" clId="{08E99EDD-100E-4341-8BAD-8C916F3A621A}" dt="2023-03-02T14:48:24.850" v="8546" actId="478"/>
          <ac:picMkLst>
            <pc:docMk/>
            <pc:sldMk cId="1635270887" sldId="437"/>
            <ac:picMk id="4" creationId="{E7007B74-05C8-6D9B-31DA-6B5EF11CC84E}"/>
          </ac:picMkLst>
        </pc:picChg>
      </pc:sldChg>
      <pc:sldChg chg="addSp delSp modSp mod modNotes modNotesTx">
        <pc:chgData name="Justina Ojom" userId="cbdaed7d-8d45-4372-a16a-f3f8900c2f45" providerId="ADAL" clId="{08E99EDD-100E-4341-8BAD-8C916F3A621A}" dt="2023-03-03T13:58:14.673" v="11366" actId="313"/>
        <pc:sldMkLst>
          <pc:docMk/>
          <pc:sldMk cId="4018008269" sldId="438"/>
        </pc:sldMkLst>
        <pc:spChg chg="mod">
          <ac:chgData name="Justina Ojom" userId="cbdaed7d-8d45-4372-a16a-f3f8900c2f45" providerId="ADAL" clId="{08E99EDD-100E-4341-8BAD-8C916F3A621A}" dt="2023-03-02T13:08:53.301" v="8115" actId="2711"/>
          <ac:spMkLst>
            <pc:docMk/>
            <pc:sldMk cId="4018008269" sldId="438"/>
            <ac:spMk id="2" creationId="{C826E5AC-5020-4CBF-3140-9391620C743D}"/>
          </ac:spMkLst>
        </pc:spChg>
        <pc:spChg chg="del mod">
          <ac:chgData name="Justina Ojom" userId="cbdaed7d-8d45-4372-a16a-f3f8900c2f45" providerId="ADAL" clId="{08E99EDD-100E-4341-8BAD-8C916F3A621A}" dt="2023-03-02T16:21:55.674" v="9543" actId="478"/>
          <ac:spMkLst>
            <pc:docMk/>
            <pc:sldMk cId="4018008269" sldId="438"/>
            <ac:spMk id="3" creationId="{DC0E4179-557F-BE6C-1905-5D81458470E7}"/>
          </ac:spMkLst>
        </pc:spChg>
        <pc:spChg chg="mod">
          <ac:chgData name="Justina Ojom" userId="cbdaed7d-8d45-4372-a16a-f3f8900c2f45" providerId="ADAL" clId="{08E99EDD-100E-4341-8BAD-8C916F3A621A}" dt="2023-03-02T16:22:35.202" v="9559" actId="113"/>
          <ac:spMkLst>
            <pc:docMk/>
            <pc:sldMk cId="4018008269" sldId="438"/>
            <ac:spMk id="5" creationId="{B8A10459-3E56-0856-C81A-76BD40E67BBA}"/>
          </ac:spMkLst>
        </pc:spChg>
        <pc:spChg chg="add mod">
          <ac:chgData name="Justina Ojom" userId="cbdaed7d-8d45-4372-a16a-f3f8900c2f45" providerId="ADAL" clId="{08E99EDD-100E-4341-8BAD-8C916F3A621A}" dt="2023-03-02T16:22:12.483" v="9550" actId="14100"/>
          <ac:spMkLst>
            <pc:docMk/>
            <pc:sldMk cId="4018008269" sldId="438"/>
            <ac:spMk id="6" creationId="{76E1A146-B8A6-3978-04A0-F8C62EC62B60}"/>
          </ac:spMkLst>
        </pc:spChg>
        <pc:spChg chg="add mod ord">
          <ac:chgData name="Justina Ojom" userId="cbdaed7d-8d45-4372-a16a-f3f8900c2f45" providerId="ADAL" clId="{08E99EDD-100E-4341-8BAD-8C916F3A621A}" dt="2023-03-02T16:22:40.753" v="9560" actId="115"/>
          <ac:spMkLst>
            <pc:docMk/>
            <pc:sldMk cId="4018008269" sldId="438"/>
            <ac:spMk id="7" creationId="{1D3BFDA1-9AA0-4D0B-B4D2-696236250208}"/>
          </ac:spMkLst>
        </pc:spChg>
        <pc:spChg chg="add del mod">
          <ac:chgData name="Justina Ojom" userId="cbdaed7d-8d45-4372-a16a-f3f8900c2f45" providerId="ADAL" clId="{08E99EDD-100E-4341-8BAD-8C916F3A621A}" dt="2023-03-02T16:21:08.601" v="9526" actId="478"/>
          <ac:spMkLst>
            <pc:docMk/>
            <pc:sldMk cId="4018008269" sldId="438"/>
            <ac:spMk id="8" creationId="{E2BA9AC6-CCA3-9456-FC56-212442531D1E}"/>
          </ac:spMkLst>
        </pc:spChg>
        <pc:spChg chg="add mod ord">
          <ac:chgData name="Justina Ojom" userId="cbdaed7d-8d45-4372-a16a-f3f8900c2f45" providerId="ADAL" clId="{08E99EDD-100E-4341-8BAD-8C916F3A621A}" dt="2023-03-02T16:22:33.170" v="9558" actId="2085"/>
          <ac:spMkLst>
            <pc:docMk/>
            <pc:sldMk cId="4018008269" sldId="438"/>
            <ac:spMk id="9" creationId="{7B3210B3-7104-701D-0091-173D8D55473F}"/>
          </ac:spMkLst>
        </pc:spChg>
        <pc:picChg chg="mod">
          <ac:chgData name="Justina Ojom" userId="cbdaed7d-8d45-4372-a16a-f3f8900c2f45" providerId="ADAL" clId="{08E99EDD-100E-4341-8BAD-8C916F3A621A}" dt="2023-03-02T16:22:53.350" v="9562" actId="1076"/>
          <ac:picMkLst>
            <pc:docMk/>
            <pc:sldMk cId="4018008269" sldId="438"/>
            <ac:picMk id="4" creationId="{ABEDFF4A-5F36-91EE-A066-BBFC6A998F3F}"/>
          </ac:picMkLst>
        </pc:picChg>
      </pc:sldChg>
      <pc:sldChg chg="addSp delSp modSp mod modNotes modNotesTx">
        <pc:chgData name="Justina Ojom" userId="cbdaed7d-8d45-4372-a16a-f3f8900c2f45" providerId="ADAL" clId="{08E99EDD-100E-4341-8BAD-8C916F3A621A}" dt="2023-03-03T13:56:37.087" v="11360"/>
        <pc:sldMkLst>
          <pc:docMk/>
          <pc:sldMk cId="2111066554" sldId="439"/>
        </pc:sldMkLst>
        <pc:spChg chg="mod">
          <ac:chgData name="Justina Ojom" userId="cbdaed7d-8d45-4372-a16a-f3f8900c2f45" providerId="ADAL" clId="{08E99EDD-100E-4341-8BAD-8C916F3A621A}" dt="2023-03-02T13:09:12.120" v="8121" actId="2711"/>
          <ac:spMkLst>
            <pc:docMk/>
            <pc:sldMk cId="2111066554" sldId="439"/>
            <ac:spMk id="2" creationId="{9BE0BE10-F6D8-2FB7-DDFE-335CC331170D}"/>
          </ac:spMkLst>
        </pc:spChg>
        <pc:spChg chg="add del mod">
          <ac:chgData name="Justina Ojom" userId="cbdaed7d-8d45-4372-a16a-f3f8900c2f45" providerId="ADAL" clId="{08E99EDD-100E-4341-8BAD-8C916F3A621A}" dt="2023-03-03T13:56:36.946" v="11359" actId="478"/>
          <ac:spMkLst>
            <pc:docMk/>
            <pc:sldMk cId="2111066554" sldId="439"/>
            <ac:spMk id="3" creationId="{680B42DD-EEFF-3015-D423-CBA9023012E4}"/>
          </ac:spMkLst>
        </pc:spChg>
        <pc:spChg chg="del mod">
          <ac:chgData name="Justina Ojom" userId="cbdaed7d-8d45-4372-a16a-f3f8900c2f45" providerId="ADAL" clId="{08E99EDD-100E-4341-8BAD-8C916F3A621A}" dt="2023-03-02T16:45:12.109" v="9737" actId="478"/>
          <ac:spMkLst>
            <pc:docMk/>
            <pc:sldMk cId="2111066554" sldId="439"/>
            <ac:spMk id="3" creationId="{F41CB707-8D6D-FCC9-DE3B-322B69459EAE}"/>
          </ac:spMkLst>
        </pc:spChg>
        <pc:spChg chg="add mod">
          <ac:chgData name="Justina Ojom" userId="cbdaed7d-8d45-4372-a16a-f3f8900c2f45" providerId="ADAL" clId="{08E99EDD-100E-4341-8BAD-8C916F3A621A}" dt="2023-03-03T13:56:37.087" v="11360"/>
          <ac:spMkLst>
            <pc:docMk/>
            <pc:sldMk cId="2111066554" sldId="439"/>
            <ac:spMk id="4" creationId="{195C391F-B991-E621-8AEC-A62DA1DC015A}"/>
          </ac:spMkLst>
        </pc:spChg>
        <pc:spChg chg="del mod">
          <ac:chgData name="Justina Ojom" userId="cbdaed7d-8d45-4372-a16a-f3f8900c2f45" providerId="ADAL" clId="{08E99EDD-100E-4341-8BAD-8C916F3A621A}" dt="2023-03-02T16:45:12.109" v="9737" actId="478"/>
          <ac:spMkLst>
            <pc:docMk/>
            <pc:sldMk cId="2111066554" sldId="439"/>
            <ac:spMk id="4" creationId="{1B0EE352-AA77-C2FA-C5AA-C39DC19129F0}"/>
          </ac:spMkLst>
        </pc:spChg>
        <pc:spChg chg="del mod">
          <ac:chgData name="Justina Ojom" userId="cbdaed7d-8d45-4372-a16a-f3f8900c2f45" providerId="ADAL" clId="{08E99EDD-100E-4341-8BAD-8C916F3A621A}" dt="2023-03-02T16:45:12.109" v="9737" actId="478"/>
          <ac:spMkLst>
            <pc:docMk/>
            <pc:sldMk cId="2111066554" sldId="439"/>
            <ac:spMk id="5" creationId="{2B1E620E-3154-AB70-FB58-20CF5E8909B7}"/>
          </ac:spMkLst>
        </pc:spChg>
        <pc:spChg chg="del mod">
          <ac:chgData name="Justina Ojom" userId="cbdaed7d-8d45-4372-a16a-f3f8900c2f45" providerId="ADAL" clId="{08E99EDD-100E-4341-8BAD-8C916F3A621A}" dt="2023-03-02T16:45:12.109" v="9737" actId="478"/>
          <ac:spMkLst>
            <pc:docMk/>
            <pc:sldMk cId="2111066554" sldId="439"/>
            <ac:spMk id="6" creationId="{D74638DD-1BB9-CBB0-9DE0-616B0E19BEBC}"/>
          </ac:spMkLst>
        </pc:spChg>
        <pc:spChg chg="add mod">
          <ac:chgData name="Justina Ojom" userId="cbdaed7d-8d45-4372-a16a-f3f8900c2f45" providerId="ADAL" clId="{08E99EDD-100E-4341-8BAD-8C916F3A621A}" dt="2023-03-02T16:45:24.327" v="9740" actId="1076"/>
          <ac:spMkLst>
            <pc:docMk/>
            <pc:sldMk cId="2111066554" sldId="439"/>
            <ac:spMk id="7" creationId="{BC4D8FF1-9F49-860A-2909-88BD06F0861A}"/>
          </ac:spMkLst>
        </pc:spChg>
        <pc:spChg chg="add mod">
          <ac:chgData name="Justina Ojom" userId="cbdaed7d-8d45-4372-a16a-f3f8900c2f45" providerId="ADAL" clId="{08E99EDD-100E-4341-8BAD-8C916F3A621A}" dt="2023-03-02T16:45:24.327" v="9740" actId="1076"/>
          <ac:spMkLst>
            <pc:docMk/>
            <pc:sldMk cId="2111066554" sldId="439"/>
            <ac:spMk id="8" creationId="{3F15B5E3-4C28-8F5D-E267-DE28BA5399E3}"/>
          </ac:spMkLst>
        </pc:spChg>
        <pc:spChg chg="add mod">
          <ac:chgData name="Justina Ojom" userId="cbdaed7d-8d45-4372-a16a-f3f8900c2f45" providerId="ADAL" clId="{08E99EDD-100E-4341-8BAD-8C916F3A621A}" dt="2023-03-02T16:45:24.327" v="9740" actId="1076"/>
          <ac:spMkLst>
            <pc:docMk/>
            <pc:sldMk cId="2111066554" sldId="439"/>
            <ac:spMk id="9" creationId="{CA24EC80-AEED-7EDE-D9C1-2B5EC741B9FD}"/>
          </ac:spMkLst>
        </pc:spChg>
        <pc:spChg chg="del mod">
          <ac:chgData name="Justina Ojom" userId="cbdaed7d-8d45-4372-a16a-f3f8900c2f45" providerId="ADAL" clId="{08E99EDD-100E-4341-8BAD-8C916F3A621A}" dt="2023-03-02T16:45:12.109" v="9737" actId="478"/>
          <ac:spMkLst>
            <pc:docMk/>
            <pc:sldMk cId="2111066554" sldId="439"/>
            <ac:spMk id="10" creationId="{D695EC5B-6DAB-AA0C-EEAC-EFDDC67C649D}"/>
          </ac:spMkLst>
        </pc:spChg>
        <pc:spChg chg="mod">
          <ac:chgData name="Justina Ojom" userId="cbdaed7d-8d45-4372-a16a-f3f8900c2f45" providerId="ADAL" clId="{08E99EDD-100E-4341-8BAD-8C916F3A621A}" dt="2023-03-02T16:43:57.825" v="9720"/>
          <ac:spMkLst>
            <pc:docMk/>
            <pc:sldMk cId="2111066554" sldId="439"/>
            <ac:spMk id="14" creationId="{D6BDBA56-D3CA-2DE2-2535-8BFC71F140B7}"/>
          </ac:spMkLst>
        </pc:spChg>
        <pc:spChg chg="del mod">
          <ac:chgData name="Justina Ojom" userId="cbdaed7d-8d45-4372-a16a-f3f8900c2f45" providerId="ADAL" clId="{08E99EDD-100E-4341-8BAD-8C916F3A621A}" dt="2023-03-02T16:45:12.109" v="9737" actId="478"/>
          <ac:spMkLst>
            <pc:docMk/>
            <pc:sldMk cId="2111066554" sldId="439"/>
            <ac:spMk id="15" creationId="{E6383E30-1A50-04A3-1E51-18936B41C63C}"/>
          </ac:spMkLst>
        </pc:spChg>
        <pc:spChg chg="del mod">
          <ac:chgData name="Justina Ojom" userId="cbdaed7d-8d45-4372-a16a-f3f8900c2f45" providerId="ADAL" clId="{08E99EDD-100E-4341-8BAD-8C916F3A621A}" dt="2023-03-02T16:45:12.109" v="9737" actId="478"/>
          <ac:spMkLst>
            <pc:docMk/>
            <pc:sldMk cId="2111066554" sldId="439"/>
            <ac:spMk id="16" creationId="{52655D6C-7109-73DE-E04C-5818685A4CEA}"/>
          </ac:spMkLst>
        </pc:spChg>
        <pc:spChg chg="del mod">
          <ac:chgData name="Justina Ojom" userId="cbdaed7d-8d45-4372-a16a-f3f8900c2f45" providerId="ADAL" clId="{08E99EDD-100E-4341-8BAD-8C916F3A621A}" dt="2023-03-02T16:45:12.109" v="9737" actId="478"/>
          <ac:spMkLst>
            <pc:docMk/>
            <pc:sldMk cId="2111066554" sldId="439"/>
            <ac:spMk id="17" creationId="{EBD77A96-3F3B-56F9-07B8-3F76D6BB6F22}"/>
          </ac:spMkLst>
        </pc:spChg>
        <pc:spChg chg="mod">
          <ac:chgData name="Justina Ojom" userId="cbdaed7d-8d45-4372-a16a-f3f8900c2f45" providerId="ADAL" clId="{08E99EDD-100E-4341-8BAD-8C916F3A621A}" dt="2023-03-02T16:43:57.825" v="9720"/>
          <ac:spMkLst>
            <pc:docMk/>
            <pc:sldMk cId="2111066554" sldId="439"/>
            <ac:spMk id="19" creationId="{E9CDCE81-48C9-0453-7189-61E2F324B2BC}"/>
          </ac:spMkLst>
        </pc:spChg>
        <pc:spChg chg="del mod">
          <ac:chgData name="Justina Ojom" userId="cbdaed7d-8d45-4372-a16a-f3f8900c2f45" providerId="ADAL" clId="{08E99EDD-100E-4341-8BAD-8C916F3A621A}" dt="2023-03-02T16:43:43.943" v="9718" actId="478"/>
          <ac:spMkLst>
            <pc:docMk/>
            <pc:sldMk cId="2111066554" sldId="439"/>
            <ac:spMk id="20" creationId="{55171E0E-327A-329E-2B5E-E75B2055D3C3}"/>
          </ac:spMkLst>
        </pc:spChg>
        <pc:spChg chg="del mod">
          <ac:chgData name="Justina Ojom" userId="cbdaed7d-8d45-4372-a16a-f3f8900c2f45" providerId="ADAL" clId="{08E99EDD-100E-4341-8BAD-8C916F3A621A}" dt="2023-03-02T16:43:43.943" v="9718" actId="478"/>
          <ac:spMkLst>
            <pc:docMk/>
            <pc:sldMk cId="2111066554" sldId="439"/>
            <ac:spMk id="21" creationId="{B4AC5B66-2793-DBF9-6E40-DD025ACF451B}"/>
          </ac:spMkLst>
        </pc:spChg>
        <pc:spChg chg="mod">
          <ac:chgData name="Justina Ojom" userId="cbdaed7d-8d45-4372-a16a-f3f8900c2f45" providerId="ADAL" clId="{08E99EDD-100E-4341-8BAD-8C916F3A621A}" dt="2023-03-02T16:43:57.825" v="9720"/>
          <ac:spMkLst>
            <pc:docMk/>
            <pc:sldMk cId="2111066554" sldId="439"/>
            <ac:spMk id="22" creationId="{264B77D5-9386-A15E-DE57-FF48836D1182}"/>
          </ac:spMkLst>
        </pc:spChg>
        <pc:spChg chg="mod">
          <ac:chgData name="Justina Ojom" userId="cbdaed7d-8d45-4372-a16a-f3f8900c2f45" providerId="ADAL" clId="{08E99EDD-100E-4341-8BAD-8C916F3A621A}" dt="2023-03-02T16:43:57.825" v="9720"/>
          <ac:spMkLst>
            <pc:docMk/>
            <pc:sldMk cId="2111066554" sldId="439"/>
            <ac:spMk id="23" creationId="{13E20EA1-98F5-0E59-4174-197C1802F391}"/>
          </ac:spMkLst>
        </pc:spChg>
        <pc:spChg chg="mod">
          <ac:chgData name="Justina Ojom" userId="cbdaed7d-8d45-4372-a16a-f3f8900c2f45" providerId="ADAL" clId="{08E99EDD-100E-4341-8BAD-8C916F3A621A}" dt="2023-03-02T16:43:57.825" v="9720"/>
          <ac:spMkLst>
            <pc:docMk/>
            <pc:sldMk cId="2111066554" sldId="439"/>
            <ac:spMk id="24" creationId="{81AA9A6E-D60F-0FD1-EAA2-D4EDC4CF61BD}"/>
          </ac:spMkLst>
        </pc:spChg>
        <pc:spChg chg="mod">
          <ac:chgData name="Justina Ojom" userId="cbdaed7d-8d45-4372-a16a-f3f8900c2f45" providerId="ADAL" clId="{08E99EDD-100E-4341-8BAD-8C916F3A621A}" dt="2023-03-02T16:43:57.825" v="9720"/>
          <ac:spMkLst>
            <pc:docMk/>
            <pc:sldMk cId="2111066554" sldId="439"/>
            <ac:spMk id="25" creationId="{43989D36-4185-BBC9-6579-C94636019759}"/>
          </ac:spMkLst>
        </pc:spChg>
        <pc:spChg chg="mod">
          <ac:chgData name="Justina Ojom" userId="cbdaed7d-8d45-4372-a16a-f3f8900c2f45" providerId="ADAL" clId="{08E99EDD-100E-4341-8BAD-8C916F3A621A}" dt="2023-03-02T16:43:57.825" v="9720"/>
          <ac:spMkLst>
            <pc:docMk/>
            <pc:sldMk cId="2111066554" sldId="439"/>
            <ac:spMk id="26" creationId="{9B14773A-F52E-6185-17AA-5AB153DD62CB}"/>
          </ac:spMkLst>
        </pc:spChg>
        <pc:spChg chg="mod">
          <ac:chgData name="Justina Ojom" userId="cbdaed7d-8d45-4372-a16a-f3f8900c2f45" providerId="ADAL" clId="{08E99EDD-100E-4341-8BAD-8C916F3A621A}" dt="2023-03-02T16:43:57.825" v="9720"/>
          <ac:spMkLst>
            <pc:docMk/>
            <pc:sldMk cId="2111066554" sldId="439"/>
            <ac:spMk id="27" creationId="{4828DA0A-F2DE-1B2F-08CB-ED32A37B71E9}"/>
          </ac:spMkLst>
        </pc:spChg>
        <pc:spChg chg="mod">
          <ac:chgData name="Justina Ojom" userId="cbdaed7d-8d45-4372-a16a-f3f8900c2f45" providerId="ADAL" clId="{08E99EDD-100E-4341-8BAD-8C916F3A621A}" dt="2023-03-02T16:43:57.825" v="9720"/>
          <ac:spMkLst>
            <pc:docMk/>
            <pc:sldMk cId="2111066554" sldId="439"/>
            <ac:spMk id="28" creationId="{8196F55B-3A75-7FBC-D8EA-0B8B47A2B017}"/>
          </ac:spMkLst>
        </pc:spChg>
        <pc:spChg chg="mod">
          <ac:chgData name="Justina Ojom" userId="cbdaed7d-8d45-4372-a16a-f3f8900c2f45" providerId="ADAL" clId="{08E99EDD-100E-4341-8BAD-8C916F3A621A}" dt="2023-03-02T16:44:34.824" v="9727"/>
          <ac:spMkLst>
            <pc:docMk/>
            <pc:sldMk cId="2111066554" sldId="439"/>
            <ac:spMk id="31" creationId="{308A6865-D2E2-8E4B-5AB6-F43CB5034BC9}"/>
          </ac:spMkLst>
        </pc:spChg>
        <pc:spChg chg="mod">
          <ac:chgData name="Justina Ojom" userId="cbdaed7d-8d45-4372-a16a-f3f8900c2f45" providerId="ADAL" clId="{08E99EDD-100E-4341-8BAD-8C916F3A621A}" dt="2023-03-02T16:43:57.825" v="9720"/>
          <ac:spMkLst>
            <pc:docMk/>
            <pc:sldMk cId="2111066554" sldId="439"/>
            <ac:spMk id="32" creationId="{C5C36C77-AF87-4B8B-F6AD-8B2E21E51F04}"/>
          </ac:spMkLst>
        </pc:spChg>
        <pc:spChg chg="mod">
          <ac:chgData name="Justina Ojom" userId="cbdaed7d-8d45-4372-a16a-f3f8900c2f45" providerId="ADAL" clId="{08E99EDD-100E-4341-8BAD-8C916F3A621A}" dt="2023-03-02T16:43:57.825" v="9720"/>
          <ac:spMkLst>
            <pc:docMk/>
            <pc:sldMk cId="2111066554" sldId="439"/>
            <ac:spMk id="33" creationId="{17BAFCF1-743C-4BB7-9A63-1529FD0848C5}"/>
          </ac:spMkLst>
        </pc:spChg>
        <pc:spChg chg="mod">
          <ac:chgData name="Justina Ojom" userId="cbdaed7d-8d45-4372-a16a-f3f8900c2f45" providerId="ADAL" clId="{08E99EDD-100E-4341-8BAD-8C916F3A621A}" dt="2023-03-02T16:43:57.825" v="9720"/>
          <ac:spMkLst>
            <pc:docMk/>
            <pc:sldMk cId="2111066554" sldId="439"/>
            <ac:spMk id="34" creationId="{93C88907-1AFC-116D-3882-C0A9AE688745}"/>
          </ac:spMkLst>
        </pc:spChg>
        <pc:spChg chg="mod">
          <ac:chgData name="Justina Ojom" userId="cbdaed7d-8d45-4372-a16a-f3f8900c2f45" providerId="ADAL" clId="{08E99EDD-100E-4341-8BAD-8C916F3A621A}" dt="2023-03-02T16:44:49.359" v="9731" actId="1076"/>
          <ac:spMkLst>
            <pc:docMk/>
            <pc:sldMk cId="2111066554" sldId="439"/>
            <ac:spMk id="37" creationId="{36F2DA8C-E1C8-B43B-6B1C-37954F4AC6B4}"/>
          </ac:spMkLst>
        </pc:spChg>
        <pc:spChg chg="mod">
          <ac:chgData name="Justina Ojom" userId="cbdaed7d-8d45-4372-a16a-f3f8900c2f45" providerId="ADAL" clId="{08E99EDD-100E-4341-8BAD-8C916F3A621A}" dt="2023-03-02T16:43:57.825" v="9720"/>
          <ac:spMkLst>
            <pc:docMk/>
            <pc:sldMk cId="2111066554" sldId="439"/>
            <ac:spMk id="38" creationId="{DBD7484E-247F-6B86-AB5E-A41D9ACAFE50}"/>
          </ac:spMkLst>
        </pc:spChg>
        <pc:spChg chg="mod">
          <ac:chgData name="Justina Ojom" userId="cbdaed7d-8d45-4372-a16a-f3f8900c2f45" providerId="ADAL" clId="{08E99EDD-100E-4341-8BAD-8C916F3A621A}" dt="2023-03-02T16:43:57.825" v="9720"/>
          <ac:spMkLst>
            <pc:docMk/>
            <pc:sldMk cId="2111066554" sldId="439"/>
            <ac:spMk id="39" creationId="{5CA04630-19FF-7F36-DEAF-410AB454D3D0}"/>
          </ac:spMkLst>
        </pc:spChg>
        <pc:spChg chg="mod">
          <ac:chgData name="Justina Ojom" userId="cbdaed7d-8d45-4372-a16a-f3f8900c2f45" providerId="ADAL" clId="{08E99EDD-100E-4341-8BAD-8C916F3A621A}" dt="2023-03-02T16:43:57.825" v="9720"/>
          <ac:spMkLst>
            <pc:docMk/>
            <pc:sldMk cId="2111066554" sldId="439"/>
            <ac:spMk id="40" creationId="{09A6CE33-94DF-A638-BEDB-211EC4090BB4}"/>
          </ac:spMkLst>
        </pc:spChg>
        <pc:spChg chg="mod">
          <ac:chgData name="Justina Ojom" userId="cbdaed7d-8d45-4372-a16a-f3f8900c2f45" providerId="ADAL" clId="{08E99EDD-100E-4341-8BAD-8C916F3A621A}" dt="2023-03-02T16:44:10.277" v="9723" actId="1076"/>
          <ac:spMkLst>
            <pc:docMk/>
            <pc:sldMk cId="2111066554" sldId="439"/>
            <ac:spMk id="43" creationId="{2ACE822A-60A5-C396-8384-B3F13FFC5553}"/>
          </ac:spMkLst>
        </pc:spChg>
        <pc:spChg chg="mod">
          <ac:chgData name="Justina Ojom" userId="cbdaed7d-8d45-4372-a16a-f3f8900c2f45" providerId="ADAL" clId="{08E99EDD-100E-4341-8BAD-8C916F3A621A}" dt="2023-03-02T16:43:57.825" v="9720"/>
          <ac:spMkLst>
            <pc:docMk/>
            <pc:sldMk cId="2111066554" sldId="439"/>
            <ac:spMk id="44" creationId="{D1072683-1998-80A8-866C-984B3C4A4D9A}"/>
          </ac:spMkLst>
        </pc:spChg>
        <pc:spChg chg="mod">
          <ac:chgData name="Justina Ojom" userId="cbdaed7d-8d45-4372-a16a-f3f8900c2f45" providerId="ADAL" clId="{08E99EDD-100E-4341-8BAD-8C916F3A621A}" dt="2023-03-02T16:43:57.825" v="9720"/>
          <ac:spMkLst>
            <pc:docMk/>
            <pc:sldMk cId="2111066554" sldId="439"/>
            <ac:spMk id="45" creationId="{EBACB095-1C03-4202-EB1E-1B80D71632D0}"/>
          </ac:spMkLst>
        </pc:spChg>
        <pc:spChg chg="mod">
          <ac:chgData name="Justina Ojom" userId="cbdaed7d-8d45-4372-a16a-f3f8900c2f45" providerId="ADAL" clId="{08E99EDD-100E-4341-8BAD-8C916F3A621A}" dt="2023-03-02T16:43:57.825" v="9720"/>
          <ac:spMkLst>
            <pc:docMk/>
            <pc:sldMk cId="2111066554" sldId="439"/>
            <ac:spMk id="46" creationId="{ADE2F3F9-7C9F-7AAF-1ED9-659F568A9ECE}"/>
          </ac:spMkLst>
        </pc:spChg>
        <pc:spChg chg="mod">
          <ac:chgData name="Justina Ojom" userId="cbdaed7d-8d45-4372-a16a-f3f8900c2f45" providerId="ADAL" clId="{08E99EDD-100E-4341-8BAD-8C916F3A621A}" dt="2023-03-02T16:44:27.542" v="9726"/>
          <ac:spMkLst>
            <pc:docMk/>
            <pc:sldMk cId="2111066554" sldId="439"/>
            <ac:spMk id="49" creationId="{16CA2EF5-94B8-EE70-BF27-33F015833605}"/>
          </ac:spMkLst>
        </pc:spChg>
        <pc:spChg chg="del mod">
          <ac:chgData name="Justina Ojom" userId="cbdaed7d-8d45-4372-a16a-f3f8900c2f45" providerId="ADAL" clId="{08E99EDD-100E-4341-8BAD-8C916F3A621A}" dt="2023-03-02T16:43:43.943" v="9718" actId="478"/>
          <ac:spMkLst>
            <pc:docMk/>
            <pc:sldMk cId="2111066554" sldId="439"/>
            <ac:spMk id="50" creationId="{1FB7AB49-17F5-0BDF-5721-30F23401E7BD}"/>
          </ac:spMkLst>
        </pc:spChg>
        <pc:spChg chg="mod">
          <ac:chgData name="Justina Ojom" userId="cbdaed7d-8d45-4372-a16a-f3f8900c2f45" providerId="ADAL" clId="{08E99EDD-100E-4341-8BAD-8C916F3A621A}" dt="2023-03-02T16:43:57.825" v="9720"/>
          <ac:spMkLst>
            <pc:docMk/>
            <pc:sldMk cId="2111066554" sldId="439"/>
            <ac:spMk id="51" creationId="{BBF714EC-D02C-52B4-E401-825EF1EBA748}"/>
          </ac:spMkLst>
        </pc:spChg>
        <pc:spChg chg="mod">
          <ac:chgData name="Justina Ojom" userId="cbdaed7d-8d45-4372-a16a-f3f8900c2f45" providerId="ADAL" clId="{08E99EDD-100E-4341-8BAD-8C916F3A621A}" dt="2023-03-02T16:43:57.825" v="9720"/>
          <ac:spMkLst>
            <pc:docMk/>
            <pc:sldMk cId="2111066554" sldId="439"/>
            <ac:spMk id="52" creationId="{074B9B6D-2973-173C-B936-2881F0C7C418}"/>
          </ac:spMkLst>
        </pc:spChg>
        <pc:spChg chg="mod">
          <ac:chgData name="Justina Ojom" userId="cbdaed7d-8d45-4372-a16a-f3f8900c2f45" providerId="ADAL" clId="{08E99EDD-100E-4341-8BAD-8C916F3A621A}" dt="2023-03-02T16:43:57.825" v="9720"/>
          <ac:spMkLst>
            <pc:docMk/>
            <pc:sldMk cId="2111066554" sldId="439"/>
            <ac:spMk id="53" creationId="{7062803B-3C28-927C-2F00-EF374F219124}"/>
          </ac:spMkLst>
        </pc:spChg>
        <pc:spChg chg="mod">
          <ac:chgData name="Justina Ojom" userId="cbdaed7d-8d45-4372-a16a-f3f8900c2f45" providerId="ADAL" clId="{08E99EDD-100E-4341-8BAD-8C916F3A621A}" dt="2023-03-02T13:09:12.120" v="8121" actId="2711"/>
          <ac:spMkLst>
            <pc:docMk/>
            <pc:sldMk cId="2111066554" sldId="439"/>
            <ac:spMk id="56" creationId="{B43E09C9-3CA1-64FE-036F-7B127537E6B8}"/>
          </ac:spMkLst>
        </pc:spChg>
        <pc:spChg chg="mod">
          <ac:chgData name="Justina Ojom" userId="cbdaed7d-8d45-4372-a16a-f3f8900c2f45" providerId="ADAL" clId="{08E99EDD-100E-4341-8BAD-8C916F3A621A}" dt="2023-03-02T13:09:12.120" v="8121" actId="2711"/>
          <ac:spMkLst>
            <pc:docMk/>
            <pc:sldMk cId="2111066554" sldId="439"/>
            <ac:spMk id="58" creationId="{7FB05BBC-E506-A80D-2E47-98A4A8E613F5}"/>
          </ac:spMkLst>
        </pc:spChg>
        <pc:spChg chg="mod">
          <ac:chgData name="Justina Ojom" userId="cbdaed7d-8d45-4372-a16a-f3f8900c2f45" providerId="ADAL" clId="{08E99EDD-100E-4341-8BAD-8C916F3A621A}" dt="2023-03-02T13:09:12.120" v="8121" actId="2711"/>
          <ac:spMkLst>
            <pc:docMk/>
            <pc:sldMk cId="2111066554" sldId="439"/>
            <ac:spMk id="59" creationId="{BB07D7A7-3576-8260-5DD0-422BC1F336EE}"/>
          </ac:spMkLst>
        </pc:spChg>
        <pc:spChg chg="mod">
          <ac:chgData name="Justina Ojom" userId="cbdaed7d-8d45-4372-a16a-f3f8900c2f45" providerId="ADAL" clId="{08E99EDD-100E-4341-8BAD-8C916F3A621A}" dt="2023-03-02T13:09:12.120" v="8121" actId="2711"/>
          <ac:spMkLst>
            <pc:docMk/>
            <pc:sldMk cId="2111066554" sldId="439"/>
            <ac:spMk id="60" creationId="{D3942CB2-ECD5-9C20-199A-5601A177FBB8}"/>
          </ac:spMkLst>
        </pc:spChg>
        <pc:spChg chg="mod">
          <ac:chgData name="Justina Ojom" userId="cbdaed7d-8d45-4372-a16a-f3f8900c2f45" providerId="ADAL" clId="{08E99EDD-100E-4341-8BAD-8C916F3A621A}" dt="2023-03-02T13:09:12.120" v="8121" actId="2711"/>
          <ac:spMkLst>
            <pc:docMk/>
            <pc:sldMk cId="2111066554" sldId="439"/>
            <ac:spMk id="61" creationId="{53E01584-BB8B-E914-C5D0-7822C92E171B}"/>
          </ac:spMkLst>
        </pc:spChg>
        <pc:spChg chg="mod">
          <ac:chgData name="Justina Ojom" userId="cbdaed7d-8d45-4372-a16a-f3f8900c2f45" providerId="ADAL" clId="{08E99EDD-100E-4341-8BAD-8C916F3A621A}" dt="2023-03-02T13:09:12.120" v="8121" actId="2711"/>
          <ac:spMkLst>
            <pc:docMk/>
            <pc:sldMk cId="2111066554" sldId="439"/>
            <ac:spMk id="62" creationId="{F7EFB41E-CF09-C072-66C6-E067DFF07657}"/>
          </ac:spMkLst>
        </pc:spChg>
        <pc:spChg chg="mod">
          <ac:chgData name="Justina Ojom" userId="cbdaed7d-8d45-4372-a16a-f3f8900c2f45" providerId="ADAL" clId="{08E99EDD-100E-4341-8BAD-8C916F3A621A}" dt="2023-03-02T13:09:12.120" v="8121" actId="2711"/>
          <ac:spMkLst>
            <pc:docMk/>
            <pc:sldMk cId="2111066554" sldId="439"/>
            <ac:spMk id="63" creationId="{0082B702-71F6-C260-4408-03F234D20DFB}"/>
          </ac:spMkLst>
        </pc:spChg>
        <pc:spChg chg="mod">
          <ac:chgData name="Justina Ojom" userId="cbdaed7d-8d45-4372-a16a-f3f8900c2f45" providerId="ADAL" clId="{08E99EDD-100E-4341-8BAD-8C916F3A621A}" dt="2023-03-02T13:09:12.120" v="8121" actId="2711"/>
          <ac:spMkLst>
            <pc:docMk/>
            <pc:sldMk cId="2111066554" sldId="439"/>
            <ac:spMk id="64" creationId="{211EEFB1-DBFA-06EF-C376-C52FE6F9552D}"/>
          </ac:spMkLst>
        </pc:spChg>
        <pc:spChg chg="mod">
          <ac:chgData name="Justina Ojom" userId="cbdaed7d-8d45-4372-a16a-f3f8900c2f45" providerId="ADAL" clId="{08E99EDD-100E-4341-8BAD-8C916F3A621A}" dt="2023-03-02T13:09:12.120" v="8121" actId="2711"/>
          <ac:spMkLst>
            <pc:docMk/>
            <pc:sldMk cId="2111066554" sldId="439"/>
            <ac:spMk id="65" creationId="{24B2236C-7933-8951-89B9-1FF3698D64C7}"/>
          </ac:spMkLst>
        </pc:spChg>
        <pc:spChg chg="mod">
          <ac:chgData name="Justina Ojom" userId="cbdaed7d-8d45-4372-a16a-f3f8900c2f45" providerId="ADAL" clId="{08E99EDD-100E-4341-8BAD-8C916F3A621A}" dt="2023-03-02T16:44:42.956" v="9729" actId="1076"/>
          <ac:spMkLst>
            <pc:docMk/>
            <pc:sldMk cId="2111066554" sldId="439"/>
            <ac:spMk id="69" creationId="{AB9C756F-57FC-6BD3-74AC-2A0D0701AAD9}"/>
          </ac:spMkLst>
        </pc:spChg>
        <pc:spChg chg="mod">
          <ac:chgData name="Justina Ojom" userId="cbdaed7d-8d45-4372-a16a-f3f8900c2f45" providerId="ADAL" clId="{08E99EDD-100E-4341-8BAD-8C916F3A621A}" dt="2023-03-02T16:43:57.825" v="9720"/>
          <ac:spMkLst>
            <pc:docMk/>
            <pc:sldMk cId="2111066554" sldId="439"/>
            <ac:spMk id="70" creationId="{45560891-0783-041E-BA3D-14BEC8253464}"/>
          </ac:spMkLst>
        </pc:spChg>
        <pc:spChg chg="mod">
          <ac:chgData name="Justina Ojom" userId="cbdaed7d-8d45-4372-a16a-f3f8900c2f45" providerId="ADAL" clId="{08E99EDD-100E-4341-8BAD-8C916F3A621A}" dt="2023-03-02T16:43:57.825" v="9720"/>
          <ac:spMkLst>
            <pc:docMk/>
            <pc:sldMk cId="2111066554" sldId="439"/>
            <ac:spMk id="71" creationId="{46390B49-A153-E703-4D78-CAAA9D2ABFF8}"/>
          </ac:spMkLst>
        </pc:spChg>
        <pc:spChg chg="mod">
          <ac:chgData name="Justina Ojom" userId="cbdaed7d-8d45-4372-a16a-f3f8900c2f45" providerId="ADAL" clId="{08E99EDD-100E-4341-8BAD-8C916F3A621A}" dt="2023-03-02T16:43:57.825" v="9720"/>
          <ac:spMkLst>
            <pc:docMk/>
            <pc:sldMk cId="2111066554" sldId="439"/>
            <ac:spMk id="72" creationId="{8CD2C445-FAA9-DC34-259B-5F994C0EEDE1}"/>
          </ac:spMkLst>
        </pc:spChg>
        <pc:spChg chg="mod">
          <ac:chgData name="Justina Ojom" userId="cbdaed7d-8d45-4372-a16a-f3f8900c2f45" providerId="ADAL" clId="{08E99EDD-100E-4341-8BAD-8C916F3A621A}" dt="2023-03-02T16:44:53.985" v="9732"/>
          <ac:spMkLst>
            <pc:docMk/>
            <pc:sldMk cId="2111066554" sldId="439"/>
            <ac:spMk id="75" creationId="{46D44357-1307-E28C-E952-19ED464269F0}"/>
          </ac:spMkLst>
        </pc:spChg>
        <pc:spChg chg="mod">
          <ac:chgData name="Justina Ojom" userId="cbdaed7d-8d45-4372-a16a-f3f8900c2f45" providerId="ADAL" clId="{08E99EDD-100E-4341-8BAD-8C916F3A621A}" dt="2023-03-02T16:43:57.825" v="9720"/>
          <ac:spMkLst>
            <pc:docMk/>
            <pc:sldMk cId="2111066554" sldId="439"/>
            <ac:spMk id="76" creationId="{B837F74B-1883-6788-B907-1AA2DDBB0E66}"/>
          </ac:spMkLst>
        </pc:spChg>
        <pc:spChg chg="mod">
          <ac:chgData name="Justina Ojom" userId="cbdaed7d-8d45-4372-a16a-f3f8900c2f45" providerId="ADAL" clId="{08E99EDD-100E-4341-8BAD-8C916F3A621A}" dt="2023-03-02T16:43:57.825" v="9720"/>
          <ac:spMkLst>
            <pc:docMk/>
            <pc:sldMk cId="2111066554" sldId="439"/>
            <ac:spMk id="77" creationId="{63E9E307-4E69-0AD3-EF93-B65623E09886}"/>
          </ac:spMkLst>
        </pc:spChg>
        <pc:spChg chg="mod">
          <ac:chgData name="Justina Ojom" userId="cbdaed7d-8d45-4372-a16a-f3f8900c2f45" providerId="ADAL" clId="{08E99EDD-100E-4341-8BAD-8C916F3A621A}" dt="2023-03-02T16:43:57.825" v="9720"/>
          <ac:spMkLst>
            <pc:docMk/>
            <pc:sldMk cId="2111066554" sldId="439"/>
            <ac:spMk id="78" creationId="{8F7429F3-2F48-3632-9811-AF34F2095E2C}"/>
          </ac:spMkLst>
        </pc:spChg>
        <pc:spChg chg="mod">
          <ac:chgData name="Justina Ojom" userId="cbdaed7d-8d45-4372-a16a-f3f8900c2f45" providerId="ADAL" clId="{08E99EDD-100E-4341-8BAD-8C916F3A621A}" dt="2023-03-02T16:44:24.515" v="9725" actId="1076"/>
          <ac:spMkLst>
            <pc:docMk/>
            <pc:sldMk cId="2111066554" sldId="439"/>
            <ac:spMk id="81" creationId="{2D9A1CD2-50C6-0E32-F3C3-493302A2147A}"/>
          </ac:spMkLst>
        </pc:spChg>
        <pc:spChg chg="mod">
          <ac:chgData name="Justina Ojom" userId="cbdaed7d-8d45-4372-a16a-f3f8900c2f45" providerId="ADAL" clId="{08E99EDD-100E-4341-8BAD-8C916F3A621A}" dt="2023-03-02T16:43:57.825" v="9720"/>
          <ac:spMkLst>
            <pc:docMk/>
            <pc:sldMk cId="2111066554" sldId="439"/>
            <ac:spMk id="82" creationId="{2F350597-967F-3A4E-FA3E-98F6C6BA3B1F}"/>
          </ac:spMkLst>
        </pc:spChg>
        <pc:spChg chg="mod">
          <ac:chgData name="Justina Ojom" userId="cbdaed7d-8d45-4372-a16a-f3f8900c2f45" providerId="ADAL" clId="{08E99EDD-100E-4341-8BAD-8C916F3A621A}" dt="2023-03-02T16:43:57.825" v="9720"/>
          <ac:spMkLst>
            <pc:docMk/>
            <pc:sldMk cId="2111066554" sldId="439"/>
            <ac:spMk id="83" creationId="{6736234C-154D-AC84-3321-D555F7D106BD}"/>
          </ac:spMkLst>
        </pc:spChg>
        <pc:spChg chg="mod">
          <ac:chgData name="Justina Ojom" userId="cbdaed7d-8d45-4372-a16a-f3f8900c2f45" providerId="ADAL" clId="{08E99EDD-100E-4341-8BAD-8C916F3A621A}" dt="2023-03-02T16:43:57.825" v="9720"/>
          <ac:spMkLst>
            <pc:docMk/>
            <pc:sldMk cId="2111066554" sldId="439"/>
            <ac:spMk id="84" creationId="{A76B4590-73F0-1489-7880-00BF996FF7FE}"/>
          </ac:spMkLst>
        </pc:spChg>
        <pc:spChg chg="mod">
          <ac:chgData name="Justina Ojom" userId="cbdaed7d-8d45-4372-a16a-f3f8900c2f45" providerId="ADAL" clId="{08E99EDD-100E-4341-8BAD-8C916F3A621A}" dt="2023-03-02T16:45:09.228" v="9736"/>
          <ac:spMkLst>
            <pc:docMk/>
            <pc:sldMk cId="2111066554" sldId="439"/>
            <ac:spMk id="87" creationId="{AD77C281-898F-B8B9-A7CC-6175B554E798}"/>
          </ac:spMkLst>
        </pc:spChg>
        <pc:spChg chg="mod">
          <ac:chgData name="Justina Ojom" userId="cbdaed7d-8d45-4372-a16a-f3f8900c2f45" providerId="ADAL" clId="{08E99EDD-100E-4341-8BAD-8C916F3A621A}" dt="2023-03-02T16:45:04.949" v="9735" actId="571"/>
          <ac:spMkLst>
            <pc:docMk/>
            <pc:sldMk cId="2111066554" sldId="439"/>
            <ac:spMk id="88" creationId="{95A3FB03-84A9-FDD1-64A1-484C839581C4}"/>
          </ac:spMkLst>
        </pc:spChg>
        <pc:spChg chg="mod">
          <ac:chgData name="Justina Ojom" userId="cbdaed7d-8d45-4372-a16a-f3f8900c2f45" providerId="ADAL" clId="{08E99EDD-100E-4341-8BAD-8C916F3A621A}" dt="2023-03-02T16:45:04.949" v="9735" actId="571"/>
          <ac:spMkLst>
            <pc:docMk/>
            <pc:sldMk cId="2111066554" sldId="439"/>
            <ac:spMk id="89" creationId="{C9871920-104B-5AFB-A168-C78A89A43580}"/>
          </ac:spMkLst>
        </pc:spChg>
        <pc:spChg chg="mod">
          <ac:chgData name="Justina Ojom" userId="cbdaed7d-8d45-4372-a16a-f3f8900c2f45" providerId="ADAL" clId="{08E99EDD-100E-4341-8BAD-8C916F3A621A}" dt="2023-03-02T16:45:04.949" v="9735" actId="571"/>
          <ac:spMkLst>
            <pc:docMk/>
            <pc:sldMk cId="2111066554" sldId="439"/>
            <ac:spMk id="90" creationId="{58686426-AEFC-82AB-2A6A-91357D377E0D}"/>
          </ac:spMkLst>
        </pc:spChg>
        <pc:grpChg chg="add mod">
          <ac:chgData name="Justina Ojom" userId="cbdaed7d-8d45-4372-a16a-f3f8900c2f45" providerId="ADAL" clId="{08E99EDD-100E-4341-8BAD-8C916F3A621A}" dt="2023-03-02T16:44:57.341" v="9733" actId="1076"/>
          <ac:grpSpMkLst>
            <pc:docMk/>
            <pc:sldMk cId="2111066554" sldId="439"/>
            <ac:grpSpMk id="11" creationId="{1B44BD36-4337-9E28-CA3C-9DCCB689B9EB}"/>
          </ac:grpSpMkLst>
        </pc:grpChg>
        <pc:grpChg chg="mod">
          <ac:chgData name="Justina Ojom" userId="cbdaed7d-8d45-4372-a16a-f3f8900c2f45" providerId="ADAL" clId="{08E99EDD-100E-4341-8BAD-8C916F3A621A}" dt="2023-03-02T16:43:57.825" v="9720"/>
          <ac:grpSpMkLst>
            <pc:docMk/>
            <pc:sldMk cId="2111066554" sldId="439"/>
            <ac:grpSpMk id="12" creationId="{8A34C5D4-0E55-D273-DC18-DC39DCB4729D}"/>
          </ac:grpSpMkLst>
        </pc:grpChg>
        <pc:grpChg chg="mod">
          <ac:chgData name="Justina Ojom" userId="cbdaed7d-8d45-4372-a16a-f3f8900c2f45" providerId="ADAL" clId="{08E99EDD-100E-4341-8BAD-8C916F3A621A}" dt="2023-03-02T16:43:57.825" v="9720"/>
          <ac:grpSpMkLst>
            <pc:docMk/>
            <pc:sldMk cId="2111066554" sldId="439"/>
            <ac:grpSpMk id="18" creationId="{D7589D34-6D10-ACAF-9B37-B29BC5D7183C}"/>
          </ac:grpSpMkLst>
        </pc:grpChg>
        <pc:grpChg chg="add mod">
          <ac:chgData name="Justina Ojom" userId="cbdaed7d-8d45-4372-a16a-f3f8900c2f45" providerId="ADAL" clId="{08E99EDD-100E-4341-8BAD-8C916F3A621A}" dt="2023-03-02T16:45:24.327" v="9740" actId="1076"/>
          <ac:grpSpMkLst>
            <pc:docMk/>
            <pc:sldMk cId="2111066554" sldId="439"/>
            <ac:grpSpMk id="29" creationId="{D55D8C15-2A30-C9C3-6182-EEF806C5F34D}"/>
          </ac:grpSpMkLst>
        </pc:grpChg>
        <pc:grpChg chg="mod">
          <ac:chgData name="Justina Ojom" userId="cbdaed7d-8d45-4372-a16a-f3f8900c2f45" providerId="ADAL" clId="{08E99EDD-100E-4341-8BAD-8C916F3A621A}" dt="2023-03-02T16:43:57.825" v="9720"/>
          <ac:grpSpMkLst>
            <pc:docMk/>
            <pc:sldMk cId="2111066554" sldId="439"/>
            <ac:grpSpMk id="30" creationId="{739978F4-725D-2DFC-20D1-7792563DA505}"/>
          </ac:grpSpMkLst>
        </pc:grpChg>
        <pc:grpChg chg="add mod">
          <ac:chgData name="Justina Ojom" userId="cbdaed7d-8d45-4372-a16a-f3f8900c2f45" providerId="ADAL" clId="{08E99EDD-100E-4341-8BAD-8C916F3A621A}" dt="2023-03-02T16:45:24.327" v="9740" actId="1076"/>
          <ac:grpSpMkLst>
            <pc:docMk/>
            <pc:sldMk cId="2111066554" sldId="439"/>
            <ac:grpSpMk id="35" creationId="{679A2421-C4A9-9378-29F2-E05668087591}"/>
          </ac:grpSpMkLst>
        </pc:grpChg>
        <pc:grpChg chg="mod">
          <ac:chgData name="Justina Ojom" userId="cbdaed7d-8d45-4372-a16a-f3f8900c2f45" providerId="ADAL" clId="{08E99EDD-100E-4341-8BAD-8C916F3A621A}" dt="2023-03-02T16:43:57.825" v="9720"/>
          <ac:grpSpMkLst>
            <pc:docMk/>
            <pc:sldMk cId="2111066554" sldId="439"/>
            <ac:grpSpMk id="36" creationId="{07909E0C-618E-C4C9-C58D-F8320EC600AB}"/>
          </ac:grpSpMkLst>
        </pc:grpChg>
        <pc:grpChg chg="add mod">
          <ac:chgData name="Justina Ojom" userId="cbdaed7d-8d45-4372-a16a-f3f8900c2f45" providerId="ADAL" clId="{08E99EDD-100E-4341-8BAD-8C916F3A621A}" dt="2023-03-02T16:45:24.327" v="9740" actId="1076"/>
          <ac:grpSpMkLst>
            <pc:docMk/>
            <pc:sldMk cId="2111066554" sldId="439"/>
            <ac:grpSpMk id="41" creationId="{B2B3D844-C159-EF0A-67F4-5D9E3C862AE9}"/>
          </ac:grpSpMkLst>
        </pc:grpChg>
        <pc:grpChg chg="mod">
          <ac:chgData name="Justina Ojom" userId="cbdaed7d-8d45-4372-a16a-f3f8900c2f45" providerId="ADAL" clId="{08E99EDD-100E-4341-8BAD-8C916F3A621A}" dt="2023-03-02T16:43:57.825" v="9720"/>
          <ac:grpSpMkLst>
            <pc:docMk/>
            <pc:sldMk cId="2111066554" sldId="439"/>
            <ac:grpSpMk id="42" creationId="{9AA7873B-6F04-5AAF-B56A-303A85D5ED5E}"/>
          </ac:grpSpMkLst>
        </pc:grpChg>
        <pc:grpChg chg="add mod">
          <ac:chgData name="Justina Ojom" userId="cbdaed7d-8d45-4372-a16a-f3f8900c2f45" providerId="ADAL" clId="{08E99EDD-100E-4341-8BAD-8C916F3A621A}" dt="2023-03-02T16:45:24.327" v="9740" actId="1076"/>
          <ac:grpSpMkLst>
            <pc:docMk/>
            <pc:sldMk cId="2111066554" sldId="439"/>
            <ac:grpSpMk id="47" creationId="{B19BCF6E-4B4E-C3AC-0310-28034284AE2C}"/>
          </ac:grpSpMkLst>
        </pc:grpChg>
        <pc:grpChg chg="mod">
          <ac:chgData name="Justina Ojom" userId="cbdaed7d-8d45-4372-a16a-f3f8900c2f45" providerId="ADAL" clId="{08E99EDD-100E-4341-8BAD-8C916F3A621A}" dt="2023-03-02T16:43:57.825" v="9720"/>
          <ac:grpSpMkLst>
            <pc:docMk/>
            <pc:sldMk cId="2111066554" sldId="439"/>
            <ac:grpSpMk id="48" creationId="{3D68AE52-7FA4-E4CA-6184-8A9B1FC24BDB}"/>
          </ac:grpSpMkLst>
        </pc:grpChg>
        <pc:grpChg chg="add mod">
          <ac:chgData name="Justina Ojom" userId="cbdaed7d-8d45-4372-a16a-f3f8900c2f45" providerId="ADAL" clId="{08E99EDD-100E-4341-8BAD-8C916F3A621A}" dt="2023-03-02T16:45:24.327" v="9740" actId="1076"/>
          <ac:grpSpMkLst>
            <pc:docMk/>
            <pc:sldMk cId="2111066554" sldId="439"/>
            <ac:grpSpMk id="54" creationId="{96EC0757-0583-432C-E369-F39AE15AE6A0}"/>
          </ac:grpSpMkLst>
        </pc:grpChg>
        <pc:grpChg chg="mod">
          <ac:chgData name="Justina Ojom" userId="cbdaed7d-8d45-4372-a16a-f3f8900c2f45" providerId="ADAL" clId="{08E99EDD-100E-4341-8BAD-8C916F3A621A}" dt="2023-03-02T16:43:57.825" v="9720"/>
          <ac:grpSpMkLst>
            <pc:docMk/>
            <pc:sldMk cId="2111066554" sldId="439"/>
            <ac:grpSpMk id="66" creationId="{ECB8B486-4D59-08F3-0C94-96811E465E5F}"/>
          </ac:grpSpMkLst>
        </pc:grpChg>
        <pc:grpChg chg="del mod">
          <ac:chgData name="Justina Ojom" userId="cbdaed7d-8d45-4372-a16a-f3f8900c2f45" providerId="ADAL" clId="{08E99EDD-100E-4341-8BAD-8C916F3A621A}" dt="2023-03-02T16:45:12.109" v="9737" actId="478"/>
          <ac:grpSpMkLst>
            <pc:docMk/>
            <pc:sldMk cId="2111066554" sldId="439"/>
            <ac:grpSpMk id="68" creationId="{D6B0095F-9683-CFB3-04AF-ED8CA2BFD759}"/>
          </ac:grpSpMkLst>
        </pc:grpChg>
        <pc:grpChg chg="add mod">
          <ac:chgData name="Justina Ojom" userId="cbdaed7d-8d45-4372-a16a-f3f8900c2f45" providerId="ADAL" clId="{08E99EDD-100E-4341-8BAD-8C916F3A621A}" dt="2023-03-02T16:45:24.327" v="9740" actId="1076"/>
          <ac:grpSpMkLst>
            <pc:docMk/>
            <pc:sldMk cId="2111066554" sldId="439"/>
            <ac:grpSpMk id="73" creationId="{12F031E3-18D3-04A5-A299-7515ED5CE962}"/>
          </ac:grpSpMkLst>
        </pc:grpChg>
        <pc:grpChg chg="mod">
          <ac:chgData name="Justina Ojom" userId="cbdaed7d-8d45-4372-a16a-f3f8900c2f45" providerId="ADAL" clId="{08E99EDD-100E-4341-8BAD-8C916F3A621A}" dt="2023-03-02T16:43:57.825" v="9720"/>
          <ac:grpSpMkLst>
            <pc:docMk/>
            <pc:sldMk cId="2111066554" sldId="439"/>
            <ac:grpSpMk id="74" creationId="{CB7A8972-5B84-7DD3-11AB-C38F9FBD38FD}"/>
          </ac:grpSpMkLst>
        </pc:grpChg>
        <pc:grpChg chg="add mod">
          <ac:chgData name="Justina Ojom" userId="cbdaed7d-8d45-4372-a16a-f3f8900c2f45" providerId="ADAL" clId="{08E99EDD-100E-4341-8BAD-8C916F3A621A}" dt="2023-03-02T16:45:24.327" v="9740" actId="1076"/>
          <ac:grpSpMkLst>
            <pc:docMk/>
            <pc:sldMk cId="2111066554" sldId="439"/>
            <ac:grpSpMk id="79" creationId="{D8EAF468-69BD-9920-AAA8-7AC668B335DB}"/>
          </ac:grpSpMkLst>
        </pc:grpChg>
        <pc:grpChg chg="mod">
          <ac:chgData name="Justina Ojom" userId="cbdaed7d-8d45-4372-a16a-f3f8900c2f45" providerId="ADAL" clId="{08E99EDD-100E-4341-8BAD-8C916F3A621A}" dt="2023-03-02T16:43:57.825" v="9720"/>
          <ac:grpSpMkLst>
            <pc:docMk/>
            <pc:sldMk cId="2111066554" sldId="439"/>
            <ac:grpSpMk id="80" creationId="{AD6D79B8-BA11-D485-0FA0-3C07F23F3F76}"/>
          </ac:grpSpMkLst>
        </pc:grpChg>
        <pc:grpChg chg="add mod">
          <ac:chgData name="Justina Ojom" userId="cbdaed7d-8d45-4372-a16a-f3f8900c2f45" providerId="ADAL" clId="{08E99EDD-100E-4341-8BAD-8C916F3A621A}" dt="2023-03-02T16:45:24.327" v="9740" actId="1076"/>
          <ac:grpSpMkLst>
            <pc:docMk/>
            <pc:sldMk cId="2111066554" sldId="439"/>
            <ac:grpSpMk id="85" creationId="{FC17A497-FF83-F789-D18F-29A3659F5390}"/>
          </ac:grpSpMkLst>
        </pc:grpChg>
        <pc:grpChg chg="mod">
          <ac:chgData name="Justina Ojom" userId="cbdaed7d-8d45-4372-a16a-f3f8900c2f45" providerId="ADAL" clId="{08E99EDD-100E-4341-8BAD-8C916F3A621A}" dt="2023-03-02T16:45:04.949" v="9735" actId="571"/>
          <ac:grpSpMkLst>
            <pc:docMk/>
            <pc:sldMk cId="2111066554" sldId="439"/>
            <ac:grpSpMk id="86" creationId="{30D18E7F-8109-5C6F-FE64-CA64304DF684}"/>
          </ac:grpSpMkLst>
        </pc:grpChg>
        <pc:picChg chg="mod">
          <ac:chgData name="Justina Ojom" userId="cbdaed7d-8d45-4372-a16a-f3f8900c2f45" providerId="ADAL" clId="{08E99EDD-100E-4341-8BAD-8C916F3A621A}" dt="2023-03-02T16:43:57.825" v="9720"/>
          <ac:picMkLst>
            <pc:docMk/>
            <pc:sldMk cId="2111066554" sldId="439"/>
            <ac:picMk id="13" creationId="{C4F18BE1-2DF6-717C-8EAD-623D3A45D6B5}"/>
          </ac:picMkLst>
        </pc:picChg>
      </pc:sldChg>
      <pc:sldChg chg="addSp delSp modSp mod delCm modNotes modNotesTx">
        <pc:chgData name="Justina Ojom" userId="cbdaed7d-8d45-4372-a16a-f3f8900c2f45" providerId="ADAL" clId="{08E99EDD-100E-4341-8BAD-8C916F3A621A}" dt="2023-03-03T13:55:11.479" v="11328" actId="113"/>
        <pc:sldMkLst>
          <pc:docMk/>
          <pc:sldMk cId="2706035690" sldId="440"/>
        </pc:sldMkLst>
        <pc:spChg chg="mod">
          <ac:chgData name="Justina Ojom" userId="cbdaed7d-8d45-4372-a16a-f3f8900c2f45" providerId="ADAL" clId="{08E99EDD-100E-4341-8BAD-8C916F3A621A}" dt="2023-03-02T17:33:59.620" v="10415" actId="20577"/>
          <ac:spMkLst>
            <pc:docMk/>
            <pc:sldMk cId="2706035690" sldId="440"/>
            <ac:spMk id="2" creationId="{E7D8AD75-7093-B577-159A-B7290D814686}"/>
          </ac:spMkLst>
        </pc:spChg>
        <pc:spChg chg="add mod">
          <ac:chgData name="Justina Ojom" userId="cbdaed7d-8d45-4372-a16a-f3f8900c2f45" providerId="ADAL" clId="{08E99EDD-100E-4341-8BAD-8C916F3A621A}" dt="2023-03-03T13:55:11.479" v="11328" actId="113"/>
          <ac:spMkLst>
            <pc:docMk/>
            <pc:sldMk cId="2706035690" sldId="440"/>
            <ac:spMk id="3" creationId="{DCF69B42-0755-E9CD-DA80-2058CA187E28}"/>
          </ac:spMkLst>
        </pc:spChg>
        <pc:spChg chg="del mod">
          <ac:chgData name="Justina Ojom" userId="cbdaed7d-8d45-4372-a16a-f3f8900c2f45" providerId="ADAL" clId="{08E99EDD-100E-4341-8BAD-8C916F3A621A}" dt="2023-03-02T17:18:49.545" v="10273" actId="478"/>
          <ac:spMkLst>
            <pc:docMk/>
            <pc:sldMk cId="2706035690" sldId="440"/>
            <ac:spMk id="5" creationId="{0E56CA04-D6A5-8AB6-12AC-431AF1B36C22}"/>
          </ac:spMkLst>
        </pc:spChg>
        <pc:spChg chg="add mod">
          <ac:chgData name="Justina Ojom" userId="cbdaed7d-8d45-4372-a16a-f3f8900c2f45" providerId="ADAL" clId="{08E99EDD-100E-4341-8BAD-8C916F3A621A}" dt="2023-03-02T17:18:47.855" v="10272" actId="1076"/>
          <ac:spMkLst>
            <pc:docMk/>
            <pc:sldMk cId="2706035690" sldId="440"/>
            <ac:spMk id="6" creationId="{F176718B-C74A-B24C-E24D-73E7F497038D}"/>
          </ac:spMkLst>
        </pc:spChg>
        <pc:spChg chg="add mod">
          <ac:chgData name="Justina Ojom" userId="cbdaed7d-8d45-4372-a16a-f3f8900c2f45" providerId="ADAL" clId="{08E99EDD-100E-4341-8BAD-8C916F3A621A}" dt="2023-03-03T13:55:11.479" v="11328" actId="113"/>
          <ac:spMkLst>
            <pc:docMk/>
            <pc:sldMk cId="2706035690" sldId="440"/>
            <ac:spMk id="8" creationId="{45C42357-02D4-9BEB-6F5F-DCBB785F4123}"/>
          </ac:spMkLst>
        </pc:spChg>
        <pc:spChg chg="add mod">
          <ac:chgData name="Justina Ojom" userId="cbdaed7d-8d45-4372-a16a-f3f8900c2f45" providerId="ADAL" clId="{08E99EDD-100E-4341-8BAD-8C916F3A621A}" dt="2023-03-02T17:18:47.855" v="10272" actId="1076"/>
          <ac:spMkLst>
            <pc:docMk/>
            <pc:sldMk cId="2706035690" sldId="440"/>
            <ac:spMk id="10" creationId="{97287462-1320-CBAB-6FE4-F66CED4B660A}"/>
          </ac:spMkLst>
        </pc:spChg>
        <pc:spChg chg="add mod">
          <ac:chgData name="Justina Ojom" userId="cbdaed7d-8d45-4372-a16a-f3f8900c2f45" providerId="ADAL" clId="{08E99EDD-100E-4341-8BAD-8C916F3A621A}" dt="2023-03-02T17:18:47.855" v="10272" actId="1076"/>
          <ac:spMkLst>
            <pc:docMk/>
            <pc:sldMk cId="2706035690" sldId="440"/>
            <ac:spMk id="11" creationId="{8A49C651-E844-4271-3F74-645A51297715}"/>
          </ac:spMkLst>
        </pc:spChg>
        <pc:spChg chg="add mod">
          <ac:chgData name="Justina Ojom" userId="cbdaed7d-8d45-4372-a16a-f3f8900c2f45" providerId="ADAL" clId="{08E99EDD-100E-4341-8BAD-8C916F3A621A}" dt="2023-03-02T17:18:47.855" v="10272" actId="1076"/>
          <ac:spMkLst>
            <pc:docMk/>
            <pc:sldMk cId="2706035690" sldId="440"/>
            <ac:spMk id="12" creationId="{B3FA05A6-C796-0571-A12A-81BB9FDDB426}"/>
          </ac:spMkLst>
        </pc:spChg>
        <pc:spChg chg="add mod">
          <ac:chgData name="Justina Ojom" userId="cbdaed7d-8d45-4372-a16a-f3f8900c2f45" providerId="ADAL" clId="{08E99EDD-100E-4341-8BAD-8C916F3A621A}" dt="2023-03-02T17:21:07.604" v="10292" actId="1076"/>
          <ac:spMkLst>
            <pc:docMk/>
            <pc:sldMk cId="2706035690" sldId="440"/>
            <ac:spMk id="13" creationId="{695F4688-C995-7671-3C2E-A29708B661C2}"/>
          </ac:spMkLst>
        </pc:spChg>
        <pc:picChg chg="del">
          <ac:chgData name="Justina Ojom" userId="cbdaed7d-8d45-4372-a16a-f3f8900c2f45" providerId="ADAL" clId="{08E99EDD-100E-4341-8BAD-8C916F3A621A}" dt="2023-03-02T17:18:20.669" v="10262" actId="478"/>
          <ac:picMkLst>
            <pc:docMk/>
            <pc:sldMk cId="2706035690" sldId="440"/>
            <ac:picMk id="4" creationId="{C40140EE-FC1F-512B-1229-AAF88ABB1B76}"/>
          </ac:picMkLst>
        </pc:picChg>
        <pc:cxnChg chg="add mod">
          <ac:chgData name="Justina Ojom" userId="cbdaed7d-8d45-4372-a16a-f3f8900c2f45" providerId="ADAL" clId="{08E99EDD-100E-4341-8BAD-8C916F3A621A}" dt="2023-03-02T17:18:47.855" v="10272" actId="1076"/>
          <ac:cxnSpMkLst>
            <pc:docMk/>
            <pc:sldMk cId="2706035690" sldId="440"/>
            <ac:cxnSpMk id="7" creationId="{68F5EC07-B6A1-F7D7-7B02-A75DF4575834}"/>
          </ac:cxnSpMkLst>
        </pc:cxnChg>
        <pc:cxnChg chg="add mod">
          <ac:chgData name="Justina Ojom" userId="cbdaed7d-8d45-4372-a16a-f3f8900c2f45" providerId="ADAL" clId="{08E99EDD-100E-4341-8BAD-8C916F3A621A}" dt="2023-03-02T17:18:47.855" v="10272" actId="1076"/>
          <ac:cxnSpMkLst>
            <pc:docMk/>
            <pc:sldMk cId="2706035690" sldId="440"/>
            <ac:cxnSpMk id="9" creationId="{44CDBD14-71CC-936A-4A2D-B4AB7F2E287C}"/>
          </ac:cxnSpMkLst>
        </pc:cxn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08E99EDD-100E-4341-8BAD-8C916F3A621A}" dt="2023-03-02T17:18:19.380" v="10261"/>
              <pc2:cmMkLst xmlns:pc2="http://schemas.microsoft.com/office/powerpoint/2019/9/main/command">
                <pc:docMk/>
                <pc:sldMk cId="2706035690" sldId="440"/>
                <pc2:cmMk id="{2BE15D85-F855-4982-9E07-4A0CBD609899}"/>
              </pc2:cmMkLst>
            </pc226:cmChg>
          </p:ext>
        </pc:extLst>
      </pc:sldChg>
      <pc:sldChg chg="addSp delSp modSp mod modNotes modNotesTx">
        <pc:chgData name="Justina Ojom" userId="cbdaed7d-8d45-4372-a16a-f3f8900c2f45" providerId="ADAL" clId="{08E99EDD-100E-4341-8BAD-8C916F3A621A}" dt="2023-03-02T14:51:59.839" v="8574" actId="207"/>
        <pc:sldMkLst>
          <pc:docMk/>
          <pc:sldMk cId="1892389603" sldId="2882"/>
        </pc:sldMkLst>
        <pc:spChg chg="del mod">
          <ac:chgData name="Justina Ojom" userId="cbdaed7d-8d45-4372-a16a-f3f8900c2f45" providerId="ADAL" clId="{08E99EDD-100E-4341-8BAD-8C916F3A621A}" dt="2023-03-02T13:04:20.598" v="8061" actId="478"/>
          <ac:spMkLst>
            <pc:docMk/>
            <pc:sldMk cId="1892389603" sldId="2882"/>
            <ac:spMk id="2" creationId="{7AF475AE-AC21-F222-1819-AF1D5F35C6E9}"/>
          </ac:spMkLst>
        </pc:spChg>
        <pc:spChg chg="del mod">
          <ac:chgData name="Justina Ojom" userId="cbdaed7d-8d45-4372-a16a-f3f8900c2f45" providerId="ADAL" clId="{08E99EDD-100E-4341-8BAD-8C916F3A621A}" dt="2023-03-02T13:04:20.598" v="8061" actId="478"/>
          <ac:spMkLst>
            <pc:docMk/>
            <pc:sldMk cId="1892389603" sldId="2882"/>
            <ac:spMk id="3" creationId="{75254947-4E7B-B90A-E595-FA1CBBAD3E76}"/>
          </ac:spMkLst>
        </pc:spChg>
        <pc:spChg chg="del mod">
          <ac:chgData name="Justina Ojom" userId="cbdaed7d-8d45-4372-a16a-f3f8900c2f45" providerId="ADAL" clId="{08E99EDD-100E-4341-8BAD-8C916F3A621A}" dt="2023-03-02T13:04:20.598" v="8061" actId="478"/>
          <ac:spMkLst>
            <pc:docMk/>
            <pc:sldMk cId="1892389603" sldId="2882"/>
            <ac:spMk id="4" creationId="{B568D3A5-8269-E61B-EE6E-3C836626E5C1}"/>
          </ac:spMkLst>
        </pc:spChg>
        <pc:spChg chg="add del mod">
          <ac:chgData name="Justina Ojom" userId="cbdaed7d-8d45-4372-a16a-f3f8900c2f45" providerId="ADAL" clId="{08E99EDD-100E-4341-8BAD-8C916F3A621A}" dt="2023-03-02T13:03:44.196" v="8056"/>
          <ac:spMkLst>
            <pc:docMk/>
            <pc:sldMk cId="1892389603" sldId="2882"/>
            <ac:spMk id="5" creationId="{63EB78E7-AFCF-BDF7-9C22-F1BB76ACE162}"/>
          </ac:spMkLst>
        </pc:spChg>
        <pc:spChg chg="add mod">
          <ac:chgData name="Justina Ojom" userId="cbdaed7d-8d45-4372-a16a-f3f8900c2f45" providerId="ADAL" clId="{08E99EDD-100E-4341-8BAD-8C916F3A621A}" dt="2023-03-02T14:51:59.839" v="8574" actId="207"/>
          <ac:spMkLst>
            <pc:docMk/>
            <pc:sldMk cId="1892389603" sldId="2882"/>
            <ac:spMk id="6" creationId="{CA867F34-5EE4-E235-1AC6-1A7539CB65D4}"/>
          </ac:spMkLst>
        </pc:spChg>
        <pc:spChg chg="add mod">
          <ac:chgData name="Justina Ojom" userId="cbdaed7d-8d45-4372-a16a-f3f8900c2f45" providerId="ADAL" clId="{08E99EDD-100E-4341-8BAD-8C916F3A621A}" dt="2023-03-02T13:04:17.282" v="8060"/>
          <ac:spMkLst>
            <pc:docMk/>
            <pc:sldMk cId="1892389603" sldId="2882"/>
            <ac:spMk id="7" creationId="{DF8D3B48-0047-D06F-5215-ECAA4D28C069}"/>
          </ac:spMkLst>
        </pc:spChg>
        <pc:spChg chg="del">
          <ac:chgData name="Justina Ojom" userId="cbdaed7d-8d45-4372-a16a-f3f8900c2f45" providerId="ADAL" clId="{08E99EDD-100E-4341-8BAD-8C916F3A621A}" dt="2023-03-02T13:04:20.598" v="8061" actId="478"/>
          <ac:spMkLst>
            <pc:docMk/>
            <pc:sldMk cId="1892389603" sldId="2882"/>
            <ac:spMk id="733" creationId="{00000000-0000-0000-0000-000000000000}"/>
          </ac:spMkLst>
        </pc:spChg>
        <pc:spChg chg="del mod">
          <ac:chgData name="Justina Ojom" userId="cbdaed7d-8d45-4372-a16a-f3f8900c2f45" providerId="ADAL" clId="{08E99EDD-100E-4341-8BAD-8C916F3A621A}" dt="2023-03-02T13:04:20.598" v="8061" actId="478"/>
          <ac:spMkLst>
            <pc:docMk/>
            <pc:sldMk cId="1892389603" sldId="2882"/>
            <ac:spMk id="734" creationId="{00000000-0000-0000-0000-000000000000}"/>
          </ac:spMkLst>
        </pc:spChg>
      </pc:sldChg>
      <pc:sldChg chg="addSp modSp mod modNotes modNotesTx">
        <pc:chgData name="Justina Ojom" userId="cbdaed7d-8d45-4372-a16a-f3f8900c2f45" providerId="ADAL" clId="{08E99EDD-100E-4341-8BAD-8C916F3A621A}" dt="2023-03-02T16:10:25.389" v="9443" actId="1076"/>
        <pc:sldMkLst>
          <pc:docMk/>
          <pc:sldMk cId="413654283" sldId="2883"/>
        </pc:sldMkLst>
        <pc:spChg chg="mod">
          <ac:chgData name="Justina Ojom" userId="cbdaed7d-8d45-4372-a16a-f3f8900c2f45" providerId="ADAL" clId="{08E99EDD-100E-4341-8BAD-8C916F3A621A}" dt="2023-03-02T13:08:40.817" v="8112" actId="2711"/>
          <ac:spMkLst>
            <pc:docMk/>
            <pc:sldMk cId="413654283" sldId="2883"/>
            <ac:spMk id="2" creationId="{3E4CF21D-3E1C-1F3E-3000-93F800C2A5CF}"/>
          </ac:spMkLst>
        </pc:spChg>
        <pc:spChg chg="mod">
          <ac:chgData name="Justina Ojom" userId="cbdaed7d-8d45-4372-a16a-f3f8900c2f45" providerId="ADAL" clId="{08E99EDD-100E-4341-8BAD-8C916F3A621A}" dt="2023-03-02T16:07:52.029" v="9397" actId="207"/>
          <ac:spMkLst>
            <pc:docMk/>
            <pc:sldMk cId="413654283" sldId="2883"/>
            <ac:spMk id="4" creationId="{31F87968-5897-1C53-CC80-93B5B1E26A10}"/>
          </ac:spMkLst>
        </pc:spChg>
        <pc:spChg chg="mod">
          <ac:chgData name="Justina Ojom" userId="cbdaed7d-8d45-4372-a16a-f3f8900c2f45" providerId="ADAL" clId="{08E99EDD-100E-4341-8BAD-8C916F3A621A}" dt="2023-03-02T16:07:46.506" v="9395"/>
          <ac:spMkLst>
            <pc:docMk/>
            <pc:sldMk cId="413654283" sldId="2883"/>
            <ac:spMk id="5" creationId="{7E0B9EBD-BE69-7A35-9D41-C963ACC8EC0E}"/>
          </ac:spMkLst>
        </pc:spChg>
        <pc:spChg chg="mod">
          <ac:chgData name="Justina Ojom" userId="cbdaed7d-8d45-4372-a16a-f3f8900c2f45" providerId="ADAL" clId="{08E99EDD-100E-4341-8BAD-8C916F3A621A}" dt="2023-03-02T16:10:21.786" v="9442" actId="14100"/>
          <ac:spMkLst>
            <pc:docMk/>
            <pc:sldMk cId="413654283" sldId="2883"/>
            <ac:spMk id="6" creationId="{6B63388D-31B2-EC45-3122-05AAA6251EF1}"/>
          </ac:spMkLst>
        </pc:spChg>
        <pc:spChg chg="add mod">
          <ac:chgData name="Justina Ojom" userId="cbdaed7d-8d45-4372-a16a-f3f8900c2f45" providerId="ADAL" clId="{08E99EDD-100E-4341-8BAD-8C916F3A621A}" dt="2023-03-02T16:10:25.389" v="9443" actId="1076"/>
          <ac:spMkLst>
            <pc:docMk/>
            <pc:sldMk cId="413654283" sldId="2883"/>
            <ac:spMk id="7" creationId="{C8A74A2B-BC5C-9353-9D03-031BB62AF333}"/>
          </ac:spMkLst>
        </pc:spChg>
        <pc:spChg chg="mod">
          <ac:chgData name="Justina Ojom" userId="cbdaed7d-8d45-4372-a16a-f3f8900c2f45" providerId="ADAL" clId="{08E99EDD-100E-4341-8BAD-8C916F3A621A}" dt="2023-03-02T16:09:14.253" v="9428" actId="571"/>
          <ac:spMkLst>
            <pc:docMk/>
            <pc:sldMk cId="413654283" sldId="2883"/>
            <ac:spMk id="9" creationId="{3745C0FA-7A30-2317-9CE4-B4A1CE3B3647}"/>
          </ac:spMkLst>
        </pc:spChg>
        <pc:spChg chg="mod">
          <ac:chgData name="Justina Ojom" userId="cbdaed7d-8d45-4372-a16a-f3f8900c2f45" providerId="ADAL" clId="{08E99EDD-100E-4341-8BAD-8C916F3A621A}" dt="2023-03-02T16:09:14.253" v="9428" actId="571"/>
          <ac:spMkLst>
            <pc:docMk/>
            <pc:sldMk cId="413654283" sldId="2883"/>
            <ac:spMk id="10" creationId="{1CE70F5A-A450-A659-7718-9131513FC953}"/>
          </ac:spMkLst>
        </pc:spChg>
        <pc:spChg chg="mod">
          <ac:chgData name="Justina Ojom" userId="cbdaed7d-8d45-4372-a16a-f3f8900c2f45" providerId="ADAL" clId="{08E99EDD-100E-4341-8BAD-8C916F3A621A}" dt="2023-03-02T16:09:21.077" v="9430" actId="571"/>
          <ac:spMkLst>
            <pc:docMk/>
            <pc:sldMk cId="413654283" sldId="2883"/>
            <ac:spMk id="12" creationId="{38DA9E92-57AD-B968-CB3D-E16CBF2D7FD6}"/>
          </ac:spMkLst>
        </pc:spChg>
        <pc:spChg chg="mod">
          <ac:chgData name="Justina Ojom" userId="cbdaed7d-8d45-4372-a16a-f3f8900c2f45" providerId="ADAL" clId="{08E99EDD-100E-4341-8BAD-8C916F3A621A}" dt="2023-03-02T16:09:21.077" v="9430" actId="571"/>
          <ac:spMkLst>
            <pc:docMk/>
            <pc:sldMk cId="413654283" sldId="2883"/>
            <ac:spMk id="13" creationId="{FF676972-3DDA-C9A1-4A96-7DF8C7D1799F}"/>
          </ac:spMkLst>
        </pc:spChg>
        <pc:spChg chg="mod">
          <ac:chgData name="Justina Ojom" userId="cbdaed7d-8d45-4372-a16a-f3f8900c2f45" providerId="ADAL" clId="{08E99EDD-100E-4341-8BAD-8C916F3A621A}" dt="2023-03-02T16:09:25.540" v="9432" actId="571"/>
          <ac:spMkLst>
            <pc:docMk/>
            <pc:sldMk cId="413654283" sldId="2883"/>
            <ac:spMk id="15" creationId="{509B459C-D4B3-2D13-60E0-1BA19DFA166B}"/>
          </ac:spMkLst>
        </pc:spChg>
        <pc:spChg chg="mod">
          <ac:chgData name="Justina Ojom" userId="cbdaed7d-8d45-4372-a16a-f3f8900c2f45" providerId="ADAL" clId="{08E99EDD-100E-4341-8BAD-8C916F3A621A}" dt="2023-03-02T16:09:25.540" v="9432" actId="571"/>
          <ac:spMkLst>
            <pc:docMk/>
            <pc:sldMk cId="413654283" sldId="2883"/>
            <ac:spMk id="16" creationId="{FC2FF9AC-E805-3184-2EA0-125456DD6E99}"/>
          </ac:spMkLst>
        </pc:spChg>
        <pc:spChg chg="mod">
          <ac:chgData name="Justina Ojom" userId="cbdaed7d-8d45-4372-a16a-f3f8900c2f45" providerId="ADAL" clId="{08E99EDD-100E-4341-8BAD-8C916F3A621A}" dt="2023-03-02T16:09:26.936" v="9433" actId="571"/>
          <ac:spMkLst>
            <pc:docMk/>
            <pc:sldMk cId="413654283" sldId="2883"/>
            <ac:spMk id="18" creationId="{AD6E4EEA-4FEA-1BB8-ED0C-6D933A4B3D6F}"/>
          </ac:spMkLst>
        </pc:spChg>
        <pc:spChg chg="mod">
          <ac:chgData name="Justina Ojom" userId="cbdaed7d-8d45-4372-a16a-f3f8900c2f45" providerId="ADAL" clId="{08E99EDD-100E-4341-8BAD-8C916F3A621A}" dt="2023-03-02T16:09:26.936" v="9433" actId="571"/>
          <ac:spMkLst>
            <pc:docMk/>
            <pc:sldMk cId="413654283" sldId="2883"/>
            <ac:spMk id="19" creationId="{5D363D9C-0428-82B4-14C7-D513FDD52BD7}"/>
          </ac:spMkLst>
        </pc:spChg>
        <pc:spChg chg="mod">
          <ac:chgData name="Justina Ojom" userId="cbdaed7d-8d45-4372-a16a-f3f8900c2f45" providerId="ADAL" clId="{08E99EDD-100E-4341-8BAD-8C916F3A621A}" dt="2023-03-02T16:09:45.115" v="9434" actId="571"/>
          <ac:spMkLst>
            <pc:docMk/>
            <pc:sldMk cId="413654283" sldId="2883"/>
            <ac:spMk id="21" creationId="{47616ED4-D035-8191-25F1-452AED5D39D8}"/>
          </ac:spMkLst>
        </pc:spChg>
        <pc:spChg chg="mod">
          <ac:chgData name="Justina Ojom" userId="cbdaed7d-8d45-4372-a16a-f3f8900c2f45" providerId="ADAL" clId="{08E99EDD-100E-4341-8BAD-8C916F3A621A}" dt="2023-03-02T16:09:45.115" v="9434" actId="571"/>
          <ac:spMkLst>
            <pc:docMk/>
            <pc:sldMk cId="413654283" sldId="2883"/>
            <ac:spMk id="22" creationId="{57E0F64D-BF63-8787-7472-2ABAC6E1AD82}"/>
          </ac:spMkLst>
        </pc:spChg>
        <pc:grpChg chg="add mod">
          <ac:chgData name="Justina Ojom" userId="cbdaed7d-8d45-4372-a16a-f3f8900c2f45" providerId="ADAL" clId="{08E99EDD-100E-4341-8BAD-8C916F3A621A}" dt="2023-03-02T16:09:57.220" v="9437" actId="1076"/>
          <ac:grpSpMkLst>
            <pc:docMk/>
            <pc:sldMk cId="413654283" sldId="2883"/>
            <ac:grpSpMk id="3" creationId="{ED4775E0-2284-FFDA-1005-4D1FDF5420D0}"/>
          </ac:grpSpMkLst>
        </pc:grpChg>
        <pc:grpChg chg="add mod">
          <ac:chgData name="Justina Ojom" userId="cbdaed7d-8d45-4372-a16a-f3f8900c2f45" providerId="ADAL" clId="{08E99EDD-100E-4341-8BAD-8C916F3A621A}" dt="2023-03-02T16:09:57.220" v="9437" actId="1076"/>
          <ac:grpSpMkLst>
            <pc:docMk/>
            <pc:sldMk cId="413654283" sldId="2883"/>
            <ac:grpSpMk id="8" creationId="{DD1DC185-A40C-CAB6-1589-204A482E3D75}"/>
          </ac:grpSpMkLst>
        </pc:grpChg>
        <pc:grpChg chg="add mod">
          <ac:chgData name="Justina Ojom" userId="cbdaed7d-8d45-4372-a16a-f3f8900c2f45" providerId="ADAL" clId="{08E99EDD-100E-4341-8BAD-8C916F3A621A}" dt="2023-03-02T16:10:25.389" v="9443" actId="1076"/>
          <ac:grpSpMkLst>
            <pc:docMk/>
            <pc:sldMk cId="413654283" sldId="2883"/>
            <ac:grpSpMk id="11" creationId="{DB547E5F-D6BB-883D-7677-FBC5FDED00A9}"/>
          </ac:grpSpMkLst>
        </pc:grpChg>
        <pc:grpChg chg="add mod">
          <ac:chgData name="Justina Ojom" userId="cbdaed7d-8d45-4372-a16a-f3f8900c2f45" providerId="ADAL" clId="{08E99EDD-100E-4341-8BAD-8C916F3A621A}" dt="2023-03-02T16:10:25.389" v="9443" actId="1076"/>
          <ac:grpSpMkLst>
            <pc:docMk/>
            <pc:sldMk cId="413654283" sldId="2883"/>
            <ac:grpSpMk id="14" creationId="{5E191C93-89C4-7783-D570-06038C4159B6}"/>
          </ac:grpSpMkLst>
        </pc:grpChg>
        <pc:grpChg chg="add mod">
          <ac:chgData name="Justina Ojom" userId="cbdaed7d-8d45-4372-a16a-f3f8900c2f45" providerId="ADAL" clId="{08E99EDD-100E-4341-8BAD-8C916F3A621A}" dt="2023-03-02T16:10:25.389" v="9443" actId="1076"/>
          <ac:grpSpMkLst>
            <pc:docMk/>
            <pc:sldMk cId="413654283" sldId="2883"/>
            <ac:grpSpMk id="17" creationId="{8AF2DBC0-BBAF-7C62-09C7-064F4DB61676}"/>
          </ac:grpSpMkLst>
        </pc:grpChg>
        <pc:grpChg chg="add mod">
          <ac:chgData name="Justina Ojom" userId="cbdaed7d-8d45-4372-a16a-f3f8900c2f45" providerId="ADAL" clId="{08E99EDD-100E-4341-8BAD-8C916F3A621A}" dt="2023-03-02T16:10:25.389" v="9443" actId="1076"/>
          <ac:grpSpMkLst>
            <pc:docMk/>
            <pc:sldMk cId="413654283" sldId="2883"/>
            <ac:grpSpMk id="20" creationId="{408E35D8-E310-E943-D433-7D6D7D2BA71C}"/>
          </ac:grpSpMkLst>
        </pc:grpChg>
      </pc:sldChg>
      <pc:sldChg chg="addSp delSp modSp mod modNotes modNotesTx">
        <pc:chgData name="Justina Ojom" userId="cbdaed7d-8d45-4372-a16a-f3f8900c2f45" providerId="ADAL" clId="{08E99EDD-100E-4341-8BAD-8C916F3A621A}" dt="2023-03-03T13:45:26.895" v="11307" actId="20577"/>
        <pc:sldMkLst>
          <pc:docMk/>
          <pc:sldMk cId="3659286527" sldId="2884"/>
        </pc:sldMkLst>
        <pc:spChg chg="mod">
          <ac:chgData name="Justina Ojom" userId="cbdaed7d-8d45-4372-a16a-f3f8900c2f45" providerId="ADAL" clId="{08E99EDD-100E-4341-8BAD-8C916F3A621A}" dt="2023-03-02T13:06:26.134" v="8076"/>
          <ac:spMkLst>
            <pc:docMk/>
            <pc:sldMk cId="3659286527" sldId="2884"/>
            <ac:spMk id="2" creationId="{72FCFE94-8837-47DD-B69B-6BA207F449F6}"/>
          </ac:spMkLst>
        </pc:spChg>
        <pc:spChg chg="del">
          <ac:chgData name="Justina Ojom" userId="cbdaed7d-8d45-4372-a16a-f3f8900c2f45" providerId="ADAL" clId="{08E99EDD-100E-4341-8BAD-8C916F3A621A}" dt="2023-03-02T13:09:36.415" v="8124" actId="478"/>
          <ac:spMkLst>
            <pc:docMk/>
            <pc:sldMk cId="3659286527" sldId="2884"/>
            <ac:spMk id="3" creationId="{1FE0EE38-7CA8-B874-5613-B01AE998734F}"/>
          </ac:spMkLst>
        </pc:spChg>
        <pc:spChg chg="del">
          <ac:chgData name="Justina Ojom" userId="cbdaed7d-8d45-4372-a16a-f3f8900c2f45" providerId="ADAL" clId="{08E99EDD-100E-4341-8BAD-8C916F3A621A}" dt="2023-03-02T13:04:38.152" v="8063" actId="478"/>
          <ac:spMkLst>
            <pc:docMk/>
            <pc:sldMk cId="3659286527" sldId="2884"/>
            <ac:spMk id="4" creationId="{1700D139-B0B0-4E4A-88BB-998B6070EC4A}"/>
          </ac:spMkLst>
        </pc:spChg>
        <pc:spChg chg="mod">
          <ac:chgData name="Justina Ojom" userId="cbdaed7d-8d45-4372-a16a-f3f8900c2f45" providerId="ADAL" clId="{08E99EDD-100E-4341-8BAD-8C916F3A621A}" dt="2023-03-02T17:32:17.484" v="10395"/>
          <ac:spMkLst>
            <pc:docMk/>
            <pc:sldMk cId="3659286527" sldId="2884"/>
            <ac:spMk id="4" creationId="{7F5BCC4F-FA93-B146-331B-5A89B8EB1A86}"/>
          </ac:spMkLst>
        </pc:spChg>
        <pc:spChg chg="del">
          <ac:chgData name="Justina Ojom" userId="cbdaed7d-8d45-4372-a16a-f3f8900c2f45" providerId="ADAL" clId="{08E99EDD-100E-4341-8BAD-8C916F3A621A}" dt="2023-03-02T13:04:38.152" v="8063" actId="478"/>
          <ac:spMkLst>
            <pc:docMk/>
            <pc:sldMk cId="3659286527" sldId="2884"/>
            <ac:spMk id="5" creationId="{3B6194EF-B0B4-447F-906C-A0C21B8F1E5B}"/>
          </ac:spMkLst>
        </pc:spChg>
        <pc:spChg chg="del">
          <ac:chgData name="Justina Ojom" userId="cbdaed7d-8d45-4372-a16a-f3f8900c2f45" providerId="ADAL" clId="{08E99EDD-100E-4341-8BAD-8C916F3A621A}" dt="2023-03-02T13:04:38.152" v="8063" actId="478"/>
          <ac:spMkLst>
            <pc:docMk/>
            <pc:sldMk cId="3659286527" sldId="2884"/>
            <ac:spMk id="6" creationId="{F1075244-453A-4068-AC78-81A8866099D5}"/>
          </ac:spMkLst>
        </pc:spChg>
        <pc:spChg chg="mod">
          <ac:chgData name="Justina Ojom" userId="cbdaed7d-8d45-4372-a16a-f3f8900c2f45" providerId="ADAL" clId="{08E99EDD-100E-4341-8BAD-8C916F3A621A}" dt="2023-03-02T17:32:17.484" v="10395"/>
          <ac:spMkLst>
            <pc:docMk/>
            <pc:sldMk cId="3659286527" sldId="2884"/>
            <ac:spMk id="7" creationId="{8ACE44FD-9194-8BD8-C9F8-F2D8970CC82E}"/>
          </ac:spMkLst>
        </pc:spChg>
        <pc:spChg chg="mod">
          <ac:chgData name="Justina Ojom" userId="cbdaed7d-8d45-4372-a16a-f3f8900c2f45" providerId="ADAL" clId="{08E99EDD-100E-4341-8BAD-8C916F3A621A}" dt="2023-03-02T17:32:17.484" v="10395"/>
          <ac:spMkLst>
            <pc:docMk/>
            <pc:sldMk cId="3659286527" sldId="2884"/>
            <ac:spMk id="8" creationId="{7192A827-F6C5-7D1B-E592-11BB22C16D82}"/>
          </ac:spMkLst>
        </pc:spChg>
        <pc:spChg chg="del">
          <ac:chgData name="Justina Ojom" userId="cbdaed7d-8d45-4372-a16a-f3f8900c2f45" providerId="ADAL" clId="{08E99EDD-100E-4341-8BAD-8C916F3A621A}" dt="2023-03-02T13:04:38.152" v="8063" actId="478"/>
          <ac:spMkLst>
            <pc:docMk/>
            <pc:sldMk cId="3659286527" sldId="2884"/>
            <ac:spMk id="8" creationId="{AC9EB034-2845-4F12-A17B-8528E8E741B8}"/>
          </ac:spMkLst>
        </pc:spChg>
        <pc:spChg chg="mod">
          <ac:chgData name="Justina Ojom" userId="cbdaed7d-8d45-4372-a16a-f3f8900c2f45" providerId="ADAL" clId="{08E99EDD-100E-4341-8BAD-8C916F3A621A}" dt="2023-03-03T13:45:05.311" v="11297" actId="3064"/>
          <ac:spMkLst>
            <pc:docMk/>
            <pc:sldMk cId="3659286527" sldId="2884"/>
            <ac:spMk id="9" creationId="{55E8D311-9FF6-3798-A6E1-6298C47B0B01}"/>
          </ac:spMkLst>
        </pc:spChg>
        <pc:spChg chg="del">
          <ac:chgData name="Justina Ojom" userId="cbdaed7d-8d45-4372-a16a-f3f8900c2f45" providerId="ADAL" clId="{08E99EDD-100E-4341-8BAD-8C916F3A621A}" dt="2023-03-02T13:04:38.152" v="8063" actId="478"/>
          <ac:spMkLst>
            <pc:docMk/>
            <pc:sldMk cId="3659286527" sldId="2884"/>
            <ac:spMk id="9" creationId="{B3AD8D08-8BD0-4760-8982-19A2FBC328D1}"/>
          </ac:spMkLst>
        </pc:spChg>
        <pc:spChg chg="mod">
          <ac:chgData name="Justina Ojom" userId="cbdaed7d-8d45-4372-a16a-f3f8900c2f45" providerId="ADAL" clId="{08E99EDD-100E-4341-8BAD-8C916F3A621A}" dt="2023-03-02T17:32:17.484" v="10395"/>
          <ac:spMkLst>
            <pc:docMk/>
            <pc:sldMk cId="3659286527" sldId="2884"/>
            <ac:spMk id="10" creationId="{30427215-0E42-56F3-30CD-309ED3A4772F}"/>
          </ac:spMkLst>
        </pc:spChg>
        <pc:spChg chg="del">
          <ac:chgData name="Justina Ojom" userId="cbdaed7d-8d45-4372-a16a-f3f8900c2f45" providerId="ADAL" clId="{08E99EDD-100E-4341-8BAD-8C916F3A621A}" dt="2023-03-02T13:04:38.152" v="8063" actId="478"/>
          <ac:spMkLst>
            <pc:docMk/>
            <pc:sldMk cId="3659286527" sldId="2884"/>
            <ac:spMk id="10" creationId="{B997A2DA-9E1C-49BD-A05F-5D20A697ED05}"/>
          </ac:spMkLst>
        </pc:spChg>
        <pc:spChg chg="add mod">
          <ac:chgData name="Justina Ojom" userId="cbdaed7d-8d45-4372-a16a-f3f8900c2f45" providerId="ADAL" clId="{08E99EDD-100E-4341-8BAD-8C916F3A621A}" dt="2023-03-02T13:06:26.134" v="8076"/>
          <ac:spMkLst>
            <pc:docMk/>
            <pc:sldMk cId="3659286527" sldId="2884"/>
            <ac:spMk id="16" creationId="{F9420CEC-0EF4-6047-437B-6B494F5B73FD}"/>
          </ac:spMkLst>
        </pc:spChg>
        <pc:spChg chg="add mod">
          <ac:chgData name="Justina Ojom" userId="cbdaed7d-8d45-4372-a16a-f3f8900c2f45" providerId="ADAL" clId="{08E99EDD-100E-4341-8BAD-8C916F3A621A}" dt="2023-03-02T13:06:26.134" v="8076"/>
          <ac:spMkLst>
            <pc:docMk/>
            <pc:sldMk cId="3659286527" sldId="2884"/>
            <ac:spMk id="17" creationId="{772BD5F1-3E3B-53A4-6F5D-B581BF149FFF}"/>
          </ac:spMkLst>
        </pc:spChg>
        <pc:spChg chg="add mod">
          <ac:chgData name="Justina Ojom" userId="cbdaed7d-8d45-4372-a16a-f3f8900c2f45" providerId="ADAL" clId="{08E99EDD-100E-4341-8BAD-8C916F3A621A}" dt="2023-03-02T13:04:42.725" v="8065" actId="207"/>
          <ac:spMkLst>
            <pc:docMk/>
            <pc:sldMk cId="3659286527" sldId="2884"/>
            <ac:spMk id="18" creationId="{49550584-E769-2A15-DFB5-D66423C6966D}"/>
          </ac:spMkLst>
        </pc:spChg>
        <pc:spChg chg="mod">
          <ac:chgData name="Justina Ojom" userId="cbdaed7d-8d45-4372-a16a-f3f8900c2f45" providerId="ADAL" clId="{08E99EDD-100E-4341-8BAD-8C916F3A621A}" dt="2023-03-02T13:09:54.189" v="8128" actId="208"/>
          <ac:spMkLst>
            <pc:docMk/>
            <pc:sldMk cId="3659286527" sldId="2884"/>
            <ac:spMk id="20" creationId="{D8B09D53-C1A8-0660-53C3-A95DA61AD4E5}"/>
          </ac:spMkLst>
        </pc:spChg>
        <pc:spChg chg="mod">
          <ac:chgData name="Justina Ojom" userId="cbdaed7d-8d45-4372-a16a-f3f8900c2f45" providerId="ADAL" clId="{08E99EDD-100E-4341-8BAD-8C916F3A621A}" dt="2023-03-02T13:10:03.612" v="8130" actId="207"/>
          <ac:spMkLst>
            <pc:docMk/>
            <pc:sldMk cId="3659286527" sldId="2884"/>
            <ac:spMk id="23" creationId="{BAE717FD-360A-1E0C-7BFE-75F70669E3D4}"/>
          </ac:spMkLst>
        </pc:spChg>
        <pc:spChg chg="mod">
          <ac:chgData name="Justina Ojom" userId="cbdaed7d-8d45-4372-a16a-f3f8900c2f45" providerId="ADAL" clId="{08E99EDD-100E-4341-8BAD-8C916F3A621A}" dt="2023-03-02T13:09:57.718" v="8129" actId="207"/>
          <ac:spMkLst>
            <pc:docMk/>
            <pc:sldMk cId="3659286527" sldId="2884"/>
            <ac:spMk id="24" creationId="{450FF570-E50E-22E3-67FE-449328730C96}"/>
          </ac:spMkLst>
        </pc:spChg>
        <pc:spChg chg="mod">
          <ac:chgData name="Justina Ojom" userId="cbdaed7d-8d45-4372-a16a-f3f8900c2f45" providerId="ADAL" clId="{08E99EDD-100E-4341-8BAD-8C916F3A621A}" dt="2023-03-02T13:09:57.718" v="8129" actId="207"/>
          <ac:spMkLst>
            <pc:docMk/>
            <pc:sldMk cId="3659286527" sldId="2884"/>
            <ac:spMk id="25" creationId="{A4EFD0BE-1909-5587-1F7C-31C35D73B817}"/>
          </ac:spMkLst>
        </pc:spChg>
        <pc:spChg chg="mod">
          <ac:chgData name="Justina Ojom" userId="cbdaed7d-8d45-4372-a16a-f3f8900c2f45" providerId="ADAL" clId="{08E99EDD-100E-4341-8BAD-8C916F3A621A}" dt="2023-03-02T13:10:03.612" v="8130" actId="207"/>
          <ac:spMkLst>
            <pc:docMk/>
            <pc:sldMk cId="3659286527" sldId="2884"/>
            <ac:spMk id="26" creationId="{F658F453-420F-4177-992C-08334E2E482D}"/>
          </ac:spMkLst>
        </pc:spChg>
        <pc:grpChg chg="add mod">
          <ac:chgData name="Justina Ojom" userId="cbdaed7d-8d45-4372-a16a-f3f8900c2f45" providerId="ADAL" clId="{08E99EDD-100E-4341-8BAD-8C916F3A621A}" dt="2023-03-02T17:32:17.484" v="10395"/>
          <ac:grpSpMkLst>
            <pc:docMk/>
            <pc:sldMk cId="3659286527" sldId="2884"/>
            <ac:grpSpMk id="3" creationId="{B1BC7565-5406-5BD8-0796-7A72D4861681}"/>
          </ac:grpSpMkLst>
        </pc:grpChg>
        <pc:grpChg chg="mod">
          <ac:chgData name="Justina Ojom" userId="cbdaed7d-8d45-4372-a16a-f3f8900c2f45" providerId="ADAL" clId="{08E99EDD-100E-4341-8BAD-8C916F3A621A}" dt="2023-03-02T17:32:17.484" v="10395"/>
          <ac:grpSpMkLst>
            <pc:docMk/>
            <pc:sldMk cId="3659286527" sldId="2884"/>
            <ac:grpSpMk id="5" creationId="{FAE06041-7B1A-B841-8D07-87718667FC94}"/>
          </ac:grpSpMkLst>
        </pc:grpChg>
        <pc:grpChg chg="mod">
          <ac:chgData name="Justina Ojom" userId="cbdaed7d-8d45-4372-a16a-f3f8900c2f45" providerId="ADAL" clId="{08E99EDD-100E-4341-8BAD-8C916F3A621A}" dt="2023-03-02T17:32:17.484" v="10395"/>
          <ac:grpSpMkLst>
            <pc:docMk/>
            <pc:sldMk cId="3659286527" sldId="2884"/>
            <ac:grpSpMk id="6" creationId="{986B1416-2494-CE72-C3D8-8E64C0F3E835}"/>
          </ac:grpSpMkLst>
        </pc:grpChg>
        <pc:grpChg chg="del">
          <ac:chgData name="Justina Ojom" userId="cbdaed7d-8d45-4372-a16a-f3f8900c2f45" providerId="ADAL" clId="{08E99EDD-100E-4341-8BAD-8C916F3A621A}" dt="2023-03-02T13:09:36.415" v="8124" actId="478"/>
          <ac:grpSpMkLst>
            <pc:docMk/>
            <pc:sldMk cId="3659286527" sldId="2884"/>
            <ac:grpSpMk id="7" creationId="{08A62176-7471-0FA2-E1AA-5A2304A13FC8}"/>
          </ac:grpSpMkLst>
        </pc:grpChg>
        <pc:grpChg chg="del">
          <ac:chgData name="Justina Ojom" userId="cbdaed7d-8d45-4372-a16a-f3f8900c2f45" providerId="ADAL" clId="{08E99EDD-100E-4341-8BAD-8C916F3A621A}" dt="2023-03-02T13:09:36.415" v="8124" actId="478"/>
          <ac:grpSpMkLst>
            <pc:docMk/>
            <pc:sldMk cId="3659286527" sldId="2884"/>
            <ac:grpSpMk id="13" creationId="{A58D008F-19DD-28FC-9388-65957F38F9E9}"/>
          </ac:grpSpMkLst>
        </pc:grpChg>
        <pc:grpChg chg="add del mod">
          <ac:chgData name="Justina Ojom" userId="cbdaed7d-8d45-4372-a16a-f3f8900c2f45" providerId="ADAL" clId="{08E99EDD-100E-4341-8BAD-8C916F3A621A}" dt="2023-03-02T17:32:17.268" v="10394" actId="478"/>
          <ac:grpSpMkLst>
            <pc:docMk/>
            <pc:sldMk cId="3659286527" sldId="2884"/>
            <ac:grpSpMk id="19" creationId="{5544643F-7E58-BF64-4EEE-0FF7495DA08D}"/>
          </ac:grpSpMkLst>
        </pc:grpChg>
        <pc:grpChg chg="mod">
          <ac:chgData name="Justina Ojom" userId="cbdaed7d-8d45-4372-a16a-f3f8900c2f45" providerId="ADAL" clId="{08E99EDD-100E-4341-8BAD-8C916F3A621A}" dt="2023-03-02T13:09:36.713" v="8125"/>
          <ac:grpSpMkLst>
            <pc:docMk/>
            <pc:sldMk cId="3659286527" sldId="2884"/>
            <ac:grpSpMk id="21" creationId="{8785EFD4-A179-37B0-0217-9DFA82E73F9B}"/>
          </ac:grpSpMkLst>
        </pc:grpChg>
        <pc:grpChg chg="mod">
          <ac:chgData name="Justina Ojom" userId="cbdaed7d-8d45-4372-a16a-f3f8900c2f45" providerId="ADAL" clId="{08E99EDD-100E-4341-8BAD-8C916F3A621A}" dt="2023-03-02T13:09:36.713" v="8125"/>
          <ac:grpSpMkLst>
            <pc:docMk/>
            <pc:sldMk cId="3659286527" sldId="2884"/>
            <ac:grpSpMk id="22" creationId="{9F32AA73-EDCB-D870-FEC1-9971BB17DDC7}"/>
          </ac:grpSpMkLst>
        </pc:grpChg>
      </pc:sldChg>
      <pc:sldChg chg="addSp delSp modSp add mod modClrScheme modShow chgLayout modNotes modNotesTx">
        <pc:chgData name="Justina Ojom" userId="cbdaed7d-8d45-4372-a16a-f3f8900c2f45" providerId="ADAL" clId="{08E99EDD-100E-4341-8BAD-8C916F3A621A}" dt="2023-03-03T13:57:39.501" v="11364" actId="729"/>
        <pc:sldMkLst>
          <pc:docMk/>
          <pc:sldMk cId="2137553342" sldId="2885"/>
        </pc:sldMkLst>
        <pc:spChg chg="add del mod">
          <ac:chgData name="Justina Ojom" userId="cbdaed7d-8d45-4372-a16a-f3f8900c2f45" providerId="ADAL" clId="{08E99EDD-100E-4341-8BAD-8C916F3A621A}" dt="2023-02-28T09:31:34.478" v="7509" actId="700"/>
          <ac:spMkLst>
            <pc:docMk/>
            <pc:sldMk cId="2137553342" sldId="2885"/>
            <ac:spMk id="12" creationId="{C2BA1B35-82AA-97B6-199B-2706894D67B9}"/>
          </ac:spMkLst>
        </pc:spChg>
        <pc:spChg chg="del">
          <ac:chgData name="Justina Ojom" userId="cbdaed7d-8d45-4372-a16a-f3f8900c2f45" providerId="ADAL" clId="{08E99EDD-100E-4341-8BAD-8C916F3A621A}" dt="2023-02-28T09:31:32.229" v="7508" actId="478"/>
          <ac:spMkLst>
            <pc:docMk/>
            <pc:sldMk cId="2137553342" sldId="2885"/>
            <ac:spMk id="13" creationId="{55EDA8B6-DB02-56BA-312F-39B98857AE8B}"/>
          </ac:spMkLst>
        </pc:spChg>
        <pc:spChg chg="add mod">
          <ac:chgData name="Justina Ojom" userId="cbdaed7d-8d45-4372-a16a-f3f8900c2f45" providerId="ADAL" clId="{08E99EDD-100E-4341-8BAD-8C916F3A621A}" dt="2023-03-02T13:06:26.134" v="8076"/>
          <ac:spMkLst>
            <pc:docMk/>
            <pc:sldMk cId="2137553342" sldId="2885"/>
            <ac:spMk id="14" creationId="{16E5788B-7471-707C-19E6-356FE9958CDA}"/>
          </ac:spMkLst>
        </pc:spChg>
        <pc:spChg chg="del">
          <ac:chgData name="Justina Ojom" userId="cbdaed7d-8d45-4372-a16a-f3f8900c2f45" providerId="ADAL" clId="{08E99EDD-100E-4341-8BAD-8C916F3A621A}" dt="2023-02-28T09:31:32.229" v="7508" actId="478"/>
          <ac:spMkLst>
            <pc:docMk/>
            <pc:sldMk cId="2137553342" sldId="2885"/>
            <ac:spMk id="32" creationId="{018DEDA9-988A-4F70-B2DE-A423BE94BAA4}"/>
          </ac:spMkLst>
        </pc:spChg>
        <pc:grpChg chg="del">
          <ac:chgData name="Justina Ojom" userId="cbdaed7d-8d45-4372-a16a-f3f8900c2f45" providerId="ADAL" clId="{08E99EDD-100E-4341-8BAD-8C916F3A621A}" dt="2023-02-28T09:31:32.229" v="7508" actId="478"/>
          <ac:grpSpMkLst>
            <pc:docMk/>
            <pc:sldMk cId="2137553342" sldId="2885"/>
            <ac:grpSpMk id="2" creationId="{EB812F18-B032-F9FD-0A4F-4C0245FE508A}"/>
          </ac:grpSpMkLst>
        </pc:grpChg>
        <pc:picChg chg="del">
          <ac:chgData name="Justina Ojom" userId="cbdaed7d-8d45-4372-a16a-f3f8900c2f45" providerId="ADAL" clId="{08E99EDD-100E-4341-8BAD-8C916F3A621A}" dt="2023-02-28T09:31:32.229" v="7508" actId="478"/>
          <ac:picMkLst>
            <pc:docMk/>
            <pc:sldMk cId="2137553342" sldId="2885"/>
            <ac:picMk id="10" creationId="{BECC5D69-78F0-D2C1-4FCA-6F456AE07456}"/>
          </ac:picMkLst>
        </pc:picChg>
      </pc:sldChg>
      <pc:sldChg chg="new del">
        <pc:chgData name="Justina Ojom" userId="cbdaed7d-8d45-4372-a16a-f3f8900c2f45" providerId="ADAL" clId="{08E99EDD-100E-4341-8BAD-8C916F3A621A}" dt="2023-02-28T06:13:47.540" v="1921" actId="680"/>
        <pc:sldMkLst>
          <pc:docMk/>
          <pc:sldMk cId="3431389487" sldId="2885"/>
        </pc:sldMkLst>
      </pc:sldChg>
      <pc:sldChg chg="addSp delSp modSp add mod modClrScheme modShow chgLayout modNotes">
        <pc:chgData name="Justina Ojom" userId="cbdaed7d-8d45-4372-a16a-f3f8900c2f45" providerId="ADAL" clId="{08E99EDD-100E-4341-8BAD-8C916F3A621A}" dt="2023-03-03T13:57:39.501" v="11364" actId="729"/>
        <pc:sldMkLst>
          <pc:docMk/>
          <pc:sldMk cId="3768898350" sldId="2886"/>
        </pc:sldMkLst>
        <pc:spChg chg="del">
          <ac:chgData name="Justina Ojom" userId="cbdaed7d-8d45-4372-a16a-f3f8900c2f45" providerId="ADAL" clId="{08E99EDD-100E-4341-8BAD-8C916F3A621A}" dt="2023-02-28T09:31:43.089" v="7511" actId="478"/>
          <ac:spMkLst>
            <pc:docMk/>
            <pc:sldMk cId="3768898350" sldId="2886"/>
            <ac:spMk id="2" creationId="{264F34D2-FA98-44F5-8D5A-F2E3ED689ADC}"/>
          </ac:spMkLst>
        </pc:spChg>
        <pc:spChg chg="add del mod">
          <ac:chgData name="Justina Ojom" userId="cbdaed7d-8d45-4372-a16a-f3f8900c2f45" providerId="ADAL" clId="{08E99EDD-100E-4341-8BAD-8C916F3A621A}" dt="2023-02-28T09:31:49.279" v="7514" actId="700"/>
          <ac:spMkLst>
            <pc:docMk/>
            <pc:sldMk cId="3768898350" sldId="2886"/>
            <ac:spMk id="8" creationId="{CEF52F14-52E7-6AC4-9A2B-A1C2DB7AF46C}"/>
          </ac:spMkLst>
        </pc:spChg>
        <pc:spChg chg="add mod">
          <ac:chgData name="Justina Ojom" userId="cbdaed7d-8d45-4372-a16a-f3f8900c2f45" providerId="ADAL" clId="{08E99EDD-100E-4341-8BAD-8C916F3A621A}" dt="2023-03-02T13:06:26.134" v="8076"/>
          <ac:spMkLst>
            <pc:docMk/>
            <pc:sldMk cId="3768898350" sldId="2886"/>
            <ac:spMk id="9" creationId="{79345F03-8636-BB3C-2AB5-C479B5BB5305}"/>
          </ac:spMkLst>
        </pc:spChg>
        <pc:spChg chg="del">
          <ac:chgData name="Justina Ojom" userId="cbdaed7d-8d45-4372-a16a-f3f8900c2f45" providerId="ADAL" clId="{08E99EDD-100E-4341-8BAD-8C916F3A621A}" dt="2023-02-28T09:31:43.089" v="7511" actId="478"/>
          <ac:spMkLst>
            <pc:docMk/>
            <pc:sldMk cId="3768898350" sldId="2886"/>
            <ac:spMk id="38" creationId="{45079EC1-D715-44BA-8AC7-D32E4D4257D0}"/>
          </ac:spMkLst>
        </pc:spChg>
        <pc:spChg chg="del">
          <ac:chgData name="Justina Ojom" userId="cbdaed7d-8d45-4372-a16a-f3f8900c2f45" providerId="ADAL" clId="{08E99EDD-100E-4341-8BAD-8C916F3A621A}" dt="2023-02-28T09:31:43.089" v="7511" actId="478"/>
          <ac:spMkLst>
            <pc:docMk/>
            <pc:sldMk cId="3768898350" sldId="2886"/>
            <ac:spMk id="39" creationId="{D28891D9-FF51-48F9-AAEC-BF128056251F}"/>
          </ac:spMkLst>
        </pc:spChg>
        <pc:spChg chg="del">
          <ac:chgData name="Justina Ojom" userId="cbdaed7d-8d45-4372-a16a-f3f8900c2f45" providerId="ADAL" clId="{08E99EDD-100E-4341-8BAD-8C916F3A621A}" dt="2023-02-28T09:31:43.089" v="7511" actId="478"/>
          <ac:spMkLst>
            <pc:docMk/>
            <pc:sldMk cId="3768898350" sldId="2886"/>
            <ac:spMk id="40" creationId="{D401039E-282F-4A23-8B58-1D50217261C8}"/>
          </ac:spMkLst>
        </pc:spChg>
        <pc:spChg chg="del">
          <ac:chgData name="Justina Ojom" userId="cbdaed7d-8d45-4372-a16a-f3f8900c2f45" providerId="ADAL" clId="{08E99EDD-100E-4341-8BAD-8C916F3A621A}" dt="2023-02-28T09:31:43.089" v="7511" actId="478"/>
          <ac:spMkLst>
            <pc:docMk/>
            <pc:sldMk cId="3768898350" sldId="2886"/>
            <ac:spMk id="41" creationId="{CC1FBDBE-AFE4-4521-BDE8-BDF7AE574576}"/>
          </ac:spMkLst>
        </pc:spChg>
        <pc:spChg chg="del">
          <ac:chgData name="Justina Ojom" userId="cbdaed7d-8d45-4372-a16a-f3f8900c2f45" providerId="ADAL" clId="{08E99EDD-100E-4341-8BAD-8C916F3A621A}" dt="2023-02-28T09:31:43.089" v="7511" actId="478"/>
          <ac:spMkLst>
            <pc:docMk/>
            <pc:sldMk cId="3768898350" sldId="2886"/>
            <ac:spMk id="42" creationId="{A5DC8F1B-0865-4DBB-A446-F25C6CA0AEAA}"/>
          </ac:spMkLst>
        </pc:spChg>
        <pc:spChg chg="del">
          <ac:chgData name="Justina Ojom" userId="cbdaed7d-8d45-4372-a16a-f3f8900c2f45" providerId="ADAL" clId="{08E99EDD-100E-4341-8BAD-8C916F3A621A}" dt="2023-02-28T09:31:43.089" v="7511" actId="478"/>
          <ac:spMkLst>
            <pc:docMk/>
            <pc:sldMk cId="3768898350" sldId="2886"/>
            <ac:spMk id="43" creationId="{1E285FCE-6954-4721-AA77-342BE017FAB6}"/>
          </ac:spMkLst>
        </pc:spChg>
        <pc:grpChg chg="del">
          <ac:chgData name="Justina Ojom" userId="cbdaed7d-8d45-4372-a16a-f3f8900c2f45" providerId="ADAL" clId="{08E99EDD-100E-4341-8BAD-8C916F3A621A}" dt="2023-02-28T09:31:43.089" v="7511" actId="478"/>
          <ac:grpSpMkLst>
            <pc:docMk/>
            <pc:sldMk cId="3768898350" sldId="2886"/>
            <ac:grpSpMk id="3" creationId="{E255A599-C215-7A4C-5B93-1857081BB880}"/>
          </ac:grpSpMkLst>
        </pc:grpChg>
        <pc:grpChg chg="del">
          <ac:chgData name="Justina Ojom" userId="cbdaed7d-8d45-4372-a16a-f3f8900c2f45" providerId="ADAL" clId="{08E99EDD-100E-4341-8BAD-8C916F3A621A}" dt="2023-02-28T09:31:43.089" v="7511" actId="478"/>
          <ac:grpSpMkLst>
            <pc:docMk/>
            <pc:sldMk cId="3768898350" sldId="2886"/>
            <ac:grpSpMk id="44" creationId="{232D2D53-EE73-4614-BA2B-17FF4BFE3D36}"/>
          </ac:grpSpMkLst>
        </pc:grpChg>
      </pc:sldChg>
      <pc:sldChg chg="addSp delSp modSp add mod modClrScheme modShow chgLayout modNotes">
        <pc:chgData name="Justina Ojom" userId="cbdaed7d-8d45-4372-a16a-f3f8900c2f45" providerId="ADAL" clId="{08E99EDD-100E-4341-8BAD-8C916F3A621A}" dt="2023-03-03T13:57:39.501" v="11364" actId="729"/>
        <pc:sldMkLst>
          <pc:docMk/>
          <pc:sldMk cId="316994599" sldId="2887"/>
        </pc:sldMkLst>
        <pc:spChg chg="add del mod">
          <ac:chgData name="Justina Ojom" userId="cbdaed7d-8d45-4372-a16a-f3f8900c2f45" providerId="ADAL" clId="{08E99EDD-100E-4341-8BAD-8C916F3A621A}" dt="2023-02-28T09:31:58.730" v="7517" actId="700"/>
          <ac:spMkLst>
            <pc:docMk/>
            <pc:sldMk cId="316994599" sldId="2887"/>
            <ac:spMk id="6" creationId="{484E3449-82C8-D06C-FBB9-FFBFD033481D}"/>
          </ac:spMkLst>
        </pc:spChg>
        <pc:spChg chg="add mod">
          <ac:chgData name="Justina Ojom" userId="cbdaed7d-8d45-4372-a16a-f3f8900c2f45" providerId="ADAL" clId="{08E99EDD-100E-4341-8BAD-8C916F3A621A}" dt="2023-03-02T13:06:26.134" v="8076"/>
          <ac:spMkLst>
            <pc:docMk/>
            <pc:sldMk cId="316994599" sldId="2887"/>
            <ac:spMk id="7" creationId="{370086A9-EBAE-12DC-26EA-F325C01F47DD}"/>
          </ac:spMkLst>
        </pc:spChg>
        <pc:spChg chg="del">
          <ac:chgData name="Justina Ojom" userId="cbdaed7d-8d45-4372-a16a-f3f8900c2f45" providerId="ADAL" clId="{08E99EDD-100E-4341-8BAD-8C916F3A621A}" dt="2023-02-28T09:31:56.511" v="7516" actId="478"/>
          <ac:spMkLst>
            <pc:docMk/>
            <pc:sldMk cId="316994599" sldId="2887"/>
            <ac:spMk id="13" creationId="{304EB465-E8DA-4FC6-8524-4C8199280C8D}"/>
          </ac:spMkLst>
        </pc:spChg>
        <pc:picChg chg="del">
          <ac:chgData name="Justina Ojom" userId="cbdaed7d-8d45-4372-a16a-f3f8900c2f45" providerId="ADAL" clId="{08E99EDD-100E-4341-8BAD-8C916F3A621A}" dt="2023-02-28T09:31:56.511" v="7516" actId="478"/>
          <ac:picMkLst>
            <pc:docMk/>
            <pc:sldMk cId="316994599" sldId="2887"/>
            <ac:picMk id="2" creationId="{8E68964D-5B5A-B57E-D74A-4FDAF2CB6C05}"/>
          </ac:picMkLst>
        </pc:picChg>
        <pc:picChg chg="del">
          <ac:chgData name="Justina Ojom" userId="cbdaed7d-8d45-4372-a16a-f3f8900c2f45" providerId="ADAL" clId="{08E99EDD-100E-4341-8BAD-8C916F3A621A}" dt="2023-02-28T09:31:56.511" v="7516" actId="478"/>
          <ac:picMkLst>
            <pc:docMk/>
            <pc:sldMk cId="316994599" sldId="2887"/>
            <ac:picMk id="3" creationId="{45847284-7921-F4A8-140C-A96AD1C1ACC0}"/>
          </ac:picMkLst>
        </pc:picChg>
        <pc:cxnChg chg="del">
          <ac:chgData name="Justina Ojom" userId="cbdaed7d-8d45-4372-a16a-f3f8900c2f45" providerId="ADAL" clId="{08E99EDD-100E-4341-8BAD-8C916F3A621A}" dt="2023-02-28T09:31:56.511" v="7516" actId="478"/>
          <ac:cxnSpMkLst>
            <pc:docMk/>
            <pc:sldMk cId="316994599" sldId="2887"/>
            <ac:cxnSpMk id="5" creationId="{6B8B2653-AF37-7C16-ABB6-83D072361567}"/>
          </ac:cxnSpMkLst>
        </pc:cxnChg>
      </pc:sldChg>
      <pc:sldChg chg="addSp delSp modSp add mod modClrScheme modShow chgLayout modNotes modNotesTx">
        <pc:chgData name="Justina Ojom" userId="cbdaed7d-8d45-4372-a16a-f3f8900c2f45" providerId="ADAL" clId="{08E99EDD-100E-4341-8BAD-8C916F3A621A}" dt="2023-03-03T13:57:39.501" v="11364" actId="729"/>
        <pc:sldMkLst>
          <pc:docMk/>
          <pc:sldMk cId="2686422902" sldId="2888"/>
        </pc:sldMkLst>
        <pc:spChg chg="del">
          <ac:chgData name="Justina Ojom" userId="cbdaed7d-8d45-4372-a16a-f3f8900c2f45" providerId="ADAL" clId="{08E99EDD-100E-4341-8BAD-8C916F3A621A}" dt="2023-02-28T09:32:18.938" v="7526" actId="478"/>
          <ac:spMkLst>
            <pc:docMk/>
            <pc:sldMk cId="2686422902" sldId="2888"/>
            <ac:spMk id="2" creationId="{264F34D2-FA98-44F5-8D5A-F2E3ED689ADC}"/>
          </ac:spMkLst>
        </pc:spChg>
        <pc:spChg chg="add del mod">
          <ac:chgData name="Justina Ojom" userId="cbdaed7d-8d45-4372-a16a-f3f8900c2f45" providerId="ADAL" clId="{08E99EDD-100E-4341-8BAD-8C916F3A621A}" dt="2023-02-28T09:32:21.289" v="7527" actId="700"/>
          <ac:spMkLst>
            <pc:docMk/>
            <pc:sldMk cId="2686422902" sldId="2888"/>
            <ac:spMk id="4" creationId="{511018D0-4399-2FA5-4B41-0CCE833DB708}"/>
          </ac:spMkLst>
        </pc:spChg>
        <pc:spChg chg="del">
          <ac:chgData name="Justina Ojom" userId="cbdaed7d-8d45-4372-a16a-f3f8900c2f45" providerId="ADAL" clId="{08E99EDD-100E-4341-8BAD-8C916F3A621A}" dt="2023-02-28T09:32:18.938" v="7526" actId="478"/>
          <ac:spMkLst>
            <pc:docMk/>
            <pc:sldMk cId="2686422902" sldId="2888"/>
            <ac:spMk id="5" creationId="{2026A0B3-C73A-3679-06CD-6015617A9E25}"/>
          </ac:spMkLst>
        </pc:spChg>
        <pc:spChg chg="add mod">
          <ac:chgData name="Justina Ojom" userId="cbdaed7d-8d45-4372-a16a-f3f8900c2f45" providerId="ADAL" clId="{08E99EDD-100E-4341-8BAD-8C916F3A621A}" dt="2023-03-02T13:06:26.134" v="8076"/>
          <ac:spMkLst>
            <pc:docMk/>
            <pc:sldMk cId="2686422902" sldId="2888"/>
            <ac:spMk id="6" creationId="{315D01B9-19FC-E51C-CD23-7250978D4982}"/>
          </ac:spMkLst>
        </pc:spChg>
        <pc:spChg chg="del">
          <ac:chgData name="Justina Ojom" userId="cbdaed7d-8d45-4372-a16a-f3f8900c2f45" providerId="ADAL" clId="{08E99EDD-100E-4341-8BAD-8C916F3A621A}" dt="2023-02-28T09:32:18.938" v="7526" actId="478"/>
          <ac:spMkLst>
            <pc:docMk/>
            <pc:sldMk cId="2686422902" sldId="2888"/>
            <ac:spMk id="8" creationId="{C9E5A157-40FA-4DFB-A399-CF88505DCFA4}"/>
          </ac:spMkLst>
        </pc:spChg>
        <pc:spChg chg="del">
          <ac:chgData name="Justina Ojom" userId="cbdaed7d-8d45-4372-a16a-f3f8900c2f45" providerId="ADAL" clId="{08E99EDD-100E-4341-8BAD-8C916F3A621A}" dt="2023-02-28T09:32:18.938" v="7526" actId="478"/>
          <ac:spMkLst>
            <pc:docMk/>
            <pc:sldMk cId="2686422902" sldId="2888"/>
            <ac:spMk id="13" creationId="{A17C0DF9-A168-4601-9A3D-D3B2FD87391D}"/>
          </ac:spMkLst>
        </pc:spChg>
        <pc:spChg chg="del">
          <ac:chgData name="Justina Ojom" userId="cbdaed7d-8d45-4372-a16a-f3f8900c2f45" providerId="ADAL" clId="{08E99EDD-100E-4341-8BAD-8C916F3A621A}" dt="2023-02-28T09:32:18.938" v="7526" actId="478"/>
          <ac:spMkLst>
            <pc:docMk/>
            <pc:sldMk cId="2686422902" sldId="2888"/>
            <ac:spMk id="14" creationId="{AA76F70D-D088-4EE5-9303-E4143709C314}"/>
          </ac:spMkLst>
        </pc:spChg>
        <pc:spChg chg="del">
          <ac:chgData name="Justina Ojom" userId="cbdaed7d-8d45-4372-a16a-f3f8900c2f45" providerId="ADAL" clId="{08E99EDD-100E-4341-8BAD-8C916F3A621A}" dt="2023-02-28T09:32:18.938" v="7526" actId="478"/>
          <ac:spMkLst>
            <pc:docMk/>
            <pc:sldMk cId="2686422902" sldId="2888"/>
            <ac:spMk id="15" creationId="{4A416B7E-DAF5-4E13-9C23-37EBB5CB79F1}"/>
          </ac:spMkLst>
        </pc:spChg>
        <pc:spChg chg="del">
          <ac:chgData name="Justina Ojom" userId="cbdaed7d-8d45-4372-a16a-f3f8900c2f45" providerId="ADAL" clId="{08E99EDD-100E-4341-8BAD-8C916F3A621A}" dt="2023-02-28T09:32:18.938" v="7526" actId="478"/>
          <ac:spMkLst>
            <pc:docMk/>
            <pc:sldMk cId="2686422902" sldId="2888"/>
            <ac:spMk id="16" creationId="{98878833-9CF0-477D-9D1B-6B8DEFB8C4E4}"/>
          </ac:spMkLst>
        </pc:spChg>
        <pc:spChg chg="del">
          <ac:chgData name="Justina Ojom" userId="cbdaed7d-8d45-4372-a16a-f3f8900c2f45" providerId="ADAL" clId="{08E99EDD-100E-4341-8BAD-8C916F3A621A}" dt="2023-02-28T09:32:18.938" v="7526" actId="478"/>
          <ac:spMkLst>
            <pc:docMk/>
            <pc:sldMk cId="2686422902" sldId="2888"/>
            <ac:spMk id="23" creationId="{7F37710C-F69E-46CC-9D8F-B6BD44B929CE}"/>
          </ac:spMkLst>
        </pc:spChg>
        <pc:spChg chg="del">
          <ac:chgData name="Justina Ojom" userId="cbdaed7d-8d45-4372-a16a-f3f8900c2f45" providerId="ADAL" clId="{08E99EDD-100E-4341-8BAD-8C916F3A621A}" dt="2023-02-28T09:32:18.938" v="7526" actId="478"/>
          <ac:spMkLst>
            <pc:docMk/>
            <pc:sldMk cId="2686422902" sldId="2888"/>
            <ac:spMk id="24" creationId="{43D509E4-64B1-4374-AD26-82E888248869}"/>
          </ac:spMkLst>
        </pc:spChg>
        <pc:spChg chg="del">
          <ac:chgData name="Justina Ojom" userId="cbdaed7d-8d45-4372-a16a-f3f8900c2f45" providerId="ADAL" clId="{08E99EDD-100E-4341-8BAD-8C916F3A621A}" dt="2023-02-28T09:32:18.938" v="7526" actId="478"/>
          <ac:spMkLst>
            <pc:docMk/>
            <pc:sldMk cId="2686422902" sldId="2888"/>
            <ac:spMk id="25" creationId="{1F359C63-4C9D-4E9F-AF7F-0D70FE56B7AB}"/>
          </ac:spMkLst>
        </pc:spChg>
        <pc:spChg chg="del">
          <ac:chgData name="Justina Ojom" userId="cbdaed7d-8d45-4372-a16a-f3f8900c2f45" providerId="ADAL" clId="{08E99EDD-100E-4341-8BAD-8C916F3A621A}" dt="2023-02-28T09:32:18.938" v="7526" actId="478"/>
          <ac:spMkLst>
            <pc:docMk/>
            <pc:sldMk cId="2686422902" sldId="2888"/>
            <ac:spMk id="26" creationId="{E412B141-F9BB-4DC9-81CB-65D1D1F88278}"/>
          </ac:spMkLst>
        </pc:spChg>
        <pc:spChg chg="del">
          <ac:chgData name="Justina Ojom" userId="cbdaed7d-8d45-4372-a16a-f3f8900c2f45" providerId="ADAL" clId="{08E99EDD-100E-4341-8BAD-8C916F3A621A}" dt="2023-02-28T09:32:18.938" v="7526" actId="478"/>
          <ac:spMkLst>
            <pc:docMk/>
            <pc:sldMk cId="2686422902" sldId="2888"/>
            <ac:spMk id="27" creationId="{198F23DE-FC9A-47B6-AFA8-2B49408C8940}"/>
          </ac:spMkLst>
        </pc:spChg>
        <pc:spChg chg="del">
          <ac:chgData name="Justina Ojom" userId="cbdaed7d-8d45-4372-a16a-f3f8900c2f45" providerId="ADAL" clId="{08E99EDD-100E-4341-8BAD-8C916F3A621A}" dt="2023-02-28T09:32:18.938" v="7526" actId="478"/>
          <ac:spMkLst>
            <pc:docMk/>
            <pc:sldMk cId="2686422902" sldId="2888"/>
            <ac:spMk id="35" creationId="{314701DF-5C69-42A0-BCDD-9E65F3D6C268}"/>
          </ac:spMkLst>
        </pc:spChg>
        <pc:grpChg chg="del">
          <ac:chgData name="Justina Ojom" userId="cbdaed7d-8d45-4372-a16a-f3f8900c2f45" providerId="ADAL" clId="{08E99EDD-100E-4341-8BAD-8C916F3A621A}" dt="2023-02-28T09:32:18.938" v="7526" actId="478"/>
          <ac:grpSpMkLst>
            <pc:docMk/>
            <pc:sldMk cId="2686422902" sldId="2888"/>
            <ac:grpSpMk id="29" creationId="{F48776FC-873B-4428-A23D-CFECC66817F4}"/>
          </ac:grpSpMkLst>
        </pc:grpChg>
      </pc:sldChg>
      <pc:sldChg chg="addSp delSp modSp add mod modClrScheme modShow chgLayout modNotes">
        <pc:chgData name="Justina Ojom" userId="cbdaed7d-8d45-4372-a16a-f3f8900c2f45" providerId="ADAL" clId="{08E99EDD-100E-4341-8BAD-8C916F3A621A}" dt="2023-03-03T13:57:39.501" v="11364" actId="729"/>
        <pc:sldMkLst>
          <pc:docMk/>
          <pc:sldMk cId="1148404658" sldId="2889"/>
        </pc:sldMkLst>
        <pc:spChg chg="del">
          <ac:chgData name="Justina Ojom" userId="cbdaed7d-8d45-4372-a16a-f3f8900c2f45" providerId="ADAL" clId="{08E99EDD-100E-4341-8BAD-8C916F3A621A}" dt="2023-02-28T09:32:53.104" v="7537" actId="478"/>
          <ac:spMkLst>
            <pc:docMk/>
            <pc:sldMk cId="1148404658" sldId="2889"/>
            <ac:spMk id="2" creationId="{5BA8E74E-893D-BF4B-C7C9-6EEF3E51ACB5}"/>
          </ac:spMkLst>
        </pc:spChg>
        <pc:spChg chg="del">
          <ac:chgData name="Justina Ojom" userId="cbdaed7d-8d45-4372-a16a-f3f8900c2f45" providerId="ADAL" clId="{08E99EDD-100E-4341-8BAD-8C916F3A621A}" dt="2023-02-28T09:32:53.104" v="7537" actId="478"/>
          <ac:spMkLst>
            <pc:docMk/>
            <pc:sldMk cId="1148404658" sldId="2889"/>
            <ac:spMk id="3" creationId="{A59BE049-934D-8F88-3ED9-F6176EC020E3}"/>
          </ac:spMkLst>
        </pc:spChg>
        <pc:spChg chg="del">
          <ac:chgData name="Justina Ojom" userId="cbdaed7d-8d45-4372-a16a-f3f8900c2f45" providerId="ADAL" clId="{08E99EDD-100E-4341-8BAD-8C916F3A621A}" dt="2023-02-28T09:32:53.104" v="7537" actId="478"/>
          <ac:spMkLst>
            <pc:docMk/>
            <pc:sldMk cId="1148404658" sldId="2889"/>
            <ac:spMk id="10" creationId="{FF0EDE9B-514C-756B-FADF-76CB63E0E273}"/>
          </ac:spMkLst>
        </pc:spChg>
        <pc:spChg chg="del">
          <ac:chgData name="Justina Ojom" userId="cbdaed7d-8d45-4372-a16a-f3f8900c2f45" providerId="ADAL" clId="{08E99EDD-100E-4341-8BAD-8C916F3A621A}" dt="2023-02-28T09:32:53.104" v="7537" actId="478"/>
          <ac:spMkLst>
            <pc:docMk/>
            <pc:sldMk cId="1148404658" sldId="2889"/>
            <ac:spMk id="11" creationId="{4B526C73-2638-248A-1D1A-F66F5CB6B0FE}"/>
          </ac:spMkLst>
        </pc:spChg>
        <pc:spChg chg="del">
          <ac:chgData name="Justina Ojom" userId="cbdaed7d-8d45-4372-a16a-f3f8900c2f45" providerId="ADAL" clId="{08E99EDD-100E-4341-8BAD-8C916F3A621A}" dt="2023-02-28T09:32:53.104" v="7537" actId="478"/>
          <ac:spMkLst>
            <pc:docMk/>
            <pc:sldMk cId="1148404658" sldId="2889"/>
            <ac:spMk id="12" creationId="{9207E5DB-B653-B868-AD91-D758A1ABF853}"/>
          </ac:spMkLst>
        </pc:spChg>
        <pc:spChg chg="add del mod">
          <ac:chgData name="Justina Ojom" userId="cbdaed7d-8d45-4372-a16a-f3f8900c2f45" providerId="ADAL" clId="{08E99EDD-100E-4341-8BAD-8C916F3A621A}" dt="2023-02-28T09:32:55.389" v="7538" actId="700"/>
          <ac:spMkLst>
            <pc:docMk/>
            <pc:sldMk cId="1148404658" sldId="2889"/>
            <ac:spMk id="14" creationId="{D53FB9C7-72DF-42F1-2168-740D85F2B50B}"/>
          </ac:spMkLst>
        </pc:spChg>
        <pc:spChg chg="add mod">
          <ac:chgData name="Justina Ojom" userId="cbdaed7d-8d45-4372-a16a-f3f8900c2f45" providerId="ADAL" clId="{08E99EDD-100E-4341-8BAD-8C916F3A621A}" dt="2023-03-02T13:06:26.134" v="8076"/>
          <ac:spMkLst>
            <pc:docMk/>
            <pc:sldMk cId="1148404658" sldId="2889"/>
            <ac:spMk id="15" creationId="{2BE53AE4-2C34-88AA-33CD-EF4B07CC5A35}"/>
          </ac:spMkLst>
        </pc:spChg>
        <pc:grpChg chg="del">
          <ac:chgData name="Justina Ojom" userId="cbdaed7d-8d45-4372-a16a-f3f8900c2f45" providerId="ADAL" clId="{08E99EDD-100E-4341-8BAD-8C916F3A621A}" dt="2023-02-28T09:32:53.104" v="7537" actId="478"/>
          <ac:grpSpMkLst>
            <pc:docMk/>
            <pc:sldMk cId="1148404658" sldId="2889"/>
            <ac:grpSpMk id="4" creationId="{92E27DD4-B159-CBD3-F4C5-3D665061FCF2}"/>
          </ac:grpSpMkLst>
        </pc:grpChg>
        <pc:grpChg chg="del">
          <ac:chgData name="Justina Ojom" userId="cbdaed7d-8d45-4372-a16a-f3f8900c2f45" providerId="ADAL" clId="{08E99EDD-100E-4341-8BAD-8C916F3A621A}" dt="2023-02-28T09:32:53.104" v="7537" actId="478"/>
          <ac:grpSpMkLst>
            <pc:docMk/>
            <pc:sldMk cId="1148404658" sldId="2889"/>
            <ac:grpSpMk id="7" creationId="{3F158D7C-C339-07DF-3C38-D1FD95C8CF9F}"/>
          </ac:grpSpMkLst>
        </pc:grpChg>
      </pc:sldChg>
      <pc:sldChg chg="addSp delSp modSp add mod modClrScheme modShow delCm chgLayout modNotes">
        <pc:chgData name="Justina Ojom" userId="cbdaed7d-8d45-4372-a16a-f3f8900c2f45" providerId="ADAL" clId="{08E99EDD-100E-4341-8BAD-8C916F3A621A}" dt="2023-03-03T13:57:39.501" v="11364" actId="729"/>
        <pc:sldMkLst>
          <pc:docMk/>
          <pc:sldMk cId="1069413612" sldId="2890"/>
        </pc:sldMkLst>
        <pc:spChg chg="del">
          <ac:chgData name="Justina Ojom" userId="cbdaed7d-8d45-4372-a16a-f3f8900c2f45" providerId="ADAL" clId="{08E99EDD-100E-4341-8BAD-8C916F3A621A}" dt="2023-02-28T09:33:12.016" v="7542" actId="478"/>
          <ac:spMkLst>
            <pc:docMk/>
            <pc:sldMk cId="1069413612" sldId="2890"/>
            <ac:spMk id="2" creationId="{12D110D0-AFAC-1A56-1383-D80319FD4154}"/>
          </ac:spMkLst>
        </pc:spChg>
        <pc:spChg chg="add del mod">
          <ac:chgData name="Justina Ojom" userId="cbdaed7d-8d45-4372-a16a-f3f8900c2f45" providerId="ADAL" clId="{08E99EDD-100E-4341-8BAD-8C916F3A621A}" dt="2023-02-28T09:33:14.504" v="7543" actId="700"/>
          <ac:spMkLst>
            <pc:docMk/>
            <pc:sldMk cId="1069413612" sldId="2890"/>
            <ac:spMk id="4" creationId="{40D17BC1-665F-EC8B-6775-8E2666B5F2E0}"/>
          </ac:spMkLst>
        </pc:spChg>
        <pc:spChg chg="del">
          <ac:chgData name="Justina Ojom" userId="cbdaed7d-8d45-4372-a16a-f3f8900c2f45" providerId="ADAL" clId="{08E99EDD-100E-4341-8BAD-8C916F3A621A}" dt="2023-02-28T09:33:12.016" v="7542" actId="478"/>
          <ac:spMkLst>
            <pc:docMk/>
            <pc:sldMk cId="1069413612" sldId="2890"/>
            <ac:spMk id="5" creationId="{69ABF5C9-3049-96C0-BE63-12BEC185F3C3}"/>
          </ac:spMkLst>
        </pc:spChg>
        <pc:spChg chg="del">
          <ac:chgData name="Justina Ojom" userId="cbdaed7d-8d45-4372-a16a-f3f8900c2f45" providerId="ADAL" clId="{08E99EDD-100E-4341-8BAD-8C916F3A621A}" dt="2023-02-28T09:33:12.016" v="7542" actId="478"/>
          <ac:spMkLst>
            <pc:docMk/>
            <pc:sldMk cId="1069413612" sldId="2890"/>
            <ac:spMk id="6" creationId="{0D3266A8-DD08-EC72-93C1-98B9FED9C59A}"/>
          </ac:spMkLst>
        </pc:spChg>
        <pc:spChg chg="add mod">
          <ac:chgData name="Justina Ojom" userId="cbdaed7d-8d45-4372-a16a-f3f8900c2f45" providerId="ADAL" clId="{08E99EDD-100E-4341-8BAD-8C916F3A621A}" dt="2023-03-02T13:06:26.134" v="8076"/>
          <ac:spMkLst>
            <pc:docMk/>
            <pc:sldMk cId="1069413612" sldId="2890"/>
            <ac:spMk id="13" creationId="{468306DD-596C-2AA8-A495-C53EFBA28572}"/>
          </ac:spMkLst>
        </pc:spChg>
        <pc:grpChg chg="del">
          <ac:chgData name="Justina Ojom" userId="cbdaed7d-8d45-4372-a16a-f3f8900c2f45" providerId="ADAL" clId="{08E99EDD-100E-4341-8BAD-8C916F3A621A}" dt="2023-02-28T09:33:12.016" v="7542" actId="478"/>
          <ac:grpSpMkLst>
            <pc:docMk/>
            <pc:sldMk cId="1069413612" sldId="2890"/>
            <ac:grpSpMk id="7" creationId="{AA44443D-2485-F8BA-0563-220B53FC577B}"/>
          </ac:grpSpMkLst>
        </pc:grpChg>
        <pc:grpChg chg="del">
          <ac:chgData name="Justina Ojom" userId="cbdaed7d-8d45-4372-a16a-f3f8900c2f45" providerId="ADAL" clId="{08E99EDD-100E-4341-8BAD-8C916F3A621A}" dt="2023-02-28T09:33:12.016" v="7542" actId="478"/>
          <ac:grpSpMkLst>
            <pc:docMk/>
            <pc:sldMk cId="1069413612" sldId="2890"/>
            <ac:grpSpMk id="10" creationId="{0F108EEE-EE6D-C9A8-1DC1-E2EED3A2AFFE}"/>
          </ac:grpSpMkLst>
        </pc:grp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08E99EDD-100E-4341-8BAD-8C916F3A621A}" dt="2023-03-02T16:06:25.682" v="9392"/>
              <pc2:cmMkLst xmlns:pc2="http://schemas.microsoft.com/office/powerpoint/2019/9/main/command">
                <pc:docMk/>
                <pc:sldMk cId="1069413612" sldId="2890"/>
                <pc2:cmMk id="{A3393728-BB9C-4DC0-8456-C218A6095F9F}"/>
              </pc2:cmMkLst>
            </pc226:cmChg>
          </p:ext>
        </pc:extLst>
      </pc:sldChg>
      <pc:sldChg chg="addSp delSp modSp add mod modClrScheme modShow chgLayout modNotes modNotesTx">
        <pc:chgData name="Justina Ojom" userId="cbdaed7d-8d45-4372-a16a-f3f8900c2f45" providerId="ADAL" clId="{08E99EDD-100E-4341-8BAD-8C916F3A621A}" dt="2023-03-03T13:58:26.721" v="11367" actId="790"/>
        <pc:sldMkLst>
          <pc:docMk/>
          <pc:sldMk cId="2641019168" sldId="2891"/>
        </pc:sldMkLst>
        <pc:spChg chg="del">
          <ac:chgData name="Justina Ojom" userId="cbdaed7d-8d45-4372-a16a-f3f8900c2f45" providerId="ADAL" clId="{08E99EDD-100E-4341-8BAD-8C916F3A621A}" dt="2023-02-28T09:33:54.822" v="7554" actId="478"/>
          <ac:spMkLst>
            <pc:docMk/>
            <pc:sldMk cId="2641019168" sldId="2891"/>
            <ac:spMk id="2" creationId="{D8A2DEF2-A15A-E816-D109-4081DAB0DFEE}"/>
          </ac:spMkLst>
        </pc:spChg>
        <pc:spChg chg="del">
          <ac:chgData name="Justina Ojom" userId="cbdaed7d-8d45-4372-a16a-f3f8900c2f45" providerId="ADAL" clId="{08E99EDD-100E-4341-8BAD-8C916F3A621A}" dt="2023-02-28T09:33:54.822" v="7554" actId="478"/>
          <ac:spMkLst>
            <pc:docMk/>
            <pc:sldMk cId="2641019168" sldId="2891"/>
            <ac:spMk id="3" creationId="{0DBD10ED-A50B-3E11-4F82-0EFD24F822B7}"/>
          </ac:spMkLst>
        </pc:spChg>
        <pc:spChg chg="del">
          <ac:chgData name="Justina Ojom" userId="cbdaed7d-8d45-4372-a16a-f3f8900c2f45" providerId="ADAL" clId="{08E99EDD-100E-4341-8BAD-8C916F3A621A}" dt="2023-02-28T09:33:54.822" v="7554" actId="478"/>
          <ac:spMkLst>
            <pc:docMk/>
            <pc:sldMk cId="2641019168" sldId="2891"/>
            <ac:spMk id="16" creationId="{5A492900-D267-D910-2D5A-FEF509564FAD}"/>
          </ac:spMkLst>
        </pc:spChg>
        <pc:spChg chg="del">
          <ac:chgData name="Justina Ojom" userId="cbdaed7d-8d45-4372-a16a-f3f8900c2f45" providerId="ADAL" clId="{08E99EDD-100E-4341-8BAD-8C916F3A621A}" dt="2023-02-28T09:33:54.822" v="7554" actId="478"/>
          <ac:spMkLst>
            <pc:docMk/>
            <pc:sldMk cId="2641019168" sldId="2891"/>
            <ac:spMk id="17" creationId="{E6BEC6A6-5E30-88B5-6DF2-7034715111FF}"/>
          </ac:spMkLst>
        </pc:spChg>
        <pc:spChg chg="del">
          <ac:chgData name="Justina Ojom" userId="cbdaed7d-8d45-4372-a16a-f3f8900c2f45" providerId="ADAL" clId="{08E99EDD-100E-4341-8BAD-8C916F3A621A}" dt="2023-02-28T09:33:54.822" v="7554" actId="478"/>
          <ac:spMkLst>
            <pc:docMk/>
            <pc:sldMk cId="2641019168" sldId="2891"/>
            <ac:spMk id="18" creationId="{CC59CE87-4D54-2498-BFD7-60880E90D097}"/>
          </ac:spMkLst>
        </pc:spChg>
        <pc:spChg chg="del">
          <ac:chgData name="Justina Ojom" userId="cbdaed7d-8d45-4372-a16a-f3f8900c2f45" providerId="ADAL" clId="{08E99EDD-100E-4341-8BAD-8C916F3A621A}" dt="2023-02-28T09:33:54.822" v="7554" actId="478"/>
          <ac:spMkLst>
            <pc:docMk/>
            <pc:sldMk cId="2641019168" sldId="2891"/>
            <ac:spMk id="19" creationId="{585F26DA-A81B-0EAD-8BE4-3263B8571973}"/>
          </ac:spMkLst>
        </pc:spChg>
        <pc:spChg chg="del">
          <ac:chgData name="Justina Ojom" userId="cbdaed7d-8d45-4372-a16a-f3f8900c2f45" providerId="ADAL" clId="{08E99EDD-100E-4341-8BAD-8C916F3A621A}" dt="2023-02-28T09:33:54.822" v="7554" actId="478"/>
          <ac:spMkLst>
            <pc:docMk/>
            <pc:sldMk cId="2641019168" sldId="2891"/>
            <ac:spMk id="20" creationId="{9E4731AC-C89F-6C9C-0AB8-7591C065656E}"/>
          </ac:spMkLst>
        </pc:spChg>
        <pc:spChg chg="del">
          <ac:chgData name="Justina Ojom" userId="cbdaed7d-8d45-4372-a16a-f3f8900c2f45" providerId="ADAL" clId="{08E99EDD-100E-4341-8BAD-8C916F3A621A}" dt="2023-02-28T09:33:54.822" v="7554" actId="478"/>
          <ac:spMkLst>
            <pc:docMk/>
            <pc:sldMk cId="2641019168" sldId="2891"/>
            <ac:spMk id="21" creationId="{69E76742-D683-8EE5-6C7D-C9A5B0E13672}"/>
          </ac:spMkLst>
        </pc:spChg>
        <pc:spChg chg="del">
          <ac:chgData name="Justina Ojom" userId="cbdaed7d-8d45-4372-a16a-f3f8900c2f45" providerId="ADAL" clId="{08E99EDD-100E-4341-8BAD-8C916F3A621A}" dt="2023-02-28T09:33:54.822" v="7554" actId="478"/>
          <ac:spMkLst>
            <pc:docMk/>
            <pc:sldMk cId="2641019168" sldId="2891"/>
            <ac:spMk id="22" creationId="{3AA84EF6-2291-4A8C-E1B8-006FEEE691AD}"/>
          </ac:spMkLst>
        </pc:spChg>
        <pc:spChg chg="del">
          <ac:chgData name="Justina Ojom" userId="cbdaed7d-8d45-4372-a16a-f3f8900c2f45" providerId="ADAL" clId="{08E99EDD-100E-4341-8BAD-8C916F3A621A}" dt="2023-02-28T09:33:54.822" v="7554" actId="478"/>
          <ac:spMkLst>
            <pc:docMk/>
            <pc:sldMk cId="2641019168" sldId="2891"/>
            <ac:spMk id="23" creationId="{4F688205-845E-CF51-7321-78EF9F7394C0}"/>
          </ac:spMkLst>
        </pc:spChg>
        <pc:spChg chg="del">
          <ac:chgData name="Justina Ojom" userId="cbdaed7d-8d45-4372-a16a-f3f8900c2f45" providerId="ADAL" clId="{08E99EDD-100E-4341-8BAD-8C916F3A621A}" dt="2023-02-28T09:33:54.822" v="7554" actId="478"/>
          <ac:spMkLst>
            <pc:docMk/>
            <pc:sldMk cId="2641019168" sldId="2891"/>
            <ac:spMk id="24" creationId="{54BDC155-60C9-C8EF-C81E-1096D0BC394A}"/>
          </ac:spMkLst>
        </pc:spChg>
        <pc:spChg chg="add del mod">
          <ac:chgData name="Justina Ojom" userId="cbdaed7d-8d45-4372-a16a-f3f8900c2f45" providerId="ADAL" clId="{08E99EDD-100E-4341-8BAD-8C916F3A621A}" dt="2023-02-28T09:33:57.429" v="7555" actId="700"/>
          <ac:spMkLst>
            <pc:docMk/>
            <pc:sldMk cId="2641019168" sldId="2891"/>
            <ac:spMk id="32" creationId="{8F8F07C0-0E3F-1DBE-FFCE-CEBF5DD1336D}"/>
          </ac:spMkLst>
        </pc:spChg>
        <pc:spChg chg="add mod">
          <ac:chgData name="Justina Ojom" userId="cbdaed7d-8d45-4372-a16a-f3f8900c2f45" providerId="ADAL" clId="{08E99EDD-100E-4341-8BAD-8C916F3A621A}" dt="2023-03-02T13:06:26.134" v="8076"/>
          <ac:spMkLst>
            <pc:docMk/>
            <pc:sldMk cId="2641019168" sldId="2891"/>
            <ac:spMk id="33" creationId="{777994BD-A3D2-DD1D-5B8C-164CDCFBC20D}"/>
          </ac:spMkLst>
        </pc:spChg>
        <pc:grpChg chg="del">
          <ac:chgData name="Justina Ojom" userId="cbdaed7d-8d45-4372-a16a-f3f8900c2f45" providerId="ADAL" clId="{08E99EDD-100E-4341-8BAD-8C916F3A621A}" dt="2023-02-28T09:33:54.822" v="7554" actId="478"/>
          <ac:grpSpMkLst>
            <pc:docMk/>
            <pc:sldMk cId="2641019168" sldId="2891"/>
            <ac:grpSpMk id="4" creationId="{40FED7F8-29F9-5B68-B523-73D4E1A5314A}"/>
          </ac:grpSpMkLst>
        </pc:grpChg>
        <pc:grpChg chg="del">
          <ac:chgData name="Justina Ojom" userId="cbdaed7d-8d45-4372-a16a-f3f8900c2f45" providerId="ADAL" clId="{08E99EDD-100E-4341-8BAD-8C916F3A621A}" dt="2023-02-28T09:33:54.822" v="7554" actId="478"/>
          <ac:grpSpMkLst>
            <pc:docMk/>
            <pc:sldMk cId="2641019168" sldId="2891"/>
            <ac:grpSpMk id="25" creationId="{5B5C0652-6B6C-379A-9DF8-B109B170B20A}"/>
          </ac:grpSpMkLst>
        </pc:grpChg>
        <pc:grpChg chg="del">
          <ac:chgData name="Justina Ojom" userId="cbdaed7d-8d45-4372-a16a-f3f8900c2f45" providerId="ADAL" clId="{08E99EDD-100E-4341-8BAD-8C916F3A621A}" dt="2023-02-28T09:33:54.822" v="7554" actId="478"/>
          <ac:grpSpMkLst>
            <pc:docMk/>
            <pc:sldMk cId="2641019168" sldId="2891"/>
            <ac:grpSpMk id="28" creationId="{57A149DA-52FC-00CC-7C09-9421F2380871}"/>
          </ac:grpSpMkLst>
        </pc:grpChg>
      </pc:sldChg>
      <pc:sldChg chg="addSp delSp modSp add mod">
        <pc:chgData name="Justina Ojom" userId="cbdaed7d-8d45-4372-a16a-f3f8900c2f45" providerId="ADAL" clId="{08E99EDD-100E-4341-8BAD-8C916F3A621A}" dt="2023-03-03T13:41:00.037" v="10989" actId="120"/>
        <pc:sldMkLst>
          <pc:docMk/>
          <pc:sldMk cId="2406809678" sldId="2892"/>
        </pc:sldMkLst>
        <pc:spChg chg="mod">
          <ac:chgData name="Justina Ojom" userId="cbdaed7d-8d45-4372-a16a-f3f8900c2f45" providerId="ADAL" clId="{08E99EDD-100E-4341-8BAD-8C916F3A621A}" dt="2023-03-03T13:40:58.205" v="10988"/>
          <ac:spMkLst>
            <pc:docMk/>
            <pc:sldMk cId="2406809678" sldId="2892"/>
            <ac:spMk id="3" creationId="{FDBBEA3C-5FEC-D3EF-4CAD-8BCA27576CDC}"/>
          </ac:spMkLst>
        </pc:spChg>
        <pc:spChg chg="mod">
          <ac:chgData name="Justina Ojom" userId="cbdaed7d-8d45-4372-a16a-f3f8900c2f45" providerId="ADAL" clId="{08E99EDD-100E-4341-8BAD-8C916F3A621A}" dt="2023-03-03T13:41:00.037" v="10989" actId="120"/>
          <ac:spMkLst>
            <pc:docMk/>
            <pc:sldMk cId="2406809678" sldId="2892"/>
            <ac:spMk id="5" creationId="{F4B5CFF3-1AFC-E85C-64E2-0D5414B88E96}"/>
          </ac:spMkLst>
        </pc:spChg>
        <pc:spChg chg="mod">
          <ac:chgData name="Justina Ojom" userId="cbdaed7d-8d45-4372-a16a-f3f8900c2f45" providerId="ADAL" clId="{08E99EDD-100E-4341-8BAD-8C916F3A621A}" dt="2023-03-03T13:40:58.205" v="10988"/>
          <ac:spMkLst>
            <pc:docMk/>
            <pc:sldMk cId="2406809678" sldId="2892"/>
            <ac:spMk id="7" creationId="{63B61198-96A0-9778-A75A-91C914AD3D2E}"/>
          </ac:spMkLst>
        </pc:spChg>
        <pc:spChg chg="mod">
          <ac:chgData name="Justina Ojom" userId="cbdaed7d-8d45-4372-a16a-f3f8900c2f45" providerId="ADAL" clId="{08E99EDD-100E-4341-8BAD-8C916F3A621A}" dt="2023-03-03T10:44:11.692" v="10588" actId="1036"/>
          <ac:spMkLst>
            <pc:docMk/>
            <pc:sldMk cId="2406809678" sldId="2892"/>
            <ac:spMk id="8" creationId="{45627982-ADB7-4B1A-73FE-6A95B1FC8541}"/>
          </ac:spMkLst>
        </pc:spChg>
        <pc:spChg chg="mod">
          <ac:chgData name="Justina Ojom" userId="cbdaed7d-8d45-4372-a16a-f3f8900c2f45" providerId="ADAL" clId="{08E99EDD-100E-4341-8BAD-8C916F3A621A}" dt="2023-03-03T13:40:05.498" v="10886"/>
          <ac:spMkLst>
            <pc:docMk/>
            <pc:sldMk cId="2406809678" sldId="2892"/>
            <ac:spMk id="9" creationId="{5914437D-622F-BE1C-521A-84DE4531B4F3}"/>
          </ac:spMkLst>
        </pc:spChg>
        <pc:spChg chg="mod">
          <ac:chgData name="Justina Ojom" userId="cbdaed7d-8d45-4372-a16a-f3f8900c2f45" providerId="ADAL" clId="{08E99EDD-100E-4341-8BAD-8C916F3A621A}" dt="2023-03-03T13:40:58.205" v="10988"/>
          <ac:spMkLst>
            <pc:docMk/>
            <pc:sldMk cId="2406809678" sldId="2892"/>
            <ac:spMk id="10" creationId="{EC6FAE69-BB7C-3A94-4059-B65CC5EDF6DA}"/>
          </ac:spMkLst>
        </pc:spChg>
        <pc:spChg chg="mod">
          <ac:chgData name="Justina Ojom" userId="cbdaed7d-8d45-4372-a16a-f3f8900c2f45" providerId="ADAL" clId="{08E99EDD-100E-4341-8BAD-8C916F3A621A}" dt="2023-03-03T13:40:58.205" v="10988"/>
          <ac:spMkLst>
            <pc:docMk/>
            <pc:sldMk cId="2406809678" sldId="2892"/>
            <ac:spMk id="11" creationId="{82A3BFD4-D31B-47FB-0F11-50F5B3767244}"/>
          </ac:spMkLst>
        </pc:spChg>
        <pc:spChg chg="mod">
          <ac:chgData name="Justina Ojom" userId="cbdaed7d-8d45-4372-a16a-f3f8900c2f45" providerId="ADAL" clId="{08E99EDD-100E-4341-8BAD-8C916F3A621A}" dt="2023-03-03T13:40:58.205" v="10988"/>
          <ac:spMkLst>
            <pc:docMk/>
            <pc:sldMk cId="2406809678" sldId="2892"/>
            <ac:spMk id="12" creationId="{51C685B3-A3EC-5357-0C0B-84D44745795E}"/>
          </ac:spMkLst>
        </pc:spChg>
        <pc:spChg chg="mod">
          <ac:chgData name="Justina Ojom" userId="cbdaed7d-8d45-4372-a16a-f3f8900c2f45" providerId="ADAL" clId="{08E99EDD-100E-4341-8BAD-8C916F3A621A}" dt="2023-03-02T15:53:50.226" v="9319" actId="14100"/>
          <ac:spMkLst>
            <pc:docMk/>
            <pc:sldMk cId="2406809678" sldId="2892"/>
            <ac:spMk id="23" creationId="{F542C95B-3E69-8D24-46AE-1CE13AB12A45}"/>
          </ac:spMkLst>
        </pc:spChg>
        <pc:spChg chg="mod">
          <ac:chgData name="Justina Ojom" userId="cbdaed7d-8d45-4372-a16a-f3f8900c2f45" providerId="ADAL" clId="{08E99EDD-100E-4341-8BAD-8C916F3A621A}" dt="2023-03-03T10:44:11.692" v="10588" actId="1036"/>
          <ac:spMkLst>
            <pc:docMk/>
            <pc:sldMk cId="2406809678" sldId="2892"/>
            <ac:spMk id="40" creationId="{FDD7F857-01EA-6838-FD60-B937F0C9E691}"/>
          </ac:spMkLst>
        </pc:spChg>
        <pc:spChg chg="mod">
          <ac:chgData name="Justina Ojom" userId="cbdaed7d-8d45-4372-a16a-f3f8900c2f45" providerId="ADAL" clId="{08E99EDD-100E-4341-8BAD-8C916F3A621A}" dt="2023-03-02T15:54:35.451" v="9340" actId="1076"/>
          <ac:spMkLst>
            <pc:docMk/>
            <pc:sldMk cId="2406809678" sldId="2892"/>
            <ac:spMk id="41" creationId="{608C60F6-0594-8503-E430-0E7E8C5B358E}"/>
          </ac:spMkLst>
        </pc:spChg>
        <pc:spChg chg="mod">
          <ac:chgData name="Justina Ojom" userId="cbdaed7d-8d45-4372-a16a-f3f8900c2f45" providerId="ADAL" clId="{08E99EDD-100E-4341-8BAD-8C916F3A621A}" dt="2023-03-02T15:53:53.692" v="9320" actId="14100"/>
          <ac:spMkLst>
            <pc:docMk/>
            <pc:sldMk cId="2406809678" sldId="2892"/>
            <ac:spMk id="52" creationId="{24546609-CA52-8D88-2760-D550DF5BC7B5}"/>
          </ac:spMkLst>
        </pc:spChg>
        <pc:grpChg chg="add mod">
          <ac:chgData name="Justina Ojom" userId="cbdaed7d-8d45-4372-a16a-f3f8900c2f45" providerId="ADAL" clId="{08E99EDD-100E-4341-8BAD-8C916F3A621A}" dt="2023-03-03T13:40:58.205" v="10988"/>
          <ac:grpSpMkLst>
            <pc:docMk/>
            <pc:sldMk cId="2406809678" sldId="2892"/>
            <ac:grpSpMk id="2" creationId="{9B3ACF97-5F2D-E414-D946-C8A955AFF126}"/>
          </ac:grpSpMkLst>
        </pc:grpChg>
        <pc:grpChg chg="mod">
          <ac:chgData name="Justina Ojom" userId="cbdaed7d-8d45-4372-a16a-f3f8900c2f45" providerId="ADAL" clId="{08E99EDD-100E-4341-8BAD-8C916F3A621A}" dt="2023-03-03T13:40:58.205" v="10988"/>
          <ac:grpSpMkLst>
            <pc:docMk/>
            <pc:sldMk cId="2406809678" sldId="2892"/>
            <ac:grpSpMk id="4" creationId="{BE11FBC4-21C5-D0EC-992D-5887C579562F}"/>
          </ac:grpSpMkLst>
        </pc:grpChg>
        <pc:grpChg chg="mod">
          <ac:chgData name="Justina Ojom" userId="cbdaed7d-8d45-4372-a16a-f3f8900c2f45" providerId="ADAL" clId="{08E99EDD-100E-4341-8BAD-8C916F3A621A}" dt="2023-03-03T13:40:58.205" v="10988"/>
          <ac:grpSpMkLst>
            <pc:docMk/>
            <pc:sldMk cId="2406809678" sldId="2892"/>
            <ac:grpSpMk id="6" creationId="{9E31C968-807B-5966-6DEB-E0610157A2C0}"/>
          </ac:grpSpMkLst>
        </pc:grpChg>
        <pc:grpChg chg="mod">
          <ac:chgData name="Justina Ojom" userId="cbdaed7d-8d45-4372-a16a-f3f8900c2f45" providerId="ADAL" clId="{08E99EDD-100E-4341-8BAD-8C916F3A621A}" dt="2023-03-02T15:54:16.207" v="9329" actId="1076"/>
          <ac:grpSpMkLst>
            <pc:docMk/>
            <pc:sldMk cId="2406809678" sldId="2892"/>
            <ac:grpSpMk id="13" creationId="{DD781553-0ECA-D418-C3E1-E8FCE808176D}"/>
          </ac:grpSpMkLst>
        </pc:grpChg>
        <pc:grpChg chg="mod">
          <ac:chgData name="Justina Ojom" userId="cbdaed7d-8d45-4372-a16a-f3f8900c2f45" providerId="ADAL" clId="{08E99EDD-100E-4341-8BAD-8C916F3A621A}" dt="2023-03-02T15:54:16.207" v="9329" actId="1076"/>
          <ac:grpSpMkLst>
            <pc:docMk/>
            <pc:sldMk cId="2406809678" sldId="2892"/>
            <ac:grpSpMk id="25" creationId="{AB1C4693-B885-89CC-D4B9-28DF21DA627F}"/>
          </ac:grpSpMkLst>
        </pc:grpChg>
        <pc:grpChg chg="mod">
          <ac:chgData name="Justina Ojom" userId="cbdaed7d-8d45-4372-a16a-f3f8900c2f45" providerId="ADAL" clId="{08E99EDD-100E-4341-8BAD-8C916F3A621A}" dt="2023-03-02T15:54:00.404" v="9324" actId="1076"/>
          <ac:grpSpMkLst>
            <pc:docMk/>
            <pc:sldMk cId="2406809678" sldId="2892"/>
            <ac:grpSpMk id="42" creationId="{DFFE9316-A820-7A40-4931-7800927B80B6}"/>
          </ac:grpSpMkLst>
        </pc:grpChg>
        <pc:grpChg chg="mod">
          <ac:chgData name="Justina Ojom" userId="cbdaed7d-8d45-4372-a16a-f3f8900c2f45" providerId="ADAL" clId="{08E99EDD-100E-4341-8BAD-8C916F3A621A}" dt="2023-03-02T15:53:58.543" v="9323" actId="1076"/>
          <ac:grpSpMkLst>
            <pc:docMk/>
            <pc:sldMk cId="2406809678" sldId="2892"/>
            <ac:grpSpMk id="51" creationId="{AFB314A0-F86D-6C33-88E8-B79240291762}"/>
          </ac:grpSpMkLst>
        </pc:grpChg>
        <pc:picChg chg="del">
          <ac:chgData name="Justina Ojom" userId="cbdaed7d-8d45-4372-a16a-f3f8900c2f45" providerId="ADAL" clId="{08E99EDD-100E-4341-8BAD-8C916F3A621A}" dt="2023-03-02T15:52:51.618" v="9301" actId="478"/>
          <ac:picMkLst>
            <pc:docMk/>
            <pc:sldMk cId="2406809678" sldId="2892"/>
            <ac:picMk id="3" creationId="{DECDBBB4-2613-4D45-695C-C6D54CFAA458}"/>
          </ac:picMkLst>
        </pc:picChg>
      </pc:sldChg>
      <pc:sldMasterChg chg="modSldLayout">
        <pc:chgData name="Justina Ojom" userId="cbdaed7d-8d45-4372-a16a-f3f8900c2f45" providerId="ADAL" clId="{08E99EDD-100E-4341-8BAD-8C916F3A621A}" dt="2023-03-02T17:30:04.091" v="10374" actId="207"/>
        <pc:sldMasterMkLst>
          <pc:docMk/>
          <pc:sldMasterMk cId="900067155" sldId="2147483648"/>
        </pc:sldMasterMkLst>
        <pc:sldLayoutChg chg="modSp mod setBg">
          <pc:chgData name="Justina Ojom" userId="cbdaed7d-8d45-4372-a16a-f3f8900c2f45" providerId="ADAL" clId="{08E99EDD-100E-4341-8BAD-8C916F3A621A}" dt="2023-03-02T17:29:55.841" v="10373" actId="207"/>
          <pc:sldLayoutMkLst>
            <pc:docMk/>
            <pc:sldMasterMk cId="900067155" sldId="2147483648"/>
            <pc:sldLayoutMk cId="2667464256" sldId="2147483660"/>
          </pc:sldLayoutMkLst>
          <pc:spChg chg="mod">
            <ac:chgData name="Justina Ojom" userId="cbdaed7d-8d45-4372-a16a-f3f8900c2f45" providerId="ADAL" clId="{08E99EDD-100E-4341-8BAD-8C916F3A621A}" dt="2023-03-02T17:29:55.841" v="10373" actId="207"/>
            <ac:spMkLst>
              <pc:docMk/>
              <pc:sldMasterMk cId="900067155" sldId="2147483648"/>
              <pc:sldLayoutMk cId="2667464256" sldId="2147483660"/>
              <ac:spMk id="3" creationId="{A8BE9D00-E3B6-4C8A-9850-E680BFE2727A}"/>
            </ac:spMkLst>
          </pc:spChg>
          <pc:spChg chg="mod">
            <ac:chgData name="Justina Ojom" userId="cbdaed7d-8d45-4372-a16a-f3f8900c2f45" providerId="ADAL" clId="{08E99EDD-100E-4341-8BAD-8C916F3A621A}" dt="2023-03-02T17:26:26.548" v="10354" actId="207"/>
            <ac:spMkLst>
              <pc:docMk/>
              <pc:sldMasterMk cId="900067155" sldId="2147483648"/>
              <pc:sldLayoutMk cId="2667464256" sldId="2147483660"/>
              <ac:spMk id="62" creationId="{D0172625-8E54-4F58-8621-F7FE15D63AD5}"/>
            </ac:spMkLst>
          </pc:spChg>
        </pc:sldLayoutChg>
        <pc:sldLayoutChg chg="modSp mod setBg">
          <pc:chgData name="Justina Ojom" userId="cbdaed7d-8d45-4372-a16a-f3f8900c2f45" providerId="ADAL" clId="{08E99EDD-100E-4341-8BAD-8C916F3A621A}" dt="2023-03-02T17:29:50.569" v="10372" actId="207"/>
          <pc:sldLayoutMkLst>
            <pc:docMk/>
            <pc:sldMasterMk cId="900067155" sldId="2147483648"/>
            <pc:sldLayoutMk cId="2297979622" sldId="2147483661"/>
          </pc:sldLayoutMkLst>
          <pc:spChg chg="mod">
            <ac:chgData name="Justina Ojom" userId="cbdaed7d-8d45-4372-a16a-f3f8900c2f45" providerId="ADAL" clId="{08E99EDD-100E-4341-8BAD-8C916F3A621A}" dt="2023-03-02T17:26:20.303" v="10353" actId="207"/>
            <ac:spMkLst>
              <pc:docMk/>
              <pc:sldMasterMk cId="900067155" sldId="2147483648"/>
              <pc:sldLayoutMk cId="2297979622" sldId="2147483661"/>
              <ac:spMk id="5" creationId="{917F4B93-D5FC-4BC1-ACC8-42A00E6E8C14}"/>
            </ac:spMkLst>
          </pc:spChg>
          <pc:spChg chg="mod">
            <ac:chgData name="Justina Ojom" userId="cbdaed7d-8d45-4372-a16a-f3f8900c2f45" providerId="ADAL" clId="{08E99EDD-100E-4341-8BAD-8C916F3A621A}" dt="2023-03-02T17:29:50.569" v="10372" actId="207"/>
            <ac:spMkLst>
              <pc:docMk/>
              <pc:sldMasterMk cId="900067155" sldId="2147483648"/>
              <pc:sldLayoutMk cId="2297979622" sldId="2147483661"/>
              <ac:spMk id="6" creationId="{B44FDF81-8ADA-496B-B92F-CF22EC5DCC7F}"/>
            </ac:spMkLst>
          </pc:spChg>
        </pc:sldLayoutChg>
        <pc:sldLayoutChg chg="addSp delSp modSp mod">
          <pc:chgData name="Justina Ojom" userId="cbdaed7d-8d45-4372-a16a-f3f8900c2f45" providerId="ADAL" clId="{08E99EDD-100E-4341-8BAD-8C916F3A621A}" dt="2023-03-02T17:30:04.091" v="10374" actId="207"/>
          <pc:sldLayoutMkLst>
            <pc:docMk/>
            <pc:sldMasterMk cId="900067155" sldId="2147483648"/>
            <pc:sldLayoutMk cId="3292659594" sldId="2147483662"/>
          </pc:sldLayoutMkLst>
          <pc:spChg chg="mod">
            <ac:chgData name="Justina Ojom" userId="cbdaed7d-8d45-4372-a16a-f3f8900c2f45" providerId="ADAL" clId="{08E99EDD-100E-4341-8BAD-8C916F3A621A}" dt="2023-03-02T17:30:04.091" v="10374" actId="207"/>
            <ac:spMkLst>
              <pc:docMk/>
              <pc:sldMasterMk cId="900067155" sldId="2147483648"/>
              <pc:sldLayoutMk cId="3292659594" sldId="2147483662"/>
              <ac:spMk id="2" creationId="{BFF5FD31-A1B4-42BF-B5CB-087E7BAA2337}"/>
            </ac:spMkLst>
          </pc:spChg>
          <pc:spChg chg="mod">
            <ac:chgData name="Justina Ojom" userId="cbdaed7d-8d45-4372-a16a-f3f8900c2f45" providerId="ADAL" clId="{08E99EDD-100E-4341-8BAD-8C916F3A621A}" dt="2023-03-02T17:27:38.516" v="10358" actId="207"/>
            <ac:spMkLst>
              <pc:docMk/>
              <pc:sldMasterMk cId="900067155" sldId="2147483648"/>
              <pc:sldLayoutMk cId="3292659594" sldId="2147483662"/>
              <ac:spMk id="3" creationId="{7E0BEFEC-EC87-4309-BFFA-7F010E02C918}"/>
            </ac:spMkLst>
          </pc:spChg>
          <pc:spChg chg="del">
            <ac:chgData name="Justina Ojom" userId="cbdaed7d-8d45-4372-a16a-f3f8900c2f45" providerId="ADAL" clId="{08E99EDD-100E-4341-8BAD-8C916F3A621A}" dt="2023-03-02T12:47:01.618" v="7955" actId="478"/>
            <ac:spMkLst>
              <pc:docMk/>
              <pc:sldMasterMk cId="900067155" sldId="2147483648"/>
              <pc:sldLayoutMk cId="3292659594" sldId="2147483662"/>
              <ac:spMk id="5" creationId="{8D558F4F-F02F-4C45-8C27-F7DD99B0F780}"/>
            </ac:spMkLst>
          </pc:spChg>
          <pc:spChg chg="add mod">
            <ac:chgData name="Justina Ojom" userId="cbdaed7d-8d45-4372-a16a-f3f8900c2f45" providerId="ADAL" clId="{08E99EDD-100E-4341-8BAD-8C916F3A621A}" dt="2023-03-02T13:06:26.134" v="8076"/>
            <ac:spMkLst>
              <pc:docMk/>
              <pc:sldMasterMk cId="900067155" sldId="2147483648"/>
              <pc:sldLayoutMk cId="3292659594" sldId="2147483662"/>
              <ac:spMk id="7" creationId="{FA7AD98B-7310-2489-4F83-A02652612940}"/>
            </ac:spMkLst>
          </pc:spChg>
          <pc:picChg chg="del">
            <ac:chgData name="Justina Ojom" userId="cbdaed7d-8d45-4372-a16a-f3f8900c2f45" providerId="ADAL" clId="{08E99EDD-100E-4341-8BAD-8C916F3A621A}" dt="2023-03-02T12:47:01.618" v="7955" actId="478"/>
            <ac:picMkLst>
              <pc:docMk/>
              <pc:sldMasterMk cId="900067155" sldId="2147483648"/>
              <pc:sldLayoutMk cId="3292659594" sldId="2147483662"/>
              <ac:picMk id="4" creationId="{B95C4430-545B-43B4-8F97-B99486693A1C}"/>
            </ac:picMkLst>
          </pc:picChg>
          <pc:picChg chg="add mod">
            <ac:chgData name="Justina Ojom" userId="cbdaed7d-8d45-4372-a16a-f3f8900c2f45" providerId="ADAL" clId="{08E99EDD-100E-4341-8BAD-8C916F3A621A}" dt="2023-03-02T12:47:01.826" v="7956"/>
            <ac:picMkLst>
              <pc:docMk/>
              <pc:sldMasterMk cId="900067155" sldId="2147483648"/>
              <pc:sldLayoutMk cId="3292659594" sldId="2147483662"/>
              <ac:picMk id="6" creationId="{5840CBF4-8F8F-7C4D-38DF-6284069544E2}"/>
            </ac:picMkLst>
          </pc:picChg>
        </pc:sldLayoutChg>
      </pc:sldMasterChg>
    </pc:docChg>
  </pc:docChgLst>
  <pc:docChgLst>
    <pc:chgData name="Crystal Stewart" userId="GKZZVnRSUXtTMPrb39Zri5wg64SiJQpaNi8UeT9rgak=" providerId="None" clId="Web-{B92CEA79-F6E1-4BB9-9742-BEFEDF3B458C}"/>
    <pc:docChg chg="modSld">
      <pc:chgData name="Crystal Stewart" userId="GKZZVnRSUXtTMPrb39Zri5wg64SiJQpaNi8UeT9rgak=" providerId="None" clId="Web-{B92CEA79-F6E1-4BB9-9742-BEFEDF3B458C}" dt="2023-03-15T07:51:47.488" v="149"/>
      <pc:docMkLst>
        <pc:docMk/>
      </pc:docMkLst>
      <pc:sldChg chg="modNotes">
        <pc:chgData name="Crystal Stewart" userId="GKZZVnRSUXtTMPrb39Zri5wg64SiJQpaNi8UeT9rgak=" providerId="None" clId="Web-{B92CEA79-F6E1-4BB9-9742-BEFEDF3B458C}" dt="2023-03-15T07:39:57.610" v="8"/>
        <pc:sldMkLst>
          <pc:docMk/>
          <pc:sldMk cId="0" sldId="266"/>
        </pc:sldMkLst>
      </pc:sldChg>
      <pc:sldChg chg="modSp modNotes">
        <pc:chgData name="Crystal Stewart" userId="GKZZVnRSUXtTMPrb39Zri5wg64SiJQpaNi8UeT9rgak=" providerId="None" clId="Web-{B92CEA79-F6E1-4BB9-9742-BEFEDF3B458C}" dt="2023-03-15T07:44:05.132" v="41"/>
        <pc:sldMkLst>
          <pc:docMk/>
          <pc:sldMk cId="3540702068" sldId="330"/>
        </pc:sldMkLst>
        <pc:spChg chg="mod">
          <ac:chgData name="Crystal Stewart" userId="GKZZVnRSUXtTMPrb39Zri5wg64SiJQpaNi8UeT9rgak=" providerId="None" clId="Web-{B92CEA79-F6E1-4BB9-9742-BEFEDF3B458C}" dt="2023-03-15T07:43:12.006" v="19" actId="20577"/>
          <ac:spMkLst>
            <pc:docMk/>
            <pc:sldMk cId="3540702068" sldId="330"/>
            <ac:spMk id="13" creationId="{55EDA8B6-DB02-56BA-312F-39B98857AE8B}"/>
          </ac:spMkLst>
        </pc:spChg>
      </pc:sldChg>
      <pc:sldChg chg="modNotes">
        <pc:chgData name="Crystal Stewart" userId="GKZZVnRSUXtTMPrb39Zri5wg64SiJQpaNi8UeT9rgak=" providerId="None" clId="Web-{B92CEA79-F6E1-4BB9-9742-BEFEDF3B458C}" dt="2023-03-15T07:47:39.387" v="96"/>
        <pc:sldMkLst>
          <pc:docMk/>
          <pc:sldMk cId="3842559546" sldId="332"/>
        </pc:sldMkLst>
      </pc:sldChg>
      <pc:sldChg chg="modNotes">
        <pc:chgData name="Crystal Stewart" userId="GKZZVnRSUXtTMPrb39Zri5wg64SiJQpaNi8UeT9rgak=" providerId="None" clId="Web-{B92CEA79-F6E1-4BB9-9742-BEFEDF3B458C}" dt="2023-03-15T07:48:44.999" v="111"/>
        <pc:sldMkLst>
          <pc:docMk/>
          <pc:sldMk cId="1916270414" sldId="362"/>
        </pc:sldMkLst>
      </pc:sldChg>
      <pc:sldChg chg="modNotes">
        <pc:chgData name="Crystal Stewart" userId="GKZZVnRSUXtTMPrb39Zri5wg64SiJQpaNi8UeT9rgak=" providerId="None" clId="Web-{B92CEA79-F6E1-4BB9-9742-BEFEDF3B458C}" dt="2023-03-15T07:46:18.198" v="80"/>
        <pc:sldMkLst>
          <pc:docMk/>
          <pc:sldMk cId="821735789" sldId="375"/>
        </pc:sldMkLst>
      </pc:sldChg>
      <pc:sldChg chg="modNotes">
        <pc:chgData name="Crystal Stewart" userId="GKZZVnRSUXtTMPrb39Zri5wg64SiJQpaNi8UeT9rgak=" providerId="None" clId="Web-{B92CEA79-F6E1-4BB9-9742-BEFEDF3B458C}" dt="2023-03-15T07:51:47.488" v="149"/>
        <pc:sldMkLst>
          <pc:docMk/>
          <pc:sldMk cId="1386174598" sldId="382"/>
        </pc:sldMkLst>
      </pc:sldChg>
      <pc:sldChg chg="modNotes">
        <pc:chgData name="Crystal Stewart" userId="GKZZVnRSUXtTMPrb39Zri5wg64SiJQpaNi8UeT9rgak=" providerId="None" clId="Web-{B92CEA79-F6E1-4BB9-9742-BEFEDF3B458C}" dt="2023-03-15T07:47:01.387" v="88"/>
        <pc:sldMkLst>
          <pc:docMk/>
          <pc:sldMk cId="3768898350" sldId="2886"/>
        </pc:sldMkLst>
      </pc:sldChg>
      <pc:sldChg chg="modNotes">
        <pc:chgData name="Crystal Stewart" userId="GKZZVnRSUXtTMPrb39Zri5wg64SiJQpaNi8UeT9rgak=" providerId="None" clId="Web-{B92CEA79-F6E1-4BB9-9742-BEFEDF3B458C}" dt="2023-03-15T07:47:53.200" v="97"/>
        <pc:sldMkLst>
          <pc:docMk/>
          <pc:sldMk cId="316994599" sldId="288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Notes Placeholder 4"/>
          <p:cNvSpPr>
            <a:spLocks noGrp="1"/>
          </p:cNvSpPr>
          <p:nvPr>
            <p:ph type="body" sz="quarter" idx="3"/>
          </p:nvPr>
        </p:nvSpPr>
        <p:spPr>
          <a:xfrm>
            <a:off x="477838" y="4229101"/>
            <a:ext cx="6143625" cy="5442608"/>
          </a:xfrm>
          <a:prstGeom prst="rect">
            <a:avLst/>
          </a:prstGeom>
        </p:spPr>
        <p:txBody>
          <a:bodyPr vert="horz" lIns="99048" tIns="49524" rIns="99048" bIns="49524"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BE" dirty="0"/>
          </a:p>
        </p:txBody>
      </p:sp>
      <p:sp>
        <p:nvSpPr>
          <p:cNvPr id="13" name="Slide Image Placeholder 4">
            <a:extLst>
              <a:ext uri="{FF2B5EF4-FFF2-40B4-BE49-F238E27FC236}">
                <a16:creationId xmlns:a16="http://schemas.microsoft.com/office/drawing/2014/main" id="{F9F4DEE3-A50C-BF23-CBEC-3FEA0913525E}"/>
              </a:ext>
            </a:extLst>
          </p:cNvPr>
          <p:cNvSpPr>
            <a:spLocks noGrp="1" noRot="1" noChangeAspect="1"/>
          </p:cNvSpPr>
          <p:nvPr>
            <p:ph type="sldImg" idx="2"/>
          </p:nvPr>
        </p:nvSpPr>
        <p:spPr>
          <a:xfrm>
            <a:off x="477838" y="460375"/>
            <a:ext cx="6143625" cy="3455988"/>
          </a:xfrm>
          <a:prstGeom prst="rect">
            <a:avLst/>
          </a:prstGeom>
          <a:noFill/>
          <a:ln w="12700">
            <a:solidFill>
              <a:prstClr val="black"/>
            </a:solidFill>
          </a:ln>
        </p:spPr>
        <p:txBody>
          <a:bodyPr vert="horz" lIns="99048" tIns="49524" rIns="99048" bIns="49524" rtlCol="0" anchor="ctr"/>
          <a:lstStyle/>
          <a:p>
            <a:endParaRPr lang="en-CA" dirty="0"/>
          </a:p>
        </p:txBody>
      </p:sp>
    </p:spTree>
    <p:extLst>
      <p:ext uri="{BB962C8B-B14F-4D97-AF65-F5344CB8AC3E}">
        <p14:creationId xmlns:p14="http://schemas.microsoft.com/office/powerpoint/2010/main" val="3989632631"/>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Notes Placeholder 26">
            <a:extLst>
              <a:ext uri="{FF2B5EF4-FFF2-40B4-BE49-F238E27FC236}">
                <a16:creationId xmlns:a16="http://schemas.microsoft.com/office/drawing/2014/main" id="{496BC0FD-C158-AEC4-19C9-489B87C45184}"/>
              </a:ext>
            </a:extLst>
          </p:cNvPr>
          <p:cNvSpPr>
            <a:spLocks noGrp="1"/>
          </p:cNvSpPr>
          <p:nvPr>
            <p:ph type="body" idx="1"/>
          </p:nvPr>
        </p:nvSpPr>
        <p:spPr/>
        <p:txBody>
          <a:bodyPr/>
          <a:lstStyle/>
          <a:p>
            <a:pPr marL="0" indent="0">
              <a:buNone/>
            </a:pPr>
            <a:r>
              <a:rPr lang="en-GB" b="1" dirty="0"/>
              <a:t>WELCOME</a:t>
            </a:r>
          </a:p>
          <a:p>
            <a:r>
              <a:rPr lang="en-GB" dirty="0">
                <a:sym typeface="Helvetica Neue"/>
              </a:rPr>
              <a:t>Welcome the participants and ensure everyone signs attendance sheet</a:t>
            </a:r>
            <a:endParaRPr lang="en-GB" dirty="0">
              <a:sym typeface="Calibri"/>
            </a:endParaRPr>
          </a:p>
        </p:txBody>
      </p:sp>
      <p:sp>
        <p:nvSpPr>
          <p:cNvPr id="3" name="Slide Image Placeholder 2">
            <a:extLst>
              <a:ext uri="{FF2B5EF4-FFF2-40B4-BE49-F238E27FC236}">
                <a16:creationId xmlns:a16="http://schemas.microsoft.com/office/drawing/2014/main" id="{04F80DB3-C769-C74B-C4E0-E5FE8A36175B}"/>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71102E3E-8285-85F1-578C-A027FDF8A91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a:t>
            </a:fld>
            <a:endParaRPr lang="en-US" sz="1200" dirty="0">
              <a:latin typeface="+mn-lt"/>
            </a:endParaRPr>
          </a:p>
        </p:txBody>
      </p:sp>
    </p:spTree>
    <p:extLst>
      <p:ext uri="{BB962C8B-B14F-4D97-AF65-F5344CB8AC3E}">
        <p14:creationId xmlns:p14="http://schemas.microsoft.com/office/powerpoint/2010/main" val="8339406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a:extLst>
              <a:ext uri="{FF2B5EF4-FFF2-40B4-BE49-F238E27FC236}">
                <a16:creationId xmlns:a16="http://schemas.microsoft.com/office/drawing/2014/main" id="{788A0F1B-252F-3DAB-121A-E36A16BFB988}"/>
              </a:ext>
            </a:extLst>
          </p:cNvPr>
          <p:cNvSpPr>
            <a:spLocks noGrp="1"/>
          </p:cNvSpPr>
          <p:nvPr>
            <p:ph type="body" idx="1"/>
          </p:nvPr>
        </p:nvSpPr>
        <p:spPr/>
        <p:txBody>
          <a:bodyPr/>
          <a:lstStyle/>
          <a:p>
            <a:pPr marL="0" indent="0">
              <a:buNone/>
            </a:pPr>
            <a:r>
              <a:rPr lang="en-GB" b="1" dirty="0">
                <a:sym typeface="Arial"/>
              </a:rPr>
              <a:t>INTRODUCTION</a:t>
            </a:r>
          </a:p>
          <a:p>
            <a:r>
              <a:rPr lang="en-GB" i="1" dirty="0">
                <a:sym typeface="Arial"/>
              </a:rPr>
              <a:t>We will try to map out the different ways in which children at risk can be identified</a:t>
            </a:r>
          </a:p>
          <a:p>
            <a:r>
              <a:rPr lang="en-GB" dirty="0">
                <a:sym typeface="Arial"/>
              </a:rPr>
              <a:t>Divide the group in pairs</a:t>
            </a:r>
          </a:p>
          <a:p>
            <a:r>
              <a:rPr lang="en-US" dirty="0"/>
              <a:t>Guide participants to </a:t>
            </a:r>
            <a:r>
              <a:rPr lang="en-US" b="1" dirty="0"/>
              <a:t>Workbook page 90: Ways to identify children at risk and in need of child protection</a:t>
            </a:r>
          </a:p>
          <a:p>
            <a:r>
              <a:rPr lang="en-GB" i="1" dirty="0">
                <a:sym typeface="Arial"/>
              </a:rPr>
              <a:t>With your partner:</a:t>
            </a:r>
          </a:p>
          <a:p>
            <a:pPr lvl="1"/>
            <a:r>
              <a:rPr lang="en-GB" i="1" dirty="0">
                <a:sym typeface="Arial"/>
              </a:rPr>
              <a:t>Fill out the map</a:t>
            </a:r>
          </a:p>
          <a:p>
            <a:pPr lvl="1"/>
            <a:r>
              <a:rPr lang="en-GB" i="1" dirty="0">
                <a:sym typeface="Arial"/>
              </a:rPr>
              <a:t>Map people who can identify and refer children at risk</a:t>
            </a:r>
            <a:endParaRPr lang="en-GB" i="1" dirty="0">
              <a:cs typeface="Calibri"/>
            </a:endParaRPr>
          </a:p>
          <a:p>
            <a:pPr lvl="1"/>
            <a:r>
              <a:rPr lang="en-GB" i="1" dirty="0">
                <a:sym typeface="Arial"/>
              </a:rPr>
              <a:t>Map places where this might be done</a:t>
            </a:r>
          </a:p>
          <a:p>
            <a:endParaRPr lang="en-GB" dirty="0">
              <a:sym typeface="Aria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sym typeface="Arial"/>
              </a:rPr>
              <a:t>PARTNER WORK (10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10 minutes to complete the activity</a:t>
            </a:r>
          </a:p>
          <a:p>
            <a:pPr marL="0" indent="0">
              <a:buNone/>
            </a:pPr>
            <a:endParaRPr lang="en-GB" dirty="0">
              <a:sym typeface="Arial"/>
            </a:endParaRPr>
          </a:p>
          <a:p>
            <a:pPr marL="0" indent="0">
              <a:buNone/>
            </a:pPr>
            <a:r>
              <a:rPr lang="en-GB" b="1" dirty="0">
                <a:sym typeface="Arial"/>
              </a:rPr>
              <a:t>PLENARY DISCUSSION (10 minutes)</a:t>
            </a:r>
          </a:p>
          <a:p>
            <a:r>
              <a:rPr lang="en-GB" dirty="0">
                <a:sym typeface="Arial"/>
              </a:rPr>
              <a:t>Ask for volunteers to share their responses</a:t>
            </a:r>
          </a:p>
          <a:p>
            <a:r>
              <a:rPr lang="en-GB" dirty="0">
                <a:sym typeface="Arial"/>
              </a:rPr>
              <a:t>Write their responses on the flip chart</a:t>
            </a:r>
          </a:p>
          <a:p>
            <a:r>
              <a:rPr lang="en-GB" dirty="0">
                <a:sym typeface="Arial"/>
              </a:rPr>
              <a:t>Complement with the possible responses below</a:t>
            </a:r>
          </a:p>
          <a:p>
            <a:r>
              <a:rPr lang="en-CA" i="1" dirty="0"/>
              <a:t>Now let’s think about the role of the caseworker in all of this. </a:t>
            </a:r>
          </a:p>
          <a:p>
            <a:pPr lvl="1"/>
            <a:r>
              <a:rPr lang="en-CA" i="1" dirty="0"/>
              <a:t>A caseworker aims to identify children at-risk through different mechanisms.</a:t>
            </a:r>
            <a:endParaRPr lang="en-CA" i="1" dirty="0">
              <a:cs typeface="Calibri"/>
            </a:endParaRPr>
          </a:p>
          <a:p>
            <a:pPr lvl="1"/>
            <a:r>
              <a:rPr lang="en-CA" i="1" dirty="0"/>
              <a:t>But not everyone will automatically reach out to the caseworker and ask for help. </a:t>
            </a:r>
          </a:p>
          <a:p>
            <a:pPr lvl="1"/>
            <a:r>
              <a:rPr lang="en-CA" i="1" dirty="0"/>
              <a:t>In the next session we will also discuss barriers to disclosure.</a:t>
            </a:r>
            <a:endParaRPr lang="en-GB" i="1" dirty="0">
              <a:sym typeface="Arial"/>
            </a:endParaRPr>
          </a:p>
          <a:p>
            <a:pPr marL="0" indent="0">
              <a:buNone/>
            </a:pPr>
            <a:r>
              <a:rPr lang="en-US" dirty="0"/>
              <a:t>______________________________________________________________________________</a:t>
            </a:r>
          </a:p>
          <a:p>
            <a:pPr marL="0" indent="0">
              <a:buNone/>
            </a:pPr>
            <a:endParaRPr lang="en-US" dirty="0"/>
          </a:p>
          <a:p>
            <a:pPr marL="0" indent="0">
              <a:buNone/>
            </a:pPr>
            <a:r>
              <a:rPr lang="en-US" b="1" dirty="0"/>
              <a:t>POSSIBLE RESPONSES</a:t>
            </a:r>
          </a:p>
          <a:p>
            <a:r>
              <a:rPr lang="en-US" b="1" dirty="0"/>
              <a:t>Child and family</a:t>
            </a:r>
            <a:endParaRPr lang="en-BE" b="1" dirty="0"/>
          </a:p>
          <a:p>
            <a:pPr lvl="1"/>
            <a:r>
              <a:rPr lang="en-US" dirty="0"/>
              <a:t>The child themselves self-reports</a:t>
            </a:r>
            <a:endParaRPr lang="en-BE" dirty="0"/>
          </a:p>
          <a:p>
            <a:pPr lvl="1"/>
            <a:r>
              <a:rPr lang="en-US" dirty="0"/>
              <a:t>Parents or caregivers report the case</a:t>
            </a:r>
            <a:endParaRPr lang="en-BE" dirty="0"/>
          </a:p>
          <a:p>
            <a:pPr lvl="1"/>
            <a:r>
              <a:rPr lang="en-US" dirty="0"/>
              <a:t>Extended family such as Aunt, Uncle, Grandma, or Grandpa report concerns etc. </a:t>
            </a:r>
            <a:endParaRPr lang="en-BE" dirty="0"/>
          </a:p>
          <a:p>
            <a:pPr marL="0" indent="0">
              <a:buNone/>
            </a:pPr>
            <a:endParaRPr lang="en-US" dirty="0"/>
          </a:p>
          <a:p>
            <a:pPr marL="0" indent="0">
              <a:buNone/>
            </a:pPr>
            <a:r>
              <a:rPr lang="en-US" b="1" dirty="0"/>
              <a:t>CONTINUED </a:t>
            </a:r>
            <a:r>
              <a:rPr lang="en-US" b="1" dirty="0">
                <a:sym typeface="Wingdings" panose="05000000000000000000" pitchFamily="2" charset="2"/>
              </a:rPr>
              <a:t></a:t>
            </a:r>
            <a:endParaRPr lang="en-US" b="1" dirty="0"/>
          </a:p>
        </p:txBody>
      </p:sp>
      <p:sp>
        <p:nvSpPr>
          <p:cNvPr id="5" name="Slide Image Placeholder 4">
            <a:extLst>
              <a:ext uri="{FF2B5EF4-FFF2-40B4-BE49-F238E27FC236}">
                <a16:creationId xmlns:a16="http://schemas.microsoft.com/office/drawing/2014/main" id="{31AC265D-E869-B136-49FC-B9AE433C7B17}"/>
              </a:ext>
            </a:extLst>
          </p:cNvPr>
          <p:cNvSpPr>
            <a:spLocks noGrp="1" noRot="1" noChangeAspect="1"/>
          </p:cNvSpPr>
          <p:nvPr>
            <p:ph type="sldImg"/>
          </p:nvPr>
        </p:nvSpPr>
        <p:spPr/>
      </p:sp>
      <p:sp>
        <p:nvSpPr>
          <p:cNvPr id="6" name="Google Shape;725;p48:notes">
            <a:extLst>
              <a:ext uri="{FF2B5EF4-FFF2-40B4-BE49-F238E27FC236}">
                <a16:creationId xmlns:a16="http://schemas.microsoft.com/office/drawing/2014/main" id="{90EA2D8C-BA90-894D-5728-D2BF38AB723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10</a:t>
            </a:fld>
            <a:endParaRPr lang="en-US" sz="1200" dirty="0">
              <a:latin typeface="+mn-lt"/>
            </a:endParaRPr>
          </a:p>
        </p:txBody>
      </p:sp>
    </p:spTree>
    <p:extLst>
      <p:ext uri="{BB962C8B-B14F-4D97-AF65-F5344CB8AC3E}">
        <p14:creationId xmlns:p14="http://schemas.microsoft.com/office/powerpoint/2010/main" val="28904905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a:extLst>
              <a:ext uri="{FF2B5EF4-FFF2-40B4-BE49-F238E27FC236}">
                <a16:creationId xmlns:a16="http://schemas.microsoft.com/office/drawing/2014/main" id="{788A0F1B-252F-3DAB-121A-E36A16BFB988}"/>
              </a:ext>
            </a:extLst>
          </p:cNvPr>
          <p:cNvSpPr>
            <a:spLocks noGrp="1"/>
          </p:cNvSpPr>
          <p:nvPr>
            <p:ph type="body" idx="1"/>
          </p:nvPr>
        </p:nvSpPr>
        <p:spPr>
          <a:xfrm>
            <a:off x="477838" y="460375"/>
            <a:ext cx="6143625" cy="9211334"/>
          </a:xfrm>
        </p:spPr>
        <p:txBody>
          <a:bodyPr/>
          <a:lstStyle/>
          <a:p>
            <a:r>
              <a:rPr lang="en-US" b="1" dirty="0"/>
              <a:t>Community members and civil society </a:t>
            </a:r>
            <a:endParaRPr lang="en-BE" b="1" dirty="0"/>
          </a:p>
          <a:p>
            <a:pPr lvl="1"/>
            <a:r>
              <a:rPr lang="en-US" dirty="0"/>
              <a:t>Another child is worried about their friend.</a:t>
            </a:r>
            <a:endParaRPr lang="en-BE" dirty="0"/>
          </a:p>
          <a:p>
            <a:pPr lvl="1"/>
            <a:r>
              <a:rPr lang="en-US" dirty="0"/>
              <a:t>Community leader or religious leader reports case.</a:t>
            </a:r>
            <a:endParaRPr lang="en-BE" dirty="0"/>
          </a:p>
          <a:p>
            <a:pPr lvl="1"/>
            <a:r>
              <a:rPr lang="en-US" dirty="0"/>
              <a:t>Shopkeeper or market stall holder is worried.</a:t>
            </a:r>
            <a:endParaRPr lang="en-BE" dirty="0"/>
          </a:p>
          <a:p>
            <a:pPr lvl="1"/>
            <a:r>
              <a:rPr lang="en-US" dirty="0"/>
              <a:t>Community volunteers  Local women’s organization etc. </a:t>
            </a:r>
          </a:p>
          <a:p>
            <a:r>
              <a:rPr lang="en-US" b="1" dirty="0"/>
              <a:t>Government authorities </a:t>
            </a:r>
            <a:endParaRPr lang="en-BE" b="1" dirty="0"/>
          </a:p>
          <a:p>
            <a:pPr lvl="1"/>
            <a:r>
              <a:rPr lang="en-US" dirty="0"/>
              <a:t>Government social worker might refer if their caseload is too high or they work with a different population</a:t>
            </a:r>
            <a:endParaRPr lang="en-BE" dirty="0"/>
          </a:p>
          <a:p>
            <a:pPr lvl="1"/>
            <a:r>
              <a:rPr lang="en-US" dirty="0"/>
              <a:t>Police might refer if they receive an allegation of abuse or an abandoned/lost child</a:t>
            </a:r>
            <a:endParaRPr lang="en-BE" dirty="0"/>
          </a:p>
          <a:p>
            <a:pPr lvl="1"/>
            <a:r>
              <a:rPr lang="en-US" dirty="0"/>
              <a:t>Military might refer a child for disarmament, demobilization, and reintegration</a:t>
            </a:r>
            <a:endParaRPr lang="en-BE" dirty="0"/>
          </a:p>
          <a:p>
            <a:r>
              <a:rPr lang="en-US" b="1" dirty="0"/>
              <a:t>Child protection actors</a:t>
            </a:r>
            <a:endParaRPr lang="en-BE" b="1" dirty="0"/>
          </a:p>
          <a:p>
            <a:pPr lvl="1"/>
            <a:r>
              <a:rPr lang="en-US" dirty="0"/>
              <a:t>Child Friendly Space Facilitators notice a child in a group.</a:t>
            </a:r>
            <a:endParaRPr lang="en-BE" dirty="0"/>
          </a:p>
          <a:p>
            <a:pPr lvl="1"/>
            <a:r>
              <a:rPr lang="en-US" dirty="0"/>
              <a:t>Case management staff from another location refer a child in your area.</a:t>
            </a:r>
            <a:endParaRPr lang="en-BE" dirty="0"/>
          </a:p>
          <a:p>
            <a:r>
              <a:rPr lang="en-US" b="1" dirty="0"/>
              <a:t>Non-Child Protection humanitarian actors </a:t>
            </a:r>
            <a:endParaRPr lang="en-BE" b="1" dirty="0"/>
          </a:p>
          <a:p>
            <a:pPr lvl="1"/>
            <a:r>
              <a:rPr lang="en-US" dirty="0"/>
              <a:t>Teacher or other school staff notice behavior changes</a:t>
            </a:r>
            <a:endParaRPr lang="en-BE" dirty="0"/>
          </a:p>
          <a:p>
            <a:pPr lvl="1"/>
            <a:r>
              <a:rPr lang="en-US" dirty="0"/>
              <a:t>Nurse or doctor sees signs of injuries </a:t>
            </a:r>
            <a:endParaRPr lang="en-BE" dirty="0"/>
          </a:p>
          <a:p>
            <a:pPr lvl="1"/>
            <a:r>
              <a:rPr lang="en-US" dirty="0"/>
              <a:t>Food distribution service notice children attending without a caregiver.</a:t>
            </a:r>
            <a:endParaRPr lang="en-BE" dirty="0"/>
          </a:p>
          <a:p>
            <a:pPr lvl="1"/>
            <a:r>
              <a:rPr lang="en-US" dirty="0"/>
              <a:t>GBV actors refer case.</a:t>
            </a:r>
            <a:endParaRPr lang="en-BE" dirty="0"/>
          </a:p>
          <a:p>
            <a:pPr lvl="1"/>
            <a:r>
              <a:rPr lang="en-US" dirty="0"/>
              <a:t>During population registration (e.g. biometric or distribution) unaccompanied children are identified.</a:t>
            </a:r>
            <a:endParaRPr lang="en-BE" dirty="0"/>
          </a:p>
        </p:txBody>
      </p:sp>
      <p:sp>
        <p:nvSpPr>
          <p:cNvPr id="2" name="Google Shape;725;p48:notes">
            <a:extLst>
              <a:ext uri="{FF2B5EF4-FFF2-40B4-BE49-F238E27FC236}">
                <a16:creationId xmlns:a16="http://schemas.microsoft.com/office/drawing/2014/main" id="{A2DF2E2B-4BCE-2061-3C58-E620431DEC1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11</a:t>
            </a:fld>
            <a:endParaRPr lang="en-US" sz="1200" dirty="0">
              <a:latin typeface="+mn-lt"/>
            </a:endParaRPr>
          </a:p>
        </p:txBody>
      </p:sp>
    </p:spTree>
    <p:extLst>
      <p:ext uri="{BB962C8B-B14F-4D97-AF65-F5344CB8AC3E}">
        <p14:creationId xmlns:p14="http://schemas.microsoft.com/office/powerpoint/2010/main" val="8023849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US" i="1" dirty="0"/>
              <a:t>Children may be surrounded by people who might be able to help them and keep them safe, but there are barriers that make it hard for the child or their family/caregiver to come forward and disclose abuse. </a:t>
            </a:r>
          </a:p>
          <a:p>
            <a:pPr lvl="1"/>
            <a:r>
              <a:rPr lang="en-US" i="1" dirty="0"/>
              <a:t>I</a:t>
            </a:r>
            <a:r>
              <a:rPr lang="en-GB" i="1" dirty="0"/>
              <a:t>t is not easy to find and ask for help. </a:t>
            </a:r>
          </a:p>
          <a:p>
            <a:pPr lvl="1"/>
            <a:r>
              <a:rPr lang="en-GB" i="1" dirty="0"/>
              <a:t>Even when they have found the right person or service provider, it is still a big step to say </a:t>
            </a:r>
            <a:r>
              <a:rPr lang="en-CA" i="1" dirty="0"/>
              <a:t>“Hey I need help”. </a:t>
            </a:r>
          </a:p>
          <a:p>
            <a:r>
              <a:rPr lang="en-GB" dirty="0"/>
              <a:t>Do divide the participants into 3 groups </a:t>
            </a:r>
          </a:p>
          <a:p>
            <a:r>
              <a:rPr lang="en-GB" dirty="0"/>
              <a:t>Assign a role to each group </a:t>
            </a:r>
          </a:p>
          <a:p>
            <a:pPr lvl="1"/>
            <a:r>
              <a:rPr lang="en-GB" dirty="0"/>
              <a:t>Child who is being physically abused by their parent </a:t>
            </a:r>
          </a:p>
          <a:p>
            <a:pPr lvl="1"/>
            <a:r>
              <a:rPr lang="en-GB" dirty="0"/>
              <a:t>Mother of a child who is being abused by the father </a:t>
            </a:r>
          </a:p>
          <a:p>
            <a:pPr lvl="1"/>
            <a:r>
              <a:rPr lang="en-GB" dirty="0"/>
              <a:t>A friend of the mother who has strong reasons to believe a child is being abused physically. </a:t>
            </a:r>
          </a:p>
          <a:p>
            <a:r>
              <a:rPr lang="en-US" dirty="0"/>
              <a:t>Give each group a different colored set of post-it/stick notes </a:t>
            </a:r>
          </a:p>
          <a:p>
            <a:r>
              <a:rPr lang="en-CA" i="1" dirty="0"/>
              <a:t>In your groups:</a:t>
            </a:r>
          </a:p>
          <a:p>
            <a:pPr lvl="1"/>
            <a:r>
              <a:rPr lang="en-GB" i="1" dirty="0"/>
              <a:t>Come up with possible barriers their role (child, mother or friend) might face to disclose the abuse to a caseworker or any other individual that could offer support.</a:t>
            </a:r>
            <a:endParaRPr lang="en-GB" i="1" dirty="0">
              <a:cs typeface="Calibri"/>
            </a:endParaRPr>
          </a:p>
          <a:p>
            <a:pPr lvl="1"/>
            <a:r>
              <a:rPr lang="en-GB" i="1" dirty="0"/>
              <a:t>Write down the barrier a sticky notes (one barrier per sticky note)</a:t>
            </a:r>
            <a:endParaRPr lang="en-GB" i="1" dirty="0">
              <a:cs typeface="Calibri" panose="020F0502020204030204"/>
            </a:endParaRPr>
          </a:p>
          <a:p>
            <a:pPr lvl="1"/>
            <a:r>
              <a:rPr lang="en-GB" i="1" dirty="0"/>
              <a:t>Barriers might be different for boys or girls and men or women, they might be different for younger and older children, they might be different for children or people with disabilities</a:t>
            </a:r>
            <a:endParaRPr lang="en-GB" i="1" dirty="0">
              <a:cs typeface="Calibri" panose="020F0502020204030204"/>
            </a:endParaRPr>
          </a:p>
          <a:p>
            <a:pPr lvl="1"/>
            <a:r>
              <a:rPr lang="en-GB" i="1" dirty="0"/>
              <a:t>Take this into account when listing potential barriers. </a:t>
            </a:r>
          </a:p>
          <a:p>
            <a:endParaRPr lang="en-GB" dirty="0"/>
          </a:p>
          <a:p>
            <a:pPr marL="0" indent="0">
              <a:buNone/>
            </a:pPr>
            <a:r>
              <a:rPr lang="en-GB" b="1" dirty="0"/>
              <a:t>GROUP WORK (10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Provide participants 10 minutes to complete their group work</a:t>
            </a:r>
          </a:p>
          <a:p>
            <a:r>
              <a:rPr lang="en-GB" dirty="0"/>
              <a:t>As the participants work, draft a flipchart with the socio-ecological model on it </a:t>
            </a:r>
            <a:endParaRPr lang="en-GB" b="1" dirty="0"/>
          </a:p>
          <a:p>
            <a:pPr marL="0" indent="0">
              <a:buNone/>
            </a:pPr>
            <a:endParaRPr lang="en-GB" b="1" dirty="0"/>
          </a:p>
          <a:p>
            <a:pPr marL="0" indent="0">
              <a:buNone/>
            </a:pPr>
            <a:r>
              <a:rPr lang="en-GB" b="1" dirty="0"/>
              <a:t>CONTINUED </a:t>
            </a:r>
            <a:r>
              <a:rPr lang="en-GB" b="1" dirty="0">
                <a:sym typeface="Wingdings" panose="05000000000000000000" pitchFamily="2" charset="2"/>
              </a:rPr>
              <a:t></a:t>
            </a:r>
            <a:endParaRPr lang="en-GB" b="1" dirty="0"/>
          </a:p>
        </p:txBody>
      </p:sp>
      <p:sp>
        <p:nvSpPr>
          <p:cNvPr id="6" name="Slide Image Placeholder 5">
            <a:extLst>
              <a:ext uri="{FF2B5EF4-FFF2-40B4-BE49-F238E27FC236}">
                <a16:creationId xmlns:a16="http://schemas.microsoft.com/office/drawing/2014/main" id="{2FB6C762-467C-B4E0-6DF4-4471ECCB1CAE}"/>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422AA0DC-FF69-A3C4-7BBB-BEEC816FD22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12</a:t>
            </a:fld>
            <a:endParaRPr lang="en-US" sz="1200" dirty="0">
              <a:latin typeface="+mn-lt"/>
            </a:endParaRPr>
          </a:p>
        </p:txBody>
      </p:sp>
    </p:spTree>
    <p:extLst>
      <p:ext uri="{BB962C8B-B14F-4D97-AF65-F5344CB8AC3E}">
        <p14:creationId xmlns:p14="http://schemas.microsoft.com/office/powerpoint/2010/main" val="39398513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5" cy="9211334"/>
          </a:xfrm>
        </p:spPr>
        <p:txBody>
          <a:bodyPr/>
          <a:lstStyle/>
          <a:p>
            <a:pPr marL="0" indent="0">
              <a:buNone/>
            </a:pPr>
            <a:r>
              <a:rPr lang="en-GB" b="1" dirty="0"/>
              <a:t>PLENARY DISCUSSION (20 minutes)</a:t>
            </a:r>
          </a:p>
          <a:p>
            <a:r>
              <a:rPr lang="en-GB" dirty="0"/>
              <a:t>Ask a volunteer of each group to:</a:t>
            </a:r>
          </a:p>
          <a:p>
            <a:pPr lvl="1"/>
            <a:r>
              <a:rPr lang="en-GB" dirty="0"/>
              <a:t>Come forward </a:t>
            </a:r>
          </a:p>
          <a:p>
            <a:pPr lvl="1"/>
            <a:r>
              <a:rPr lang="en-GB" dirty="0"/>
              <a:t>Stick the notes containing possible barriers in the right layer</a:t>
            </a:r>
          </a:p>
          <a:p>
            <a:pPr lvl="1"/>
            <a:r>
              <a:rPr lang="en-GB" dirty="0"/>
              <a:t>Present them to the group</a:t>
            </a:r>
          </a:p>
          <a:p>
            <a:r>
              <a:rPr lang="en-GB" dirty="0"/>
              <a:t>Review and complement with the possible responses below</a:t>
            </a:r>
          </a:p>
          <a:p>
            <a:pPr>
              <a:defRPr/>
            </a:pPr>
            <a:r>
              <a:rPr lang="en-US" i="1" dirty="0"/>
              <a:t>The silhouette of the children in the middle of the model is covered in sticky notes and the child is no longer visible. </a:t>
            </a:r>
            <a:endParaRPr lang="en-US" i="1" dirty="0">
              <a:cs typeface="Calibri"/>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This represents the child not being seen and not receiving case management support because no one is seeing them. </a:t>
            </a:r>
            <a:endParaRPr lang="en-GB" i="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endParaRPr lang="en-GB" dirty="0"/>
          </a:p>
          <a:p>
            <a:pPr marL="0" indent="0">
              <a:buNone/>
            </a:pPr>
            <a:r>
              <a:rPr lang="en-GB" b="1" dirty="0"/>
              <a:t>POSSIBLE RESPONSES</a:t>
            </a:r>
            <a:r>
              <a:rPr lang="en-GB" dirty="0"/>
              <a:t> </a:t>
            </a:r>
          </a:p>
          <a:p>
            <a:r>
              <a:rPr lang="en-US" b="1" dirty="0"/>
              <a:t>Child</a:t>
            </a:r>
            <a:endParaRPr lang="en-BE" b="1" dirty="0"/>
          </a:p>
          <a:p>
            <a:pPr lvl="1"/>
            <a:r>
              <a:rPr lang="en-US" dirty="0"/>
              <a:t>Does not realize that what happened is wrong </a:t>
            </a:r>
          </a:p>
          <a:p>
            <a:pPr lvl="1"/>
            <a:r>
              <a:rPr lang="en-US" dirty="0"/>
              <a:t>Child with a disability might not be able to communicate the abuse</a:t>
            </a:r>
            <a:endParaRPr lang="en-BE" dirty="0"/>
          </a:p>
          <a:p>
            <a:pPr lvl="1"/>
            <a:r>
              <a:rPr lang="en-US" dirty="0"/>
              <a:t>Does not have the language/terminology to talk about what has happened to them, especially in cases of sexual violence.</a:t>
            </a:r>
            <a:endParaRPr lang="en-BE" dirty="0"/>
          </a:p>
          <a:p>
            <a:pPr lvl="1"/>
            <a:r>
              <a:rPr lang="en-US" dirty="0"/>
              <a:t>Fear of repercussions from perpetrator (e.g. they have said they will harm/kill the child or others if they disclose)</a:t>
            </a:r>
            <a:endParaRPr lang="en-BE" dirty="0"/>
          </a:p>
          <a:p>
            <a:pPr lvl="1"/>
            <a:r>
              <a:rPr lang="en-US" dirty="0"/>
              <a:t>Fear of repercussions from others (e.g. punishment by parents or police etc.) </a:t>
            </a:r>
            <a:endParaRPr lang="en-BE" dirty="0"/>
          </a:p>
          <a:p>
            <a:pPr lvl="1"/>
            <a:r>
              <a:rPr lang="en-US" dirty="0"/>
              <a:t>Social/cultural stigma</a:t>
            </a:r>
            <a:endParaRPr lang="en-BE" dirty="0"/>
          </a:p>
          <a:p>
            <a:pPr lvl="1"/>
            <a:r>
              <a:rPr lang="en-US" dirty="0"/>
              <a:t>Embarrassment or shame</a:t>
            </a:r>
            <a:endParaRPr lang="en-BE" dirty="0"/>
          </a:p>
          <a:p>
            <a:pPr lvl="1"/>
            <a:r>
              <a:rPr lang="en-US" dirty="0"/>
              <a:t>Not knowing who to report to</a:t>
            </a:r>
            <a:endParaRPr lang="en-BE" dirty="0"/>
          </a:p>
          <a:p>
            <a:pPr lvl="1"/>
            <a:r>
              <a:rPr lang="en-US" dirty="0"/>
              <a:t>Not being able to safely leave home/school/work to report.</a:t>
            </a:r>
            <a:endParaRPr lang="en-BE" dirty="0"/>
          </a:p>
          <a:p>
            <a:pPr lvl="1"/>
            <a:r>
              <a:rPr lang="en-US" dirty="0"/>
              <a:t>Being scared of what will happen after they report (e.g. police, courts, facing their abuser etc.)</a:t>
            </a:r>
            <a:endParaRPr lang="en-BE" dirty="0"/>
          </a:p>
          <a:p>
            <a:pPr lvl="1"/>
            <a:r>
              <a:rPr lang="en-US" dirty="0"/>
              <a:t>Doesn’t think anyone can stop the violence, abuse, exploitation</a:t>
            </a:r>
          </a:p>
          <a:p>
            <a:pPr lvl="1"/>
            <a:r>
              <a:rPr lang="en-US" dirty="0"/>
              <a:t>Scared of reprisal and negative repercussions, scared for safety</a:t>
            </a:r>
          </a:p>
          <a:p>
            <a:r>
              <a:rPr lang="en-US" b="1" dirty="0"/>
              <a:t>Parent/caregiver/family</a:t>
            </a:r>
            <a:endParaRPr lang="en-BE" b="1" dirty="0"/>
          </a:p>
          <a:p>
            <a:pPr lvl="1"/>
            <a:r>
              <a:rPr lang="en-US" dirty="0"/>
              <a:t>Similar reasons as above (e.g. fear, stigma, shame etc.)</a:t>
            </a:r>
            <a:endParaRPr lang="en-BE" dirty="0"/>
          </a:p>
          <a:p>
            <a:pPr lvl="1"/>
            <a:r>
              <a:rPr lang="en-US" dirty="0"/>
              <a:t>Cannot afford to take time off work/other childcare or pay for transport to report the case or accompany child.</a:t>
            </a:r>
            <a:endParaRPr lang="en-BE" dirty="0"/>
          </a:p>
          <a:p>
            <a:pPr lvl="1"/>
            <a:r>
              <a:rPr lang="en-US" dirty="0"/>
              <a:t>Fear of what wider family and community will think.</a:t>
            </a:r>
            <a:endParaRPr lang="en-BE" dirty="0"/>
          </a:p>
          <a:p>
            <a:pPr lvl="1"/>
            <a:r>
              <a:rPr lang="en-US" dirty="0"/>
              <a:t>Fear that child’s longer-term employment or marriage prospects will be affected.</a:t>
            </a:r>
            <a:endParaRPr lang="en-BE" dirty="0"/>
          </a:p>
          <a:p>
            <a:pPr lvl="1"/>
            <a:r>
              <a:rPr lang="en-US" dirty="0"/>
              <a:t>Fear of repercussions if the perpetrator is powerful (e.g. local leader, rich, employer etc.)</a:t>
            </a:r>
            <a:endParaRPr lang="en-BE" dirty="0"/>
          </a:p>
          <a:p>
            <a:pPr lvl="1"/>
            <a:r>
              <a:rPr lang="en-US" dirty="0"/>
              <a:t>Fear of losing shelter, access to services or resources etc.</a:t>
            </a:r>
          </a:p>
          <a:p>
            <a:pPr lvl="1"/>
            <a:r>
              <a:rPr lang="en-US" dirty="0"/>
              <a:t>The parent or a family member might be the perpetrators</a:t>
            </a:r>
          </a:p>
          <a:p>
            <a:pPr lvl="1"/>
            <a:r>
              <a:rPr lang="en-US" dirty="0"/>
              <a:t>Scared of reprisal and negative repercussions, scared for safety</a:t>
            </a:r>
          </a:p>
          <a:p>
            <a:r>
              <a:rPr lang="en-US" b="1" dirty="0"/>
              <a:t>Community member (e.g. teacher)</a:t>
            </a:r>
            <a:endParaRPr lang="en-BE" b="1" dirty="0"/>
          </a:p>
          <a:p>
            <a:pPr lvl="1"/>
            <a:r>
              <a:rPr lang="en-US" dirty="0"/>
              <a:t>Socio-cultural norms that violence against children (e.g. corporal punishment) is acceptable.</a:t>
            </a:r>
            <a:endParaRPr lang="en-BE" dirty="0"/>
          </a:p>
          <a:p>
            <a:pPr lvl="1"/>
            <a:r>
              <a:rPr lang="en-US" dirty="0"/>
              <a:t>Socio-cultural norms that violence is a family matter and not for others to interfere.</a:t>
            </a:r>
            <a:endParaRPr lang="en-BE" dirty="0"/>
          </a:p>
          <a:p>
            <a:pPr lvl="1"/>
            <a:r>
              <a:rPr lang="en-US" dirty="0"/>
              <a:t>Worried they might be incorrect and embarrass themselves.</a:t>
            </a:r>
            <a:endParaRPr lang="en-BE" dirty="0"/>
          </a:p>
          <a:p>
            <a:pPr lvl="1"/>
            <a:r>
              <a:rPr lang="en-US" dirty="0"/>
              <a:t>Fear of reprisals (e.g. violence, public accusations) etc.</a:t>
            </a:r>
            <a:endParaRPr lang="en-BE" dirty="0"/>
          </a:p>
        </p:txBody>
      </p:sp>
      <p:sp>
        <p:nvSpPr>
          <p:cNvPr id="2" name="Google Shape;725;p48:notes">
            <a:extLst>
              <a:ext uri="{FF2B5EF4-FFF2-40B4-BE49-F238E27FC236}">
                <a16:creationId xmlns:a16="http://schemas.microsoft.com/office/drawing/2014/main" id="{1D6655D3-567D-604E-4C13-BFFE0846AB2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13</a:t>
            </a:fld>
            <a:endParaRPr lang="en-US" sz="1200" dirty="0">
              <a:latin typeface="+mn-lt"/>
            </a:endParaRPr>
          </a:p>
        </p:txBody>
      </p:sp>
    </p:spTree>
    <p:extLst>
      <p:ext uri="{BB962C8B-B14F-4D97-AF65-F5344CB8AC3E}">
        <p14:creationId xmlns:p14="http://schemas.microsoft.com/office/powerpoint/2010/main" val="35173696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a:extLst>
              <a:ext uri="{FF2B5EF4-FFF2-40B4-BE49-F238E27FC236}">
                <a16:creationId xmlns:a16="http://schemas.microsoft.com/office/drawing/2014/main" id="{628CDBA7-CCFC-3940-68F6-A7067639B500}"/>
              </a:ext>
            </a:extLst>
          </p:cNvPr>
          <p:cNvSpPr>
            <a:spLocks noGrp="1"/>
          </p:cNvSpPr>
          <p:nvPr>
            <p:ph type="body" idx="1"/>
          </p:nvPr>
        </p:nvSpPr>
        <p:spPr/>
        <p:txBody>
          <a:bodyPr/>
          <a:lstStyle/>
          <a:p>
            <a:pPr marL="0" indent="0">
              <a:buNone/>
            </a:pPr>
            <a:r>
              <a:rPr lang="en-GB" b="1" dirty="0"/>
              <a:t>INTRODUCTION</a:t>
            </a:r>
          </a:p>
          <a:p>
            <a:r>
              <a:rPr lang="en-GB" i="1" dirty="0"/>
              <a:t>W</a:t>
            </a:r>
            <a:r>
              <a:rPr lang="en-CA" i="1" dirty="0"/>
              <a:t>e have identified many barriers to disclosure </a:t>
            </a:r>
          </a:p>
          <a:p>
            <a:r>
              <a:rPr lang="en-CA" i="1" dirty="0"/>
              <a:t>We will do a quick brainstorming in groups to think of ways that some of these barrier can be overcome or lessened. </a:t>
            </a:r>
          </a:p>
          <a:p>
            <a:r>
              <a:rPr lang="en-US" i="0" dirty="0"/>
              <a:t>Ask one person from each of the three groups to collect their color sticky notes and bring them to the groups</a:t>
            </a:r>
          </a:p>
          <a:p>
            <a:r>
              <a:rPr lang="en-US" i="1" dirty="0"/>
              <a:t>In your groups:</a:t>
            </a:r>
          </a:p>
          <a:p>
            <a:pPr lvl="1"/>
            <a:r>
              <a:rPr lang="en-US" i="1" dirty="0"/>
              <a:t>Brainstorm together </a:t>
            </a:r>
          </a:p>
          <a:p>
            <a:pPr lvl="1"/>
            <a:r>
              <a:rPr lang="en-US" i="1" dirty="0"/>
              <a:t>Think of possible ways to overcome some of these barriers to disclosure. </a:t>
            </a:r>
          </a:p>
          <a:p>
            <a:endParaRPr lang="en-US" dirty="0"/>
          </a:p>
          <a:p>
            <a:pPr marL="0" indent="0">
              <a:buNone/>
            </a:pPr>
            <a:r>
              <a:rPr lang="en-US" b="1" dirty="0"/>
              <a:t>GROUP WORK (10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10 minutes to complete the activity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dirty="0"/>
          </a:p>
          <a:p>
            <a:pPr marL="0" indent="0">
              <a:buNone/>
            </a:pPr>
            <a:r>
              <a:rPr lang="en-US" b="1" dirty="0"/>
              <a:t>PLENARY DISCUSSION (10 minutes)</a:t>
            </a:r>
          </a:p>
          <a:p>
            <a:r>
              <a:rPr lang="en-US" dirty="0"/>
              <a:t>Ask for a volunteer of each group to present a few of the group ideas</a:t>
            </a:r>
          </a:p>
          <a:p>
            <a:r>
              <a:rPr lang="en-US" dirty="0"/>
              <a:t>Supplement with the possible responses on the next page</a:t>
            </a:r>
          </a:p>
          <a:p>
            <a:r>
              <a:rPr lang="en-US" i="1" dirty="0"/>
              <a:t>Some barriers related to social norms are difficult to mitigate, they require more time to change it – if ever.</a:t>
            </a:r>
          </a:p>
          <a:p>
            <a:r>
              <a:rPr lang="en-US" i="1" dirty="0"/>
              <a:t>For this reason, it is very important to </a:t>
            </a:r>
            <a:r>
              <a:rPr lang="en-GB" i="1" dirty="0"/>
              <a:t>safely approach children who are at risk and need case management support to avoid to expose them to further risks. </a:t>
            </a:r>
            <a:endParaRPr lang="en-US" i="1" dirty="0"/>
          </a:p>
          <a:p>
            <a:r>
              <a:rPr lang="en-US" i="1" dirty="0"/>
              <a:t>We will now look at how to identify signs and symptoms of a child that might require case management services. </a:t>
            </a:r>
            <a:endParaRPr lang="en-BE" i="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endParaRPr lang="en-US" dirty="0"/>
          </a:p>
          <a:p>
            <a:pPr marL="0" indent="0">
              <a:buNone/>
            </a:pPr>
            <a:r>
              <a:rPr lang="en-US" b="1" dirty="0"/>
              <a:t>CONTINUED </a:t>
            </a:r>
            <a:r>
              <a:rPr lang="en-US" b="1" dirty="0">
                <a:sym typeface="Wingdings" panose="05000000000000000000" pitchFamily="2" charset="2"/>
              </a:rPr>
              <a:t></a:t>
            </a:r>
            <a:endParaRPr lang="en-US" b="1" dirty="0"/>
          </a:p>
        </p:txBody>
      </p:sp>
      <p:sp>
        <p:nvSpPr>
          <p:cNvPr id="5" name="Slide Image Placeholder 4">
            <a:extLst>
              <a:ext uri="{FF2B5EF4-FFF2-40B4-BE49-F238E27FC236}">
                <a16:creationId xmlns:a16="http://schemas.microsoft.com/office/drawing/2014/main" id="{E1A59EAA-03AD-EC22-DC5F-4DCD49920CAC}"/>
              </a:ext>
            </a:extLst>
          </p:cNvPr>
          <p:cNvSpPr>
            <a:spLocks noGrp="1" noRot="1" noChangeAspect="1"/>
          </p:cNvSpPr>
          <p:nvPr>
            <p:ph type="sldImg"/>
          </p:nvPr>
        </p:nvSpPr>
        <p:spPr/>
      </p:sp>
      <p:sp>
        <p:nvSpPr>
          <p:cNvPr id="6" name="Google Shape;725;p48:notes">
            <a:extLst>
              <a:ext uri="{FF2B5EF4-FFF2-40B4-BE49-F238E27FC236}">
                <a16:creationId xmlns:a16="http://schemas.microsoft.com/office/drawing/2014/main" id="{20364EF2-9CF4-E81E-524B-EA2B2A1AE95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14</a:t>
            </a:fld>
            <a:endParaRPr lang="en-US" sz="1200" dirty="0">
              <a:latin typeface="+mn-lt"/>
            </a:endParaRPr>
          </a:p>
        </p:txBody>
      </p:sp>
    </p:spTree>
    <p:extLst>
      <p:ext uri="{BB962C8B-B14F-4D97-AF65-F5344CB8AC3E}">
        <p14:creationId xmlns:p14="http://schemas.microsoft.com/office/powerpoint/2010/main" val="8322561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a:extLst>
              <a:ext uri="{FF2B5EF4-FFF2-40B4-BE49-F238E27FC236}">
                <a16:creationId xmlns:a16="http://schemas.microsoft.com/office/drawing/2014/main" id="{628CDBA7-CCFC-3940-68F6-A7067639B500}"/>
              </a:ext>
            </a:extLst>
          </p:cNvPr>
          <p:cNvSpPr>
            <a:spLocks noGrp="1"/>
          </p:cNvSpPr>
          <p:nvPr>
            <p:ph type="body" idx="1"/>
          </p:nvPr>
        </p:nvSpPr>
        <p:spPr>
          <a:xfrm>
            <a:off x="477838" y="460375"/>
            <a:ext cx="6143625" cy="9211334"/>
          </a:xfrm>
        </p:spPr>
        <p:txBody>
          <a:bodyPr/>
          <a:lstStyle/>
          <a:p>
            <a:pPr marL="0" indent="0">
              <a:buNone/>
            </a:pPr>
            <a:r>
              <a:rPr lang="en-US" b="1" dirty="0"/>
              <a:t>POSSIBLE RESPONSES</a:t>
            </a:r>
          </a:p>
          <a:p>
            <a:pPr lvl="0"/>
            <a:r>
              <a:rPr lang="en-GB" dirty="0"/>
              <a:t>Ensure identification is done safely, in line with Case Management SOP and information management principles (for example, designated focal point to receive referrals, password encrypted referral forms,…) </a:t>
            </a:r>
          </a:p>
          <a:p>
            <a:pPr lvl="0"/>
            <a:r>
              <a:rPr lang="en-GB" dirty="0"/>
              <a:t>Develop Information, Education, and Communication (IEC) materials to inform children, parents/caregivers, and wider community on child rights and child protection.</a:t>
            </a:r>
          </a:p>
          <a:p>
            <a:pPr lvl="0"/>
            <a:r>
              <a:rPr lang="en-GB" dirty="0"/>
              <a:t>Identify trustworthy adults who can monitor child protection risks within their community. </a:t>
            </a:r>
          </a:p>
          <a:p>
            <a:pPr lvl="0"/>
            <a:r>
              <a:rPr lang="en-GB" dirty="0"/>
              <a:t>Inform community leaders and community volunteers on available child protection services, the registration criteria and how to safely refer.</a:t>
            </a:r>
          </a:p>
          <a:p>
            <a:pPr lvl="0"/>
            <a:r>
              <a:rPr lang="en-GB" dirty="0"/>
              <a:t>Train frontliners, including community volunteers on child protection and safe identification.</a:t>
            </a:r>
          </a:p>
          <a:p>
            <a:r>
              <a:rPr lang="en-GB" dirty="0"/>
              <a:t>Train school teachers/administration and healthcare staff on how to safely identify and report child protection concerns. </a:t>
            </a:r>
            <a:endParaRPr lang="en-GB" dirty="0">
              <a:cs typeface="Calibri"/>
            </a:endParaRPr>
          </a:p>
          <a:p>
            <a:pPr lvl="0"/>
            <a:r>
              <a:rPr lang="en-GB" dirty="0"/>
              <a:t>Build strong relationships with police, healthcare staff, school staff, and/or any other people in direct contact with children to ensure they know who to go to when a child needs support. </a:t>
            </a:r>
          </a:p>
          <a:p>
            <a:pPr lvl="0"/>
            <a:r>
              <a:rPr lang="en-GB" dirty="0"/>
              <a:t>Establish child friendly or safe spaces so that children and adolescents have a safe place to self-report.  </a:t>
            </a:r>
          </a:p>
          <a:p>
            <a:endParaRPr lang="en-CA" dirty="0"/>
          </a:p>
        </p:txBody>
      </p:sp>
      <p:sp>
        <p:nvSpPr>
          <p:cNvPr id="2" name="Google Shape;725;p48:notes">
            <a:extLst>
              <a:ext uri="{FF2B5EF4-FFF2-40B4-BE49-F238E27FC236}">
                <a16:creationId xmlns:a16="http://schemas.microsoft.com/office/drawing/2014/main" id="{4B68E36D-AFCA-B21D-0B03-9DD1FFFF35A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15</a:t>
            </a:fld>
            <a:endParaRPr lang="en-US" sz="1200" dirty="0">
              <a:latin typeface="+mn-lt"/>
            </a:endParaRPr>
          </a:p>
        </p:txBody>
      </p:sp>
    </p:spTree>
    <p:extLst>
      <p:ext uri="{BB962C8B-B14F-4D97-AF65-F5344CB8AC3E}">
        <p14:creationId xmlns:p14="http://schemas.microsoft.com/office/powerpoint/2010/main" val="7952074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Identifying violence, abuse, neglect and exploitation is very difficult. </a:t>
            </a:r>
          </a:p>
          <a:p>
            <a:pPr lvl="1"/>
            <a:r>
              <a:rPr lang="en-GB" i="1" dirty="0"/>
              <a:t>There are multiple barriers to disclosure</a:t>
            </a:r>
          </a:p>
          <a:p>
            <a:pPr lvl="1"/>
            <a:r>
              <a:rPr lang="en-GB" i="1" dirty="0"/>
              <a:t>Some signs of violence and abuse are difficult to detect.</a:t>
            </a:r>
          </a:p>
          <a:p>
            <a:r>
              <a:rPr lang="en-GB" i="1" dirty="0"/>
              <a:t>In Module 1 we learned that one type of child protection concern rarely occurs in isolation. </a:t>
            </a:r>
            <a:endParaRPr lang="en-GB" i="1" dirty="0">
              <a:cs typeface="Calibri"/>
            </a:endParaRPr>
          </a:p>
          <a:p>
            <a:pPr lvl="1"/>
            <a:r>
              <a:rPr lang="en-GB" i="1" dirty="0"/>
              <a:t>When a child is at risk of harm, they are often subject to multiple child protection concerns. </a:t>
            </a:r>
            <a:endParaRPr lang="en-GB" i="1" dirty="0">
              <a:cs typeface="Calibri" panose="020F0502020204030204"/>
            </a:endParaRPr>
          </a:p>
          <a:p>
            <a:pPr lvl="1"/>
            <a:r>
              <a:rPr lang="en-GB" i="1" dirty="0"/>
              <a:t>This also applies to the signs: most signs and symptoms can refer to multiple child protection concerns.</a:t>
            </a:r>
          </a:p>
          <a:p>
            <a:r>
              <a:rPr lang="en-GB" i="1" dirty="0"/>
              <a:t>It’s important not to jump to conclusions. </a:t>
            </a:r>
          </a:p>
          <a:p>
            <a:pPr lvl="1"/>
            <a:r>
              <a:rPr lang="en-GB" i="1" dirty="0"/>
              <a:t>When you detect a sign, it does not automatically imply that a child is subject to violence, abuse, neglect or exploitation. </a:t>
            </a:r>
          </a:p>
          <a:p>
            <a:pPr lvl="1"/>
            <a:r>
              <a:rPr lang="en-GB" i="1" dirty="0"/>
              <a:t>They do help us recognize that something is wrong, but </a:t>
            </a:r>
            <a:r>
              <a:rPr lang="en-US" i="1" dirty="0"/>
              <a:t>assuming that abuse has happened merely on the presence of a sign can be dangerous!</a:t>
            </a:r>
            <a:endParaRPr lang="en-GB" i="1" dirty="0"/>
          </a:p>
          <a:p>
            <a:endParaRPr lang="en-GB" b="1" dirty="0"/>
          </a:p>
          <a:p>
            <a:pPr marL="0" indent="0">
              <a:buNone/>
            </a:pPr>
            <a:r>
              <a:rPr lang="en-GB" b="1" dirty="0"/>
              <a:t>QUIZ (10 minutes)</a:t>
            </a:r>
          </a:p>
          <a:p>
            <a:r>
              <a:rPr lang="en-GB" dirty="0"/>
              <a:t>Ask the questions below</a:t>
            </a:r>
          </a:p>
          <a:p>
            <a:pPr lvl="1"/>
            <a:r>
              <a:rPr lang="en-GB" dirty="0"/>
              <a:t>For each one, ask for a volunteer to share their ideas</a:t>
            </a:r>
          </a:p>
          <a:p>
            <a:pPr lvl="1"/>
            <a:r>
              <a:rPr lang="en-GB" dirty="0"/>
              <a:t>Complement with the answer</a:t>
            </a:r>
          </a:p>
          <a:p>
            <a:pPr lvl="0"/>
            <a:r>
              <a:rPr lang="en-US" b="1" i="1" dirty="0"/>
              <a:t>Which type of abuse is often the most visible?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Physical violence or abuse</a:t>
            </a:r>
          </a:p>
          <a:p>
            <a:endParaRPr lang="en-US" i="1" dirty="0"/>
          </a:p>
          <a:p>
            <a:pPr marL="0" indent="0">
              <a:buNone/>
            </a:pPr>
            <a:r>
              <a:rPr lang="en-US" b="1" dirty="0"/>
              <a:t>CONTINUED </a:t>
            </a:r>
            <a:r>
              <a:rPr lang="en-US" b="1" dirty="0">
                <a:sym typeface="Wingdings" panose="05000000000000000000" pitchFamily="2" charset="2"/>
              </a:rPr>
              <a:t></a:t>
            </a:r>
            <a:endParaRPr lang="en-US" b="1" dirty="0"/>
          </a:p>
        </p:txBody>
      </p:sp>
      <p:sp>
        <p:nvSpPr>
          <p:cNvPr id="6" name="Slide Image Placeholder 5">
            <a:extLst>
              <a:ext uri="{FF2B5EF4-FFF2-40B4-BE49-F238E27FC236}">
                <a16:creationId xmlns:a16="http://schemas.microsoft.com/office/drawing/2014/main" id="{749A6E7E-A24C-B1CA-9F1D-D1AA121E109C}"/>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EF8766C1-EED9-ADE9-764A-FE4F72443BF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16</a:t>
            </a:fld>
            <a:endParaRPr lang="en-US" sz="1200" dirty="0">
              <a:latin typeface="+mn-lt"/>
            </a:endParaRPr>
          </a:p>
        </p:txBody>
      </p:sp>
    </p:spTree>
    <p:extLst>
      <p:ext uri="{BB962C8B-B14F-4D97-AF65-F5344CB8AC3E}">
        <p14:creationId xmlns:p14="http://schemas.microsoft.com/office/powerpoint/2010/main" val="8291956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5" cy="9211334"/>
          </a:xfrm>
        </p:spPr>
        <p:txBody>
          <a:bodyPr/>
          <a:lstStyle/>
          <a:p>
            <a:pPr lvl="0"/>
            <a:r>
              <a:rPr lang="en-US" b="1" i="1" dirty="0"/>
              <a:t>Which types of abuse are often very difficult to detect?</a:t>
            </a:r>
          </a:p>
          <a:p>
            <a:pPr lvl="1"/>
            <a:r>
              <a:rPr lang="en-US" dirty="0"/>
              <a:t>Emotional and sexual violence or abuse</a:t>
            </a:r>
          </a:p>
          <a:p>
            <a:pPr lvl="2"/>
            <a:r>
              <a:rPr lang="en-US" dirty="0"/>
              <a:t>Emotional violence or abuse = extremely difficult to detect as it rarely has obvious signs. Often only evident in the child’s later development stages.</a:t>
            </a:r>
          </a:p>
          <a:p>
            <a:pPr lvl="2"/>
            <a:r>
              <a:rPr lang="en-US" dirty="0"/>
              <a:t>Sexual violence or abuse = young children have been known to endure it for many years, as they might only realize it’s abnormal in adolescence when they learn to understand sex.</a:t>
            </a:r>
            <a:endParaRPr lang="en-BE" dirty="0"/>
          </a:p>
          <a:p>
            <a:pPr lvl="0"/>
            <a:r>
              <a:rPr lang="en-US" b="1" i="1" dirty="0"/>
              <a:t>What does neglect mean? Explain by giving an example.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neglect means </a:t>
            </a:r>
            <a:r>
              <a:rPr lang="en-US" dirty="0"/>
              <a:t>deliberately, or through carelessness, failing to provide for/secure for a child, their rights to safety and development.</a:t>
            </a:r>
            <a:endParaRPr lang="en-US" i="1" dirty="0"/>
          </a:p>
          <a:p>
            <a:pPr lvl="0"/>
            <a:r>
              <a:rPr lang="en-US" b="1" i="1" dirty="0"/>
              <a:t>What does exploitation mean? Explain by giving an example. </a:t>
            </a:r>
          </a:p>
          <a:p>
            <a:pPr lvl="1"/>
            <a:r>
              <a:rPr lang="en-US" dirty="0"/>
              <a:t>The use of children for someone else’s advantage, gratification or profit. </a:t>
            </a:r>
            <a:endParaRPr lang="en-BE" dirty="0"/>
          </a:p>
          <a:p>
            <a:endParaRPr lang="en-GB" dirty="0"/>
          </a:p>
          <a:p>
            <a:pPr marL="0" indent="0">
              <a:buNone/>
            </a:pPr>
            <a:r>
              <a:rPr lang="en-GB" b="1" dirty="0"/>
              <a:t>EXPLANATION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Guide participants to </a:t>
            </a:r>
            <a:r>
              <a:rPr lang="en-US" b="1" dirty="0"/>
              <a:t>Workbook page 91: Signs of child protection concerns</a:t>
            </a:r>
            <a:endParaRPr lang="en-GB" dirty="0"/>
          </a:p>
          <a:p>
            <a:r>
              <a:rPr lang="en-GB" dirty="0"/>
              <a:t>Ask for volunteers to read signs of a protection concerns out loud</a:t>
            </a:r>
            <a:endParaRPr lang="en-US" dirty="0"/>
          </a:p>
        </p:txBody>
      </p:sp>
      <p:sp>
        <p:nvSpPr>
          <p:cNvPr id="2" name="Google Shape;725;p48:notes">
            <a:extLst>
              <a:ext uri="{FF2B5EF4-FFF2-40B4-BE49-F238E27FC236}">
                <a16:creationId xmlns:a16="http://schemas.microsoft.com/office/drawing/2014/main" id="{54EB26C2-181C-00F7-24AA-192773E933C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17</a:t>
            </a:fld>
            <a:endParaRPr lang="en-US" sz="1200" dirty="0">
              <a:latin typeface="+mn-lt"/>
            </a:endParaRPr>
          </a:p>
        </p:txBody>
      </p:sp>
    </p:spTree>
    <p:extLst>
      <p:ext uri="{BB962C8B-B14F-4D97-AF65-F5344CB8AC3E}">
        <p14:creationId xmlns:p14="http://schemas.microsoft.com/office/powerpoint/2010/main" val="33327453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otes Placeholder 5">
            <a:extLst>
              <a:ext uri="{FF2B5EF4-FFF2-40B4-BE49-F238E27FC236}">
                <a16:creationId xmlns:a16="http://schemas.microsoft.com/office/drawing/2014/main" id="{109DB3E2-9ED8-0BFD-2C1E-E4BD1F280B9B}"/>
              </a:ext>
            </a:extLst>
          </p:cNvPr>
          <p:cNvSpPr>
            <a:spLocks noGrp="1"/>
          </p:cNvSpPr>
          <p:nvPr>
            <p:ph type="body" idx="1"/>
          </p:nvPr>
        </p:nvSpPr>
        <p:spPr/>
        <p:txBody>
          <a:bodyPr/>
          <a:lstStyle/>
          <a:p>
            <a:pPr marL="0" indent="0">
              <a:buNone/>
            </a:pPr>
            <a:r>
              <a:rPr lang="en-GB" b="1" dirty="0"/>
              <a:t>EXPLANATION</a:t>
            </a:r>
          </a:p>
          <a:p>
            <a:r>
              <a:rPr lang="en-GB" dirty="0"/>
              <a:t>Present the slide</a:t>
            </a:r>
          </a:p>
          <a:p>
            <a:r>
              <a:rPr lang="en-US" i="1" dirty="0">
                <a:sym typeface="Helvetica Neue"/>
              </a:rPr>
              <a:t>Does anyone have any questions or need clarification?</a:t>
            </a:r>
            <a:endParaRPr lang="en-US" i="1" dirty="0">
              <a:sym typeface="Calibri"/>
            </a:endParaRPr>
          </a:p>
          <a:p>
            <a:r>
              <a:rPr lang="en-US" i="1" dirty="0"/>
              <a:t>In the next session we will discuss how to get assent/consent from the child and their caregiver</a:t>
            </a:r>
            <a:endParaRPr lang="en-CA" i="1" dirty="0"/>
          </a:p>
        </p:txBody>
      </p:sp>
      <p:sp>
        <p:nvSpPr>
          <p:cNvPr id="3" name="Slide Image Placeholder 2">
            <a:extLst>
              <a:ext uri="{FF2B5EF4-FFF2-40B4-BE49-F238E27FC236}">
                <a16:creationId xmlns:a16="http://schemas.microsoft.com/office/drawing/2014/main" id="{AC3D1B91-6257-B9D2-E0A6-D34853CD9DD4}"/>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143DD22E-78BC-B4D6-3CD7-A60A4FFFB50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18</a:t>
            </a:fld>
            <a:endParaRPr lang="en-US" sz="1200" dirty="0">
              <a:latin typeface="+mn-lt"/>
            </a:endParaRPr>
          </a:p>
        </p:txBody>
      </p:sp>
    </p:spTree>
    <p:extLst>
      <p:ext uri="{BB962C8B-B14F-4D97-AF65-F5344CB8AC3E}">
        <p14:creationId xmlns:p14="http://schemas.microsoft.com/office/powerpoint/2010/main" val="33647686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7" name="Google Shape;437;p10:notes"/>
          <p:cNvSpPr txBox="1">
            <a:spLocks noGrp="1"/>
          </p:cNvSpPr>
          <p:nvPr>
            <p:ph type="body" idx="1"/>
          </p:nvPr>
        </p:nvSpPr>
        <p:spPr/>
        <p:txBody>
          <a:bodyPr/>
          <a:lstStyle/>
          <a:p>
            <a:pPr marL="0" indent="0">
              <a:buNone/>
            </a:pPr>
            <a:r>
              <a:rPr lang="en-US" b="1" dirty="0"/>
              <a:t>SESSION 3 DURATION: 2h30</a:t>
            </a:r>
          </a:p>
          <a:p>
            <a:pPr marL="0" indent="0">
              <a:buNone/>
            </a:pPr>
            <a:r>
              <a:rPr lang="en-US" dirty="0"/>
              <a:t>______________________________________________________________________________</a:t>
            </a:r>
          </a:p>
          <a:p>
            <a:pPr marL="0" indent="0">
              <a:buNone/>
            </a:pPr>
            <a:endParaRPr lang="en-US" dirty="0"/>
          </a:p>
          <a:p>
            <a:pPr marL="0" indent="0">
              <a:buNone/>
            </a:pPr>
            <a:r>
              <a:rPr lang="en-US" b="1" dirty="0"/>
              <a:t>EXPLANATION</a:t>
            </a:r>
          </a:p>
          <a:p>
            <a:r>
              <a:rPr lang="en-US" i="1" dirty="0"/>
              <a:t> In Module 2, we learned that informed consent or assent needs to be sought from children and their families prior to providing any services, including case management.</a:t>
            </a:r>
          </a:p>
          <a:p>
            <a:r>
              <a:rPr lang="en-US" i="1" dirty="0"/>
              <a:t> During this session we will learn:</a:t>
            </a:r>
          </a:p>
          <a:p>
            <a:pPr lvl="1"/>
            <a:r>
              <a:rPr lang="en-US" i="1" dirty="0"/>
              <a:t>When to ask for informed consent or assent</a:t>
            </a:r>
          </a:p>
          <a:p>
            <a:pPr lvl="1"/>
            <a:r>
              <a:rPr lang="en-US" i="1" dirty="0"/>
              <a:t>How to ask for informed consent or assent</a:t>
            </a:r>
          </a:p>
        </p:txBody>
      </p:sp>
      <p:sp>
        <p:nvSpPr>
          <p:cNvPr id="3" name="Slide Image Placeholder 2">
            <a:extLst>
              <a:ext uri="{FF2B5EF4-FFF2-40B4-BE49-F238E27FC236}">
                <a16:creationId xmlns:a16="http://schemas.microsoft.com/office/drawing/2014/main" id="{19F5C4C3-70DA-F6F5-D99F-BEF20A31B69A}"/>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B69DD213-2706-A30D-42CB-6CF5814A62E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19</a:t>
            </a:fld>
            <a:endParaRPr lang="en-US" sz="1200" dirty="0">
              <a:latin typeface="+mn-lt"/>
            </a:endParaRPr>
          </a:p>
        </p:txBody>
      </p:sp>
    </p:spTree>
    <p:extLst>
      <p:ext uri="{BB962C8B-B14F-4D97-AF65-F5344CB8AC3E}">
        <p14:creationId xmlns:p14="http://schemas.microsoft.com/office/powerpoint/2010/main" val="35197459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3" name="Google Shape;293;p5:notes"/>
          <p:cNvSpPr txBox="1">
            <a:spLocks noGrp="1"/>
          </p:cNvSpPr>
          <p:nvPr>
            <p:ph type="body" idx="1"/>
          </p:nvPr>
        </p:nvSpPr>
        <p:spPr/>
        <p:txBody>
          <a:bodyPr/>
          <a:lstStyle/>
          <a:p>
            <a:pPr marL="0" indent="0">
              <a:buNone/>
            </a:pPr>
            <a:r>
              <a:rPr lang="en-US" b="1" dirty="0"/>
              <a:t>SESSION 1 DURATION: 0h30</a:t>
            </a:r>
          </a:p>
          <a:p>
            <a:pPr marL="0" indent="0">
              <a:buNone/>
            </a:pPr>
            <a:r>
              <a:rPr lang="en-US" dirty="0"/>
              <a:t>______________________________________________________________________________</a:t>
            </a:r>
          </a:p>
          <a:p>
            <a:pPr marL="0" indent="0">
              <a:buNone/>
            </a:pPr>
            <a:endParaRPr lang="en-US" dirty="0"/>
          </a:p>
          <a:p>
            <a:pPr marL="0" indent="0">
              <a:buNone/>
            </a:pPr>
            <a:r>
              <a:rPr lang="en-US" b="1" dirty="0"/>
              <a:t>EXPLANATION</a:t>
            </a:r>
          </a:p>
          <a:p>
            <a:r>
              <a:rPr lang="en-US" i="1" dirty="0"/>
              <a:t>We will open the session by having a look at what to expect of today’s Module on Identification and Registration</a:t>
            </a:r>
          </a:p>
          <a:p>
            <a:endParaRPr lang="en-US" dirty="0"/>
          </a:p>
        </p:txBody>
      </p:sp>
      <p:sp>
        <p:nvSpPr>
          <p:cNvPr id="3" name="Slide Image Placeholder 2">
            <a:extLst>
              <a:ext uri="{FF2B5EF4-FFF2-40B4-BE49-F238E27FC236}">
                <a16:creationId xmlns:a16="http://schemas.microsoft.com/office/drawing/2014/main" id="{96E42710-B74E-0F13-ED5E-53AB8273D1D6}"/>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3C08A72D-896A-6E83-ED25-0F855632E7A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a:t>
            </a:fld>
            <a:endParaRPr lang="en-US" sz="1200" dirty="0">
              <a:latin typeface="+mn-lt"/>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ADAPT FOR CONTEXT</a:t>
            </a:r>
          </a:p>
          <a:p>
            <a:r>
              <a:rPr lang="en-GB" dirty="0"/>
              <a:t>The age at which parental consent is needed for a child depends upon the laws of the country.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endParaRPr lang="en-GB" dirty="0"/>
          </a:p>
          <a:p>
            <a:pPr marL="0" indent="0">
              <a:buNone/>
            </a:pPr>
            <a:r>
              <a:rPr lang="en-GB" b="1" dirty="0"/>
              <a:t>EXPLANATION</a:t>
            </a:r>
          </a:p>
          <a:p>
            <a:r>
              <a:rPr lang="en-US" dirty="0"/>
              <a:t>Guide participants to </a:t>
            </a:r>
            <a:r>
              <a:rPr lang="en-US" b="1" dirty="0"/>
              <a:t>Workbook page 92: Informed assent and consent definitions</a:t>
            </a:r>
          </a:p>
          <a:p>
            <a:r>
              <a:rPr lang="en-GB" dirty="0"/>
              <a:t>Present the slide</a:t>
            </a:r>
          </a:p>
          <a:p>
            <a:r>
              <a:rPr lang="en-GB" i="1" dirty="0"/>
              <a:t>Capacity refers to the ability to use and understand information in order to:</a:t>
            </a:r>
          </a:p>
          <a:p>
            <a:pPr lvl="1"/>
            <a:r>
              <a:rPr lang="en-GB" i="1" dirty="0"/>
              <a:t>Make decisions </a:t>
            </a:r>
          </a:p>
          <a:p>
            <a:pPr lvl="1"/>
            <a:r>
              <a:rPr lang="en-GB" i="1" dirty="0"/>
              <a:t>Communicate why decisions are made</a:t>
            </a:r>
          </a:p>
          <a:p>
            <a:r>
              <a:rPr lang="en-GB" i="1" dirty="0"/>
              <a:t>A person lacks capacity if they are unable to understand and use information to take their own decisions</a:t>
            </a:r>
          </a:p>
          <a:p>
            <a:pPr lvl="1"/>
            <a:r>
              <a:rPr lang="en-GB" i="1" dirty="0"/>
              <a:t>E.g. very young age</a:t>
            </a:r>
          </a:p>
          <a:p>
            <a:pPr lvl="1"/>
            <a:r>
              <a:rPr lang="en-GB" i="1" dirty="0"/>
              <a:t>E.g. mental impairments or mental disorders</a:t>
            </a:r>
          </a:p>
          <a:p>
            <a:r>
              <a:rPr lang="en-GB" i="1" dirty="0"/>
              <a:t>Depending on the local laws, a child required consent from their parents up to a certain age. </a:t>
            </a:r>
          </a:p>
          <a:p>
            <a:pPr lvl="1"/>
            <a:r>
              <a:rPr lang="en-GB" i="1" dirty="0"/>
              <a:t>Legally they are then considered as not having the capacity to take their own decisions. </a:t>
            </a:r>
          </a:p>
          <a:p>
            <a:pPr lvl="0"/>
            <a:r>
              <a:rPr lang="en-GB" i="1" dirty="0"/>
              <a:t>In the absence of any clear laws or adherence to laws, as a general rule children under the age of 13 require caregiver consent. </a:t>
            </a:r>
          </a:p>
          <a:p>
            <a:pPr lvl="1"/>
            <a:r>
              <a:rPr lang="en-GB" i="1" dirty="0"/>
              <a:t>However, there are a lot of other considerations than the age of the child, such as their developmental stage, the significance of the decision etc.</a:t>
            </a:r>
          </a:p>
        </p:txBody>
      </p:sp>
      <p:sp>
        <p:nvSpPr>
          <p:cNvPr id="6" name="Slide Image Placeholder 5">
            <a:extLst>
              <a:ext uri="{FF2B5EF4-FFF2-40B4-BE49-F238E27FC236}">
                <a16:creationId xmlns:a16="http://schemas.microsoft.com/office/drawing/2014/main" id="{A0B46429-96AB-5B31-9C8D-A5FD91C3E25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5E5D002-9E4C-5E17-5EC0-38E113C4CF6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20</a:t>
            </a:fld>
            <a:endParaRPr lang="en-US" sz="1200" dirty="0">
              <a:latin typeface="+mn-lt"/>
            </a:endParaRPr>
          </a:p>
        </p:txBody>
      </p:sp>
    </p:spTree>
    <p:extLst>
      <p:ext uri="{BB962C8B-B14F-4D97-AF65-F5344CB8AC3E}">
        <p14:creationId xmlns:p14="http://schemas.microsoft.com/office/powerpoint/2010/main" val="8424055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r>
              <a:rPr lang="en-US" i="1" dirty="0"/>
              <a:t>Caseworkers must ensure that children and families participate in key decisions and provide assent or consent. </a:t>
            </a:r>
          </a:p>
          <a:p>
            <a:r>
              <a:rPr lang="en-US" i="1" dirty="0"/>
              <a:t>Child participation builds trust, nurtures hope and a sense of belonging</a:t>
            </a:r>
          </a:p>
          <a:p>
            <a:r>
              <a:rPr lang="en-US" i="1" dirty="0"/>
              <a:t>This enables children to think about their strengths and the possibility of positive change.</a:t>
            </a:r>
          </a:p>
          <a:p>
            <a:r>
              <a:rPr lang="en-GB" i="1" dirty="0"/>
              <a:t>Does anyone have any questions or need clarification on these terms?</a:t>
            </a:r>
          </a:p>
        </p:txBody>
      </p:sp>
      <p:sp>
        <p:nvSpPr>
          <p:cNvPr id="6" name="Slide Image Placeholder 5">
            <a:extLst>
              <a:ext uri="{FF2B5EF4-FFF2-40B4-BE49-F238E27FC236}">
                <a16:creationId xmlns:a16="http://schemas.microsoft.com/office/drawing/2014/main" id="{2B342D56-7596-F8F3-E277-A6A4386041E8}"/>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60E2925-E3E9-C275-C04B-DBD5B92877A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21</a:t>
            </a:fld>
            <a:endParaRPr lang="en-US" sz="1200" dirty="0">
              <a:latin typeface="+mn-lt"/>
            </a:endParaRPr>
          </a:p>
        </p:txBody>
      </p:sp>
    </p:spTree>
    <p:extLst>
      <p:ext uri="{BB962C8B-B14F-4D97-AF65-F5344CB8AC3E}">
        <p14:creationId xmlns:p14="http://schemas.microsoft.com/office/powerpoint/2010/main" val="18721124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00" b="1" dirty="0"/>
              <a:t>INTRODUCTION</a:t>
            </a:r>
          </a:p>
          <a:p>
            <a:r>
              <a:rPr lang="en-GB" sz="1100" dirty="0"/>
              <a:t>C</a:t>
            </a:r>
            <a:r>
              <a:rPr lang="en-GB" sz="1100" i="1" dirty="0"/>
              <a:t>hildren should receive information about case management prior to asking for consent or assent. </a:t>
            </a:r>
          </a:p>
          <a:p>
            <a:r>
              <a:rPr lang="en-GB" sz="1100" i="1" dirty="0"/>
              <a:t>Only then they can make an informed decision or express informed willingness to participate.</a:t>
            </a:r>
          </a:p>
          <a:p>
            <a:r>
              <a:rPr lang="en-US" sz="1100" dirty="0"/>
              <a:t>Guide participants to </a:t>
            </a:r>
            <a:r>
              <a:rPr lang="en-US" sz="1100" b="1" dirty="0"/>
              <a:t>Workbook page 93: Informed – all information needed</a:t>
            </a:r>
          </a:p>
          <a:p>
            <a:pPr lvl="0"/>
            <a:r>
              <a:rPr lang="en-GB" sz="1100" i="1" dirty="0"/>
              <a:t>In your workbook, write down a list of information a child requires </a:t>
            </a:r>
          </a:p>
          <a:p>
            <a:pPr marL="0" indent="0">
              <a:buNone/>
            </a:pPr>
            <a:endParaRPr lang="en-GB" sz="1100" dirty="0"/>
          </a:p>
          <a:p>
            <a:pPr marL="0" indent="0">
              <a:buNone/>
            </a:pPr>
            <a:r>
              <a:rPr lang="en-GB" sz="1100" b="1" dirty="0"/>
              <a:t>INDIVIDUAL WORK (10 minutes)</a:t>
            </a:r>
          </a:p>
          <a:p>
            <a:pPr marL="171450" marR="0" lvl="0" indent="-171450" algn="l" defTabSz="914400" rtl="0" eaLnBrk="1" fontAlgn="auto" latinLnBrk="0" hangingPunct="1">
              <a:lnSpc>
                <a:spcPct val="100000"/>
              </a:lnSpc>
              <a:spcBef>
                <a:spcPts val="0"/>
              </a:spcBef>
              <a:spcAft>
                <a:spcPts val="0"/>
              </a:spcAft>
              <a:buClrTx/>
              <a:buSzTx/>
              <a:tabLst/>
              <a:defRPr/>
            </a:pPr>
            <a:r>
              <a:rPr lang="en-GB" sz="1100" dirty="0"/>
              <a:t>Inform the participants they have 10 minutes to complete the activity</a:t>
            </a:r>
          </a:p>
          <a:p>
            <a:pPr marL="0" indent="0">
              <a:buNone/>
            </a:pPr>
            <a:endParaRPr lang="en-GB" sz="1100" b="1" dirty="0"/>
          </a:p>
          <a:p>
            <a:pPr marL="0" indent="0">
              <a:buNone/>
            </a:pPr>
            <a:r>
              <a:rPr lang="en-GB" sz="1100" b="1" dirty="0"/>
              <a:t>PLENARY DISCUSSION (5 minutes)</a:t>
            </a:r>
          </a:p>
          <a:p>
            <a:r>
              <a:rPr lang="en-US" sz="1100" dirty="0"/>
              <a:t>Ask volunteers to:</a:t>
            </a:r>
          </a:p>
          <a:p>
            <a:pPr lvl="1"/>
            <a:r>
              <a:rPr lang="en-US" sz="1100" dirty="0"/>
              <a:t>Read their list </a:t>
            </a:r>
          </a:p>
          <a:p>
            <a:pPr lvl="1"/>
            <a:r>
              <a:rPr lang="en-US" sz="1100" dirty="0"/>
              <a:t>Explain why they think it’s important information to share</a:t>
            </a:r>
          </a:p>
          <a:p>
            <a:r>
              <a:rPr lang="en-US" sz="1100" dirty="0"/>
              <a:t>Review and complement with the possible responses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100" dirty="0"/>
              <a:t>______________________________________________________________________________</a:t>
            </a:r>
          </a:p>
          <a:p>
            <a:pPr marL="0" indent="0">
              <a:buNone/>
            </a:pPr>
            <a:endParaRPr lang="en-US" sz="1100" dirty="0"/>
          </a:p>
          <a:p>
            <a:pPr marL="0" indent="0">
              <a:buNone/>
            </a:pPr>
            <a:r>
              <a:rPr lang="en-US" sz="1100" b="1" dirty="0"/>
              <a:t>POSSIBLE RESPONSES</a:t>
            </a:r>
          </a:p>
          <a:p>
            <a:pPr lvl="0"/>
            <a:r>
              <a:rPr lang="en-US" sz="1100" dirty="0"/>
              <a:t>Caseworker name and how to contact him/her</a:t>
            </a:r>
          </a:p>
          <a:p>
            <a:pPr lvl="0"/>
            <a:r>
              <a:rPr lang="en-GB" sz="1100" dirty="0"/>
              <a:t>The case management purpose and process, as well as the principles followed</a:t>
            </a:r>
          </a:p>
          <a:p>
            <a:pPr lvl="0"/>
            <a:r>
              <a:rPr lang="en-GB" sz="1100" dirty="0"/>
              <a:t>The caseworker’s and the child’s role and responsibilities within the case management process</a:t>
            </a:r>
            <a:endParaRPr lang="en-US" sz="1100" dirty="0"/>
          </a:p>
          <a:p>
            <a:pPr lvl="0"/>
            <a:r>
              <a:rPr lang="en-GB" sz="1100" dirty="0"/>
              <a:t>What information and why information about their case needs to be stored, as well as how and how long it will be stored in line with data protection protocols in order to respect confidentiality</a:t>
            </a:r>
          </a:p>
          <a:p>
            <a:pPr lvl="0"/>
            <a:r>
              <a:rPr lang="en-GB" sz="1100" dirty="0"/>
              <a:t>Non-identifiable information may be shared for reporting purposes </a:t>
            </a:r>
          </a:p>
          <a:p>
            <a:pPr lvl="0"/>
            <a:r>
              <a:rPr lang="en-GB" sz="1100" dirty="0"/>
              <a:t>They can always look into their case records or ask for a copy of it</a:t>
            </a:r>
            <a:endParaRPr lang="en-US" sz="1100" dirty="0"/>
          </a:p>
          <a:p>
            <a:pPr lvl="0"/>
            <a:r>
              <a:rPr lang="en-GB" sz="1100" dirty="0"/>
              <a:t>What information and why information may need to be shared about their case, and how it will be shared in line with information sharing protocols in order to respect confidentiality</a:t>
            </a:r>
          </a:p>
          <a:p>
            <a:pPr lvl="0"/>
            <a:r>
              <a:rPr lang="en-GB" sz="1100" dirty="0"/>
              <a:t>They may highlight their specific wishes regarding what information they would not like to have shared with whom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t>Clarify that in some occasions information may need to be shared without their consent if they or others are in danger of significant harm. If this would be the case, s/he would be informed about this</a:t>
            </a:r>
            <a:endParaRPr lang="en-US" sz="1100" dirty="0"/>
          </a:p>
        </p:txBody>
      </p:sp>
      <p:sp>
        <p:nvSpPr>
          <p:cNvPr id="6" name="Slide Image Placeholder 5">
            <a:extLst>
              <a:ext uri="{FF2B5EF4-FFF2-40B4-BE49-F238E27FC236}">
                <a16:creationId xmlns:a16="http://schemas.microsoft.com/office/drawing/2014/main" id="{3C2A8EFB-61DE-2E2B-BE82-15B01D42E1D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0521F5EE-CDAE-AA46-3024-56603D6A8D2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22</a:t>
            </a:fld>
            <a:endParaRPr lang="en-US" sz="1200" dirty="0">
              <a:latin typeface="+mn-lt"/>
            </a:endParaRPr>
          </a:p>
        </p:txBody>
      </p:sp>
    </p:spTree>
    <p:extLst>
      <p:ext uri="{BB962C8B-B14F-4D97-AF65-F5344CB8AC3E}">
        <p14:creationId xmlns:p14="http://schemas.microsoft.com/office/powerpoint/2010/main" val="41578404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i="0" dirty="0"/>
              <a:t>INTRODUCTION</a:t>
            </a:r>
          </a:p>
          <a:p>
            <a:r>
              <a:rPr lang="en-GB" i="1" dirty="0"/>
              <a:t>We just learned informed consent should be sought from children who have the age and maturity to participate in decision making. </a:t>
            </a:r>
          </a:p>
          <a:p>
            <a:r>
              <a:rPr lang="en-GB" i="1" dirty="0"/>
              <a:t>We will now do a scenario quiz in which the participants have to determine if an informed consent or assent should be sought.</a:t>
            </a:r>
          </a:p>
          <a:p>
            <a:r>
              <a:rPr lang="en-US" dirty="0"/>
              <a:t>Guide participants to </a:t>
            </a:r>
            <a:r>
              <a:rPr lang="en-US" b="1" dirty="0"/>
              <a:t>Workbook page 94: Informed consent or assent?</a:t>
            </a:r>
          </a:p>
          <a:p>
            <a:r>
              <a:rPr lang="en-GB" i="1" dirty="0"/>
              <a:t>In your workbook:</a:t>
            </a:r>
          </a:p>
          <a:p>
            <a:pPr lvl="1"/>
            <a:r>
              <a:rPr lang="en-GB" i="1" dirty="0"/>
              <a:t>Read the scenarios </a:t>
            </a:r>
          </a:p>
          <a:p>
            <a:pPr lvl="1"/>
            <a:r>
              <a:rPr lang="en-GB" i="1" dirty="0"/>
              <a:t>Tick the correct box (informed consent or informed assent) </a:t>
            </a:r>
          </a:p>
          <a:p>
            <a:pPr lvl="1"/>
            <a:r>
              <a:rPr lang="en-GB" i="1" dirty="0"/>
              <a:t>Write down your considerations when determining if informed consent or assent should be sought. </a:t>
            </a:r>
          </a:p>
          <a:p>
            <a:endParaRPr lang="en-GB" dirty="0"/>
          </a:p>
          <a:p>
            <a:pPr marL="0" indent="0">
              <a:buNone/>
            </a:pPr>
            <a:r>
              <a:rPr lang="en-GB" b="1" dirty="0"/>
              <a:t>INDIVIDUAL WORK (10 minutes)</a:t>
            </a:r>
          </a:p>
          <a:p>
            <a:pPr marL="171450" marR="0" lvl="0" indent="-171450" algn="l" defTabSz="914400" rtl="0" eaLnBrk="1" fontAlgn="auto" latinLnBrk="0" hangingPunct="1">
              <a:lnSpc>
                <a:spcPct val="100000"/>
              </a:lnSpc>
              <a:spcBef>
                <a:spcPts val="0"/>
              </a:spcBef>
              <a:spcAft>
                <a:spcPts val="0"/>
              </a:spcAft>
              <a:buClrTx/>
              <a:buSzTx/>
              <a:tabLst/>
              <a:defRPr/>
            </a:pPr>
            <a:r>
              <a:rPr lang="en-GB" sz="1200" dirty="0"/>
              <a:t>Inform the participants they have 10 minutes to complete the activity</a:t>
            </a:r>
          </a:p>
          <a:p>
            <a:pPr marL="0" indent="0">
              <a:buNone/>
            </a:pPr>
            <a:endParaRPr lang="en-GB" b="1" dirty="0"/>
          </a:p>
          <a:p>
            <a:pPr marL="0" indent="0">
              <a:buNone/>
            </a:pPr>
            <a:r>
              <a:rPr lang="en-GB" b="1" dirty="0"/>
              <a:t>PLENARY DISCUSSION (5 minutes)</a:t>
            </a:r>
          </a:p>
          <a:p>
            <a:r>
              <a:rPr lang="en-US" dirty="0"/>
              <a:t>For each scenario</a:t>
            </a:r>
          </a:p>
          <a:p>
            <a:pPr lvl="1"/>
            <a:r>
              <a:rPr lang="en-US" dirty="0"/>
              <a:t>Ask a volunteer to read the scenario, share their choice (informed consent or assent) and explain their considerations. </a:t>
            </a:r>
          </a:p>
          <a:p>
            <a:pPr lvl="1"/>
            <a:r>
              <a:rPr lang="en-US" dirty="0"/>
              <a:t>Review and complement with the responses below</a:t>
            </a:r>
          </a:p>
          <a:p>
            <a:pPr marL="0" indent="0">
              <a:buNone/>
            </a:pPr>
            <a:r>
              <a:rPr lang="en-US" dirty="0"/>
              <a:t>______________________________________________________________________________</a:t>
            </a:r>
          </a:p>
          <a:p>
            <a:pPr marL="0" indent="0">
              <a:buNone/>
            </a:pPr>
            <a:endParaRPr lang="en-US" dirty="0"/>
          </a:p>
          <a:p>
            <a:pPr marL="0" indent="0">
              <a:buNone/>
            </a:pPr>
            <a:r>
              <a:rPr lang="en-US" b="1" dirty="0"/>
              <a:t>RESPONSES</a:t>
            </a:r>
          </a:p>
          <a:p>
            <a:pPr lvl="0"/>
            <a:r>
              <a:rPr lang="en-US" dirty="0"/>
              <a:t>Scenario 1 (Saleh 3-year old boy) = informed assent </a:t>
            </a:r>
          </a:p>
          <a:p>
            <a:pPr lvl="1"/>
            <a:r>
              <a:rPr lang="en-US" dirty="0"/>
              <a:t>the child is very young but is likely to be able to give verbal assent. </a:t>
            </a:r>
          </a:p>
          <a:p>
            <a:pPr lvl="1"/>
            <a:r>
              <a:rPr lang="en-US" dirty="0"/>
              <a:t>The caseworker should explain case management in language appropriate to his age why medical treatment is needed, what will happen, and why.</a:t>
            </a:r>
          </a:p>
          <a:p>
            <a:pPr lvl="0"/>
            <a:endParaRPr lang="en-US" dirty="0"/>
          </a:p>
          <a:p>
            <a:pPr marL="0" lvl="0" indent="0">
              <a:buNone/>
            </a:pPr>
            <a:r>
              <a:rPr lang="en-US" b="1" dirty="0"/>
              <a:t>CONTINUED </a:t>
            </a:r>
            <a:r>
              <a:rPr lang="en-US" b="1" dirty="0">
                <a:sym typeface="Wingdings" panose="05000000000000000000" pitchFamily="2" charset="2"/>
              </a:rPr>
              <a:t></a:t>
            </a:r>
            <a:endParaRPr lang="en-US" b="1" dirty="0"/>
          </a:p>
        </p:txBody>
      </p:sp>
      <p:sp>
        <p:nvSpPr>
          <p:cNvPr id="6" name="Slide Image Placeholder 5">
            <a:extLst>
              <a:ext uri="{FF2B5EF4-FFF2-40B4-BE49-F238E27FC236}">
                <a16:creationId xmlns:a16="http://schemas.microsoft.com/office/drawing/2014/main" id="{E48A6FD4-0FBF-D1E1-41BB-EB0F6A9E36FA}"/>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9FA89DB4-19DC-8308-82CF-F3230C92520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23</a:t>
            </a:fld>
            <a:endParaRPr lang="en-US" sz="1200" dirty="0">
              <a:latin typeface="+mn-lt"/>
            </a:endParaRPr>
          </a:p>
        </p:txBody>
      </p:sp>
    </p:spTree>
    <p:extLst>
      <p:ext uri="{BB962C8B-B14F-4D97-AF65-F5344CB8AC3E}">
        <p14:creationId xmlns:p14="http://schemas.microsoft.com/office/powerpoint/2010/main" val="38152870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5" cy="9211334"/>
          </a:xfrm>
        </p:spPr>
        <p:txBody>
          <a:bodyPr/>
          <a:lstStyle/>
          <a:p>
            <a:pPr lvl="0"/>
            <a:r>
              <a:rPr lang="en-US" dirty="0"/>
              <a:t>Scenario 2 (Selim 17-year old boy) = informed consent</a:t>
            </a:r>
          </a:p>
          <a:p>
            <a:pPr lvl="1"/>
            <a:r>
              <a:rPr lang="en-US" dirty="0"/>
              <a:t>The boy appears to have the age and maturity to provide written informed consent. </a:t>
            </a:r>
          </a:p>
          <a:p>
            <a:pPr lvl="1"/>
            <a:r>
              <a:rPr lang="en-US" dirty="0"/>
              <a:t>The caseworker should make sure she has the correct information about family reunification options are shared in order to make the decision. </a:t>
            </a:r>
          </a:p>
          <a:p>
            <a:pPr lvl="1"/>
            <a:r>
              <a:rPr lang="en-US" dirty="0"/>
              <a:t>If appropriate and safe, parental consent might also be gathered.</a:t>
            </a:r>
          </a:p>
          <a:p>
            <a:pPr lvl="0"/>
            <a:r>
              <a:rPr lang="en-US" dirty="0"/>
              <a:t>Scenario 3 (Khalid 16-year old boy) = informed assent</a:t>
            </a:r>
          </a:p>
          <a:p>
            <a:pPr lvl="1"/>
            <a:r>
              <a:rPr lang="en-US" dirty="0"/>
              <a:t>It seems that the child’s disability affects their capacity to understand information and make decisions. </a:t>
            </a:r>
          </a:p>
          <a:p>
            <a:pPr lvl="1"/>
            <a:r>
              <a:rPr lang="en-US" dirty="0"/>
              <a:t>They seem unlikely to be able to consent, despite their age, but might be able to give verbal assent depending on their cognitive functioning and communication skills.</a:t>
            </a:r>
            <a:endParaRPr lang="en-BE" dirty="0"/>
          </a:p>
        </p:txBody>
      </p:sp>
      <p:sp>
        <p:nvSpPr>
          <p:cNvPr id="2" name="Google Shape;725;p48:notes">
            <a:extLst>
              <a:ext uri="{FF2B5EF4-FFF2-40B4-BE49-F238E27FC236}">
                <a16:creationId xmlns:a16="http://schemas.microsoft.com/office/drawing/2014/main" id="{8AB2049E-DCC6-7412-567D-E25534F1768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24</a:t>
            </a:fld>
            <a:endParaRPr lang="en-US" sz="1200" dirty="0">
              <a:latin typeface="+mn-lt"/>
            </a:endParaRPr>
          </a:p>
        </p:txBody>
      </p:sp>
    </p:spTree>
    <p:extLst>
      <p:ext uri="{BB962C8B-B14F-4D97-AF65-F5344CB8AC3E}">
        <p14:creationId xmlns:p14="http://schemas.microsoft.com/office/powerpoint/2010/main" val="37598099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Parents have rights, duties and responsibilities towards their children. </a:t>
            </a:r>
          </a:p>
          <a:p>
            <a:pPr lvl="1"/>
            <a:r>
              <a:rPr lang="en-GB" i="1" dirty="0"/>
              <a:t>Parents are responsible for the upbringing and development of their children, they should protect them from harm and act within their best interest. </a:t>
            </a:r>
          </a:p>
          <a:p>
            <a:pPr lvl="1"/>
            <a:r>
              <a:rPr lang="en-GB" i="1" dirty="0"/>
              <a:t>It are also the parents that legally represent the child as long as they are underage ( younger than 18 years). </a:t>
            </a:r>
          </a:p>
          <a:p>
            <a:pPr lvl="0"/>
            <a:r>
              <a:rPr lang="en-GB" i="1" dirty="0"/>
              <a:t>For this reason, the informed consent of the parents should always be sought prior to starting case management services, unless it is not in the best interest of the child to involve the parents/caregivers for their safety and wellbeing. </a:t>
            </a:r>
          </a:p>
          <a:p>
            <a:pPr lvl="1"/>
            <a:r>
              <a:rPr lang="en-GB" i="1" dirty="0"/>
              <a:t>For example: if the parent or caregiver is the perpetrator of abuse. </a:t>
            </a:r>
          </a:p>
          <a:p>
            <a:endParaRPr lang="en-GB" dirty="0"/>
          </a:p>
          <a:p>
            <a:pPr marL="0" indent="0">
              <a:buNone/>
            </a:pPr>
            <a:r>
              <a:rPr lang="en-GB" b="1" dirty="0"/>
              <a:t>PLENARY DISCUSSION (5 minutes)</a:t>
            </a:r>
          </a:p>
          <a:p>
            <a:r>
              <a:rPr lang="en-GB" i="1" dirty="0"/>
              <a:t>What could be reasons to not ask parents for informed consent?</a:t>
            </a:r>
          </a:p>
          <a:p>
            <a:pPr lvl="1"/>
            <a:r>
              <a:rPr lang="en-GB" dirty="0"/>
              <a:t>The parents are no longer present (child is orphaned or separated)</a:t>
            </a:r>
          </a:p>
          <a:p>
            <a:pPr lvl="1"/>
            <a:r>
              <a:rPr lang="en-GB" dirty="0"/>
              <a:t>The parents lack capacity</a:t>
            </a:r>
          </a:p>
          <a:p>
            <a:pPr lvl="1"/>
            <a:r>
              <a:rPr lang="en-GB" dirty="0"/>
              <a:t>The parents are likely to cause harm to the child and do not act in their best interest</a:t>
            </a:r>
          </a:p>
          <a:p>
            <a:r>
              <a:rPr lang="en-GB" dirty="0"/>
              <a:t>Review and complement their responses</a:t>
            </a:r>
          </a:p>
          <a:p>
            <a:r>
              <a:rPr lang="en-GB" i="1" dirty="0"/>
              <a:t>If a child is separated from their parents or both parents are no longer alive, consent can be sought from:</a:t>
            </a:r>
          </a:p>
          <a:p>
            <a:pPr lvl="1"/>
            <a:r>
              <a:rPr lang="en-GB" i="1" dirty="0"/>
              <a:t>Members of the extended family or community as provided for by local custom</a:t>
            </a:r>
          </a:p>
          <a:p>
            <a:pPr lvl="1"/>
            <a:r>
              <a:rPr lang="en-GB" i="1" dirty="0"/>
              <a:t>Legal guardians </a:t>
            </a:r>
          </a:p>
          <a:p>
            <a:pPr lvl="1"/>
            <a:r>
              <a:rPr lang="en-GB" i="1" dirty="0"/>
              <a:t>Other persons legally responsible for the child</a:t>
            </a:r>
          </a:p>
          <a:p>
            <a:endParaRPr lang="en-GB" dirty="0"/>
          </a:p>
          <a:p>
            <a:endParaRPr lang="en-BE" dirty="0"/>
          </a:p>
        </p:txBody>
      </p:sp>
      <p:sp>
        <p:nvSpPr>
          <p:cNvPr id="6" name="Slide Image Placeholder 5">
            <a:extLst>
              <a:ext uri="{FF2B5EF4-FFF2-40B4-BE49-F238E27FC236}">
                <a16:creationId xmlns:a16="http://schemas.microsoft.com/office/drawing/2014/main" id="{F8C5F512-612C-FF36-9987-49F658FFF7FF}"/>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E3FCEBA-AC61-17AB-B07B-8AC22DF5B29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25</a:t>
            </a:fld>
            <a:endParaRPr lang="en-US" sz="1200" dirty="0">
              <a:latin typeface="+mn-lt"/>
            </a:endParaRPr>
          </a:p>
        </p:txBody>
      </p:sp>
    </p:spTree>
    <p:extLst>
      <p:ext uri="{BB962C8B-B14F-4D97-AF65-F5344CB8AC3E}">
        <p14:creationId xmlns:p14="http://schemas.microsoft.com/office/powerpoint/2010/main" val="39859959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Guide participants to </a:t>
            </a:r>
            <a:r>
              <a:rPr lang="en-GB" b="1" dirty="0"/>
              <a:t>Workbook page 95: Informed consent and assent at different stages</a:t>
            </a:r>
          </a:p>
          <a:p>
            <a:r>
              <a:rPr lang="en-GB" dirty="0"/>
              <a:t>Present the slide</a:t>
            </a:r>
          </a:p>
          <a:p>
            <a:r>
              <a:rPr lang="en-US" i="1" dirty="0"/>
              <a:t>Does anyone have any questions or need clarification?</a:t>
            </a:r>
          </a:p>
        </p:txBody>
      </p:sp>
      <p:sp>
        <p:nvSpPr>
          <p:cNvPr id="6" name="Slide Image Placeholder 5">
            <a:extLst>
              <a:ext uri="{FF2B5EF4-FFF2-40B4-BE49-F238E27FC236}">
                <a16:creationId xmlns:a16="http://schemas.microsoft.com/office/drawing/2014/main" id="{2FA42C37-6696-FEF5-D96D-E5E4A2950D28}"/>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B8C1A30-E66D-2B5A-3AD6-E999AA0C460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26</a:t>
            </a:fld>
            <a:endParaRPr lang="en-US" sz="1200" dirty="0">
              <a:latin typeface="+mn-lt"/>
            </a:endParaRPr>
          </a:p>
        </p:txBody>
      </p:sp>
    </p:spTree>
    <p:extLst>
      <p:ext uri="{BB962C8B-B14F-4D97-AF65-F5344CB8AC3E}">
        <p14:creationId xmlns:p14="http://schemas.microsoft.com/office/powerpoint/2010/main" val="37131429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r>
              <a:rPr lang="en-US" i="1" dirty="0"/>
              <a:t>Does anyone have any questions or need clarification?</a:t>
            </a:r>
          </a:p>
        </p:txBody>
      </p:sp>
      <p:sp>
        <p:nvSpPr>
          <p:cNvPr id="6" name="Slide Image Placeholder 5">
            <a:extLst>
              <a:ext uri="{FF2B5EF4-FFF2-40B4-BE49-F238E27FC236}">
                <a16:creationId xmlns:a16="http://schemas.microsoft.com/office/drawing/2014/main" id="{2FA42C37-6696-FEF5-D96D-E5E4A2950D28}"/>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B8C1A30-E66D-2B5A-3AD6-E999AA0C460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27</a:t>
            </a:fld>
            <a:endParaRPr lang="en-US" sz="1200" dirty="0">
              <a:latin typeface="+mn-lt"/>
            </a:endParaRPr>
          </a:p>
        </p:txBody>
      </p:sp>
    </p:spTree>
    <p:extLst>
      <p:ext uri="{BB962C8B-B14F-4D97-AF65-F5344CB8AC3E}">
        <p14:creationId xmlns:p14="http://schemas.microsoft.com/office/powerpoint/2010/main" val="7677274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i="0" dirty="0"/>
              <a:t>EXPLANATION</a:t>
            </a:r>
          </a:p>
          <a:p>
            <a:r>
              <a:rPr lang="en-GB" i="1" dirty="0"/>
              <a:t>It is possible to override parent / caregiver consent (to decide to continue without consent) if:</a:t>
            </a:r>
          </a:p>
          <a:p>
            <a:pPr lvl="1"/>
            <a:r>
              <a:rPr lang="en-GB" i="1" dirty="0"/>
              <a:t>It is in the best interest of the child </a:t>
            </a:r>
          </a:p>
          <a:p>
            <a:pPr lvl="1"/>
            <a:r>
              <a:rPr lang="en-GB" i="1" dirty="0"/>
              <a:t>It is in line with the local laws and legal framework and in coordination with local authorities where safe and appropriate</a:t>
            </a:r>
            <a:endParaRPr lang="en-GB" i="1" dirty="0">
              <a:cs typeface="Calibri"/>
            </a:endParaRPr>
          </a:p>
          <a:p>
            <a:pPr lvl="0"/>
            <a:r>
              <a:rPr lang="en-GB" i="1" dirty="0"/>
              <a:t>It is possible to not involve the parents or caregivers if:</a:t>
            </a:r>
          </a:p>
          <a:p>
            <a:pPr lvl="1"/>
            <a:r>
              <a:rPr lang="en-GB" i="1" dirty="0"/>
              <a:t>They are likely to cause harm to the child</a:t>
            </a:r>
          </a:p>
          <a:p>
            <a:pPr lvl="1"/>
            <a:r>
              <a:rPr lang="en-GB" i="1" dirty="0"/>
              <a:t>If they are causing harm - for example, when:</a:t>
            </a:r>
          </a:p>
          <a:p>
            <a:pPr lvl="2"/>
            <a:r>
              <a:rPr lang="en-GB" i="1" dirty="0"/>
              <a:t>They enable the violence and abuse</a:t>
            </a:r>
          </a:p>
          <a:p>
            <a:pPr lvl="2"/>
            <a:r>
              <a:rPr lang="en-GB" i="1" dirty="0"/>
              <a:t>They are perpetrators </a:t>
            </a:r>
          </a:p>
          <a:p>
            <a:pPr lvl="2"/>
            <a:r>
              <a:rPr lang="en-GB" i="1" dirty="0"/>
              <a:t>There would be repercussions toward the child if they found out about what happened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INTRODUCTION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Guide participants to </a:t>
            </a:r>
            <a:r>
              <a:rPr lang="en-US" b="1" dirty="0"/>
              <a:t>Workbook page 97-98: Case study – parent informed consent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Divide the participants in 4 groups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Assign a case study to each group.</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In your groups: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Read the case study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Discuss possible actions and what the caseworker could do next in their case</a:t>
            </a:r>
            <a:endParaRPr lang="en-US" b="1" dirty="0"/>
          </a:p>
          <a:p>
            <a:pPr marL="0" indent="0">
              <a:buNone/>
            </a:pPr>
            <a:endParaRPr lang="en-GB" dirty="0"/>
          </a:p>
          <a:p>
            <a:pPr marL="0" indent="0">
              <a:buNone/>
            </a:pPr>
            <a:r>
              <a:rPr lang="en-GB" b="1" dirty="0"/>
              <a:t>GROUP WORK (15 minutes)</a:t>
            </a:r>
          </a:p>
          <a:p>
            <a:pPr marL="171450" marR="0" lvl="0" indent="-171450" algn="l" defTabSz="914400" rtl="0" eaLnBrk="1" fontAlgn="auto" latinLnBrk="0" hangingPunct="1">
              <a:lnSpc>
                <a:spcPct val="100000"/>
              </a:lnSpc>
              <a:spcBef>
                <a:spcPts val="0"/>
              </a:spcBef>
              <a:spcAft>
                <a:spcPts val="0"/>
              </a:spcAft>
              <a:buClrTx/>
              <a:buSzTx/>
              <a:tabLst/>
              <a:defRPr/>
            </a:pPr>
            <a:r>
              <a:rPr lang="en-GB" sz="1200" dirty="0"/>
              <a:t>Inform the participants they have 15 minutes to complete the activity</a:t>
            </a:r>
          </a:p>
          <a:p>
            <a:pPr marL="0" indent="0">
              <a:buNone/>
            </a:pPr>
            <a:endParaRPr lang="en-GB" dirty="0"/>
          </a:p>
          <a:p>
            <a:pPr marL="0" indent="0">
              <a:buNone/>
            </a:pPr>
            <a:r>
              <a:rPr lang="en-GB" b="1" dirty="0"/>
              <a:t>PLENARY DISCUSSION (20 minutes)</a:t>
            </a:r>
          </a:p>
          <a:p>
            <a:r>
              <a:rPr lang="en-GB" dirty="0"/>
              <a:t>For each case study</a:t>
            </a:r>
          </a:p>
          <a:p>
            <a:pPr lvl="1"/>
            <a:r>
              <a:rPr lang="en-GB" dirty="0"/>
              <a:t>Ask for a volunteer of each group to present the possible next actions</a:t>
            </a:r>
          </a:p>
          <a:p>
            <a:pPr lvl="1"/>
            <a:r>
              <a:rPr lang="en-GB" dirty="0"/>
              <a:t>Complement with possible responses on the next page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dirty="0"/>
          </a:p>
          <a:p>
            <a:pPr marL="0" indent="0">
              <a:buNone/>
            </a:pPr>
            <a:r>
              <a:rPr lang="en-GB" b="1" dirty="0"/>
              <a:t>CONTINUED </a:t>
            </a:r>
            <a:r>
              <a:rPr lang="en-GB" b="1" dirty="0">
                <a:sym typeface="Wingdings" panose="05000000000000000000" pitchFamily="2" charset="2"/>
              </a:rPr>
              <a:t></a:t>
            </a:r>
            <a:endParaRPr lang="en-GB" b="1" dirty="0"/>
          </a:p>
        </p:txBody>
      </p:sp>
      <p:sp>
        <p:nvSpPr>
          <p:cNvPr id="6" name="Slide Image Placeholder 5">
            <a:extLst>
              <a:ext uri="{FF2B5EF4-FFF2-40B4-BE49-F238E27FC236}">
                <a16:creationId xmlns:a16="http://schemas.microsoft.com/office/drawing/2014/main" id="{20DC0406-6E5F-35A9-6307-18BD57D4C164}"/>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8BE5AC60-EE7A-ED4F-3B97-A95B6D6CA49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28</a:t>
            </a:fld>
            <a:endParaRPr lang="en-US" sz="1200" dirty="0">
              <a:latin typeface="+mn-lt"/>
            </a:endParaRPr>
          </a:p>
        </p:txBody>
      </p:sp>
    </p:spTree>
    <p:extLst>
      <p:ext uri="{BB962C8B-B14F-4D97-AF65-F5344CB8AC3E}">
        <p14:creationId xmlns:p14="http://schemas.microsoft.com/office/powerpoint/2010/main" val="19487847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5" cy="9211334"/>
          </a:xfrm>
        </p:spPr>
        <p:txBody>
          <a:bodyPr/>
          <a:lstStyle/>
          <a:p>
            <a:pPr marL="0" indent="0">
              <a:buNone/>
            </a:pPr>
            <a:r>
              <a:rPr lang="en-GB" b="1" dirty="0"/>
              <a:t>POSSIBLE RESPONSES</a:t>
            </a:r>
          </a:p>
          <a:p>
            <a:pPr lvl="0"/>
            <a:r>
              <a:rPr lang="en-GB" dirty="0"/>
              <a:t>Selim</a:t>
            </a:r>
          </a:p>
          <a:p>
            <a:pPr lvl="1"/>
            <a:r>
              <a:rPr lang="en-GB" dirty="0"/>
              <a:t>Take more time to communicate with the parents, try to build trust. </a:t>
            </a:r>
          </a:p>
          <a:p>
            <a:pPr lvl="1"/>
            <a:r>
              <a:rPr lang="en-GB" dirty="0"/>
              <a:t>If doesn’t work out, Selim is 17 years old and so his consent can be sufficient to start case management process.</a:t>
            </a:r>
          </a:p>
          <a:p>
            <a:pPr lvl="0"/>
            <a:r>
              <a:rPr lang="en-GB" dirty="0"/>
              <a:t>Maimona</a:t>
            </a:r>
          </a:p>
          <a:p>
            <a:pPr lvl="1"/>
            <a:r>
              <a:rPr lang="en-GB" dirty="0"/>
              <a:t>Identify if extended family, a community member as provided for by local custom, legal guardians or other persons legally responsible for the child could provide consent (for example, maybe the community leader can provide consent). </a:t>
            </a:r>
          </a:p>
        </p:txBody>
      </p:sp>
      <p:sp>
        <p:nvSpPr>
          <p:cNvPr id="2" name="Google Shape;725;p48:notes">
            <a:extLst>
              <a:ext uri="{FF2B5EF4-FFF2-40B4-BE49-F238E27FC236}">
                <a16:creationId xmlns:a16="http://schemas.microsoft.com/office/drawing/2014/main" id="{69A700CB-1461-DC69-6A9C-F564E0401FA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29</a:t>
            </a:fld>
            <a:endParaRPr lang="en-US" sz="1200" dirty="0">
              <a:latin typeface="+mn-lt"/>
            </a:endParaRPr>
          </a:p>
        </p:txBody>
      </p:sp>
    </p:spTree>
    <p:extLst>
      <p:ext uri="{BB962C8B-B14F-4D97-AF65-F5344CB8AC3E}">
        <p14:creationId xmlns:p14="http://schemas.microsoft.com/office/powerpoint/2010/main" val="2286947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Notes Placeholder 26">
            <a:extLst>
              <a:ext uri="{FF2B5EF4-FFF2-40B4-BE49-F238E27FC236}">
                <a16:creationId xmlns:a16="http://schemas.microsoft.com/office/drawing/2014/main" id="{7AE83261-9D11-B6A3-9B5C-C0625A4D432C}"/>
              </a:ext>
            </a:extLst>
          </p:cNvPr>
          <p:cNvSpPr>
            <a:spLocks noGrp="1"/>
          </p:cNvSpPr>
          <p:nvPr>
            <p:ph type="body" idx="1"/>
          </p:nvPr>
        </p:nvSpPr>
        <p:spPr/>
        <p:txBody>
          <a:bodyPr/>
          <a:lstStyle/>
          <a:p>
            <a:pPr marL="0" indent="0">
              <a:buNone/>
            </a:pPr>
            <a:r>
              <a:rPr lang="en-GB" b="1" dirty="0"/>
              <a:t>EXPLANATION</a:t>
            </a:r>
          </a:p>
          <a:p>
            <a:r>
              <a:rPr lang="en-GB" dirty="0"/>
              <a:t>Present the slide</a:t>
            </a:r>
          </a:p>
          <a:p>
            <a:r>
              <a:rPr lang="en-GB" i="1" dirty="0"/>
              <a:t>This module </a:t>
            </a:r>
            <a:r>
              <a:rPr lang="en-US" i="1" dirty="0"/>
              <a:t>is about the first case management step:</a:t>
            </a:r>
          </a:p>
          <a:p>
            <a:pPr lvl="1"/>
            <a:r>
              <a:rPr lang="en-US" i="1" dirty="0"/>
              <a:t>Identification and Registration</a:t>
            </a:r>
          </a:p>
          <a:p>
            <a:pPr lvl="1"/>
            <a:r>
              <a:rPr lang="en-US" i="1" dirty="0"/>
              <a:t>How we identify the children who need case management and register their case.</a:t>
            </a:r>
          </a:p>
          <a:p>
            <a:r>
              <a:rPr lang="en-US" i="0" dirty="0"/>
              <a:t>Review </a:t>
            </a:r>
            <a:r>
              <a:rPr lang="en-US" b="1" i="0" dirty="0"/>
              <a:t>Workbook page x</a:t>
            </a:r>
          </a:p>
          <a:p>
            <a:pPr lvl="1"/>
            <a:r>
              <a:rPr lang="en-US" i="1" dirty="0"/>
              <a:t>The child protection minimum standards </a:t>
            </a:r>
          </a:p>
          <a:p>
            <a:pPr lvl="1"/>
            <a:r>
              <a:rPr lang="en-US" i="1" dirty="0"/>
              <a:t>Interagency guidelines for case management</a:t>
            </a:r>
            <a:endParaRPr lang="en-GB" i="1" dirty="0"/>
          </a:p>
        </p:txBody>
      </p:sp>
      <p:sp>
        <p:nvSpPr>
          <p:cNvPr id="3" name="Slide Image Placeholder 2">
            <a:extLst>
              <a:ext uri="{FF2B5EF4-FFF2-40B4-BE49-F238E27FC236}">
                <a16:creationId xmlns:a16="http://schemas.microsoft.com/office/drawing/2014/main" id="{B297AE50-A66E-8E44-7F94-8040A7D3959F}"/>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7FE1057F-0352-A9ED-9A23-3771FBA70ED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a:t>
            </a:fld>
            <a:endParaRPr lang="en-US" sz="1200" dirty="0">
              <a:latin typeface="+mn-lt"/>
            </a:endParaRPr>
          </a:p>
        </p:txBody>
      </p:sp>
    </p:spTree>
    <p:extLst>
      <p:ext uri="{BB962C8B-B14F-4D97-AF65-F5344CB8AC3E}">
        <p14:creationId xmlns:p14="http://schemas.microsoft.com/office/powerpoint/2010/main" val="137896300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i="0" dirty="0"/>
              <a:t>INTRODUCTION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We learned about obtaining consent from children of different ages and their parents or caregivers.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Now we will practice obtaining consent through a role play</a:t>
            </a:r>
          </a:p>
          <a:p>
            <a:r>
              <a:rPr lang="en-US" dirty="0"/>
              <a:t>Guide participants to </a:t>
            </a:r>
            <a:r>
              <a:rPr lang="en-US" b="1" dirty="0"/>
              <a:t>Workbook page 99-100: Consent &amp; assent form</a:t>
            </a:r>
          </a:p>
          <a:p>
            <a:r>
              <a:rPr lang="en-GB" i="1" dirty="0"/>
              <a:t>On your own:</a:t>
            </a:r>
          </a:p>
          <a:p>
            <a:pPr lvl="1"/>
            <a:r>
              <a:rPr lang="en-GB" i="1" dirty="0"/>
              <a:t>Read and review the informed consent form </a:t>
            </a:r>
          </a:p>
          <a:p>
            <a:pPr lvl="1"/>
            <a:r>
              <a:rPr lang="en-GB" i="1" dirty="0"/>
              <a:t>Ask any questions you might have</a:t>
            </a:r>
          </a:p>
          <a:p>
            <a:endParaRPr lang="en-GB"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i="0" dirty="0"/>
              <a:t>INDIVIDUAL WORK (10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10 minutes to complete the activity</a:t>
            </a:r>
          </a:p>
          <a:p>
            <a:pPr marL="0" indent="0">
              <a:buNone/>
            </a:pPr>
            <a:endParaRPr lang="en-GB"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i="0" dirty="0"/>
              <a:t>PLENARY DISCUSSION</a:t>
            </a:r>
            <a:endParaRPr lang="en-GB" dirty="0"/>
          </a:p>
          <a:p>
            <a:r>
              <a:rPr lang="en-GB" i="1" dirty="0"/>
              <a:t>Is the form is clear?</a:t>
            </a:r>
          </a:p>
          <a:p>
            <a:r>
              <a:rPr lang="en-GB" i="1" dirty="0"/>
              <a:t>Does anyone have any questions or need clarification?</a:t>
            </a:r>
          </a:p>
        </p:txBody>
      </p:sp>
      <p:sp>
        <p:nvSpPr>
          <p:cNvPr id="6" name="Slide Image Placeholder 5">
            <a:extLst>
              <a:ext uri="{FF2B5EF4-FFF2-40B4-BE49-F238E27FC236}">
                <a16:creationId xmlns:a16="http://schemas.microsoft.com/office/drawing/2014/main" id="{DE51C01A-81E1-A0E0-B3C5-63800A5F7436}"/>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48C7D0EC-F5CF-8B22-46FC-8AC7F2E3339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30</a:t>
            </a:fld>
            <a:endParaRPr lang="en-US" sz="1200" dirty="0">
              <a:latin typeface="+mn-lt"/>
            </a:endParaRPr>
          </a:p>
        </p:txBody>
      </p:sp>
    </p:spTree>
    <p:extLst>
      <p:ext uri="{BB962C8B-B14F-4D97-AF65-F5344CB8AC3E}">
        <p14:creationId xmlns:p14="http://schemas.microsoft.com/office/powerpoint/2010/main" val="340006300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ADAPT FOR CONTEXT</a:t>
            </a:r>
          </a:p>
          <a:p>
            <a:r>
              <a:rPr lang="en-GB" dirty="0"/>
              <a:t>You have the option to </a:t>
            </a:r>
            <a:r>
              <a:rPr lang="en-US" dirty="0"/>
              <a:t>do the role play in different ways to suit the participants:</a:t>
            </a:r>
            <a:endParaRPr lang="en-BE" dirty="0"/>
          </a:p>
          <a:p>
            <a:pPr marL="685800" lvl="1" indent="-228600">
              <a:buFont typeface="+mj-lt"/>
              <a:buAutoNum type="arabicPeriod"/>
            </a:pPr>
            <a:r>
              <a:rPr lang="en-US" dirty="0"/>
              <a:t>Facilitators demonstrate the role play and the participants practice after   </a:t>
            </a:r>
            <a:endParaRPr lang="en-BE" dirty="0"/>
          </a:p>
          <a:p>
            <a:pPr marL="685800" lvl="1" indent="-228600">
              <a:buFont typeface="+mj-lt"/>
              <a:buAutoNum type="arabicPeriod"/>
            </a:pPr>
            <a:r>
              <a:rPr lang="en-US" dirty="0"/>
              <a:t>Facilitators ask for 3 volunteers to demonstrate</a:t>
            </a:r>
            <a:endParaRPr lang="en-BE" dirty="0"/>
          </a:p>
          <a:p>
            <a:pPr marL="685800" lvl="1" indent="-228600">
              <a:buFont typeface="+mj-lt"/>
              <a:buAutoNum type="arabicPeriod"/>
            </a:pPr>
            <a:r>
              <a:rPr lang="en-US" dirty="0"/>
              <a:t>Facilitator divides the participants in groups of 3 and each group practices through role play</a:t>
            </a:r>
            <a:endParaRPr lang="en-GB" b="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b="1" dirty="0"/>
          </a:p>
          <a:p>
            <a:pPr marL="0" indent="0">
              <a:buNone/>
            </a:pPr>
            <a:r>
              <a:rPr lang="en-GB" b="1" dirty="0"/>
              <a:t>ROLE PLAY (10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Guide participants to </a:t>
            </a:r>
            <a:r>
              <a:rPr lang="en-GB" b="1" dirty="0"/>
              <a:t>Workbook page 101: Role play – informed consent/assent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dirty="0"/>
              <a:t>Participants should agree on their role and prepare before doing the role play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2-3 minutes to prepare their roles and 8-7 minute to play</a:t>
            </a:r>
          </a:p>
          <a:p>
            <a:r>
              <a:rPr lang="en-GB" i="0" dirty="0"/>
              <a:t>To the role players:</a:t>
            </a:r>
          </a:p>
          <a:p>
            <a:pPr lvl="1"/>
            <a:r>
              <a:rPr lang="en-GB" i="1" dirty="0"/>
              <a:t>Try your best to participate fully in the role play</a:t>
            </a:r>
          </a:p>
          <a:p>
            <a:pPr lvl="1"/>
            <a:r>
              <a:rPr lang="en-GB" i="1" dirty="0"/>
              <a:t>You don’t have to feel embarrassed</a:t>
            </a:r>
          </a:p>
          <a:p>
            <a:pPr lvl="1"/>
            <a:r>
              <a:rPr lang="en-GB" i="1" dirty="0"/>
              <a:t>It is very important that you practice this conversation. </a:t>
            </a:r>
            <a:endParaRPr lang="en-GB" b="0" dirty="0"/>
          </a:p>
          <a:p>
            <a:pPr marL="0" indent="0">
              <a:buNone/>
            </a:pPr>
            <a:endParaRPr lang="en-GB"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PLENARY DISCUSSION (20 minutes)</a:t>
            </a:r>
          </a:p>
          <a:p>
            <a:pPr lvl="0"/>
            <a:r>
              <a:rPr lang="en-US" i="1" dirty="0"/>
              <a:t>How did you adapt your communication to the age and developmental stage of the child? </a:t>
            </a:r>
          </a:p>
          <a:p>
            <a:pPr lvl="0"/>
            <a:r>
              <a:rPr lang="en-US" i="1" dirty="0"/>
              <a:t>Which phrases could be used to explain case management to a 12-year-old girl like Amina?</a:t>
            </a:r>
            <a:endParaRPr lang="en-BE" i="1" dirty="0"/>
          </a:p>
          <a:p>
            <a:pPr lvl="0"/>
            <a:r>
              <a:rPr lang="en-US" i="1" dirty="0"/>
              <a:t>How did you try to reassure Amina’s mother that their information will be kept confidential?</a:t>
            </a:r>
            <a:endParaRPr lang="en-BE" i="1" dirty="0"/>
          </a:p>
          <a:p>
            <a:r>
              <a:rPr lang="en-GB" dirty="0"/>
              <a:t>Review and complement with the tips on the next slide</a:t>
            </a:r>
          </a:p>
          <a:p>
            <a:endParaRPr lang="en-GB" dirty="0"/>
          </a:p>
          <a:p>
            <a:endParaRPr lang="en-US" dirty="0"/>
          </a:p>
          <a:p>
            <a:endParaRPr lang="en-BE" dirty="0"/>
          </a:p>
        </p:txBody>
      </p:sp>
      <p:sp>
        <p:nvSpPr>
          <p:cNvPr id="6" name="Slide Image Placeholder 5">
            <a:extLst>
              <a:ext uri="{FF2B5EF4-FFF2-40B4-BE49-F238E27FC236}">
                <a16:creationId xmlns:a16="http://schemas.microsoft.com/office/drawing/2014/main" id="{B26BF568-F1EF-F27C-2E73-AADE9E3C0EA5}"/>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D07DF9A8-F71C-EC7A-CF4A-D7C1B5D1D67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31</a:t>
            </a:fld>
            <a:endParaRPr lang="en-US" sz="1200" dirty="0">
              <a:latin typeface="+mn-lt"/>
            </a:endParaRPr>
          </a:p>
        </p:txBody>
      </p:sp>
    </p:spTree>
    <p:extLst>
      <p:ext uri="{BB962C8B-B14F-4D97-AF65-F5344CB8AC3E}">
        <p14:creationId xmlns:p14="http://schemas.microsoft.com/office/powerpoint/2010/main" val="347969148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r>
              <a:rPr lang="en-GB" dirty="0"/>
              <a:t>Complement with examples from the role play</a:t>
            </a:r>
          </a:p>
        </p:txBody>
      </p:sp>
      <p:sp>
        <p:nvSpPr>
          <p:cNvPr id="6" name="Slide Image Placeholder 5">
            <a:extLst>
              <a:ext uri="{FF2B5EF4-FFF2-40B4-BE49-F238E27FC236}">
                <a16:creationId xmlns:a16="http://schemas.microsoft.com/office/drawing/2014/main" id="{3D42393E-631B-C2F2-A93A-19FA0030733C}"/>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9DAB1DD4-E637-AEC4-598C-6DFC95C3B11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32</a:t>
            </a:fld>
            <a:endParaRPr lang="en-US" sz="1200" dirty="0">
              <a:latin typeface="+mn-lt"/>
            </a:endParaRPr>
          </a:p>
        </p:txBody>
      </p:sp>
    </p:spTree>
    <p:extLst>
      <p:ext uri="{BB962C8B-B14F-4D97-AF65-F5344CB8AC3E}">
        <p14:creationId xmlns:p14="http://schemas.microsoft.com/office/powerpoint/2010/main" val="121682885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otes Placeholder 5">
            <a:extLst>
              <a:ext uri="{FF2B5EF4-FFF2-40B4-BE49-F238E27FC236}">
                <a16:creationId xmlns:a16="http://schemas.microsoft.com/office/drawing/2014/main" id="{109DB3E2-9ED8-0BFD-2C1E-E4BD1F280B9B}"/>
              </a:ext>
            </a:extLst>
          </p:cNvPr>
          <p:cNvSpPr>
            <a:spLocks noGrp="1"/>
          </p:cNvSpPr>
          <p:nvPr>
            <p:ph type="body" idx="1"/>
          </p:nvPr>
        </p:nvSpPr>
        <p:spPr/>
        <p:txBody>
          <a:bodyPr/>
          <a:lstStyle/>
          <a:p>
            <a:pPr marL="0" indent="0">
              <a:buNone/>
            </a:pPr>
            <a:r>
              <a:rPr lang="en-CA" b="1" dirty="0"/>
              <a:t>EXPLANATION</a:t>
            </a:r>
          </a:p>
          <a:p>
            <a:r>
              <a:rPr lang="en-GB" dirty="0"/>
              <a:t>Present the slide</a:t>
            </a:r>
          </a:p>
          <a:p>
            <a:r>
              <a:rPr lang="en-US" i="1" dirty="0"/>
              <a:t>Does anyone have any questions or need clarification?</a:t>
            </a:r>
          </a:p>
          <a:p>
            <a:r>
              <a:rPr lang="en-US" i="1" dirty="0"/>
              <a:t>In the next session we will discuss how to register a case, including eligibility criteria, prioritization criteria, and the next role play and case management form. </a:t>
            </a:r>
            <a:endParaRPr lang="en-BE" i="1" dirty="0"/>
          </a:p>
          <a:p>
            <a:endParaRPr lang="en-BE" dirty="0"/>
          </a:p>
          <a:p>
            <a:pPr lvl="1"/>
            <a:endParaRPr lang="en-BE" dirty="0"/>
          </a:p>
        </p:txBody>
      </p:sp>
      <p:sp>
        <p:nvSpPr>
          <p:cNvPr id="3" name="Slide Image Placeholder 2">
            <a:extLst>
              <a:ext uri="{FF2B5EF4-FFF2-40B4-BE49-F238E27FC236}">
                <a16:creationId xmlns:a16="http://schemas.microsoft.com/office/drawing/2014/main" id="{F1EF694E-EC6F-F2E9-C99C-909466C5FC18}"/>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A7E5F11C-0C22-AA5C-43A4-81514838F1D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33</a:t>
            </a:fld>
            <a:endParaRPr lang="en-US" sz="1200" dirty="0">
              <a:latin typeface="+mn-lt"/>
            </a:endParaRPr>
          </a:p>
        </p:txBody>
      </p:sp>
    </p:spTree>
    <p:extLst>
      <p:ext uri="{BB962C8B-B14F-4D97-AF65-F5344CB8AC3E}">
        <p14:creationId xmlns:p14="http://schemas.microsoft.com/office/powerpoint/2010/main" val="136999649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t>SESSION 4 DURATION: 1h45</a:t>
            </a:r>
          </a:p>
          <a:p>
            <a:pPr marL="0" indent="0">
              <a:buNone/>
            </a:pPr>
            <a:r>
              <a:rPr lang="en-US" dirty="0"/>
              <a:t>______________________________________________________________________________</a:t>
            </a:r>
          </a:p>
          <a:p>
            <a:pPr marL="0" indent="0">
              <a:buNone/>
            </a:pPr>
            <a:endParaRPr lang="en-US" dirty="0"/>
          </a:p>
          <a:p>
            <a:pPr marL="0" indent="0">
              <a:buNone/>
            </a:pPr>
            <a:r>
              <a:rPr lang="en-US" b="1" dirty="0"/>
              <a:t>EXPLANATION</a:t>
            </a:r>
            <a:endParaRPr lang="en-GB" dirty="0"/>
          </a:p>
          <a:p>
            <a:r>
              <a:rPr lang="en-GB" i="1" dirty="0"/>
              <a:t>A child’s case can be registered after obtaining informed consent and assent. </a:t>
            </a:r>
          </a:p>
          <a:p>
            <a:r>
              <a:rPr lang="en-GB" i="1" dirty="0"/>
              <a:t>During this session we will learn about how to complete the first step by registering the child. </a:t>
            </a:r>
          </a:p>
          <a:p>
            <a:endParaRPr lang="en-BE" dirty="0"/>
          </a:p>
        </p:txBody>
      </p:sp>
      <p:sp>
        <p:nvSpPr>
          <p:cNvPr id="6" name="Slide Image Placeholder 5">
            <a:extLst>
              <a:ext uri="{FF2B5EF4-FFF2-40B4-BE49-F238E27FC236}">
                <a16:creationId xmlns:a16="http://schemas.microsoft.com/office/drawing/2014/main" id="{646EA60E-5000-EC13-2173-87D2D33659E5}"/>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C937FF9B-6B98-F688-275A-EB150C55F26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34</a:t>
            </a:fld>
            <a:endParaRPr lang="en-US" sz="1200" dirty="0">
              <a:latin typeface="+mn-lt"/>
            </a:endParaRPr>
          </a:p>
        </p:txBody>
      </p:sp>
    </p:spTree>
    <p:extLst>
      <p:ext uri="{BB962C8B-B14F-4D97-AF65-F5344CB8AC3E}">
        <p14:creationId xmlns:p14="http://schemas.microsoft.com/office/powerpoint/2010/main" val="181863882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t>PLENARY DISCUSSION</a:t>
            </a:r>
          </a:p>
          <a:p>
            <a:r>
              <a:rPr lang="en-US" i="1" dirty="0"/>
              <a:t>At the time of registration, basic information on the child is gathered. </a:t>
            </a:r>
          </a:p>
          <a:p>
            <a:r>
              <a:rPr lang="en-US" i="1" dirty="0"/>
              <a:t>This basic information is used for 3 reasons:</a:t>
            </a:r>
          </a:p>
          <a:p>
            <a:pPr lvl="1"/>
            <a:r>
              <a:rPr lang="en-US" i="1" dirty="0"/>
              <a:t>Check eligibility of the child’s case</a:t>
            </a:r>
          </a:p>
          <a:p>
            <a:pPr lvl="1"/>
            <a:r>
              <a:rPr lang="en-US" i="1" dirty="0"/>
              <a:t>Risk level of the child’s case</a:t>
            </a:r>
          </a:p>
          <a:p>
            <a:pPr lvl="1"/>
            <a:r>
              <a:rPr lang="en-US" i="1" dirty="0"/>
              <a:t>If there are urgent needs that require immediate response </a:t>
            </a:r>
          </a:p>
          <a:p>
            <a:r>
              <a:rPr lang="en-US" i="1" dirty="0"/>
              <a:t>Which basic information is required at the time of registration?</a:t>
            </a:r>
          </a:p>
          <a:p>
            <a:pPr lvl="1"/>
            <a:r>
              <a:rPr lang="en-US" dirty="0"/>
              <a:t>Child’s name, age and sex</a:t>
            </a:r>
            <a:endParaRPr lang="en-BE" dirty="0"/>
          </a:p>
          <a:p>
            <a:pPr lvl="1"/>
            <a:r>
              <a:rPr lang="en-US" dirty="0"/>
              <a:t>Who the child is living/ staying with (if anyone)</a:t>
            </a:r>
            <a:endParaRPr lang="en-BE" dirty="0"/>
          </a:p>
          <a:p>
            <a:pPr lvl="1"/>
            <a:r>
              <a:rPr lang="en-US" dirty="0"/>
              <a:t>Where the child is currently staying and contact details</a:t>
            </a:r>
            <a:endParaRPr lang="en-BE" dirty="0"/>
          </a:p>
          <a:p>
            <a:pPr lvl="1"/>
            <a:r>
              <a:rPr lang="en-US" dirty="0"/>
              <a:t>Date and location where they are registered</a:t>
            </a:r>
            <a:endParaRPr lang="en-BE" dirty="0"/>
          </a:p>
          <a:p>
            <a:pPr lvl="1"/>
            <a:r>
              <a:rPr lang="en-US" dirty="0"/>
              <a:t>Initial protection concerns/ needs</a:t>
            </a:r>
            <a:endParaRPr lang="en-US" i="1" dirty="0"/>
          </a:p>
          <a:p>
            <a:r>
              <a:rPr lang="en-US" dirty="0"/>
              <a:t>Write down their responses on a flipchart</a:t>
            </a:r>
          </a:p>
          <a:p>
            <a:r>
              <a:rPr lang="en-US" dirty="0"/>
              <a:t>Review and complement their responses</a:t>
            </a:r>
          </a:p>
        </p:txBody>
      </p:sp>
      <p:sp>
        <p:nvSpPr>
          <p:cNvPr id="6" name="Slide Image Placeholder 5">
            <a:extLst>
              <a:ext uri="{FF2B5EF4-FFF2-40B4-BE49-F238E27FC236}">
                <a16:creationId xmlns:a16="http://schemas.microsoft.com/office/drawing/2014/main" id="{C4413E8B-95D9-CD80-BF37-EFB3D62CB4FF}"/>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0AAD8B57-F4C1-5D03-F448-06AE04A3BCF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35</a:t>
            </a:fld>
            <a:endParaRPr lang="en-US" sz="1200" dirty="0">
              <a:latin typeface="+mn-lt"/>
            </a:endParaRPr>
          </a:p>
        </p:txBody>
      </p:sp>
    </p:spTree>
    <p:extLst>
      <p:ext uri="{BB962C8B-B14F-4D97-AF65-F5344CB8AC3E}">
        <p14:creationId xmlns:p14="http://schemas.microsoft.com/office/powerpoint/2010/main" val="257766576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PLENARY DISCUSSION (15 minutes)</a:t>
            </a:r>
          </a:p>
          <a:p>
            <a:r>
              <a:rPr lang="en-GB" i="1" dirty="0"/>
              <a:t>Case management targets children and their families who face a child protection concern. </a:t>
            </a:r>
          </a:p>
          <a:p>
            <a:r>
              <a:rPr lang="en-GB" i="1" dirty="0"/>
              <a:t>The risk and the child protection concern children are facing or have faced are the main eligibility criteria</a:t>
            </a:r>
          </a:p>
          <a:p>
            <a:r>
              <a:rPr lang="en-GB" i="1" dirty="0"/>
              <a:t>What are the child protection concerns?</a:t>
            </a:r>
          </a:p>
          <a:p>
            <a:r>
              <a:rPr lang="en-US" dirty="0"/>
              <a:t>Write down their responses on a flipchart</a:t>
            </a:r>
          </a:p>
          <a:p>
            <a:r>
              <a:rPr lang="en-US" dirty="0"/>
              <a:t>Review and complement with the next slide</a:t>
            </a:r>
          </a:p>
        </p:txBody>
      </p:sp>
      <p:sp>
        <p:nvSpPr>
          <p:cNvPr id="6" name="Slide Image Placeholder 5">
            <a:extLst>
              <a:ext uri="{FF2B5EF4-FFF2-40B4-BE49-F238E27FC236}">
                <a16:creationId xmlns:a16="http://schemas.microsoft.com/office/drawing/2014/main" id="{745A7715-21B6-CF55-63E9-4E96BBCC7C6F}"/>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4ACCE28E-3FC2-4715-F554-FBBA939E8F2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36</a:t>
            </a:fld>
            <a:endParaRPr lang="en-US" sz="1200" dirty="0">
              <a:latin typeface="+mn-lt"/>
            </a:endParaRPr>
          </a:p>
        </p:txBody>
      </p:sp>
    </p:spTree>
    <p:extLst>
      <p:ext uri="{BB962C8B-B14F-4D97-AF65-F5344CB8AC3E}">
        <p14:creationId xmlns:p14="http://schemas.microsoft.com/office/powerpoint/2010/main" val="244089715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50" b="1" dirty="0"/>
              <a:t>EXPLANATION</a:t>
            </a:r>
          </a:p>
          <a:p>
            <a:r>
              <a:rPr lang="en-GB" sz="1150" i="1" dirty="0"/>
              <a:t>Case management addresses the needs of children at risk of harm and those who have been harmed</a:t>
            </a:r>
          </a:p>
          <a:p>
            <a:r>
              <a:rPr lang="en-GB" sz="1150" i="1" dirty="0"/>
              <a:t>It ensures that the children receive appropriate, systematic and timely support to minimize the negative impact of abuse, violence, neglect and exploitation. </a:t>
            </a:r>
          </a:p>
          <a:p>
            <a:r>
              <a:rPr lang="en-GB" sz="1150" dirty="0"/>
              <a:t>Guide participants to </a:t>
            </a:r>
            <a:r>
              <a:rPr lang="en-GB" sz="1150" b="1" dirty="0"/>
              <a:t>Workbook page 102-106: Registration form</a:t>
            </a:r>
          </a:p>
          <a:p>
            <a:r>
              <a:rPr lang="en-GB" sz="1150" dirty="0"/>
              <a:t>Ask a volunteer to read the child protection concerns listed on the form (</a:t>
            </a:r>
            <a:r>
              <a:rPr lang="en-GB" sz="1150" b="1" dirty="0"/>
              <a:t>Workbook page 106</a:t>
            </a:r>
            <a:r>
              <a:rPr lang="en-GB" sz="1150" dirty="0"/>
              <a:t>)</a:t>
            </a:r>
          </a:p>
          <a:p>
            <a:pPr lvl="1"/>
            <a:r>
              <a:rPr lang="en-GB" sz="1150" i="1" dirty="0"/>
              <a:t>These protection concerns significantly increase the risk of harm.</a:t>
            </a:r>
          </a:p>
          <a:p>
            <a:pPr lvl="0"/>
            <a:r>
              <a:rPr lang="en-GB" sz="1150" i="1" dirty="0"/>
              <a:t>Does anyone have any questions or need clarification?</a:t>
            </a:r>
          </a:p>
          <a:p>
            <a:pPr marL="0" indent="0">
              <a:buNone/>
            </a:pPr>
            <a:endParaRPr lang="en-US" sz="1150" i="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50" b="1" dirty="0"/>
              <a:t>EXPLANATION</a:t>
            </a:r>
            <a:endParaRPr lang="en-US" sz="1150" i="0" dirty="0"/>
          </a:p>
          <a:p>
            <a:r>
              <a:rPr lang="en-US" sz="1150" i="0" dirty="0"/>
              <a:t>Discuss the eligibility criteria</a:t>
            </a:r>
          </a:p>
          <a:p>
            <a:pPr lvl="1"/>
            <a:r>
              <a:rPr lang="en-US" sz="1150" i="0" dirty="0"/>
              <a:t>Note any of the criteria that were suggested by the participants </a:t>
            </a:r>
          </a:p>
          <a:p>
            <a:pPr lvl="1"/>
            <a:r>
              <a:rPr lang="en-US" sz="1150" i="0" dirty="0"/>
              <a:t>Explaining any new or potentially confusing terms.</a:t>
            </a:r>
            <a:endParaRPr lang="en-BE" sz="1150" i="0" dirty="0"/>
          </a:p>
          <a:p>
            <a:pPr lvl="1"/>
            <a:r>
              <a:rPr lang="en-US" sz="1150" i="0" dirty="0"/>
              <a:t>Clarify if participants do not understand what some of the criteria mean or why they are criteria for child protection case management</a:t>
            </a:r>
            <a:endParaRPr lang="en-BE" sz="1150" i="0" dirty="0"/>
          </a:p>
          <a:p>
            <a:r>
              <a:rPr lang="en-US" sz="1150" i="1" dirty="0"/>
              <a:t>As a caseworker, you must pay attention to whether or not a child’s situation constitutes a child protection case related to a protection concern or protection concerns. </a:t>
            </a:r>
            <a:endParaRPr lang="en-BE" sz="1150" i="1" dirty="0"/>
          </a:p>
          <a:p>
            <a:r>
              <a:rPr lang="en-US" sz="1150" i="1" dirty="0"/>
              <a:t>What problems might be caused if caseworkers do not know which cases their agency supports? </a:t>
            </a:r>
            <a:endParaRPr lang="en-BE" sz="1150" i="1" dirty="0"/>
          </a:p>
          <a:p>
            <a:pPr lvl="1"/>
            <a:r>
              <a:rPr lang="en-US" sz="1150" i="0" dirty="0"/>
              <a:t>Registration of too many cases overloading caseworkers and system.</a:t>
            </a:r>
            <a:endParaRPr lang="en-BE" sz="1150" i="0" dirty="0"/>
          </a:p>
          <a:p>
            <a:pPr lvl="1"/>
            <a:r>
              <a:rPr lang="en-US" sz="1150" i="0" dirty="0"/>
              <a:t>Difficult to identify which children really need case management.</a:t>
            </a:r>
          </a:p>
          <a:p>
            <a:pPr lvl="1"/>
            <a:r>
              <a:rPr lang="en-US" sz="1150" i="0" dirty="0"/>
              <a:t>Misunderstanding of community and other agencies about what you do etc.</a:t>
            </a:r>
            <a:endParaRPr lang="en-BE" sz="1150" i="1" dirty="0"/>
          </a:p>
          <a:p>
            <a:r>
              <a:rPr lang="en-US" sz="1150" i="1" dirty="0"/>
              <a:t>The purpose of eligibility criteria is to screen cases to verify that they meet the criteria for case management services</a:t>
            </a:r>
          </a:p>
          <a:p>
            <a:pPr lvl="1"/>
            <a:r>
              <a:rPr lang="en-US" sz="1150" i="1" dirty="0"/>
              <a:t>This is especially important when there are large numbers of children in need of support. </a:t>
            </a:r>
            <a:endParaRPr lang="en-BE" sz="1150" i="1" dirty="0"/>
          </a:p>
          <a:p>
            <a:pPr lvl="1"/>
            <a:r>
              <a:rPr lang="en-US" sz="1150" i="1" dirty="0"/>
              <a:t>Make sure other service providers aware of your eligibility criteria so that they do not refer cases to you that you cannot accept.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50" i="1" dirty="0"/>
              <a:t>We will now have a closer look at the child protection risk, based on the interaction of a child’s strengths, vulnerabilities and care and support received. </a:t>
            </a:r>
            <a:endParaRPr lang="en-BE" sz="1150" i="1" dirty="0"/>
          </a:p>
          <a:p>
            <a:endParaRPr lang="en-BE" sz="1150" i="1" dirty="0"/>
          </a:p>
        </p:txBody>
      </p:sp>
      <p:sp>
        <p:nvSpPr>
          <p:cNvPr id="6" name="Slide Image Placeholder 5">
            <a:extLst>
              <a:ext uri="{FF2B5EF4-FFF2-40B4-BE49-F238E27FC236}">
                <a16:creationId xmlns:a16="http://schemas.microsoft.com/office/drawing/2014/main" id="{7699A424-5CE6-6A67-FE48-AD9877CC4847}"/>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6A22AAB-CCC1-7F7D-5504-D221DD518FF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37</a:t>
            </a:fld>
            <a:endParaRPr lang="en-US" sz="1200" dirty="0">
              <a:latin typeface="+mn-lt"/>
            </a:endParaRPr>
          </a:p>
        </p:txBody>
      </p:sp>
    </p:spTree>
    <p:extLst>
      <p:ext uri="{BB962C8B-B14F-4D97-AF65-F5344CB8AC3E}">
        <p14:creationId xmlns:p14="http://schemas.microsoft.com/office/powerpoint/2010/main" val="412070369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Children will experience protection concerns differently depending on their other characteristics (strengths and vulnerabilities) and the care and support they receive. </a:t>
            </a:r>
          </a:p>
          <a:p>
            <a:r>
              <a:rPr lang="en-GB" i="1" dirty="0"/>
              <a:t>When analysing a child protection risk, both the risk factors (vulnerabilities and child protection concerns) and protective factors (strengths, care and support) need to considered.</a:t>
            </a:r>
          </a:p>
          <a:p>
            <a:r>
              <a:rPr lang="en-US" i="1" dirty="0"/>
              <a:t>Let’s have a look at this model that visualizes risks</a:t>
            </a:r>
          </a:p>
          <a:p>
            <a:r>
              <a:rPr lang="en-GB" i="1" dirty="0"/>
              <a:t>The visualized risk model:</a:t>
            </a:r>
          </a:p>
          <a:p>
            <a:pPr lvl="1"/>
            <a:r>
              <a:rPr lang="en-GB" i="1" dirty="0"/>
              <a:t>The child in the middle is trying to stay standing</a:t>
            </a:r>
          </a:p>
          <a:p>
            <a:pPr lvl="1"/>
            <a:r>
              <a:rPr lang="en-GB" i="1" dirty="0"/>
              <a:t>Risk factors such as vulnerabilities and child protection concerns are weighing them down. The risk factors are cumulative, the more risk factors – the higher the risk.</a:t>
            </a:r>
          </a:p>
          <a:p>
            <a:pPr lvl="1"/>
            <a:r>
              <a:rPr lang="en-GB" i="1" dirty="0"/>
              <a:t>Protective factors such as strengths, care and support are helping the child to stay standing, to carry the weight the risk factors might put on them.</a:t>
            </a:r>
          </a:p>
        </p:txBody>
      </p:sp>
      <p:sp>
        <p:nvSpPr>
          <p:cNvPr id="6" name="Slide Image Placeholder 5">
            <a:extLst>
              <a:ext uri="{FF2B5EF4-FFF2-40B4-BE49-F238E27FC236}">
                <a16:creationId xmlns:a16="http://schemas.microsoft.com/office/drawing/2014/main" id="{16BC2205-E034-A3D9-81C0-3639B2ADC94E}"/>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81F372D9-FDC3-28B2-E829-CB2CB464AE1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38</a:t>
            </a:fld>
            <a:endParaRPr lang="en-US" sz="1200" dirty="0">
              <a:latin typeface="+mn-lt"/>
            </a:endParaRPr>
          </a:p>
        </p:txBody>
      </p:sp>
    </p:spTree>
    <p:extLst>
      <p:ext uri="{BB962C8B-B14F-4D97-AF65-F5344CB8AC3E}">
        <p14:creationId xmlns:p14="http://schemas.microsoft.com/office/powerpoint/2010/main" val="311303267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ADAPT FOR CONTEXT</a:t>
            </a:r>
          </a:p>
          <a:p>
            <a:pPr marL="171450" marR="0" lvl="0" indent="-171450" algn="l" defTabSz="914400" rtl="0" eaLnBrk="1" fontAlgn="auto" latinLnBrk="0" hangingPunct="1">
              <a:lnSpc>
                <a:spcPct val="100000"/>
              </a:lnSpc>
              <a:spcBef>
                <a:spcPts val="0"/>
              </a:spcBef>
              <a:spcAft>
                <a:spcPts val="0"/>
              </a:spcAft>
              <a:buClrTx/>
              <a:buSzTx/>
              <a:tabLst/>
              <a:defRPr/>
            </a:pPr>
            <a:r>
              <a:rPr lang="en-US" dirty="0"/>
              <a:t>Adapt the risk levels to match the SOPs in your local context (i.e. low, medium, high, 0-4 etc.) </a:t>
            </a:r>
          </a:p>
          <a:p>
            <a:pPr marL="171450" marR="0" lvl="0" indent="-171450" algn="l" defTabSz="914400" rtl="0" eaLnBrk="1" fontAlgn="auto" latinLnBrk="0" hangingPunct="1">
              <a:lnSpc>
                <a:spcPct val="100000"/>
              </a:lnSpc>
              <a:spcBef>
                <a:spcPts val="0"/>
              </a:spcBef>
              <a:spcAft>
                <a:spcPts val="0"/>
              </a:spcAft>
              <a:buClrTx/>
              <a:buSzTx/>
              <a:tabLst/>
              <a:defRPr/>
            </a:pPr>
            <a:r>
              <a:rPr lang="en-US" dirty="0"/>
              <a:t>Alter the slide and workbook as needed </a:t>
            </a:r>
            <a:endParaRPr lang="en-BE"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b="1" dirty="0"/>
          </a:p>
          <a:p>
            <a:pPr marL="0" indent="0">
              <a:buNone/>
            </a:pPr>
            <a:r>
              <a:rPr lang="en-GB" b="1" dirty="0"/>
              <a:t>EXPLANATION</a:t>
            </a:r>
          </a:p>
          <a:p>
            <a:r>
              <a:rPr lang="en-GB" i="1" dirty="0"/>
              <a:t>The risk level, the chance that harm will happen to a child, can be labelled high, medium or low.</a:t>
            </a:r>
          </a:p>
          <a:p>
            <a:pPr lvl="1"/>
            <a:r>
              <a:rPr lang="en-GB" i="1" dirty="0"/>
              <a:t>These labels indicate the urgency and timelines to complete each step of the case management process are provided in the SOP.</a:t>
            </a:r>
          </a:p>
          <a:p>
            <a:pPr lvl="1"/>
            <a:r>
              <a:rPr lang="en-GB" i="1" dirty="0"/>
              <a:t>For each risk level, a timeframe for the case management steps has been developed. Cases at high risk of harm need an immediate response and should be prioritized above cases with low risk of harm. </a:t>
            </a:r>
          </a:p>
          <a:p>
            <a:pPr lvl="1"/>
            <a:r>
              <a:rPr lang="en-GB" i="1" dirty="0"/>
              <a:t>For example, the assessment of a child’s case needs to be completed within 48h if the risk of harm is high, while the caseworker has 1 week time for children at medium risk</a:t>
            </a:r>
          </a:p>
        </p:txBody>
      </p:sp>
      <p:sp>
        <p:nvSpPr>
          <p:cNvPr id="6" name="Slide Image Placeholder 5">
            <a:extLst>
              <a:ext uri="{FF2B5EF4-FFF2-40B4-BE49-F238E27FC236}">
                <a16:creationId xmlns:a16="http://schemas.microsoft.com/office/drawing/2014/main" id="{AF246A5A-2359-4B12-056C-71DC025E92CC}"/>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60DC2BF-01E9-5013-C36B-26E180E9F63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39</a:t>
            </a:fld>
            <a:endParaRPr lang="en-US" sz="1200" dirty="0">
              <a:latin typeface="+mn-lt"/>
            </a:endParaRPr>
          </a:p>
        </p:txBody>
      </p:sp>
    </p:spTree>
    <p:extLst>
      <p:ext uri="{BB962C8B-B14F-4D97-AF65-F5344CB8AC3E}">
        <p14:creationId xmlns:p14="http://schemas.microsoft.com/office/powerpoint/2010/main" val="745646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Notes Placeholder 26">
            <a:extLst>
              <a:ext uri="{FF2B5EF4-FFF2-40B4-BE49-F238E27FC236}">
                <a16:creationId xmlns:a16="http://schemas.microsoft.com/office/drawing/2014/main" id="{FD3815A3-7D0A-FEE4-9398-8EA611E93849}"/>
              </a:ext>
            </a:extLst>
          </p:cNvPr>
          <p:cNvSpPr>
            <a:spLocks noGrp="1"/>
          </p:cNvSpPr>
          <p:nvPr>
            <p:ph type="body" idx="1"/>
          </p:nvPr>
        </p:nvSpPr>
        <p:spPr/>
        <p:txBody>
          <a:bodyPr/>
          <a:lstStyle/>
          <a:p>
            <a:pPr marL="0" indent="0">
              <a:buNone/>
            </a:pPr>
            <a:r>
              <a:rPr lang="en-GB" b="1" dirty="0">
                <a:sym typeface="Helvetica Neue"/>
              </a:rPr>
              <a:t>EXPLANATION</a:t>
            </a:r>
          </a:p>
          <a:p>
            <a:r>
              <a:rPr lang="en-GB" dirty="0"/>
              <a:t>Present the slide</a:t>
            </a:r>
          </a:p>
          <a:p>
            <a:r>
              <a:rPr lang="en-GB" dirty="0">
                <a:sym typeface="Helvetica Neue"/>
              </a:rPr>
              <a:t>Remind the participants of:</a:t>
            </a:r>
          </a:p>
          <a:p>
            <a:pPr lvl="1"/>
            <a:r>
              <a:rPr lang="en-GB" dirty="0">
                <a:sym typeface="Helvetica Neue"/>
              </a:rPr>
              <a:t>The learning agreement </a:t>
            </a:r>
          </a:p>
          <a:p>
            <a:pPr lvl="1"/>
            <a:r>
              <a:rPr lang="en-GB" dirty="0">
                <a:sym typeface="Helvetica Neue"/>
              </a:rPr>
              <a:t>Any ‘housekeeping’ (e.g. breaks, location of toilets etc.)</a:t>
            </a:r>
            <a:endParaRPr lang="en-GB" dirty="0"/>
          </a:p>
          <a:p>
            <a:endParaRPr lang="en-CA" dirty="0"/>
          </a:p>
          <a:p>
            <a:endParaRPr lang="en-CA" dirty="0"/>
          </a:p>
        </p:txBody>
      </p:sp>
      <p:sp>
        <p:nvSpPr>
          <p:cNvPr id="3" name="Slide Image Placeholder 2">
            <a:extLst>
              <a:ext uri="{FF2B5EF4-FFF2-40B4-BE49-F238E27FC236}">
                <a16:creationId xmlns:a16="http://schemas.microsoft.com/office/drawing/2014/main" id="{801ECAEB-B610-9C58-48CF-9C1449F71B56}"/>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95FDDE0F-26F2-8012-F879-5BFAADD99B9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a:t>
            </a:fld>
            <a:endParaRPr lang="en-US" sz="1200" dirty="0">
              <a:latin typeface="+mn-lt"/>
            </a:endParaRPr>
          </a:p>
        </p:txBody>
      </p:sp>
    </p:spTree>
    <p:extLst>
      <p:ext uri="{BB962C8B-B14F-4D97-AF65-F5344CB8AC3E}">
        <p14:creationId xmlns:p14="http://schemas.microsoft.com/office/powerpoint/2010/main" val="423128156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ADAPT FOR CONTEXT</a:t>
            </a:r>
          </a:p>
          <a:p>
            <a:pPr marL="171450" marR="0" lvl="0" indent="-171450" algn="l" defTabSz="914400" rtl="0" eaLnBrk="1" fontAlgn="auto" latinLnBrk="0" hangingPunct="1">
              <a:lnSpc>
                <a:spcPct val="100000"/>
              </a:lnSpc>
              <a:spcBef>
                <a:spcPts val="0"/>
              </a:spcBef>
              <a:spcAft>
                <a:spcPts val="0"/>
              </a:spcAft>
              <a:buClrTx/>
              <a:buSzTx/>
              <a:tabLst/>
              <a:defRPr/>
            </a:pPr>
            <a:r>
              <a:rPr lang="en-US" dirty="0"/>
              <a:t>Adapt the risk levels to match the SOPs in your local context (i.e. low, medium, high, 0-4 etc.)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b="1" dirty="0"/>
          </a:p>
          <a:p>
            <a:pPr marL="0" indent="0">
              <a:buNone/>
            </a:pPr>
            <a:r>
              <a:rPr lang="en-GB" b="1" dirty="0"/>
              <a:t>PLENARY DISCUSSION (5 minutes)</a:t>
            </a:r>
          </a:p>
          <a:p>
            <a:r>
              <a:rPr lang="en-GB" dirty="0"/>
              <a:t>Present the slide (Selim’s case)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Taking the risk and protective factors into account. What is the risk level of this child?</a:t>
            </a:r>
          </a:p>
          <a:p>
            <a:pPr lvl="1"/>
            <a:r>
              <a:rPr lang="en-US" dirty="0"/>
              <a:t>Risk level is low</a:t>
            </a:r>
          </a:p>
        </p:txBody>
      </p:sp>
      <p:sp>
        <p:nvSpPr>
          <p:cNvPr id="6" name="Slide Image Placeholder 5">
            <a:extLst>
              <a:ext uri="{FF2B5EF4-FFF2-40B4-BE49-F238E27FC236}">
                <a16:creationId xmlns:a16="http://schemas.microsoft.com/office/drawing/2014/main" id="{D1E8BC00-C4FD-521D-B041-383E3DB5C2F7}"/>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BFFD267B-A385-D150-9B49-01A21E2BFEA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40</a:t>
            </a:fld>
            <a:endParaRPr lang="en-US" sz="1200" dirty="0">
              <a:latin typeface="+mn-lt"/>
            </a:endParaRPr>
          </a:p>
        </p:txBody>
      </p:sp>
    </p:spTree>
    <p:extLst>
      <p:ext uri="{BB962C8B-B14F-4D97-AF65-F5344CB8AC3E}">
        <p14:creationId xmlns:p14="http://schemas.microsoft.com/office/powerpoint/2010/main" val="137625161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ADAPT FOR CONTEXT</a:t>
            </a:r>
          </a:p>
          <a:p>
            <a:pPr marL="171450" marR="0" lvl="0" indent="-171450" algn="l" defTabSz="914400" rtl="0" eaLnBrk="1" fontAlgn="auto" latinLnBrk="0" hangingPunct="1">
              <a:lnSpc>
                <a:spcPct val="100000"/>
              </a:lnSpc>
              <a:spcBef>
                <a:spcPts val="0"/>
              </a:spcBef>
              <a:spcAft>
                <a:spcPts val="0"/>
              </a:spcAft>
              <a:buClrTx/>
              <a:buSzTx/>
              <a:tabLst/>
              <a:defRPr/>
            </a:pPr>
            <a:r>
              <a:rPr lang="en-US" dirty="0"/>
              <a:t>Adapt the risk levels to match the SOPs in your local context (i.e. low, medium, high, 0-4 etc.)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b="1" dirty="0"/>
          </a:p>
          <a:p>
            <a:pPr marL="0" indent="0">
              <a:buNone/>
            </a:pPr>
            <a:r>
              <a:rPr lang="en-GB" b="1" dirty="0"/>
              <a:t>PLENARY DISCUSSION (5 minutes)</a:t>
            </a:r>
          </a:p>
          <a:p>
            <a:r>
              <a:rPr lang="en-GB" dirty="0"/>
              <a:t>Present the slide (Maimona’s case)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Taking the risk and protective factors into account. What is the risk level of this child?</a:t>
            </a:r>
          </a:p>
          <a:p>
            <a:pPr lvl="1"/>
            <a:r>
              <a:rPr lang="en-US" dirty="0"/>
              <a:t>Risk level is high</a:t>
            </a:r>
          </a:p>
          <a:p>
            <a:r>
              <a:rPr lang="en-US" i="1" dirty="0"/>
              <a:t>These two children have a very different situation in terms of risk and protective factors</a:t>
            </a:r>
          </a:p>
          <a:p>
            <a:pPr lvl="1"/>
            <a:r>
              <a:rPr lang="en-US" i="1" dirty="0"/>
              <a:t>One child at ‘low risk’ of harm coming to them</a:t>
            </a:r>
          </a:p>
          <a:p>
            <a:pPr lvl="1"/>
            <a:r>
              <a:rPr lang="en-US" i="1" dirty="0"/>
              <a:t>One child at ‘high risk’ of harm coming to them</a:t>
            </a:r>
            <a:endParaRPr lang="en-BE" i="1" dirty="0"/>
          </a:p>
          <a:p>
            <a:endParaRPr lang="en-US" dirty="0"/>
          </a:p>
          <a:p>
            <a:endParaRPr lang="en-US" dirty="0"/>
          </a:p>
          <a:p>
            <a:endParaRPr lang="en-BE" dirty="0"/>
          </a:p>
        </p:txBody>
      </p:sp>
      <p:sp>
        <p:nvSpPr>
          <p:cNvPr id="6" name="Slide Image Placeholder 5">
            <a:extLst>
              <a:ext uri="{FF2B5EF4-FFF2-40B4-BE49-F238E27FC236}">
                <a16:creationId xmlns:a16="http://schemas.microsoft.com/office/drawing/2014/main" id="{B204A83E-C986-50D1-4F8B-31ABEAB972A3}"/>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8992F50D-D558-CD1A-5A30-88725A31B39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41</a:t>
            </a:fld>
            <a:endParaRPr lang="en-US" sz="1200" dirty="0">
              <a:latin typeface="+mn-lt"/>
            </a:endParaRPr>
          </a:p>
        </p:txBody>
      </p:sp>
    </p:spTree>
    <p:extLst>
      <p:ext uri="{BB962C8B-B14F-4D97-AF65-F5344CB8AC3E}">
        <p14:creationId xmlns:p14="http://schemas.microsoft.com/office/powerpoint/2010/main" val="240849822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ADAPT FOR CONTEXT</a:t>
            </a:r>
          </a:p>
          <a:p>
            <a:pPr marL="171450" marR="0" lvl="0" indent="-171450" algn="l" defTabSz="914400" rtl="0" eaLnBrk="1" fontAlgn="auto" latinLnBrk="0" hangingPunct="1">
              <a:lnSpc>
                <a:spcPct val="100000"/>
              </a:lnSpc>
              <a:spcBef>
                <a:spcPts val="0"/>
              </a:spcBef>
              <a:spcAft>
                <a:spcPts val="0"/>
              </a:spcAft>
              <a:buClrTx/>
              <a:buSzTx/>
              <a:tabLst/>
              <a:defRPr/>
            </a:pPr>
            <a:r>
              <a:rPr lang="en-US" dirty="0"/>
              <a:t>Adapt the risk levels to match the SOPs in your local context (i.e. low, medium, high, 0-4 etc.)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b="1" dirty="0"/>
          </a:p>
          <a:p>
            <a:pPr marL="0" indent="0">
              <a:buNone/>
            </a:pPr>
            <a:r>
              <a:rPr lang="en-GB" b="1" dirty="0"/>
              <a:t>PLENARY DISCUSSION (5 minutes)</a:t>
            </a:r>
          </a:p>
          <a:p>
            <a:r>
              <a:rPr lang="en-GB" dirty="0"/>
              <a:t>Present the slide (Khalid’s case)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Taking the risk and protective factors into account. What is the risk level of this child?</a:t>
            </a:r>
          </a:p>
          <a:p>
            <a:pPr lvl="1"/>
            <a:r>
              <a:rPr lang="en-US" dirty="0"/>
              <a:t>Risk level is low</a:t>
            </a:r>
          </a:p>
        </p:txBody>
      </p:sp>
      <p:sp>
        <p:nvSpPr>
          <p:cNvPr id="6" name="Slide Image Placeholder 5">
            <a:extLst>
              <a:ext uri="{FF2B5EF4-FFF2-40B4-BE49-F238E27FC236}">
                <a16:creationId xmlns:a16="http://schemas.microsoft.com/office/drawing/2014/main" id="{CBE71170-8B07-53D4-C1BD-9F82502AEE00}"/>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2329166E-48F3-C570-121A-7EA96AEF94D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42</a:t>
            </a:fld>
            <a:endParaRPr lang="en-US" sz="1200" dirty="0">
              <a:latin typeface="+mn-lt"/>
            </a:endParaRPr>
          </a:p>
        </p:txBody>
      </p:sp>
    </p:spTree>
    <p:extLst>
      <p:ext uri="{BB962C8B-B14F-4D97-AF65-F5344CB8AC3E}">
        <p14:creationId xmlns:p14="http://schemas.microsoft.com/office/powerpoint/2010/main" val="150034590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ADAPT FOR CONTEXT</a:t>
            </a:r>
          </a:p>
          <a:p>
            <a:pPr marL="171450" marR="0" lvl="0" indent="-171450" algn="l" defTabSz="914400" rtl="0" eaLnBrk="1" fontAlgn="auto" latinLnBrk="0" hangingPunct="1">
              <a:lnSpc>
                <a:spcPct val="100000"/>
              </a:lnSpc>
              <a:spcBef>
                <a:spcPts val="0"/>
              </a:spcBef>
              <a:spcAft>
                <a:spcPts val="0"/>
              </a:spcAft>
              <a:buClrTx/>
              <a:buSzTx/>
              <a:tabLst/>
              <a:defRPr/>
            </a:pPr>
            <a:r>
              <a:rPr lang="en-US" dirty="0"/>
              <a:t>Adapt the risk levels to match the SOPs in your local context (i.e. low, medium, high, 0-4 etc.)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b="1" dirty="0"/>
          </a:p>
          <a:p>
            <a:pPr marL="0" indent="0">
              <a:buNone/>
            </a:pPr>
            <a:r>
              <a:rPr lang="en-GB" b="1" dirty="0"/>
              <a:t>INTRODUCTION</a:t>
            </a:r>
          </a:p>
          <a:p>
            <a:pPr marL="171450" indent="-171450"/>
            <a:r>
              <a:rPr lang="en-GB" i="1" dirty="0"/>
              <a:t>We will now try to analyse the risk of Amina’s case based on the information provided in the two role play scenario’s.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0" dirty="0"/>
              <a:t>Divide the participants in 4 groups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Guide participants to </a:t>
            </a:r>
            <a:r>
              <a:rPr lang="en-US" b="1" dirty="0"/>
              <a:t>Workbook page 107-108: Case study – initial assessment</a:t>
            </a:r>
          </a:p>
          <a:p>
            <a:r>
              <a:rPr lang="en-GB" i="1" dirty="0"/>
              <a:t>In your groups:</a:t>
            </a:r>
          </a:p>
          <a:p>
            <a:pPr lvl="1"/>
            <a:r>
              <a:rPr lang="en-GB" i="1" dirty="0"/>
              <a:t>Read both role play scenarios and the additional info </a:t>
            </a:r>
          </a:p>
          <a:p>
            <a:pPr lvl="1"/>
            <a:r>
              <a:rPr lang="en-GB" i="1" dirty="0"/>
              <a:t>Highlight information that is relevant for Amina’s risk analysis.</a:t>
            </a:r>
          </a:p>
          <a:p>
            <a:pPr lvl="1"/>
            <a:r>
              <a:rPr lang="en-GB" i="1" dirty="0"/>
              <a:t>Fill out the model, listing the vulnerabilities, child protection concerns, strengths and care &amp; support for Amina’s case.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During the initial assessment we only have basic information, more information will be gathered during the assessment phase.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Only fill in the factors that are stated in the scenarios. Do not invent or assume any factors!</a:t>
            </a:r>
            <a:endParaRPr lang="en-US" b="1" i="1" dirty="0"/>
          </a:p>
          <a:p>
            <a:endParaRPr lang="en-GB" dirty="0"/>
          </a:p>
          <a:p>
            <a:pPr marL="0" indent="0">
              <a:buNone/>
            </a:pPr>
            <a:r>
              <a:rPr lang="en-GB" b="1" dirty="0"/>
              <a:t>GROUP WORK (10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dirty="0"/>
              <a:t>Inform participants they have 10 minutes to complete the activity</a:t>
            </a:r>
          </a:p>
          <a:p>
            <a:pPr marL="171450" marR="0" lvl="0" indent="-171450" algn="l" defTabSz="914400" rtl="0" eaLnBrk="1" fontAlgn="auto" latinLnBrk="0" hangingPunct="1">
              <a:lnSpc>
                <a:spcPct val="100000"/>
              </a:lnSpc>
              <a:spcBef>
                <a:spcPts val="0"/>
              </a:spcBef>
              <a:spcAft>
                <a:spcPts val="0"/>
              </a:spcAft>
              <a:buClrTx/>
              <a:buSzTx/>
              <a:tabLst/>
              <a:defRPr/>
            </a:pPr>
            <a:r>
              <a:rPr lang="en-GB" dirty="0"/>
              <a:t>While participants work, draw the model on a flipchart.</a:t>
            </a:r>
          </a:p>
          <a:p>
            <a:pPr marL="0" indent="0">
              <a:buNone/>
            </a:pPr>
            <a:endParaRPr lang="en-GB" b="1" dirty="0"/>
          </a:p>
          <a:p>
            <a:pPr marL="0" indent="0">
              <a:buNone/>
            </a:pPr>
            <a:r>
              <a:rPr lang="en-GB" b="1" dirty="0"/>
              <a:t>PLENARY DISCUSSION (20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If you divided the participants in 4 groups, each group can present one of the risk analysis elements (1, strengths, 2, care and support 3. vulnerabilities 4 protection concerns)</a:t>
            </a:r>
          </a:p>
          <a:p>
            <a:pPr marL="0" indent="0">
              <a:buNone/>
            </a:pPr>
            <a:endParaRPr lang="en-GB" dirty="0"/>
          </a:p>
          <a:p>
            <a:pPr marL="0" indent="0">
              <a:buNone/>
            </a:pPr>
            <a:r>
              <a:rPr lang="en-GB" b="1" dirty="0"/>
              <a:t>CONTINUED </a:t>
            </a:r>
            <a:r>
              <a:rPr lang="en-GB" b="1" dirty="0">
                <a:sym typeface="Wingdings" panose="05000000000000000000" pitchFamily="2" charset="2"/>
              </a:rPr>
              <a:t></a:t>
            </a:r>
          </a:p>
        </p:txBody>
      </p:sp>
      <p:sp>
        <p:nvSpPr>
          <p:cNvPr id="6" name="Slide Image Placeholder 5">
            <a:extLst>
              <a:ext uri="{FF2B5EF4-FFF2-40B4-BE49-F238E27FC236}">
                <a16:creationId xmlns:a16="http://schemas.microsoft.com/office/drawing/2014/main" id="{04F6C20F-0691-9024-C80D-403F6F38E16D}"/>
              </a:ext>
            </a:extLst>
          </p:cNvPr>
          <p:cNvSpPr>
            <a:spLocks noGrp="1" noRot="1" noChangeAspect="1"/>
          </p:cNvSpPr>
          <p:nvPr>
            <p:ph type="sldImg"/>
          </p:nvPr>
        </p:nvSpPr>
        <p:spPr/>
      </p:sp>
      <p:sp>
        <p:nvSpPr>
          <p:cNvPr id="9" name="Google Shape;725;p48:notes">
            <a:extLst>
              <a:ext uri="{FF2B5EF4-FFF2-40B4-BE49-F238E27FC236}">
                <a16:creationId xmlns:a16="http://schemas.microsoft.com/office/drawing/2014/main" id="{5815D98D-4078-61C8-70ED-A5172A81B4A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43</a:t>
            </a:fld>
            <a:endParaRPr lang="en-US" sz="1200" dirty="0">
              <a:latin typeface="+mn-lt"/>
            </a:endParaRPr>
          </a:p>
        </p:txBody>
      </p:sp>
    </p:spTree>
    <p:extLst>
      <p:ext uri="{BB962C8B-B14F-4D97-AF65-F5344CB8AC3E}">
        <p14:creationId xmlns:p14="http://schemas.microsoft.com/office/powerpoint/2010/main" val="49111579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5" cy="9211334"/>
          </a:xfrm>
        </p:spPr>
        <p:txBody>
          <a:bodyPr/>
          <a:lstStyle/>
          <a:p>
            <a:r>
              <a:rPr lang="en-GB" dirty="0"/>
              <a:t>Ask for a volunteer of each group to:</a:t>
            </a:r>
          </a:p>
          <a:p>
            <a:pPr lvl="1"/>
            <a:r>
              <a:rPr lang="en-GB" dirty="0"/>
              <a:t>Share the protective factors they have identified (separating strengths from care &amp; support) or the risk factors (child protection concerns) </a:t>
            </a:r>
          </a:p>
          <a:p>
            <a:pPr lvl="1"/>
            <a:r>
              <a:rPr lang="en-GB" dirty="0"/>
              <a:t>Write them on the flipchart</a:t>
            </a:r>
          </a:p>
          <a:p>
            <a:r>
              <a:rPr lang="en-GB" i="1" dirty="0"/>
              <a:t>What risk level would you give to Amina’s case?</a:t>
            </a:r>
          </a:p>
          <a:p>
            <a:r>
              <a:rPr lang="en-GB" dirty="0"/>
              <a:t>Review the inputs of the groups based on the overview of risk analysis elements listed below</a:t>
            </a:r>
          </a:p>
          <a:p>
            <a:pPr marL="0" indent="0">
              <a:buNone/>
            </a:pPr>
            <a:r>
              <a:rPr lang="en-US" dirty="0"/>
              <a:t>______________________________________________________________________________</a:t>
            </a:r>
          </a:p>
          <a:p>
            <a:pPr marL="0" indent="0">
              <a:buNone/>
            </a:pPr>
            <a:endParaRPr lang="en-GB" dirty="0"/>
          </a:p>
          <a:p>
            <a:pPr marL="0" indent="0">
              <a:buNone/>
            </a:pPr>
            <a:r>
              <a:rPr lang="en-GB" b="1" dirty="0"/>
              <a:t>RESPONSES</a:t>
            </a:r>
          </a:p>
          <a:p>
            <a:pPr lvl="0"/>
            <a:r>
              <a:rPr lang="en-GB" dirty="0"/>
              <a:t>Strengths: Caring for her family, finished primary school</a:t>
            </a:r>
          </a:p>
          <a:p>
            <a:pPr lvl="0"/>
            <a:r>
              <a:rPr lang="en-GB" dirty="0"/>
              <a:t>Care and support: Care by mother, community volunteer identified them</a:t>
            </a:r>
          </a:p>
          <a:p>
            <a:pPr lvl="0"/>
            <a:r>
              <a:rPr lang="en-GB" dirty="0"/>
              <a:t>Vulnerabilities: poverty, distress (anxious, scared), single headed household,</a:t>
            </a:r>
          </a:p>
          <a:p>
            <a:pPr lvl="0"/>
            <a:r>
              <a:rPr lang="en-GB" dirty="0"/>
              <a:t>Child protection concern: child marriage, grooming, child </a:t>
            </a:r>
            <a:r>
              <a:rPr lang="en-US" noProof="0" dirty="0"/>
              <a:t>labor</a:t>
            </a:r>
          </a:p>
          <a:p>
            <a:pPr lvl="0"/>
            <a:r>
              <a:rPr lang="en-GB" dirty="0"/>
              <a:t>Risk level: medium</a:t>
            </a:r>
          </a:p>
        </p:txBody>
      </p:sp>
      <p:sp>
        <p:nvSpPr>
          <p:cNvPr id="2" name="Google Shape;725;p48:notes">
            <a:extLst>
              <a:ext uri="{FF2B5EF4-FFF2-40B4-BE49-F238E27FC236}">
                <a16:creationId xmlns:a16="http://schemas.microsoft.com/office/drawing/2014/main" id="{245DA70F-9A77-E2F0-ABF1-71E6EBED9B7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44</a:t>
            </a:fld>
            <a:endParaRPr lang="en-US" sz="1200" dirty="0">
              <a:latin typeface="+mn-lt"/>
            </a:endParaRPr>
          </a:p>
        </p:txBody>
      </p:sp>
    </p:spTree>
    <p:extLst>
      <p:ext uri="{BB962C8B-B14F-4D97-AF65-F5344CB8AC3E}">
        <p14:creationId xmlns:p14="http://schemas.microsoft.com/office/powerpoint/2010/main" val="343591278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PLENARY DISCUSSION (5 minutes)</a:t>
            </a:r>
          </a:p>
          <a:p>
            <a:r>
              <a:rPr lang="en-GB" i="1" dirty="0"/>
              <a:t>We learned about:</a:t>
            </a:r>
          </a:p>
          <a:p>
            <a:pPr lvl="1"/>
            <a:r>
              <a:rPr lang="en-GB" i="1" dirty="0"/>
              <a:t>the eligibility of children for case management </a:t>
            </a:r>
          </a:p>
          <a:p>
            <a:pPr lvl="1"/>
            <a:r>
              <a:rPr lang="en-GB" i="1" dirty="0"/>
              <a:t>the importance to identify the protection concerns </a:t>
            </a:r>
          </a:p>
          <a:p>
            <a:pPr lvl="1"/>
            <a:r>
              <a:rPr lang="en-GB" i="1" dirty="0"/>
              <a:t>How to analyse the risk level based on the interaction of these concerns with a child’s strengths, vulnerabilities, care and support received.</a:t>
            </a:r>
          </a:p>
          <a:p>
            <a:r>
              <a:rPr lang="en-GB" i="1" dirty="0"/>
              <a:t>It is also possible that children and their families have been referred to case management, but they do not meet the eligibility criteria as there is no child protection risk.</a:t>
            </a:r>
          </a:p>
          <a:p>
            <a:r>
              <a:rPr lang="en-GB" i="1" dirty="0"/>
              <a:t>What should a caseworker do when the child’s case does not meet the eligibility criteria? </a:t>
            </a:r>
          </a:p>
          <a:p>
            <a:r>
              <a:rPr lang="en-GB" dirty="0"/>
              <a:t>Complement their responses with the next slide</a:t>
            </a:r>
          </a:p>
        </p:txBody>
      </p:sp>
      <p:sp>
        <p:nvSpPr>
          <p:cNvPr id="6" name="Slide Image Placeholder 5">
            <a:extLst>
              <a:ext uri="{FF2B5EF4-FFF2-40B4-BE49-F238E27FC236}">
                <a16:creationId xmlns:a16="http://schemas.microsoft.com/office/drawing/2014/main" id="{83793EF5-AB5D-8083-2C40-4C434C9A2762}"/>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21C594F5-D650-BD6A-CECF-207C931C702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45</a:t>
            </a:fld>
            <a:endParaRPr lang="en-US" sz="1200" dirty="0">
              <a:latin typeface="+mn-lt"/>
            </a:endParaRPr>
          </a:p>
        </p:txBody>
      </p:sp>
    </p:spTree>
    <p:extLst>
      <p:ext uri="{BB962C8B-B14F-4D97-AF65-F5344CB8AC3E}">
        <p14:creationId xmlns:p14="http://schemas.microsoft.com/office/powerpoint/2010/main" val="180610078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Even when a child is not eligible for case management, the caseworker can still take some helpful actions</a:t>
            </a:r>
          </a:p>
          <a:p>
            <a:r>
              <a:rPr lang="en-GB" dirty="0"/>
              <a:t>Present the slide</a:t>
            </a:r>
          </a:p>
          <a:p>
            <a:r>
              <a:rPr lang="en-US" i="1" dirty="0"/>
              <a:t>Where children who fall outside your organization’s eligibility criteria are consistently being referred to your organization, follow up with other organizations and community focal points to clarify the services your agency provides. </a:t>
            </a:r>
            <a:endParaRPr lang="en-BE" i="1" dirty="0"/>
          </a:p>
        </p:txBody>
      </p:sp>
      <p:sp>
        <p:nvSpPr>
          <p:cNvPr id="6" name="Slide Image Placeholder 5">
            <a:extLst>
              <a:ext uri="{FF2B5EF4-FFF2-40B4-BE49-F238E27FC236}">
                <a16:creationId xmlns:a16="http://schemas.microsoft.com/office/drawing/2014/main" id="{93C44D86-08C2-64CD-4765-0BE4C84A6035}"/>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EC755221-8CDB-F17E-0BD7-AE248F7FEDE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46</a:t>
            </a:fld>
            <a:endParaRPr lang="en-US" sz="1200" dirty="0">
              <a:latin typeface="+mn-lt"/>
            </a:endParaRPr>
          </a:p>
        </p:txBody>
      </p:sp>
    </p:spTree>
    <p:extLst>
      <p:ext uri="{BB962C8B-B14F-4D97-AF65-F5344CB8AC3E}">
        <p14:creationId xmlns:p14="http://schemas.microsoft.com/office/powerpoint/2010/main" val="205646814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otes Placeholder 5">
            <a:extLst>
              <a:ext uri="{FF2B5EF4-FFF2-40B4-BE49-F238E27FC236}">
                <a16:creationId xmlns:a16="http://schemas.microsoft.com/office/drawing/2014/main" id="{109DB3E2-9ED8-0BFD-2C1E-E4BD1F280B9B}"/>
              </a:ext>
            </a:extLst>
          </p:cNvPr>
          <p:cNvSpPr>
            <a:spLocks noGrp="1"/>
          </p:cNvSpPr>
          <p:nvPr>
            <p:ph type="body" idx="1"/>
          </p:nvPr>
        </p:nvSpPr>
        <p:spPr/>
        <p:txBody>
          <a:bodyPr/>
          <a:lstStyle/>
          <a:p>
            <a:pPr marL="0" indent="0">
              <a:buNone/>
            </a:pPr>
            <a:r>
              <a:rPr lang="en-CA" b="1" dirty="0"/>
              <a:t>EXPLANATION</a:t>
            </a:r>
            <a:endParaRPr lang="en-CA" dirty="0"/>
          </a:p>
          <a:p>
            <a:r>
              <a:rPr lang="en-GB" dirty="0"/>
              <a:t>Present the slide</a:t>
            </a:r>
          </a:p>
          <a:p>
            <a:r>
              <a:rPr lang="en-US" i="1" dirty="0"/>
              <a:t>Does anyone have any questions or need clarification?</a:t>
            </a:r>
          </a:p>
          <a:p>
            <a:r>
              <a:rPr lang="en-US" i="1" dirty="0"/>
              <a:t>In the next session we will close the module for today</a:t>
            </a:r>
            <a:endParaRPr lang="en-BE" dirty="0"/>
          </a:p>
          <a:p>
            <a:pPr lvl="1"/>
            <a:endParaRPr lang="en-BE" dirty="0"/>
          </a:p>
        </p:txBody>
      </p:sp>
      <p:sp>
        <p:nvSpPr>
          <p:cNvPr id="3" name="Slide Image Placeholder 2">
            <a:extLst>
              <a:ext uri="{FF2B5EF4-FFF2-40B4-BE49-F238E27FC236}">
                <a16:creationId xmlns:a16="http://schemas.microsoft.com/office/drawing/2014/main" id="{14B3A6C8-F58B-2B98-8D26-C3A57142129E}"/>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442CAEF1-F460-D00C-BCE4-E6F632FCDC2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47</a:t>
            </a:fld>
            <a:endParaRPr lang="en-US" sz="1200" dirty="0">
              <a:latin typeface="+mn-lt"/>
            </a:endParaRPr>
          </a:p>
        </p:txBody>
      </p:sp>
    </p:spTree>
    <p:extLst>
      <p:ext uri="{BB962C8B-B14F-4D97-AF65-F5344CB8AC3E}">
        <p14:creationId xmlns:p14="http://schemas.microsoft.com/office/powerpoint/2010/main" val="148160004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t>SESSION 5 DURATION: 0h30</a:t>
            </a:r>
          </a:p>
          <a:p>
            <a:pPr marL="0" indent="0">
              <a:buNone/>
            </a:pPr>
            <a:r>
              <a:rPr lang="en-US" dirty="0"/>
              <a:t>______________________________________________________________________________</a:t>
            </a:r>
          </a:p>
          <a:p>
            <a:pPr marL="0" indent="0">
              <a:buNone/>
            </a:pPr>
            <a:endParaRPr lang="en-US" dirty="0"/>
          </a:p>
          <a:p>
            <a:pPr marL="0" indent="0">
              <a:buNone/>
            </a:pPr>
            <a:r>
              <a:rPr lang="en-US" b="1" dirty="0"/>
              <a:t>EXPLANATION</a:t>
            </a:r>
          </a:p>
          <a:p>
            <a:r>
              <a:rPr lang="en-GB" i="1" dirty="0">
                <a:sym typeface="Arial"/>
              </a:rPr>
              <a:t>We have arrived at closing sessions of this module</a:t>
            </a:r>
          </a:p>
          <a:p>
            <a:endParaRPr lang="en-GB" dirty="0"/>
          </a:p>
          <a:p>
            <a:endParaRPr lang="en-BE" dirty="0"/>
          </a:p>
        </p:txBody>
      </p:sp>
      <p:sp>
        <p:nvSpPr>
          <p:cNvPr id="6" name="Slide Image Placeholder 5">
            <a:extLst>
              <a:ext uri="{FF2B5EF4-FFF2-40B4-BE49-F238E27FC236}">
                <a16:creationId xmlns:a16="http://schemas.microsoft.com/office/drawing/2014/main" id="{3A50731D-BDD2-E31F-AD4C-F185C1F85FC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DE0CCE80-8C66-C9D8-07D6-FD5B3FDACEC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48</a:t>
            </a:fld>
            <a:endParaRPr lang="en-US" sz="1200" dirty="0">
              <a:latin typeface="+mn-lt"/>
            </a:endParaRPr>
          </a:p>
        </p:txBody>
      </p:sp>
    </p:spTree>
    <p:extLst>
      <p:ext uri="{BB962C8B-B14F-4D97-AF65-F5344CB8AC3E}">
        <p14:creationId xmlns:p14="http://schemas.microsoft.com/office/powerpoint/2010/main" val="371114488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00" b="1" dirty="0">
                <a:sym typeface="Arial"/>
              </a:rPr>
              <a:t>INTRODUCTION</a:t>
            </a:r>
          </a:p>
          <a:p>
            <a:r>
              <a:rPr lang="en-GB" sz="1100" dirty="0">
                <a:sym typeface="Arial"/>
              </a:rPr>
              <a:t>Guide participants to </a:t>
            </a:r>
            <a:r>
              <a:rPr lang="en-GB" sz="1100" b="1" dirty="0">
                <a:sym typeface="Arial"/>
              </a:rPr>
              <a:t>Workbook page 109: Learning objectives</a:t>
            </a:r>
          </a:p>
          <a:p>
            <a:r>
              <a:rPr lang="en-GB" sz="1100" i="1" dirty="0">
                <a:sym typeface="Arial"/>
              </a:rPr>
              <a:t>It’s important to take the time to review the learning objectives (</a:t>
            </a:r>
            <a:r>
              <a:rPr lang="en-GB" sz="1100" b="1" i="1" dirty="0">
                <a:sym typeface="Arial"/>
              </a:rPr>
              <a:t>Workbook page 89</a:t>
            </a:r>
            <a:r>
              <a:rPr lang="en-GB" sz="1100" i="1" dirty="0">
                <a:sym typeface="Arial"/>
              </a:rPr>
              <a:t>) and reflect on your achievements at the end of this training. </a:t>
            </a:r>
          </a:p>
          <a:p>
            <a:r>
              <a:rPr lang="en-GB" sz="1100" i="1" dirty="0">
                <a:sym typeface="Arial"/>
              </a:rPr>
              <a:t>Some learning objectives might require some more information, practice or support from the supervisor to be fully achieved.</a:t>
            </a:r>
          </a:p>
          <a:p>
            <a:r>
              <a:rPr lang="en-GB" sz="1100" i="1" dirty="0">
                <a:sym typeface="Arial"/>
              </a:rPr>
              <a:t>Look back at today’s training and answer the questions on the learning objectives in their workbook. </a:t>
            </a:r>
          </a:p>
          <a:p>
            <a:pPr marL="0" indent="0">
              <a:buNone/>
            </a:pPr>
            <a:endParaRPr lang="en-GB" sz="1100" b="1" dirty="0">
              <a:sym typeface="Arial"/>
            </a:endParaRPr>
          </a:p>
          <a:p>
            <a:pPr marL="0" indent="0">
              <a:buNone/>
            </a:pPr>
            <a:r>
              <a:rPr lang="en-GB" sz="1100" b="1" dirty="0">
                <a:sym typeface="Arial"/>
              </a:rPr>
              <a:t>INDIVIDUAL WORK (5 minutes)</a:t>
            </a:r>
            <a:endParaRPr lang="en-GB" sz="1100" i="1" dirty="0">
              <a:sym typeface="Arial"/>
            </a:endParaRPr>
          </a:p>
          <a:p>
            <a:pPr marL="171450" marR="0" lvl="0" indent="-171450" algn="l" defTabSz="914400" rtl="0" eaLnBrk="1" fontAlgn="auto" latinLnBrk="0" hangingPunct="1">
              <a:lnSpc>
                <a:spcPct val="100000"/>
              </a:lnSpc>
              <a:spcBef>
                <a:spcPts val="0"/>
              </a:spcBef>
              <a:spcAft>
                <a:spcPts val="0"/>
              </a:spcAft>
              <a:buClrTx/>
              <a:buSzTx/>
              <a:tabLst/>
              <a:defRPr/>
            </a:pPr>
            <a:r>
              <a:rPr lang="en-GB" sz="1100" dirty="0"/>
              <a:t>Inform the participants they have 5 minutes to complete the activity</a:t>
            </a:r>
          </a:p>
          <a:p>
            <a:pPr marL="0" marR="0" lvl="0" indent="0" algn="l" defTabSz="914400" rtl="0" eaLnBrk="1" fontAlgn="auto" latinLnBrk="0" hangingPunct="1">
              <a:lnSpc>
                <a:spcPct val="100000"/>
              </a:lnSpc>
              <a:spcBef>
                <a:spcPts val="0"/>
              </a:spcBef>
              <a:spcAft>
                <a:spcPts val="0"/>
              </a:spcAft>
              <a:buClrTx/>
              <a:buSzTx/>
              <a:buNone/>
              <a:tabLst/>
              <a:defRPr/>
            </a:pPr>
            <a:endParaRPr lang="en-GB" sz="1100"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r>
              <a:rPr lang="en-GB" sz="1100" b="1" dirty="0">
                <a:sym typeface="Arial"/>
              </a:rPr>
              <a:t>PLENARY DISCUSSION (5 minutes)</a:t>
            </a:r>
          </a:p>
          <a:p>
            <a:r>
              <a:rPr lang="en-GB" sz="1100" i="1" dirty="0">
                <a:sym typeface="Arial"/>
              </a:rPr>
              <a:t>Would anyone like to share:</a:t>
            </a:r>
          </a:p>
          <a:p>
            <a:pPr lvl="1"/>
            <a:r>
              <a:rPr lang="en-GB" sz="1100" i="1" dirty="0">
                <a:sym typeface="Arial"/>
              </a:rPr>
              <a:t>Which learning objectives you need more information, practice or support on to be fully achieved?</a:t>
            </a:r>
          </a:p>
          <a:p>
            <a:pPr lvl="1"/>
            <a:r>
              <a:rPr lang="en-GB" sz="1100" i="1" dirty="0">
                <a:sym typeface="Arial"/>
              </a:rPr>
              <a:t>Which learning objectives do you feel confident about?</a:t>
            </a:r>
          </a:p>
          <a:p>
            <a:endParaRPr lang="en-GB" sz="1100" i="1" dirty="0">
              <a:sym typeface="Arial"/>
            </a:endParaRPr>
          </a:p>
          <a:p>
            <a:pPr marL="0" indent="0">
              <a:buNone/>
            </a:pPr>
            <a:r>
              <a:rPr lang="en-GB" sz="1100" b="1" dirty="0">
                <a:sym typeface="Arial"/>
              </a:rPr>
              <a:t>INTRODUCTION</a:t>
            </a:r>
          </a:p>
          <a:p>
            <a:r>
              <a:rPr lang="en-GB" sz="1100" dirty="0">
                <a:sym typeface="Arial"/>
              </a:rPr>
              <a:t>Continue on </a:t>
            </a:r>
            <a:r>
              <a:rPr lang="en-GB" sz="1100" b="1" dirty="0">
                <a:sym typeface="Arial"/>
              </a:rPr>
              <a:t>Workbook page 109: Reflection</a:t>
            </a:r>
          </a:p>
          <a:p>
            <a:r>
              <a:rPr lang="en-GB" sz="1100" i="1" dirty="0">
                <a:sym typeface="Arial"/>
              </a:rPr>
              <a:t>What surprised you?</a:t>
            </a:r>
          </a:p>
          <a:p>
            <a:r>
              <a:rPr lang="en-GB" sz="1100" i="1" dirty="0">
                <a:sym typeface="Arial"/>
              </a:rPr>
              <a:t>What was challenging?</a:t>
            </a:r>
          </a:p>
          <a:p>
            <a:r>
              <a:rPr lang="en-GB" sz="1100" i="1" dirty="0">
                <a:sym typeface="Arial"/>
              </a:rPr>
              <a:t>What would you like to learn more about?</a:t>
            </a:r>
          </a:p>
          <a:p>
            <a:pPr marL="0" indent="0">
              <a:buNone/>
            </a:pPr>
            <a:endParaRPr lang="en-GB" sz="1100" dirty="0">
              <a:sym typeface="Arial"/>
            </a:endParaRPr>
          </a:p>
          <a:p>
            <a:pPr marL="0" indent="0">
              <a:buNone/>
            </a:pPr>
            <a:r>
              <a:rPr lang="en-GB" sz="1100" b="1" dirty="0">
                <a:sym typeface="Arial"/>
              </a:rPr>
              <a:t>INDIVIDUAL WORK (5 minutes)</a:t>
            </a:r>
          </a:p>
          <a:p>
            <a:pPr marL="171450" marR="0" lvl="0" indent="-171450" algn="l" defTabSz="914400" rtl="0" eaLnBrk="1" fontAlgn="auto" latinLnBrk="0" hangingPunct="1">
              <a:lnSpc>
                <a:spcPct val="100000"/>
              </a:lnSpc>
              <a:spcBef>
                <a:spcPts val="0"/>
              </a:spcBef>
              <a:spcAft>
                <a:spcPts val="0"/>
              </a:spcAft>
              <a:buClrTx/>
              <a:buSzTx/>
              <a:tabLst/>
              <a:defRPr/>
            </a:pPr>
            <a:r>
              <a:rPr lang="en-GB" sz="1100" dirty="0"/>
              <a:t>Inform the participants they have 5 minutes to complete the activity</a:t>
            </a:r>
          </a:p>
          <a:p>
            <a:pPr marL="0" indent="0">
              <a:buNone/>
            </a:pPr>
            <a:endParaRPr lang="en-GB" sz="1100" dirty="0">
              <a:sym typeface="Arial"/>
            </a:endParaRPr>
          </a:p>
          <a:p>
            <a:pPr marL="0" indent="0">
              <a:buNone/>
            </a:pPr>
            <a:r>
              <a:rPr lang="en-GB" sz="1100" b="1" dirty="0">
                <a:sym typeface="Arial"/>
              </a:rPr>
              <a:t>PLENARY DISCUSSION (5 minutes)</a:t>
            </a:r>
          </a:p>
          <a:p>
            <a:r>
              <a:rPr lang="en-GB" sz="1100" i="1" dirty="0">
                <a:sym typeface="Arial"/>
              </a:rPr>
              <a:t>Would anyone like to share:</a:t>
            </a:r>
          </a:p>
          <a:p>
            <a:pPr lvl="1"/>
            <a:r>
              <a:rPr lang="en-GB" sz="1100" i="1" dirty="0">
                <a:sym typeface="Arial"/>
              </a:rPr>
              <a:t>Something you have learnt today?</a:t>
            </a:r>
          </a:p>
          <a:p>
            <a:pPr lvl="1"/>
            <a:r>
              <a:rPr lang="en-GB" sz="1100" i="1" dirty="0">
                <a:sym typeface="Arial"/>
              </a:rPr>
              <a:t>Something you want to learn more about?</a:t>
            </a:r>
          </a:p>
          <a:p>
            <a:r>
              <a:rPr lang="en-GB" sz="1100" i="0" dirty="0">
                <a:sym typeface="Arial"/>
              </a:rPr>
              <a:t>Explain when training on the next module will start</a:t>
            </a:r>
          </a:p>
          <a:p>
            <a:r>
              <a:rPr lang="en-GB" sz="1100" i="0" dirty="0">
                <a:sym typeface="Arial"/>
              </a:rPr>
              <a:t>Thank the participants for their participation</a:t>
            </a:r>
            <a:endParaRPr lang="en-GB" sz="1100" dirty="0">
              <a:sym typeface="Arial"/>
            </a:endParaRPr>
          </a:p>
        </p:txBody>
      </p:sp>
      <p:sp>
        <p:nvSpPr>
          <p:cNvPr id="6" name="Slide Image Placeholder 5">
            <a:extLst>
              <a:ext uri="{FF2B5EF4-FFF2-40B4-BE49-F238E27FC236}">
                <a16:creationId xmlns:a16="http://schemas.microsoft.com/office/drawing/2014/main" id="{C2311726-1D23-BD7A-743D-14373F2795AE}"/>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136AFBA4-3C08-3C50-1497-F9C99332E0A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49</a:t>
            </a:fld>
            <a:endParaRPr lang="en-US" sz="1200" dirty="0">
              <a:latin typeface="+mn-lt"/>
            </a:endParaRPr>
          </a:p>
        </p:txBody>
      </p:sp>
    </p:spTree>
    <p:extLst>
      <p:ext uri="{BB962C8B-B14F-4D97-AF65-F5344CB8AC3E}">
        <p14:creationId xmlns:p14="http://schemas.microsoft.com/office/powerpoint/2010/main" val="21080230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9" name="Google Shape;309;p6:notes"/>
          <p:cNvSpPr txBox="1">
            <a:spLocks noGrp="1"/>
          </p:cNvSpPr>
          <p:nvPr>
            <p:ph type="body" idx="1"/>
          </p:nvPr>
        </p:nvSpPr>
        <p:spPr/>
        <p:txBody>
          <a:bodyPr/>
          <a:lstStyle/>
          <a:p>
            <a:pPr marL="0" indent="0">
              <a:buNone/>
            </a:pPr>
            <a:r>
              <a:rPr lang="en-GB" b="1" dirty="0"/>
              <a:t>INTRODUCTION</a:t>
            </a:r>
            <a:endParaRPr lang="en-GB"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Guide participants to </a:t>
            </a:r>
            <a:r>
              <a:rPr lang="en-US" b="1" dirty="0"/>
              <a:t>Workbook page 88: Recap</a:t>
            </a:r>
            <a:endParaRPr lang="en-US" dirty="0"/>
          </a:p>
          <a:p>
            <a:r>
              <a:rPr lang="en-US" i="1" dirty="0"/>
              <a:t>Solve this crossword puzzle that’s a recap of Module 5</a:t>
            </a:r>
          </a:p>
          <a:p>
            <a:pPr marL="0" indent="0">
              <a:buNone/>
            </a:pPr>
            <a:endParaRPr lang="en-US" b="1" dirty="0"/>
          </a:p>
          <a:p>
            <a:pPr marL="0" indent="0">
              <a:buNone/>
            </a:pPr>
            <a:r>
              <a:rPr lang="en-US" b="1" dirty="0"/>
              <a:t>INDIVIDUAL WORK (15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15 minutes to complete the activity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While participants work, draw a crossword table on a flipchart as shown in the workbook</a:t>
            </a:r>
            <a:endParaRPr lang="en-GB" dirty="0">
              <a:sym typeface="Helvetica Neue"/>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ym typeface="Helvetica Neue"/>
              </a:rPr>
              <a:t>If anyone get stuck, remind them that there are key learning points in the workbook</a:t>
            </a:r>
          </a:p>
          <a:p>
            <a:endParaRPr lang="en-US" dirty="0"/>
          </a:p>
          <a:p>
            <a:pPr marL="0" indent="0">
              <a:buNone/>
            </a:pPr>
            <a:r>
              <a:rPr lang="en-US" b="1" dirty="0"/>
              <a:t>PLENARY DISCUSSION</a:t>
            </a:r>
          </a:p>
          <a:p>
            <a:r>
              <a:rPr lang="en-US" dirty="0"/>
              <a:t>Ask a volunteer to come forward and fill out one line of the crossword. </a:t>
            </a:r>
          </a:p>
          <a:p>
            <a:r>
              <a:rPr lang="en-US" dirty="0"/>
              <a:t>Continue to let volunteers come forward and fill out a line of the crossword until the whole crossword is filled out.  </a:t>
            </a:r>
            <a:endParaRPr lang="en-BE" dirty="0"/>
          </a:p>
        </p:txBody>
      </p:sp>
      <p:sp>
        <p:nvSpPr>
          <p:cNvPr id="3" name="Slide Image Placeholder 2">
            <a:extLst>
              <a:ext uri="{FF2B5EF4-FFF2-40B4-BE49-F238E27FC236}">
                <a16:creationId xmlns:a16="http://schemas.microsoft.com/office/drawing/2014/main" id="{9235B69A-E896-8BCE-085D-DA2AB141E15A}"/>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B114C12B-D539-6A8C-5502-2A5AB669738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a:t>
            </a:fld>
            <a:endParaRPr lang="en-US" sz="1200" dirty="0">
              <a:latin typeface="+mn-lt"/>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4"/>
        <p:cNvGrpSpPr/>
        <p:nvPr/>
      </p:nvGrpSpPr>
      <p:grpSpPr>
        <a:xfrm>
          <a:off x="0" y="0"/>
          <a:ext cx="0" cy="0"/>
          <a:chOff x="0" y="0"/>
          <a:chExt cx="0" cy="0"/>
        </a:xfrm>
      </p:grpSpPr>
      <p:sp>
        <p:nvSpPr>
          <p:cNvPr id="726" name="Google Shape;726;p31:notes"/>
          <p:cNvSpPr txBox="1">
            <a:spLocks noGrp="1"/>
          </p:cNvSpPr>
          <p:nvPr>
            <p:ph type="body" idx="1"/>
          </p:nvPr>
        </p:nvSpPr>
        <p:spPr/>
        <p:txBody>
          <a:bodyPr/>
          <a:lstStyle/>
          <a:p>
            <a:pPr marL="0" indent="0">
              <a:buNone/>
            </a:pPr>
            <a:r>
              <a:rPr lang="en-US" b="1" dirty="0">
                <a:sym typeface="Arial"/>
              </a:rPr>
              <a:t>INTRODUCTION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We are going to do an exercise that activates muscles in the torso and legs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This gives a feeling of our own physical strength and body structure.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When we are overwhelmed, our muscles often change from extreme tension to collapse; they shift from a very active state to an overly relaxed.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When we are in touch with our physical strength and body structure, we are able to process our experiences and manage feelings (such as feelings of overwhelm) better. </a:t>
            </a:r>
          </a:p>
          <a:p>
            <a:pPr marL="0" indent="0">
              <a:buNone/>
            </a:pPr>
            <a:endParaRPr lang="en-US" dirty="0">
              <a:sym typeface="Arial"/>
            </a:endParaRPr>
          </a:p>
          <a:p>
            <a:pPr marL="0" indent="0">
              <a:buNone/>
            </a:pPr>
            <a:r>
              <a:rPr lang="en-US" b="1" dirty="0">
                <a:sym typeface="Arial"/>
              </a:rPr>
              <a:t>SELF-CARE EXERCISE (Feeling the weight of the body, 10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If sitting on the floor/ground, have everyone move to the sides of the room so that their backs are against the wall. </a:t>
            </a:r>
            <a:endParaRPr lang="en-US" dirty="0">
              <a:sym typeface="Arial"/>
            </a:endParaRPr>
          </a:p>
          <a:p>
            <a:pPr lvl="1"/>
            <a:r>
              <a:rPr lang="en-US" i="1" dirty="0"/>
              <a:t>Sit in a comfortable position. </a:t>
            </a:r>
          </a:p>
          <a:p>
            <a:pPr lvl="1"/>
            <a:r>
              <a:rPr lang="en-US" i="1" dirty="0"/>
              <a:t>Feel your feet on the ground. </a:t>
            </a:r>
          </a:p>
          <a:p>
            <a:pPr lvl="0"/>
            <a:r>
              <a:rPr lang="en-US" i="0" dirty="0"/>
              <a:t>Pause for 5 seconds. </a:t>
            </a:r>
          </a:p>
          <a:p>
            <a:pPr lvl="1"/>
            <a:r>
              <a:rPr lang="en-US" i="1" dirty="0"/>
              <a:t>Feel the weight of your legs. </a:t>
            </a:r>
          </a:p>
          <a:p>
            <a:pPr lvl="0"/>
            <a:r>
              <a:rPr lang="en-US" i="0" dirty="0"/>
              <a:t>Pause for 5 seconds. </a:t>
            </a:r>
          </a:p>
          <a:p>
            <a:pPr lvl="1"/>
            <a:r>
              <a:rPr lang="en-US" i="1" dirty="0"/>
              <a:t>Try stamping your feet carefully and slowly from left to right, left, right, left, right. </a:t>
            </a:r>
          </a:p>
          <a:p>
            <a:pPr lvl="1"/>
            <a:r>
              <a:rPr lang="en-US" i="1" dirty="0"/>
              <a:t>Feel your buttocks and thighs touching the seat of the chair (or the ground). </a:t>
            </a:r>
          </a:p>
          <a:p>
            <a:pPr lvl="0"/>
            <a:r>
              <a:rPr lang="en-US" i="0" dirty="0"/>
              <a:t>Pause for 5 seconds. </a:t>
            </a:r>
          </a:p>
          <a:p>
            <a:pPr lvl="1"/>
            <a:r>
              <a:rPr lang="en-US" i="1" dirty="0"/>
              <a:t>Feel your back against the back of the chair (or the wall).  </a:t>
            </a:r>
          </a:p>
          <a:p>
            <a:pPr lvl="1"/>
            <a:r>
              <a:rPr lang="en-US" i="1" dirty="0"/>
              <a:t>Stay like that and notice if you feel any difference. </a:t>
            </a:r>
          </a:p>
          <a:p>
            <a:pPr lvl="0"/>
            <a:r>
              <a:rPr lang="en-US" i="0" dirty="0"/>
              <a:t>Pause for 30 seconds</a:t>
            </a:r>
          </a:p>
        </p:txBody>
      </p:sp>
      <p:sp>
        <p:nvSpPr>
          <p:cNvPr id="3" name="Slide Image Placeholder 2">
            <a:extLst>
              <a:ext uri="{FF2B5EF4-FFF2-40B4-BE49-F238E27FC236}">
                <a16:creationId xmlns:a16="http://schemas.microsoft.com/office/drawing/2014/main" id="{E509BD02-E991-DCE9-A1C0-CADAE49F0B4E}"/>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1D85FAC0-7EEF-ABAF-D5E7-AF1B939DF96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50</a:t>
            </a:fld>
            <a:endParaRPr lang="en-US" sz="1200" dirty="0">
              <a:latin typeface="+mn-lt"/>
            </a:endParaRPr>
          </a:p>
        </p:txBody>
      </p:sp>
    </p:spTree>
    <p:extLst>
      <p:ext uri="{BB962C8B-B14F-4D97-AF65-F5344CB8AC3E}">
        <p14:creationId xmlns:p14="http://schemas.microsoft.com/office/powerpoint/2010/main" val="14187368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9" name="Google Shape;309;p6:notes"/>
          <p:cNvSpPr txBox="1">
            <a:spLocks noGrp="1"/>
          </p:cNvSpPr>
          <p:nvPr>
            <p:ph type="body" idx="1"/>
          </p:nvPr>
        </p:nvSpPr>
        <p:spPr/>
        <p:txBody>
          <a:bodyPr/>
          <a:lstStyle/>
          <a:p>
            <a:pPr marL="0" indent="0">
              <a:buNone/>
            </a:pPr>
            <a:r>
              <a:rPr lang="en-US" b="1" dirty="0"/>
              <a:t>PLENARY DISCUSSION</a:t>
            </a:r>
          </a:p>
          <a:p>
            <a:r>
              <a:rPr lang="en-US" i="0" dirty="0"/>
              <a:t>Go over the responses and make sure everything is clear</a:t>
            </a:r>
          </a:p>
          <a:p>
            <a:r>
              <a:rPr lang="en-US" i="1" dirty="0"/>
              <a:t>Now that we have recapped the previous module, we will discuss what to expect from the module today</a:t>
            </a:r>
            <a:r>
              <a:rPr lang="en-US" dirty="0"/>
              <a:t> </a:t>
            </a:r>
            <a:endParaRPr lang="en-BE" dirty="0"/>
          </a:p>
        </p:txBody>
      </p:sp>
      <p:sp>
        <p:nvSpPr>
          <p:cNvPr id="3" name="Slide Image Placeholder 2">
            <a:extLst>
              <a:ext uri="{FF2B5EF4-FFF2-40B4-BE49-F238E27FC236}">
                <a16:creationId xmlns:a16="http://schemas.microsoft.com/office/drawing/2014/main" id="{12AEC0A9-87BF-B448-E3B2-32E987597640}"/>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7D3C5ECA-D199-70A0-F151-9CDCDF7EE3F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6</a:t>
            </a:fld>
            <a:endParaRPr lang="en-US" sz="1200" dirty="0">
              <a:latin typeface="+mn-lt"/>
            </a:endParaRPr>
          </a:p>
        </p:txBody>
      </p:sp>
    </p:spTree>
    <p:extLst>
      <p:ext uri="{BB962C8B-B14F-4D97-AF65-F5344CB8AC3E}">
        <p14:creationId xmlns:p14="http://schemas.microsoft.com/office/powerpoint/2010/main" val="37491896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0"/>
        <p:cNvGrpSpPr/>
        <p:nvPr/>
      </p:nvGrpSpPr>
      <p:grpSpPr>
        <a:xfrm>
          <a:off x="0" y="0"/>
          <a:ext cx="0" cy="0"/>
          <a:chOff x="0" y="0"/>
          <a:chExt cx="0" cy="0"/>
        </a:xfrm>
      </p:grpSpPr>
      <p:sp>
        <p:nvSpPr>
          <p:cNvPr id="452" name="Google Shape;452;p11:notes"/>
          <p:cNvSpPr txBox="1">
            <a:spLocks noGrp="1"/>
          </p:cNvSpPr>
          <p:nvPr>
            <p:ph type="body" idx="1"/>
          </p:nvPr>
        </p:nvSpPr>
        <p:spPr/>
        <p:txBody>
          <a:bodyPr/>
          <a:lstStyle/>
          <a:p>
            <a:pPr marL="0" indent="0">
              <a:buNone/>
            </a:pPr>
            <a:r>
              <a:rPr lang="en-US" b="1" dirty="0"/>
              <a:t>EXPLANATION</a:t>
            </a:r>
          </a:p>
          <a:p>
            <a:r>
              <a:rPr lang="en-US" i="1" dirty="0"/>
              <a:t>Let's take a quick look at the flow of the case management process. </a:t>
            </a:r>
            <a:endParaRPr lang="en-US" i="1" dirty="0">
              <a:cs typeface="Calibri"/>
            </a:endParaRPr>
          </a:p>
          <a:p>
            <a:pPr marL="171450" indent="-171450"/>
            <a:r>
              <a:rPr lang="en-US" i="0" dirty="0"/>
              <a:t>Review </a:t>
            </a:r>
            <a:r>
              <a:rPr lang="en-US" dirty="0"/>
              <a:t>the case management process</a:t>
            </a:r>
          </a:p>
          <a:p>
            <a:pPr lvl="0"/>
            <a:r>
              <a:rPr lang="en-US" dirty="0"/>
              <a:t>Refer to the training agenda and point out on which days and under which module each step will be discussed.</a:t>
            </a:r>
          </a:p>
          <a:p>
            <a:r>
              <a:rPr lang="en-US" i="1" dirty="0"/>
              <a:t>During today’s module we will learn about the 1st step of the Case Management process, Identification and Registration. </a:t>
            </a:r>
          </a:p>
        </p:txBody>
      </p:sp>
      <p:sp>
        <p:nvSpPr>
          <p:cNvPr id="3" name="Slide Image Placeholder 2">
            <a:extLst>
              <a:ext uri="{FF2B5EF4-FFF2-40B4-BE49-F238E27FC236}">
                <a16:creationId xmlns:a16="http://schemas.microsoft.com/office/drawing/2014/main" id="{24B9270C-42C8-C131-6E7B-7BB97145E1FD}"/>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31717558-A187-088F-FA1F-9FDA7192B7C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7</a:t>
            </a:fld>
            <a:endParaRPr lang="en-US" sz="1200" dirty="0">
              <a:latin typeface="+mn-l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
        <p:cNvGrpSpPr/>
        <p:nvPr/>
      </p:nvGrpSpPr>
      <p:grpSpPr>
        <a:xfrm>
          <a:off x="0" y="0"/>
          <a:ext cx="0" cy="0"/>
          <a:chOff x="0" y="0"/>
          <a:chExt cx="0" cy="0"/>
        </a:xfrm>
      </p:grpSpPr>
      <p:sp>
        <p:nvSpPr>
          <p:cNvPr id="344" name="Google Shape;344;p7:notes"/>
          <p:cNvSpPr txBox="1">
            <a:spLocks noGrp="1"/>
          </p:cNvSpPr>
          <p:nvPr>
            <p:ph type="body" idx="1"/>
          </p:nvPr>
        </p:nvSpPr>
        <p:spPr/>
        <p:txBody>
          <a:bodyPr/>
          <a:lstStyle/>
          <a:p>
            <a:pPr marL="0" indent="0">
              <a:buNone/>
            </a:pPr>
            <a:r>
              <a:rPr lang="en-GB" b="1" dirty="0"/>
              <a:t>EXPLANATION</a:t>
            </a:r>
          </a:p>
          <a:p>
            <a:r>
              <a:rPr lang="en-GB" dirty="0"/>
              <a:t>Present the slide</a:t>
            </a:r>
          </a:p>
          <a:p>
            <a:r>
              <a:rPr lang="en-GB" i="1" dirty="0"/>
              <a:t>You can find these learning objectives on </a:t>
            </a:r>
            <a:r>
              <a:rPr lang="en-GB" b="1" i="1" dirty="0"/>
              <a:t>Workbook page 89: Learning objectives</a:t>
            </a:r>
          </a:p>
          <a:p>
            <a:r>
              <a:rPr lang="en-US" i="1" dirty="0">
                <a:sym typeface="Helvetica Neue"/>
              </a:rPr>
              <a:t>Does anyone have any questions or need clarification?</a:t>
            </a:r>
            <a:endParaRPr lang="en-US" i="1" dirty="0">
              <a:sym typeface="Calibri"/>
            </a:endParaRPr>
          </a:p>
          <a:p>
            <a:endParaRPr lang="en-US" dirty="0"/>
          </a:p>
        </p:txBody>
      </p:sp>
      <p:sp>
        <p:nvSpPr>
          <p:cNvPr id="3" name="Slide Image Placeholder 2">
            <a:extLst>
              <a:ext uri="{FF2B5EF4-FFF2-40B4-BE49-F238E27FC236}">
                <a16:creationId xmlns:a16="http://schemas.microsoft.com/office/drawing/2014/main" id="{0E74181F-2E89-55BA-AB24-259CD6D13D1B}"/>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E5185BEB-DE2E-C0EE-AF35-5FAE66B86F9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8</a:t>
            </a:fld>
            <a:endParaRPr lang="en-US" sz="1200" dirty="0">
              <a:latin typeface="+mn-lt"/>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7" name="Google Shape;437;p10:notes"/>
          <p:cNvSpPr txBox="1">
            <a:spLocks noGrp="1"/>
          </p:cNvSpPr>
          <p:nvPr>
            <p:ph type="body" idx="1"/>
          </p:nvPr>
        </p:nvSpPr>
        <p:spPr/>
        <p:txBody>
          <a:bodyPr/>
          <a:lstStyle/>
          <a:p>
            <a:pPr marL="0" indent="0">
              <a:buNone/>
            </a:pPr>
            <a:r>
              <a:rPr lang="en-US" b="1" dirty="0"/>
              <a:t>SESSION 2 DURATION: 1h30</a:t>
            </a:r>
          </a:p>
          <a:p>
            <a:pPr marL="0" indent="0">
              <a:buNone/>
            </a:pPr>
            <a:r>
              <a:rPr lang="en-US" dirty="0"/>
              <a:t>______________________________________________________________________________</a:t>
            </a:r>
          </a:p>
          <a:p>
            <a:pPr marL="0" indent="0">
              <a:buNone/>
            </a:pPr>
            <a:endParaRPr lang="en-US" dirty="0"/>
          </a:p>
          <a:p>
            <a:pPr marL="0" indent="0">
              <a:buNone/>
            </a:pPr>
            <a:r>
              <a:rPr lang="en-US" b="1" dirty="0"/>
              <a:t>EXPLANATION</a:t>
            </a:r>
          </a:p>
          <a:p>
            <a:r>
              <a:rPr lang="en-US" i="1" dirty="0"/>
              <a:t>In the first session of today’s module, we will start with identifying children in need of case management. </a:t>
            </a:r>
          </a:p>
          <a:p>
            <a:pPr lvl="1"/>
            <a:r>
              <a:rPr lang="en-US" i="1" dirty="0"/>
              <a:t>A well-developed child protection system should have ways to identify children in need of protection, including case management. </a:t>
            </a:r>
          </a:p>
          <a:p>
            <a:pPr lvl="1"/>
            <a:r>
              <a:rPr lang="en-US" i="1" dirty="0"/>
              <a:t>It is important to actively reach out to identify children at risk and in need of protection. </a:t>
            </a:r>
          </a:p>
          <a:p>
            <a:r>
              <a:rPr lang="en-US" i="1" dirty="0"/>
              <a:t>Why is important to actively reach out to identify children at risk? Why should a caseworker not just wait for them to ask for help? </a:t>
            </a:r>
          </a:p>
          <a:p>
            <a:pPr lvl="1"/>
            <a:r>
              <a:rPr lang="en-US" dirty="0"/>
              <a:t>Children and families might be scared to come forward.</a:t>
            </a:r>
          </a:p>
          <a:p>
            <a:pPr lvl="1"/>
            <a:r>
              <a:rPr lang="en-US" dirty="0"/>
              <a:t>Children and families might not know how to come forward or who to speak to etc.</a:t>
            </a:r>
          </a:p>
          <a:p>
            <a:r>
              <a:rPr lang="en-US" i="1" dirty="0"/>
              <a:t> Let’s get started with looking into the different ways children at risk of harm can be identified.  </a:t>
            </a:r>
          </a:p>
        </p:txBody>
      </p:sp>
      <p:sp>
        <p:nvSpPr>
          <p:cNvPr id="3" name="Slide Image Placeholder 2">
            <a:extLst>
              <a:ext uri="{FF2B5EF4-FFF2-40B4-BE49-F238E27FC236}">
                <a16:creationId xmlns:a16="http://schemas.microsoft.com/office/drawing/2014/main" id="{5B96D550-187B-AA1F-2FD5-91ED6C5C845E}"/>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583596D3-DCAE-4961-CEB2-1C30BDC3095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9</a:t>
            </a:fld>
            <a:endParaRPr lang="en-US" sz="1200" dirty="0">
              <a:latin typeface="+mn-lt"/>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E1B12-1E0A-DC96-CA65-D7393C24CD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BE"/>
          </a:p>
        </p:txBody>
      </p:sp>
      <p:sp>
        <p:nvSpPr>
          <p:cNvPr id="3" name="Subtitle 2">
            <a:extLst>
              <a:ext uri="{FF2B5EF4-FFF2-40B4-BE49-F238E27FC236}">
                <a16:creationId xmlns:a16="http://schemas.microsoft.com/office/drawing/2014/main" id="{B382B135-464D-53A5-D61D-65C968C6A2E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BE"/>
          </a:p>
        </p:txBody>
      </p:sp>
      <p:sp>
        <p:nvSpPr>
          <p:cNvPr id="4" name="Date Placeholder 3">
            <a:extLst>
              <a:ext uri="{FF2B5EF4-FFF2-40B4-BE49-F238E27FC236}">
                <a16:creationId xmlns:a16="http://schemas.microsoft.com/office/drawing/2014/main" id="{B1A97062-ED41-70CD-0438-654392DAC49C}"/>
              </a:ext>
            </a:extLst>
          </p:cNvPr>
          <p:cNvSpPr>
            <a:spLocks noGrp="1"/>
          </p:cNvSpPr>
          <p:nvPr>
            <p:ph type="dt" sz="half" idx="10"/>
          </p:nvPr>
        </p:nvSpPr>
        <p:spPr/>
        <p:txBody>
          <a:bodyPr/>
          <a:lstStyle/>
          <a:p>
            <a:fld id="{2EB16407-75DF-4203-84AB-F0703E3CC569}" type="datetimeFigureOut">
              <a:rPr lang="en-BE" smtClean="0"/>
              <a:t>31/03/2023</a:t>
            </a:fld>
            <a:endParaRPr lang="en-BE"/>
          </a:p>
        </p:txBody>
      </p:sp>
      <p:sp>
        <p:nvSpPr>
          <p:cNvPr id="5" name="Footer Placeholder 4">
            <a:extLst>
              <a:ext uri="{FF2B5EF4-FFF2-40B4-BE49-F238E27FC236}">
                <a16:creationId xmlns:a16="http://schemas.microsoft.com/office/drawing/2014/main" id="{C25A219F-FC3D-470C-D401-514A9607F0AA}"/>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D4223B87-BECE-8242-0F0C-85EE15DCEAB5}"/>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3657879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EA382-EE1F-2E14-2368-D6BC5066489F}"/>
              </a:ext>
            </a:extLst>
          </p:cNvPr>
          <p:cNvSpPr>
            <a:spLocks noGrp="1"/>
          </p:cNvSpPr>
          <p:nvPr>
            <p:ph type="title"/>
          </p:nvPr>
        </p:nvSpPr>
        <p:spPr/>
        <p:txBody>
          <a:bodyPr/>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6C03F04B-AF75-984E-34BF-49CFD8F0F1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E08CBEF2-772F-8FF6-21A5-DA3D66D478E8}"/>
              </a:ext>
            </a:extLst>
          </p:cNvPr>
          <p:cNvSpPr>
            <a:spLocks noGrp="1"/>
          </p:cNvSpPr>
          <p:nvPr>
            <p:ph type="dt" sz="half" idx="10"/>
          </p:nvPr>
        </p:nvSpPr>
        <p:spPr/>
        <p:txBody>
          <a:bodyPr/>
          <a:lstStyle/>
          <a:p>
            <a:fld id="{2EB16407-75DF-4203-84AB-F0703E3CC569}" type="datetimeFigureOut">
              <a:rPr lang="en-BE" smtClean="0"/>
              <a:t>31/03/2023</a:t>
            </a:fld>
            <a:endParaRPr lang="en-BE"/>
          </a:p>
        </p:txBody>
      </p:sp>
      <p:sp>
        <p:nvSpPr>
          <p:cNvPr id="5" name="Footer Placeholder 4">
            <a:extLst>
              <a:ext uri="{FF2B5EF4-FFF2-40B4-BE49-F238E27FC236}">
                <a16:creationId xmlns:a16="http://schemas.microsoft.com/office/drawing/2014/main" id="{8A90DD19-2C9E-C59F-CEE5-6F135292E337}"/>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3A3C9C0E-30C6-E0C4-5F67-85B422BCB0F8}"/>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2773892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5C87C2-455D-C2B7-B600-A80B6D72B1B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6F5EE16D-57F5-4CBE-C0BF-B8310004513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FAAE1240-A089-B78E-7931-7A6E28FD907B}"/>
              </a:ext>
            </a:extLst>
          </p:cNvPr>
          <p:cNvSpPr>
            <a:spLocks noGrp="1"/>
          </p:cNvSpPr>
          <p:nvPr>
            <p:ph type="dt" sz="half" idx="10"/>
          </p:nvPr>
        </p:nvSpPr>
        <p:spPr/>
        <p:txBody>
          <a:bodyPr/>
          <a:lstStyle/>
          <a:p>
            <a:fld id="{2EB16407-75DF-4203-84AB-F0703E3CC569}" type="datetimeFigureOut">
              <a:rPr lang="en-BE" smtClean="0"/>
              <a:t>31/03/2023</a:t>
            </a:fld>
            <a:endParaRPr lang="en-BE"/>
          </a:p>
        </p:txBody>
      </p:sp>
      <p:sp>
        <p:nvSpPr>
          <p:cNvPr id="5" name="Footer Placeholder 4">
            <a:extLst>
              <a:ext uri="{FF2B5EF4-FFF2-40B4-BE49-F238E27FC236}">
                <a16:creationId xmlns:a16="http://schemas.microsoft.com/office/drawing/2014/main" id="{1A50C013-59A6-A866-8C89-AACA51A67D47}"/>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07446B3C-8F18-AC68-ECF5-585F47B2FDBA}"/>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20300912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A8BE9D00-E3B6-4C8A-9850-E680BFE2727A}"/>
              </a:ext>
            </a:extLst>
          </p:cNvPr>
          <p:cNvSpPr/>
          <p:nvPr userDrawn="1"/>
        </p:nvSpPr>
        <p:spPr>
          <a:xfrm>
            <a:off x="0" y="0"/>
            <a:ext cx="5811000" cy="6858000"/>
          </a:xfrm>
          <a:prstGeom prst="homePlate">
            <a:avLst>
              <a:gd name="adj" fmla="val 2525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2" name="Title 1">
            <a:extLst>
              <a:ext uri="{FF2B5EF4-FFF2-40B4-BE49-F238E27FC236}">
                <a16:creationId xmlns:a16="http://schemas.microsoft.com/office/drawing/2014/main" id="{D0172625-8E54-4F58-8621-F7FE15D63AD5}"/>
              </a:ext>
            </a:extLst>
          </p:cNvPr>
          <p:cNvSpPr>
            <a:spLocks noGrp="1"/>
          </p:cNvSpPr>
          <p:nvPr>
            <p:ph type="title" hasCustomPrompt="1"/>
          </p:nvPr>
        </p:nvSpPr>
        <p:spPr>
          <a:xfrm>
            <a:off x="796385" y="3099692"/>
            <a:ext cx="4015311" cy="562168"/>
          </a:xfrm>
        </p:spPr>
        <p:txBody>
          <a:bodyPr>
            <a:noAutofit/>
          </a:bodyPr>
          <a:lstStyle>
            <a:lvl1pPr algn="l">
              <a:defRPr sz="4800" b="1">
                <a:solidFill>
                  <a:schemeClr val="accent1"/>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26674642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Custom Layout">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6" name="Hexagon 5">
            <a:extLst>
              <a:ext uri="{FF2B5EF4-FFF2-40B4-BE49-F238E27FC236}">
                <a16:creationId xmlns:a16="http://schemas.microsoft.com/office/drawing/2014/main" id="{B44FDF81-8ADA-496B-B92F-CF22EC5DCC7F}"/>
              </a:ext>
            </a:extLst>
          </p:cNvPr>
          <p:cNvSpPr/>
          <p:nvPr userDrawn="1"/>
        </p:nvSpPr>
        <p:spPr>
          <a:xfrm rot="1782986">
            <a:off x="657418" y="1353464"/>
            <a:ext cx="4749573" cy="4094457"/>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itle 1">
            <a:extLst>
              <a:ext uri="{FF2B5EF4-FFF2-40B4-BE49-F238E27FC236}">
                <a16:creationId xmlns:a16="http://schemas.microsoft.com/office/drawing/2014/main" id="{917F4B93-D5FC-4BC1-ACC8-42A00E6E8C14}"/>
              </a:ext>
            </a:extLst>
          </p:cNvPr>
          <p:cNvSpPr>
            <a:spLocks noGrp="1"/>
          </p:cNvSpPr>
          <p:nvPr>
            <p:ph type="title" hasCustomPrompt="1"/>
          </p:nvPr>
        </p:nvSpPr>
        <p:spPr>
          <a:xfrm>
            <a:off x="1024548" y="3099692"/>
            <a:ext cx="4015311" cy="562168"/>
          </a:xfrm>
        </p:spPr>
        <p:txBody>
          <a:bodyPr>
            <a:noAutofit/>
          </a:bodyPr>
          <a:lstStyle>
            <a:lvl1pPr algn="ctr">
              <a:defRPr sz="4800" b="1">
                <a:solidFill>
                  <a:schemeClr val="accent1"/>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22979796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0BEFEC-EC87-4309-BFFA-7F010E02C918}"/>
              </a:ext>
            </a:extLst>
          </p:cNvPr>
          <p:cNvSpPr/>
          <p:nvPr userDrawn="1"/>
        </p:nvSpPr>
        <p:spPr>
          <a:xfrm>
            <a:off x="0" y="-1"/>
            <a:ext cx="12192000" cy="985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 name="Title 1">
            <a:extLst>
              <a:ext uri="{FF2B5EF4-FFF2-40B4-BE49-F238E27FC236}">
                <a16:creationId xmlns:a16="http://schemas.microsoft.com/office/drawing/2014/main" id="{BFF5FD31-A1B4-42BF-B5CB-087E7BAA2337}"/>
              </a:ext>
            </a:extLst>
          </p:cNvPr>
          <p:cNvSpPr>
            <a:spLocks noGrp="1"/>
          </p:cNvSpPr>
          <p:nvPr>
            <p:ph type="title"/>
          </p:nvPr>
        </p:nvSpPr>
        <p:spPr>
          <a:xfrm>
            <a:off x="838200" y="120516"/>
            <a:ext cx="10515600" cy="868968"/>
          </a:xfrm>
          <a:noFill/>
        </p:spPr>
        <p:txBody>
          <a:bodyPr>
            <a:normAutofit/>
          </a:bodyPr>
          <a:lstStyle>
            <a:lvl1pPr algn="ctr">
              <a:defRPr sz="3200" b="1">
                <a:solidFill>
                  <a:schemeClr val="bg1"/>
                </a:solidFill>
                <a:latin typeface="Arial" panose="020B0604020202020204" pitchFamily="34" charset="0"/>
                <a:cs typeface="Arial" panose="020B0604020202020204" pitchFamily="34" charset="0"/>
              </a:defRPr>
            </a:lvl1pPr>
          </a:lstStyle>
          <a:p>
            <a:r>
              <a:rPr lang="en-US" dirty="0"/>
              <a:t>Click to edit Master title style</a:t>
            </a:r>
            <a:endParaRPr lang="en-CA" dirty="0"/>
          </a:p>
        </p:txBody>
      </p:sp>
      <p:pic>
        <p:nvPicPr>
          <p:cNvPr id="6" name="Picture 5">
            <a:extLst>
              <a:ext uri="{FF2B5EF4-FFF2-40B4-BE49-F238E27FC236}">
                <a16:creationId xmlns:a16="http://schemas.microsoft.com/office/drawing/2014/main" id="{5840CBF4-8F8F-7C4D-38DF-6284069544E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6230028"/>
            <a:ext cx="349714" cy="402608"/>
          </a:xfrm>
          <a:prstGeom prst="rect">
            <a:avLst/>
          </a:prstGeom>
        </p:spPr>
      </p:pic>
      <p:sp>
        <p:nvSpPr>
          <p:cNvPr id="7" name="Rectangle 6">
            <a:extLst>
              <a:ext uri="{FF2B5EF4-FFF2-40B4-BE49-F238E27FC236}">
                <a16:creationId xmlns:a16="http://schemas.microsoft.com/office/drawing/2014/main" id="{FA7AD98B-7310-2489-4F83-A02652612940}"/>
              </a:ext>
            </a:extLst>
          </p:cNvPr>
          <p:cNvSpPr/>
          <p:nvPr userDrawn="1"/>
        </p:nvSpPr>
        <p:spPr>
          <a:xfrm>
            <a:off x="766810" y="6277443"/>
            <a:ext cx="4160790" cy="307777"/>
          </a:xfrm>
          <a:prstGeom prst="rect">
            <a:avLst/>
          </a:prstGeom>
        </p:spPr>
        <p:txBody>
          <a:bodyPr wrap="square">
            <a:spAutoFit/>
          </a:bodyPr>
          <a:lstStyle/>
          <a:p>
            <a:pPr marL="0" marR="0" lvl="0" indent="0" algn="l" rtl="0">
              <a:spcBef>
                <a:spcPts val="0"/>
              </a:spcBef>
              <a:spcAft>
                <a:spcPts val="0"/>
              </a:spcAft>
              <a:buNone/>
            </a:pPr>
            <a:r>
              <a:rPr lang="en-US" sz="1400" b="0"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Level 1 Module 6: </a:t>
            </a:r>
            <a:r>
              <a:rPr lang="en-US" sz="1400" b="1"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Identification and registration</a:t>
            </a:r>
          </a:p>
        </p:txBody>
      </p:sp>
    </p:spTree>
    <p:extLst>
      <p:ext uri="{BB962C8B-B14F-4D97-AF65-F5344CB8AC3E}">
        <p14:creationId xmlns:p14="http://schemas.microsoft.com/office/powerpoint/2010/main" val="3292659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B5810-0AB4-9694-4DF9-19361636A151}"/>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44A3828E-C43B-842D-DFF5-20CC7338434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F0B4BD70-510A-4DAC-BE10-39FF646CE974}"/>
              </a:ext>
            </a:extLst>
          </p:cNvPr>
          <p:cNvSpPr>
            <a:spLocks noGrp="1"/>
          </p:cNvSpPr>
          <p:nvPr>
            <p:ph type="dt" sz="half" idx="10"/>
          </p:nvPr>
        </p:nvSpPr>
        <p:spPr/>
        <p:txBody>
          <a:bodyPr/>
          <a:lstStyle/>
          <a:p>
            <a:fld id="{2EB16407-75DF-4203-84AB-F0703E3CC569}" type="datetimeFigureOut">
              <a:rPr lang="en-BE" smtClean="0"/>
              <a:t>31/03/2023</a:t>
            </a:fld>
            <a:endParaRPr lang="en-BE"/>
          </a:p>
        </p:txBody>
      </p:sp>
      <p:sp>
        <p:nvSpPr>
          <p:cNvPr id="5" name="Footer Placeholder 4">
            <a:extLst>
              <a:ext uri="{FF2B5EF4-FFF2-40B4-BE49-F238E27FC236}">
                <a16:creationId xmlns:a16="http://schemas.microsoft.com/office/drawing/2014/main" id="{1CB1907D-9F0A-2DD5-C811-D46911F1FB69}"/>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B1F17D32-97EF-6A60-2FB0-DF0CB7B0F644}"/>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4041017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F3D2A-4B23-77B2-9ECA-A2A3692EA2D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BE"/>
          </a:p>
        </p:txBody>
      </p:sp>
      <p:sp>
        <p:nvSpPr>
          <p:cNvPr id="3" name="Text Placeholder 2">
            <a:extLst>
              <a:ext uri="{FF2B5EF4-FFF2-40B4-BE49-F238E27FC236}">
                <a16:creationId xmlns:a16="http://schemas.microsoft.com/office/drawing/2014/main" id="{D5E61FE4-6AC5-1721-67B9-09C57410E5D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6B961F4-FC57-BC04-C6A2-EA37A7F1C679}"/>
              </a:ext>
            </a:extLst>
          </p:cNvPr>
          <p:cNvSpPr>
            <a:spLocks noGrp="1"/>
          </p:cNvSpPr>
          <p:nvPr>
            <p:ph type="dt" sz="half" idx="10"/>
          </p:nvPr>
        </p:nvSpPr>
        <p:spPr/>
        <p:txBody>
          <a:bodyPr/>
          <a:lstStyle/>
          <a:p>
            <a:fld id="{2EB16407-75DF-4203-84AB-F0703E3CC569}" type="datetimeFigureOut">
              <a:rPr lang="en-BE" smtClean="0"/>
              <a:t>31/03/2023</a:t>
            </a:fld>
            <a:endParaRPr lang="en-BE"/>
          </a:p>
        </p:txBody>
      </p:sp>
      <p:sp>
        <p:nvSpPr>
          <p:cNvPr id="5" name="Footer Placeholder 4">
            <a:extLst>
              <a:ext uri="{FF2B5EF4-FFF2-40B4-BE49-F238E27FC236}">
                <a16:creationId xmlns:a16="http://schemas.microsoft.com/office/drawing/2014/main" id="{DD8F8B8E-6688-076C-7733-9FF6A20A1039}"/>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FEB60DB3-81A0-AB61-9454-E54E12667218}"/>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823329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4B790-679F-F70E-CDCC-AF1704A1DB09}"/>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81C83E03-CB11-CB3B-1E1B-992DF0E256C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Content Placeholder 3">
            <a:extLst>
              <a:ext uri="{FF2B5EF4-FFF2-40B4-BE49-F238E27FC236}">
                <a16:creationId xmlns:a16="http://schemas.microsoft.com/office/drawing/2014/main" id="{6E55B6D3-2728-4416-9A8F-B5986411B08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Date Placeholder 4">
            <a:extLst>
              <a:ext uri="{FF2B5EF4-FFF2-40B4-BE49-F238E27FC236}">
                <a16:creationId xmlns:a16="http://schemas.microsoft.com/office/drawing/2014/main" id="{F89CB643-005B-7770-40E9-B7678E8D4879}"/>
              </a:ext>
            </a:extLst>
          </p:cNvPr>
          <p:cNvSpPr>
            <a:spLocks noGrp="1"/>
          </p:cNvSpPr>
          <p:nvPr>
            <p:ph type="dt" sz="half" idx="10"/>
          </p:nvPr>
        </p:nvSpPr>
        <p:spPr/>
        <p:txBody>
          <a:bodyPr/>
          <a:lstStyle/>
          <a:p>
            <a:fld id="{2EB16407-75DF-4203-84AB-F0703E3CC569}" type="datetimeFigureOut">
              <a:rPr lang="en-BE" smtClean="0"/>
              <a:t>31/03/2023</a:t>
            </a:fld>
            <a:endParaRPr lang="en-BE"/>
          </a:p>
        </p:txBody>
      </p:sp>
      <p:sp>
        <p:nvSpPr>
          <p:cNvPr id="6" name="Footer Placeholder 5">
            <a:extLst>
              <a:ext uri="{FF2B5EF4-FFF2-40B4-BE49-F238E27FC236}">
                <a16:creationId xmlns:a16="http://schemas.microsoft.com/office/drawing/2014/main" id="{0CED2106-B57B-38E4-BB92-A94F330C6D74}"/>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EF81F4A0-2E1A-BD8B-54C1-7625B47F8A90}"/>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2547340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EEBD2-C16B-572B-CCD5-1D0ECFA56463}"/>
              </a:ext>
            </a:extLst>
          </p:cNvPr>
          <p:cNvSpPr>
            <a:spLocks noGrp="1"/>
          </p:cNvSpPr>
          <p:nvPr>
            <p:ph type="title"/>
          </p:nvPr>
        </p:nvSpPr>
        <p:spPr>
          <a:xfrm>
            <a:off x="839788" y="365125"/>
            <a:ext cx="10515600" cy="1325563"/>
          </a:xfrm>
        </p:spPr>
        <p:txBody>
          <a:bodyPr/>
          <a:lstStyle/>
          <a:p>
            <a:r>
              <a:rPr lang="en-US"/>
              <a:t>Click to edit Master title style</a:t>
            </a:r>
            <a:endParaRPr lang="en-BE"/>
          </a:p>
        </p:txBody>
      </p:sp>
      <p:sp>
        <p:nvSpPr>
          <p:cNvPr id="3" name="Text Placeholder 2">
            <a:extLst>
              <a:ext uri="{FF2B5EF4-FFF2-40B4-BE49-F238E27FC236}">
                <a16:creationId xmlns:a16="http://schemas.microsoft.com/office/drawing/2014/main" id="{DA07BB89-5917-611A-5726-6AAAA44DE6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3291F5D-9D5C-BAE9-377B-AA21764E2C5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Text Placeholder 4">
            <a:extLst>
              <a:ext uri="{FF2B5EF4-FFF2-40B4-BE49-F238E27FC236}">
                <a16:creationId xmlns:a16="http://schemas.microsoft.com/office/drawing/2014/main" id="{E08E341C-2344-8B2C-DABF-9CC2CEA45D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FF887F-0C62-6D7B-C9D9-0217DC2F8F7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7" name="Date Placeholder 6">
            <a:extLst>
              <a:ext uri="{FF2B5EF4-FFF2-40B4-BE49-F238E27FC236}">
                <a16:creationId xmlns:a16="http://schemas.microsoft.com/office/drawing/2014/main" id="{CC4ED0BD-70A2-E3B9-B64E-BFD41BAC1CB7}"/>
              </a:ext>
            </a:extLst>
          </p:cNvPr>
          <p:cNvSpPr>
            <a:spLocks noGrp="1"/>
          </p:cNvSpPr>
          <p:nvPr>
            <p:ph type="dt" sz="half" idx="10"/>
          </p:nvPr>
        </p:nvSpPr>
        <p:spPr/>
        <p:txBody>
          <a:bodyPr/>
          <a:lstStyle/>
          <a:p>
            <a:fld id="{2EB16407-75DF-4203-84AB-F0703E3CC569}" type="datetimeFigureOut">
              <a:rPr lang="en-BE" smtClean="0"/>
              <a:t>31/03/2023</a:t>
            </a:fld>
            <a:endParaRPr lang="en-BE"/>
          </a:p>
        </p:txBody>
      </p:sp>
      <p:sp>
        <p:nvSpPr>
          <p:cNvPr id="8" name="Footer Placeholder 7">
            <a:extLst>
              <a:ext uri="{FF2B5EF4-FFF2-40B4-BE49-F238E27FC236}">
                <a16:creationId xmlns:a16="http://schemas.microsoft.com/office/drawing/2014/main" id="{E1E49EE1-578B-F255-AC50-BE92402BD674}"/>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7524C30F-F0E5-F3E9-F61A-2A0E1875CD28}"/>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4038427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E2960-3BF8-B92B-E2C8-4FBA752E5C20}"/>
              </a:ext>
            </a:extLst>
          </p:cNvPr>
          <p:cNvSpPr>
            <a:spLocks noGrp="1"/>
          </p:cNvSpPr>
          <p:nvPr>
            <p:ph type="title"/>
          </p:nvPr>
        </p:nvSpPr>
        <p:spPr/>
        <p:txBody>
          <a:bodyPr/>
          <a:lstStyle/>
          <a:p>
            <a:r>
              <a:rPr lang="en-US"/>
              <a:t>Click to edit Master title style</a:t>
            </a:r>
            <a:endParaRPr lang="en-BE"/>
          </a:p>
        </p:txBody>
      </p:sp>
      <p:sp>
        <p:nvSpPr>
          <p:cNvPr id="3" name="Date Placeholder 2">
            <a:extLst>
              <a:ext uri="{FF2B5EF4-FFF2-40B4-BE49-F238E27FC236}">
                <a16:creationId xmlns:a16="http://schemas.microsoft.com/office/drawing/2014/main" id="{9F88A2C5-312E-CD91-6BB5-9487785518D2}"/>
              </a:ext>
            </a:extLst>
          </p:cNvPr>
          <p:cNvSpPr>
            <a:spLocks noGrp="1"/>
          </p:cNvSpPr>
          <p:nvPr>
            <p:ph type="dt" sz="half" idx="10"/>
          </p:nvPr>
        </p:nvSpPr>
        <p:spPr/>
        <p:txBody>
          <a:bodyPr/>
          <a:lstStyle/>
          <a:p>
            <a:fld id="{2EB16407-75DF-4203-84AB-F0703E3CC569}" type="datetimeFigureOut">
              <a:rPr lang="en-BE" smtClean="0"/>
              <a:t>31/03/2023</a:t>
            </a:fld>
            <a:endParaRPr lang="en-BE"/>
          </a:p>
        </p:txBody>
      </p:sp>
      <p:sp>
        <p:nvSpPr>
          <p:cNvPr id="4" name="Footer Placeholder 3">
            <a:extLst>
              <a:ext uri="{FF2B5EF4-FFF2-40B4-BE49-F238E27FC236}">
                <a16:creationId xmlns:a16="http://schemas.microsoft.com/office/drawing/2014/main" id="{4744D4BE-FECE-51B8-FE2B-137D31EA51C3}"/>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B5EF604A-4FA4-041B-97DA-195A8C9E9C89}"/>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339008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465019-9827-96B2-63B9-F89A3E14BE1E}"/>
              </a:ext>
            </a:extLst>
          </p:cNvPr>
          <p:cNvSpPr>
            <a:spLocks noGrp="1"/>
          </p:cNvSpPr>
          <p:nvPr>
            <p:ph type="dt" sz="half" idx="10"/>
          </p:nvPr>
        </p:nvSpPr>
        <p:spPr/>
        <p:txBody>
          <a:bodyPr/>
          <a:lstStyle/>
          <a:p>
            <a:fld id="{2EB16407-75DF-4203-84AB-F0703E3CC569}" type="datetimeFigureOut">
              <a:rPr lang="en-BE" smtClean="0"/>
              <a:t>31/03/2023</a:t>
            </a:fld>
            <a:endParaRPr lang="en-BE"/>
          </a:p>
        </p:txBody>
      </p:sp>
      <p:sp>
        <p:nvSpPr>
          <p:cNvPr id="3" name="Footer Placeholder 2">
            <a:extLst>
              <a:ext uri="{FF2B5EF4-FFF2-40B4-BE49-F238E27FC236}">
                <a16:creationId xmlns:a16="http://schemas.microsoft.com/office/drawing/2014/main" id="{D4FD3990-8E12-0F4A-F395-F7C8A79941DC}"/>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2A3BD8BC-662A-AB18-CFF1-04FF965401AD}"/>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1762811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96DBF-9CC1-FE43-DB71-DBA11D8BD9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Content Placeholder 2">
            <a:extLst>
              <a:ext uri="{FF2B5EF4-FFF2-40B4-BE49-F238E27FC236}">
                <a16:creationId xmlns:a16="http://schemas.microsoft.com/office/drawing/2014/main" id="{26187A7C-3DBC-BDA6-20BD-86DDB63B6B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Text Placeholder 3">
            <a:extLst>
              <a:ext uri="{FF2B5EF4-FFF2-40B4-BE49-F238E27FC236}">
                <a16:creationId xmlns:a16="http://schemas.microsoft.com/office/drawing/2014/main" id="{052118F7-3D6F-93A9-5167-D643D61A5E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23D4DD-5D6E-9815-76DA-DA287CC12E32}"/>
              </a:ext>
            </a:extLst>
          </p:cNvPr>
          <p:cNvSpPr>
            <a:spLocks noGrp="1"/>
          </p:cNvSpPr>
          <p:nvPr>
            <p:ph type="dt" sz="half" idx="10"/>
          </p:nvPr>
        </p:nvSpPr>
        <p:spPr/>
        <p:txBody>
          <a:bodyPr/>
          <a:lstStyle/>
          <a:p>
            <a:fld id="{2EB16407-75DF-4203-84AB-F0703E3CC569}" type="datetimeFigureOut">
              <a:rPr lang="en-BE" smtClean="0"/>
              <a:t>31/03/2023</a:t>
            </a:fld>
            <a:endParaRPr lang="en-BE"/>
          </a:p>
        </p:txBody>
      </p:sp>
      <p:sp>
        <p:nvSpPr>
          <p:cNvPr id="6" name="Footer Placeholder 5">
            <a:extLst>
              <a:ext uri="{FF2B5EF4-FFF2-40B4-BE49-F238E27FC236}">
                <a16:creationId xmlns:a16="http://schemas.microsoft.com/office/drawing/2014/main" id="{688197B7-24FA-0E77-03EA-BA464501F8DF}"/>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D4F184F0-109B-91DD-4E16-4ED33A9309BB}"/>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269065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B150A-DFC3-A957-0A6A-7E483DAFB4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Picture Placeholder 2">
            <a:extLst>
              <a:ext uri="{FF2B5EF4-FFF2-40B4-BE49-F238E27FC236}">
                <a16:creationId xmlns:a16="http://schemas.microsoft.com/office/drawing/2014/main" id="{A314E062-CB67-BDF2-1042-01A8874068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04552B6D-239A-3473-09BA-60A3B3AF8D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8FFBA5-B0B5-7367-8CB1-81DE3003E63C}"/>
              </a:ext>
            </a:extLst>
          </p:cNvPr>
          <p:cNvSpPr>
            <a:spLocks noGrp="1"/>
          </p:cNvSpPr>
          <p:nvPr>
            <p:ph type="dt" sz="half" idx="10"/>
          </p:nvPr>
        </p:nvSpPr>
        <p:spPr/>
        <p:txBody>
          <a:bodyPr/>
          <a:lstStyle/>
          <a:p>
            <a:fld id="{2EB16407-75DF-4203-84AB-F0703E3CC569}" type="datetimeFigureOut">
              <a:rPr lang="en-BE" smtClean="0"/>
              <a:t>31/03/2023</a:t>
            </a:fld>
            <a:endParaRPr lang="en-BE"/>
          </a:p>
        </p:txBody>
      </p:sp>
      <p:sp>
        <p:nvSpPr>
          <p:cNvPr id="6" name="Footer Placeholder 5">
            <a:extLst>
              <a:ext uri="{FF2B5EF4-FFF2-40B4-BE49-F238E27FC236}">
                <a16:creationId xmlns:a16="http://schemas.microsoft.com/office/drawing/2014/main" id="{77EE0A6C-58D6-34B0-1162-FBCE05AD2B5A}"/>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2F337C4E-52F8-36C0-B584-D9A580D9ED94}"/>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713762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9D714C-FE53-BB60-B8F3-3D6032727E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BE"/>
          </a:p>
        </p:txBody>
      </p:sp>
      <p:sp>
        <p:nvSpPr>
          <p:cNvPr id="3" name="Text Placeholder 2">
            <a:extLst>
              <a:ext uri="{FF2B5EF4-FFF2-40B4-BE49-F238E27FC236}">
                <a16:creationId xmlns:a16="http://schemas.microsoft.com/office/drawing/2014/main" id="{2FBB1287-535D-1DD6-38C5-9FA36DCB35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6D26F079-A81D-B394-03A7-159F7E7ED5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B16407-75DF-4203-84AB-F0703E3CC569}" type="datetimeFigureOut">
              <a:rPr lang="en-BE" smtClean="0"/>
              <a:t>31/03/2023</a:t>
            </a:fld>
            <a:endParaRPr lang="en-BE"/>
          </a:p>
        </p:txBody>
      </p:sp>
      <p:sp>
        <p:nvSpPr>
          <p:cNvPr id="5" name="Footer Placeholder 4">
            <a:extLst>
              <a:ext uri="{FF2B5EF4-FFF2-40B4-BE49-F238E27FC236}">
                <a16:creationId xmlns:a16="http://schemas.microsoft.com/office/drawing/2014/main" id="{7C147D60-50F5-846E-F33A-92C2181E31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880FC3A7-C13B-78B1-79F0-5557C44476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6931AC-BB4C-4EED-AE3D-917957E14AD4}" type="slidenum">
              <a:rPr lang="en-BE" smtClean="0"/>
              <a:t>‹#›</a:t>
            </a:fld>
            <a:endParaRPr lang="en-BE"/>
          </a:p>
        </p:txBody>
      </p:sp>
    </p:spTree>
    <p:extLst>
      <p:ext uri="{BB962C8B-B14F-4D97-AF65-F5344CB8AC3E}">
        <p14:creationId xmlns:p14="http://schemas.microsoft.com/office/powerpoint/2010/main" val="9000671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4.xml"/><Relationship Id="rId4" Type="http://schemas.openxmlformats.org/officeDocument/2006/relationships/image" Target="../media/image5.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14.xml"/><Relationship Id="rId4" Type="http://schemas.openxmlformats.org/officeDocument/2006/relationships/image" Target="../media/image7.sv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6.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8.xml"/><Relationship Id="rId1" Type="http://schemas.openxmlformats.org/officeDocument/2006/relationships/slideLayout" Target="../slideLayouts/slideLayout14.xml"/><Relationship Id="rId4" Type="http://schemas.openxmlformats.org/officeDocument/2006/relationships/image" Target="../media/image10.svg"/></Relationships>
</file>

<file path=ppt/slides/_rels/slide39.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39.xml"/><Relationship Id="rId1" Type="http://schemas.openxmlformats.org/officeDocument/2006/relationships/slideLayout" Target="../slideLayouts/slideLayout14.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0.xml"/><Relationship Id="rId1" Type="http://schemas.openxmlformats.org/officeDocument/2006/relationships/slideLayout" Target="../slideLayouts/slideLayout14.xml"/><Relationship Id="rId4" Type="http://schemas.openxmlformats.org/officeDocument/2006/relationships/image" Target="../media/image10.svg"/></Relationships>
</file>

<file path=ppt/slides/_rels/slide4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1.xml"/><Relationship Id="rId1" Type="http://schemas.openxmlformats.org/officeDocument/2006/relationships/slideLayout" Target="../slideLayouts/slideLayout14.xml"/><Relationship Id="rId4" Type="http://schemas.openxmlformats.org/officeDocument/2006/relationships/image" Target="../media/image10.svg"/></Relationships>
</file>

<file path=ppt/slides/_rels/slide4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2.xml"/><Relationship Id="rId1" Type="http://schemas.openxmlformats.org/officeDocument/2006/relationships/slideLayout" Target="../slideLayouts/slideLayout14.xml"/><Relationship Id="rId4" Type="http://schemas.openxmlformats.org/officeDocument/2006/relationships/image" Target="../media/image10.svg"/></Relationships>
</file>

<file path=ppt/slides/_rels/slide4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3.xml"/><Relationship Id="rId1" Type="http://schemas.openxmlformats.org/officeDocument/2006/relationships/slideLayout" Target="../slideLayouts/slideLayout14.xml"/><Relationship Id="rId4" Type="http://schemas.openxmlformats.org/officeDocument/2006/relationships/image" Target="../media/image10.svg"/></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5CA38E8-82E9-2885-EDD7-9B133E823B6C}"/>
              </a:ext>
            </a:extLst>
          </p:cNvPr>
          <p:cNvSpPr txBox="1"/>
          <p:nvPr/>
        </p:nvSpPr>
        <p:spPr>
          <a:xfrm>
            <a:off x="851850" y="1347228"/>
            <a:ext cx="5140411" cy="2616101"/>
          </a:xfrm>
          <a:prstGeom prst="rect">
            <a:avLst/>
          </a:prstGeom>
          <a:noFill/>
        </p:spPr>
        <p:txBody>
          <a:bodyPr wrap="square" rtlCol="0">
            <a:spAutoFit/>
          </a:bodyPr>
          <a:lstStyle/>
          <a:p>
            <a:r>
              <a:rPr lang="en-CA" sz="5400" b="1" dirty="0">
                <a:solidFill>
                  <a:schemeClr val="accent1"/>
                </a:solidFill>
                <a:latin typeface="Garamond" panose="02020404030301010803" pitchFamily="18" charset="0"/>
              </a:rPr>
              <a:t>Identification and Registration</a:t>
            </a:r>
          </a:p>
          <a:p>
            <a:endParaRPr lang="en-CA" sz="2800" b="1" spc="300" dirty="0">
              <a:solidFill>
                <a:schemeClr val="accent1"/>
              </a:solidFill>
              <a:latin typeface="Garamond" panose="02020404030301010803" pitchFamily="18" charset="0"/>
            </a:endParaRPr>
          </a:p>
          <a:p>
            <a:r>
              <a:rPr lang="en-CA" sz="2800" b="1" spc="300" dirty="0">
                <a:solidFill>
                  <a:schemeClr val="accent1"/>
                </a:solidFill>
                <a:latin typeface="Garamond" panose="02020404030301010803" pitchFamily="18" charset="0"/>
              </a:rPr>
              <a:t>LEVEL 1 MODULE 6</a:t>
            </a:r>
          </a:p>
        </p:txBody>
      </p:sp>
      <p:pic>
        <p:nvPicPr>
          <p:cNvPr id="3" name="Picture 2" descr="Logo&#10;&#10;Description automatically generated">
            <a:extLst>
              <a:ext uri="{FF2B5EF4-FFF2-40B4-BE49-F238E27FC236}">
                <a16:creationId xmlns:a16="http://schemas.microsoft.com/office/drawing/2014/main" id="{A5FD3077-CC88-F229-9BFC-5FAD40DCC93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3079" y="4258960"/>
            <a:ext cx="2405008" cy="923462"/>
          </a:xfrm>
          <a:prstGeom prst="rect">
            <a:avLst/>
          </a:prstGeom>
        </p:spPr>
      </p:pic>
      <p:pic>
        <p:nvPicPr>
          <p:cNvPr id="5" name="Picture 4" descr="Text&#10;&#10;Description automatically generated">
            <a:extLst>
              <a:ext uri="{FF2B5EF4-FFF2-40B4-BE49-F238E27FC236}">
                <a16:creationId xmlns:a16="http://schemas.microsoft.com/office/drawing/2014/main" id="{3063CE8B-FE8A-AF65-DF1E-1B5F00FC7B3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4892" y="4360601"/>
            <a:ext cx="2405009" cy="685884"/>
          </a:xfrm>
          <a:prstGeom prst="rect">
            <a:avLst/>
          </a:prstGeom>
        </p:spPr>
      </p:pic>
      <p:sp>
        <p:nvSpPr>
          <p:cNvPr id="9" name="Hexagon 8">
            <a:extLst>
              <a:ext uri="{FF2B5EF4-FFF2-40B4-BE49-F238E27FC236}">
                <a16:creationId xmlns:a16="http://schemas.microsoft.com/office/drawing/2014/main" id="{6A3FCC32-9DD8-1A87-2F44-7AE6A4F2A478}"/>
              </a:ext>
            </a:extLst>
          </p:cNvPr>
          <p:cNvSpPr/>
          <p:nvPr/>
        </p:nvSpPr>
        <p:spPr>
          <a:xfrm rot="1782986">
            <a:off x="6596435" y="1550461"/>
            <a:ext cx="4536237" cy="3910539"/>
          </a:xfrm>
          <a:prstGeom prst="hexagon">
            <a:avLst>
              <a:gd name="adj" fmla="val 28965"/>
              <a:gd name="vf" fmla="val 115470"/>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19" name="Freeform: Shape 18">
            <a:extLst>
              <a:ext uri="{FF2B5EF4-FFF2-40B4-BE49-F238E27FC236}">
                <a16:creationId xmlns:a16="http://schemas.microsoft.com/office/drawing/2014/main" id="{FBAB7A8B-0A2C-874A-9450-755447004EAB}"/>
              </a:ext>
            </a:extLst>
          </p:cNvPr>
          <p:cNvSpPr/>
          <p:nvPr/>
        </p:nvSpPr>
        <p:spPr>
          <a:xfrm>
            <a:off x="8210448" y="2368683"/>
            <a:ext cx="1291292" cy="2677802"/>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779927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p:txBody>
          <a:bodyPr/>
          <a:lstStyle/>
          <a:p>
            <a:r>
              <a:rPr lang="en-CA" dirty="0"/>
              <a:t>Ways to identify children at-risk</a:t>
            </a:r>
          </a:p>
        </p:txBody>
      </p:sp>
      <p:sp>
        <p:nvSpPr>
          <p:cNvPr id="13" name="TextBox 12">
            <a:extLst>
              <a:ext uri="{FF2B5EF4-FFF2-40B4-BE49-F238E27FC236}">
                <a16:creationId xmlns:a16="http://schemas.microsoft.com/office/drawing/2014/main" id="{55EDA8B6-DB02-56BA-312F-39B98857AE8B}"/>
              </a:ext>
            </a:extLst>
          </p:cNvPr>
          <p:cNvSpPr txBox="1"/>
          <p:nvPr/>
        </p:nvSpPr>
        <p:spPr>
          <a:xfrm>
            <a:off x="5948254" y="2522662"/>
            <a:ext cx="5196840" cy="3170099"/>
          </a:xfrm>
          <a:prstGeom prst="rect">
            <a:avLst/>
          </a:prstGeom>
          <a:noFill/>
        </p:spPr>
        <p:txBody>
          <a:bodyPr wrap="square" lIns="91440" tIns="45720" rIns="91440" bIns="45720" anchor="t">
            <a:spAutoFit/>
          </a:bodyPr>
          <a:lstStyle/>
          <a:p>
            <a:pPr algn="ctr"/>
            <a:r>
              <a:rPr lang="en-GB" sz="4000" b="1" dirty="0">
                <a:solidFill>
                  <a:schemeClr val="dk1"/>
                </a:solidFill>
                <a:latin typeface="Arial"/>
                <a:ea typeface="Arial"/>
                <a:cs typeface="Arial"/>
                <a:sym typeface="Arial"/>
              </a:rPr>
              <a:t>Where can children in need of child protection be identified and by whom? </a:t>
            </a:r>
            <a:endParaRPr lang="en-GB" sz="4000" b="1" dirty="0">
              <a:solidFill>
                <a:schemeClr val="dk1"/>
              </a:solidFill>
              <a:latin typeface="Arial" panose="020B0604020202020204" pitchFamily="34" charset="0"/>
              <a:ea typeface="Arial"/>
              <a:cs typeface="Arial" panose="020B0604020202020204" pitchFamily="34" charset="0"/>
              <a:sym typeface="Arial"/>
            </a:endParaRPr>
          </a:p>
        </p:txBody>
      </p:sp>
      <p:grpSp>
        <p:nvGrpSpPr>
          <p:cNvPr id="11" name="Group 10">
            <a:extLst>
              <a:ext uri="{FF2B5EF4-FFF2-40B4-BE49-F238E27FC236}">
                <a16:creationId xmlns:a16="http://schemas.microsoft.com/office/drawing/2014/main" id="{1572321C-3392-84AA-D72A-D9E0EA0C557F}"/>
              </a:ext>
            </a:extLst>
          </p:cNvPr>
          <p:cNvGrpSpPr/>
          <p:nvPr/>
        </p:nvGrpSpPr>
        <p:grpSpPr>
          <a:xfrm>
            <a:off x="10228983" y="337468"/>
            <a:ext cx="1587872" cy="1368854"/>
            <a:chOff x="10228983" y="337468"/>
            <a:chExt cx="1587872" cy="1368854"/>
          </a:xfrm>
        </p:grpSpPr>
        <p:sp>
          <p:nvSpPr>
            <p:cNvPr id="12" name="Hexagon 11">
              <a:extLst>
                <a:ext uri="{FF2B5EF4-FFF2-40B4-BE49-F238E27FC236}">
                  <a16:creationId xmlns:a16="http://schemas.microsoft.com/office/drawing/2014/main" id="{997772FC-D5C5-BA2C-D211-D42C7158655B}"/>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4" name="Group 13">
              <a:extLst>
                <a:ext uri="{FF2B5EF4-FFF2-40B4-BE49-F238E27FC236}">
                  <a16:creationId xmlns:a16="http://schemas.microsoft.com/office/drawing/2014/main" id="{4C9D029D-0E68-F7F9-910F-3944B0ACB708}"/>
                </a:ext>
              </a:extLst>
            </p:cNvPr>
            <p:cNvGrpSpPr/>
            <p:nvPr/>
          </p:nvGrpSpPr>
          <p:grpSpPr>
            <a:xfrm>
              <a:off x="10621771" y="762700"/>
              <a:ext cx="562136" cy="634675"/>
              <a:chOff x="760175" y="830142"/>
              <a:chExt cx="867619" cy="979579"/>
            </a:xfrm>
          </p:grpSpPr>
          <p:sp>
            <p:nvSpPr>
              <p:cNvPr id="18" name="Rectangle 17">
                <a:extLst>
                  <a:ext uri="{FF2B5EF4-FFF2-40B4-BE49-F238E27FC236}">
                    <a16:creationId xmlns:a16="http://schemas.microsoft.com/office/drawing/2014/main" id="{97CBE88E-B2EB-B2F0-5C2E-DBACECD0B271}"/>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accent1"/>
                    </a:solidFill>
                    <a:latin typeface="Arial" panose="020B0604020202020204" pitchFamily="34" charset="0"/>
                    <a:cs typeface="Arial" panose="020B0604020202020204" pitchFamily="34" charset="0"/>
                  </a:rPr>
                  <a:t>90</a:t>
                </a:r>
              </a:p>
            </p:txBody>
          </p:sp>
          <p:sp>
            <p:nvSpPr>
              <p:cNvPr id="19" name="Rectangle 18">
                <a:extLst>
                  <a:ext uri="{FF2B5EF4-FFF2-40B4-BE49-F238E27FC236}">
                    <a16:creationId xmlns:a16="http://schemas.microsoft.com/office/drawing/2014/main" id="{EC0C2C7A-9BA3-61FD-810B-ADA9C0889265}"/>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5" name="Group 14">
              <a:extLst>
                <a:ext uri="{FF2B5EF4-FFF2-40B4-BE49-F238E27FC236}">
                  <a16:creationId xmlns:a16="http://schemas.microsoft.com/office/drawing/2014/main" id="{299D3843-6EE0-C523-2AC8-BEC5CCE2E466}"/>
                </a:ext>
              </a:extLst>
            </p:cNvPr>
            <p:cNvGrpSpPr/>
            <p:nvPr/>
          </p:nvGrpSpPr>
          <p:grpSpPr>
            <a:xfrm>
              <a:off x="11325415" y="762701"/>
              <a:ext cx="182192" cy="634674"/>
              <a:chOff x="2121762" y="2323619"/>
              <a:chExt cx="200378" cy="825210"/>
            </a:xfrm>
          </p:grpSpPr>
          <p:sp>
            <p:nvSpPr>
              <p:cNvPr id="16" name="Isosceles Triangle 15">
                <a:extLst>
                  <a:ext uri="{FF2B5EF4-FFF2-40B4-BE49-F238E27FC236}">
                    <a16:creationId xmlns:a16="http://schemas.microsoft.com/office/drawing/2014/main" id="{C5DF3408-0504-B20F-EFEE-A64135695EFE}"/>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Rectangle 16">
                <a:extLst>
                  <a:ext uri="{FF2B5EF4-FFF2-40B4-BE49-F238E27FC236}">
                    <a16:creationId xmlns:a16="http://schemas.microsoft.com/office/drawing/2014/main" id="{0873C17F-D869-B4B2-06D5-9C11187AE64C}"/>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26" name="Group 25">
            <a:extLst>
              <a:ext uri="{FF2B5EF4-FFF2-40B4-BE49-F238E27FC236}">
                <a16:creationId xmlns:a16="http://schemas.microsoft.com/office/drawing/2014/main" id="{26B238D5-99BA-7E06-2B8A-44C9B071C101}"/>
              </a:ext>
            </a:extLst>
          </p:cNvPr>
          <p:cNvGrpSpPr/>
          <p:nvPr/>
        </p:nvGrpSpPr>
        <p:grpSpPr>
          <a:xfrm>
            <a:off x="1046906" y="2522661"/>
            <a:ext cx="4065243" cy="2554545"/>
            <a:chOff x="979745" y="2354141"/>
            <a:chExt cx="3652916" cy="2295444"/>
          </a:xfrm>
          <a:solidFill>
            <a:schemeClr val="accent1"/>
          </a:solidFill>
        </p:grpSpPr>
        <p:grpSp>
          <p:nvGrpSpPr>
            <p:cNvPr id="20" name="Group 19">
              <a:extLst>
                <a:ext uri="{FF2B5EF4-FFF2-40B4-BE49-F238E27FC236}">
                  <a16:creationId xmlns:a16="http://schemas.microsoft.com/office/drawing/2014/main" id="{268BF58B-CB6A-EC06-58BE-B69BEE8D22A3}"/>
                </a:ext>
              </a:extLst>
            </p:cNvPr>
            <p:cNvGrpSpPr/>
            <p:nvPr/>
          </p:nvGrpSpPr>
          <p:grpSpPr>
            <a:xfrm>
              <a:off x="1005867" y="2522662"/>
              <a:ext cx="3626794" cy="2126923"/>
              <a:chOff x="1148814" y="2839157"/>
              <a:chExt cx="4770763" cy="1930400"/>
            </a:xfrm>
            <a:grpFill/>
          </p:grpSpPr>
          <p:sp>
            <p:nvSpPr>
              <p:cNvPr id="21" name="Arrow: Chevron 20">
                <a:extLst>
                  <a:ext uri="{FF2B5EF4-FFF2-40B4-BE49-F238E27FC236}">
                    <a16:creationId xmlns:a16="http://schemas.microsoft.com/office/drawing/2014/main" id="{78F560DE-6FA0-F57F-D6AC-9F5B9CFD9E91}"/>
                  </a:ext>
                </a:extLst>
              </p:cNvPr>
              <p:cNvSpPr/>
              <p:nvPr/>
            </p:nvSpPr>
            <p:spPr>
              <a:xfrm rot="16200000">
                <a:off x="1378914" y="2609057"/>
                <a:ext cx="1930400" cy="2390600"/>
              </a:xfrm>
              <a:prstGeom prst="chevron">
                <a:avLst>
                  <a:gd name="adj" fmla="val 2039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Arrow: Chevron 21">
                <a:extLst>
                  <a:ext uri="{FF2B5EF4-FFF2-40B4-BE49-F238E27FC236}">
                    <a16:creationId xmlns:a16="http://schemas.microsoft.com/office/drawing/2014/main" id="{9D07EEE0-7694-BC87-DC3D-783125DE5352}"/>
                  </a:ext>
                </a:extLst>
              </p:cNvPr>
              <p:cNvSpPr/>
              <p:nvPr/>
            </p:nvSpPr>
            <p:spPr>
              <a:xfrm rot="16200000">
                <a:off x="3759077" y="2609057"/>
                <a:ext cx="1930400" cy="2390600"/>
              </a:xfrm>
              <a:prstGeom prst="chevron">
                <a:avLst>
                  <a:gd name="adj" fmla="val 2039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23" name="Graphic 22" descr="Marker with solid fill">
              <a:extLst>
                <a:ext uri="{FF2B5EF4-FFF2-40B4-BE49-F238E27FC236}">
                  <a16:creationId xmlns:a16="http://schemas.microsoft.com/office/drawing/2014/main" id="{E4033C5D-EC33-98F2-1DC7-920774A37E1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79745" y="2871287"/>
              <a:ext cx="1007490" cy="1007490"/>
            </a:xfrm>
            <a:prstGeom prst="rect">
              <a:avLst/>
            </a:prstGeom>
          </p:spPr>
        </p:pic>
        <p:pic>
          <p:nvPicPr>
            <p:cNvPr id="24" name="Graphic 23" descr="Marker with solid fill">
              <a:extLst>
                <a:ext uri="{FF2B5EF4-FFF2-40B4-BE49-F238E27FC236}">
                  <a16:creationId xmlns:a16="http://schemas.microsoft.com/office/drawing/2014/main" id="{C29B920C-AFA4-8F18-7E72-F52D1392E99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03647" y="3194323"/>
              <a:ext cx="1007490" cy="1007490"/>
            </a:xfrm>
            <a:prstGeom prst="rect">
              <a:avLst/>
            </a:prstGeom>
          </p:spPr>
        </p:pic>
        <p:pic>
          <p:nvPicPr>
            <p:cNvPr id="25" name="Graphic 24" descr="Marker with solid fill">
              <a:extLst>
                <a:ext uri="{FF2B5EF4-FFF2-40B4-BE49-F238E27FC236}">
                  <a16:creationId xmlns:a16="http://schemas.microsoft.com/office/drawing/2014/main" id="{32AFA17C-6F93-B868-AE96-91E22F728C3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27550" y="2354141"/>
              <a:ext cx="1007490" cy="1007490"/>
            </a:xfrm>
            <a:prstGeom prst="rect">
              <a:avLst/>
            </a:prstGeom>
          </p:spPr>
        </p:pic>
      </p:grpSp>
    </p:spTree>
    <p:extLst>
      <p:ext uri="{BB962C8B-B14F-4D97-AF65-F5344CB8AC3E}">
        <p14:creationId xmlns:p14="http://schemas.microsoft.com/office/powerpoint/2010/main" val="3540702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 name="Title 72">
            <a:extLst>
              <a:ext uri="{FF2B5EF4-FFF2-40B4-BE49-F238E27FC236}">
                <a16:creationId xmlns:a16="http://schemas.microsoft.com/office/drawing/2014/main" id="{16E5788B-7471-707C-19E6-356FE9958CDA}"/>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21375533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a:extLst>
              <a:ext uri="{FF2B5EF4-FFF2-40B4-BE49-F238E27FC236}">
                <a16:creationId xmlns:a16="http://schemas.microsoft.com/office/drawing/2014/main" id="{1E285FCE-6954-4721-AA77-342BE017FAB6}"/>
              </a:ext>
            </a:extLst>
          </p:cNvPr>
          <p:cNvSpPr txBox="1"/>
          <p:nvPr/>
        </p:nvSpPr>
        <p:spPr>
          <a:xfrm>
            <a:off x="1765505" y="4999299"/>
            <a:ext cx="4677292" cy="628708"/>
          </a:xfrm>
          <a:prstGeom prst="rect">
            <a:avLst/>
          </a:prstGeom>
          <a:solidFill>
            <a:schemeClr val="bg1"/>
          </a:solidFill>
          <a:ln>
            <a:solidFill>
              <a:schemeClr val="accent1"/>
            </a:solidFill>
          </a:ln>
        </p:spPr>
        <p:txBody>
          <a:bodyPr wrap="square" anchor="ctr" anchorCtr="0">
            <a:noAutofit/>
          </a:bodyPr>
          <a:lstStyle/>
          <a:p>
            <a:pPr lvl="0" algn="ctr">
              <a:lnSpc>
                <a:spcPct val="107000"/>
              </a:lnSpc>
              <a:spcAft>
                <a:spcPts val="800"/>
              </a:spcAft>
            </a:pPr>
            <a:r>
              <a:rPr lang="en-US" sz="1600" b="1" dirty="0">
                <a:effectLst/>
                <a:latin typeface="Arial" panose="020B0604020202020204" pitchFamily="34" charset="0"/>
                <a:ea typeface="Calibri" panose="020F0502020204030204" pitchFamily="34" charset="0"/>
                <a:cs typeface="Arial" panose="020B0604020202020204" pitchFamily="34" charset="0"/>
              </a:rPr>
              <a:t>Child</a:t>
            </a:r>
          </a:p>
        </p:txBody>
      </p:sp>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normAutofit fontScale="90000"/>
          </a:bodyPr>
          <a:lstStyle/>
          <a:p>
            <a:r>
              <a:rPr lang="en-CA" dirty="0"/>
              <a:t>Barriers to disclosure and asking for help on each level</a:t>
            </a:r>
          </a:p>
        </p:txBody>
      </p:sp>
      <p:grpSp>
        <p:nvGrpSpPr>
          <p:cNvPr id="44" name="Group 43">
            <a:extLst>
              <a:ext uri="{FF2B5EF4-FFF2-40B4-BE49-F238E27FC236}">
                <a16:creationId xmlns:a16="http://schemas.microsoft.com/office/drawing/2014/main" id="{232D2D53-EE73-4614-BA2B-17FF4BFE3D36}"/>
              </a:ext>
            </a:extLst>
          </p:cNvPr>
          <p:cNvGrpSpPr/>
          <p:nvPr/>
        </p:nvGrpSpPr>
        <p:grpSpPr>
          <a:xfrm>
            <a:off x="3586172" y="1346805"/>
            <a:ext cx="7801386" cy="7801386"/>
            <a:chOff x="3943574" y="1346805"/>
            <a:chExt cx="7801386" cy="7801386"/>
          </a:xfrm>
        </p:grpSpPr>
        <p:sp>
          <p:nvSpPr>
            <p:cNvPr id="33" name="Oval 32">
              <a:extLst>
                <a:ext uri="{FF2B5EF4-FFF2-40B4-BE49-F238E27FC236}">
                  <a16:creationId xmlns:a16="http://schemas.microsoft.com/office/drawing/2014/main" id="{84B4DA82-9DF5-4819-9CDB-04A5EA7B9523}"/>
                </a:ext>
              </a:extLst>
            </p:cNvPr>
            <p:cNvSpPr/>
            <p:nvPr/>
          </p:nvSpPr>
          <p:spPr>
            <a:xfrm>
              <a:off x="3943574" y="1346805"/>
              <a:ext cx="7801386" cy="780138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2" name="Oval 31">
              <a:extLst>
                <a:ext uri="{FF2B5EF4-FFF2-40B4-BE49-F238E27FC236}">
                  <a16:creationId xmlns:a16="http://schemas.microsoft.com/office/drawing/2014/main" id="{B2DA546D-2EDD-4DB7-92CD-D517EC409ABB}"/>
                </a:ext>
              </a:extLst>
            </p:cNvPr>
            <p:cNvSpPr/>
            <p:nvPr/>
          </p:nvSpPr>
          <p:spPr>
            <a:xfrm>
              <a:off x="4541599" y="1956118"/>
              <a:ext cx="6574444" cy="6574444"/>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0" name="Oval 29">
              <a:extLst>
                <a:ext uri="{FF2B5EF4-FFF2-40B4-BE49-F238E27FC236}">
                  <a16:creationId xmlns:a16="http://schemas.microsoft.com/office/drawing/2014/main" id="{20DD92F8-D6CB-42B4-9863-E94B4577E6AE}"/>
                </a:ext>
              </a:extLst>
            </p:cNvPr>
            <p:cNvSpPr/>
            <p:nvPr/>
          </p:nvSpPr>
          <p:spPr>
            <a:xfrm>
              <a:off x="5121643" y="2523285"/>
              <a:ext cx="5385038" cy="5385038"/>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9" name="Oval 28">
              <a:extLst>
                <a:ext uri="{FF2B5EF4-FFF2-40B4-BE49-F238E27FC236}">
                  <a16:creationId xmlns:a16="http://schemas.microsoft.com/office/drawing/2014/main" id="{47AB4EB1-ED40-4F21-A945-EC514FD2A7EA}"/>
                </a:ext>
              </a:extLst>
            </p:cNvPr>
            <p:cNvSpPr/>
            <p:nvPr/>
          </p:nvSpPr>
          <p:spPr>
            <a:xfrm>
              <a:off x="5741231" y="3105543"/>
              <a:ext cx="4145862" cy="4145862"/>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8" name="Oval 27">
              <a:extLst>
                <a:ext uri="{FF2B5EF4-FFF2-40B4-BE49-F238E27FC236}">
                  <a16:creationId xmlns:a16="http://schemas.microsoft.com/office/drawing/2014/main" id="{F9EB5331-BF39-4E4A-A8FE-4EAD8556F3A7}"/>
                </a:ext>
              </a:extLst>
            </p:cNvPr>
            <p:cNvSpPr/>
            <p:nvPr/>
          </p:nvSpPr>
          <p:spPr>
            <a:xfrm>
              <a:off x="6442797" y="3734452"/>
              <a:ext cx="2802940" cy="280294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23" name="Group 22">
              <a:extLst>
                <a:ext uri="{FF2B5EF4-FFF2-40B4-BE49-F238E27FC236}">
                  <a16:creationId xmlns:a16="http://schemas.microsoft.com/office/drawing/2014/main" id="{9AF05B56-E5B1-432B-B223-AD567EA8367C}"/>
                </a:ext>
              </a:extLst>
            </p:cNvPr>
            <p:cNvGrpSpPr/>
            <p:nvPr/>
          </p:nvGrpSpPr>
          <p:grpSpPr>
            <a:xfrm>
              <a:off x="6902427" y="4350344"/>
              <a:ext cx="674144" cy="1491620"/>
              <a:chOff x="3242521" y="2659030"/>
              <a:chExt cx="328597" cy="727057"/>
            </a:xfrm>
            <a:solidFill>
              <a:schemeClr val="accent2"/>
            </a:solidFill>
          </p:grpSpPr>
          <p:sp>
            <p:nvSpPr>
              <p:cNvPr id="24" name="Round Same Side Corner Rectangle 46">
                <a:extLst>
                  <a:ext uri="{FF2B5EF4-FFF2-40B4-BE49-F238E27FC236}">
                    <a16:creationId xmlns:a16="http://schemas.microsoft.com/office/drawing/2014/main" id="{48507F16-304A-4A9C-B6AA-E1B4EBF09BDC}"/>
                  </a:ext>
                </a:extLst>
              </p:cNvPr>
              <p:cNvSpPr/>
              <p:nvPr/>
            </p:nvSpPr>
            <p:spPr>
              <a:xfrm>
                <a:off x="3242521" y="3041941"/>
                <a:ext cx="323729" cy="344146"/>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5" name="Oval 24">
                <a:extLst>
                  <a:ext uri="{FF2B5EF4-FFF2-40B4-BE49-F238E27FC236}">
                    <a16:creationId xmlns:a16="http://schemas.microsoft.com/office/drawing/2014/main" id="{02B38E4B-1479-4912-97B6-270447ED1482}"/>
                  </a:ext>
                </a:extLst>
              </p:cNvPr>
              <p:cNvSpPr/>
              <p:nvPr/>
            </p:nvSpPr>
            <p:spPr>
              <a:xfrm>
                <a:off x="3243709" y="2659030"/>
                <a:ext cx="327409" cy="32740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38" name="TextBox 37">
            <a:extLst>
              <a:ext uri="{FF2B5EF4-FFF2-40B4-BE49-F238E27FC236}">
                <a16:creationId xmlns:a16="http://schemas.microsoft.com/office/drawing/2014/main" id="{45079EC1-D715-44BA-8AC7-D32E4D4257D0}"/>
              </a:ext>
            </a:extLst>
          </p:cNvPr>
          <p:cNvSpPr txBox="1"/>
          <p:nvPr/>
        </p:nvSpPr>
        <p:spPr>
          <a:xfrm>
            <a:off x="577899" y="1643075"/>
            <a:ext cx="5507496" cy="586868"/>
          </a:xfrm>
          <a:prstGeom prst="rect">
            <a:avLst/>
          </a:prstGeom>
          <a:solidFill>
            <a:schemeClr val="accent1"/>
          </a:solidFill>
        </p:spPr>
        <p:txBody>
          <a:bodyPr wrap="square" anchor="ctr" anchorCtr="0">
            <a:noAutofit/>
          </a:bodyPr>
          <a:lstStyle/>
          <a:p>
            <a:pPr lvl="0">
              <a:lnSpc>
                <a:spcPct val="107000"/>
              </a:lnSpc>
              <a:spcAft>
                <a:spcPts val="800"/>
              </a:spcAft>
            </a:pPr>
            <a:r>
              <a:rPr lang="en-US" sz="16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	Socio-cultural norms</a:t>
            </a:r>
          </a:p>
        </p:txBody>
      </p:sp>
      <p:sp>
        <p:nvSpPr>
          <p:cNvPr id="39" name="TextBox 38">
            <a:extLst>
              <a:ext uri="{FF2B5EF4-FFF2-40B4-BE49-F238E27FC236}">
                <a16:creationId xmlns:a16="http://schemas.microsoft.com/office/drawing/2014/main" id="{D28891D9-FF51-48F9-AAEC-BF128056251F}"/>
              </a:ext>
            </a:extLst>
          </p:cNvPr>
          <p:cNvSpPr txBox="1"/>
          <p:nvPr/>
        </p:nvSpPr>
        <p:spPr>
          <a:xfrm>
            <a:off x="811620" y="2485203"/>
            <a:ext cx="4935657" cy="586868"/>
          </a:xfrm>
          <a:prstGeom prst="rect">
            <a:avLst/>
          </a:prstGeom>
          <a:solidFill>
            <a:schemeClr val="accent1">
              <a:lumMod val="60000"/>
              <a:lumOff val="40000"/>
            </a:schemeClr>
          </a:solidFill>
        </p:spPr>
        <p:txBody>
          <a:bodyPr wrap="square" anchor="ctr" anchorCtr="0">
            <a:noAutofit/>
          </a:bodyPr>
          <a:lstStyle/>
          <a:p>
            <a:pPr lvl="0">
              <a:lnSpc>
                <a:spcPct val="107000"/>
              </a:lnSpc>
              <a:spcAft>
                <a:spcPts val="800"/>
              </a:spcAft>
            </a:pPr>
            <a:r>
              <a:rPr lang="en-US" sz="16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	Society</a:t>
            </a:r>
          </a:p>
        </p:txBody>
      </p:sp>
      <p:sp>
        <p:nvSpPr>
          <p:cNvPr id="40" name="TextBox 39">
            <a:extLst>
              <a:ext uri="{FF2B5EF4-FFF2-40B4-BE49-F238E27FC236}">
                <a16:creationId xmlns:a16="http://schemas.microsoft.com/office/drawing/2014/main" id="{D401039E-282F-4A23-8B58-1D50217261C8}"/>
              </a:ext>
            </a:extLst>
          </p:cNvPr>
          <p:cNvSpPr txBox="1"/>
          <p:nvPr/>
        </p:nvSpPr>
        <p:spPr>
          <a:xfrm>
            <a:off x="1135623" y="3331480"/>
            <a:ext cx="4611654" cy="586868"/>
          </a:xfrm>
          <a:prstGeom prst="rect">
            <a:avLst/>
          </a:prstGeom>
          <a:solidFill>
            <a:schemeClr val="accent1">
              <a:lumMod val="40000"/>
              <a:lumOff val="60000"/>
            </a:schemeClr>
          </a:solidFill>
        </p:spPr>
        <p:txBody>
          <a:bodyPr wrap="square" anchor="ctr" anchorCtr="0">
            <a:noAutofit/>
          </a:bodyPr>
          <a:lstStyle/>
          <a:p>
            <a:pPr lvl="0">
              <a:lnSpc>
                <a:spcPct val="107000"/>
              </a:lnSpc>
              <a:spcAft>
                <a:spcPts val="800"/>
              </a:spcAft>
            </a:pPr>
            <a:r>
              <a:rPr lang="en-US" sz="1600" b="1" dirty="0">
                <a:effectLst/>
                <a:latin typeface="Arial" panose="020B0604020202020204" pitchFamily="34" charset="0"/>
                <a:ea typeface="Calibri" panose="020F0502020204030204" pitchFamily="34" charset="0"/>
                <a:cs typeface="Arial" panose="020B0604020202020204" pitchFamily="34" charset="0"/>
              </a:rPr>
              <a:t>	Community</a:t>
            </a:r>
          </a:p>
        </p:txBody>
      </p:sp>
      <p:sp>
        <p:nvSpPr>
          <p:cNvPr id="41" name="TextBox 40">
            <a:extLst>
              <a:ext uri="{FF2B5EF4-FFF2-40B4-BE49-F238E27FC236}">
                <a16:creationId xmlns:a16="http://schemas.microsoft.com/office/drawing/2014/main" id="{CC1FBDBE-AFE4-4521-BDE8-BDF7AE574576}"/>
              </a:ext>
            </a:extLst>
          </p:cNvPr>
          <p:cNvSpPr txBox="1"/>
          <p:nvPr/>
        </p:nvSpPr>
        <p:spPr>
          <a:xfrm>
            <a:off x="1462108" y="4177757"/>
            <a:ext cx="4356191" cy="586868"/>
          </a:xfrm>
          <a:prstGeom prst="rect">
            <a:avLst/>
          </a:prstGeom>
          <a:solidFill>
            <a:schemeClr val="accent1">
              <a:lumMod val="20000"/>
              <a:lumOff val="80000"/>
            </a:schemeClr>
          </a:solidFill>
        </p:spPr>
        <p:txBody>
          <a:bodyPr wrap="square" anchor="ctr" anchorCtr="0">
            <a:noAutofit/>
          </a:bodyPr>
          <a:lstStyle/>
          <a:p>
            <a:pPr lvl="0">
              <a:lnSpc>
                <a:spcPct val="107000"/>
              </a:lnSpc>
              <a:spcAft>
                <a:spcPts val="800"/>
              </a:spcAft>
            </a:pPr>
            <a:r>
              <a:rPr lang="en-US" sz="1600" b="1" dirty="0">
                <a:effectLst/>
                <a:latin typeface="Arial" panose="020B0604020202020204" pitchFamily="34" charset="0"/>
                <a:ea typeface="Calibri" panose="020F0502020204030204" pitchFamily="34" charset="0"/>
                <a:cs typeface="Arial" panose="020B0604020202020204" pitchFamily="34" charset="0"/>
              </a:rPr>
              <a:t>	Family</a:t>
            </a:r>
          </a:p>
        </p:txBody>
      </p:sp>
      <p:sp>
        <p:nvSpPr>
          <p:cNvPr id="42" name="TextBox 41">
            <a:extLst>
              <a:ext uri="{FF2B5EF4-FFF2-40B4-BE49-F238E27FC236}">
                <a16:creationId xmlns:a16="http://schemas.microsoft.com/office/drawing/2014/main" id="{A5DC8F1B-0865-4DBB-A446-F25C6CA0AEAA}"/>
              </a:ext>
            </a:extLst>
          </p:cNvPr>
          <p:cNvSpPr txBox="1"/>
          <p:nvPr/>
        </p:nvSpPr>
        <p:spPr>
          <a:xfrm>
            <a:off x="1867737" y="5024034"/>
            <a:ext cx="4554244" cy="586868"/>
          </a:xfrm>
          <a:prstGeom prst="rect">
            <a:avLst/>
          </a:prstGeom>
          <a:solidFill>
            <a:schemeClr val="bg1"/>
          </a:solidFill>
        </p:spPr>
        <p:txBody>
          <a:bodyPr wrap="square" anchor="ctr" anchorCtr="0">
            <a:noAutofit/>
          </a:bodyPr>
          <a:lstStyle/>
          <a:p>
            <a:pPr lvl="0">
              <a:lnSpc>
                <a:spcPct val="107000"/>
              </a:lnSpc>
              <a:spcAft>
                <a:spcPts val="800"/>
              </a:spcAft>
            </a:pPr>
            <a:r>
              <a:rPr lang="en-US" sz="1600" b="1" dirty="0">
                <a:effectLst/>
                <a:latin typeface="Arial" panose="020B0604020202020204" pitchFamily="34" charset="0"/>
                <a:ea typeface="Calibri" panose="020F0502020204030204" pitchFamily="34" charset="0"/>
                <a:cs typeface="Arial" panose="020B0604020202020204" pitchFamily="34" charset="0"/>
              </a:rPr>
              <a:t>	Child</a:t>
            </a:r>
          </a:p>
        </p:txBody>
      </p:sp>
      <p:grpSp>
        <p:nvGrpSpPr>
          <p:cNvPr id="3" name="Group 2">
            <a:extLst>
              <a:ext uri="{FF2B5EF4-FFF2-40B4-BE49-F238E27FC236}">
                <a16:creationId xmlns:a16="http://schemas.microsoft.com/office/drawing/2014/main" id="{E255A599-C215-7A4C-5B93-1857081BB880}"/>
              </a:ext>
            </a:extLst>
          </p:cNvPr>
          <p:cNvGrpSpPr/>
          <p:nvPr/>
        </p:nvGrpSpPr>
        <p:grpSpPr>
          <a:xfrm>
            <a:off x="7498353" y="4350345"/>
            <a:ext cx="894757" cy="1491620"/>
            <a:chOff x="718822" y="3315817"/>
            <a:chExt cx="473004" cy="822818"/>
          </a:xfrm>
          <a:solidFill>
            <a:schemeClr val="accent1"/>
          </a:solidFill>
        </p:grpSpPr>
        <p:sp>
          <p:nvSpPr>
            <p:cNvPr id="4" name="Trapezoid 3">
              <a:extLst>
                <a:ext uri="{FF2B5EF4-FFF2-40B4-BE49-F238E27FC236}">
                  <a16:creationId xmlns:a16="http://schemas.microsoft.com/office/drawing/2014/main" id="{A7F7F008-EE56-60D8-0F67-F6734C240747}"/>
                </a:ext>
              </a:extLst>
            </p:cNvPr>
            <p:cNvSpPr/>
            <p:nvPr/>
          </p:nvSpPr>
          <p:spPr>
            <a:xfrm>
              <a:off x="718822" y="3905716"/>
              <a:ext cx="473004" cy="232919"/>
            </a:xfrm>
            <a:prstGeom prst="trapezoid">
              <a:avLst>
                <a:gd name="adj" fmla="val 2794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 name="Round Same Side Corner Rectangle 46">
              <a:extLst>
                <a:ext uri="{FF2B5EF4-FFF2-40B4-BE49-F238E27FC236}">
                  <a16:creationId xmlns:a16="http://schemas.microsoft.com/office/drawing/2014/main" id="{B2721CB4-063B-8942-696D-B0105F9630C4}"/>
                </a:ext>
              </a:extLst>
            </p:cNvPr>
            <p:cNvSpPr/>
            <p:nvPr/>
          </p:nvSpPr>
          <p:spPr>
            <a:xfrm>
              <a:off x="776140" y="3745391"/>
              <a:ext cx="362490" cy="39324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 name="Oval 5">
              <a:extLst>
                <a:ext uri="{FF2B5EF4-FFF2-40B4-BE49-F238E27FC236}">
                  <a16:creationId xmlns:a16="http://schemas.microsoft.com/office/drawing/2014/main" id="{B8859FB6-786A-9BE7-37E2-5AD220E0B16A}"/>
                </a:ext>
              </a:extLst>
            </p:cNvPr>
            <p:cNvSpPr/>
            <p:nvPr/>
          </p:nvSpPr>
          <p:spPr>
            <a:xfrm>
              <a:off x="772020" y="3315817"/>
              <a:ext cx="366610" cy="3666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8217357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 name="Title 72">
            <a:extLst>
              <a:ext uri="{FF2B5EF4-FFF2-40B4-BE49-F238E27FC236}">
                <a16:creationId xmlns:a16="http://schemas.microsoft.com/office/drawing/2014/main" id="{79345F03-8636-BB3C-2AB5-C479B5BB5305}"/>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3768898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304EB465-E8DA-4FC6-8524-4C8199280C8D}"/>
              </a:ext>
            </a:extLst>
          </p:cNvPr>
          <p:cNvSpPr>
            <a:spLocks noGrp="1"/>
          </p:cNvSpPr>
          <p:nvPr>
            <p:ph type="title"/>
          </p:nvPr>
        </p:nvSpPr>
        <p:spPr>
          <a:xfrm>
            <a:off x="-96820" y="120516"/>
            <a:ext cx="12288819" cy="868968"/>
          </a:xfrm>
        </p:spPr>
        <p:txBody>
          <a:bodyPr>
            <a:normAutofit fontScale="90000"/>
          </a:bodyPr>
          <a:lstStyle/>
          <a:p>
            <a:r>
              <a:rPr lang="en-CA" dirty="0">
                <a:latin typeface="Arial" panose="020B0604020202020204" pitchFamily="34" charset="0"/>
                <a:cs typeface="Arial" panose="020B0604020202020204" pitchFamily="34" charset="0"/>
              </a:rPr>
              <a:t>Ways to mitigate these barriers to disclosure and asking for help</a:t>
            </a:r>
          </a:p>
        </p:txBody>
      </p:sp>
      <p:sp>
        <p:nvSpPr>
          <p:cNvPr id="4" name="Rectangle 3">
            <a:extLst>
              <a:ext uri="{FF2B5EF4-FFF2-40B4-BE49-F238E27FC236}">
                <a16:creationId xmlns:a16="http://schemas.microsoft.com/office/drawing/2014/main" id="{8D3A10CF-9D66-FC1B-D16A-A977D68FC3F8}"/>
              </a:ext>
            </a:extLst>
          </p:cNvPr>
          <p:cNvSpPr/>
          <p:nvPr/>
        </p:nvSpPr>
        <p:spPr>
          <a:xfrm>
            <a:off x="1378857" y="3429000"/>
            <a:ext cx="580571" cy="1843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E242DE3B-F67B-20CD-A033-1C115684FB6B}"/>
              </a:ext>
            </a:extLst>
          </p:cNvPr>
          <p:cNvSpPr/>
          <p:nvPr/>
        </p:nvSpPr>
        <p:spPr>
          <a:xfrm>
            <a:off x="1281483" y="2913889"/>
            <a:ext cx="775317" cy="71656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0C9E2CC3-20EE-C73B-DA21-2A64462798F1}"/>
              </a:ext>
            </a:extLst>
          </p:cNvPr>
          <p:cNvSpPr/>
          <p:nvPr/>
        </p:nvSpPr>
        <p:spPr>
          <a:xfrm>
            <a:off x="3982975" y="3429000"/>
            <a:ext cx="580571" cy="1843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E1B93A4D-73A4-0BC7-3643-7D229587756A}"/>
              </a:ext>
            </a:extLst>
          </p:cNvPr>
          <p:cNvSpPr/>
          <p:nvPr/>
        </p:nvSpPr>
        <p:spPr>
          <a:xfrm>
            <a:off x="3885601" y="2913889"/>
            <a:ext cx="775317" cy="71656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CEC995EF-70E0-FCAB-9E1A-54A48E0284F1}"/>
              </a:ext>
            </a:extLst>
          </p:cNvPr>
          <p:cNvSpPr/>
          <p:nvPr/>
        </p:nvSpPr>
        <p:spPr>
          <a:xfrm>
            <a:off x="1865543" y="3064403"/>
            <a:ext cx="2028690" cy="3645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Connector 10">
            <a:extLst>
              <a:ext uri="{FF2B5EF4-FFF2-40B4-BE49-F238E27FC236}">
                <a16:creationId xmlns:a16="http://schemas.microsoft.com/office/drawing/2014/main" id="{CC9D5BC0-3F76-1F72-88E7-709CE0E892E8}"/>
              </a:ext>
            </a:extLst>
          </p:cNvPr>
          <p:cNvCxnSpPr>
            <a:cxnSpLocks/>
          </p:cNvCxnSpPr>
          <p:nvPr/>
        </p:nvCxnSpPr>
        <p:spPr>
          <a:xfrm flipH="1">
            <a:off x="2157115"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BB998B0-BDCE-8DD9-5595-DEB3AD80B566}"/>
              </a:ext>
            </a:extLst>
          </p:cNvPr>
          <p:cNvCxnSpPr>
            <a:cxnSpLocks/>
          </p:cNvCxnSpPr>
          <p:nvPr/>
        </p:nvCxnSpPr>
        <p:spPr>
          <a:xfrm flipH="1">
            <a:off x="2505457"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EE466B68-F0F1-A4EC-3C59-D23FBBA09814}"/>
              </a:ext>
            </a:extLst>
          </p:cNvPr>
          <p:cNvCxnSpPr>
            <a:cxnSpLocks/>
          </p:cNvCxnSpPr>
          <p:nvPr/>
        </p:nvCxnSpPr>
        <p:spPr>
          <a:xfrm flipH="1">
            <a:off x="2853799"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2E4031E-5CB5-D0B1-1468-A8211AABA19E}"/>
              </a:ext>
            </a:extLst>
          </p:cNvPr>
          <p:cNvCxnSpPr>
            <a:cxnSpLocks/>
          </p:cNvCxnSpPr>
          <p:nvPr/>
        </p:nvCxnSpPr>
        <p:spPr>
          <a:xfrm flipH="1">
            <a:off x="3173758"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906B52D4-2C7D-6588-AE1C-45D0C90E10B2}"/>
              </a:ext>
            </a:extLst>
          </p:cNvPr>
          <p:cNvCxnSpPr>
            <a:cxnSpLocks/>
          </p:cNvCxnSpPr>
          <p:nvPr/>
        </p:nvCxnSpPr>
        <p:spPr>
          <a:xfrm flipH="1">
            <a:off x="3507908"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8" name="Arrow: Right 17">
            <a:extLst>
              <a:ext uri="{FF2B5EF4-FFF2-40B4-BE49-F238E27FC236}">
                <a16:creationId xmlns:a16="http://schemas.microsoft.com/office/drawing/2014/main" id="{07E80E96-4B56-B814-0003-2AE0EEFF15F9}"/>
              </a:ext>
            </a:extLst>
          </p:cNvPr>
          <p:cNvSpPr/>
          <p:nvPr/>
        </p:nvSpPr>
        <p:spPr>
          <a:xfrm>
            <a:off x="5921829" y="3294889"/>
            <a:ext cx="775317" cy="868968"/>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E536407A-43FE-DF1D-1B92-282FDE61A924}"/>
              </a:ext>
            </a:extLst>
          </p:cNvPr>
          <p:cNvSpPr/>
          <p:nvPr/>
        </p:nvSpPr>
        <p:spPr>
          <a:xfrm>
            <a:off x="7725830" y="3429000"/>
            <a:ext cx="580571" cy="1843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39104745-ABAF-AC35-29F1-5BA5491279C2}"/>
              </a:ext>
            </a:extLst>
          </p:cNvPr>
          <p:cNvSpPr/>
          <p:nvPr/>
        </p:nvSpPr>
        <p:spPr>
          <a:xfrm>
            <a:off x="10329948" y="3429000"/>
            <a:ext cx="580571" cy="1843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1AF76BEE-22F1-616E-921B-7267859146E2}"/>
              </a:ext>
            </a:extLst>
          </p:cNvPr>
          <p:cNvSpPr/>
          <p:nvPr/>
        </p:nvSpPr>
        <p:spPr>
          <a:xfrm>
            <a:off x="10232574" y="2913889"/>
            <a:ext cx="775317" cy="71656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0" name="Group 29">
            <a:extLst>
              <a:ext uri="{FF2B5EF4-FFF2-40B4-BE49-F238E27FC236}">
                <a16:creationId xmlns:a16="http://schemas.microsoft.com/office/drawing/2014/main" id="{C218DAE4-A2B3-F06E-3C4C-A6B340FBCA3A}"/>
              </a:ext>
            </a:extLst>
          </p:cNvPr>
          <p:cNvGrpSpPr/>
          <p:nvPr/>
        </p:nvGrpSpPr>
        <p:grpSpPr>
          <a:xfrm rot="19965000">
            <a:off x="7522132" y="2555605"/>
            <a:ext cx="2612750" cy="716568"/>
            <a:chOff x="7628456" y="2913889"/>
            <a:chExt cx="2612750" cy="716568"/>
          </a:xfrm>
        </p:grpSpPr>
        <p:sp>
          <p:nvSpPr>
            <p:cNvPr id="20" name="Rectangle 19">
              <a:extLst>
                <a:ext uri="{FF2B5EF4-FFF2-40B4-BE49-F238E27FC236}">
                  <a16:creationId xmlns:a16="http://schemas.microsoft.com/office/drawing/2014/main" id="{E46A8665-0265-0877-9F67-47C479B6D6C5}"/>
                </a:ext>
              </a:extLst>
            </p:cNvPr>
            <p:cNvSpPr/>
            <p:nvPr/>
          </p:nvSpPr>
          <p:spPr>
            <a:xfrm>
              <a:off x="7628456" y="2913889"/>
              <a:ext cx="775317" cy="71656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61E50F43-50E7-DF6B-9776-2580D8BA517A}"/>
                </a:ext>
              </a:extLst>
            </p:cNvPr>
            <p:cNvSpPr/>
            <p:nvPr/>
          </p:nvSpPr>
          <p:spPr>
            <a:xfrm>
              <a:off x="8212516" y="3064403"/>
              <a:ext cx="2028690" cy="3645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4" name="Straight Connector 23">
              <a:extLst>
                <a:ext uri="{FF2B5EF4-FFF2-40B4-BE49-F238E27FC236}">
                  <a16:creationId xmlns:a16="http://schemas.microsoft.com/office/drawing/2014/main" id="{92E6B0DB-630B-5923-9743-0284D563D43B}"/>
                </a:ext>
              </a:extLst>
            </p:cNvPr>
            <p:cNvCxnSpPr>
              <a:cxnSpLocks/>
            </p:cNvCxnSpPr>
            <p:nvPr/>
          </p:nvCxnSpPr>
          <p:spPr>
            <a:xfrm flipH="1">
              <a:off x="8504088"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FC43889B-8332-3E78-8FFD-050AB4542A20}"/>
                </a:ext>
              </a:extLst>
            </p:cNvPr>
            <p:cNvCxnSpPr>
              <a:cxnSpLocks/>
            </p:cNvCxnSpPr>
            <p:nvPr/>
          </p:nvCxnSpPr>
          <p:spPr>
            <a:xfrm flipH="1">
              <a:off x="8852430"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0293589F-3B51-6372-32A6-E617311B07C0}"/>
                </a:ext>
              </a:extLst>
            </p:cNvPr>
            <p:cNvCxnSpPr>
              <a:cxnSpLocks/>
            </p:cNvCxnSpPr>
            <p:nvPr/>
          </p:nvCxnSpPr>
          <p:spPr>
            <a:xfrm flipH="1">
              <a:off x="9200772"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FBFB012-5941-1EC3-2335-EE4425253F29}"/>
                </a:ext>
              </a:extLst>
            </p:cNvPr>
            <p:cNvCxnSpPr>
              <a:cxnSpLocks/>
            </p:cNvCxnSpPr>
            <p:nvPr/>
          </p:nvCxnSpPr>
          <p:spPr>
            <a:xfrm flipH="1">
              <a:off x="9520731"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B1C05DF7-E59A-FA9D-64F1-591A52719CA8}"/>
                </a:ext>
              </a:extLst>
            </p:cNvPr>
            <p:cNvCxnSpPr>
              <a:cxnSpLocks/>
            </p:cNvCxnSpPr>
            <p:nvPr/>
          </p:nvCxnSpPr>
          <p:spPr>
            <a:xfrm flipH="1">
              <a:off x="9854881"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32" name="Freeform: Shape 31">
            <a:extLst>
              <a:ext uri="{FF2B5EF4-FFF2-40B4-BE49-F238E27FC236}">
                <a16:creationId xmlns:a16="http://schemas.microsoft.com/office/drawing/2014/main" id="{331E2187-6D1E-FE6A-DD68-81BF77AE4E96}"/>
              </a:ext>
            </a:extLst>
          </p:cNvPr>
          <p:cNvSpPr/>
          <p:nvPr/>
        </p:nvSpPr>
        <p:spPr>
          <a:xfrm>
            <a:off x="8984343" y="1901371"/>
            <a:ext cx="348343" cy="217715"/>
          </a:xfrm>
          <a:custGeom>
            <a:avLst/>
            <a:gdLst>
              <a:gd name="connsiteX0" fmla="*/ 348343 w 348343"/>
              <a:gd name="connsiteY0" fmla="*/ 217715 h 217715"/>
              <a:gd name="connsiteX1" fmla="*/ 188686 w 348343"/>
              <a:gd name="connsiteY1" fmla="*/ 72572 h 217715"/>
              <a:gd name="connsiteX2" fmla="*/ 0 w 348343"/>
              <a:gd name="connsiteY2" fmla="*/ 0 h 217715"/>
            </a:gdLst>
            <a:ahLst/>
            <a:cxnLst>
              <a:cxn ang="0">
                <a:pos x="connsiteX0" y="connsiteY0"/>
              </a:cxn>
              <a:cxn ang="0">
                <a:pos x="connsiteX1" y="connsiteY1"/>
              </a:cxn>
              <a:cxn ang="0">
                <a:pos x="connsiteX2" y="connsiteY2"/>
              </a:cxn>
            </a:cxnLst>
            <a:rect l="l" t="t" r="r" b="b"/>
            <a:pathLst>
              <a:path w="348343" h="217715">
                <a:moveTo>
                  <a:pt x="348343" y="217715"/>
                </a:moveTo>
                <a:cubicBezTo>
                  <a:pt x="297543" y="163286"/>
                  <a:pt x="246743" y="108858"/>
                  <a:pt x="188686" y="72572"/>
                </a:cubicBezTo>
                <a:cubicBezTo>
                  <a:pt x="130629" y="36286"/>
                  <a:pt x="65314" y="18143"/>
                  <a:pt x="0" y="0"/>
                </a:cubicBezTo>
              </a:path>
            </a:pathLst>
          </a:cu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Freeform: Shape 32">
            <a:extLst>
              <a:ext uri="{FF2B5EF4-FFF2-40B4-BE49-F238E27FC236}">
                <a16:creationId xmlns:a16="http://schemas.microsoft.com/office/drawing/2014/main" id="{4106412C-D38B-B1EB-F4AA-1BE96628A6FE}"/>
              </a:ext>
            </a:extLst>
          </p:cNvPr>
          <p:cNvSpPr/>
          <p:nvPr/>
        </p:nvSpPr>
        <p:spPr>
          <a:xfrm>
            <a:off x="8520437" y="1973810"/>
            <a:ext cx="571863" cy="217715"/>
          </a:xfrm>
          <a:custGeom>
            <a:avLst/>
            <a:gdLst>
              <a:gd name="connsiteX0" fmla="*/ 348343 w 348343"/>
              <a:gd name="connsiteY0" fmla="*/ 217715 h 217715"/>
              <a:gd name="connsiteX1" fmla="*/ 188686 w 348343"/>
              <a:gd name="connsiteY1" fmla="*/ 72572 h 217715"/>
              <a:gd name="connsiteX2" fmla="*/ 0 w 348343"/>
              <a:gd name="connsiteY2" fmla="*/ 0 h 217715"/>
            </a:gdLst>
            <a:ahLst/>
            <a:cxnLst>
              <a:cxn ang="0">
                <a:pos x="connsiteX0" y="connsiteY0"/>
              </a:cxn>
              <a:cxn ang="0">
                <a:pos x="connsiteX1" y="connsiteY1"/>
              </a:cxn>
              <a:cxn ang="0">
                <a:pos x="connsiteX2" y="connsiteY2"/>
              </a:cxn>
            </a:cxnLst>
            <a:rect l="l" t="t" r="r" b="b"/>
            <a:pathLst>
              <a:path w="348343" h="217715">
                <a:moveTo>
                  <a:pt x="348343" y="217715"/>
                </a:moveTo>
                <a:cubicBezTo>
                  <a:pt x="297543" y="163286"/>
                  <a:pt x="246743" y="108858"/>
                  <a:pt x="188686" y="72572"/>
                </a:cubicBezTo>
                <a:cubicBezTo>
                  <a:pt x="130629" y="36286"/>
                  <a:pt x="65314" y="18143"/>
                  <a:pt x="0" y="0"/>
                </a:cubicBezTo>
              </a:path>
            </a:pathLst>
          </a:cu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8425595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 name="Title 72">
            <a:extLst>
              <a:ext uri="{FF2B5EF4-FFF2-40B4-BE49-F238E27FC236}">
                <a16:creationId xmlns:a16="http://schemas.microsoft.com/office/drawing/2014/main" id="{370086A9-EBAE-12DC-26EA-F325C01F47DD}"/>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3169945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normAutofit/>
          </a:bodyPr>
          <a:lstStyle/>
          <a:p>
            <a:r>
              <a:rPr lang="en-US" dirty="0"/>
              <a:t>Signs of child abuse</a:t>
            </a:r>
            <a:endParaRPr lang="en-CA" dirty="0"/>
          </a:p>
        </p:txBody>
      </p:sp>
      <p:sp>
        <p:nvSpPr>
          <p:cNvPr id="8" name="TextBox 7">
            <a:extLst>
              <a:ext uri="{FF2B5EF4-FFF2-40B4-BE49-F238E27FC236}">
                <a16:creationId xmlns:a16="http://schemas.microsoft.com/office/drawing/2014/main" id="{C9E5A157-40FA-4DFB-A399-CF88505DCFA4}"/>
              </a:ext>
            </a:extLst>
          </p:cNvPr>
          <p:cNvSpPr txBox="1"/>
          <p:nvPr/>
        </p:nvSpPr>
        <p:spPr>
          <a:xfrm>
            <a:off x="716280" y="4075713"/>
            <a:ext cx="1742440" cy="1015663"/>
          </a:xfrm>
          <a:prstGeom prst="rect">
            <a:avLst/>
          </a:prstGeom>
          <a:noFill/>
        </p:spPr>
        <p:txBody>
          <a:bodyPr wrap="square">
            <a:spAutoFit/>
          </a:bodyPr>
          <a:lstStyle/>
          <a:p>
            <a:pPr algn="ctr"/>
            <a:r>
              <a:rPr lang="en-US" sz="2000" dirty="0">
                <a:effectLst/>
                <a:latin typeface="Arial" panose="020B0604020202020204" pitchFamily="34" charset="0"/>
                <a:ea typeface="Calibri" panose="020F0502020204030204" pitchFamily="34" charset="0"/>
                <a:cs typeface="Arial" panose="020B0604020202020204" pitchFamily="34" charset="0"/>
              </a:rPr>
              <a:t>Physical violence / abuse</a:t>
            </a:r>
          </a:p>
        </p:txBody>
      </p:sp>
      <p:sp>
        <p:nvSpPr>
          <p:cNvPr id="13" name="TextBox 12">
            <a:extLst>
              <a:ext uri="{FF2B5EF4-FFF2-40B4-BE49-F238E27FC236}">
                <a16:creationId xmlns:a16="http://schemas.microsoft.com/office/drawing/2014/main" id="{A17C0DF9-A168-4601-9A3D-D3B2FD87391D}"/>
              </a:ext>
            </a:extLst>
          </p:cNvPr>
          <p:cNvSpPr txBox="1"/>
          <p:nvPr/>
        </p:nvSpPr>
        <p:spPr>
          <a:xfrm>
            <a:off x="2940050" y="4075713"/>
            <a:ext cx="1592193" cy="1015663"/>
          </a:xfrm>
          <a:prstGeom prst="rect">
            <a:avLst/>
          </a:prstGeom>
          <a:noFill/>
        </p:spPr>
        <p:txBody>
          <a:bodyPr wrap="square">
            <a:spAutoFit/>
          </a:bodyPr>
          <a:lstStyle/>
          <a:p>
            <a:pPr algn="ctr"/>
            <a:r>
              <a:rPr lang="en-US" sz="2000" dirty="0">
                <a:effectLst/>
                <a:latin typeface="Arial" panose="020B0604020202020204" pitchFamily="34" charset="0"/>
                <a:ea typeface="Calibri" panose="020F0502020204030204" pitchFamily="34" charset="0"/>
                <a:cs typeface="Arial" panose="020B0604020202020204" pitchFamily="34" charset="0"/>
              </a:rPr>
              <a:t>Sexual violence / abuse</a:t>
            </a:r>
          </a:p>
        </p:txBody>
      </p:sp>
      <p:sp>
        <p:nvSpPr>
          <p:cNvPr id="14" name="TextBox 13">
            <a:extLst>
              <a:ext uri="{FF2B5EF4-FFF2-40B4-BE49-F238E27FC236}">
                <a16:creationId xmlns:a16="http://schemas.microsoft.com/office/drawing/2014/main" id="{AA76F70D-D088-4EE5-9303-E4143709C314}"/>
              </a:ext>
            </a:extLst>
          </p:cNvPr>
          <p:cNvSpPr txBox="1"/>
          <p:nvPr/>
        </p:nvSpPr>
        <p:spPr>
          <a:xfrm>
            <a:off x="5163820" y="4075713"/>
            <a:ext cx="1742440" cy="1015663"/>
          </a:xfrm>
          <a:prstGeom prst="rect">
            <a:avLst/>
          </a:prstGeom>
          <a:noFill/>
        </p:spPr>
        <p:txBody>
          <a:bodyPr wrap="square">
            <a:spAutoFit/>
          </a:bodyPr>
          <a:lstStyle/>
          <a:p>
            <a:pPr algn="ctr"/>
            <a:r>
              <a:rPr lang="en-US" sz="2000" dirty="0">
                <a:effectLst/>
                <a:latin typeface="Arial" panose="020B0604020202020204" pitchFamily="34" charset="0"/>
                <a:ea typeface="Calibri" panose="020F0502020204030204" pitchFamily="34" charset="0"/>
                <a:cs typeface="Arial" panose="020B0604020202020204" pitchFamily="34" charset="0"/>
              </a:rPr>
              <a:t>Emotional violence / abuse</a:t>
            </a:r>
          </a:p>
        </p:txBody>
      </p:sp>
      <p:sp>
        <p:nvSpPr>
          <p:cNvPr id="15" name="TextBox 14">
            <a:extLst>
              <a:ext uri="{FF2B5EF4-FFF2-40B4-BE49-F238E27FC236}">
                <a16:creationId xmlns:a16="http://schemas.microsoft.com/office/drawing/2014/main" id="{4A416B7E-DAF5-4E13-9C23-37EBB5CB79F1}"/>
              </a:ext>
            </a:extLst>
          </p:cNvPr>
          <p:cNvSpPr txBox="1"/>
          <p:nvPr/>
        </p:nvSpPr>
        <p:spPr>
          <a:xfrm>
            <a:off x="7387590" y="4075713"/>
            <a:ext cx="1742440" cy="400110"/>
          </a:xfrm>
          <a:prstGeom prst="rect">
            <a:avLst/>
          </a:prstGeom>
          <a:noFill/>
        </p:spPr>
        <p:txBody>
          <a:bodyPr wrap="square">
            <a:spAutoFit/>
          </a:bodyPr>
          <a:lstStyle/>
          <a:p>
            <a:pPr algn="ctr"/>
            <a:r>
              <a:rPr lang="en-US" sz="2000" dirty="0">
                <a:effectLst/>
                <a:latin typeface="Arial" panose="020B0604020202020204" pitchFamily="34" charset="0"/>
                <a:ea typeface="Calibri" panose="020F0502020204030204" pitchFamily="34" charset="0"/>
                <a:cs typeface="Arial" panose="020B0604020202020204" pitchFamily="34" charset="0"/>
              </a:rPr>
              <a:t>Neglect</a:t>
            </a:r>
          </a:p>
        </p:txBody>
      </p:sp>
      <p:sp>
        <p:nvSpPr>
          <p:cNvPr id="16" name="TextBox 15">
            <a:extLst>
              <a:ext uri="{FF2B5EF4-FFF2-40B4-BE49-F238E27FC236}">
                <a16:creationId xmlns:a16="http://schemas.microsoft.com/office/drawing/2014/main" id="{98878833-9CF0-477D-9D1B-6B8DEFB8C4E4}"/>
              </a:ext>
            </a:extLst>
          </p:cNvPr>
          <p:cNvSpPr txBox="1"/>
          <p:nvPr/>
        </p:nvSpPr>
        <p:spPr>
          <a:xfrm>
            <a:off x="9611360" y="4075713"/>
            <a:ext cx="1742440" cy="400110"/>
          </a:xfrm>
          <a:prstGeom prst="rect">
            <a:avLst/>
          </a:prstGeom>
          <a:noFill/>
        </p:spPr>
        <p:txBody>
          <a:bodyPr wrap="square">
            <a:spAutoFit/>
          </a:bodyPr>
          <a:lstStyle/>
          <a:p>
            <a:pPr algn="ctr"/>
            <a:r>
              <a:rPr lang="en-US" sz="2000" dirty="0">
                <a:effectLst/>
                <a:latin typeface="Arial" panose="020B0604020202020204" pitchFamily="34" charset="0"/>
                <a:ea typeface="Calibri" panose="020F0502020204030204" pitchFamily="34" charset="0"/>
                <a:cs typeface="Arial" panose="020B0604020202020204" pitchFamily="34" charset="0"/>
              </a:rPr>
              <a:t>Exploitation</a:t>
            </a:r>
          </a:p>
        </p:txBody>
      </p:sp>
      <p:sp>
        <p:nvSpPr>
          <p:cNvPr id="23" name="Freeform: Shape 22">
            <a:extLst>
              <a:ext uri="{FF2B5EF4-FFF2-40B4-BE49-F238E27FC236}">
                <a16:creationId xmlns:a16="http://schemas.microsoft.com/office/drawing/2014/main" id="{7F37710C-F69E-46CC-9D8F-B6BD44B929CE}"/>
              </a:ext>
            </a:extLst>
          </p:cNvPr>
          <p:cNvSpPr/>
          <p:nvPr/>
        </p:nvSpPr>
        <p:spPr>
          <a:xfrm>
            <a:off x="1219200" y="2327927"/>
            <a:ext cx="792480" cy="1429732"/>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4" name="Freeform: Shape 23">
            <a:extLst>
              <a:ext uri="{FF2B5EF4-FFF2-40B4-BE49-F238E27FC236}">
                <a16:creationId xmlns:a16="http://schemas.microsoft.com/office/drawing/2014/main" id="{43D509E4-64B1-4374-AD26-82E888248869}"/>
              </a:ext>
            </a:extLst>
          </p:cNvPr>
          <p:cNvSpPr/>
          <p:nvPr/>
        </p:nvSpPr>
        <p:spPr>
          <a:xfrm>
            <a:off x="3415030" y="2327927"/>
            <a:ext cx="792480" cy="1429732"/>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5" name="Freeform: Shape 24">
            <a:extLst>
              <a:ext uri="{FF2B5EF4-FFF2-40B4-BE49-F238E27FC236}">
                <a16:creationId xmlns:a16="http://schemas.microsoft.com/office/drawing/2014/main" id="{1F359C63-4C9D-4E9F-AF7F-0D70FE56B7AB}"/>
              </a:ext>
            </a:extLst>
          </p:cNvPr>
          <p:cNvSpPr/>
          <p:nvPr/>
        </p:nvSpPr>
        <p:spPr>
          <a:xfrm>
            <a:off x="5610860" y="2327927"/>
            <a:ext cx="792480" cy="1429732"/>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6" name="Freeform: Shape 25">
            <a:extLst>
              <a:ext uri="{FF2B5EF4-FFF2-40B4-BE49-F238E27FC236}">
                <a16:creationId xmlns:a16="http://schemas.microsoft.com/office/drawing/2014/main" id="{E412B141-F9BB-4DC9-81CB-65D1D1F88278}"/>
              </a:ext>
            </a:extLst>
          </p:cNvPr>
          <p:cNvSpPr/>
          <p:nvPr/>
        </p:nvSpPr>
        <p:spPr>
          <a:xfrm>
            <a:off x="7862570" y="2327927"/>
            <a:ext cx="792480" cy="1429732"/>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7" name="Freeform: Shape 26">
            <a:extLst>
              <a:ext uri="{FF2B5EF4-FFF2-40B4-BE49-F238E27FC236}">
                <a16:creationId xmlns:a16="http://schemas.microsoft.com/office/drawing/2014/main" id="{198F23DE-FC9A-47B6-AFA8-2B49408C8940}"/>
              </a:ext>
            </a:extLst>
          </p:cNvPr>
          <p:cNvSpPr/>
          <p:nvPr/>
        </p:nvSpPr>
        <p:spPr>
          <a:xfrm>
            <a:off x="10086340" y="2327927"/>
            <a:ext cx="792480" cy="1429732"/>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0" name="Speech Bubble: Rectangle with Corners Rounded 9">
            <a:extLst>
              <a:ext uri="{FF2B5EF4-FFF2-40B4-BE49-F238E27FC236}">
                <a16:creationId xmlns:a16="http://schemas.microsoft.com/office/drawing/2014/main" id="{4A8EB42A-2B50-917D-A7E4-9CC08C986050}"/>
              </a:ext>
            </a:extLst>
          </p:cNvPr>
          <p:cNvSpPr/>
          <p:nvPr/>
        </p:nvSpPr>
        <p:spPr>
          <a:xfrm>
            <a:off x="8641815" y="4917031"/>
            <a:ext cx="2485571" cy="1120912"/>
          </a:xfrm>
          <a:prstGeom prst="wedgeRoundRectCallout">
            <a:avLst>
              <a:gd name="adj1" fmla="val -24337"/>
              <a:gd name="adj2" fmla="val -68281"/>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solidFill>
                  <a:schemeClr val="tx1"/>
                </a:solidFill>
                <a:latin typeface="Arial" panose="020B0604020202020204" pitchFamily="34" charset="0"/>
                <a:cs typeface="Arial" panose="020B0604020202020204" pitchFamily="34" charset="0"/>
              </a:rPr>
              <a:t>BUT do not jump to conclusions!</a:t>
            </a:r>
            <a:endParaRPr lang="en-BE" sz="1800" dirty="0">
              <a:solidFill>
                <a:schemeClr val="tx1"/>
              </a:solidFill>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58ABC89A-681B-D56F-5486-1890261C6143}"/>
              </a:ext>
            </a:extLst>
          </p:cNvPr>
          <p:cNvGrpSpPr/>
          <p:nvPr/>
        </p:nvGrpSpPr>
        <p:grpSpPr>
          <a:xfrm>
            <a:off x="10228983" y="337468"/>
            <a:ext cx="1587872" cy="1368854"/>
            <a:chOff x="10228983" y="337468"/>
            <a:chExt cx="1587872" cy="1368854"/>
          </a:xfrm>
        </p:grpSpPr>
        <p:sp>
          <p:nvSpPr>
            <p:cNvPr id="11" name="Hexagon 10">
              <a:extLst>
                <a:ext uri="{FF2B5EF4-FFF2-40B4-BE49-F238E27FC236}">
                  <a16:creationId xmlns:a16="http://schemas.microsoft.com/office/drawing/2014/main" id="{E4EA75C5-D60C-52FB-4876-8AB01BB353C7}"/>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2" name="Group 11">
              <a:extLst>
                <a:ext uri="{FF2B5EF4-FFF2-40B4-BE49-F238E27FC236}">
                  <a16:creationId xmlns:a16="http://schemas.microsoft.com/office/drawing/2014/main" id="{4DD04824-CEBF-1792-046E-983E66021592}"/>
                </a:ext>
              </a:extLst>
            </p:cNvPr>
            <p:cNvGrpSpPr/>
            <p:nvPr/>
          </p:nvGrpSpPr>
          <p:grpSpPr>
            <a:xfrm>
              <a:off x="10741851" y="707024"/>
              <a:ext cx="562136" cy="634675"/>
              <a:chOff x="760175" y="830141"/>
              <a:chExt cx="867619" cy="979580"/>
            </a:xfrm>
          </p:grpSpPr>
          <p:sp>
            <p:nvSpPr>
              <p:cNvPr id="17" name="Rectangle 16">
                <a:extLst>
                  <a:ext uri="{FF2B5EF4-FFF2-40B4-BE49-F238E27FC236}">
                    <a16:creationId xmlns:a16="http://schemas.microsoft.com/office/drawing/2014/main" id="{B9A1C059-FD46-3CBA-D5CC-A81BCB9CF4B8}"/>
                  </a:ext>
                </a:extLst>
              </p:cNvPr>
              <p:cNvSpPr/>
              <p:nvPr/>
            </p:nvSpPr>
            <p:spPr>
              <a:xfrm>
                <a:off x="864636" y="830141"/>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accent1"/>
                    </a:solidFill>
                    <a:latin typeface="Arial" panose="020B0604020202020204" pitchFamily="34" charset="0"/>
                    <a:cs typeface="Arial" panose="020B0604020202020204" pitchFamily="34" charset="0"/>
                  </a:rPr>
                  <a:t>91</a:t>
                </a:r>
              </a:p>
            </p:txBody>
          </p:sp>
          <p:sp>
            <p:nvSpPr>
              <p:cNvPr id="18" name="Rectangle 17">
                <a:extLst>
                  <a:ext uri="{FF2B5EF4-FFF2-40B4-BE49-F238E27FC236}">
                    <a16:creationId xmlns:a16="http://schemas.microsoft.com/office/drawing/2014/main" id="{65D68F8D-B9FF-570E-3341-DCAC0EE7B4D3}"/>
                  </a:ext>
                </a:extLst>
              </p:cNvPr>
              <p:cNvSpPr/>
              <p:nvPr/>
            </p:nvSpPr>
            <p:spPr>
              <a:xfrm>
                <a:off x="760175" y="830143"/>
                <a:ext cx="149292" cy="97957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19162704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Title 72">
            <a:extLst>
              <a:ext uri="{FF2B5EF4-FFF2-40B4-BE49-F238E27FC236}">
                <a16:creationId xmlns:a16="http://schemas.microsoft.com/office/drawing/2014/main" id="{315D01B9-19FC-E51C-CD23-7250978D4982}"/>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26864229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Key learning points</a:t>
            </a:r>
          </a:p>
        </p:txBody>
      </p:sp>
      <p:sp>
        <p:nvSpPr>
          <p:cNvPr id="57" name="TextBox 56">
            <a:extLst>
              <a:ext uri="{FF2B5EF4-FFF2-40B4-BE49-F238E27FC236}">
                <a16:creationId xmlns:a16="http://schemas.microsoft.com/office/drawing/2014/main" id="{D62B3BE0-0F5B-4153-A0BA-E16ACFF0EE66}"/>
              </a:ext>
            </a:extLst>
          </p:cNvPr>
          <p:cNvSpPr txBox="1"/>
          <p:nvPr/>
        </p:nvSpPr>
        <p:spPr>
          <a:xfrm>
            <a:off x="838200" y="3386626"/>
            <a:ext cx="2473576" cy="1631216"/>
          </a:xfrm>
          <a:prstGeom prst="rect">
            <a:avLst/>
          </a:prstGeom>
          <a:noFill/>
        </p:spPr>
        <p:txBody>
          <a:bodyPr wrap="square" lIns="91440" tIns="45720" rIns="91440" bIns="45720" anchor="t">
            <a:spAutoFit/>
          </a:bodyPr>
          <a:lstStyle/>
          <a:p>
            <a:pPr algn="ctr"/>
            <a:r>
              <a:rPr lang="en-US" sz="2000" dirty="0">
                <a:latin typeface="Arial" panose="020B0604020202020204" pitchFamily="34" charset="0"/>
                <a:cs typeface="Arial" panose="020B0604020202020204" pitchFamily="34" charset="0"/>
              </a:rPr>
              <a:t>Child protection actors should ensure systems are in pace to identify children at risk</a:t>
            </a:r>
            <a:endParaRPr lang="en-CA" sz="2000" dirty="0">
              <a:latin typeface="Arial" panose="020B0604020202020204" pitchFamily="34" charset="0"/>
              <a:cs typeface="Arial" panose="020B0604020202020204" pitchFamily="34" charset="0"/>
            </a:endParaRPr>
          </a:p>
        </p:txBody>
      </p:sp>
      <p:sp>
        <p:nvSpPr>
          <p:cNvPr id="58" name="TextBox 57">
            <a:extLst>
              <a:ext uri="{FF2B5EF4-FFF2-40B4-BE49-F238E27FC236}">
                <a16:creationId xmlns:a16="http://schemas.microsoft.com/office/drawing/2014/main" id="{4D4DABB9-F696-4666-9240-F14941B6206C}"/>
              </a:ext>
            </a:extLst>
          </p:cNvPr>
          <p:cNvSpPr txBox="1"/>
          <p:nvPr/>
        </p:nvSpPr>
        <p:spPr>
          <a:xfrm>
            <a:off x="3708466" y="3386626"/>
            <a:ext cx="2231658" cy="1938992"/>
          </a:xfrm>
          <a:prstGeom prst="rect">
            <a:avLst/>
          </a:prstGeom>
          <a:noFill/>
        </p:spPr>
        <p:txBody>
          <a:bodyPr wrap="square" lIns="91440" tIns="45720" rIns="91440" bIns="45720" anchor="t">
            <a:spAutoFit/>
          </a:bodyPr>
          <a:lstStyle/>
          <a:p>
            <a:pPr algn="ctr"/>
            <a:r>
              <a:rPr lang="en-US" sz="2000" dirty="0">
                <a:latin typeface="Arial" panose="020B0604020202020204" pitchFamily="34" charset="0"/>
                <a:cs typeface="Arial" panose="020B0604020202020204" pitchFamily="34" charset="0"/>
              </a:rPr>
              <a:t>Caseworkers should analyze barriers to disclosure and actively reach out to children</a:t>
            </a:r>
          </a:p>
        </p:txBody>
      </p:sp>
      <p:sp>
        <p:nvSpPr>
          <p:cNvPr id="60" name="5-Point Star 5">
            <a:extLst>
              <a:ext uri="{FF2B5EF4-FFF2-40B4-BE49-F238E27FC236}">
                <a16:creationId xmlns:a16="http://schemas.microsoft.com/office/drawing/2014/main" id="{CA51DE7D-C4EB-4482-B9BD-8251CB38B67D}"/>
              </a:ext>
            </a:extLst>
          </p:cNvPr>
          <p:cNvSpPr/>
          <p:nvPr/>
        </p:nvSpPr>
        <p:spPr>
          <a:xfrm>
            <a:off x="1549208" y="1971144"/>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4298515" y="1971144"/>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2" name="5-Point Star 5">
            <a:extLst>
              <a:ext uri="{FF2B5EF4-FFF2-40B4-BE49-F238E27FC236}">
                <a16:creationId xmlns:a16="http://schemas.microsoft.com/office/drawing/2014/main" id="{F0DA2569-FB86-4902-B70A-F4F49A979B6B}"/>
              </a:ext>
            </a:extLst>
          </p:cNvPr>
          <p:cNvSpPr/>
          <p:nvPr/>
        </p:nvSpPr>
        <p:spPr>
          <a:xfrm>
            <a:off x="6990555" y="1971144"/>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 name="5-Point Star 5">
            <a:extLst>
              <a:ext uri="{FF2B5EF4-FFF2-40B4-BE49-F238E27FC236}">
                <a16:creationId xmlns:a16="http://schemas.microsoft.com/office/drawing/2014/main" id="{1AC8CC56-1252-8CD3-5406-2DCC54810B0C}"/>
              </a:ext>
            </a:extLst>
          </p:cNvPr>
          <p:cNvSpPr/>
          <p:nvPr/>
        </p:nvSpPr>
        <p:spPr>
          <a:xfrm>
            <a:off x="9682595" y="1971144"/>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BE66CC77-6081-79D3-A8CC-D994784EFCDD}"/>
              </a:ext>
            </a:extLst>
          </p:cNvPr>
          <p:cNvSpPr txBox="1"/>
          <p:nvPr/>
        </p:nvSpPr>
        <p:spPr>
          <a:xfrm>
            <a:off x="6345618" y="3396500"/>
            <a:ext cx="2341433" cy="1323439"/>
          </a:xfrm>
          <a:prstGeom prst="rect">
            <a:avLst/>
          </a:prstGeom>
          <a:noFill/>
        </p:spPr>
        <p:txBody>
          <a:bodyPr wrap="square" lIns="91440" tIns="45720" rIns="91440" bIns="45720" anchor="t">
            <a:spAutoFit/>
          </a:bodyPr>
          <a:lstStyle/>
          <a:p>
            <a:pPr algn="ctr"/>
            <a:r>
              <a:rPr lang="en-US" sz="2000" dirty="0">
                <a:latin typeface="Arial" panose="020B0604020202020204" pitchFamily="34" charset="0"/>
                <a:cs typeface="Arial" panose="020B0604020202020204" pitchFamily="34" charset="0"/>
              </a:rPr>
              <a:t>Safe identification procedures should be in place to avoid doing harm</a:t>
            </a:r>
            <a:endParaRPr lang="en-CA" sz="2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D46D5E33-FE47-2A0F-7662-48E6E99AE8D5}"/>
              </a:ext>
            </a:extLst>
          </p:cNvPr>
          <p:cNvSpPr txBox="1"/>
          <p:nvPr/>
        </p:nvSpPr>
        <p:spPr>
          <a:xfrm>
            <a:off x="9135170" y="3396500"/>
            <a:ext cx="2146409" cy="1938992"/>
          </a:xfrm>
          <a:prstGeom prst="rect">
            <a:avLst/>
          </a:prstGeom>
          <a:noFill/>
        </p:spPr>
        <p:txBody>
          <a:bodyPr wrap="square" lIns="91440" tIns="45720" rIns="91440" bIns="45720" anchor="t">
            <a:spAutoFit/>
          </a:bodyPr>
          <a:lstStyle/>
          <a:p>
            <a:pPr algn="ctr"/>
            <a:r>
              <a:rPr lang="en-US" sz="2000" dirty="0">
                <a:latin typeface="Arial" panose="020B0604020202020204" pitchFamily="34" charset="0"/>
                <a:cs typeface="Arial" panose="020B0604020202020204" pitchFamily="34" charset="0"/>
              </a:rPr>
              <a:t>Child protection concerns can be difficult to identify but some signs can guide a caseworkers</a:t>
            </a:r>
          </a:p>
        </p:txBody>
      </p:sp>
    </p:spTree>
    <p:extLst>
      <p:ext uri="{BB962C8B-B14F-4D97-AF65-F5344CB8AC3E}">
        <p14:creationId xmlns:p14="http://schemas.microsoft.com/office/powerpoint/2010/main" val="19350774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Shape 439"/>
        <p:cNvGrpSpPr/>
        <p:nvPr/>
      </p:nvGrpSpPr>
      <p:grpSpPr>
        <a:xfrm>
          <a:off x="0" y="0"/>
          <a:ext cx="0" cy="0"/>
          <a:chOff x="0" y="0"/>
          <a:chExt cx="0" cy="0"/>
        </a:xfrm>
      </p:grpSpPr>
      <p:sp>
        <p:nvSpPr>
          <p:cNvPr id="4" name="Title 72">
            <a:extLst>
              <a:ext uri="{FF2B5EF4-FFF2-40B4-BE49-F238E27FC236}">
                <a16:creationId xmlns:a16="http://schemas.microsoft.com/office/drawing/2014/main" id="{ECD9FC00-9E0F-8D92-AF02-AE6718CB8F25}"/>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accent1"/>
                </a:solidFill>
                <a:latin typeface="Garamond"/>
              </a:rPr>
              <a:t>SESSION 3</a:t>
            </a:r>
          </a:p>
          <a:p>
            <a:br>
              <a:rPr lang="en-CA" b="1" dirty="0">
                <a:solidFill>
                  <a:schemeClr val="accent1"/>
                </a:solidFill>
                <a:latin typeface="Garamond"/>
              </a:rPr>
            </a:br>
            <a:r>
              <a:rPr lang="en-US" sz="5400" b="1" dirty="0">
                <a:solidFill>
                  <a:schemeClr val="accent1"/>
                </a:solidFill>
                <a:latin typeface="Garamond"/>
              </a:rPr>
              <a:t>How do I ask for informed assent/consent?</a:t>
            </a:r>
          </a:p>
        </p:txBody>
      </p:sp>
    </p:spTree>
    <p:extLst>
      <p:ext uri="{BB962C8B-B14F-4D97-AF65-F5344CB8AC3E}">
        <p14:creationId xmlns:p14="http://schemas.microsoft.com/office/powerpoint/2010/main" val="1063413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Shape 295"/>
        <p:cNvGrpSpPr/>
        <p:nvPr/>
      </p:nvGrpSpPr>
      <p:grpSpPr>
        <a:xfrm>
          <a:off x="0" y="0"/>
          <a:ext cx="0" cy="0"/>
          <a:chOff x="0" y="0"/>
          <a:chExt cx="0" cy="0"/>
        </a:xfrm>
      </p:grpSpPr>
      <p:sp>
        <p:nvSpPr>
          <p:cNvPr id="4" name="Title 72">
            <a:extLst>
              <a:ext uri="{FF2B5EF4-FFF2-40B4-BE49-F238E27FC236}">
                <a16:creationId xmlns:a16="http://schemas.microsoft.com/office/drawing/2014/main" id="{B3CDFB37-BC91-7039-3BAA-A81B94487481}"/>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accent1"/>
                </a:solidFill>
                <a:latin typeface="Garamond"/>
              </a:rPr>
              <a:t>SESSION 1</a:t>
            </a:r>
          </a:p>
          <a:p>
            <a:br>
              <a:rPr lang="en-CA" b="1" dirty="0">
                <a:solidFill>
                  <a:schemeClr val="accent1"/>
                </a:solidFill>
                <a:latin typeface="Garamond"/>
              </a:rPr>
            </a:br>
            <a:r>
              <a:rPr lang="en-US" sz="5400" b="1" dirty="0">
                <a:solidFill>
                  <a:schemeClr val="accent1"/>
                </a:solidFill>
                <a:latin typeface="Garamond"/>
              </a:rPr>
              <a:t>Module opening</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Process 5">
            <a:extLst>
              <a:ext uri="{FF2B5EF4-FFF2-40B4-BE49-F238E27FC236}">
                <a16:creationId xmlns:a16="http://schemas.microsoft.com/office/drawing/2014/main" id="{67D77DA2-ED9D-D7BB-1266-51EBD61665E4}"/>
              </a:ext>
            </a:extLst>
          </p:cNvPr>
          <p:cNvSpPr/>
          <p:nvPr/>
        </p:nvSpPr>
        <p:spPr>
          <a:xfrm>
            <a:off x="3711588" y="3146357"/>
            <a:ext cx="1621179" cy="556147"/>
          </a:xfrm>
          <a:prstGeom prst="flowChartProcess">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ocess 6">
            <a:extLst>
              <a:ext uri="{FF2B5EF4-FFF2-40B4-BE49-F238E27FC236}">
                <a16:creationId xmlns:a16="http://schemas.microsoft.com/office/drawing/2014/main" id="{5A6546A3-8BC1-85C8-FBAA-3BEDFFA8BD95}"/>
              </a:ext>
            </a:extLst>
          </p:cNvPr>
          <p:cNvSpPr/>
          <p:nvPr/>
        </p:nvSpPr>
        <p:spPr>
          <a:xfrm>
            <a:off x="5429019" y="3146357"/>
            <a:ext cx="1430216" cy="556147"/>
          </a:xfrm>
          <a:prstGeom prst="flowChartProcess">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lowchart: Process 7">
            <a:extLst>
              <a:ext uri="{FF2B5EF4-FFF2-40B4-BE49-F238E27FC236}">
                <a16:creationId xmlns:a16="http://schemas.microsoft.com/office/drawing/2014/main" id="{C707F9DC-CC62-2CC0-176F-BCE63437D434}"/>
              </a:ext>
            </a:extLst>
          </p:cNvPr>
          <p:cNvSpPr/>
          <p:nvPr/>
        </p:nvSpPr>
        <p:spPr>
          <a:xfrm>
            <a:off x="4042775" y="5056289"/>
            <a:ext cx="4232030" cy="556147"/>
          </a:xfrm>
          <a:prstGeom prst="flowChartProcess">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9C9F5A7-631F-BFE4-C389-8579F6C3F713}"/>
              </a:ext>
            </a:extLst>
          </p:cNvPr>
          <p:cNvSpPr>
            <a:spLocks noGrp="1"/>
          </p:cNvSpPr>
          <p:nvPr>
            <p:ph type="title"/>
          </p:nvPr>
        </p:nvSpPr>
        <p:spPr/>
        <p:txBody>
          <a:bodyPr/>
          <a:lstStyle/>
          <a:p>
            <a:r>
              <a:rPr lang="en-GB" dirty="0"/>
              <a:t>Informed consent or assent</a:t>
            </a:r>
            <a:endParaRPr lang="en-BE" dirty="0"/>
          </a:p>
        </p:txBody>
      </p:sp>
      <p:sp>
        <p:nvSpPr>
          <p:cNvPr id="4" name="TextBox 3">
            <a:extLst>
              <a:ext uri="{FF2B5EF4-FFF2-40B4-BE49-F238E27FC236}">
                <a16:creationId xmlns:a16="http://schemas.microsoft.com/office/drawing/2014/main" id="{529ABFCC-9F5B-7B6F-3FD9-4CDE0EC958AB}"/>
              </a:ext>
            </a:extLst>
          </p:cNvPr>
          <p:cNvSpPr txBox="1"/>
          <p:nvPr/>
        </p:nvSpPr>
        <p:spPr>
          <a:xfrm>
            <a:off x="3711588" y="3014609"/>
            <a:ext cx="4841630" cy="2597827"/>
          </a:xfrm>
          <a:prstGeom prst="rect">
            <a:avLst/>
          </a:prstGeom>
          <a:noFill/>
        </p:spPr>
        <p:txBody>
          <a:bodyPr wrap="square">
            <a:spAutoFit/>
          </a:bodyPr>
          <a:lstStyle/>
          <a:p>
            <a:pPr algn="ctr">
              <a:lnSpc>
                <a:spcPct val="150000"/>
              </a:lnSpc>
            </a:pPr>
            <a:r>
              <a:rPr lang="en-GB" sz="2800" b="1" dirty="0">
                <a:latin typeface="Arial" panose="020B0604020202020204" pitchFamily="34" charset="0"/>
                <a:cs typeface="Arial" panose="020B0604020202020204" pitchFamily="34" charset="0"/>
              </a:rPr>
              <a:t>Informed consent </a:t>
            </a:r>
            <a:r>
              <a:rPr lang="en-GB" sz="2800" dirty="0">
                <a:latin typeface="Arial" panose="020B0604020202020204" pitchFamily="34" charset="0"/>
                <a:cs typeface="Arial" panose="020B0604020202020204" pitchFamily="34" charset="0"/>
              </a:rPr>
              <a:t>should be sought from children and/or parent/caregiver/trusted adult prior to providing services</a:t>
            </a:r>
          </a:p>
        </p:txBody>
      </p:sp>
      <p:sp>
        <p:nvSpPr>
          <p:cNvPr id="10" name="TextBox 9">
            <a:extLst>
              <a:ext uri="{FF2B5EF4-FFF2-40B4-BE49-F238E27FC236}">
                <a16:creationId xmlns:a16="http://schemas.microsoft.com/office/drawing/2014/main" id="{5F6EEA8C-AC53-7BF2-0A89-690E7D727397}"/>
              </a:ext>
            </a:extLst>
          </p:cNvPr>
          <p:cNvSpPr txBox="1"/>
          <p:nvPr/>
        </p:nvSpPr>
        <p:spPr>
          <a:xfrm>
            <a:off x="678401" y="2630180"/>
            <a:ext cx="2355182" cy="1477328"/>
          </a:xfrm>
          <a:prstGeom prst="rect">
            <a:avLst/>
          </a:prstGeom>
          <a:noFill/>
          <a:ln w="12700">
            <a:solidFill>
              <a:schemeClr val="accent1"/>
            </a:solidFill>
          </a:ln>
        </p:spPr>
        <p:txBody>
          <a:bodyPr wrap="square">
            <a:spAutoFit/>
          </a:bodyPr>
          <a:lstStyle/>
          <a:p>
            <a:r>
              <a:rPr lang="en-GB" sz="1800" b="1" dirty="0">
                <a:latin typeface="Arial" panose="020B0604020202020204" pitchFamily="34" charset="0"/>
                <a:cs typeface="Arial" panose="020B0604020202020204" pitchFamily="34" charset="0"/>
              </a:rPr>
              <a:t>Informed: </a:t>
            </a:r>
            <a:r>
              <a:rPr lang="en-GB" sz="1800" dirty="0">
                <a:latin typeface="Arial" panose="020B0604020202020204" pitchFamily="34" charset="0"/>
                <a:cs typeface="Arial" panose="020B0604020202020204" pitchFamily="34" charset="0"/>
              </a:rPr>
              <a:t>person has all the information they need to make an informed decision</a:t>
            </a:r>
          </a:p>
        </p:txBody>
      </p:sp>
      <p:cxnSp>
        <p:nvCxnSpPr>
          <p:cNvPr id="12" name="Straight Connector 11">
            <a:extLst>
              <a:ext uri="{FF2B5EF4-FFF2-40B4-BE49-F238E27FC236}">
                <a16:creationId xmlns:a16="http://schemas.microsoft.com/office/drawing/2014/main" id="{89F951B4-6FC9-D692-CA20-A1F114E2B90C}"/>
              </a:ext>
            </a:extLst>
          </p:cNvPr>
          <p:cNvCxnSpPr>
            <a:stCxn id="10" idx="3"/>
          </p:cNvCxnSpPr>
          <p:nvPr/>
        </p:nvCxnSpPr>
        <p:spPr>
          <a:xfrm>
            <a:off x="3033583" y="3368844"/>
            <a:ext cx="678005"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A68E9CB1-8DFA-F9AE-B18D-CDDE0BCBFAC9}"/>
              </a:ext>
            </a:extLst>
          </p:cNvPr>
          <p:cNvSpPr txBox="1"/>
          <p:nvPr/>
        </p:nvSpPr>
        <p:spPr>
          <a:xfrm>
            <a:off x="5332767" y="1625805"/>
            <a:ext cx="3128210" cy="923330"/>
          </a:xfrm>
          <a:prstGeom prst="rect">
            <a:avLst/>
          </a:prstGeom>
          <a:noFill/>
          <a:ln w="12700">
            <a:solidFill>
              <a:schemeClr val="accent1"/>
            </a:solidFill>
          </a:ln>
        </p:spPr>
        <p:txBody>
          <a:bodyPr wrap="square">
            <a:spAutoFit/>
          </a:bodyPr>
          <a:lstStyle/>
          <a:p>
            <a:r>
              <a:rPr lang="en-GB" sz="1800" b="1" dirty="0">
                <a:latin typeface="Arial" panose="020B0604020202020204" pitchFamily="34" charset="0"/>
                <a:cs typeface="Arial" panose="020B0604020202020204" pitchFamily="34" charset="0"/>
              </a:rPr>
              <a:t>Consent: </a:t>
            </a:r>
            <a:r>
              <a:rPr lang="en-GB" sz="1800" dirty="0">
                <a:latin typeface="Arial" panose="020B0604020202020204" pitchFamily="34" charset="0"/>
                <a:cs typeface="Arial" panose="020B0604020202020204" pitchFamily="34" charset="0"/>
              </a:rPr>
              <a:t>a person that has the capacity to make decisions voluntarily agrees</a:t>
            </a:r>
          </a:p>
        </p:txBody>
      </p:sp>
      <p:cxnSp>
        <p:nvCxnSpPr>
          <p:cNvPr id="20" name="Straight Connector 19">
            <a:extLst>
              <a:ext uri="{FF2B5EF4-FFF2-40B4-BE49-F238E27FC236}">
                <a16:creationId xmlns:a16="http://schemas.microsoft.com/office/drawing/2014/main" id="{97EBE2DE-34CA-B380-6FF2-FD50FFC3E658}"/>
              </a:ext>
            </a:extLst>
          </p:cNvPr>
          <p:cNvCxnSpPr/>
          <p:nvPr/>
        </p:nvCxnSpPr>
        <p:spPr>
          <a:xfrm>
            <a:off x="5990492" y="2549135"/>
            <a:ext cx="0" cy="59722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F9A4873B-564A-04CB-556B-FC995A21751D}"/>
              </a:ext>
            </a:extLst>
          </p:cNvPr>
          <p:cNvSpPr txBox="1"/>
          <p:nvPr/>
        </p:nvSpPr>
        <p:spPr>
          <a:xfrm>
            <a:off x="9562410" y="4734197"/>
            <a:ext cx="1741577" cy="1200329"/>
          </a:xfrm>
          <a:prstGeom prst="rect">
            <a:avLst/>
          </a:prstGeom>
          <a:solidFill>
            <a:schemeClr val="accent1">
              <a:lumMod val="20000"/>
              <a:lumOff val="80000"/>
            </a:schemeClr>
          </a:solidFill>
          <a:ln w="12700">
            <a:solidFill>
              <a:schemeClr val="accent1"/>
            </a:solidFill>
          </a:ln>
        </p:spPr>
        <p:txBody>
          <a:bodyPr wrap="square">
            <a:spAutoFit/>
          </a:bodyPr>
          <a:lstStyle/>
          <a:p>
            <a:r>
              <a:rPr lang="en-GB" sz="1800" b="1" dirty="0">
                <a:latin typeface="Arial" panose="020B0604020202020204" pitchFamily="34" charset="0"/>
                <a:cs typeface="Arial" panose="020B0604020202020204" pitchFamily="34" charset="0"/>
              </a:rPr>
              <a:t>Prior to providing services: </a:t>
            </a:r>
            <a:r>
              <a:rPr lang="en-GB" sz="1800" dirty="0">
                <a:latin typeface="Arial" panose="020B0604020202020204" pitchFamily="34" charset="0"/>
                <a:cs typeface="Arial" panose="020B0604020202020204" pitchFamily="34" charset="0"/>
              </a:rPr>
              <a:t>before starting!</a:t>
            </a:r>
          </a:p>
        </p:txBody>
      </p:sp>
      <p:cxnSp>
        <p:nvCxnSpPr>
          <p:cNvPr id="25" name="Straight Connector 24">
            <a:extLst>
              <a:ext uri="{FF2B5EF4-FFF2-40B4-BE49-F238E27FC236}">
                <a16:creationId xmlns:a16="http://schemas.microsoft.com/office/drawing/2014/main" id="{210F9DCD-781C-5085-2204-2C42196A3C9E}"/>
              </a:ext>
            </a:extLst>
          </p:cNvPr>
          <p:cNvCxnSpPr>
            <a:cxnSpLocks/>
            <a:endCxn id="21" idx="1"/>
          </p:cNvCxnSpPr>
          <p:nvPr/>
        </p:nvCxnSpPr>
        <p:spPr>
          <a:xfrm>
            <a:off x="8274358" y="5334362"/>
            <a:ext cx="1288052" cy="0"/>
          </a:xfrm>
          <a:prstGeom prst="line">
            <a:avLst/>
          </a:prstGeom>
          <a:ln w="12700"/>
        </p:spPr>
        <p:style>
          <a:lnRef idx="1">
            <a:schemeClr val="accent1"/>
          </a:lnRef>
          <a:fillRef idx="0">
            <a:schemeClr val="accent1"/>
          </a:fillRef>
          <a:effectRef idx="0">
            <a:schemeClr val="accent1"/>
          </a:effectRef>
          <a:fontRef idx="minor">
            <a:schemeClr val="tx1"/>
          </a:fontRef>
        </p:style>
      </p:cxnSp>
      <p:grpSp>
        <p:nvGrpSpPr>
          <p:cNvPr id="35" name="Group 34">
            <a:extLst>
              <a:ext uri="{FF2B5EF4-FFF2-40B4-BE49-F238E27FC236}">
                <a16:creationId xmlns:a16="http://schemas.microsoft.com/office/drawing/2014/main" id="{7CBB31C4-959B-C866-81CB-2582F028ABA6}"/>
              </a:ext>
            </a:extLst>
          </p:cNvPr>
          <p:cNvGrpSpPr/>
          <p:nvPr/>
        </p:nvGrpSpPr>
        <p:grpSpPr>
          <a:xfrm>
            <a:off x="10228983" y="337468"/>
            <a:ext cx="1587872" cy="1368854"/>
            <a:chOff x="10228983" y="337468"/>
            <a:chExt cx="1587872" cy="1368854"/>
          </a:xfrm>
        </p:grpSpPr>
        <p:sp>
          <p:nvSpPr>
            <p:cNvPr id="36" name="Hexagon 35">
              <a:extLst>
                <a:ext uri="{FF2B5EF4-FFF2-40B4-BE49-F238E27FC236}">
                  <a16:creationId xmlns:a16="http://schemas.microsoft.com/office/drawing/2014/main" id="{0279CA2F-84C5-B209-215C-1D6AE323C132}"/>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37" name="Group 36">
              <a:extLst>
                <a:ext uri="{FF2B5EF4-FFF2-40B4-BE49-F238E27FC236}">
                  <a16:creationId xmlns:a16="http://schemas.microsoft.com/office/drawing/2014/main" id="{6190B46D-C72D-D896-5425-84F3BC335E45}"/>
                </a:ext>
              </a:extLst>
            </p:cNvPr>
            <p:cNvGrpSpPr/>
            <p:nvPr/>
          </p:nvGrpSpPr>
          <p:grpSpPr>
            <a:xfrm>
              <a:off x="10741851" y="707024"/>
              <a:ext cx="562136" cy="634675"/>
              <a:chOff x="760175" y="830141"/>
              <a:chExt cx="867619" cy="979580"/>
            </a:xfrm>
          </p:grpSpPr>
          <p:sp>
            <p:nvSpPr>
              <p:cNvPr id="38" name="Rectangle 37">
                <a:extLst>
                  <a:ext uri="{FF2B5EF4-FFF2-40B4-BE49-F238E27FC236}">
                    <a16:creationId xmlns:a16="http://schemas.microsoft.com/office/drawing/2014/main" id="{A242697D-5104-A8A6-628B-AE1772AF5EF2}"/>
                  </a:ext>
                </a:extLst>
              </p:cNvPr>
              <p:cNvSpPr/>
              <p:nvPr/>
            </p:nvSpPr>
            <p:spPr>
              <a:xfrm>
                <a:off x="864636" y="830141"/>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accent1"/>
                    </a:solidFill>
                    <a:latin typeface="Arial" panose="020B0604020202020204" pitchFamily="34" charset="0"/>
                    <a:cs typeface="Arial" panose="020B0604020202020204" pitchFamily="34" charset="0"/>
                  </a:rPr>
                  <a:t>92</a:t>
                </a:r>
              </a:p>
            </p:txBody>
          </p:sp>
          <p:sp>
            <p:nvSpPr>
              <p:cNvPr id="39" name="Rectangle 38">
                <a:extLst>
                  <a:ext uri="{FF2B5EF4-FFF2-40B4-BE49-F238E27FC236}">
                    <a16:creationId xmlns:a16="http://schemas.microsoft.com/office/drawing/2014/main" id="{56B1E85D-5069-861A-38AA-80C394927277}"/>
                  </a:ext>
                </a:extLst>
              </p:cNvPr>
              <p:cNvSpPr/>
              <p:nvPr/>
            </p:nvSpPr>
            <p:spPr>
              <a:xfrm>
                <a:off x="760175" y="830143"/>
                <a:ext cx="149292" cy="97957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3" name="TextBox 2">
            <a:extLst>
              <a:ext uri="{FF2B5EF4-FFF2-40B4-BE49-F238E27FC236}">
                <a16:creationId xmlns:a16="http://schemas.microsoft.com/office/drawing/2014/main" id="{6A145D35-4CE7-7183-BC7D-E8BA7FD47F58}"/>
              </a:ext>
            </a:extLst>
          </p:cNvPr>
          <p:cNvSpPr txBox="1"/>
          <p:nvPr/>
        </p:nvSpPr>
        <p:spPr>
          <a:xfrm>
            <a:off x="469055" y="306914"/>
            <a:ext cx="2008893" cy="400110"/>
          </a:xfrm>
          <a:prstGeom prst="rect">
            <a:avLst/>
          </a:prstGeom>
          <a:noFill/>
        </p:spPr>
        <p:txBody>
          <a:bodyPr wrap="square" rtlCol="0">
            <a:spAutoFit/>
          </a:bodyPr>
          <a:lstStyle/>
          <a:p>
            <a:r>
              <a:rPr lang="en-GB" sz="2000" b="1" dirty="0">
                <a:highlight>
                  <a:srgbClr val="FFFF00"/>
                </a:highlight>
                <a:latin typeface="Arial" panose="020B0604020202020204" pitchFamily="34" charset="0"/>
                <a:cs typeface="Arial" panose="020B0604020202020204" pitchFamily="34" charset="0"/>
              </a:rPr>
              <a:t>ADAPT</a:t>
            </a:r>
            <a:endParaRPr lang="en-BE" sz="2000" b="1" dirty="0">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56886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Flowchart: Process 26">
            <a:extLst>
              <a:ext uri="{FF2B5EF4-FFF2-40B4-BE49-F238E27FC236}">
                <a16:creationId xmlns:a16="http://schemas.microsoft.com/office/drawing/2014/main" id="{260C2D20-FE6B-CC27-08A5-3D31ED400E9E}"/>
              </a:ext>
            </a:extLst>
          </p:cNvPr>
          <p:cNvSpPr/>
          <p:nvPr/>
        </p:nvSpPr>
        <p:spPr>
          <a:xfrm>
            <a:off x="2637693" y="4104624"/>
            <a:ext cx="3856891" cy="499637"/>
          </a:xfrm>
          <a:prstGeom prst="flowChartProcess">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lowchart: Process 14">
            <a:extLst>
              <a:ext uri="{FF2B5EF4-FFF2-40B4-BE49-F238E27FC236}">
                <a16:creationId xmlns:a16="http://schemas.microsoft.com/office/drawing/2014/main" id="{6680CD7E-E19D-3DBA-E435-F76E5E5F4AA6}"/>
              </a:ext>
            </a:extLst>
          </p:cNvPr>
          <p:cNvSpPr/>
          <p:nvPr/>
        </p:nvSpPr>
        <p:spPr>
          <a:xfrm>
            <a:off x="4572372" y="3470914"/>
            <a:ext cx="1397658" cy="556147"/>
          </a:xfrm>
          <a:prstGeom prst="flowChartProcess">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lowchart: Process 15">
            <a:extLst>
              <a:ext uri="{FF2B5EF4-FFF2-40B4-BE49-F238E27FC236}">
                <a16:creationId xmlns:a16="http://schemas.microsoft.com/office/drawing/2014/main" id="{5E986116-06A3-8D96-CAE4-BF276082C420}"/>
              </a:ext>
            </a:extLst>
          </p:cNvPr>
          <p:cNvSpPr/>
          <p:nvPr/>
        </p:nvSpPr>
        <p:spPr>
          <a:xfrm>
            <a:off x="6060831" y="3474896"/>
            <a:ext cx="1084136" cy="556147"/>
          </a:xfrm>
          <a:prstGeom prst="flowChartProcess">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0" name="Straight Connector 19">
            <a:extLst>
              <a:ext uri="{FF2B5EF4-FFF2-40B4-BE49-F238E27FC236}">
                <a16:creationId xmlns:a16="http://schemas.microsoft.com/office/drawing/2014/main" id="{B2E8BB2C-04F1-DB84-E4F2-827D972F1259}"/>
              </a:ext>
            </a:extLst>
          </p:cNvPr>
          <p:cNvCxnSpPr>
            <a:cxnSpLocks/>
          </p:cNvCxnSpPr>
          <p:nvPr/>
        </p:nvCxnSpPr>
        <p:spPr>
          <a:xfrm>
            <a:off x="3947204" y="4617018"/>
            <a:ext cx="0" cy="31943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B0580D6D-03E6-0D2C-419C-E368F53C7D47}"/>
              </a:ext>
            </a:extLst>
          </p:cNvPr>
          <p:cNvSpPr txBox="1"/>
          <p:nvPr/>
        </p:nvSpPr>
        <p:spPr>
          <a:xfrm>
            <a:off x="1696389" y="1745613"/>
            <a:ext cx="6599481" cy="2793842"/>
          </a:xfrm>
          <a:prstGeom prst="rect">
            <a:avLst/>
          </a:prstGeom>
          <a:noFill/>
        </p:spPr>
        <p:txBody>
          <a:bodyPr wrap="square" rtlCol="0">
            <a:spAutoFit/>
          </a:bodyPr>
          <a:lstStyle/>
          <a:p>
            <a:pPr>
              <a:lnSpc>
                <a:spcPct val="150000"/>
              </a:lnSpc>
            </a:pPr>
            <a:r>
              <a:rPr lang="en-US" sz="2400" dirty="0">
                <a:solidFill>
                  <a:srgbClr val="000000"/>
                </a:solidFill>
                <a:latin typeface="Arial" panose="020B0604020202020204" pitchFamily="34" charset="0"/>
                <a:ea typeface="Helvetica Neue" panose="020B0604020202020204"/>
                <a:cs typeface="Arial" panose="020B0604020202020204" pitchFamily="34" charset="0"/>
              </a:rPr>
              <a:t>C</a:t>
            </a:r>
            <a:r>
              <a:rPr lang="en-US" sz="2400" dirty="0">
                <a:solidFill>
                  <a:srgbClr val="000000"/>
                </a:solidFill>
                <a:effectLst/>
                <a:latin typeface="Arial" panose="020B0604020202020204" pitchFamily="34" charset="0"/>
                <a:ea typeface="Helvetica Neue" panose="020B0604020202020204"/>
                <a:cs typeface="Arial" panose="020B0604020202020204" pitchFamily="34" charset="0"/>
              </a:rPr>
              <a:t>hildren who are by nature or law too young to give informed consent, but old enough to understand and agree to participate in services, the child’s </a:t>
            </a:r>
            <a:r>
              <a:rPr lang="en-US" sz="2400" b="1" dirty="0">
                <a:solidFill>
                  <a:srgbClr val="000000"/>
                </a:solidFill>
                <a:effectLst/>
                <a:latin typeface="Arial" panose="020B0604020202020204" pitchFamily="34" charset="0"/>
                <a:ea typeface="Helvetica Neue" panose="020B0604020202020204"/>
                <a:cs typeface="Arial" panose="020B0604020202020204" pitchFamily="34" charset="0"/>
              </a:rPr>
              <a:t>“informed assent” </a:t>
            </a:r>
            <a:r>
              <a:rPr lang="en-US" sz="2400" dirty="0">
                <a:solidFill>
                  <a:srgbClr val="000000"/>
                </a:solidFill>
                <a:effectLst/>
                <a:latin typeface="Arial" panose="020B0604020202020204" pitchFamily="34" charset="0"/>
                <a:ea typeface="Helvetica Neue" panose="020B0604020202020204"/>
                <a:cs typeface="Arial" panose="020B0604020202020204" pitchFamily="34" charset="0"/>
              </a:rPr>
              <a:t>is sought</a:t>
            </a:r>
            <a:r>
              <a:rPr lang="en-US" sz="2400" dirty="0">
                <a:solidFill>
                  <a:srgbClr val="000000"/>
                </a:solidFill>
                <a:latin typeface="Arial" panose="020B0604020202020204" pitchFamily="34" charset="0"/>
                <a:ea typeface="Helvetica Neue" panose="020B0604020202020204"/>
                <a:cs typeface="Arial" panose="020B0604020202020204" pitchFamily="34" charset="0"/>
              </a:rPr>
              <a:t> prior to providing services</a:t>
            </a:r>
            <a:endParaRPr lang="en-GB" sz="2400" b="1" dirty="0">
              <a:solidFill>
                <a:schemeClr val="accent2">
                  <a:lumMod val="75000"/>
                </a:schemeClr>
              </a:solidFill>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E9C9F5A7-631F-BFE4-C389-8579F6C3F713}"/>
              </a:ext>
            </a:extLst>
          </p:cNvPr>
          <p:cNvSpPr>
            <a:spLocks noGrp="1"/>
          </p:cNvSpPr>
          <p:nvPr>
            <p:ph type="title"/>
          </p:nvPr>
        </p:nvSpPr>
        <p:spPr/>
        <p:txBody>
          <a:bodyPr/>
          <a:lstStyle/>
          <a:p>
            <a:r>
              <a:rPr lang="en-GB" dirty="0"/>
              <a:t>Informed consent or assent</a:t>
            </a:r>
            <a:endParaRPr lang="en-BE" dirty="0"/>
          </a:p>
        </p:txBody>
      </p:sp>
      <p:sp>
        <p:nvSpPr>
          <p:cNvPr id="17" name="TextBox 16">
            <a:extLst>
              <a:ext uri="{FF2B5EF4-FFF2-40B4-BE49-F238E27FC236}">
                <a16:creationId xmlns:a16="http://schemas.microsoft.com/office/drawing/2014/main" id="{CD9C8D45-D9C1-9994-1DD1-23C033C5A046}"/>
              </a:ext>
            </a:extLst>
          </p:cNvPr>
          <p:cNvSpPr txBox="1"/>
          <p:nvPr/>
        </p:nvSpPr>
        <p:spPr>
          <a:xfrm>
            <a:off x="9140866" y="2009873"/>
            <a:ext cx="2231077" cy="1200329"/>
          </a:xfrm>
          <a:prstGeom prst="rect">
            <a:avLst/>
          </a:prstGeom>
          <a:noFill/>
          <a:ln w="12700">
            <a:solidFill>
              <a:schemeClr val="accent1"/>
            </a:solidFill>
          </a:ln>
        </p:spPr>
        <p:txBody>
          <a:bodyPr wrap="square">
            <a:spAutoFit/>
          </a:bodyPr>
          <a:lstStyle/>
          <a:p>
            <a:r>
              <a:rPr lang="en-GB" sz="1800" b="1" dirty="0">
                <a:latin typeface="Arial" panose="020B0604020202020204" pitchFamily="34" charset="0"/>
                <a:cs typeface="Arial" panose="020B0604020202020204" pitchFamily="34" charset="0"/>
              </a:rPr>
              <a:t>Informed: </a:t>
            </a:r>
            <a:r>
              <a:rPr lang="en-GB" sz="1800" dirty="0">
                <a:latin typeface="Arial" panose="020B0604020202020204" pitchFamily="34" charset="0"/>
                <a:cs typeface="Arial" panose="020B0604020202020204" pitchFamily="34" charset="0"/>
              </a:rPr>
              <a:t>person has all the information they need</a:t>
            </a:r>
          </a:p>
        </p:txBody>
      </p:sp>
      <p:sp>
        <p:nvSpPr>
          <p:cNvPr id="19" name="TextBox 18">
            <a:extLst>
              <a:ext uri="{FF2B5EF4-FFF2-40B4-BE49-F238E27FC236}">
                <a16:creationId xmlns:a16="http://schemas.microsoft.com/office/drawing/2014/main" id="{349C5289-612A-CC81-CD4C-B73A5B7DC77A}"/>
              </a:ext>
            </a:extLst>
          </p:cNvPr>
          <p:cNvSpPr txBox="1"/>
          <p:nvPr/>
        </p:nvSpPr>
        <p:spPr>
          <a:xfrm>
            <a:off x="9132280" y="3761071"/>
            <a:ext cx="2267504" cy="2031325"/>
          </a:xfrm>
          <a:prstGeom prst="rect">
            <a:avLst/>
          </a:prstGeom>
          <a:noFill/>
          <a:ln w="12700">
            <a:solidFill>
              <a:schemeClr val="accent1"/>
            </a:solidFill>
          </a:ln>
        </p:spPr>
        <p:txBody>
          <a:bodyPr wrap="square">
            <a:spAutoFit/>
          </a:bodyPr>
          <a:lstStyle/>
          <a:p>
            <a:r>
              <a:rPr lang="en-GB" sz="1800" b="1" dirty="0">
                <a:latin typeface="Arial" panose="020B0604020202020204" pitchFamily="34" charset="0"/>
                <a:cs typeface="Arial" panose="020B0604020202020204" pitchFamily="34" charset="0"/>
              </a:rPr>
              <a:t>Assent: </a:t>
            </a:r>
            <a:r>
              <a:rPr lang="en-GB" sz="1800" dirty="0">
                <a:latin typeface="Arial" panose="020B0604020202020204" pitchFamily="34" charset="0"/>
                <a:cs typeface="Arial" panose="020B0604020202020204" pitchFamily="34" charset="0"/>
              </a:rPr>
              <a:t>a person who lacks the capacity to make decisions expresses their willingness, but they cannot legally or formally agree</a:t>
            </a:r>
          </a:p>
        </p:txBody>
      </p:sp>
      <p:sp>
        <p:nvSpPr>
          <p:cNvPr id="25" name="TextBox 24">
            <a:extLst>
              <a:ext uri="{FF2B5EF4-FFF2-40B4-BE49-F238E27FC236}">
                <a16:creationId xmlns:a16="http://schemas.microsoft.com/office/drawing/2014/main" id="{E0C38A30-F361-1B8F-2A18-FE08E83740EE}"/>
              </a:ext>
            </a:extLst>
          </p:cNvPr>
          <p:cNvSpPr txBox="1"/>
          <p:nvPr/>
        </p:nvSpPr>
        <p:spPr>
          <a:xfrm>
            <a:off x="2421060" y="4938283"/>
            <a:ext cx="3052287" cy="646331"/>
          </a:xfrm>
          <a:prstGeom prst="rect">
            <a:avLst/>
          </a:prstGeom>
          <a:solidFill>
            <a:schemeClr val="accent1">
              <a:lumMod val="20000"/>
              <a:lumOff val="80000"/>
            </a:schemeClr>
          </a:solidFill>
          <a:ln w="12700">
            <a:solidFill>
              <a:schemeClr val="accent1"/>
            </a:solidFill>
          </a:ln>
        </p:spPr>
        <p:txBody>
          <a:bodyPr wrap="square">
            <a:spAutoFit/>
          </a:bodyPr>
          <a:lstStyle/>
          <a:p>
            <a:r>
              <a:rPr lang="en-GB" sz="1800" b="1" dirty="0">
                <a:latin typeface="Arial" panose="020B0604020202020204" pitchFamily="34" charset="0"/>
                <a:cs typeface="Arial" panose="020B0604020202020204" pitchFamily="34" charset="0"/>
              </a:rPr>
              <a:t>Prior to providing services: </a:t>
            </a:r>
            <a:r>
              <a:rPr lang="en-GB" sz="1800" dirty="0">
                <a:latin typeface="Arial" panose="020B0604020202020204" pitchFamily="34" charset="0"/>
                <a:cs typeface="Arial" panose="020B0604020202020204" pitchFamily="34" charset="0"/>
              </a:rPr>
              <a:t>before starting!</a:t>
            </a:r>
            <a:endParaRPr lang="en-BE" sz="1800" dirty="0">
              <a:latin typeface="Arial" panose="020B0604020202020204" pitchFamily="34" charset="0"/>
              <a:cs typeface="Arial" panose="020B0604020202020204" pitchFamily="34" charset="0"/>
            </a:endParaRPr>
          </a:p>
        </p:txBody>
      </p:sp>
      <p:cxnSp>
        <p:nvCxnSpPr>
          <p:cNvPr id="32" name="Straight Connector 31">
            <a:extLst>
              <a:ext uri="{FF2B5EF4-FFF2-40B4-BE49-F238E27FC236}">
                <a16:creationId xmlns:a16="http://schemas.microsoft.com/office/drawing/2014/main" id="{F9A64DAB-FD10-7E1A-C557-5B8864FED95B}"/>
              </a:ext>
            </a:extLst>
          </p:cNvPr>
          <p:cNvCxnSpPr>
            <a:cxnSpLocks/>
          </p:cNvCxnSpPr>
          <p:nvPr/>
        </p:nvCxnSpPr>
        <p:spPr>
          <a:xfrm flipH="1">
            <a:off x="7144967" y="3913635"/>
            <a:ext cx="1987313"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Connector: Elbow 36">
            <a:extLst>
              <a:ext uri="{FF2B5EF4-FFF2-40B4-BE49-F238E27FC236}">
                <a16:creationId xmlns:a16="http://schemas.microsoft.com/office/drawing/2014/main" id="{212B81FD-9B11-68D8-48AF-9A3A70FEDD1A}"/>
              </a:ext>
            </a:extLst>
          </p:cNvPr>
          <p:cNvCxnSpPr>
            <a:stCxn id="17" idx="1"/>
          </p:cNvCxnSpPr>
          <p:nvPr/>
        </p:nvCxnSpPr>
        <p:spPr>
          <a:xfrm rot="10800000" flipV="1">
            <a:off x="8138624" y="2610037"/>
            <a:ext cx="1002243" cy="1303597"/>
          </a:xfrm>
          <a:prstGeom prst="bentConnector2">
            <a:avLst/>
          </a:prstGeom>
          <a:ln w="12700"/>
        </p:spPr>
        <p:style>
          <a:lnRef idx="1">
            <a:schemeClr val="accent1"/>
          </a:lnRef>
          <a:fillRef idx="0">
            <a:schemeClr val="accent1"/>
          </a:fillRef>
          <a:effectRef idx="0">
            <a:schemeClr val="accent1"/>
          </a:effectRef>
          <a:fontRef idx="minor">
            <a:schemeClr val="tx1"/>
          </a:fontRef>
        </p:style>
      </p:cxnSp>
      <p:grpSp>
        <p:nvGrpSpPr>
          <p:cNvPr id="38" name="Group 37">
            <a:extLst>
              <a:ext uri="{FF2B5EF4-FFF2-40B4-BE49-F238E27FC236}">
                <a16:creationId xmlns:a16="http://schemas.microsoft.com/office/drawing/2014/main" id="{7D9F155D-5D7F-8768-D3E1-D5EA755BC629}"/>
              </a:ext>
            </a:extLst>
          </p:cNvPr>
          <p:cNvGrpSpPr/>
          <p:nvPr/>
        </p:nvGrpSpPr>
        <p:grpSpPr>
          <a:xfrm>
            <a:off x="10228983" y="337468"/>
            <a:ext cx="1587872" cy="1368854"/>
            <a:chOff x="10228983" y="337468"/>
            <a:chExt cx="1587872" cy="1368854"/>
          </a:xfrm>
        </p:grpSpPr>
        <p:sp>
          <p:nvSpPr>
            <p:cNvPr id="39" name="Hexagon 38">
              <a:extLst>
                <a:ext uri="{FF2B5EF4-FFF2-40B4-BE49-F238E27FC236}">
                  <a16:creationId xmlns:a16="http://schemas.microsoft.com/office/drawing/2014/main" id="{EF54AA14-07EE-3D0D-5B2A-AF62F641A94F}"/>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40" name="Group 39">
              <a:extLst>
                <a:ext uri="{FF2B5EF4-FFF2-40B4-BE49-F238E27FC236}">
                  <a16:creationId xmlns:a16="http://schemas.microsoft.com/office/drawing/2014/main" id="{BD681FFA-2FD2-5AFC-586E-D17ABFAC79EE}"/>
                </a:ext>
              </a:extLst>
            </p:cNvPr>
            <p:cNvGrpSpPr/>
            <p:nvPr/>
          </p:nvGrpSpPr>
          <p:grpSpPr>
            <a:xfrm>
              <a:off x="10741851" y="707024"/>
              <a:ext cx="562136" cy="634675"/>
              <a:chOff x="760175" y="830141"/>
              <a:chExt cx="867619" cy="979580"/>
            </a:xfrm>
          </p:grpSpPr>
          <p:sp>
            <p:nvSpPr>
              <p:cNvPr id="41" name="Rectangle 40">
                <a:extLst>
                  <a:ext uri="{FF2B5EF4-FFF2-40B4-BE49-F238E27FC236}">
                    <a16:creationId xmlns:a16="http://schemas.microsoft.com/office/drawing/2014/main" id="{DA4366A7-4E58-0061-ED34-1D164958081C}"/>
                  </a:ext>
                </a:extLst>
              </p:cNvPr>
              <p:cNvSpPr/>
              <p:nvPr/>
            </p:nvSpPr>
            <p:spPr>
              <a:xfrm>
                <a:off x="864636" y="830141"/>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accent1"/>
                    </a:solidFill>
                    <a:latin typeface="Arial" panose="020B0604020202020204" pitchFamily="34" charset="0"/>
                    <a:cs typeface="Arial" panose="020B0604020202020204" pitchFamily="34" charset="0"/>
                  </a:rPr>
                  <a:t>92</a:t>
                </a:r>
              </a:p>
            </p:txBody>
          </p:sp>
          <p:sp>
            <p:nvSpPr>
              <p:cNvPr id="42" name="Rectangle 41">
                <a:extLst>
                  <a:ext uri="{FF2B5EF4-FFF2-40B4-BE49-F238E27FC236}">
                    <a16:creationId xmlns:a16="http://schemas.microsoft.com/office/drawing/2014/main" id="{DECCE873-4066-9DDB-6D64-3F298ABC00AD}"/>
                  </a:ext>
                </a:extLst>
              </p:cNvPr>
              <p:cNvSpPr/>
              <p:nvPr/>
            </p:nvSpPr>
            <p:spPr>
              <a:xfrm>
                <a:off x="760175" y="830143"/>
                <a:ext cx="149292" cy="97957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12916203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11294-71CE-0C5A-E8F8-1BA9A36FC9DE}"/>
              </a:ext>
            </a:extLst>
          </p:cNvPr>
          <p:cNvSpPr>
            <a:spLocks noGrp="1"/>
          </p:cNvSpPr>
          <p:nvPr>
            <p:ph type="title"/>
          </p:nvPr>
        </p:nvSpPr>
        <p:spPr/>
        <p:txBody>
          <a:bodyPr/>
          <a:lstStyle/>
          <a:p>
            <a:r>
              <a:rPr lang="en-GB" dirty="0"/>
              <a:t>Informed </a:t>
            </a:r>
            <a:endParaRPr lang="en-BE" dirty="0"/>
          </a:p>
        </p:txBody>
      </p:sp>
      <p:sp>
        <p:nvSpPr>
          <p:cNvPr id="14" name="TextBox 13">
            <a:extLst>
              <a:ext uri="{FF2B5EF4-FFF2-40B4-BE49-F238E27FC236}">
                <a16:creationId xmlns:a16="http://schemas.microsoft.com/office/drawing/2014/main" id="{8340A335-B27D-BAC8-A0AC-CCB97EBDEEAB}"/>
              </a:ext>
            </a:extLst>
          </p:cNvPr>
          <p:cNvSpPr txBox="1"/>
          <p:nvPr/>
        </p:nvSpPr>
        <p:spPr>
          <a:xfrm>
            <a:off x="5298396" y="2383971"/>
            <a:ext cx="5536954" cy="2677656"/>
          </a:xfrm>
          <a:prstGeom prst="rect">
            <a:avLst/>
          </a:prstGeom>
          <a:noFill/>
        </p:spPr>
        <p:txBody>
          <a:bodyPr wrap="square" lIns="91440" tIns="45720" rIns="91440" bIns="45720" rtlCol="0" anchor="t">
            <a:spAutoFit/>
          </a:bodyPr>
          <a:lstStyle/>
          <a:p>
            <a:pPr algn="ctr"/>
            <a:r>
              <a:rPr lang="en-GB" sz="4200" b="1" dirty="0">
                <a:latin typeface="Arial" panose="020B0604020202020204" pitchFamily="34" charset="0"/>
                <a:cs typeface="Arial" panose="020B0604020202020204" pitchFamily="34" charset="0"/>
              </a:rPr>
              <a:t>What information do children, parents, caregivers or trusted adults need?</a:t>
            </a:r>
            <a:endParaRPr lang="en-BE" sz="4200" b="1" dirty="0">
              <a:latin typeface="Arial" panose="020B0604020202020204" pitchFamily="34" charset="0"/>
              <a:cs typeface="Arial" panose="020B0604020202020204" pitchFamily="34" charset="0"/>
            </a:endParaRPr>
          </a:p>
        </p:txBody>
      </p:sp>
      <p:sp>
        <p:nvSpPr>
          <p:cNvPr id="6" name="Rectangle: Single Corner Snipped 5">
            <a:extLst>
              <a:ext uri="{FF2B5EF4-FFF2-40B4-BE49-F238E27FC236}">
                <a16:creationId xmlns:a16="http://schemas.microsoft.com/office/drawing/2014/main" id="{F79E6ACC-2852-BD3B-872D-517BA5AA310B}"/>
              </a:ext>
            </a:extLst>
          </p:cNvPr>
          <p:cNvSpPr/>
          <p:nvPr/>
        </p:nvSpPr>
        <p:spPr>
          <a:xfrm>
            <a:off x="1606009" y="2076285"/>
            <a:ext cx="2836432" cy="3137742"/>
          </a:xfrm>
          <a:prstGeom prst="snip1Rect">
            <a:avLst>
              <a:gd name="adj" fmla="val 2326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4" name="Graphic 3" descr="Information with solid fill">
            <a:extLst>
              <a:ext uri="{FF2B5EF4-FFF2-40B4-BE49-F238E27FC236}">
                <a16:creationId xmlns:a16="http://schemas.microsoft.com/office/drawing/2014/main" id="{72B27378-6245-62C1-3D77-78A196C5BC0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770132" y="2286837"/>
            <a:ext cx="866671" cy="866671"/>
          </a:xfrm>
          <a:prstGeom prst="rect">
            <a:avLst/>
          </a:prstGeom>
        </p:spPr>
      </p:pic>
      <p:pic>
        <p:nvPicPr>
          <p:cNvPr id="9" name="Graphic 8" descr="Information with solid fill">
            <a:extLst>
              <a:ext uri="{FF2B5EF4-FFF2-40B4-BE49-F238E27FC236}">
                <a16:creationId xmlns:a16="http://schemas.microsoft.com/office/drawing/2014/main" id="{D32ECEC6-5FD1-3151-C9F7-EDFF49F4C99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770132" y="3153508"/>
            <a:ext cx="866671" cy="866671"/>
          </a:xfrm>
          <a:prstGeom prst="rect">
            <a:avLst/>
          </a:prstGeom>
        </p:spPr>
      </p:pic>
      <p:pic>
        <p:nvPicPr>
          <p:cNvPr id="10" name="Graphic 9" descr="Information with solid fill">
            <a:extLst>
              <a:ext uri="{FF2B5EF4-FFF2-40B4-BE49-F238E27FC236}">
                <a16:creationId xmlns:a16="http://schemas.microsoft.com/office/drawing/2014/main" id="{D8053281-B69E-4213-E04E-6DBFB078226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770132" y="4020179"/>
            <a:ext cx="866671" cy="866671"/>
          </a:xfrm>
          <a:prstGeom prst="rect">
            <a:avLst/>
          </a:prstGeom>
        </p:spPr>
      </p:pic>
      <p:grpSp>
        <p:nvGrpSpPr>
          <p:cNvPr id="11" name="Group 10">
            <a:extLst>
              <a:ext uri="{FF2B5EF4-FFF2-40B4-BE49-F238E27FC236}">
                <a16:creationId xmlns:a16="http://schemas.microsoft.com/office/drawing/2014/main" id="{0602690F-45D3-5EDD-2CBA-8B14B120E5C0}"/>
              </a:ext>
            </a:extLst>
          </p:cNvPr>
          <p:cNvGrpSpPr/>
          <p:nvPr/>
        </p:nvGrpSpPr>
        <p:grpSpPr>
          <a:xfrm>
            <a:off x="10228983" y="337468"/>
            <a:ext cx="1587872" cy="1368854"/>
            <a:chOff x="10228983" y="337468"/>
            <a:chExt cx="1587872" cy="1368854"/>
          </a:xfrm>
        </p:grpSpPr>
        <p:sp>
          <p:nvSpPr>
            <p:cNvPr id="21" name="Hexagon 20">
              <a:extLst>
                <a:ext uri="{FF2B5EF4-FFF2-40B4-BE49-F238E27FC236}">
                  <a16:creationId xmlns:a16="http://schemas.microsoft.com/office/drawing/2014/main" id="{BCFF6BAA-D4CE-451E-0B30-D7F6EA5A683D}"/>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2" name="Group 21">
              <a:extLst>
                <a:ext uri="{FF2B5EF4-FFF2-40B4-BE49-F238E27FC236}">
                  <a16:creationId xmlns:a16="http://schemas.microsoft.com/office/drawing/2014/main" id="{F8674CBC-FA0B-BEF0-A540-07FBEE0C064D}"/>
                </a:ext>
              </a:extLst>
            </p:cNvPr>
            <p:cNvGrpSpPr/>
            <p:nvPr/>
          </p:nvGrpSpPr>
          <p:grpSpPr>
            <a:xfrm>
              <a:off x="10621771" y="762700"/>
              <a:ext cx="562136" cy="634675"/>
              <a:chOff x="760175" y="830142"/>
              <a:chExt cx="867619" cy="979579"/>
            </a:xfrm>
          </p:grpSpPr>
          <p:sp>
            <p:nvSpPr>
              <p:cNvPr id="26" name="Rectangle 25">
                <a:extLst>
                  <a:ext uri="{FF2B5EF4-FFF2-40B4-BE49-F238E27FC236}">
                    <a16:creationId xmlns:a16="http://schemas.microsoft.com/office/drawing/2014/main" id="{C23BFE1F-BD73-A936-8A9B-A3937EB4A041}"/>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accent1"/>
                    </a:solidFill>
                    <a:latin typeface="Arial" panose="020B0604020202020204" pitchFamily="34" charset="0"/>
                    <a:cs typeface="Arial" panose="020B0604020202020204" pitchFamily="34" charset="0"/>
                  </a:rPr>
                  <a:t>93</a:t>
                </a:r>
              </a:p>
            </p:txBody>
          </p:sp>
          <p:sp>
            <p:nvSpPr>
              <p:cNvPr id="27" name="Rectangle 26">
                <a:extLst>
                  <a:ext uri="{FF2B5EF4-FFF2-40B4-BE49-F238E27FC236}">
                    <a16:creationId xmlns:a16="http://schemas.microsoft.com/office/drawing/2014/main" id="{712F2019-A97A-EB4F-534D-D501D572AE9F}"/>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3" name="Group 22">
              <a:extLst>
                <a:ext uri="{FF2B5EF4-FFF2-40B4-BE49-F238E27FC236}">
                  <a16:creationId xmlns:a16="http://schemas.microsoft.com/office/drawing/2014/main" id="{466E5731-AE8D-5CF6-52B6-6F6049A7A759}"/>
                </a:ext>
              </a:extLst>
            </p:cNvPr>
            <p:cNvGrpSpPr/>
            <p:nvPr/>
          </p:nvGrpSpPr>
          <p:grpSpPr>
            <a:xfrm>
              <a:off x="11325415" y="762701"/>
              <a:ext cx="182192" cy="634674"/>
              <a:chOff x="2121762" y="2323619"/>
              <a:chExt cx="200378" cy="825210"/>
            </a:xfrm>
          </p:grpSpPr>
          <p:sp>
            <p:nvSpPr>
              <p:cNvPr id="24" name="Isosceles Triangle 23">
                <a:extLst>
                  <a:ext uri="{FF2B5EF4-FFF2-40B4-BE49-F238E27FC236}">
                    <a16:creationId xmlns:a16="http://schemas.microsoft.com/office/drawing/2014/main" id="{5A8BFEE8-76F3-5783-4F55-DB7BDE9338F2}"/>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Rectangle 24">
                <a:extLst>
                  <a:ext uri="{FF2B5EF4-FFF2-40B4-BE49-F238E27FC236}">
                    <a16:creationId xmlns:a16="http://schemas.microsoft.com/office/drawing/2014/main" id="{C3F14CAB-B44F-34DC-7417-65365C890F37}"/>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11541442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514DBF43-9577-04F2-F6DB-8D6982A2E6DE}"/>
              </a:ext>
            </a:extLst>
          </p:cNvPr>
          <p:cNvSpPr/>
          <p:nvPr/>
        </p:nvSpPr>
        <p:spPr>
          <a:xfrm>
            <a:off x="6991134" y="2009873"/>
            <a:ext cx="3965627" cy="372793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BA8E74E-893D-BF4B-C7C9-6EEF3E51ACB5}"/>
              </a:ext>
            </a:extLst>
          </p:cNvPr>
          <p:cNvSpPr>
            <a:spLocks noGrp="1"/>
          </p:cNvSpPr>
          <p:nvPr>
            <p:ph type="title"/>
          </p:nvPr>
        </p:nvSpPr>
        <p:spPr/>
        <p:txBody>
          <a:bodyPr/>
          <a:lstStyle/>
          <a:p>
            <a:r>
              <a:rPr lang="en-GB" dirty="0"/>
              <a:t>Informed consent or assent?</a:t>
            </a:r>
            <a:endParaRPr lang="en-BE" dirty="0"/>
          </a:p>
        </p:txBody>
      </p:sp>
      <p:sp>
        <p:nvSpPr>
          <p:cNvPr id="12" name="TextBox 11">
            <a:extLst>
              <a:ext uri="{FF2B5EF4-FFF2-40B4-BE49-F238E27FC236}">
                <a16:creationId xmlns:a16="http://schemas.microsoft.com/office/drawing/2014/main" id="{9207E5DB-B653-B868-AD91-D758A1ABF853}"/>
              </a:ext>
            </a:extLst>
          </p:cNvPr>
          <p:cNvSpPr txBox="1"/>
          <p:nvPr/>
        </p:nvSpPr>
        <p:spPr>
          <a:xfrm>
            <a:off x="914400" y="2414113"/>
            <a:ext cx="5662382" cy="2554545"/>
          </a:xfrm>
          <a:prstGeom prst="rect">
            <a:avLst/>
          </a:prstGeom>
          <a:noFill/>
        </p:spPr>
        <p:txBody>
          <a:bodyPr wrap="square" rtlCol="0">
            <a:spAutoFit/>
          </a:bodyPr>
          <a:lstStyle/>
          <a:p>
            <a:pPr algn="ctr"/>
            <a:r>
              <a:rPr lang="en-GB" sz="4000" b="1" dirty="0">
                <a:latin typeface="Arial" panose="020B0604020202020204" pitchFamily="34" charset="0"/>
                <a:cs typeface="Arial" panose="020B0604020202020204" pitchFamily="34" charset="0"/>
              </a:rPr>
              <a:t>Should the caseworker seek for informed consent or informed assent?</a:t>
            </a:r>
            <a:endParaRPr lang="en-BE" sz="4000" b="1"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80D46EC-AEC9-1A66-C564-A8331038B89C}"/>
              </a:ext>
            </a:extLst>
          </p:cNvPr>
          <p:cNvSpPr txBox="1"/>
          <p:nvPr/>
        </p:nvSpPr>
        <p:spPr>
          <a:xfrm>
            <a:off x="8335108" y="2655185"/>
            <a:ext cx="2297723" cy="2554545"/>
          </a:xfrm>
          <a:prstGeom prst="rect">
            <a:avLst/>
          </a:prstGeom>
          <a:noFill/>
        </p:spPr>
        <p:txBody>
          <a:bodyPr wrap="square" rtlCol="0">
            <a:spAutoFit/>
          </a:bodyPr>
          <a:lstStyle/>
          <a:p>
            <a:r>
              <a:rPr lang="en-GB" sz="3200" dirty="0">
                <a:solidFill>
                  <a:schemeClr val="bg1"/>
                </a:solidFill>
                <a:latin typeface="Arial" panose="020B0604020202020204" pitchFamily="34" charset="0"/>
                <a:cs typeface="Arial" panose="020B0604020202020204" pitchFamily="34" charset="0"/>
              </a:rPr>
              <a:t>Informed consent</a:t>
            </a:r>
          </a:p>
          <a:p>
            <a:endParaRPr lang="en-GB" sz="3200" dirty="0">
              <a:solidFill>
                <a:schemeClr val="bg1"/>
              </a:solidFill>
              <a:latin typeface="Arial" panose="020B0604020202020204" pitchFamily="34" charset="0"/>
              <a:cs typeface="Arial" panose="020B0604020202020204" pitchFamily="34" charset="0"/>
            </a:endParaRPr>
          </a:p>
          <a:p>
            <a:r>
              <a:rPr lang="en-GB" sz="3200" dirty="0">
                <a:solidFill>
                  <a:schemeClr val="bg1"/>
                </a:solidFill>
                <a:latin typeface="Arial" panose="020B0604020202020204" pitchFamily="34" charset="0"/>
                <a:cs typeface="Arial" panose="020B0604020202020204" pitchFamily="34" charset="0"/>
              </a:rPr>
              <a:t>Informed assent</a:t>
            </a:r>
            <a:endParaRPr lang="en-BE" sz="3200" dirty="0">
              <a:solidFill>
                <a:schemeClr val="bg1"/>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19819D76-3B9C-7E13-8686-22F7F8B2020D}"/>
              </a:ext>
            </a:extLst>
          </p:cNvPr>
          <p:cNvSpPr/>
          <p:nvPr/>
        </p:nvSpPr>
        <p:spPr>
          <a:xfrm>
            <a:off x="7573108" y="2808426"/>
            <a:ext cx="438070" cy="4380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24CDC91D-F478-3E74-E83D-2E520EFA4404}"/>
              </a:ext>
            </a:extLst>
          </p:cNvPr>
          <p:cNvSpPr/>
          <p:nvPr/>
        </p:nvSpPr>
        <p:spPr>
          <a:xfrm>
            <a:off x="7573108" y="4214503"/>
            <a:ext cx="438070" cy="4380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6">
            <a:extLst>
              <a:ext uri="{FF2B5EF4-FFF2-40B4-BE49-F238E27FC236}">
                <a16:creationId xmlns:a16="http://schemas.microsoft.com/office/drawing/2014/main" id="{38F7370B-E6C2-90EC-03A7-3E22F19CC8E2}"/>
              </a:ext>
            </a:extLst>
          </p:cNvPr>
          <p:cNvGrpSpPr/>
          <p:nvPr/>
        </p:nvGrpSpPr>
        <p:grpSpPr>
          <a:xfrm>
            <a:off x="10228983" y="337468"/>
            <a:ext cx="1587872" cy="1368854"/>
            <a:chOff x="10228983" y="337468"/>
            <a:chExt cx="1587872" cy="1368854"/>
          </a:xfrm>
        </p:grpSpPr>
        <p:sp>
          <p:nvSpPr>
            <p:cNvPr id="8" name="Hexagon 7">
              <a:extLst>
                <a:ext uri="{FF2B5EF4-FFF2-40B4-BE49-F238E27FC236}">
                  <a16:creationId xmlns:a16="http://schemas.microsoft.com/office/drawing/2014/main" id="{1D8594FD-DEB1-1FF5-D12C-FD5152AFF273}"/>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9" name="Group 8">
              <a:extLst>
                <a:ext uri="{FF2B5EF4-FFF2-40B4-BE49-F238E27FC236}">
                  <a16:creationId xmlns:a16="http://schemas.microsoft.com/office/drawing/2014/main" id="{09A09660-42AC-5526-AF77-497636F2E754}"/>
                </a:ext>
              </a:extLst>
            </p:cNvPr>
            <p:cNvGrpSpPr/>
            <p:nvPr/>
          </p:nvGrpSpPr>
          <p:grpSpPr>
            <a:xfrm>
              <a:off x="10621771" y="762700"/>
              <a:ext cx="562136" cy="634675"/>
              <a:chOff x="760175" y="830142"/>
              <a:chExt cx="867619" cy="979579"/>
            </a:xfrm>
          </p:grpSpPr>
          <p:sp>
            <p:nvSpPr>
              <p:cNvPr id="24" name="Rectangle 23">
                <a:extLst>
                  <a:ext uri="{FF2B5EF4-FFF2-40B4-BE49-F238E27FC236}">
                    <a16:creationId xmlns:a16="http://schemas.microsoft.com/office/drawing/2014/main" id="{969D45AE-5280-F295-37D4-68FA84E6343B}"/>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accent1"/>
                    </a:solidFill>
                    <a:latin typeface="Arial" panose="020B0604020202020204" pitchFamily="34" charset="0"/>
                    <a:cs typeface="Arial" panose="020B0604020202020204" pitchFamily="34" charset="0"/>
                  </a:rPr>
                  <a:t>94</a:t>
                </a:r>
              </a:p>
            </p:txBody>
          </p:sp>
          <p:sp>
            <p:nvSpPr>
              <p:cNvPr id="25" name="Rectangle 24">
                <a:extLst>
                  <a:ext uri="{FF2B5EF4-FFF2-40B4-BE49-F238E27FC236}">
                    <a16:creationId xmlns:a16="http://schemas.microsoft.com/office/drawing/2014/main" id="{94B0DBB9-0D5B-F051-55B7-FFC10585B953}"/>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1" name="Group 20">
              <a:extLst>
                <a:ext uri="{FF2B5EF4-FFF2-40B4-BE49-F238E27FC236}">
                  <a16:creationId xmlns:a16="http://schemas.microsoft.com/office/drawing/2014/main" id="{59EB459E-40E6-292F-A965-0DC149C11981}"/>
                </a:ext>
              </a:extLst>
            </p:cNvPr>
            <p:cNvGrpSpPr/>
            <p:nvPr/>
          </p:nvGrpSpPr>
          <p:grpSpPr>
            <a:xfrm>
              <a:off x="11325415" y="762701"/>
              <a:ext cx="182192" cy="634674"/>
              <a:chOff x="2121762" y="2323619"/>
              <a:chExt cx="200378" cy="825210"/>
            </a:xfrm>
          </p:grpSpPr>
          <p:sp>
            <p:nvSpPr>
              <p:cNvPr id="22" name="Isosceles Triangle 21">
                <a:extLst>
                  <a:ext uri="{FF2B5EF4-FFF2-40B4-BE49-F238E27FC236}">
                    <a16:creationId xmlns:a16="http://schemas.microsoft.com/office/drawing/2014/main" id="{58664DC0-E5B2-5CD9-342B-018F6787680B}"/>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Rectangle 22">
                <a:extLst>
                  <a:ext uri="{FF2B5EF4-FFF2-40B4-BE49-F238E27FC236}">
                    <a16:creationId xmlns:a16="http://schemas.microsoft.com/office/drawing/2014/main" id="{C76B90AE-CAC6-E9A9-B2BB-123771913300}"/>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12380219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5" name="Title 72">
            <a:extLst>
              <a:ext uri="{FF2B5EF4-FFF2-40B4-BE49-F238E27FC236}">
                <a16:creationId xmlns:a16="http://schemas.microsoft.com/office/drawing/2014/main" id="{2BE53AE4-2C34-88AA-33CD-EF4B07CC5A35}"/>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11484046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F6F21-C01C-BCAF-7F06-9ADC7D6D8F11}"/>
              </a:ext>
            </a:extLst>
          </p:cNvPr>
          <p:cNvSpPr>
            <a:spLocks noGrp="1"/>
          </p:cNvSpPr>
          <p:nvPr>
            <p:ph type="title"/>
          </p:nvPr>
        </p:nvSpPr>
        <p:spPr/>
        <p:txBody>
          <a:bodyPr/>
          <a:lstStyle/>
          <a:p>
            <a:r>
              <a:rPr lang="en-GB" dirty="0"/>
              <a:t>Informed consent of the parent or caregiver</a:t>
            </a:r>
            <a:endParaRPr lang="en-BE" dirty="0"/>
          </a:p>
        </p:txBody>
      </p:sp>
      <p:sp>
        <p:nvSpPr>
          <p:cNvPr id="10" name="TextBox 9">
            <a:extLst>
              <a:ext uri="{FF2B5EF4-FFF2-40B4-BE49-F238E27FC236}">
                <a16:creationId xmlns:a16="http://schemas.microsoft.com/office/drawing/2014/main" id="{47FD40F3-AB64-24A4-12C3-2911A6A62DD3}"/>
              </a:ext>
            </a:extLst>
          </p:cNvPr>
          <p:cNvSpPr txBox="1"/>
          <p:nvPr/>
        </p:nvSpPr>
        <p:spPr>
          <a:xfrm>
            <a:off x="4639206" y="2385372"/>
            <a:ext cx="6368764" cy="2677656"/>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Parents have rights, duties and responsibilities towards their children</a:t>
            </a:r>
          </a:p>
          <a:p>
            <a:endParaRPr lang="en-GB" sz="2800" dirty="0">
              <a:latin typeface="Arial" panose="020B0604020202020204" pitchFamily="34" charset="0"/>
              <a:cs typeface="Arial" panose="020B0604020202020204" pitchFamily="34" charset="0"/>
            </a:endParaRPr>
          </a:p>
          <a:p>
            <a:r>
              <a:rPr lang="en-GB" sz="2800" dirty="0">
                <a:latin typeface="Arial" panose="020B0604020202020204" pitchFamily="34" charset="0"/>
                <a:cs typeface="Arial" panose="020B0604020202020204" pitchFamily="34" charset="0"/>
              </a:rPr>
              <a:t>State parties and non-governmental organisation (including child protection actors) have to respect these!</a:t>
            </a:r>
          </a:p>
        </p:txBody>
      </p:sp>
      <p:grpSp>
        <p:nvGrpSpPr>
          <p:cNvPr id="19" name="Group 18">
            <a:extLst>
              <a:ext uri="{FF2B5EF4-FFF2-40B4-BE49-F238E27FC236}">
                <a16:creationId xmlns:a16="http://schemas.microsoft.com/office/drawing/2014/main" id="{08543110-CCC4-779A-98FA-B834A854E4F3}"/>
              </a:ext>
            </a:extLst>
          </p:cNvPr>
          <p:cNvGrpSpPr/>
          <p:nvPr/>
        </p:nvGrpSpPr>
        <p:grpSpPr>
          <a:xfrm>
            <a:off x="1570887" y="2462932"/>
            <a:ext cx="2037361" cy="2402595"/>
            <a:chOff x="8440399" y="3758191"/>
            <a:chExt cx="693208" cy="817478"/>
          </a:xfrm>
        </p:grpSpPr>
        <p:grpSp>
          <p:nvGrpSpPr>
            <p:cNvPr id="11" name="Group 10">
              <a:extLst>
                <a:ext uri="{FF2B5EF4-FFF2-40B4-BE49-F238E27FC236}">
                  <a16:creationId xmlns:a16="http://schemas.microsoft.com/office/drawing/2014/main" id="{7D9B81BA-B713-9BC5-D245-79BBDB84A276}"/>
                </a:ext>
              </a:extLst>
            </p:cNvPr>
            <p:cNvGrpSpPr/>
            <p:nvPr/>
          </p:nvGrpSpPr>
          <p:grpSpPr>
            <a:xfrm>
              <a:off x="8880158" y="3758191"/>
              <a:ext cx="253449" cy="817478"/>
              <a:chOff x="4107675" y="1684320"/>
              <a:chExt cx="350098" cy="1129211"/>
            </a:xfrm>
            <a:solidFill>
              <a:schemeClr val="accent1"/>
            </a:solidFill>
          </p:grpSpPr>
          <p:sp>
            <p:nvSpPr>
              <p:cNvPr id="12" name="Round Same Side Corner Rectangle 21">
                <a:extLst>
                  <a:ext uri="{FF2B5EF4-FFF2-40B4-BE49-F238E27FC236}">
                    <a16:creationId xmlns:a16="http://schemas.microsoft.com/office/drawing/2014/main" id="{AF2AD734-5BA0-CEC6-A4C4-331F67B45C23}"/>
                  </a:ext>
                </a:extLst>
              </p:cNvPr>
              <p:cNvSpPr/>
              <p:nvPr/>
            </p:nvSpPr>
            <p:spPr>
              <a:xfrm>
                <a:off x="4107675"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Oval 12">
                <a:extLst>
                  <a:ext uri="{FF2B5EF4-FFF2-40B4-BE49-F238E27FC236}">
                    <a16:creationId xmlns:a16="http://schemas.microsoft.com/office/drawing/2014/main" id="{E7EBA3FD-00FB-E6AF-A5B3-077E86346346}"/>
                  </a:ext>
                </a:extLst>
              </p:cNvPr>
              <p:cNvSpPr/>
              <p:nvPr/>
            </p:nvSpPr>
            <p:spPr>
              <a:xfrm>
                <a:off x="4126467"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4" name="Group 13">
              <a:extLst>
                <a:ext uri="{FF2B5EF4-FFF2-40B4-BE49-F238E27FC236}">
                  <a16:creationId xmlns:a16="http://schemas.microsoft.com/office/drawing/2014/main" id="{D3E6D4FB-539B-8DB0-F8A6-5E50A5E819E2}"/>
                </a:ext>
              </a:extLst>
            </p:cNvPr>
            <p:cNvGrpSpPr/>
            <p:nvPr/>
          </p:nvGrpSpPr>
          <p:grpSpPr>
            <a:xfrm>
              <a:off x="8440399" y="3758191"/>
              <a:ext cx="363228" cy="817478"/>
              <a:chOff x="3000654" y="1516217"/>
              <a:chExt cx="245039" cy="551483"/>
            </a:xfrm>
            <a:solidFill>
              <a:schemeClr val="accent1"/>
            </a:solidFill>
          </p:grpSpPr>
          <p:grpSp>
            <p:nvGrpSpPr>
              <p:cNvPr id="15" name="Group 14">
                <a:extLst>
                  <a:ext uri="{FF2B5EF4-FFF2-40B4-BE49-F238E27FC236}">
                    <a16:creationId xmlns:a16="http://schemas.microsoft.com/office/drawing/2014/main" id="{F00F7A31-EFB6-50AE-312A-5794EBFB5987}"/>
                  </a:ext>
                </a:extLst>
              </p:cNvPr>
              <p:cNvGrpSpPr/>
              <p:nvPr/>
            </p:nvGrpSpPr>
            <p:grpSpPr>
              <a:xfrm>
                <a:off x="3036509" y="1516217"/>
                <a:ext cx="172158" cy="551483"/>
                <a:chOff x="4043172" y="1684320"/>
                <a:chExt cx="352508" cy="1129211"/>
              </a:xfrm>
              <a:grpFill/>
            </p:grpSpPr>
            <p:sp>
              <p:nvSpPr>
                <p:cNvPr id="17" name="Round Same Side Corner Rectangle 21">
                  <a:extLst>
                    <a:ext uri="{FF2B5EF4-FFF2-40B4-BE49-F238E27FC236}">
                      <a16:creationId xmlns:a16="http://schemas.microsoft.com/office/drawing/2014/main" id="{AE78AC44-75C7-A59F-A04C-CF94CAFFD9A2}"/>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Oval 17">
                  <a:extLst>
                    <a:ext uri="{FF2B5EF4-FFF2-40B4-BE49-F238E27FC236}">
                      <a16:creationId xmlns:a16="http://schemas.microsoft.com/office/drawing/2014/main" id="{857692D4-6D70-8DD5-12B0-7F3C01D4C9A0}"/>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6" name="Flowchart: Manual Operation 15">
                <a:extLst>
                  <a:ext uri="{FF2B5EF4-FFF2-40B4-BE49-F238E27FC236}">
                    <a16:creationId xmlns:a16="http://schemas.microsoft.com/office/drawing/2014/main" id="{3633B578-0EAF-6A4A-B15D-6E6D25F1DB00}"/>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34867849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4B5CFF3-1AFC-E85C-64E2-0D5414B88E96}"/>
              </a:ext>
            </a:extLst>
          </p:cNvPr>
          <p:cNvSpPr>
            <a:spLocks noGrp="1"/>
          </p:cNvSpPr>
          <p:nvPr>
            <p:ph type="title"/>
          </p:nvPr>
        </p:nvSpPr>
        <p:spPr/>
        <p:txBody>
          <a:bodyPr/>
          <a:lstStyle/>
          <a:p>
            <a:pPr algn="l"/>
            <a:r>
              <a:rPr lang="en-CA" dirty="0"/>
              <a:t>Informed consent and assent at different ages</a:t>
            </a:r>
            <a:endParaRPr lang="en-US" dirty="0"/>
          </a:p>
        </p:txBody>
      </p:sp>
      <p:sp>
        <p:nvSpPr>
          <p:cNvPr id="8" name="TextBox 7">
            <a:extLst>
              <a:ext uri="{FF2B5EF4-FFF2-40B4-BE49-F238E27FC236}">
                <a16:creationId xmlns:a16="http://schemas.microsoft.com/office/drawing/2014/main" id="{45627982-ADB7-4B1A-73FE-6A95B1FC8541}"/>
              </a:ext>
            </a:extLst>
          </p:cNvPr>
          <p:cNvSpPr txBox="1"/>
          <p:nvPr/>
        </p:nvSpPr>
        <p:spPr>
          <a:xfrm>
            <a:off x="638707" y="1442534"/>
            <a:ext cx="5070922" cy="1328023"/>
          </a:xfrm>
          <a:prstGeom prst="roundRect">
            <a:avLst/>
          </a:prstGeom>
          <a:solidFill>
            <a:schemeClr val="accent1">
              <a:lumMod val="20000"/>
              <a:lumOff val="80000"/>
            </a:schemeClr>
          </a:solidFill>
        </p:spPr>
        <p:txBody>
          <a:bodyPr wrap="square" rtlCol="0">
            <a:noAutofit/>
          </a:bodyPr>
          <a:lstStyle/>
          <a:p>
            <a:r>
              <a:rPr lang="en-US" sz="2000" b="1" dirty="0">
                <a:latin typeface="Arial" panose="020B0604020202020204" pitchFamily="34" charset="0"/>
                <a:cs typeface="Arial" panose="020B0604020202020204" pitchFamily="34" charset="0"/>
              </a:rPr>
              <a:t>AGE 0-5</a:t>
            </a:r>
          </a:p>
          <a:p>
            <a:endParaRPr lang="en-US" sz="1300" b="1" dirty="0">
              <a:latin typeface="Arial" panose="020B0604020202020204" pitchFamily="34" charset="0"/>
              <a:cs typeface="Arial" panose="020B0604020202020204" pitchFamily="34" charset="0"/>
            </a:endParaRPr>
          </a:p>
          <a:p>
            <a:r>
              <a:rPr lang="en-US" sz="1300" b="1" dirty="0">
                <a:latin typeface="Arial" panose="020B0604020202020204" pitchFamily="34" charset="0"/>
                <a:cs typeface="Arial" panose="020B0604020202020204" pitchFamily="34" charset="0"/>
              </a:rPr>
              <a:t>Very young children have limited capacity to understand complex decisions about their care and treatment.</a:t>
            </a:r>
            <a:endParaRPr lang="en-GB" sz="1300" b="1"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5914437D-622F-BE1C-521A-84DE4531B4F3}"/>
              </a:ext>
            </a:extLst>
          </p:cNvPr>
          <p:cNvSpPr txBox="1"/>
          <p:nvPr/>
        </p:nvSpPr>
        <p:spPr>
          <a:xfrm>
            <a:off x="1692797" y="3045163"/>
            <a:ext cx="3957596" cy="2893100"/>
          </a:xfrm>
          <a:prstGeom prst="rect">
            <a:avLst/>
          </a:prstGeom>
          <a:noFill/>
        </p:spPr>
        <p:txBody>
          <a:bodyPr wrap="square" rtlCol="0">
            <a:spAutoFit/>
          </a:bodyPr>
          <a:lstStyle/>
          <a:p>
            <a:r>
              <a:rPr lang="en-US" sz="1300" b="1" dirty="0">
                <a:solidFill>
                  <a:schemeClr val="accent1"/>
                </a:solidFill>
                <a:latin typeface="Arial" panose="020B0604020202020204" pitchFamily="34" charset="0"/>
                <a:cs typeface="Arial" panose="020B0604020202020204" pitchFamily="34" charset="0"/>
              </a:rPr>
              <a:t>INFORMED ASSENT FROM CHILD</a:t>
            </a:r>
          </a:p>
          <a:p>
            <a:r>
              <a:rPr lang="en-US" sz="1300" dirty="0">
                <a:latin typeface="Arial" panose="020B0604020202020204" pitchFamily="34" charset="0"/>
                <a:cs typeface="Arial" panose="020B0604020202020204" pitchFamily="34" charset="0"/>
              </a:rPr>
              <a:t>Explain what to the child what is happening in very basic and appropriate ways. Get verbal assent for simpler decisions that they can understand. Document this on the informed consent form.</a:t>
            </a:r>
          </a:p>
          <a:p>
            <a:endParaRPr lang="en-US" sz="1300" dirty="0">
              <a:latin typeface="Arial" panose="020B0604020202020204" pitchFamily="34" charset="0"/>
              <a:cs typeface="Arial" panose="020B0604020202020204" pitchFamily="34" charset="0"/>
            </a:endParaRPr>
          </a:p>
          <a:p>
            <a:r>
              <a:rPr lang="en-US" sz="1300" b="1" dirty="0">
                <a:solidFill>
                  <a:schemeClr val="accent1"/>
                </a:solidFill>
                <a:latin typeface="Arial" panose="020B0604020202020204" pitchFamily="34" charset="0"/>
                <a:cs typeface="Arial" panose="020B0604020202020204" pitchFamily="34" charset="0"/>
              </a:rPr>
              <a:t>INFORMED CONSENT FROM PARENT / CAREGIVER</a:t>
            </a:r>
          </a:p>
          <a:p>
            <a:r>
              <a:rPr lang="en-US" sz="1300" dirty="0">
                <a:latin typeface="Arial" panose="020B0604020202020204" pitchFamily="34" charset="0"/>
                <a:cs typeface="Arial" panose="020B0604020202020204" pitchFamily="34" charset="0"/>
              </a:rPr>
              <a:t>You must get written consent from the child’s parent/caregiver or another trusted adult in the child’s life. If no such person is present, you might need to consent for the child in line with their best interests. Document this on the informed consent form.</a:t>
            </a:r>
            <a:endParaRPr lang="en-GB" sz="1300" dirty="0">
              <a:latin typeface="Arial" panose="020B0604020202020204" pitchFamily="34" charset="0"/>
              <a:cs typeface="Arial" panose="020B0604020202020204" pitchFamily="34" charset="0"/>
            </a:endParaRPr>
          </a:p>
        </p:txBody>
      </p:sp>
      <p:grpSp>
        <p:nvGrpSpPr>
          <p:cNvPr id="13" name="Group 12">
            <a:extLst>
              <a:ext uri="{FF2B5EF4-FFF2-40B4-BE49-F238E27FC236}">
                <a16:creationId xmlns:a16="http://schemas.microsoft.com/office/drawing/2014/main" id="{DD781553-0ECA-D418-C3E1-E8FCE808176D}"/>
              </a:ext>
            </a:extLst>
          </p:cNvPr>
          <p:cNvGrpSpPr/>
          <p:nvPr/>
        </p:nvGrpSpPr>
        <p:grpSpPr>
          <a:xfrm>
            <a:off x="638707" y="4618309"/>
            <a:ext cx="765913" cy="903217"/>
            <a:chOff x="8440399" y="3758191"/>
            <a:chExt cx="693208" cy="817478"/>
          </a:xfrm>
        </p:grpSpPr>
        <p:grpSp>
          <p:nvGrpSpPr>
            <p:cNvPr id="14" name="Group 13">
              <a:extLst>
                <a:ext uri="{FF2B5EF4-FFF2-40B4-BE49-F238E27FC236}">
                  <a16:creationId xmlns:a16="http://schemas.microsoft.com/office/drawing/2014/main" id="{D0352BA8-13C5-1745-78B2-274D11F7FAAF}"/>
                </a:ext>
              </a:extLst>
            </p:cNvPr>
            <p:cNvGrpSpPr/>
            <p:nvPr/>
          </p:nvGrpSpPr>
          <p:grpSpPr>
            <a:xfrm>
              <a:off x="8880158" y="3758191"/>
              <a:ext cx="253449" cy="817478"/>
              <a:chOff x="4107675" y="1684320"/>
              <a:chExt cx="350098" cy="1129211"/>
            </a:xfrm>
            <a:solidFill>
              <a:schemeClr val="accent1"/>
            </a:solidFill>
          </p:grpSpPr>
          <p:sp>
            <p:nvSpPr>
              <p:cNvPr id="20" name="Round Same Side Corner Rectangle 21">
                <a:extLst>
                  <a:ext uri="{FF2B5EF4-FFF2-40B4-BE49-F238E27FC236}">
                    <a16:creationId xmlns:a16="http://schemas.microsoft.com/office/drawing/2014/main" id="{9732B0C1-720A-E32B-45B6-B2829DF5B030}"/>
                  </a:ext>
                </a:extLst>
              </p:cNvPr>
              <p:cNvSpPr/>
              <p:nvPr/>
            </p:nvSpPr>
            <p:spPr>
              <a:xfrm>
                <a:off x="4107675"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Oval 20">
                <a:extLst>
                  <a:ext uri="{FF2B5EF4-FFF2-40B4-BE49-F238E27FC236}">
                    <a16:creationId xmlns:a16="http://schemas.microsoft.com/office/drawing/2014/main" id="{BBFD8D5F-9DA1-CF2D-2716-557AA4D61178}"/>
                  </a:ext>
                </a:extLst>
              </p:cNvPr>
              <p:cNvSpPr/>
              <p:nvPr/>
            </p:nvSpPr>
            <p:spPr>
              <a:xfrm>
                <a:off x="4126467"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5" name="Group 14">
              <a:extLst>
                <a:ext uri="{FF2B5EF4-FFF2-40B4-BE49-F238E27FC236}">
                  <a16:creationId xmlns:a16="http://schemas.microsoft.com/office/drawing/2014/main" id="{95C764B0-1833-FA1A-7AF9-1848C8040666}"/>
                </a:ext>
              </a:extLst>
            </p:cNvPr>
            <p:cNvGrpSpPr/>
            <p:nvPr/>
          </p:nvGrpSpPr>
          <p:grpSpPr>
            <a:xfrm>
              <a:off x="8440399" y="3758191"/>
              <a:ext cx="363228" cy="817478"/>
              <a:chOff x="3000654" y="1516217"/>
              <a:chExt cx="245039" cy="551483"/>
            </a:xfrm>
            <a:solidFill>
              <a:schemeClr val="accent1"/>
            </a:solidFill>
          </p:grpSpPr>
          <p:grpSp>
            <p:nvGrpSpPr>
              <p:cNvPr id="16" name="Group 15">
                <a:extLst>
                  <a:ext uri="{FF2B5EF4-FFF2-40B4-BE49-F238E27FC236}">
                    <a16:creationId xmlns:a16="http://schemas.microsoft.com/office/drawing/2014/main" id="{DE540C48-95EA-C85F-219E-2E8F9E8A7B6A}"/>
                  </a:ext>
                </a:extLst>
              </p:cNvPr>
              <p:cNvGrpSpPr/>
              <p:nvPr/>
            </p:nvGrpSpPr>
            <p:grpSpPr>
              <a:xfrm>
                <a:off x="3036509" y="1516217"/>
                <a:ext cx="172158" cy="551483"/>
                <a:chOff x="4043172" y="1684320"/>
                <a:chExt cx="352508" cy="1129211"/>
              </a:xfrm>
              <a:grpFill/>
            </p:grpSpPr>
            <p:sp>
              <p:nvSpPr>
                <p:cNvPr id="18" name="Round Same Side Corner Rectangle 21">
                  <a:extLst>
                    <a:ext uri="{FF2B5EF4-FFF2-40B4-BE49-F238E27FC236}">
                      <a16:creationId xmlns:a16="http://schemas.microsoft.com/office/drawing/2014/main" id="{FEEE412F-20EB-261F-9B07-5B15118EBA44}"/>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Oval 18">
                  <a:extLst>
                    <a:ext uri="{FF2B5EF4-FFF2-40B4-BE49-F238E27FC236}">
                      <a16:creationId xmlns:a16="http://schemas.microsoft.com/office/drawing/2014/main" id="{489BA8DE-B2AC-88BA-758F-938148DA85C1}"/>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7" name="Flowchart: Manual Operation 16">
                <a:extLst>
                  <a:ext uri="{FF2B5EF4-FFF2-40B4-BE49-F238E27FC236}">
                    <a16:creationId xmlns:a16="http://schemas.microsoft.com/office/drawing/2014/main" id="{C763435F-000B-E4C7-D0C1-6FC0F094B21A}"/>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25" name="Group 24">
            <a:extLst>
              <a:ext uri="{FF2B5EF4-FFF2-40B4-BE49-F238E27FC236}">
                <a16:creationId xmlns:a16="http://schemas.microsoft.com/office/drawing/2014/main" id="{AB1C4693-B885-89CC-D4B9-28DF21DA627F}"/>
              </a:ext>
            </a:extLst>
          </p:cNvPr>
          <p:cNvGrpSpPr/>
          <p:nvPr/>
        </p:nvGrpSpPr>
        <p:grpSpPr>
          <a:xfrm>
            <a:off x="868631" y="3418025"/>
            <a:ext cx="221517" cy="411954"/>
            <a:chOff x="8225553" y="3000145"/>
            <a:chExt cx="221517" cy="411954"/>
          </a:xfrm>
          <a:solidFill>
            <a:schemeClr val="accent1"/>
          </a:solidFill>
        </p:grpSpPr>
        <p:sp>
          <p:nvSpPr>
            <p:cNvPr id="23" name="Round Same Side Corner Rectangle 46">
              <a:extLst>
                <a:ext uri="{FF2B5EF4-FFF2-40B4-BE49-F238E27FC236}">
                  <a16:creationId xmlns:a16="http://schemas.microsoft.com/office/drawing/2014/main" id="{F542C95B-3E69-8D24-46AE-1CE13AB12A45}"/>
                </a:ext>
              </a:extLst>
            </p:cNvPr>
            <p:cNvSpPr/>
            <p:nvPr/>
          </p:nvSpPr>
          <p:spPr>
            <a:xfrm>
              <a:off x="8227177" y="3259708"/>
              <a:ext cx="219027" cy="15239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Oval 23">
              <a:extLst>
                <a:ext uri="{FF2B5EF4-FFF2-40B4-BE49-F238E27FC236}">
                  <a16:creationId xmlns:a16="http://schemas.microsoft.com/office/drawing/2014/main" id="{905097CA-68DF-D7CC-6FBD-C5A5D4F9FD12}"/>
                </a:ext>
              </a:extLst>
            </p:cNvPr>
            <p:cNvSpPr/>
            <p:nvPr/>
          </p:nvSpPr>
          <p:spPr>
            <a:xfrm>
              <a:off x="8225553" y="3000145"/>
              <a:ext cx="221517" cy="22151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sp>
        <p:nvSpPr>
          <p:cNvPr id="40" name="TextBox 39">
            <a:extLst>
              <a:ext uri="{FF2B5EF4-FFF2-40B4-BE49-F238E27FC236}">
                <a16:creationId xmlns:a16="http://schemas.microsoft.com/office/drawing/2014/main" id="{FDD7F857-01EA-6838-FD60-B937F0C9E691}"/>
              </a:ext>
            </a:extLst>
          </p:cNvPr>
          <p:cNvSpPr txBox="1"/>
          <p:nvPr/>
        </p:nvSpPr>
        <p:spPr>
          <a:xfrm>
            <a:off x="6242802" y="1442535"/>
            <a:ext cx="5310491" cy="1328023"/>
          </a:xfrm>
          <a:prstGeom prst="roundRect">
            <a:avLst/>
          </a:prstGeom>
          <a:solidFill>
            <a:schemeClr val="accent1">
              <a:lumMod val="20000"/>
              <a:lumOff val="80000"/>
            </a:schemeClr>
          </a:solidFill>
        </p:spPr>
        <p:txBody>
          <a:bodyPr wrap="square" rtlCol="0">
            <a:spAutoFit/>
          </a:bodyPr>
          <a:lstStyle/>
          <a:p>
            <a:r>
              <a:rPr lang="en-US" sz="2000" b="1" dirty="0">
                <a:latin typeface="Arial" panose="020B0604020202020204" pitchFamily="34" charset="0"/>
                <a:cs typeface="Arial" panose="020B0604020202020204" pitchFamily="34" charset="0"/>
              </a:rPr>
              <a:t>AGE 6-11</a:t>
            </a:r>
          </a:p>
          <a:p>
            <a:endParaRPr lang="en-US" sz="1300" b="1" dirty="0">
              <a:latin typeface="Arial" panose="020B0604020202020204" pitchFamily="34" charset="0"/>
              <a:cs typeface="Arial" panose="020B0604020202020204" pitchFamily="34" charset="0"/>
            </a:endParaRPr>
          </a:p>
          <a:p>
            <a:r>
              <a:rPr lang="en-US" sz="1300" b="1" dirty="0">
                <a:latin typeface="Arial" panose="020B0604020202020204" pitchFamily="34" charset="0"/>
                <a:cs typeface="Arial" panose="020B0604020202020204" pitchFamily="34" charset="0"/>
              </a:rPr>
              <a:t>Generally, children in this age range cannot legally consent, but can provide informed assent or indicate their ‘willingness’ to participate in case management services. </a:t>
            </a:r>
            <a:endParaRPr lang="en-GB" sz="1300" b="1" dirty="0">
              <a:latin typeface="Arial" panose="020B0604020202020204" pitchFamily="34" charset="0"/>
              <a:cs typeface="Arial" panose="020B0604020202020204" pitchFamily="34" charset="0"/>
            </a:endParaRPr>
          </a:p>
        </p:txBody>
      </p:sp>
      <p:sp>
        <p:nvSpPr>
          <p:cNvPr id="41" name="TextBox 40">
            <a:extLst>
              <a:ext uri="{FF2B5EF4-FFF2-40B4-BE49-F238E27FC236}">
                <a16:creationId xmlns:a16="http://schemas.microsoft.com/office/drawing/2014/main" id="{608C60F6-0594-8503-E430-0E7E8C5B358E}"/>
              </a:ext>
            </a:extLst>
          </p:cNvPr>
          <p:cNvSpPr txBox="1"/>
          <p:nvPr/>
        </p:nvSpPr>
        <p:spPr>
          <a:xfrm>
            <a:off x="7236250" y="2992971"/>
            <a:ext cx="4317043" cy="2893100"/>
          </a:xfrm>
          <a:prstGeom prst="rect">
            <a:avLst/>
          </a:prstGeom>
          <a:noFill/>
        </p:spPr>
        <p:txBody>
          <a:bodyPr wrap="square" rtlCol="0">
            <a:spAutoFit/>
          </a:bodyPr>
          <a:lstStyle/>
          <a:p>
            <a:r>
              <a:rPr lang="en-US" sz="1300" b="1" dirty="0">
                <a:solidFill>
                  <a:schemeClr val="accent1"/>
                </a:solidFill>
                <a:latin typeface="Arial" panose="020B0604020202020204" pitchFamily="34" charset="0"/>
                <a:cs typeface="Arial" panose="020B0604020202020204" pitchFamily="34" charset="0"/>
              </a:rPr>
              <a:t>INFORMED ASSENT FROM CHILD</a:t>
            </a:r>
          </a:p>
          <a:p>
            <a:r>
              <a:rPr lang="en-US" sz="1300" dirty="0">
                <a:latin typeface="Arial" panose="020B0604020202020204" pitchFamily="34" charset="0"/>
                <a:cs typeface="Arial" panose="020B0604020202020204" pitchFamily="34" charset="0"/>
              </a:rPr>
              <a:t>You must get verbal assent to proceed with services. Involve the child in decision-making and seek their opinion after explaining what is happening and the pros and cons of different options. Document this on the informed consent form.</a:t>
            </a:r>
          </a:p>
          <a:p>
            <a:endParaRPr lang="en-US" sz="1300" b="1" dirty="0">
              <a:solidFill>
                <a:schemeClr val="accent1"/>
              </a:solidFill>
              <a:latin typeface="Arial" panose="020B0604020202020204" pitchFamily="34" charset="0"/>
              <a:cs typeface="Arial" panose="020B0604020202020204" pitchFamily="34" charset="0"/>
            </a:endParaRPr>
          </a:p>
          <a:p>
            <a:r>
              <a:rPr lang="en-US" sz="1300" b="1" dirty="0">
                <a:solidFill>
                  <a:schemeClr val="accent1"/>
                </a:solidFill>
                <a:latin typeface="Arial" panose="020B0604020202020204" pitchFamily="34" charset="0"/>
                <a:cs typeface="Arial" panose="020B0604020202020204" pitchFamily="34" charset="0"/>
              </a:rPr>
              <a:t>INFORMED CONSENT FROM PARENT / CAREGIVER</a:t>
            </a:r>
          </a:p>
          <a:p>
            <a:r>
              <a:rPr lang="en-US" sz="1300" dirty="0">
                <a:latin typeface="Arial" panose="020B0604020202020204" pitchFamily="34" charset="0"/>
                <a:cs typeface="Arial" panose="020B0604020202020204" pitchFamily="34" charset="0"/>
              </a:rPr>
              <a:t>Along with the child’s informed consent, you must get written consent from the child’s parent/caregiver or another trusted adult in the child’s life. If no such person is present, you might need to consent for the child in line with their best interests. Document this on the informed consent form.</a:t>
            </a:r>
            <a:endParaRPr lang="en-GB" sz="1300" dirty="0">
              <a:latin typeface="Arial" panose="020B0604020202020204" pitchFamily="34" charset="0"/>
              <a:cs typeface="Arial" panose="020B0604020202020204" pitchFamily="34" charset="0"/>
            </a:endParaRPr>
          </a:p>
        </p:txBody>
      </p:sp>
      <p:grpSp>
        <p:nvGrpSpPr>
          <p:cNvPr id="42" name="Group 41">
            <a:extLst>
              <a:ext uri="{FF2B5EF4-FFF2-40B4-BE49-F238E27FC236}">
                <a16:creationId xmlns:a16="http://schemas.microsoft.com/office/drawing/2014/main" id="{DFFE9316-A820-7A40-4931-7800927B80B6}"/>
              </a:ext>
            </a:extLst>
          </p:cNvPr>
          <p:cNvGrpSpPr/>
          <p:nvPr/>
        </p:nvGrpSpPr>
        <p:grpSpPr>
          <a:xfrm>
            <a:off x="6220198" y="4618309"/>
            <a:ext cx="765913" cy="903217"/>
            <a:chOff x="8440399" y="3758191"/>
            <a:chExt cx="693208" cy="817478"/>
          </a:xfrm>
        </p:grpSpPr>
        <p:grpSp>
          <p:nvGrpSpPr>
            <p:cNvPr id="43" name="Group 42">
              <a:extLst>
                <a:ext uri="{FF2B5EF4-FFF2-40B4-BE49-F238E27FC236}">
                  <a16:creationId xmlns:a16="http://schemas.microsoft.com/office/drawing/2014/main" id="{720842EC-C174-AB43-4148-156CB7DCC385}"/>
                </a:ext>
              </a:extLst>
            </p:cNvPr>
            <p:cNvGrpSpPr/>
            <p:nvPr/>
          </p:nvGrpSpPr>
          <p:grpSpPr>
            <a:xfrm>
              <a:off x="8880158" y="3758191"/>
              <a:ext cx="253449" cy="817478"/>
              <a:chOff x="4107675" y="1684320"/>
              <a:chExt cx="350098" cy="1129211"/>
            </a:xfrm>
            <a:solidFill>
              <a:schemeClr val="accent1"/>
            </a:solidFill>
          </p:grpSpPr>
          <p:sp>
            <p:nvSpPr>
              <p:cNvPr id="49" name="Round Same Side Corner Rectangle 21">
                <a:extLst>
                  <a:ext uri="{FF2B5EF4-FFF2-40B4-BE49-F238E27FC236}">
                    <a16:creationId xmlns:a16="http://schemas.microsoft.com/office/drawing/2014/main" id="{670A200A-8F45-F6B8-146E-FC1808DEB934}"/>
                  </a:ext>
                </a:extLst>
              </p:cNvPr>
              <p:cNvSpPr/>
              <p:nvPr/>
            </p:nvSpPr>
            <p:spPr>
              <a:xfrm>
                <a:off x="4107675"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Oval 49">
                <a:extLst>
                  <a:ext uri="{FF2B5EF4-FFF2-40B4-BE49-F238E27FC236}">
                    <a16:creationId xmlns:a16="http://schemas.microsoft.com/office/drawing/2014/main" id="{B1D94121-E7CB-A10C-47FF-368E7C0FB12A}"/>
                  </a:ext>
                </a:extLst>
              </p:cNvPr>
              <p:cNvSpPr/>
              <p:nvPr/>
            </p:nvSpPr>
            <p:spPr>
              <a:xfrm>
                <a:off x="4126467"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44" name="Group 43">
              <a:extLst>
                <a:ext uri="{FF2B5EF4-FFF2-40B4-BE49-F238E27FC236}">
                  <a16:creationId xmlns:a16="http://schemas.microsoft.com/office/drawing/2014/main" id="{5FAEA272-D6C0-F69D-901D-7E2B042D55DB}"/>
                </a:ext>
              </a:extLst>
            </p:cNvPr>
            <p:cNvGrpSpPr/>
            <p:nvPr/>
          </p:nvGrpSpPr>
          <p:grpSpPr>
            <a:xfrm>
              <a:off x="8440399" y="3758191"/>
              <a:ext cx="363228" cy="817478"/>
              <a:chOff x="3000654" y="1516217"/>
              <a:chExt cx="245039" cy="551483"/>
            </a:xfrm>
            <a:solidFill>
              <a:schemeClr val="accent1"/>
            </a:solidFill>
          </p:grpSpPr>
          <p:grpSp>
            <p:nvGrpSpPr>
              <p:cNvPr id="45" name="Group 44">
                <a:extLst>
                  <a:ext uri="{FF2B5EF4-FFF2-40B4-BE49-F238E27FC236}">
                    <a16:creationId xmlns:a16="http://schemas.microsoft.com/office/drawing/2014/main" id="{D22F2F12-72F8-239F-6AD2-73141450DBF1}"/>
                  </a:ext>
                </a:extLst>
              </p:cNvPr>
              <p:cNvGrpSpPr/>
              <p:nvPr/>
            </p:nvGrpSpPr>
            <p:grpSpPr>
              <a:xfrm>
                <a:off x="3036509" y="1516217"/>
                <a:ext cx="172158" cy="551483"/>
                <a:chOff x="4043172" y="1684320"/>
                <a:chExt cx="352508" cy="1129211"/>
              </a:xfrm>
              <a:grpFill/>
            </p:grpSpPr>
            <p:sp>
              <p:nvSpPr>
                <p:cNvPr id="47" name="Round Same Side Corner Rectangle 21">
                  <a:extLst>
                    <a:ext uri="{FF2B5EF4-FFF2-40B4-BE49-F238E27FC236}">
                      <a16:creationId xmlns:a16="http://schemas.microsoft.com/office/drawing/2014/main" id="{87FF67AE-2BDC-A002-3434-5D4403446145}"/>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8" name="Oval 47">
                  <a:extLst>
                    <a:ext uri="{FF2B5EF4-FFF2-40B4-BE49-F238E27FC236}">
                      <a16:creationId xmlns:a16="http://schemas.microsoft.com/office/drawing/2014/main" id="{2F29AAE0-7F38-B325-FF53-AF48D17D4491}"/>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46" name="Flowchart: Manual Operation 45">
                <a:extLst>
                  <a:ext uri="{FF2B5EF4-FFF2-40B4-BE49-F238E27FC236}">
                    <a16:creationId xmlns:a16="http://schemas.microsoft.com/office/drawing/2014/main" id="{3EEFD2B5-CF03-902C-61AA-7B112095BE24}"/>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51" name="Group 50">
            <a:extLst>
              <a:ext uri="{FF2B5EF4-FFF2-40B4-BE49-F238E27FC236}">
                <a16:creationId xmlns:a16="http://schemas.microsoft.com/office/drawing/2014/main" id="{AFB314A0-F86D-6C33-88E8-B79240291762}"/>
              </a:ext>
            </a:extLst>
          </p:cNvPr>
          <p:cNvGrpSpPr/>
          <p:nvPr/>
        </p:nvGrpSpPr>
        <p:grpSpPr>
          <a:xfrm>
            <a:off x="6510763" y="3361176"/>
            <a:ext cx="221517" cy="522632"/>
            <a:chOff x="8225553" y="3000145"/>
            <a:chExt cx="221517" cy="522632"/>
          </a:xfrm>
          <a:solidFill>
            <a:schemeClr val="accent1"/>
          </a:solidFill>
        </p:grpSpPr>
        <p:sp>
          <p:nvSpPr>
            <p:cNvPr id="52" name="Round Same Side Corner Rectangle 46">
              <a:extLst>
                <a:ext uri="{FF2B5EF4-FFF2-40B4-BE49-F238E27FC236}">
                  <a16:creationId xmlns:a16="http://schemas.microsoft.com/office/drawing/2014/main" id="{24546609-CA52-8D88-2760-D550DF5BC7B5}"/>
                </a:ext>
              </a:extLst>
            </p:cNvPr>
            <p:cNvSpPr/>
            <p:nvPr/>
          </p:nvSpPr>
          <p:spPr>
            <a:xfrm>
              <a:off x="8227177" y="3259708"/>
              <a:ext cx="219893" cy="26306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3" name="Oval 52">
              <a:extLst>
                <a:ext uri="{FF2B5EF4-FFF2-40B4-BE49-F238E27FC236}">
                  <a16:creationId xmlns:a16="http://schemas.microsoft.com/office/drawing/2014/main" id="{9B2EA4E2-F3BD-1C7B-8B14-74296549B75B}"/>
                </a:ext>
              </a:extLst>
            </p:cNvPr>
            <p:cNvSpPr/>
            <p:nvPr/>
          </p:nvSpPr>
          <p:spPr>
            <a:xfrm>
              <a:off x="8225553" y="3000145"/>
              <a:ext cx="221517" cy="22151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2" name="Group 1">
            <a:extLst>
              <a:ext uri="{FF2B5EF4-FFF2-40B4-BE49-F238E27FC236}">
                <a16:creationId xmlns:a16="http://schemas.microsoft.com/office/drawing/2014/main" id="{833D4D61-98CC-00E4-F368-B58AF4846FC7}"/>
              </a:ext>
            </a:extLst>
          </p:cNvPr>
          <p:cNvGrpSpPr/>
          <p:nvPr/>
        </p:nvGrpSpPr>
        <p:grpSpPr>
          <a:xfrm>
            <a:off x="10228983" y="337468"/>
            <a:ext cx="1587872" cy="1368854"/>
            <a:chOff x="10228983" y="337468"/>
            <a:chExt cx="1587872" cy="1368854"/>
          </a:xfrm>
        </p:grpSpPr>
        <p:sp>
          <p:nvSpPr>
            <p:cNvPr id="3" name="Hexagon 2">
              <a:extLst>
                <a:ext uri="{FF2B5EF4-FFF2-40B4-BE49-F238E27FC236}">
                  <a16:creationId xmlns:a16="http://schemas.microsoft.com/office/drawing/2014/main" id="{0DDC5B40-0357-639D-C6E7-3DE99F745B27}"/>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4" name="Group 3">
              <a:extLst>
                <a:ext uri="{FF2B5EF4-FFF2-40B4-BE49-F238E27FC236}">
                  <a16:creationId xmlns:a16="http://schemas.microsoft.com/office/drawing/2014/main" id="{3355B28B-F80F-1D5B-D21F-672C3D53BA93}"/>
                </a:ext>
              </a:extLst>
            </p:cNvPr>
            <p:cNvGrpSpPr/>
            <p:nvPr/>
          </p:nvGrpSpPr>
          <p:grpSpPr>
            <a:xfrm>
              <a:off x="10621771" y="762700"/>
              <a:ext cx="562136" cy="634675"/>
              <a:chOff x="760175" y="830142"/>
              <a:chExt cx="867619" cy="979579"/>
            </a:xfrm>
          </p:grpSpPr>
          <p:sp>
            <p:nvSpPr>
              <p:cNvPr id="11" name="Rectangle 10">
                <a:extLst>
                  <a:ext uri="{FF2B5EF4-FFF2-40B4-BE49-F238E27FC236}">
                    <a16:creationId xmlns:a16="http://schemas.microsoft.com/office/drawing/2014/main" id="{60D7DDCE-D360-A086-4F09-09D0DA78993C}"/>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accent1"/>
                    </a:solidFill>
                    <a:latin typeface="Arial" panose="020B0604020202020204" pitchFamily="34" charset="0"/>
                    <a:cs typeface="Arial" panose="020B0604020202020204" pitchFamily="34" charset="0"/>
                  </a:rPr>
                  <a:t>95</a:t>
                </a:r>
              </a:p>
            </p:txBody>
          </p:sp>
          <p:sp>
            <p:nvSpPr>
              <p:cNvPr id="12" name="Rectangle 11">
                <a:extLst>
                  <a:ext uri="{FF2B5EF4-FFF2-40B4-BE49-F238E27FC236}">
                    <a16:creationId xmlns:a16="http://schemas.microsoft.com/office/drawing/2014/main" id="{8214C5A0-8985-01E9-DAD0-C1FC6D8836E8}"/>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 name="Group 5">
              <a:extLst>
                <a:ext uri="{FF2B5EF4-FFF2-40B4-BE49-F238E27FC236}">
                  <a16:creationId xmlns:a16="http://schemas.microsoft.com/office/drawing/2014/main" id="{5BB15890-A125-6182-2686-24A38A7B60D0}"/>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C25A5704-7DB8-1ACF-8D3F-43E3EEA92CC7}"/>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Rectangle 9">
                <a:extLst>
                  <a:ext uri="{FF2B5EF4-FFF2-40B4-BE49-F238E27FC236}">
                    <a16:creationId xmlns:a16="http://schemas.microsoft.com/office/drawing/2014/main" id="{4E1070BC-1638-D6CE-8A43-B9A48E1513FA}"/>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24058580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4B5CFF3-1AFC-E85C-64E2-0D5414B88E96}"/>
              </a:ext>
            </a:extLst>
          </p:cNvPr>
          <p:cNvSpPr>
            <a:spLocks noGrp="1"/>
          </p:cNvSpPr>
          <p:nvPr>
            <p:ph type="title"/>
          </p:nvPr>
        </p:nvSpPr>
        <p:spPr/>
        <p:txBody>
          <a:bodyPr/>
          <a:lstStyle/>
          <a:p>
            <a:pPr algn="l"/>
            <a:r>
              <a:rPr lang="en-CA" dirty="0"/>
              <a:t>Informed consent and assent at different ages</a:t>
            </a:r>
            <a:endParaRPr lang="en-US" dirty="0"/>
          </a:p>
        </p:txBody>
      </p:sp>
      <p:sp>
        <p:nvSpPr>
          <p:cNvPr id="8" name="TextBox 7">
            <a:extLst>
              <a:ext uri="{FF2B5EF4-FFF2-40B4-BE49-F238E27FC236}">
                <a16:creationId xmlns:a16="http://schemas.microsoft.com/office/drawing/2014/main" id="{45627982-ADB7-4B1A-73FE-6A95B1FC8541}"/>
              </a:ext>
            </a:extLst>
          </p:cNvPr>
          <p:cNvSpPr txBox="1"/>
          <p:nvPr/>
        </p:nvSpPr>
        <p:spPr>
          <a:xfrm>
            <a:off x="638707" y="1371456"/>
            <a:ext cx="5070922" cy="1566386"/>
          </a:xfrm>
          <a:prstGeom prst="roundRect">
            <a:avLst/>
          </a:prstGeom>
          <a:solidFill>
            <a:schemeClr val="accent1">
              <a:lumMod val="20000"/>
              <a:lumOff val="80000"/>
            </a:schemeClr>
          </a:solidFill>
        </p:spPr>
        <p:txBody>
          <a:bodyPr wrap="square" rtlCol="0">
            <a:spAutoFit/>
          </a:bodyPr>
          <a:lstStyle/>
          <a:p>
            <a:r>
              <a:rPr lang="en-US" sz="2000" b="1" dirty="0">
                <a:latin typeface="Arial" panose="020B0604020202020204" pitchFamily="34" charset="0"/>
                <a:cs typeface="Arial" panose="020B0604020202020204" pitchFamily="34" charset="0"/>
              </a:rPr>
              <a:t>AGE 11-14</a:t>
            </a:r>
          </a:p>
          <a:p>
            <a:endParaRPr lang="en-US" sz="1400" b="1" dirty="0">
              <a:latin typeface="Arial" panose="020B0604020202020204" pitchFamily="34" charset="0"/>
              <a:cs typeface="Arial" panose="020B0604020202020204" pitchFamily="34" charset="0"/>
            </a:endParaRPr>
          </a:p>
          <a:p>
            <a:r>
              <a:rPr lang="en-US" sz="1300" b="1" dirty="0">
                <a:latin typeface="Arial" panose="020B0604020202020204" pitchFamily="34" charset="0"/>
                <a:cs typeface="Arial" panose="020B0604020202020204" pitchFamily="34" charset="0"/>
              </a:rPr>
              <a:t>Generally, children in this age range cannot legally consent but can assent to participate in case management services and, depending on their evolving capacities, assent to decisions about their care. </a:t>
            </a:r>
            <a:endParaRPr lang="en-GB" sz="1300" b="1"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5914437D-622F-BE1C-521A-84DE4531B4F3}"/>
              </a:ext>
            </a:extLst>
          </p:cNvPr>
          <p:cNvSpPr txBox="1"/>
          <p:nvPr/>
        </p:nvSpPr>
        <p:spPr>
          <a:xfrm>
            <a:off x="1630222" y="3165001"/>
            <a:ext cx="4079408" cy="2693045"/>
          </a:xfrm>
          <a:prstGeom prst="rect">
            <a:avLst/>
          </a:prstGeom>
          <a:noFill/>
        </p:spPr>
        <p:txBody>
          <a:bodyPr wrap="square" rtlCol="0">
            <a:spAutoFit/>
          </a:bodyPr>
          <a:lstStyle/>
          <a:p>
            <a:r>
              <a:rPr lang="en-US" sz="1300" b="1" dirty="0">
                <a:solidFill>
                  <a:schemeClr val="accent1"/>
                </a:solidFill>
                <a:latin typeface="Arial" panose="020B0604020202020204" pitchFamily="34" charset="0"/>
                <a:cs typeface="Arial" panose="020B0604020202020204" pitchFamily="34" charset="0"/>
              </a:rPr>
              <a:t>INFORMED ASSENT FROM CHILD</a:t>
            </a:r>
          </a:p>
          <a:p>
            <a:r>
              <a:rPr lang="en-US" sz="1300" dirty="0">
                <a:latin typeface="Arial" panose="020B0604020202020204" pitchFamily="34" charset="0"/>
                <a:cs typeface="Arial" panose="020B0604020202020204" pitchFamily="34" charset="0"/>
              </a:rPr>
              <a:t>You must get verbal or written assent to proceed with services and for decisions about care and treatment. Document this on the informed consent form.</a:t>
            </a:r>
          </a:p>
          <a:p>
            <a:endParaRPr lang="en-US" sz="1300" b="1" dirty="0">
              <a:solidFill>
                <a:schemeClr val="accent1"/>
              </a:solidFill>
              <a:latin typeface="Arial" panose="020B0604020202020204" pitchFamily="34" charset="0"/>
              <a:cs typeface="Arial" panose="020B0604020202020204" pitchFamily="34" charset="0"/>
            </a:endParaRPr>
          </a:p>
          <a:p>
            <a:r>
              <a:rPr lang="en-US" sz="1300" b="1" dirty="0">
                <a:solidFill>
                  <a:schemeClr val="accent1"/>
                </a:solidFill>
                <a:latin typeface="Arial" panose="020B0604020202020204" pitchFamily="34" charset="0"/>
                <a:cs typeface="Arial" panose="020B0604020202020204" pitchFamily="34" charset="0"/>
              </a:rPr>
              <a:t>INFORMED CONSENT FROM PARENT / CAREGIVER</a:t>
            </a:r>
          </a:p>
          <a:p>
            <a:r>
              <a:rPr lang="en-US" sz="1300" dirty="0">
                <a:latin typeface="Arial" panose="020B0604020202020204" pitchFamily="34" charset="0"/>
                <a:cs typeface="Arial" panose="020B0604020202020204" pitchFamily="34" charset="0"/>
              </a:rPr>
              <a:t>You must get written consent from the child’s parent/caregiver or another trusted adult in the child’s life. If no such person is present, you might need to consent for the child in line with their best interests. Document this on the informed consent form.</a:t>
            </a:r>
            <a:endParaRPr lang="en-GB" sz="1300" dirty="0">
              <a:latin typeface="Arial" panose="020B0604020202020204" pitchFamily="34" charset="0"/>
              <a:cs typeface="Arial" panose="020B0604020202020204" pitchFamily="34" charset="0"/>
            </a:endParaRPr>
          </a:p>
        </p:txBody>
      </p:sp>
      <p:grpSp>
        <p:nvGrpSpPr>
          <p:cNvPr id="13" name="Group 12">
            <a:extLst>
              <a:ext uri="{FF2B5EF4-FFF2-40B4-BE49-F238E27FC236}">
                <a16:creationId xmlns:a16="http://schemas.microsoft.com/office/drawing/2014/main" id="{DD781553-0ECA-D418-C3E1-E8FCE808176D}"/>
              </a:ext>
            </a:extLst>
          </p:cNvPr>
          <p:cNvGrpSpPr/>
          <p:nvPr/>
        </p:nvGrpSpPr>
        <p:grpSpPr>
          <a:xfrm>
            <a:off x="638707" y="4535809"/>
            <a:ext cx="765913" cy="903217"/>
            <a:chOff x="8440399" y="3758191"/>
            <a:chExt cx="693208" cy="817478"/>
          </a:xfrm>
        </p:grpSpPr>
        <p:grpSp>
          <p:nvGrpSpPr>
            <p:cNvPr id="14" name="Group 13">
              <a:extLst>
                <a:ext uri="{FF2B5EF4-FFF2-40B4-BE49-F238E27FC236}">
                  <a16:creationId xmlns:a16="http://schemas.microsoft.com/office/drawing/2014/main" id="{D0352BA8-13C5-1745-78B2-274D11F7FAAF}"/>
                </a:ext>
              </a:extLst>
            </p:cNvPr>
            <p:cNvGrpSpPr/>
            <p:nvPr/>
          </p:nvGrpSpPr>
          <p:grpSpPr>
            <a:xfrm>
              <a:off x="8880158" y="3758191"/>
              <a:ext cx="253449" cy="817478"/>
              <a:chOff x="4107675" y="1684320"/>
              <a:chExt cx="350098" cy="1129211"/>
            </a:xfrm>
            <a:solidFill>
              <a:schemeClr val="accent1"/>
            </a:solidFill>
          </p:grpSpPr>
          <p:sp>
            <p:nvSpPr>
              <p:cNvPr id="20" name="Round Same Side Corner Rectangle 21">
                <a:extLst>
                  <a:ext uri="{FF2B5EF4-FFF2-40B4-BE49-F238E27FC236}">
                    <a16:creationId xmlns:a16="http://schemas.microsoft.com/office/drawing/2014/main" id="{9732B0C1-720A-E32B-45B6-B2829DF5B030}"/>
                  </a:ext>
                </a:extLst>
              </p:cNvPr>
              <p:cNvSpPr/>
              <p:nvPr/>
            </p:nvSpPr>
            <p:spPr>
              <a:xfrm>
                <a:off x="4107675"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Oval 20">
                <a:extLst>
                  <a:ext uri="{FF2B5EF4-FFF2-40B4-BE49-F238E27FC236}">
                    <a16:creationId xmlns:a16="http://schemas.microsoft.com/office/drawing/2014/main" id="{BBFD8D5F-9DA1-CF2D-2716-557AA4D61178}"/>
                  </a:ext>
                </a:extLst>
              </p:cNvPr>
              <p:cNvSpPr/>
              <p:nvPr/>
            </p:nvSpPr>
            <p:spPr>
              <a:xfrm>
                <a:off x="4126467"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5" name="Group 14">
              <a:extLst>
                <a:ext uri="{FF2B5EF4-FFF2-40B4-BE49-F238E27FC236}">
                  <a16:creationId xmlns:a16="http://schemas.microsoft.com/office/drawing/2014/main" id="{95C764B0-1833-FA1A-7AF9-1848C8040666}"/>
                </a:ext>
              </a:extLst>
            </p:cNvPr>
            <p:cNvGrpSpPr/>
            <p:nvPr/>
          </p:nvGrpSpPr>
          <p:grpSpPr>
            <a:xfrm>
              <a:off x="8440399" y="3758191"/>
              <a:ext cx="363228" cy="817478"/>
              <a:chOff x="3000654" y="1516217"/>
              <a:chExt cx="245039" cy="551483"/>
            </a:xfrm>
            <a:solidFill>
              <a:schemeClr val="accent1"/>
            </a:solidFill>
          </p:grpSpPr>
          <p:grpSp>
            <p:nvGrpSpPr>
              <p:cNvPr id="16" name="Group 15">
                <a:extLst>
                  <a:ext uri="{FF2B5EF4-FFF2-40B4-BE49-F238E27FC236}">
                    <a16:creationId xmlns:a16="http://schemas.microsoft.com/office/drawing/2014/main" id="{DE540C48-95EA-C85F-219E-2E8F9E8A7B6A}"/>
                  </a:ext>
                </a:extLst>
              </p:cNvPr>
              <p:cNvGrpSpPr/>
              <p:nvPr/>
            </p:nvGrpSpPr>
            <p:grpSpPr>
              <a:xfrm>
                <a:off x="3036509" y="1516217"/>
                <a:ext cx="172158" cy="551483"/>
                <a:chOff x="4043172" y="1684320"/>
                <a:chExt cx="352508" cy="1129211"/>
              </a:xfrm>
              <a:grpFill/>
            </p:grpSpPr>
            <p:sp>
              <p:nvSpPr>
                <p:cNvPr id="18" name="Round Same Side Corner Rectangle 21">
                  <a:extLst>
                    <a:ext uri="{FF2B5EF4-FFF2-40B4-BE49-F238E27FC236}">
                      <a16:creationId xmlns:a16="http://schemas.microsoft.com/office/drawing/2014/main" id="{FEEE412F-20EB-261F-9B07-5B15118EBA44}"/>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Oval 18">
                  <a:extLst>
                    <a:ext uri="{FF2B5EF4-FFF2-40B4-BE49-F238E27FC236}">
                      <a16:creationId xmlns:a16="http://schemas.microsoft.com/office/drawing/2014/main" id="{489BA8DE-B2AC-88BA-758F-938148DA85C1}"/>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7" name="Flowchart: Manual Operation 16">
                <a:extLst>
                  <a:ext uri="{FF2B5EF4-FFF2-40B4-BE49-F238E27FC236}">
                    <a16:creationId xmlns:a16="http://schemas.microsoft.com/office/drawing/2014/main" id="{C763435F-000B-E4C7-D0C1-6FC0F094B21A}"/>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25" name="Group 24">
            <a:extLst>
              <a:ext uri="{FF2B5EF4-FFF2-40B4-BE49-F238E27FC236}">
                <a16:creationId xmlns:a16="http://schemas.microsoft.com/office/drawing/2014/main" id="{AB1C4693-B885-89CC-D4B9-28DF21DA627F}"/>
              </a:ext>
            </a:extLst>
          </p:cNvPr>
          <p:cNvGrpSpPr/>
          <p:nvPr/>
        </p:nvGrpSpPr>
        <p:grpSpPr>
          <a:xfrm>
            <a:off x="868631" y="3292947"/>
            <a:ext cx="221517" cy="688625"/>
            <a:chOff x="8225553" y="3000145"/>
            <a:chExt cx="221517" cy="688625"/>
          </a:xfrm>
          <a:solidFill>
            <a:schemeClr val="accent1"/>
          </a:solidFill>
        </p:grpSpPr>
        <p:sp>
          <p:nvSpPr>
            <p:cNvPr id="23" name="Round Same Side Corner Rectangle 46">
              <a:extLst>
                <a:ext uri="{FF2B5EF4-FFF2-40B4-BE49-F238E27FC236}">
                  <a16:creationId xmlns:a16="http://schemas.microsoft.com/office/drawing/2014/main" id="{F542C95B-3E69-8D24-46AE-1CE13AB12A45}"/>
                </a:ext>
              </a:extLst>
            </p:cNvPr>
            <p:cNvSpPr/>
            <p:nvPr/>
          </p:nvSpPr>
          <p:spPr>
            <a:xfrm>
              <a:off x="8227178" y="3259708"/>
              <a:ext cx="217959" cy="42906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Oval 23">
              <a:extLst>
                <a:ext uri="{FF2B5EF4-FFF2-40B4-BE49-F238E27FC236}">
                  <a16:creationId xmlns:a16="http://schemas.microsoft.com/office/drawing/2014/main" id="{905097CA-68DF-D7CC-6FBD-C5A5D4F9FD12}"/>
                </a:ext>
              </a:extLst>
            </p:cNvPr>
            <p:cNvSpPr/>
            <p:nvPr/>
          </p:nvSpPr>
          <p:spPr>
            <a:xfrm>
              <a:off x="8225553" y="3000145"/>
              <a:ext cx="221517" cy="22151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sp>
        <p:nvSpPr>
          <p:cNvPr id="40" name="TextBox 39">
            <a:extLst>
              <a:ext uri="{FF2B5EF4-FFF2-40B4-BE49-F238E27FC236}">
                <a16:creationId xmlns:a16="http://schemas.microsoft.com/office/drawing/2014/main" id="{FDD7F857-01EA-6838-FD60-B937F0C9E691}"/>
              </a:ext>
            </a:extLst>
          </p:cNvPr>
          <p:cNvSpPr txBox="1"/>
          <p:nvPr/>
        </p:nvSpPr>
        <p:spPr>
          <a:xfrm>
            <a:off x="6242802" y="1356404"/>
            <a:ext cx="5310491" cy="1566386"/>
          </a:xfrm>
          <a:prstGeom prst="roundRect">
            <a:avLst/>
          </a:prstGeom>
          <a:solidFill>
            <a:schemeClr val="accent1">
              <a:lumMod val="20000"/>
              <a:lumOff val="80000"/>
            </a:schemeClr>
          </a:solidFill>
        </p:spPr>
        <p:txBody>
          <a:bodyPr wrap="square" rtlCol="0">
            <a:spAutoFit/>
          </a:bodyPr>
          <a:lstStyle/>
          <a:p>
            <a:r>
              <a:rPr lang="en-US" sz="2000" b="1" dirty="0">
                <a:latin typeface="Arial" panose="020B0604020202020204" pitchFamily="34" charset="0"/>
                <a:cs typeface="Arial" panose="020B0604020202020204" pitchFamily="34" charset="0"/>
              </a:rPr>
              <a:t>AGE 15+</a:t>
            </a:r>
          </a:p>
          <a:p>
            <a:endParaRPr lang="en-US" sz="1400" b="1" dirty="0">
              <a:latin typeface="Arial" panose="020B0604020202020204" pitchFamily="34" charset="0"/>
              <a:cs typeface="Arial" panose="020B0604020202020204" pitchFamily="34" charset="0"/>
            </a:endParaRPr>
          </a:p>
          <a:p>
            <a:r>
              <a:rPr lang="en-US" sz="1300" b="1" dirty="0">
                <a:latin typeface="Arial" panose="020B0604020202020204" pitchFamily="34" charset="0"/>
                <a:cs typeface="Arial" panose="020B0604020202020204" pitchFamily="34" charset="0"/>
              </a:rPr>
              <a:t>Generally, children aged 15 and above are considered sufficiently mature to make decisions about their care and treatment. Depending on local laws, this age range can give their informed consent. </a:t>
            </a:r>
            <a:endParaRPr lang="en-GB" sz="1300" b="1" dirty="0">
              <a:latin typeface="Arial" panose="020B0604020202020204" pitchFamily="34" charset="0"/>
              <a:cs typeface="Arial" panose="020B0604020202020204" pitchFamily="34" charset="0"/>
            </a:endParaRPr>
          </a:p>
        </p:txBody>
      </p:sp>
      <p:sp>
        <p:nvSpPr>
          <p:cNvPr id="41" name="TextBox 40">
            <a:extLst>
              <a:ext uri="{FF2B5EF4-FFF2-40B4-BE49-F238E27FC236}">
                <a16:creationId xmlns:a16="http://schemas.microsoft.com/office/drawing/2014/main" id="{608C60F6-0594-8503-E430-0E7E8C5B358E}"/>
              </a:ext>
            </a:extLst>
          </p:cNvPr>
          <p:cNvSpPr txBox="1"/>
          <p:nvPr/>
        </p:nvSpPr>
        <p:spPr>
          <a:xfrm>
            <a:off x="7435264" y="3165001"/>
            <a:ext cx="4128469" cy="3093154"/>
          </a:xfrm>
          <a:prstGeom prst="rect">
            <a:avLst/>
          </a:prstGeom>
          <a:noFill/>
        </p:spPr>
        <p:txBody>
          <a:bodyPr wrap="square" rtlCol="0">
            <a:spAutoFit/>
          </a:bodyPr>
          <a:lstStyle/>
          <a:p>
            <a:r>
              <a:rPr lang="en-US" sz="1300" b="1" dirty="0">
                <a:solidFill>
                  <a:schemeClr val="accent1"/>
                </a:solidFill>
                <a:latin typeface="Arial" panose="020B0604020202020204" pitchFamily="34" charset="0"/>
                <a:cs typeface="Arial" panose="020B0604020202020204" pitchFamily="34" charset="0"/>
              </a:rPr>
              <a:t>INFORMED CONSENT FROM CHILD</a:t>
            </a:r>
          </a:p>
          <a:p>
            <a:r>
              <a:rPr lang="en-US" sz="1300" dirty="0">
                <a:latin typeface="Arial" panose="020B0604020202020204" pitchFamily="34" charset="0"/>
                <a:cs typeface="Arial" panose="020B0604020202020204" pitchFamily="34" charset="0"/>
              </a:rPr>
              <a:t>You should get written consent, unless there is a doubt about the child’s capacity and maturity (e.g. severe cognitive impairment). Document this on the informed consent form.</a:t>
            </a:r>
          </a:p>
          <a:p>
            <a:endParaRPr lang="en-US" sz="1300" b="1" dirty="0">
              <a:solidFill>
                <a:schemeClr val="accent1"/>
              </a:solidFill>
              <a:latin typeface="Arial" panose="020B0604020202020204" pitchFamily="34" charset="0"/>
              <a:cs typeface="Arial" panose="020B0604020202020204" pitchFamily="34" charset="0"/>
            </a:endParaRPr>
          </a:p>
          <a:p>
            <a:r>
              <a:rPr lang="en-US" sz="1300" b="1" dirty="0">
                <a:solidFill>
                  <a:schemeClr val="accent1"/>
                </a:solidFill>
                <a:latin typeface="Arial" panose="020B0604020202020204" pitchFamily="34" charset="0"/>
                <a:cs typeface="Arial" panose="020B0604020202020204" pitchFamily="34" charset="0"/>
              </a:rPr>
              <a:t>INFORMED CONSENT FROM PARENT / CAREGIVER</a:t>
            </a:r>
          </a:p>
          <a:p>
            <a:r>
              <a:rPr lang="en-US" sz="1300" dirty="0">
                <a:latin typeface="Arial" panose="020B0604020202020204" pitchFamily="34" charset="0"/>
                <a:cs typeface="Arial" panose="020B0604020202020204" pitchFamily="34" charset="0"/>
              </a:rPr>
              <a:t>Involving the parent/caregiver depends on local laws and policies as well as the wishes of the child. Ideally, you should get written consent from the parent/caregiver or another trusted adult in the child’s life. If no such person is present, you might need to consent for the child in line with their best interests. Document this on the informed consent form.</a:t>
            </a:r>
          </a:p>
        </p:txBody>
      </p:sp>
      <p:grpSp>
        <p:nvGrpSpPr>
          <p:cNvPr id="42" name="Group 41">
            <a:extLst>
              <a:ext uri="{FF2B5EF4-FFF2-40B4-BE49-F238E27FC236}">
                <a16:creationId xmlns:a16="http://schemas.microsoft.com/office/drawing/2014/main" id="{DFFE9316-A820-7A40-4931-7800927B80B6}"/>
              </a:ext>
            </a:extLst>
          </p:cNvPr>
          <p:cNvGrpSpPr/>
          <p:nvPr/>
        </p:nvGrpSpPr>
        <p:grpSpPr>
          <a:xfrm>
            <a:off x="6362702" y="4844381"/>
            <a:ext cx="765913" cy="903217"/>
            <a:chOff x="8440399" y="3758191"/>
            <a:chExt cx="693208" cy="817478"/>
          </a:xfrm>
        </p:grpSpPr>
        <p:grpSp>
          <p:nvGrpSpPr>
            <p:cNvPr id="43" name="Group 42">
              <a:extLst>
                <a:ext uri="{FF2B5EF4-FFF2-40B4-BE49-F238E27FC236}">
                  <a16:creationId xmlns:a16="http://schemas.microsoft.com/office/drawing/2014/main" id="{720842EC-C174-AB43-4148-156CB7DCC385}"/>
                </a:ext>
              </a:extLst>
            </p:cNvPr>
            <p:cNvGrpSpPr/>
            <p:nvPr/>
          </p:nvGrpSpPr>
          <p:grpSpPr>
            <a:xfrm>
              <a:off x="8880158" y="3758191"/>
              <a:ext cx="253449" cy="817478"/>
              <a:chOff x="4107675" y="1684320"/>
              <a:chExt cx="350098" cy="1129211"/>
            </a:xfrm>
            <a:solidFill>
              <a:schemeClr val="accent1"/>
            </a:solidFill>
          </p:grpSpPr>
          <p:sp>
            <p:nvSpPr>
              <p:cNvPr id="49" name="Round Same Side Corner Rectangle 21">
                <a:extLst>
                  <a:ext uri="{FF2B5EF4-FFF2-40B4-BE49-F238E27FC236}">
                    <a16:creationId xmlns:a16="http://schemas.microsoft.com/office/drawing/2014/main" id="{670A200A-8F45-F6B8-146E-FC1808DEB934}"/>
                  </a:ext>
                </a:extLst>
              </p:cNvPr>
              <p:cNvSpPr/>
              <p:nvPr/>
            </p:nvSpPr>
            <p:spPr>
              <a:xfrm>
                <a:off x="4107675"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Oval 49">
                <a:extLst>
                  <a:ext uri="{FF2B5EF4-FFF2-40B4-BE49-F238E27FC236}">
                    <a16:creationId xmlns:a16="http://schemas.microsoft.com/office/drawing/2014/main" id="{B1D94121-E7CB-A10C-47FF-368E7C0FB12A}"/>
                  </a:ext>
                </a:extLst>
              </p:cNvPr>
              <p:cNvSpPr/>
              <p:nvPr/>
            </p:nvSpPr>
            <p:spPr>
              <a:xfrm>
                <a:off x="4126467"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44" name="Group 43">
              <a:extLst>
                <a:ext uri="{FF2B5EF4-FFF2-40B4-BE49-F238E27FC236}">
                  <a16:creationId xmlns:a16="http://schemas.microsoft.com/office/drawing/2014/main" id="{5FAEA272-D6C0-F69D-901D-7E2B042D55DB}"/>
                </a:ext>
              </a:extLst>
            </p:cNvPr>
            <p:cNvGrpSpPr/>
            <p:nvPr/>
          </p:nvGrpSpPr>
          <p:grpSpPr>
            <a:xfrm>
              <a:off x="8440399" y="3758191"/>
              <a:ext cx="363228" cy="817478"/>
              <a:chOff x="3000654" y="1516217"/>
              <a:chExt cx="245039" cy="551483"/>
            </a:xfrm>
            <a:solidFill>
              <a:schemeClr val="accent1"/>
            </a:solidFill>
          </p:grpSpPr>
          <p:grpSp>
            <p:nvGrpSpPr>
              <p:cNvPr id="45" name="Group 44">
                <a:extLst>
                  <a:ext uri="{FF2B5EF4-FFF2-40B4-BE49-F238E27FC236}">
                    <a16:creationId xmlns:a16="http://schemas.microsoft.com/office/drawing/2014/main" id="{D22F2F12-72F8-239F-6AD2-73141450DBF1}"/>
                  </a:ext>
                </a:extLst>
              </p:cNvPr>
              <p:cNvGrpSpPr/>
              <p:nvPr/>
            </p:nvGrpSpPr>
            <p:grpSpPr>
              <a:xfrm>
                <a:off x="3036509" y="1516217"/>
                <a:ext cx="172158" cy="551483"/>
                <a:chOff x="4043172" y="1684320"/>
                <a:chExt cx="352508" cy="1129211"/>
              </a:xfrm>
              <a:grpFill/>
            </p:grpSpPr>
            <p:sp>
              <p:nvSpPr>
                <p:cNvPr id="47" name="Round Same Side Corner Rectangle 21">
                  <a:extLst>
                    <a:ext uri="{FF2B5EF4-FFF2-40B4-BE49-F238E27FC236}">
                      <a16:creationId xmlns:a16="http://schemas.microsoft.com/office/drawing/2014/main" id="{87FF67AE-2BDC-A002-3434-5D4403446145}"/>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8" name="Oval 47">
                  <a:extLst>
                    <a:ext uri="{FF2B5EF4-FFF2-40B4-BE49-F238E27FC236}">
                      <a16:creationId xmlns:a16="http://schemas.microsoft.com/office/drawing/2014/main" id="{2F29AAE0-7F38-B325-FF53-AF48D17D4491}"/>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46" name="Flowchart: Manual Operation 45">
                <a:extLst>
                  <a:ext uri="{FF2B5EF4-FFF2-40B4-BE49-F238E27FC236}">
                    <a16:creationId xmlns:a16="http://schemas.microsoft.com/office/drawing/2014/main" id="{3EEFD2B5-CF03-902C-61AA-7B112095BE24}"/>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51" name="Group 50">
            <a:extLst>
              <a:ext uri="{FF2B5EF4-FFF2-40B4-BE49-F238E27FC236}">
                <a16:creationId xmlns:a16="http://schemas.microsoft.com/office/drawing/2014/main" id="{AFB314A0-F86D-6C33-88E8-B79240291762}"/>
              </a:ext>
            </a:extLst>
          </p:cNvPr>
          <p:cNvGrpSpPr/>
          <p:nvPr/>
        </p:nvGrpSpPr>
        <p:grpSpPr>
          <a:xfrm>
            <a:off x="6580070" y="3319584"/>
            <a:ext cx="221517" cy="854801"/>
            <a:chOff x="8225553" y="3000145"/>
            <a:chExt cx="221517" cy="854801"/>
          </a:xfrm>
          <a:solidFill>
            <a:schemeClr val="accent1"/>
          </a:solidFill>
        </p:grpSpPr>
        <p:sp>
          <p:nvSpPr>
            <p:cNvPr id="52" name="Round Same Side Corner Rectangle 46">
              <a:extLst>
                <a:ext uri="{FF2B5EF4-FFF2-40B4-BE49-F238E27FC236}">
                  <a16:creationId xmlns:a16="http://schemas.microsoft.com/office/drawing/2014/main" id="{24546609-CA52-8D88-2760-D550DF5BC7B5}"/>
                </a:ext>
              </a:extLst>
            </p:cNvPr>
            <p:cNvSpPr/>
            <p:nvPr/>
          </p:nvSpPr>
          <p:spPr>
            <a:xfrm>
              <a:off x="8227177" y="3259708"/>
              <a:ext cx="219893" cy="59523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3" name="Oval 52">
              <a:extLst>
                <a:ext uri="{FF2B5EF4-FFF2-40B4-BE49-F238E27FC236}">
                  <a16:creationId xmlns:a16="http://schemas.microsoft.com/office/drawing/2014/main" id="{9B2EA4E2-F3BD-1C7B-8B14-74296549B75B}"/>
                </a:ext>
              </a:extLst>
            </p:cNvPr>
            <p:cNvSpPr/>
            <p:nvPr/>
          </p:nvSpPr>
          <p:spPr>
            <a:xfrm>
              <a:off x="8225553" y="3000145"/>
              <a:ext cx="221517" cy="22151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2" name="Group 1">
            <a:extLst>
              <a:ext uri="{FF2B5EF4-FFF2-40B4-BE49-F238E27FC236}">
                <a16:creationId xmlns:a16="http://schemas.microsoft.com/office/drawing/2014/main" id="{9B3ACF97-5F2D-E414-D946-C8A955AFF126}"/>
              </a:ext>
            </a:extLst>
          </p:cNvPr>
          <p:cNvGrpSpPr/>
          <p:nvPr/>
        </p:nvGrpSpPr>
        <p:grpSpPr>
          <a:xfrm>
            <a:off x="10228983" y="337468"/>
            <a:ext cx="1587872" cy="1368854"/>
            <a:chOff x="10228983" y="337468"/>
            <a:chExt cx="1587872" cy="1368854"/>
          </a:xfrm>
        </p:grpSpPr>
        <p:sp>
          <p:nvSpPr>
            <p:cNvPr id="3" name="Hexagon 2">
              <a:extLst>
                <a:ext uri="{FF2B5EF4-FFF2-40B4-BE49-F238E27FC236}">
                  <a16:creationId xmlns:a16="http://schemas.microsoft.com/office/drawing/2014/main" id="{FDBBEA3C-5FEC-D3EF-4CAD-8BCA27576CDC}"/>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4" name="Group 3">
              <a:extLst>
                <a:ext uri="{FF2B5EF4-FFF2-40B4-BE49-F238E27FC236}">
                  <a16:creationId xmlns:a16="http://schemas.microsoft.com/office/drawing/2014/main" id="{BE11FBC4-21C5-D0EC-992D-5887C579562F}"/>
                </a:ext>
              </a:extLst>
            </p:cNvPr>
            <p:cNvGrpSpPr/>
            <p:nvPr/>
          </p:nvGrpSpPr>
          <p:grpSpPr>
            <a:xfrm>
              <a:off x="10621771" y="762700"/>
              <a:ext cx="562136" cy="634675"/>
              <a:chOff x="760175" y="830142"/>
              <a:chExt cx="867619" cy="979579"/>
            </a:xfrm>
          </p:grpSpPr>
          <p:sp>
            <p:nvSpPr>
              <p:cNvPr id="11" name="Rectangle 10">
                <a:extLst>
                  <a:ext uri="{FF2B5EF4-FFF2-40B4-BE49-F238E27FC236}">
                    <a16:creationId xmlns:a16="http://schemas.microsoft.com/office/drawing/2014/main" id="{82A3BFD4-D31B-47FB-0F11-50F5B3767244}"/>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accent1"/>
                    </a:solidFill>
                    <a:latin typeface="Arial" panose="020B0604020202020204" pitchFamily="34" charset="0"/>
                    <a:cs typeface="Arial" panose="020B0604020202020204" pitchFamily="34" charset="0"/>
                  </a:rPr>
                  <a:t>95</a:t>
                </a:r>
              </a:p>
            </p:txBody>
          </p:sp>
          <p:sp>
            <p:nvSpPr>
              <p:cNvPr id="12" name="Rectangle 11">
                <a:extLst>
                  <a:ext uri="{FF2B5EF4-FFF2-40B4-BE49-F238E27FC236}">
                    <a16:creationId xmlns:a16="http://schemas.microsoft.com/office/drawing/2014/main" id="{51C685B3-A3EC-5357-0C0B-84D44745795E}"/>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 name="Group 5">
              <a:extLst>
                <a:ext uri="{FF2B5EF4-FFF2-40B4-BE49-F238E27FC236}">
                  <a16:creationId xmlns:a16="http://schemas.microsoft.com/office/drawing/2014/main" id="{9E31C968-807B-5966-6DEB-E0610157A2C0}"/>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63B61198-96A0-9778-A75A-91C914AD3D2E}"/>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Rectangle 9">
                <a:extLst>
                  <a:ext uri="{FF2B5EF4-FFF2-40B4-BE49-F238E27FC236}">
                    <a16:creationId xmlns:a16="http://schemas.microsoft.com/office/drawing/2014/main" id="{EC6FAE69-BB7C-3A94-4059-B65CC5EDF6DA}"/>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24068096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110D0-AFAC-1A56-1383-D80319FD4154}"/>
              </a:ext>
            </a:extLst>
          </p:cNvPr>
          <p:cNvSpPr>
            <a:spLocks noGrp="1"/>
          </p:cNvSpPr>
          <p:nvPr>
            <p:ph type="title"/>
          </p:nvPr>
        </p:nvSpPr>
        <p:spPr/>
        <p:txBody>
          <a:bodyPr/>
          <a:lstStyle/>
          <a:p>
            <a:r>
              <a:rPr lang="en-GB" dirty="0"/>
              <a:t>Parent or caregiver consent</a:t>
            </a:r>
            <a:endParaRPr lang="en-BE" dirty="0"/>
          </a:p>
        </p:txBody>
      </p:sp>
      <p:sp>
        <p:nvSpPr>
          <p:cNvPr id="7" name="TextBox 6">
            <a:extLst>
              <a:ext uri="{FF2B5EF4-FFF2-40B4-BE49-F238E27FC236}">
                <a16:creationId xmlns:a16="http://schemas.microsoft.com/office/drawing/2014/main" id="{E6345621-4A5D-AEE3-5550-8BE730CBC1DB}"/>
              </a:ext>
            </a:extLst>
          </p:cNvPr>
          <p:cNvSpPr txBox="1"/>
          <p:nvPr/>
        </p:nvSpPr>
        <p:spPr>
          <a:xfrm>
            <a:off x="6296251" y="2642454"/>
            <a:ext cx="4130690" cy="2246769"/>
          </a:xfrm>
          <a:prstGeom prst="rect">
            <a:avLst/>
          </a:prstGeom>
          <a:noFill/>
        </p:spPr>
        <p:txBody>
          <a:bodyPr wrap="square">
            <a:spAutoFit/>
          </a:bodyPr>
          <a:lstStyle/>
          <a:p>
            <a:pPr algn="ctr"/>
            <a:r>
              <a:rPr lang="en-GB" sz="2800" dirty="0">
                <a:latin typeface="Arial" panose="020B0604020202020204" pitchFamily="34" charset="0"/>
                <a:cs typeface="Arial" panose="020B0604020202020204" pitchFamily="34" charset="0"/>
              </a:rPr>
              <a:t>Informed consent of the parent or customary/ legal caregiver can be overridden if in the best interest of the child</a:t>
            </a:r>
            <a:endParaRPr lang="en-BE" sz="2800" dirty="0">
              <a:latin typeface="Arial" panose="020B0604020202020204" pitchFamily="34" charset="0"/>
              <a:cs typeface="Arial" panose="020B0604020202020204" pitchFamily="34" charset="0"/>
            </a:endParaRPr>
          </a:p>
        </p:txBody>
      </p:sp>
      <p:grpSp>
        <p:nvGrpSpPr>
          <p:cNvPr id="27" name="Group 26">
            <a:extLst>
              <a:ext uri="{FF2B5EF4-FFF2-40B4-BE49-F238E27FC236}">
                <a16:creationId xmlns:a16="http://schemas.microsoft.com/office/drawing/2014/main" id="{30EA77AA-C435-0992-4729-6CDA9AE01A2B}"/>
              </a:ext>
            </a:extLst>
          </p:cNvPr>
          <p:cNvGrpSpPr/>
          <p:nvPr/>
        </p:nvGrpSpPr>
        <p:grpSpPr>
          <a:xfrm>
            <a:off x="1765059" y="1934197"/>
            <a:ext cx="3663284" cy="3663284"/>
            <a:chOff x="5766254" y="1589758"/>
            <a:chExt cx="4310743" cy="4310743"/>
          </a:xfrm>
        </p:grpSpPr>
        <p:grpSp>
          <p:nvGrpSpPr>
            <p:cNvPr id="8" name="Group 7">
              <a:extLst>
                <a:ext uri="{FF2B5EF4-FFF2-40B4-BE49-F238E27FC236}">
                  <a16:creationId xmlns:a16="http://schemas.microsoft.com/office/drawing/2014/main" id="{0871B555-0AA0-C5F2-1B19-1B790FA13D43}"/>
                </a:ext>
              </a:extLst>
            </p:cNvPr>
            <p:cNvGrpSpPr/>
            <p:nvPr/>
          </p:nvGrpSpPr>
          <p:grpSpPr>
            <a:xfrm>
              <a:off x="6854087" y="2892175"/>
              <a:ext cx="2037361" cy="2402595"/>
              <a:chOff x="8440399" y="3758191"/>
              <a:chExt cx="693208" cy="817478"/>
            </a:xfrm>
          </p:grpSpPr>
          <p:grpSp>
            <p:nvGrpSpPr>
              <p:cNvPr id="9" name="Group 8">
                <a:extLst>
                  <a:ext uri="{FF2B5EF4-FFF2-40B4-BE49-F238E27FC236}">
                    <a16:creationId xmlns:a16="http://schemas.microsoft.com/office/drawing/2014/main" id="{53900CE1-8A03-CDE6-E0A8-319E52CBA984}"/>
                  </a:ext>
                </a:extLst>
              </p:cNvPr>
              <p:cNvGrpSpPr/>
              <p:nvPr/>
            </p:nvGrpSpPr>
            <p:grpSpPr>
              <a:xfrm>
                <a:off x="8880158" y="3758191"/>
                <a:ext cx="253449" cy="817478"/>
                <a:chOff x="4107675" y="1684320"/>
                <a:chExt cx="350098" cy="1129211"/>
              </a:xfrm>
              <a:solidFill>
                <a:schemeClr val="accent1"/>
              </a:solidFill>
            </p:grpSpPr>
            <p:sp>
              <p:nvSpPr>
                <p:cNvPr id="21" name="Round Same Side Corner Rectangle 21">
                  <a:extLst>
                    <a:ext uri="{FF2B5EF4-FFF2-40B4-BE49-F238E27FC236}">
                      <a16:creationId xmlns:a16="http://schemas.microsoft.com/office/drawing/2014/main" id="{F92875D6-C397-9C10-E0B6-456441F00AB7}"/>
                    </a:ext>
                  </a:extLst>
                </p:cNvPr>
                <p:cNvSpPr/>
                <p:nvPr/>
              </p:nvSpPr>
              <p:spPr>
                <a:xfrm>
                  <a:off x="4107675"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Oval 21">
                  <a:extLst>
                    <a:ext uri="{FF2B5EF4-FFF2-40B4-BE49-F238E27FC236}">
                      <a16:creationId xmlns:a16="http://schemas.microsoft.com/office/drawing/2014/main" id="{3A14E3AB-33DE-EAC4-5DBF-FCF5B6A74B3E}"/>
                    </a:ext>
                  </a:extLst>
                </p:cNvPr>
                <p:cNvSpPr/>
                <p:nvPr/>
              </p:nvSpPr>
              <p:spPr>
                <a:xfrm>
                  <a:off x="4126467"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0" name="Group 9">
                <a:extLst>
                  <a:ext uri="{FF2B5EF4-FFF2-40B4-BE49-F238E27FC236}">
                    <a16:creationId xmlns:a16="http://schemas.microsoft.com/office/drawing/2014/main" id="{1BE1A128-2FCA-23B4-FA12-BF41DFCCEC99}"/>
                  </a:ext>
                </a:extLst>
              </p:cNvPr>
              <p:cNvGrpSpPr/>
              <p:nvPr/>
            </p:nvGrpSpPr>
            <p:grpSpPr>
              <a:xfrm>
                <a:off x="8440399" y="3758191"/>
                <a:ext cx="363228" cy="817478"/>
                <a:chOff x="3000654" y="1516217"/>
                <a:chExt cx="245039" cy="551483"/>
              </a:xfrm>
              <a:solidFill>
                <a:schemeClr val="accent1"/>
              </a:solidFill>
            </p:grpSpPr>
            <p:grpSp>
              <p:nvGrpSpPr>
                <p:cNvPr id="11" name="Group 10">
                  <a:extLst>
                    <a:ext uri="{FF2B5EF4-FFF2-40B4-BE49-F238E27FC236}">
                      <a16:creationId xmlns:a16="http://schemas.microsoft.com/office/drawing/2014/main" id="{9AE79A9F-BC78-2220-E7E6-4EEEE565BA6F}"/>
                    </a:ext>
                  </a:extLst>
                </p:cNvPr>
                <p:cNvGrpSpPr/>
                <p:nvPr/>
              </p:nvGrpSpPr>
              <p:grpSpPr>
                <a:xfrm>
                  <a:off x="3036509" y="1516217"/>
                  <a:ext cx="172158" cy="551483"/>
                  <a:chOff x="4043172" y="1684320"/>
                  <a:chExt cx="352508" cy="1129211"/>
                </a:xfrm>
                <a:grpFill/>
              </p:grpSpPr>
              <p:sp>
                <p:nvSpPr>
                  <p:cNvPr id="19" name="Round Same Side Corner Rectangle 21">
                    <a:extLst>
                      <a:ext uri="{FF2B5EF4-FFF2-40B4-BE49-F238E27FC236}">
                        <a16:creationId xmlns:a16="http://schemas.microsoft.com/office/drawing/2014/main" id="{9166E78D-242C-4C76-BDB3-F0E6A5455075}"/>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Oval 19">
                    <a:extLst>
                      <a:ext uri="{FF2B5EF4-FFF2-40B4-BE49-F238E27FC236}">
                        <a16:creationId xmlns:a16="http://schemas.microsoft.com/office/drawing/2014/main" id="{2B570DB2-B2D5-61B9-0254-875776C5AF2D}"/>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2" name="Flowchart: Manual Operation 11">
                  <a:extLst>
                    <a:ext uri="{FF2B5EF4-FFF2-40B4-BE49-F238E27FC236}">
                      <a16:creationId xmlns:a16="http://schemas.microsoft.com/office/drawing/2014/main" id="{2759ACBC-7FB9-F2A9-80B0-6A358A549778}"/>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23" name="Speech Bubble: Rectangle with Corners Rounded 22">
              <a:extLst>
                <a:ext uri="{FF2B5EF4-FFF2-40B4-BE49-F238E27FC236}">
                  <a16:creationId xmlns:a16="http://schemas.microsoft.com/office/drawing/2014/main" id="{A3D31000-5217-96FB-FB5B-588076E3DD08}"/>
                </a:ext>
              </a:extLst>
            </p:cNvPr>
            <p:cNvSpPr/>
            <p:nvPr/>
          </p:nvSpPr>
          <p:spPr>
            <a:xfrm>
              <a:off x="7710069" y="2009873"/>
              <a:ext cx="783771" cy="508000"/>
            </a:xfrm>
            <a:prstGeom prst="wedgeRoundRectCallout">
              <a:avLst>
                <a:gd name="adj1" fmla="val -20833"/>
                <a:gd name="adj2" fmla="val 82500"/>
                <a:gd name="adj3" fmla="val 1666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964B10EF-B895-F16C-7F7D-D168EA3F1F21}"/>
                </a:ext>
              </a:extLst>
            </p:cNvPr>
            <p:cNvSpPr/>
            <p:nvPr/>
          </p:nvSpPr>
          <p:spPr>
            <a:xfrm>
              <a:off x="5766254" y="1589758"/>
              <a:ext cx="4310743" cy="4310743"/>
            </a:xfrm>
            <a:prstGeom prst="ellipse">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6" name="Straight Connector 25">
              <a:extLst>
                <a:ext uri="{FF2B5EF4-FFF2-40B4-BE49-F238E27FC236}">
                  <a16:creationId xmlns:a16="http://schemas.microsoft.com/office/drawing/2014/main" id="{B6C4AA02-613A-E335-C015-B5E4327B7089}"/>
                </a:ext>
              </a:extLst>
            </p:cNvPr>
            <p:cNvCxnSpPr>
              <a:stCxn id="24" idx="7"/>
              <a:endCxn id="24" idx="3"/>
            </p:cNvCxnSpPr>
            <p:nvPr/>
          </p:nvCxnSpPr>
          <p:spPr>
            <a:xfrm flipH="1">
              <a:off x="6397548" y="2221052"/>
              <a:ext cx="3048155" cy="3048155"/>
            </a:xfrm>
            <a:prstGeom prst="line">
              <a:avLst/>
            </a:prstGeom>
            <a:ln w="38100"/>
          </p:spPr>
          <p:style>
            <a:lnRef idx="1">
              <a:schemeClr val="accent1"/>
            </a:lnRef>
            <a:fillRef idx="0">
              <a:schemeClr val="accent1"/>
            </a:fillRef>
            <a:effectRef idx="0">
              <a:schemeClr val="accent1"/>
            </a:effectRef>
            <a:fontRef idx="minor">
              <a:schemeClr val="tx1"/>
            </a:fontRef>
          </p:style>
        </p:cxnSp>
      </p:grpSp>
      <p:grpSp>
        <p:nvGrpSpPr>
          <p:cNvPr id="28" name="Group 27">
            <a:extLst>
              <a:ext uri="{FF2B5EF4-FFF2-40B4-BE49-F238E27FC236}">
                <a16:creationId xmlns:a16="http://schemas.microsoft.com/office/drawing/2014/main" id="{7FA03EA0-C630-7C01-A220-87EDD0F50A0F}"/>
              </a:ext>
            </a:extLst>
          </p:cNvPr>
          <p:cNvGrpSpPr/>
          <p:nvPr/>
        </p:nvGrpSpPr>
        <p:grpSpPr>
          <a:xfrm>
            <a:off x="10228983" y="337468"/>
            <a:ext cx="1587872" cy="1368854"/>
            <a:chOff x="10228983" y="337468"/>
            <a:chExt cx="1587872" cy="1368854"/>
          </a:xfrm>
        </p:grpSpPr>
        <p:sp>
          <p:nvSpPr>
            <p:cNvPr id="29" name="Hexagon 28">
              <a:extLst>
                <a:ext uri="{FF2B5EF4-FFF2-40B4-BE49-F238E27FC236}">
                  <a16:creationId xmlns:a16="http://schemas.microsoft.com/office/drawing/2014/main" id="{1A536167-BAB5-380B-57C6-6BDF400107E3}"/>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30" name="Group 29">
              <a:extLst>
                <a:ext uri="{FF2B5EF4-FFF2-40B4-BE49-F238E27FC236}">
                  <a16:creationId xmlns:a16="http://schemas.microsoft.com/office/drawing/2014/main" id="{41EDDE6F-F9C1-527E-5116-3163331CC38A}"/>
                </a:ext>
              </a:extLst>
            </p:cNvPr>
            <p:cNvGrpSpPr/>
            <p:nvPr/>
          </p:nvGrpSpPr>
          <p:grpSpPr>
            <a:xfrm>
              <a:off x="10621771" y="762700"/>
              <a:ext cx="562136" cy="634675"/>
              <a:chOff x="760175" y="830142"/>
              <a:chExt cx="867619" cy="979579"/>
            </a:xfrm>
          </p:grpSpPr>
          <p:sp>
            <p:nvSpPr>
              <p:cNvPr id="34" name="Rectangle 33">
                <a:extLst>
                  <a:ext uri="{FF2B5EF4-FFF2-40B4-BE49-F238E27FC236}">
                    <a16:creationId xmlns:a16="http://schemas.microsoft.com/office/drawing/2014/main" id="{D28FF194-1C71-8C90-64E4-D5D2FBA00272}"/>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solidFill>
                      <a:schemeClr val="accent1"/>
                    </a:solidFill>
                    <a:latin typeface="Arial" panose="020B0604020202020204" pitchFamily="34" charset="0"/>
                    <a:cs typeface="Arial" panose="020B0604020202020204" pitchFamily="34" charset="0"/>
                  </a:rPr>
                  <a:t>97-98</a:t>
                </a:r>
              </a:p>
            </p:txBody>
          </p:sp>
          <p:sp>
            <p:nvSpPr>
              <p:cNvPr id="35" name="Rectangle 34">
                <a:extLst>
                  <a:ext uri="{FF2B5EF4-FFF2-40B4-BE49-F238E27FC236}">
                    <a16:creationId xmlns:a16="http://schemas.microsoft.com/office/drawing/2014/main" id="{DBC9E5AC-9A17-623F-9387-2E1F89C1C119}"/>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1" name="Group 30">
              <a:extLst>
                <a:ext uri="{FF2B5EF4-FFF2-40B4-BE49-F238E27FC236}">
                  <a16:creationId xmlns:a16="http://schemas.microsoft.com/office/drawing/2014/main" id="{6F342792-5CA2-BCBF-AB57-A97343696882}"/>
                </a:ext>
              </a:extLst>
            </p:cNvPr>
            <p:cNvGrpSpPr/>
            <p:nvPr/>
          </p:nvGrpSpPr>
          <p:grpSpPr>
            <a:xfrm>
              <a:off x="11325415" y="762701"/>
              <a:ext cx="182192" cy="634674"/>
              <a:chOff x="2121762" y="2323619"/>
              <a:chExt cx="200378" cy="825210"/>
            </a:xfrm>
          </p:grpSpPr>
          <p:sp>
            <p:nvSpPr>
              <p:cNvPr id="32" name="Isosceles Triangle 31">
                <a:extLst>
                  <a:ext uri="{FF2B5EF4-FFF2-40B4-BE49-F238E27FC236}">
                    <a16:creationId xmlns:a16="http://schemas.microsoft.com/office/drawing/2014/main" id="{21D8754C-B93A-F82E-C775-84F6A075A8AD}"/>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3" name="Rectangle 32">
                <a:extLst>
                  <a:ext uri="{FF2B5EF4-FFF2-40B4-BE49-F238E27FC236}">
                    <a16:creationId xmlns:a16="http://schemas.microsoft.com/office/drawing/2014/main" id="{0536242F-3FBB-B66A-6217-07EFD300A0D7}"/>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13861745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3" name="Title 72">
            <a:extLst>
              <a:ext uri="{FF2B5EF4-FFF2-40B4-BE49-F238E27FC236}">
                <a16:creationId xmlns:a16="http://schemas.microsoft.com/office/drawing/2014/main" id="{468306DD-596C-2AA8-A495-C53EFBA28572}"/>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1069413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44181A5-21C9-4BB0-A90B-B2EB79EC0455}"/>
              </a:ext>
            </a:extLst>
          </p:cNvPr>
          <p:cNvSpPr/>
          <p:nvPr/>
        </p:nvSpPr>
        <p:spPr>
          <a:xfrm>
            <a:off x="7535757" y="2809592"/>
            <a:ext cx="1414605" cy="4091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6B19E25E-4982-D4BD-A17A-66B433E331F7}"/>
              </a:ext>
            </a:extLst>
          </p:cNvPr>
          <p:cNvSpPr/>
          <p:nvPr/>
        </p:nvSpPr>
        <p:spPr>
          <a:xfrm>
            <a:off x="6096001" y="3252679"/>
            <a:ext cx="3026484" cy="4091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4" name="Title 3">
            <a:extLst>
              <a:ext uri="{FF2B5EF4-FFF2-40B4-BE49-F238E27FC236}">
                <a16:creationId xmlns:a16="http://schemas.microsoft.com/office/drawing/2014/main" id="{BA17EAA9-0757-4E70-857A-CCB621E253F9}"/>
              </a:ext>
            </a:extLst>
          </p:cNvPr>
          <p:cNvSpPr>
            <a:spLocks noGrp="1"/>
          </p:cNvSpPr>
          <p:nvPr>
            <p:ph type="title"/>
          </p:nvPr>
        </p:nvSpPr>
        <p:spPr>
          <a:xfrm>
            <a:off x="1661965" y="3099692"/>
            <a:ext cx="2808067" cy="562168"/>
          </a:xfrm>
        </p:spPr>
        <p:txBody>
          <a:bodyPr/>
          <a:lstStyle/>
          <a:p>
            <a:r>
              <a:rPr lang="en-CA" dirty="0"/>
              <a:t>Module aim</a:t>
            </a:r>
          </a:p>
        </p:txBody>
      </p:sp>
      <p:sp>
        <p:nvSpPr>
          <p:cNvPr id="5" name="Freeform: Shape 4">
            <a:extLst>
              <a:ext uri="{FF2B5EF4-FFF2-40B4-BE49-F238E27FC236}">
                <a16:creationId xmlns:a16="http://schemas.microsoft.com/office/drawing/2014/main" id="{436FA5E8-2F28-D7F8-5B9B-C5D03694BB0A}"/>
              </a:ext>
            </a:extLst>
          </p:cNvPr>
          <p:cNvSpPr/>
          <p:nvPr/>
        </p:nvSpPr>
        <p:spPr>
          <a:xfrm>
            <a:off x="10627804" y="4831266"/>
            <a:ext cx="762603" cy="1581439"/>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TextBox 10">
            <a:extLst>
              <a:ext uri="{FF2B5EF4-FFF2-40B4-BE49-F238E27FC236}">
                <a16:creationId xmlns:a16="http://schemas.microsoft.com/office/drawing/2014/main" id="{E24EEE1C-BE7F-4B6C-BA92-E8B3F36132B2}"/>
              </a:ext>
            </a:extLst>
          </p:cNvPr>
          <p:cNvSpPr txBox="1"/>
          <p:nvPr/>
        </p:nvSpPr>
        <p:spPr>
          <a:xfrm>
            <a:off x="6096000" y="1915114"/>
            <a:ext cx="4664111" cy="2677656"/>
          </a:xfrm>
          <a:prstGeom prst="rect">
            <a:avLst/>
          </a:prstGeom>
          <a:noFill/>
        </p:spPr>
        <p:txBody>
          <a:bodyPr wrap="square" lIns="91440" tIns="45720" rIns="91440" bIns="45720" anchor="t">
            <a:spAutoFit/>
          </a:bodyPr>
          <a:lstStyle/>
          <a:p>
            <a:r>
              <a:rPr lang="en-GB" sz="2800" b="1" dirty="0">
                <a:effectLst/>
                <a:latin typeface="Arial" panose="020B0604020202020204" pitchFamily="34" charset="0"/>
                <a:ea typeface="Calibri" panose="020F0502020204030204" pitchFamily="34" charset="0"/>
                <a:cs typeface="Arial" panose="020B0604020202020204" pitchFamily="34" charset="0"/>
              </a:rPr>
              <a:t>To provide participants with the knowledge and skills to </a:t>
            </a:r>
            <a:r>
              <a:rPr lang="en-GB" sz="2800" b="1" dirty="0">
                <a:latin typeface="Arial" panose="020B0604020202020204" pitchFamily="34" charset="0"/>
                <a:ea typeface="Calibri" panose="020F0502020204030204" pitchFamily="34" charset="0"/>
                <a:cs typeface="Arial" panose="020B0604020202020204" pitchFamily="34" charset="0"/>
              </a:rPr>
              <a:t>identify</a:t>
            </a:r>
            <a:r>
              <a:rPr lang="en-GB" sz="2800" b="1" dirty="0">
                <a:effectLst/>
                <a:latin typeface="Arial" panose="020B0604020202020204" pitchFamily="34" charset="0"/>
                <a:ea typeface="Calibri" panose="020F0502020204030204" pitchFamily="34" charset="0"/>
                <a:cs typeface="Arial" panose="020B0604020202020204" pitchFamily="34" charset="0"/>
              </a:rPr>
              <a:t> and </a:t>
            </a:r>
            <a:r>
              <a:rPr lang="en-GB" sz="2800" b="1" dirty="0">
                <a:latin typeface="Arial" panose="020B0604020202020204" pitchFamily="34" charset="0"/>
                <a:ea typeface="Calibri" panose="020F0502020204030204" pitchFamily="34" charset="0"/>
                <a:cs typeface="Arial" panose="020B0604020202020204" pitchFamily="34" charset="0"/>
              </a:rPr>
              <a:t>register children, in line with inter-agency guidelines and standards </a:t>
            </a:r>
            <a:endParaRPr lang="en-US" sz="2800" b="1"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911184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24C57-4267-9634-3162-81EB484EDB7F}"/>
              </a:ext>
            </a:extLst>
          </p:cNvPr>
          <p:cNvSpPr>
            <a:spLocks noGrp="1"/>
          </p:cNvSpPr>
          <p:nvPr>
            <p:ph type="title"/>
          </p:nvPr>
        </p:nvSpPr>
        <p:spPr/>
        <p:txBody>
          <a:bodyPr/>
          <a:lstStyle/>
          <a:p>
            <a:r>
              <a:rPr lang="en-GB" dirty="0"/>
              <a:t>Review the case management form</a:t>
            </a:r>
            <a:endParaRPr lang="en-BE" dirty="0"/>
          </a:p>
        </p:txBody>
      </p:sp>
      <p:grpSp>
        <p:nvGrpSpPr>
          <p:cNvPr id="3" name="Group 2">
            <a:extLst>
              <a:ext uri="{FF2B5EF4-FFF2-40B4-BE49-F238E27FC236}">
                <a16:creationId xmlns:a16="http://schemas.microsoft.com/office/drawing/2014/main" id="{BDCA6EA1-4111-05A0-0FA3-8D21154C7490}"/>
              </a:ext>
            </a:extLst>
          </p:cNvPr>
          <p:cNvGrpSpPr/>
          <p:nvPr/>
        </p:nvGrpSpPr>
        <p:grpSpPr>
          <a:xfrm>
            <a:off x="4350976" y="2257295"/>
            <a:ext cx="3128347" cy="3002347"/>
            <a:chOff x="1744894" y="2192954"/>
            <a:chExt cx="2564275" cy="2460995"/>
          </a:xfrm>
        </p:grpSpPr>
        <p:grpSp>
          <p:nvGrpSpPr>
            <p:cNvPr id="4" name="Group 3">
              <a:extLst>
                <a:ext uri="{FF2B5EF4-FFF2-40B4-BE49-F238E27FC236}">
                  <a16:creationId xmlns:a16="http://schemas.microsoft.com/office/drawing/2014/main" id="{49F77A3C-80D8-6253-203F-D8A0497924BB}"/>
                </a:ext>
              </a:extLst>
            </p:cNvPr>
            <p:cNvGrpSpPr/>
            <p:nvPr/>
          </p:nvGrpSpPr>
          <p:grpSpPr>
            <a:xfrm>
              <a:off x="1744894" y="2192954"/>
              <a:ext cx="2564275" cy="2460995"/>
              <a:chOff x="1459832" y="2812046"/>
              <a:chExt cx="1953652" cy="1874967"/>
            </a:xfrm>
          </p:grpSpPr>
          <p:sp>
            <p:nvSpPr>
              <p:cNvPr id="13" name="Rectangle: Single Corner Snipped 12">
                <a:extLst>
                  <a:ext uri="{FF2B5EF4-FFF2-40B4-BE49-F238E27FC236}">
                    <a16:creationId xmlns:a16="http://schemas.microsoft.com/office/drawing/2014/main" id="{D4224EB7-A497-1879-16C3-27E5C709AA4B}"/>
                  </a:ext>
                </a:extLst>
              </p:cNvPr>
              <p:cNvSpPr/>
              <p:nvPr/>
            </p:nvSpPr>
            <p:spPr>
              <a:xfrm rot="20978324">
                <a:off x="1459832" y="2999874"/>
                <a:ext cx="1283368" cy="1556084"/>
              </a:xfrm>
              <a:prstGeom prst="snip1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Rectangle: Single Corner Snipped 13">
                <a:extLst>
                  <a:ext uri="{FF2B5EF4-FFF2-40B4-BE49-F238E27FC236}">
                    <a16:creationId xmlns:a16="http://schemas.microsoft.com/office/drawing/2014/main" id="{060753A2-135D-699A-54AB-C1017AB6B738}"/>
                  </a:ext>
                </a:extLst>
              </p:cNvPr>
              <p:cNvSpPr/>
              <p:nvPr/>
            </p:nvSpPr>
            <p:spPr>
              <a:xfrm>
                <a:off x="1871174" y="2812046"/>
                <a:ext cx="1283368" cy="1556084"/>
              </a:xfrm>
              <a:prstGeom prst="snip1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Rectangle: Single Corner Snipped 14">
                <a:extLst>
                  <a:ext uri="{FF2B5EF4-FFF2-40B4-BE49-F238E27FC236}">
                    <a16:creationId xmlns:a16="http://schemas.microsoft.com/office/drawing/2014/main" id="{94463692-A4EE-EC98-6A83-E3FB8B311AFF}"/>
                  </a:ext>
                </a:extLst>
              </p:cNvPr>
              <p:cNvSpPr/>
              <p:nvPr/>
            </p:nvSpPr>
            <p:spPr>
              <a:xfrm rot="582585">
                <a:off x="2130116" y="3130929"/>
                <a:ext cx="1283368" cy="1556084"/>
              </a:xfrm>
              <a:prstGeom prst="snip1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5" name="Group 4">
              <a:extLst>
                <a:ext uri="{FF2B5EF4-FFF2-40B4-BE49-F238E27FC236}">
                  <a16:creationId xmlns:a16="http://schemas.microsoft.com/office/drawing/2014/main" id="{84E70B83-769D-245D-9B1F-F86E1E83FDC0}"/>
                </a:ext>
              </a:extLst>
            </p:cNvPr>
            <p:cNvGrpSpPr/>
            <p:nvPr/>
          </p:nvGrpSpPr>
          <p:grpSpPr>
            <a:xfrm rot="619501">
              <a:off x="3224746" y="3087487"/>
              <a:ext cx="506112" cy="1135915"/>
              <a:chOff x="5960196" y="3632825"/>
              <a:chExt cx="324376" cy="728028"/>
            </a:xfrm>
            <a:solidFill>
              <a:schemeClr val="bg1"/>
            </a:solidFill>
          </p:grpSpPr>
          <p:sp>
            <p:nvSpPr>
              <p:cNvPr id="6" name="Round Same Side Corner Rectangle 46">
                <a:extLst>
                  <a:ext uri="{FF2B5EF4-FFF2-40B4-BE49-F238E27FC236}">
                    <a16:creationId xmlns:a16="http://schemas.microsoft.com/office/drawing/2014/main" id="{A97B857C-05A1-DD55-D92C-F70731E4CD7E}"/>
                  </a:ext>
                </a:extLst>
              </p:cNvPr>
              <p:cNvSpPr/>
              <p:nvPr/>
            </p:nvSpPr>
            <p:spPr>
              <a:xfrm>
                <a:off x="5962575" y="4012912"/>
                <a:ext cx="320731" cy="34794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Oval 6">
                <a:extLst>
                  <a:ext uri="{FF2B5EF4-FFF2-40B4-BE49-F238E27FC236}">
                    <a16:creationId xmlns:a16="http://schemas.microsoft.com/office/drawing/2014/main" id="{C7774535-BA7F-CC11-CB82-85437135EE5B}"/>
                  </a:ext>
                </a:extLst>
              </p:cNvPr>
              <p:cNvSpPr/>
              <p:nvPr/>
            </p:nvSpPr>
            <p:spPr>
              <a:xfrm>
                <a:off x="5960196" y="3632825"/>
                <a:ext cx="324376" cy="3243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grpSp>
        <p:nvGrpSpPr>
          <p:cNvPr id="16" name="Group 15">
            <a:extLst>
              <a:ext uri="{FF2B5EF4-FFF2-40B4-BE49-F238E27FC236}">
                <a16:creationId xmlns:a16="http://schemas.microsoft.com/office/drawing/2014/main" id="{8EBAC530-A57F-AF0F-C273-45FB45976A1A}"/>
              </a:ext>
            </a:extLst>
          </p:cNvPr>
          <p:cNvGrpSpPr/>
          <p:nvPr/>
        </p:nvGrpSpPr>
        <p:grpSpPr>
          <a:xfrm>
            <a:off x="10228983" y="337468"/>
            <a:ext cx="1587872" cy="1368854"/>
            <a:chOff x="10228983" y="337468"/>
            <a:chExt cx="1587872" cy="1368854"/>
          </a:xfrm>
        </p:grpSpPr>
        <p:sp>
          <p:nvSpPr>
            <p:cNvPr id="17" name="Hexagon 16">
              <a:extLst>
                <a:ext uri="{FF2B5EF4-FFF2-40B4-BE49-F238E27FC236}">
                  <a16:creationId xmlns:a16="http://schemas.microsoft.com/office/drawing/2014/main" id="{F9958749-03EB-9B01-9F06-9A2D8D2072B3}"/>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8" name="Group 17">
              <a:extLst>
                <a:ext uri="{FF2B5EF4-FFF2-40B4-BE49-F238E27FC236}">
                  <a16:creationId xmlns:a16="http://schemas.microsoft.com/office/drawing/2014/main" id="{6CBAB148-E147-2FC7-4CD4-54502A014E97}"/>
                </a:ext>
              </a:extLst>
            </p:cNvPr>
            <p:cNvGrpSpPr/>
            <p:nvPr/>
          </p:nvGrpSpPr>
          <p:grpSpPr>
            <a:xfrm>
              <a:off x="10741851" y="707024"/>
              <a:ext cx="562136" cy="634675"/>
              <a:chOff x="760175" y="830141"/>
              <a:chExt cx="867619" cy="979580"/>
            </a:xfrm>
          </p:grpSpPr>
          <p:sp>
            <p:nvSpPr>
              <p:cNvPr id="19" name="Rectangle 18">
                <a:extLst>
                  <a:ext uri="{FF2B5EF4-FFF2-40B4-BE49-F238E27FC236}">
                    <a16:creationId xmlns:a16="http://schemas.microsoft.com/office/drawing/2014/main" id="{9745452F-8841-9A1A-2C1E-D8196BB3D235}"/>
                  </a:ext>
                </a:extLst>
              </p:cNvPr>
              <p:cNvSpPr/>
              <p:nvPr/>
            </p:nvSpPr>
            <p:spPr>
              <a:xfrm>
                <a:off x="864636" y="830141"/>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600" b="1" dirty="0">
                    <a:solidFill>
                      <a:schemeClr val="accent1"/>
                    </a:solidFill>
                    <a:latin typeface="Arial" panose="020B0604020202020204" pitchFamily="34" charset="0"/>
                    <a:cs typeface="Arial" panose="020B0604020202020204" pitchFamily="34" charset="0"/>
                  </a:rPr>
                  <a:t>99-100</a:t>
                </a:r>
              </a:p>
            </p:txBody>
          </p:sp>
          <p:sp>
            <p:nvSpPr>
              <p:cNvPr id="20" name="Rectangle 19">
                <a:extLst>
                  <a:ext uri="{FF2B5EF4-FFF2-40B4-BE49-F238E27FC236}">
                    <a16:creationId xmlns:a16="http://schemas.microsoft.com/office/drawing/2014/main" id="{DF53C3BE-3445-276E-9D58-DCC749C4BAFD}"/>
                  </a:ext>
                </a:extLst>
              </p:cNvPr>
              <p:cNvSpPr/>
              <p:nvPr/>
            </p:nvSpPr>
            <p:spPr>
              <a:xfrm>
                <a:off x="760175" y="830143"/>
                <a:ext cx="149292" cy="97957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16352708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80D2E-B75A-46C9-C93E-4791234FA4EB}"/>
              </a:ext>
            </a:extLst>
          </p:cNvPr>
          <p:cNvSpPr>
            <a:spLocks noGrp="1"/>
          </p:cNvSpPr>
          <p:nvPr>
            <p:ph type="title"/>
          </p:nvPr>
        </p:nvSpPr>
        <p:spPr/>
        <p:txBody>
          <a:bodyPr/>
          <a:lstStyle/>
          <a:p>
            <a:r>
              <a:rPr lang="en-GB" dirty="0"/>
              <a:t>Role play</a:t>
            </a:r>
            <a:endParaRPr lang="en-BE" dirty="0"/>
          </a:p>
        </p:txBody>
      </p:sp>
      <p:grpSp>
        <p:nvGrpSpPr>
          <p:cNvPr id="3" name="Group 2">
            <a:extLst>
              <a:ext uri="{FF2B5EF4-FFF2-40B4-BE49-F238E27FC236}">
                <a16:creationId xmlns:a16="http://schemas.microsoft.com/office/drawing/2014/main" id="{A612C6DA-2ACB-0B02-26A1-DAEC235651CC}"/>
              </a:ext>
            </a:extLst>
          </p:cNvPr>
          <p:cNvGrpSpPr/>
          <p:nvPr/>
        </p:nvGrpSpPr>
        <p:grpSpPr>
          <a:xfrm>
            <a:off x="1329070" y="2106635"/>
            <a:ext cx="1758272" cy="2079297"/>
            <a:chOff x="6846848" y="1141103"/>
            <a:chExt cx="999203" cy="1170617"/>
          </a:xfrm>
          <a:solidFill>
            <a:schemeClr val="accent1"/>
          </a:solidFill>
        </p:grpSpPr>
        <p:sp>
          <p:nvSpPr>
            <p:cNvPr id="4" name="Rectangle: Rounded Corners 3">
              <a:extLst>
                <a:ext uri="{FF2B5EF4-FFF2-40B4-BE49-F238E27FC236}">
                  <a16:creationId xmlns:a16="http://schemas.microsoft.com/office/drawing/2014/main" id="{C8B0FBFB-EF08-6CA8-B5F5-76EB8F545B30}"/>
                </a:ext>
              </a:extLst>
            </p:cNvPr>
            <p:cNvSpPr/>
            <p:nvPr/>
          </p:nvSpPr>
          <p:spPr>
            <a:xfrm rot="1100420">
              <a:off x="7141985" y="1874813"/>
              <a:ext cx="152400" cy="436907"/>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 name="Oval 4">
              <a:extLst>
                <a:ext uri="{FF2B5EF4-FFF2-40B4-BE49-F238E27FC236}">
                  <a16:creationId xmlns:a16="http://schemas.microsoft.com/office/drawing/2014/main" id="{F11DF7EE-CDEE-D3C9-9649-5721AA0E38C3}"/>
                </a:ext>
              </a:extLst>
            </p:cNvPr>
            <p:cNvSpPr/>
            <p:nvPr/>
          </p:nvSpPr>
          <p:spPr>
            <a:xfrm rot="826591">
              <a:off x="6902427"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 name="Oval 5">
              <a:extLst>
                <a:ext uri="{FF2B5EF4-FFF2-40B4-BE49-F238E27FC236}">
                  <a16:creationId xmlns:a16="http://schemas.microsoft.com/office/drawing/2014/main" id="{ACFCE57C-40E4-DD7C-DE2C-2D724ED81D93}"/>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7" name="Oval 6">
              <a:extLst>
                <a:ext uri="{FF2B5EF4-FFF2-40B4-BE49-F238E27FC236}">
                  <a16:creationId xmlns:a16="http://schemas.microsoft.com/office/drawing/2014/main" id="{66B6CF52-30E4-F88B-4386-0D3DA1DEAE32}"/>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Block Arc 7">
              <a:extLst>
                <a:ext uri="{FF2B5EF4-FFF2-40B4-BE49-F238E27FC236}">
                  <a16:creationId xmlns:a16="http://schemas.microsoft.com/office/drawing/2014/main" id="{ECD2561F-A784-1444-682F-C71C3BD39BBF}"/>
                </a:ext>
              </a:extLst>
            </p:cNvPr>
            <p:cNvSpPr/>
            <p:nvPr/>
          </p:nvSpPr>
          <p:spPr>
            <a:xfrm rot="11719641">
              <a:off x="7178956" y="163781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latin typeface="Arial" panose="020B0604020202020204" pitchFamily="34" charset="0"/>
                <a:cs typeface="Arial" panose="020B0604020202020204" pitchFamily="34" charset="0"/>
              </a:endParaRPr>
            </a:p>
          </p:txBody>
        </p:sp>
      </p:grpSp>
      <p:grpSp>
        <p:nvGrpSpPr>
          <p:cNvPr id="9" name="Group 8">
            <a:extLst>
              <a:ext uri="{FF2B5EF4-FFF2-40B4-BE49-F238E27FC236}">
                <a16:creationId xmlns:a16="http://schemas.microsoft.com/office/drawing/2014/main" id="{A8B9C04B-4ADE-7387-EEC4-E4BA9EC6C451}"/>
              </a:ext>
            </a:extLst>
          </p:cNvPr>
          <p:cNvGrpSpPr/>
          <p:nvPr/>
        </p:nvGrpSpPr>
        <p:grpSpPr>
          <a:xfrm rot="19632759">
            <a:off x="3349168" y="2884825"/>
            <a:ext cx="1758270" cy="2111528"/>
            <a:chOff x="6846848" y="1141103"/>
            <a:chExt cx="999203" cy="1188766"/>
          </a:xfrm>
          <a:solidFill>
            <a:schemeClr val="accent1"/>
          </a:solidFill>
        </p:grpSpPr>
        <p:sp>
          <p:nvSpPr>
            <p:cNvPr id="10" name="Rectangle: Rounded Corners 9">
              <a:extLst>
                <a:ext uri="{FF2B5EF4-FFF2-40B4-BE49-F238E27FC236}">
                  <a16:creationId xmlns:a16="http://schemas.microsoft.com/office/drawing/2014/main" id="{66B66D54-DCFA-DE2E-EE3C-5DBFF91849A2}"/>
                </a:ext>
              </a:extLst>
            </p:cNvPr>
            <p:cNvSpPr/>
            <p:nvPr/>
          </p:nvSpPr>
          <p:spPr>
            <a:xfrm rot="582262">
              <a:off x="7185878" y="1892961"/>
              <a:ext cx="152400" cy="436908"/>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1" name="Oval 10">
              <a:extLst>
                <a:ext uri="{FF2B5EF4-FFF2-40B4-BE49-F238E27FC236}">
                  <a16:creationId xmlns:a16="http://schemas.microsoft.com/office/drawing/2014/main" id="{018584D5-8208-93C8-C950-B8B3FC810AD5}"/>
                </a:ext>
              </a:extLst>
            </p:cNvPr>
            <p:cNvSpPr/>
            <p:nvPr/>
          </p:nvSpPr>
          <p:spPr>
            <a:xfrm rot="826591">
              <a:off x="6902428"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2" name="Oval 11">
              <a:extLst>
                <a:ext uri="{FF2B5EF4-FFF2-40B4-BE49-F238E27FC236}">
                  <a16:creationId xmlns:a16="http://schemas.microsoft.com/office/drawing/2014/main" id="{181810B7-3CB0-76B2-227B-0E9C2993B7C3}"/>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3" name="Oval 12">
              <a:extLst>
                <a:ext uri="{FF2B5EF4-FFF2-40B4-BE49-F238E27FC236}">
                  <a16:creationId xmlns:a16="http://schemas.microsoft.com/office/drawing/2014/main" id="{06130BEF-A635-D51A-8DA2-A4F10BA8B42A}"/>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4" name="Block Arc 13">
              <a:extLst>
                <a:ext uri="{FF2B5EF4-FFF2-40B4-BE49-F238E27FC236}">
                  <a16:creationId xmlns:a16="http://schemas.microsoft.com/office/drawing/2014/main" id="{659D9391-CB45-79CD-EAFE-8B6081C7283C}"/>
                </a:ext>
              </a:extLst>
            </p:cNvPr>
            <p:cNvSpPr/>
            <p:nvPr/>
          </p:nvSpPr>
          <p:spPr>
            <a:xfrm rot="726908">
              <a:off x="7119521" y="173008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latin typeface="Arial" panose="020B0604020202020204" pitchFamily="34" charset="0"/>
                <a:cs typeface="Arial" panose="020B0604020202020204" pitchFamily="34" charset="0"/>
              </a:endParaRPr>
            </a:p>
          </p:txBody>
        </p:sp>
      </p:grpSp>
      <p:sp>
        <p:nvSpPr>
          <p:cNvPr id="15" name="TextBox 14">
            <a:extLst>
              <a:ext uri="{FF2B5EF4-FFF2-40B4-BE49-F238E27FC236}">
                <a16:creationId xmlns:a16="http://schemas.microsoft.com/office/drawing/2014/main" id="{073BF824-B14C-E3FB-0E2A-6042ADE35425}"/>
              </a:ext>
            </a:extLst>
          </p:cNvPr>
          <p:cNvSpPr txBox="1"/>
          <p:nvPr/>
        </p:nvSpPr>
        <p:spPr>
          <a:xfrm>
            <a:off x="5954233" y="2719524"/>
            <a:ext cx="4678325" cy="1938992"/>
          </a:xfrm>
          <a:prstGeom prst="rect">
            <a:avLst/>
          </a:prstGeom>
          <a:noFill/>
        </p:spPr>
        <p:txBody>
          <a:bodyPr wrap="square" rtlCol="0">
            <a:spAutoFit/>
          </a:bodyPr>
          <a:lstStyle/>
          <a:p>
            <a:pPr algn="ctr"/>
            <a:r>
              <a:rPr lang="en-GB" sz="3000" b="1" dirty="0">
                <a:latin typeface="Arial" panose="020B0604020202020204" pitchFamily="34" charset="0"/>
                <a:cs typeface="Arial" panose="020B0604020202020204" pitchFamily="34" charset="0"/>
              </a:rPr>
              <a:t>Practice seeking informed consent and informed assent in a role play!</a:t>
            </a:r>
            <a:endParaRPr lang="en-BE" sz="3000" b="1" dirty="0">
              <a:latin typeface="Arial" panose="020B0604020202020204" pitchFamily="34" charset="0"/>
              <a:cs typeface="Arial" panose="020B0604020202020204" pitchFamily="34" charset="0"/>
            </a:endParaRPr>
          </a:p>
        </p:txBody>
      </p:sp>
      <p:grpSp>
        <p:nvGrpSpPr>
          <p:cNvPr id="16" name="Group 15">
            <a:extLst>
              <a:ext uri="{FF2B5EF4-FFF2-40B4-BE49-F238E27FC236}">
                <a16:creationId xmlns:a16="http://schemas.microsoft.com/office/drawing/2014/main" id="{EC4C704F-D756-5DF6-EE99-3E7C6F2AE507}"/>
              </a:ext>
            </a:extLst>
          </p:cNvPr>
          <p:cNvGrpSpPr/>
          <p:nvPr/>
        </p:nvGrpSpPr>
        <p:grpSpPr>
          <a:xfrm>
            <a:off x="10228983" y="337468"/>
            <a:ext cx="1587872" cy="1368854"/>
            <a:chOff x="10228983" y="337468"/>
            <a:chExt cx="1587872" cy="1368854"/>
          </a:xfrm>
        </p:grpSpPr>
        <p:sp>
          <p:nvSpPr>
            <p:cNvPr id="17" name="Hexagon 16">
              <a:extLst>
                <a:ext uri="{FF2B5EF4-FFF2-40B4-BE49-F238E27FC236}">
                  <a16:creationId xmlns:a16="http://schemas.microsoft.com/office/drawing/2014/main" id="{0B4743F3-098A-881F-6EB1-91A016901903}"/>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8" name="Group 17">
              <a:extLst>
                <a:ext uri="{FF2B5EF4-FFF2-40B4-BE49-F238E27FC236}">
                  <a16:creationId xmlns:a16="http://schemas.microsoft.com/office/drawing/2014/main" id="{DEC74F60-0372-FE9F-9C16-231965EF4B59}"/>
                </a:ext>
              </a:extLst>
            </p:cNvPr>
            <p:cNvGrpSpPr/>
            <p:nvPr/>
          </p:nvGrpSpPr>
          <p:grpSpPr>
            <a:xfrm>
              <a:off x="10621771" y="762700"/>
              <a:ext cx="562136" cy="634675"/>
              <a:chOff x="760175" y="830142"/>
              <a:chExt cx="867619" cy="979579"/>
            </a:xfrm>
          </p:grpSpPr>
          <p:sp>
            <p:nvSpPr>
              <p:cNvPr id="22" name="Rectangle 21">
                <a:extLst>
                  <a:ext uri="{FF2B5EF4-FFF2-40B4-BE49-F238E27FC236}">
                    <a16:creationId xmlns:a16="http://schemas.microsoft.com/office/drawing/2014/main" id="{FD567E37-D068-6FC9-64A7-64CE41783D7D}"/>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b="1" dirty="0">
                    <a:solidFill>
                      <a:schemeClr val="accent1"/>
                    </a:solidFill>
                    <a:latin typeface="Arial" panose="020B0604020202020204" pitchFamily="34" charset="0"/>
                    <a:cs typeface="Arial" panose="020B0604020202020204" pitchFamily="34" charset="0"/>
                  </a:rPr>
                  <a:t>101</a:t>
                </a:r>
              </a:p>
            </p:txBody>
          </p:sp>
          <p:sp>
            <p:nvSpPr>
              <p:cNvPr id="31" name="Rectangle 30">
                <a:extLst>
                  <a:ext uri="{FF2B5EF4-FFF2-40B4-BE49-F238E27FC236}">
                    <a16:creationId xmlns:a16="http://schemas.microsoft.com/office/drawing/2014/main" id="{849A371F-6EA3-4BF1-92FF-80338D54F3DC}"/>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9" name="Group 18">
              <a:extLst>
                <a:ext uri="{FF2B5EF4-FFF2-40B4-BE49-F238E27FC236}">
                  <a16:creationId xmlns:a16="http://schemas.microsoft.com/office/drawing/2014/main" id="{F9E16C70-BD86-EF2B-5A1C-27643332D042}"/>
                </a:ext>
              </a:extLst>
            </p:cNvPr>
            <p:cNvGrpSpPr/>
            <p:nvPr/>
          </p:nvGrpSpPr>
          <p:grpSpPr>
            <a:xfrm>
              <a:off x="11325415" y="762701"/>
              <a:ext cx="182192" cy="634674"/>
              <a:chOff x="2121762" y="2323619"/>
              <a:chExt cx="200378" cy="825210"/>
            </a:xfrm>
          </p:grpSpPr>
          <p:sp>
            <p:nvSpPr>
              <p:cNvPr id="20" name="Isosceles Triangle 19">
                <a:extLst>
                  <a:ext uri="{FF2B5EF4-FFF2-40B4-BE49-F238E27FC236}">
                    <a16:creationId xmlns:a16="http://schemas.microsoft.com/office/drawing/2014/main" id="{32645E31-EB46-8B26-F3B0-492040ACB55A}"/>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Rectangle 20">
                <a:extLst>
                  <a:ext uri="{FF2B5EF4-FFF2-40B4-BE49-F238E27FC236}">
                    <a16:creationId xmlns:a16="http://schemas.microsoft.com/office/drawing/2014/main" id="{B6AEF5C8-57D9-0944-A661-B4A5A2973B59}"/>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24" name="TextBox 23">
            <a:extLst>
              <a:ext uri="{FF2B5EF4-FFF2-40B4-BE49-F238E27FC236}">
                <a16:creationId xmlns:a16="http://schemas.microsoft.com/office/drawing/2014/main" id="{C2EF6C64-CFB6-C1B3-2066-A6553103BCF3}"/>
              </a:ext>
            </a:extLst>
          </p:cNvPr>
          <p:cNvSpPr txBox="1"/>
          <p:nvPr/>
        </p:nvSpPr>
        <p:spPr>
          <a:xfrm>
            <a:off x="469055" y="306914"/>
            <a:ext cx="2008893" cy="400110"/>
          </a:xfrm>
          <a:prstGeom prst="rect">
            <a:avLst/>
          </a:prstGeom>
          <a:noFill/>
        </p:spPr>
        <p:txBody>
          <a:bodyPr wrap="square" rtlCol="0">
            <a:spAutoFit/>
          </a:bodyPr>
          <a:lstStyle/>
          <a:p>
            <a:r>
              <a:rPr lang="en-GB" sz="2000" b="1" dirty="0">
                <a:highlight>
                  <a:srgbClr val="FFFF00"/>
                </a:highlight>
                <a:latin typeface="Arial" panose="020B0604020202020204" pitchFamily="34" charset="0"/>
                <a:cs typeface="Arial" panose="020B0604020202020204" pitchFamily="34" charset="0"/>
              </a:rPr>
              <a:t>ADAPT</a:t>
            </a:r>
            <a:endParaRPr lang="en-BE" sz="2000" b="1" dirty="0">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77896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CF21D-3E1C-1F3E-3000-93F800C2A5CF}"/>
              </a:ext>
            </a:extLst>
          </p:cNvPr>
          <p:cNvSpPr>
            <a:spLocks noGrp="1"/>
          </p:cNvSpPr>
          <p:nvPr>
            <p:ph type="title"/>
          </p:nvPr>
        </p:nvSpPr>
        <p:spPr/>
        <p:txBody>
          <a:bodyPr/>
          <a:lstStyle/>
          <a:p>
            <a:r>
              <a:rPr lang="en-GB" dirty="0"/>
              <a:t>Tips to seek informed assent</a:t>
            </a:r>
            <a:endParaRPr lang="en-BE" dirty="0"/>
          </a:p>
        </p:txBody>
      </p:sp>
      <p:sp>
        <p:nvSpPr>
          <p:cNvPr id="6" name="TextBox 5">
            <a:extLst>
              <a:ext uri="{FF2B5EF4-FFF2-40B4-BE49-F238E27FC236}">
                <a16:creationId xmlns:a16="http://schemas.microsoft.com/office/drawing/2014/main" id="{6B63388D-31B2-EC45-3122-05AAA6251EF1}"/>
              </a:ext>
            </a:extLst>
          </p:cNvPr>
          <p:cNvSpPr txBox="1"/>
          <p:nvPr/>
        </p:nvSpPr>
        <p:spPr>
          <a:xfrm>
            <a:off x="1539240" y="1484539"/>
            <a:ext cx="4434177" cy="4031873"/>
          </a:xfrm>
          <a:prstGeom prst="rect">
            <a:avLst/>
          </a:prstGeom>
          <a:noFill/>
        </p:spPr>
        <p:txBody>
          <a:bodyPr wrap="square" rtlCol="0">
            <a:spAutoFit/>
          </a:bodyPr>
          <a:lstStyle/>
          <a:p>
            <a:r>
              <a:rPr lang="en-GB" sz="1600" dirty="0">
                <a:latin typeface="Arial" panose="020B0604020202020204" pitchFamily="34" charset="0"/>
                <a:cs typeface="Arial" panose="020B0604020202020204" pitchFamily="34" charset="0"/>
              </a:rPr>
              <a:t>Do not read directly from the Informed Consent/Assent form!</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Apply the different communication techniques:</a:t>
            </a:r>
          </a:p>
          <a:p>
            <a:pPr marL="447675" lvl="1"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Adjusted words and sentences used to the age, developmental stage and abilities of the child (for example say “I will keep your information safe” rather than “I will adhere to data protection protocols”)</a:t>
            </a:r>
          </a:p>
          <a:p>
            <a:pPr marL="447675" lvl="1"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T</a:t>
            </a:r>
            <a:r>
              <a:rPr lang="en-GB" sz="1600" b="0" dirty="0">
                <a:effectLst/>
                <a:latin typeface="Arial" panose="020B0604020202020204" pitchFamily="34" charset="0"/>
                <a:cs typeface="Arial" panose="020B0604020202020204" pitchFamily="34" charset="0"/>
              </a:rPr>
              <a:t>he assent form should be simple enough for the child to understand what they are agreeing to do</a:t>
            </a:r>
            <a:endParaRPr lang="en-GB" sz="1600" dirty="0">
              <a:latin typeface="Arial" panose="020B0604020202020204" pitchFamily="34" charset="0"/>
              <a:cs typeface="Arial" panose="020B0604020202020204" pitchFamily="34" charset="0"/>
            </a:endParaRPr>
          </a:p>
          <a:p>
            <a:pPr marL="447675" lvl="1" indent="-285750">
              <a:buFont typeface="Arial" panose="020B0604020202020204" pitchFamily="34" charset="0"/>
              <a:buChar char="•"/>
            </a:pPr>
            <a:r>
              <a:rPr lang="en-GB" sz="1600" b="0" i="0" u="none" strike="noStrike" baseline="0" dirty="0">
                <a:latin typeface="Arial" panose="020B0604020202020204" pitchFamily="34" charset="0"/>
                <a:cs typeface="Arial" panose="020B0604020202020204" pitchFamily="34" charset="0"/>
              </a:rPr>
              <a:t>Use non-verbal communication to try to build trust with the child and also try to read their non-verbal communication as it can give an indication of how they feel </a:t>
            </a:r>
            <a:endParaRPr lang="en-GB" sz="1600" dirty="0">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ED4775E0-2284-FFDA-1005-4D1FDF5420D0}"/>
              </a:ext>
            </a:extLst>
          </p:cNvPr>
          <p:cNvGrpSpPr/>
          <p:nvPr/>
        </p:nvGrpSpPr>
        <p:grpSpPr>
          <a:xfrm>
            <a:off x="788776" y="1484539"/>
            <a:ext cx="513497" cy="536576"/>
            <a:chOff x="7345680" y="2484120"/>
            <a:chExt cx="904240" cy="944880"/>
          </a:xfrm>
        </p:grpSpPr>
        <p:sp>
          <p:nvSpPr>
            <p:cNvPr id="4" name="Oval 3">
              <a:extLst>
                <a:ext uri="{FF2B5EF4-FFF2-40B4-BE49-F238E27FC236}">
                  <a16:creationId xmlns:a16="http://schemas.microsoft.com/office/drawing/2014/main" id="{31F87968-5897-1C53-CC80-93B5B1E26A10}"/>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L-Shape 4">
              <a:extLst>
                <a:ext uri="{FF2B5EF4-FFF2-40B4-BE49-F238E27FC236}">
                  <a16:creationId xmlns:a16="http://schemas.microsoft.com/office/drawing/2014/main" id="{7E0B9EBD-BE69-7A35-9D41-C963ACC8EC0E}"/>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7" name="TextBox 6">
            <a:extLst>
              <a:ext uri="{FF2B5EF4-FFF2-40B4-BE49-F238E27FC236}">
                <a16:creationId xmlns:a16="http://schemas.microsoft.com/office/drawing/2014/main" id="{C8A74A2B-BC5C-9353-9D03-031BB62AF333}"/>
              </a:ext>
            </a:extLst>
          </p:cNvPr>
          <p:cNvSpPr txBox="1"/>
          <p:nvPr/>
        </p:nvSpPr>
        <p:spPr>
          <a:xfrm>
            <a:off x="7375684" y="1484539"/>
            <a:ext cx="3868785" cy="4278094"/>
          </a:xfrm>
          <a:prstGeom prst="rect">
            <a:avLst/>
          </a:prstGeom>
          <a:noFill/>
        </p:spPr>
        <p:txBody>
          <a:bodyPr wrap="square" rtlCol="0">
            <a:spAutoFit/>
          </a:bodyPr>
          <a:lstStyle/>
          <a:p>
            <a:r>
              <a:rPr lang="en-GB" sz="1600" dirty="0">
                <a:latin typeface="Arial" panose="020B0604020202020204" pitchFamily="34" charset="0"/>
                <a:cs typeface="Arial" panose="020B0604020202020204" pitchFamily="34" charset="0"/>
              </a:rPr>
              <a:t>Make sure they understand that their </a:t>
            </a:r>
            <a:r>
              <a:rPr lang="en-GB" sz="1600" b="0" dirty="0">
                <a:effectLst/>
                <a:latin typeface="Arial" panose="020B0604020202020204" pitchFamily="34" charset="0"/>
                <a:cs typeface="Arial" panose="020B0604020202020204" pitchFamily="34" charset="0"/>
              </a:rPr>
              <a:t>participation is voluntary and that they may choose not to start case management or stop at any time.</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Provide the opportunity to the child but also their parents, caregivers or trusted adults to ask questions</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Tell them they can ask the caseworker, but also their parents, caregiver or trusted adult any questions they have about case management.</a:t>
            </a:r>
          </a:p>
          <a:p>
            <a:endParaRPr lang="en-GB" sz="1600" b="0" i="0" u="none" strike="noStrike" baseline="0" dirty="0">
              <a:latin typeface="Arial" panose="020B0604020202020204" pitchFamily="34" charset="0"/>
              <a:cs typeface="Arial" panose="020B0604020202020204" pitchFamily="34" charset="0"/>
            </a:endParaRPr>
          </a:p>
          <a:p>
            <a:r>
              <a:rPr lang="en-GB" sz="1600" b="0" i="0" u="none" strike="noStrike" baseline="0" dirty="0">
                <a:latin typeface="Arial" panose="020B0604020202020204" pitchFamily="34" charset="0"/>
                <a:cs typeface="Arial" panose="020B0604020202020204" pitchFamily="34" charset="0"/>
              </a:rPr>
              <a:t>Check that they child understood what case management entails before asking for their assent.</a:t>
            </a:r>
            <a:endParaRPr lang="en-BE" sz="1600" dirty="0">
              <a:latin typeface="Arial" panose="020B0604020202020204" pitchFamily="34" charset="0"/>
              <a:cs typeface="Arial" panose="020B0604020202020204" pitchFamily="34" charset="0"/>
            </a:endParaRPr>
          </a:p>
        </p:txBody>
      </p:sp>
      <p:grpSp>
        <p:nvGrpSpPr>
          <p:cNvPr id="8" name="Group 7">
            <a:extLst>
              <a:ext uri="{FF2B5EF4-FFF2-40B4-BE49-F238E27FC236}">
                <a16:creationId xmlns:a16="http://schemas.microsoft.com/office/drawing/2014/main" id="{DD1DC185-A40C-CAB6-1589-204A482E3D75}"/>
              </a:ext>
            </a:extLst>
          </p:cNvPr>
          <p:cNvGrpSpPr/>
          <p:nvPr/>
        </p:nvGrpSpPr>
        <p:grpSpPr>
          <a:xfrm>
            <a:off x="788776" y="2217964"/>
            <a:ext cx="513497" cy="536576"/>
            <a:chOff x="7345680" y="2484120"/>
            <a:chExt cx="904240" cy="944880"/>
          </a:xfrm>
        </p:grpSpPr>
        <p:sp>
          <p:nvSpPr>
            <p:cNvPr id="9" name="Oval 8">
              <a:extLst>
                <a:ext uri="{FF2B5EF4-FFF2-40B4-BE49-F238E27FC236}">
                  <a16:creationId xmlns:a16="http://schemas.microsoft.com/office/drawing/2014/main" id="{3745C0FA-7A30-2317-9CE4-B4A1CE3B3647}"/>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L-Shape 9">
              <a:extLst>
                <a:ext uri="{FF2B5EF4-FFF2-40B4-BE49-F238E27FC236}">
                  <a16:creationId xmlns:a16="http://schemas.microsoft.com/office/drawing/2014/main" id="{1CE70F5A-A450-A659-7718-9131513FC953}"/>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1" name="Group 10">
            <a:extLst>
              <a:ext uri="{FF2B5EF4-FFF2-40B4-BE49-F238E27FC236}">
                <a16:creationId xmlns:a16="http://schemas.microsoft.com/office/drawing/2014/main" id="{DB547E5F-D6BB-883D-7677-FBC5FDED00A9}"/>
              </a:ext>
            </a:extLst>
          </p:cNvPr>
          <p:cNvGrpSpPr/>
          <p:nvPr/>
        </p:nvGrpSpPr>
        <p:grpSpPr>
          <a:xfrm>
            <a:off x="6642995" y="1484539"/>
            <a:ext cx="513497" cy="536576"/>
            <a:chOff x="7345680" y="2484120"/>
            <a:chExt cx="904240" cy="944880"/>
          </a:xfrm>
        </p:grpSpPr>
        <p:sp>
          <p:nvSpPr>
            <p:cNvPr id="12" name="Oval 11">
              <a:extLst>
                <a:ext uri="{FF2B5EF4-FFF2-40B4-BE49-F238E27FC236}">
                  <a16:creationId xmlns:a16="http://schemas.microsoft.com/office/drawing/2014/main" id="{38DA9E92-57AD-B968-CB3D-E16CBF2D7FD6}"/>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L-Shape 12">
              <a:extLst>
                <a:ext uri="{FF2B5EF4-FFF2-40B4-BE49-F238E27FC236}">
                  <a16:creationId xmlns:a16="http://schemas.microsoft.com/office/drawing/2014/main" id="{FF676972-3DDA-C9A1-4A96-7DF8C7D1799F}"/>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4" name="Group 13">
            <a:extLst>
              <a:ext uri="{FF2B5EF4-FFF2-40B4-BE49-F238E27FC236}">
                <a16:creationId xmlns:a16="http://schemas.microsoft.com/office/drawing/2014/main" id="{5E191C93-89C4-7783-D570-06038C4159B6}"/>
              </a:ext>
            </a:extLst>
          </p:cNvPr>
          <p:cNvGrpSpPr/>
          <p:nvPr/>
        </p:nvGrpSpPr>
        <p:grpSpPr>
          <a:xfrm>
            <a:off x="6642995" y="2707142"/>
            <a:ext cx="513497" cy="536576"/>
            <a:chOff x="7345680" y="2484120"/>
            <a:chExt cx="904240" cy="944880"/>
          </a:xfrm>
        </p:grpSpPr>
        <p:sp>
          <p:nvSpPr>
            <p:cNvPr id="15" name="Oval 14">
              <a:extLst>
                <a:ext uri="{FF2B5EF4-FFF2-40B4-BE49-F238E27FC236}">
                  <a16:creationId xmlns:a16="http://schemas.microsoft.com/office/drawing/2014/main" id="{509B459C-D4B3-2D13-60E0-1BA19DFA166B}"/>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L-Shape 15">
              <a:extLst>
                <a:ext uri="{FF2B5EF4-FFF2-40B4-BE49-F238E27FC236}">
                  <a16:creationId xmlns:a16="http://schemas.microsoft.com/office/drawing/2014/main" id="{FC2FF9AC-E805-3184-2EA0-125456DD6E99}"/>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7" name="Group 16">
            <a:extLst>
              <a:ext uri="{FF2B5EF4-FFF2-40B4-BE49-F238E27FC236}">
                <a16:creationId xmlns:a16="http://schemas.microsoft.com/office/drawing/2014/main" id="{8AF2DBC0-BBAF-7C62-09C7-064F4DB61676}"/>
              </a:ext>
            </a:extLst>
          </p:cNvPr>
          <p:cNvGrpSpPr/>
          <p:nvPr/>
        </p:nvGrpSpPr>
        <p:grpSpPr>
          <a:xfrm>
            <a:off x="6642995" y="3623586"/>
            <a:ext cx="513497" cy="536576"/>
            <a:chOff x="7345680" y="2484120"/>
            <a:chExt cx="904240" cy="944880"/>
          </a:xfrm>
        </p:grpSpPr>
        <p:sp>
          <p:nvSpPr>
            <p:cNvPr id="18" name="Oval 17">
              <a:extLst>
                <a:ext uri="{FF2B5EF4-FFF2-40B4-BE49-F238E27FC236}">
                  <a16:creationId xmlns:a16="http://schemas.microsoft.com/office/drawing/2014/main" id="{AD6E4EEA-4FEA-1BB8-ED0C-6D933A4B3D6F}"/>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L-Shape 18">
              <a:extLst>
                <a:ext uri="{FF2B5EF4-FFF2-40B4-BE49-F238E27FC236}">
                  <a16:creationId xmlns:a16="http://schemas.microsoft.com/office/drawing/2014/main" id="{5D363D9C-0428-82B4-14C7-D513FDD52BD7}"/>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0" name="Group 19">
            <a:extLst>
              <a:ext uri="{FF2B5EF4-FFF2-40B4-BE49-F238E27FC236}">
                <a16:creationId xmlns:a16="http://schemas.microsoft.com/office/drawing/2014/main" id="{408E35D8-E310-E943-D433-7D6D7D2BA71C}"/>
              </a:ext>
            </a:extLst>
          </p:cNvPr>
          <p:cNvGrpSpPr/>
          <p:nvPr/>
        </p:nvGrpSpPr>
        <p:grpSpPr>
          <a:xfrm>
            <a:off x="6642995" y="4909005"/>
            <a:ext cx="513497" cy="536576"/>
            <a:chOff x="7345680" y="2484120"/>
            <a:chExt cx="904240" cy="944880"/>
          </a:xfrm>
        </p:grpSpPr>
        <p:sp>
          <p:nvSpPr>
            <p:cNvPr id="21" name="Oval 20">
              <a:extLst>
                <a:ext uri="{FF2B5EF4-FFF2-40B4-BE49-F238E27FC236}">
                  <a16:creationId xmlns:a16="http://schemas.microsoft.com/office/drawing/2014/main" id="{47616ED4-D035-8191-25F1-452AED5D39D8}"/>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L-Shape 21">
              <a:extLst>
                <a:ext uri="{FF2B5EF4-FFF2-40B4-BE49-F238E27FC236}">
                  <a16:creationId xmlns:a16="http://schemas.microsoft.com/office/drawing/2014/main" id="{57E0F64D-BF63-8787-7472-2ABAC6E1AD82}"/>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4136542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Key learning points</a:t>
            </a:r>
          </a:p>
        </p:txBody>
      </p:sp>
      <p:sp>
        <p:nvSpPr>
          <p:cNvPr id="57" name="TextBox 56">
            <a:extLst>
              <a:ext uri="{FF2B5EF4-FFF2-40B4-BE49-F238E27FC236}">
                <a16:creationId xmlns:a16="http://schemas.microsoft.com/office/drawing/2014/main" id="{D62B3BE0-0F5B-4153-A0BA-E16ACFF0EE66}"/>
              </a:ext>
            </a:extLst>
          </p:cNvPr>
          <p:cNvSpPr txBox="1"/>
          <p:nvPr/>
        </p:nvSpPr>
        <p:spPr>
          <a:xfrm>
            <a:off x="838201" y="3598762"/>
            <a:ext cx="3135602" cy="1785104"/>
          </a:xfrm>
          <a:prstGeom prst="rect">
            <a:avLst/>
          </a:prstGeom>
          <a:noFill/>
        </p:spPr>
        <p:txBody>
          <a:bodyPr wrap="square" lIns="91440" tIns="45720" rIns="91440" bIns="45720" anchor="t">
            <a:spAutoFit/>
          </a:bodyPr>
          <a:lstStyle/>
          <a:p>
            <a:pPr algn="ctr"/>
            <a:r>
              <a:rPr lang="en-US" sz="2200" dirty="0">
                <a:latin typeface="Arial" panose="020B0604020202020204" pitchFamily="34" charset="0"/>
                <a:cs typeface="Arial" panose="020B0604020202020204" pitchFamily="34" charset="0"/>
              </a:rPr>
              <a:t>Caseworkers should ensure children participate in the informed consent and assent process</a:t>
            </a:r>
          </a:p>
        </p:txBody>
      </p:sp>
      <p:sp>
        <p:nvSpPr>
          <p:cNvPr id="58" name="TextBox 57">
            <a:extLst>
              <a:ext uri="{FF2B5EF4-FFF2-40B4-BE49-F238E27FC236}">
                <a16:creationId xmlns:a16="http://schemas.microsoft.com/office/drawing/2014/main" id="{4D4DABB9-F696-4666-9240-F14941B6206C}"/>
              </a:ext>
            </a:extLst>
          </p:cNvPr>
          <p:cNvSpPr txBox="1"/>
          <p:nvPr/>
        </p:nvSpPr>
        <p:spPr>
          <a:xfrm>
            <a:off x="4446649" y="3524334"/>
            <a:ext cx="3298701" cy="1785104"/>
          </a:xfrm>
          <a:prstGeom prst="rect">
            <a:avLst/>
          </a:prstGeom>
          <a:noFill/>
        </p:spPr>
        <p:txBody>
          <a:bodyPr wrap="square">
            <a:spAutoFit/>
          </a:bodyPr>
          <a:lstStyle/>
          <a:p>
            <a:pPr algn="ctr"/>
            <a:r>
              <a:rPr lang="en-US" sz="2200" dirty="0">
                <a:solidFill>
                  <a:srgbClr val="000000"/>
                </a:solidFill>
                <a:effectLst/>
                <a:latin typeface="Arial" panose="020B0604020202020204" pitchFamily="34" charset="0"/>
                <a:ea typeface="Helvetica Neue" panose="020B0604020202020204"/>
                <a:cs typeface="Arial" panose="020B0604020202020204" pitchFamily="34" charset="0"/>
              </a:rPr>
              <a:t>Child’s ability to understand information and make decisions depends on their age and maturity</a:t>
            </a:r>
            <a:endParaRPr lang="en-CA" sz="2200" dirty="0">
              <a:latin typeface="Arial" panose="020B0604020202020204" pitchFamily="34" charset="0"/>
              <a:cs typeface="Arial" panose="020B060402020202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1880222" y="1976232"/>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5570219" y="2006313"/>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2" name="5-Point Star 5">
            <a:extLst>
              <a:ext uri="{FF2B5EF4-FFF2-40B4-BE49-F238E27FC236}">
                <a16:creationId xmlns:a16="http://schemas.microsoft.com/office/drawing/2014/main" id="{F0DA2569-FB86-4902-B70A-F4F49A979B6B}"/>
              </a:ext>
            </a:extLst>
          </p:cNvPr>
          <p:cNvSpPr/>
          <p:nvPr/>
        </p:nvSpPr>
        <p:spPr>
          <a:xfrm>
            <a:off x="9260218" y="2006313"/>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BE66CC77-6081-79D3-A8CC-D994784EFCDD}"/>
              </a:ext>
            </a:extLst>
          </p:cNvPr>
          <p:cNvSpPr txBox="1"/>
          <p:nvPr/>
        </p:nvSpPr>
        <p:spPr>
          <a:xfrm>
            <a:off x="8218197" y="3524334"/>
            <a:ext cx="3135603" cy="1446550"/>
          </a:xfrm>
          <a:prstGeom prst="rect">
            <a:avLst/>
          </a:prstGeom>
          <a:noFill/>
        </p:spPr>
        <p:txBody>
          <a:bodyPr wrap="square">
            <a:spAutoFit/>
          </a:bodyPr>
          <a:lstStyle/>
          <a:p>
            <a:pPr algn="ctr"/>
            <a:r>
              <a:rPr lang="en-GB" sz="2200" dirty="0">
                <a:latin typeface="Arial" panose="020B0604020202020204" pitchFamily="34" charset="0"/>
                <a:cs typeface="Arial" panose="020B0604020202020204" pitchFamily="34" charset="0"/>
              </a:rPr>
              <a:t>Informed consent of the parents can be overridden in the best interest of the child</a:t>
            </a:r>
          </a:p>
        </p:txBody>
      </p:sp>
    </p:spTree>
    <p:extLst>
      <p:ext uri="{BB962C8B-B14F-4D97-AF65-F5344CB8AC3E}">
        <p14:creationId xmlns:p14="http://schemas.microsoft.com/office/powerpoint/2010/main" val="17146258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08282E46-ACCE-F1D7-9767-EE4DE98D80F2}"/>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accent1"/>
                </a:solidFill>
                <a:latin typeface="Garamond"/>
              </a:rPr>
              <a:t>SESSION 4</a:t>
            </a:r>
          </a:p>
          <a:p>
            <a:br>
              <a:rPr lang="en-CA" b="1" dirty="0">
                <a:solidFill>
                  <a:schemeClr val="accent1"/>
                </a:solidFill>
                <a:latin typeface="Garamond"/>
              </a:rPr>
            </a:br>
            <a:r>
              <a:rPr lang="en-US" sz="5400" b="1" dirty="0">
                <a:solidFill>
                  <a:schemeClr val="accent1"/>
                </a:solidFill>
                <a:latin typeface="Garamond"/>
              </a:rPr>
              <a:t>How do I register a child’s case?</a:t>
            </a:r>
          </a:p>
        </p:txBody>
      </p:sp>
    </p:spTree>
    <p:extLst>
      <p:ext uri="{BB962C8B-B14F-4D97-AF65-F5344CB8AC3E}">
        <p14:creationId xmlns:p14="http://schemas.microsoft.com/office/powerpoint/2010/main" val="2410358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226A1-9E42-4E61-C704-E86DD92BD522}"/>
              </a:ext>
            </a:extLst>
          </p:cNvPr>
          <p:cNvSpPr>
            <a:spLocks noGrp="1"/>
          </p:cNvSpPr>
          <p:nvPr>
            <p:ph type="title"/>
          </p:nvPr>
        </p:nvSpPr>
        <p:spPr/>
        <p:txBody>
          <a:bodyPr/>
          <a:lstStyle/>
          <a:p>
            <a:r>
              <a:rPr lang="en-GB" dirty="0"/>
              <a:t>Registration of a child’s case</a:t>
            </a:r>
            <a:endParaRPr lang="en-BE" dirty="0"/>
          </a:p>
        </p:txBody>
      </p:sp>
      <p:sp>
        <p:nvSpPr>
          <p:cNvPr id="3" name="TextBox 2">
            <a:extLst>
              <a:ext uri="{FF2B5EF4-FFF2-40B4-BE49-F238E27FC236}">
                <a16:creationId xmlns:a16="http://schemas.microsoft.com/office/drawing/2014/main" id="{41206B8E-DAF2-33E5-CE5E-84EF77E23073}"/>
              </a:ext>
            </a:extLst>
          </p:cNvPr>
          <p:cNvSpPr txBox="1"/>
          <p:nvPr/>
        </p:nvSpPr>
        <p:spPr>
          <a:xfrm>
            <a:off x="969678" y="3897011"/>
            <a:ext cx="2870612" cy="1785104"/>
          </a:xfrm>
          <a:prstGeom prst="rect">
            <a:avLst/>
          </a:prstGeom>
          <a:noFill/>
        </p:spPr>
        <p:txBody>
          <a:bodyPr wrap="square" rtlCol="0">
            <a:spAutoFit/>
          </a:bodyPr>
          <a:lstStyle/>
          <a:p>
            <a:pPr algn="ctr">
              <a:spcAft>
                <a:spcPts val="1200"/>
              </a:spcAft>
            </a:pPr>
            <a:r>
              <a:rPr lang="en-GB" sz="2000" b="1" dirty="0">
                <a:latin typeface="Arial" panose="020B0604020202020204" pitchFamily="34" charset="0"/>
                <a:cs typeface="Arial" panose="020B0604020202020204" pitchFamily="34" charset="0"/>
              </a:rPr>
              <a:t>Eligibility or the child’s case </a:t>
            </a:r>
          </a:p>
          <a:p>
            <a:pPr algn="ctr">
              <a:spcAft>
                <a:spcPts val="1200"/>
              </a:spcAft>
            </a:pPr>
            <a:r>
              <a:rPr lang="en-GB" sz="2000" dirty="0">
                <a:latin typeface="Arial" panose="020B0604020202020204" pitchFamily="34" charset="0"/>
                <a:cs typeface="Arial" panose="020B0604020202020204" pitchFamily="34" charset="0"/>
              </a:rPr>
              <a:t>Does the child’s case meet the eligibility criteria? </a:t>
            </a:r>
            <a:endParaRPr lang="en-BE" sz="2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F3E436D2-4167-B84D-9597-767EB59B409F}"/>
              </a:ext>
            </a:extLst>
          </p:cNvPr>
          <p:cNvSpPr txBox="1"/>
          <p:nvPr/>
        </p:nvSpPr>
        <p:spPr>
          <a:xfrm>
            <a:off x="4906938" y="3897011"/>
            <a:ext cx="2667760" cy="1785104"/>
          </a:xfrm>
          <a:prstGeom prst="rect">
            <a:avLst/>
          </a:prstGeom>
          <a:noFill/>
        </p:spPr>
        <p:txBody>
          <a:bodyPr wrap="square" lIns="91440" tIns="45720" rIns="91440" bIns="45720" rtlCol="0" anchor="t">
            <a:spAutoFit/>
          </a:bodyPr>
          <a:lstStyle/>
          <a:p>
            <a:pPr algn="ctr">
              <a:spcAft>
                <a:spcPts val="1200"/>
              </a:spcAft>
            </a:pPr>
            <a:r>
              <a:rPr lang="en-GB" sz="2000" b="1" dirty="0">
                <a:latin typeface="Arial" panose="020B0604020202020204" pitchFamily="34" charset="0"/>
                <a:cs typeface="Arial" panose="020B0604020202020204" pitchFamily="34" charset="0"/>
              </a:rPr>
              <a:t>Risk level of the child’s case</a:t>
            </a:r>
          </a:p>
          <a:p>
            <a:pPr algn="ctr">
              <a:spcAft>
                <a:spcPts val="1200"/>
              </a:spcAft>
            </a:pPr>
            <a:r>
              <a:rPr lang="en-GB" sz="2000" dirty="0">
                <a:latin typeface="Arial" panose="020B0604020202020204" pitchFamily="34" charset="0"/>
                <a:cs typeface="Arial" panose="020B0604020202020204" pitchFamily="34" charset="0"/>
              </a:rPr>
              <a:t>Is the child safe? What needs have been identified?</a:t>
            </a:r>
            <a:endParaRPr lang="en-BE" sz="20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6EAFE4B1-57A6-2B60-D116-C23845F058A5}"/>
              </a:ext>
            </a:extLst>
          </p:cNvPr>
          <p:cNvSpPr txBox="1"/>
          <p:nvPr/>
        </p:nvSpPr>
        <p:spPr>
          <a:xfrm>
            <a:off x="8533244" y="3897011"/>
            <a:ext cx="2964239" cy="1169551"/>
          </a:xfrm>
          <a:prstGeom prst="rect">
            <a:avLst/>
          </a:prstGeom>
          <a:noFill/>
        </p:spPr>
        <p:txBody>
          <a:bodyPr wrap="square" rtlCol="0">
            <a:spAutoFit/>
          </a:bodyPr>
          <a:lstStyle/>
          <a:p>
            <a:pPr algn="ctr">
              <a:spcAft>
                <a:spcPts val="1200"/>
              </a:spcAft>
            </a:pPr>
            <a:r>
              <a:rPr lang="en-GB" sz="2000" b="1" dirty="0">
                <a:latin typeface="Arial" panose="020B0604020202020204" pitchFamily="34" charset="0"/>
                <a:cs typeface="Arial" panose="020B0604020202020204" pitchFamily="34" charset="0"/>
              </a:rPr>
              <a:t>Urgent needs</a:t>
            </a:r>
          </a:p>
          <a:p>
            <a:pPr algn="ctr">
              <a:spcAft>
                <a:spcPts val="1200"/>
              </a:spcAft>
            </a:pPr>
            <a:r>
              <a:rPr lang="en-GB" sz="2000" dirty="0">
                <a:latin typeface="Arial" panose="020B0604020202020204" pitchFamily="34" charset="0"/>
                <a:cs typeface="Arial" panose="020B0604020202020204" pitchFamily="34" charset="0"/>
              </a:rPr>
              <a:t>Is an immediate response required?</a:t>
            </a:r>
            <a:endParaRPr lang="en-BE" sz="2000" dirty="0">
              <a:latin typeface="Arial" panose="020B0604020202020204" pitchFamily="34" charset="0"/>
              <a:cs typeface="Arial" panose="020B0604020202020204" pitchFamily="34" charset="0"/>
            </a:endParaRPr>
          </a:p>
        </p:txBody>
      </p:sp>
      <p:grpSp>
        <p:nvGrpSpPr>
          <p:cNvPr id="8" name="Group 7">
            <a:extLst>
              <a:ext uri="{FF2B5EF4-FFF2-40B4-BE49-F238E27FC236}">
                <a16:creationId xmlns:a16="http://schemas.microsoft.com/office/drawing/2014/main" id="{930E74B2-ABD5-A796-AA9E-3631B691C9FD}"/>
              </a:ext>
            </a:extLst>
          </p:cNvPr>
          <p:cNvGrpSpPr/>
          <p:nvPr/>
        </p:nvGrpSpPr>
        <p:grpSpPr>
          <a:xfrm>
            <a:off x="5958596" y="1923872"/>
            <a:ext cx="487680" cy="1361438"/>
            <a:chOff x="6784897" y="1140182"/>
            <a:chExt cx="487680" cy="1361438"/>
          </a:xfrm>
        </p:grpSpPr>
        <p:sp>
          <p:nvSpPr>
            <p:cNvPr id="11" name="Rectangle 10">
              <a:extLst>
                <a:ext uri="{FF2B5EF4-FFF2-40B4-BE49-F238E27FC236}">
                  <a16:creationId xmlns:a16="http://schemas.microsoft.com/office/drawing/2014/main" id="{C246E605-592D-0E76-3055-3E3B22C1818D}"/>
                </a:ext>
              </a:extLst>
            </p:cNvPr>
            <p:cNvSpPr/>
            <p:nvPr/>
          </p:nvSpPr>
          <p:spPr>
            <a:xfrm>
              <a:off x="6784897" y="1546860"/>
              <a:ext cx="487680" cy="954760"/>
            </a:xfrm>
            <a:prstGeom prst="rect">
              <a:avLst/>
            </a:prstGeom>
            <a:solidFill>
              <a:schemeClr val="accent1"/>
            </a:solid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CA" sz="3200" b="1" dirty="0">
                  <a:latin typeface="Britannic Bold" panose="020B0903060703020204" pitchFamily="34" charset="0"/>
                </a:rPr>
                <a:t>!</a:t>
              </a:r>
            </a:p>
          </p:txBody>
        </p:sp>
        <p:sp>
          <p:nvSpPr>
            <p:cNvPr id="12" name="Rectangle 11">
              <a:extLst>
                <a:ext uri="{FF2B5EF4-FFF2-40B4-BE49-F238E27FC236}">
                  <a16:creationId xmlns:a16="http://schemas.microsoft.com/office/drawing/2014/main" id="{353C5E0A-8137-5B99-1349-82AFF11C9993}"/>
                </a:ext>
              </a:extLst>
            </p:cNvPr>
            <p:cNvSpPr/>
            <p:nvPr/>
          </p:nvSpPr>
          <p:spPr>
            <a:xfrm>
              <a:off x="6784897" y="1140182"/>
              <a:ext cx="487680" cy="406678"/>
            </a:xfrm>
            <a:prstGeom prst="rect">
              <a:avLst/>
            </a:prstGeom>
            <a:solidFill>
              <a:schemeClr val="bg1"/>
            </a:solid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CA" sz="3200" b="1" dirty="0">
                <a:latin typeface="Bodoni MT Black" panose="02070A03080606020203" pitchFamily="18" charset="0"/>
              </a:endParaRPr>
            </a:p>
          </p:txBody>
        </p:sp>
      </p:grpSp>
      <p:grpSp>
        <p:nvGrpSpPr>
          <p:cNvPr id="16" name="Group 15">
            <a:extLst>
              <a:ext uri="{FF2B5EF4-FFF2-40B4-BE49-F238E27FC236}">
                <a16:creationId xmlns:a16="http://schemas.microsoft.com/office/drawing/2014/main" id="{88F05C01-B8CB-D3F0-8A7F-43E943B1D572}"/>
              </a:ext>
            </a:extLst>
          </p:cNvPr>
          <p:cNvGrpSpPr/>
          <p:nvPr/>
        </p:nvGrpSpPr>
        <p:grpSpPr>
          <a:xfrm>
            <a:off x="2003641" y="1912927"/>
            <a:ext cx="626671" cy="1406494"/>
            <a:chOff x="6157951" y="3349356"/>
            <a:chExt cx="617443" cy="1385783"/>
          </a:xfrm>
        </p:grpSpPr>
        <p:sp>
          <p:nvSpPr>
            <p:cNvPr id="13" name="Round Same Side Corner Rectangle 46">
              <a:extLst>
                <a:ext uri="{FF2B5EF4-FFF2-40B4-BE49-F238E27FC236}">
                  <a16:creationId xmlns:a16="http://schemas.microsoft.com/office/drawing/2014/main" id="{79CD087F-B8CB-2BD8-F7E6-A47AD63326E8}"/>
                </a:ext>
              </a:extLst>
            </p:cNvPr>
            <p:cNvSpPr/>
            <p:nvPr/>
          </p:nvSpPr>
          <p:spPr>
            <a:xfrm rot="14111">
              <a:off x="6159417" y="4072841"/>
              <a:ext cx="610505" cy="662298"/>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Oval 13">
              <a:extLst>
                <a:ext uri="{FF2B5EF4-FFF2-40B4-BE49-F238E27FC236}">
                  <a16:creationId xmlns:a16="http://schemas.microsoft.com/office/drawing/2014/main" id="{792D8C8D-751B-0F4D-D93D-081AC06F1F5E}"/>
                </a:ext>
              </a:extLst>
            </p:cNvPr>
            <p:cNvSpPr/>
            <p:nvPr/>
          </p:nvSpPr>
          <p:spPr>
            <a:xfrm rot="14111">
              <a:off x="6157951" y="3349356"/>
              <a:ext cx="617443" cy="61744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17" name="Group 16">
            <a:extLst>
              <a:ext uri="{FF2B5EF4-FFF2-40B4-BE49-F238E27FC236}">
                <a16:creationId xmlns:a16="http://schemas.microsoft.com/office/drawing/2014/main" id="{95B53E5F-4E0C-4E8D-3300-F1A703A0FEA3}"/>
              </a:ext>
            </a:extLst>
          </p:cNvPr>
          <p:cNvGrpSpPr/>
          <p:nvPr/>
        </p:nvGrpSpPr>
        <p:grpSpPr>
          <a:xfrm>
            <a:off x="2495296" y="2672769"/>
            <a:ext cx="513497" cy="536576"/>
            <a:chOff x="7345680" y="2484120"/>
            <a:chExt cx="904240" cy="944880"/>
          </a:xfrm>
        </p:grpSpPr>
        <p:sp>
          <p:nvSpPr>
            <p:cNvPr id="18" name="Oval 17">
              <a:extLst>
                <a:ext uri="{FF2B5EF4-FFF2-40B4-BE49-F238E27FC236}">
                  <a16:creationId xmlns:a16="http://schemas.microsoft.com/office/drawing/2014/main" id="{30142A30-0409-9620-E177-44FDDCC936CF}"/>
                </a:ext>
              </a:extLst>
            </p:cNvPr>
            <p:cNvSpPr/>
            <p:nvPr/>
          </p:nvSpPr>
          <p:spPr>
            <a:xfrm>
              <a:off x="7345680" y="2484120"/>
              <a:ext cx="904240" cy="944880"/>
            </a:xfrm>
            <a:prstGeom prst="ellipse">
              <a:avLst/>
            </a:prstGeom>
            <a:solidFill>
              <a:schemeClr val="accent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L-Shape 18">
              <a:extLst>
                <a:ext uri="{FF2B5EF4-FFF2-40B4-BE49-F238E27FC236}">
                  <a16:creationId xmlns:a16="http://schemas.microsoft.com/office/drawing/2014/main" id="{C2ABA9E6-34A7-3C99-F2E4-41771BA9D212}"/>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3" name="Group 22">
            <a:extLst>
              <a:ext uri="{FF2B5EF4-FFF2-40B4-BE49-F238E27FC236}">
                <a16:creationId xmlns:a16="http://schemas.microsoft.com/office/drawing/2014/main" id="{383A8F6A-E6F9-E259-4E61-D480AA0EFE47}"/>
              </a:ext>
            </a:extLst>
          </p:cNvPr>
          <p:cNvGrpSpPr/>
          <p:nvPr/>
        </p:nvGrpSpPr>
        <p:grpSpPr>
          <a:xfrm>
            <a:off x="9503118" y="1994250"/>
            <a:ext cx="1024490" cy="1303412"/>
            <a:chOff x="6583595" y="3385093"/>
            <a:chExt cx="936987" cy="1192085"/>
          </a:xfrm>
          <a:solidFill>
            <a:schemeClr val="accent1"/>
          </a:solidFill>
        </p:grpSpPr>
        <p:grpSp>
          <p:nvGrpSpPr>
            <p:cNvPr id="24" name="Group 23">
              <a:extLst>
                <a:ext uri="{FF2B5EF4-FFF2-40B4-BE49-F238E27FC236}">
                  <a16:creationId xmlns:a16="http://schemas.microsoft.com/office/drawing/2014/main" id="{BAD321F7-4B93-6068-EF78-5E651468C374}"/>
                </a:ext>
              </a:extLst>
            </p:cNvPr>
            <p:cNvGrpSpPr/>
            <p:nvPr/>
          </p:nvGrpSpPr>
          <p:grpSpPr>
            <a:xfrm>
              <a:off x="6583595" y="3385093"/>
              <a:ext cx="936987" cy="1121072"/>
              <a:chOff x="2780231" y="3039417"/>
              <a:chExt cx="1162307" cy="1390660"/>
            </a:xfrm>
            <a:grpFill/>
          </p:grpSpPr>
          <p:sp>
            <p:nvSpPr>
              <p:cNvPr id="26" name="Rectangle 25">
                <a:extLst>
                  <a:ext uri="{FF2B5EF4-FFF2-40B4-BE49-F238E27FC236}">
                    <a16:creationId xmlns:a16="http://schemas.microsoft.com/office/drawing/2014/main" id="{B2B62EC2-7033-C9C3-35A6-A693C1AF8B1C}"/>
                  </a:ext>
                </a:extLst>
              </p:cNvPr>
              <p:cNvSpPr/>
              <p:nvPr/>
            </p:nvSpPr>
            <p:spPr>
              <a:xfrm>
                <a:off x="2780231" y="3268017"/>
                <a:ext cx="1162307" cy="8622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27" name="Flowchart: Stored Data 26">
                <a:extLst>
                  <a:ext uri="{FF2B5EF4-FFF2-40B4-BE49-F238E27FC236}">
                    <a16:creationId xmlns:a16="http://schemas.microsoft.com/office/drawing/2014/main" id="{7F10B988-9B62-8428-6E29-1A89A31D2486}"/>
                  </a:ext>
                </a:extLst>
              </p:cNvPr>
              <p:cNvSpPr/>
              <p:nvPr/>
            </p:nvSpPr>
            <p:spPr>
              <a:xfrm rot="13989466">
                <a:off x="3349123" y="3854894"/>
                <a:ext cx="426233" cy="724133"/>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28" name="Flowchart: Stored Data 27">
                <a:extLst>
                  <a:ext uri="{FF2B5EF4-FFF2-40B4-BE49-F238E27FC236}">
                    <a16:creationId xmlns:a16="http://schemas.microsoft.com/office/drawing/2014/main" id="{8FA7BFCC-6C02-2037-A9E7-4275E0B5A962}"/>
                  </a:ext>
                </a:extLst>
              </p:cNvPr>
              <p:cNvSpPr/>
              <p:nvPr/>
            </p:nvSpPr>
            <p:spPr>
              <a:xfrm rot="18421343">
                <a:off x="2946281" y="3849609"/>
                <a:ext cx="426233" cy="724134"/>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29" name="Rectangle 28">
                <a:extLst>
                  <a:ext uri="{FF2B5EF4-FFF2-40B4-BE49-F238E27FC236}">
                    <a16:creationId xmlns:a16="http://schemas.microsoft.com/office/drawing/2014/main" id="{10366D5F-8A2C-98E9-96A1-015B41BB9AA4}"/>
                  </a:ext>
                </a:extLst>
              </p:cNvPr>
              <p:cNvSpPr/>
              <p:nvPr/>
            </p:nvSpPr>
            <p:spPr>
              <a:xfrm>
                <a:off x="2966276" y="3704343"/>
                <a:ext cx="790215" cy="50733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30" name="Isosceles Triangle 29">
                <a:extLst>
                  <a:ext uri="{FF2B5EF4-FFF2-40B4-BE49-F238E27FC236}">
                    <a16:creationId xmlns:a16="http://schemas.microsoft.com/office/drawing/2014/main" id="{57BD999D-7BE5-1742-18FE-8A23AB9216BA}"/>
                  </a:ext>
                </a:extLst>
              </p:cNvPr>
              <p:cNvSpPr/>
              <p:nvPr/>
            </p:nvSpPr>
            <p:spPr>
              <a:xfrm>
                <a:off x="2780231" y="3039417"/>
                <a:ext cx="1162307" cy="2286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sp>
          <p:nvSpPr>
            <p:cNvPr id="25" name="Plus Sign 24">
              <a:extLst>
                <a:ext uri="{FF2B5EF4-FFF2-40B4-BE49-F238E27FC236}">
                  <a16:creationId xmlns:a16="http://schemas.microsoft.com/office/drawing/2014/main" id="{369E2B3B-36CF-6BD9-A0D2-6EE4392C9393}"/>
                </a:ext>
              </a:extLst>
            </p:cNvPr>
            <p:cNvSpPr/>
            <p:nvPr/>
          </p:nvSpPr>
          <p:spPr>
            <a:xfrm>
              <a:off x="6602642" y="3392652"/>
              <a:ext cx="886622" cy="1184526"/>
            </a:xfrm>
            <a:prstGeom prst="mathPlus">
              <a:avLst>
                <a:gd name="adj1" fmla="val 1701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spTree>
    <p:extLst>
      <p:ext uri="{BB962C8B-B14F-4D97-AF65-F5344CB8AC3E}">
        <p14:creationId xmlns:p14="http://schemas.microsoft.com/office/powerpoint/2010/main" val="27747299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Top Corners Rounded 8">
            <a:extLst>
              <a:ext uri="{FF2B5EF4-FFF2-40B4-BE49-F238E27FC236}">
                <a16:creationId xmlns:a16="http://schemas.microsoft.com/office/drawing/2014/main" id="{7B3210B3-7104-701D-0091-173D8D55473F}"/>
              </a:ext>
            </a:extLst>
          </p:cNvPr>
          <p:cNvSpPr/>
          <p:nvPr/>
        </p:nvSpPr>
        <p:spPr>
          <a:xfrm rot="16200000">
            <a:off x="9176108" y="1767839"/>
            <a:ext cx="2709465" cy="3322320"/>
          </a:xfrm>
          <a:prstGeom prst="round2Same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Rounded Corners 6">
            <a:extLst>
              <a:ext uri="{FF2B5EF4-FFF2-40B4-BE49-F238E27FC236}">
                <a16:creationId xmlns:a16="http://schemas.microsoft.com/office/drawing/2014/main" id="{1D3BFDA1-9AA0-4D0B-B4D2-696236250208}"/>
              </a:ext>
            </a:extLst>
          </p:cNvPr>
          <p:cNvSpPr/>
          <p:nvPr/>
        </p:nvSpPr>
        <p:spPr>
          <a:xfrm>
            <a:off x="2017420" y="2074267"/>
            <a:ext cx="6411897" cy="2709465"/>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33400" lvl="0">
              <a:lnSpc>
                <a:spcPct val="107000"/>
              </a:lnSpc>
              <a:spcAft>
                <a:spcPts val="800"/>
              </a:spcAft>
            </a:pPr>
            <a:r>
              <a:rPr lang="en-US" sz="2000" i="1" dirty="0">
                <a:solidFill>
                  <a:schemeClr val="tx1"/>
                </a:solidFill>
                <a:effectLst/>
                <a:latin typeface="Arial" panose="020B0604020202020204" pitchFamily="34" charset="0"/>
                <a:ea typeface="Calibri" panose="020F0502020204030204" pitchFamily="34" charset="0"/>
                <a:cs typeface="Arial" panose="020B0604020202020204" pitchFamily="34" charset="0"/>
              </a:rPr>
              <a:t>“Children and families who </a:t>
            </a:r>
            <a:r>
              <a:rPr lang="en-US" sz="2000" b="1" i="1" dirty="0">
                <a:solidFill>
                  <a:schemeClr val="tx1"/>
                </a:solidFill>
                <a:effectLst/>
                <a:latin typeface="Arial" panose="020B0604020202020204" pitchFamily="34" charset="0"/>
                <a:ea typeface="Calibri" panose="020F0502020204030204" pitchFamily="34" charset="0"/>
                <a:cs typeface="Arial" panose="020B0604020202020204" pitchFamily="34" charset="0"/>
              </a:rPr>
              <a:t>face child protection concerns in humanitarian settings </a:t>
            </a:r>
            <a:r>
              <a:rPr lang="en-US" sz="2000" i="1" dirty="0">
                <a:solidFill>
                  <a:schemeClr val="tx1"/>
                </a:solidFill>
                <a:effectLst/>
                <a:latin typeface="Arial" panose="020B0604020202020204" pitchFamily="34" charset="0"/>
                <a:ea typeface="Calibri" panose="020F0502020204030204" pitchFamily="34" charset="0"/>
                <a:cs typeface="Arial" panose="020B0604020202020204" pitchFamily="34" charset="0"/>
              </a:rPr>
              <a:t>are identified and </a:t>
            </a:r>
            <a:r>
              <a:rPr lang="en-US" sz="2000" i="1" dirty="0">
                <a:solidFill>
                  <a:schemeClr val="tx1"/>
                </a:solidFill>
                <a:latin typeface="Arial" panose="020B0604020202020204" pitchFamily="34" charset="0"/>
                <a:ea typeface="Calibri" panose="020F0502020204030204" pitchFamily="34" charset="0"/>
                <a:cs typeface="Arial" panose="020B0604020202020204" pitchFamily="34" charset="0"/>
              </a:rPr>
              <a:t>h</a:t>
            </a:r>
            <a:r>
              <a:rPr lang="en-US" sz="2000" i="1" dirty="0">
                <a:solidFill>
                  <a:schemeClr val="tx1"/>
                </a:solidFill>
                <a:effectLst/>
                <a:latin typeface="Arial" panose="020B0604020202020204" pitchFamily="34" charset="0"/>
                <a:ea typeface="Calibri" panose="020F0502020204030204" pitchFamily="34" charset="0"/>
                <a:cs typeface="Arial" panose="020B0604020202020204" pitchFamily="34" charset="0"/>
              </a:rPr>
              <a:t>ave their needs addressed </a:t>
            </a:r>
            <a:r>
              <a:rPr lang="en-US" sz="2000" i="1" dirty="0">
                <a:solidFill>
                  <a:schemeClr val="tx1"/>
                </a:solidFill>
                <a:latin typeface="Arial" panose="020B0604020202020204" pitchFamily="34" charset="0"/>
                <a:ea typeface="Calibri" panose="020F0502020204030204" pitchFamily="34" charset="0"/>
                <a:cs typeface="Arial" panose="020B0604020202020204" pitchFamily="34" charset="0"/>
              </a:rPr>
              <a:t>t</a:t>
            </a:r>
            <a:r>
              <a:rPr lang="en-US" sz="2000" i="1" dirty="0">
                <a:solidFill>
                  <a:schemeClr val="tx1"/>
                </a:solidFill>
                <a:effectLst/>
                <a:latin typeface="Arial" panose="020B0604020202020204" pitchFamily="34" charset="0"/>
                <a:ea typeface="Calibri" panose="020F0502020204030204" pitchFamily="34" charset="0"/>
                <a:cs typeface="Arial" panose="020B0604020202020204" pitchFamily="34" charset="0"/>
              </a:rPr>
              <a:t>hrough an individualized case management process including direct one-on-one support and connections to relevant service providers.”</a:t>
            </a:r>
            <a:endParaRPr lang="en-US" sz="2000" i="1" dirty="0">
              <a:solidFill>
                <a:schemeClr val="tx1"/>
              </a:solidFill>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C826E5AC-5020-4CBF-3140-9391620C743D}"/>
              </a:ext>
            </a:extLst>
          </p:cNvPr>
          <p:cNvSpPr>
            <a:spLocks noGrp="1"/>
          </p:cNvSpPr>
          <p:nvPr>
            <p:ph type="title"/>
          </p:nvPr>
        </p:nvSpPr>
        <p:spPr/>
        <p:txBody>
          <a:bodyPr/>
          <a:lstStyle/>
          <a:p>
            <a:r>
              <a:rPr lang="en-GB" dirty="0"/>
              <a:t>Eligibility of a child’s case</a:t>
            </a:r>
            <a:endParaRPr lang="en-BE" dirty="0"/>
          </a:p>
        </p:txBody>
      </p:sp>
      <p:pic>
        <p:nvPicPr>
          <p:cNvPr id="4" name="Picture 3">
            <a:extLst>
              <a:ext uri="{FF2B5EF4-FFF2-40B4-BE49-F238E27FC236}">
                <a16:creationId xmlns:a16="http://schemas.microsoft.com/office/drawing/2014/main" id="{ABEDFF4A-5F36-91EE-A066-BBFC6A998F3F}"/>
              </a:ext>
            </a:extLst>
          </p:cNvPr>
          <p:cNvPicPr>
            <a:picLocks noChangeAspect="1"/>
          </p:cNvPicPr>
          <p:nvPr/>
        </p:nvPicPr>
        <p:blipFill>
          <a:blip r:embed="rId3"/>
          <a:stretch>
            <a:fillRect/>
          </a:stretch>
        </p:blipFill>
        <p:spPr>
          <a:xfrm>
            <a:off x="683184" y="2195703"/>
            <a:ext cx="1787745" cy="2466590"/>
          </a:xfrm>
          <a:prstGeom prst="rect">
            <a:avLst/>
          </a:prstGeom>
          <a:ln>
            <a:solidFill>
              <a:schemeClr val="accent1"/>
            </a:solidFill>
          </a:ln>
        </p:spPr>
      </p:pic>
      <p:sp>
        <p:nvSpPr>
          <p:cNvPr id="5" name="TextBox 4">
            <a:extLst>
              <a:ext uri="{FF2B5EF4-FFF2-40B4-BE49-F238E27FC236}">
                <a16:creationId xmlns:a16="http://schemas.microsoft.com/office/drawing/2014/main" id="{B8A10459-3E56-0856-C81A-76BD40E67BBA}"/>
              </a:ext>
            </a:extLst>
          </p:cNvPr>
          <p:cNvSpPr txBox="1"/>
          <p:nvPr/>
        </p:nvSpPr>
        <p:spPr>
          <a:xfrm>
            <a:off x="9182633" y="2397947"/>
            <a:ext cx="2171167" cy="2062103"/>
          </a:xfrm>
          <a:prstGeom prst="rect">
            <a:avLst/>
          </a:prstGeom>
          <a:noFill/>
        </p:spPr>
        <p:txBody>
          <a:bodyPr wrap="square" rtlCol="0">
            <a:spAutoFit/>
          </a:bodyPr>
          <a:lstStyle/>
          <a:p>
            <a:r>
              <a:rPr lang="en-GB" sz="3200" b="1" dirty="0">
                <a:latin typeface="Arial" panose="020B0604020202020204" pitchFamily="34" charset="0"/>
                <a:cs typeface="Arial" panose="020B0604020202020204" pitchFamily="34" charset="0"/>
              </a:rPr>
              <a:t>What is a child protection concern?</a:t>
            </a:r>
            <a:endParaRPr lang="en-BE" sz="4000" b="1"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76E1A146-B8A6-3978-04A0-F8C62EC62B60}"/>
              </a:ext>
            </a:extLst>
          </p:cNvPr>
          <p:cNvSpPr txBox="1"/>
          <p:nvPr/>
        </p:nvSpPr>
        <p:spPr>
          <a:xfrm>
            <a:off x="2625422" y="4986929"/>
            <a:ext cx="5803895" cy="738664"/>
          </a:xfrm>
          <a:prstGeom prst="rect">
            <a:avLst/>
          </a:prstGeom>
          <a:noFill/>
        </p:spPr>
        <p:txBody>
          <a:bodyPr wrap="square">
            <a:spAutoFit/>
          </a:bodyPr>
          <a:lstStyle/>
          <a:p>
            <a:r>
              <a:rPr lang="en-US" sz="1400" i="1" dirty="0">
                <a:solidFill>
                  <a:schemeClr val="accent1"/>
                </a:solidFill>
                <a:latin typeface="Arial" panose="020B0604020202020204" pitchFamily="34" charset="0"/>
                <a:ea typeface="Calibri" panose="020F0502020204030204" pitchFamily="34" charset="0"/>
                <a:cs typeface="Arial" panose="020B0604020202020204" pitchFamily="34" charset="0"/>
              </a:rPr>
              <a:t>Source: Alliance for Child Protection in Humanitarian Action. (2019). Minimum Standards for Child Protection in Humanitarian Action. Standard 18.</a:t>
            </a:r>
          </a:p>
        </p:txBody>
      </p:sp>
    </p:spTree>
    <p:extLst>
      <p:ext uri="{BB962C8B-B14F-4D97-AF65-F5344CB8AC3E}">
        <p14:creationId xmlns:p14="http://schemas.microsoft.com/office/powerpoint/2010/main" val="40180082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DCFB9-2851-CFE1-9576-D78D245C4832}"/>
              </a:ext>
            </a:extLst>
          </p:cNvPr>
          <p:cNvSpPr>
            <a:spLocks noGrp="1"/>
          </p:cNvSpPr>
          <p:nvPr>
            <p:ph type="title"/>
          </p:nvPr>
        </p:nvSpPr>
        <p:spPr/>
        <p:txBody>
          <a:bodyPr/>
          <a:lstStyle/>
          <a:p>
            <a:r>
              <a:rPr lang="en-GB" dirty="0"/>
              <a:t>Child protection concerns</a:t>
            </a:r>
            <a:endParaRPr lang="en-BE" dirty="0"/>
          </a:p>
        </p:txBody>
      </p:sp>
      <p:grpSp>
        <p:nvGrpSpPr>
          <p:cNvPr id="8" name="Group 7">
            <a:extLst>
              <a:ext uri="{FF2B5EF4-FFF2-40B4-BE49-F238E27FC236}">
                <a16:creationId xmlns:a16="http://schemas.microsoft.com/office/drawing/2014/main" id="{8B976F39-AA40-B798-5F9A-2E72EC105820}"/>
              </a:ext>
            </a:extLst>
          </p:cNvPr>
          <p:cNvGrpSpPr/>
          <p:nvPr/>
        </p:nvGrpSpPr>
        <p:grpSpPr>
          <a:xfrm>
            <a:off x="10228983" y="337468"/>
            <a:ext cx="1587872" cy="1368854"/>
            <a:chOff x="10228983" y="337468"/>
            <a:chExt cx="1587872" cy="1368854"/>
          </a:xfrm>
        </p:grpSpPr>
        <p:sp>
          <p:nvSpPr>
            <p:cNvPr id="9" name="Hexagon 8">
              <a:extLst>
                <a:ext uri="{FF2B5EF4-FFF2-40B4-BE49-F238E27FC236}">
                  <a16:creationId xmlns:a16="http://schemas.microsoft.com/office/drawing/2014/main" id="{43F6E0A8-70FE-3E90-B589-E653BA27C8AB}"/>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0" name="Group 9">
              <a:extLst>
                <a:ext uri="{FF2B5EF4-FFF2-40B4-BE49-F238E27FC236}">
                  <a16:creationId xmlns:a16="http://schemas.microsoft.com/office/drawing/2014/main" id="{EC6EF9DC-EF26-121E-DF09-E06D1F9E9CDB}"/>
                </a:ext>
              </a:extLst>
            </p:cNvPr>
            <p:cNvGrpSpPr/>
            <p:nvPr/>
          </p:nvGrpSpPr>
          <p:grpSpPr>
            <a:xfrm>
              <a:off x="10741851" y="707024"/>
              <a:ext cx="562136" cy="634675"/>
              <a:chOff x="760175" y="830141"/>
              <a:chExt cx="867619" cy="979580"/>
            </a:xfrm>
          </p:grpSpPr>
          <p:sp>
            <p:nvSpPr>
              <p:cNvPr id="11" name="Rectangle 10">
                <a:extLst>
                  <a:ext uri="{FF2B5EF4-FFF2-40B4-BE49-F238E27FC236}">
                    <a16:creationId xmlns:a16="http://schemas.microsoft.com/office/drawing/2014/main" id="{3D84D038-A647-D205-AB38-B00D17882300}"/>
                  </a:ext>
                </a:extLst>
              </p:cNvPr>
              <p:cNvSpPr/>
              <p:nvPr/>
            </p:nvSpPr>
            <p:spPr>
              <a:xfrm>
                <a:off x="864636" y="830141"/>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accent1"/>
                    </a:solidFill>
                    <a:latin typeface="Arial" panose="020B0604020202020204" pitchFamily="34" charset="0"/>
                    <a:cs typeface="Arial" panose="020B0604020202020204" pitchFamily="34" charset="0"/>
                  </a:rPr>
                  <a:t>102-</a:t>
                </a:r>
                <a:br>
                  <a:rPr lang="en-CA" sz="1600" b="1" dirty="0">
                    <a:solidFill>
                      <a:schemeClr val="accent1"/>
                    </a:solidFill>
                    <a:latin typeface="Arial" panose="020B0604020202020204" pitchFamily="34" charset="0"/>
                    <a:cs typeface="Arial" panose="020B0604020202020204" pitchFamily="34" charset="0"/>
                  </a:rPr>
                </a:br>
                <a:r>
                  <a:rPr lang="en-CA" sz="1600" b="1" dirty="0">
                    <a:solidFill>
                      <a:schemeClr val="accent1"/>
                    </a:solidFill>
                    <a:latin typeface="Arial" panose="020B0604020202020204" pitchFamily="34" charset="0"/>
                    <a:cs typeface="Arial" panose="020B0604020202020204" pitchFamily="34" charset="0"/>
                  </a:rPr>
                  <a:t>106</a:t>
                </a:r>
              </a:p>
            </p:txBody>
          </p:sp>
          <p:sp>
            <p:nvSpPr>
              <p:cNvPr id="12" name="Rectangle 11">
                <a:extLst>
                  <a:ext uri="{FF2B5EF4-FFF2-40B4-BE49-F238E27FC236}">
                    <a16:creationId xmlns:a16="http://schemas.microsoft.com/office/drawing/2014/main" id="{3686F92D-8D0A-B804-7A58-01FCCD68FEBE}"/>
                  </a:ext>
                </a:extLst>
              </p:cNvPr>
              <p:cNvSpPr/>
              <p:nvPr/>
            </p:nvSpPr>
            <p:spPr>
              <a:xfrm>
                <a:off x="760175" y="830143"/>
                <a:ext cx="149292" cy="97957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14" name="TextBox 13">
            <a:extLst>
              <a:ext uri="{FF2B5EF4-FFF2-40B4-BE49-F238E27FC236}">
                <a16:creationId xmlns:a16="http://schemas.microsoft.com/office/drawing/2014/main" id="{BC42BBA7-8D6A-C6D2-340D-588F9B2A9DD2}"/>
              </a:ext>
            </a:extLst>
          </p:cNvPr>
          <p:cNvSpPr txBox="1"/>
          <p:nvPr/>
        </p:nvSpPr>
        <p:spPr>
          <a:xfrm>
            <a:off x="383149" y="1468515"/>
            <a:ext cx="5865251" cy="4524315"/>
          </a:xfrm>
          <a:prstGeom prst="rect">
            <a:avLst/>
          </a:prstGeom>
          <a:noFill/>
        </p:spPr>
        <p:txBody>
          <a:bodyPr wrap="square">
            <a:spAutoFit/>
          </a:bodyPr>
          <a:lstStyle/>
          <a:p>
            <a:pPr marL="285750" indent="-285750" algn="just">
              <a:buFont typeface="Arial" panose="020B0604020202020204" pitchFamily="34" charset="0"/>
              <a:buChar char="□"/>
            </a:pPr>
            <a:r>
              <a:rPr lang="en-ZA" sz="1600" dirty="0">
                <a:effectLst/>
                <a:latin typeface="Arial" panose="020B0604020202020204" pitchFamily="34" charset="0"/>
                <a:cs typeface="Arial" panose="020B0604020202020204" pitchFamily="34" charset="0"/>
              </a:rPr>
              <a:t>Physical abuse / violence</a:t>
            </a:r>
            <a:endParaRPr lang="en-BE" sz="1600" dirty="0">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ZA" sz="1600" dirty="0">
                <a:effectLst/>
                <a:latin typeface="Arial" panose="020B0604020202020204" pitchFamily="34" charset="0"/>
                <a:cs typeface="Arial" panose="020B0604020202020204" pitchFamily="34" charset="0"/>
              </a:rPr>
              <a:t>Sexual abuse / violence</a:t>
            </a:r>
            <a:endParaRPr lang="en-BE" sz="1600" dirty="0">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ZA" sz="1600" dirty="0">
                <a:effectLst/>
                <a:latin typeface="Arial" panose="020B0604020202020204" pitchFamily="34" charset="0"/>
                <a:cs typeface="Arial" panose="020B0604020202020204" pitchFamily="34" charset="0"/>
              </a:rPr>
              <a:t>Rape</a:t>
            </a:r>
            <a:endParaRPr lang="en-BE" sz="1600" dirty="0">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ZA" sz="1600" dirty="0">
                <a:effectLst/>
                <a:latin typeface="Arial" panose="020B0604020202020204" pitchFamily="34" charset="0"/>
                <a:cs typeface="Arial" panose="020B0604020202020204" pitchFamily="34" charset="0"/>
              </a:rPr>
              <a:t>Emotional or psychological abuse / violence</a:t>
            </a:r>
            <a:endParaRPr lang="en-BE" sz="1600" dirty="0">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ZA" sz="1600" dirty="0">
                <a:effectLst/>
                <a:latin typeface="Arial" panose="020B0604020202020204" pitchFamily="34" charset="0"/>
                <a:cs typeface="Arial" panose="020B0604020202020204" pitchFamily="34" charset="0"/>
              </a:rPr>
              <a:t>Neglect</a:t>
            </a:r>
            <a:endParaRPr lang="en-BE" sz="1600" dirty="0">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ZA" sz="1600" dirty="0">
                <a:effectLst/>
                <a:latin typeface="Arial" panose="020B0604020202020204" pitchFamily="34" charset="0"/>
                <a:cs typeface="Arial" panose="020B0604020202020204" pitchFamily="34" charset="0"/>
              </a:rPr>
              <a:t>Abandonment</a:t>
            </a:r>
            <a:endParaRPr lang="en-BE" sz="1600" dirty="0">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ZA" sz="1600" dirty="0">
                <a:effectLst/>
                <a:latin typeface="Arial" panose="020B0604020202020204" pitchFamily="34" charset="0"/>
                <a:cs typeface="Arial" panose="020B0604020202020204" pitchFamily="34" charset="0"/>
              </a:rPr>
              <a:t>Child labour (not Worst Forms)</a:t>
            </a:r>
            <a:endParaRPr lang="en-BE" sz="1600" dirty="0">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ZA" sz="1600" dirty="0">
                <a:effectLst/>
                <a:latin typeface="Arial" panose="020B0604020202020204" pitchFamily="34" charset="0"/>
                <a:cs typeface="Arial" panose="020B0604020202020204" pitchFamily="34" charset="0"/>
              </a:rPr>
              <a:t>Hazardous work</a:t>
            </a:r>
            <a:endParaRPr lang="en-BE" sz="1600" dirty="0">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ZA" sz="1600" dirty="0">
                <a:effectLst/>
                <a:latin typeface="Arial" panose="020B0604020202020204" pitchFamily="34" charset="0"/>
                <a:cs typeface="Arial" panose="020B0604020202020204" pitchFamily="34" charset="0"/>
              </a:rPr>
              <a:t>Sexual exploitation</a:t>
            </a:r>
            <a:endParaRPr lang="en-BE" sz="1600" dirty="0">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ZA" sz="1600" dirty="0">
                <a:effectLst/>
                <a:latin typeface="Arial" panose="020B0604020202020204" pitchFamily="34" charset="0"/>
                <a:cs typeface="Arial" panose="020B0604020202020204" pitchFamily="34" charset="0"/>
              </a:rPr>
              <a:t>Slavery / sale / abduction / trafficking / forced labour</a:t>
            </a:r>
            <a:endParaRPr lang="en-BE" sz="1600" dirty="0">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ZA" sz="1600" dirty="0">
                <a:effectLst/>
                <a:latin typeface="Arial" panose="020B0604020202020204" pitchFamily="34" charset="0"/>
                <a:cs typeface="Arial" panose="020B0604020202020204" pitchFamily="34" charset="0"/>
              </a:rPr>
              <a:t>In conflict with the law</a:t>
            </a:r>
            <a:endParaRPr lang="en-BE" sz="1600" dirty="0">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ZA" sz="1600" dirty="0">
                <a:effectLst/>
                <a:latin typeface="Arial" panose="020B0604020202020204" pitchFamily="34" charset="0"/>
                <a:cs typeface="Arial" panose="020B0604020202020204" pitchFamily="34" charset="0"/>
              </a:rPr>
              <a:t>Associated with Armed Forces or Groups</a:t>
            </a:r>
            <a:endParaRPr lang="en-BE" sz="1600" dirty="0">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ZA" sz="1600" dirty="0">
                <a:effectLst/>
                <a:latin typeface="Arial" panose="020B0604020202020204" pitchFamily="34" charset="0"/>
                <a:cs typeface="Arial" panose="020B0604020202020204" pitchFamily="34" charset="0"/>
              </a:rPr>
              <a:t>Deprived of liberty / in detention</a:t>
            </a:r>
            <a:endParaRPr lang="en-BE" sz="1600" dirty="0">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ZA" sz="1600" dirty="0">
                <a:effectLst/>
                <a:latin typeface="Arial" panose="020B0604020202020204" pitchFamily="34" charset="0"/>
                <a:cs typeface="Arial" panose="020B0604020202020204" pitchFamily="34" charset="0"/>
              </a:rPr>
              <a:t>Serious medical condition</a:t>
            </a:r>
            <a:endParaRPr lang="en-BE" sz="1600" dirty="0">
              <a:effectLst/>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ZA" sz="1600" dirty="0">
                <a:effectLst/>
                <a:latin typeface="Arial" panose="020B0604020202020204" pitchFamily="34" charset="0"/>
                <a:cs typeface="Arial" panose="020B0604020202020204" pitchFamily="34" charset="0"/>
              </a:rPr>
              <a:t>Functional difficulty (seeing, even if wearing glasses)</a:t>
            </a:r>
            <a:endParaRPr lang="en-BE" sz="1600" dirty="0">
              <a:effectLst/>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ZA" sz="1600" dirty="0">
                <a:effectLst/>
                <a:latin typeface="Arial" panose="020B0604020202020204" pitchFamily="34" charset="0"/>
                <a:cs typeface="Arial" panose="020B0604020202020204" pitchFamily="34" charset="0"/>
              </a:rPr>
              <a:t>Functional difficulty (hearing, even if using hearing aids)</a:t>
            </a:r>
            <a:endParaRPr lang="en-BE" sz="1600" dirty="0">
              <a:effectLst/>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ZA" sz="1600" dirty="0">
                <a:effectLst/>
                <a:latin typeface="Arial" panose="020B0604020202020204" pitchFamily="34" charset="0"/>
                <a:cs typeface="Arial" panose="020B0604020202020204" pitchFamily="34" charset="0"/>
              </a:rPr>
              <a:t>Functional difficulty  (walking or using parts of her/his body)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ZA" sz="1600" dirty="0">
                <a:effectLst/>
                <a:latin typeface="Arial" panose="020B0604020202020204" pitchFamily="34" charset="0"/>
                <a:cs typeface="Arial" panose="020B0604020202020204" pitchFamily="34" charset="0"/>
              </a:rPr>
              <a:t>Functional difficulty (remembering or concentrating)</a:t>
            </a:r>
            <a:endParaRPr lang="en-BE" sz="16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3F8BC8D7-31DC-6FBB-5BB0-E31F46F27D06}"/>
              </a:ext>
            </a:extLst>
          </p:cNvPr>
          <p:cNvSpPr txBox="1"/>
          <p:nvPr/>
        </p:nvSpPr>
        <p:spPr>
          <a:xfrm>
            <a:off x="6338870" y="1468515"/>
            <a:ext cx="5728090" cy="4770537"/>
          </a:xfrm>
          <a:prstGeom prst="rect">
            <a:avLst/>
          </a:prstGeom>
          <a:noFill/>
        </p:spPr>
        <p:txBody>
          <a:bodyPr wrap="square">
            <a:spAutoFit/>
          </a:bodyPr>
          <a:lstStyle/>
          <a:p>
            <a:pPr marL="285750" indent="-285750" algn="just">
              <a:buFont typeface="Arial" panose="020B0604020202020204" pitchFamily="34" charset="0"/>
              <a:buChar char="□"/>
            </a:pPr>
            <a:r>
              <a:rPr lang="en-ZA" sz="1600" dirty="0">
                <a:effectLst/>
                <a:latin typeface="Arial" panose="020B0604020202020204" pitchFamily="34" charset="0"/>
                <a:cs typeface="Arial" panose="020B0604020202020204" pitchFamily="34" charset="0"/>
              </a:rPr>
              <a:t>Unaccompanied</a:t>
            </a:r>
            <a:endParaRPr lang="en-BE" sz="1600" dirty="0">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ZA" sz="1600" dirty="0">
                <a:effectLst/>
                <a:latin typeface="Arial" panose="020B0604020202020204" pitchFamily="34" charset="0"/>
                <a:cs typeface="Arial" panose="020B0604020202020204" pitchFamily="34" charset="0"/>
              </a:rPr>
              <a:t>Separated</a:t>
            </a:r>
            <a:endParaRPr lang="en-BE" sz="1600" dirty="0">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ZA" sz="1600" dirty="0">
                <a:effectLst/>
                <a:latin typeface="Arial" panose="020B0604020202020204" pitchFamily="34" charset="0"/>
                <a:cs typeface="Arial" panose="020B0604020202020204" pitchFamily="34" charset="0"/>
              </a:rPr>
              <a:t>Orphan </a:t>
            </a:r>
            <a:endParaRPr lang="en-BE" sz="1600" dirty="0">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ZA" sz="1600" dirty="0">
                <a:effectLst/>
                <a:latin typeface="Arial" panose="020B0604020202020204" pitchFamily="34" charset="0"/>
                <a:cs typeface="Arial" panose="020B0604020202020204" pitchFamily="34" charset="0"/>
              </a:rPr>
              <a:t>Psychosocial distress</a:t>
            </a:r>
            <a:endParaRPr lang="en-BE" sz="1600" dirty="0">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ZA" sz="1600" dirty="0">
                <a:effectLst/>
                <a:latin typeface="Arial" panose="020B0604020202020204" pitchFamily="34" charset="0"/>
                <a:cs typeface="Arial" panose="020B0604020202020204" pitchFamily="34" charset="0"/>
              </a:rPr>
              <a:t>Mental disorder</a:t>
            </a:r>
            <a:endParaRPr lang="en-BE" sz="1600" dirty="0">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ZA" sz="1600" dirty="0">
                <a:effectLst/>
                <a:latin typeface="Arial" panose="020B0604020202020204" pitchFamily="34" charset="0"/>
                <a:cs typeface="Arial" panose="020B0604020202020204" pitchFamily="34" charset="0"/>
              </a:rPr>
              <a:t>Substance abuse and addiction (child)</a:t>
            </a:r>
            <a:endParaRPr lang="en-BE" sz="1600" dirty="0">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ZA" sz="1600" dirty="0">
                <a:effectLst/>
                <a:latin typeface="Arial" panose="020B0604020202020204" pitchFamily="34" charset="0"/>
                <a:cs typeface="Arial" panose="020B0604020202020204" pitchFamily="34" charset="0"/>
              </a:rPr>
              <a:t>Belongs to marginalised / discriminated group</a:t>
            </a:r>
            <a:endParaRPr lang="en-BE" sz="1600" dirty="0">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ZA" sz="1600" dirty="0">
                <a:effectLst/>
                <a:latin typeface="Arial" panose="020B0604020202020204" pitchFamily="34" charset="0"/>
                <a:cs typeface="Arial" panose="020B0604020202020204" pitchFamily="34" charset="0"/>
              </a:rPr>
              <a:t>Lack of documentation / birth registration</a:t>
            </a:r>
            <a:endParaRPr lang="en-BE" sz="1600" dirty="0">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ZA" sz="1600" dirty="0">
                <a:effectLst/>
                <a:latin typeface="Arial" panose="020B0604020202020204" pitchFamily="34" charset="0"/>
                <a:cs typeface="Arial" panose="020B0604020202020204" pitchFamily="34" charset="0"/>
              </a:rPr>
              <a:t>Child marriage</a:t>
            </a:r>
            <a:endParaRPr lang="en-BE" sz="1600" dirty="0">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ZA" sz="1600" dirty="0">
                <a:effectLst/>
                <a:latin typeface="Arial" panose="020B0604020202020204" pitchFamily="34" charset="0"/>
                <a:cs typeface="Arial" panose="020B0604020202020204" pitchFamily="34" charset="0"/>
              </a:rPr>
              <a:t>Female genital mutilation (FGM)</a:t>
            </a:r>
            <a:endParaRPr lang="en-BE" sz="1600" dirty="0">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ZA" sz="1600" dirty="0">
                <a:effectLst/>
                <a:latin typeface="Arial" panose="020B0604020202020204" pitchFamily="34" charset="0"/>
                <a:cs typeface="Arial" panose="020B0604020202020204" pitchFamily="34" charset="0"/>
              </a:rPr>
              <a:t>Pregnancy / child parent</a:t>
            </a:r>
            <a:endParaRPr lang="en-BE" sz="1600" dirty="0">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ZA" sz="1600" dirty="0">
                <a:effectLst/>
                <a:latin typeface="Arial" panose="020B0604020202020204" pitchFamily="34" charset="0"/>
                <a:cs typeface="Arial" panose="020B0604020202020204" pitchFamily="34" charset="0"/>
              </a:rPr>
              <a:t>Denial of resources, opportunities or services</a:t>
            </a:r>
            <a:endParaRPr lang="en-BE" sz="1600" dirty="0">
              <a:effectLst/>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ZA" sz="1600" dirty="0">
                <a:effectLst/>
                <a:latin typeface="Arial" panose="020B0604020202020204" pitchFamily="34" charset="0"/>
                <a:cs typeface="Arial" panose="020B0604020202020204" pitchFamily="34" charset="0"/>
              </a:rPr>
              <a:t>Highly vulnerable care arrangement e.g. &gt;8 children in household, caregiver’s substance abuse, single vulnerable caregiver</a:t>
            </a:r>
            <a:endParaRPr lang="en-BE" sz="1600" dirty="0">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ZA" sz="1600" dirty="0">
                <a:effectLst/>
                <a:latin typeface="Arial" panose="020B0604020202020204" pitchFamily="34" charset="0"/>
                <a:cs typeface="Arial" panose="020B0604020202020204" pitchFamily="34" charset="0"/>
              </a:rPr>
              <a:t>Child survivor of Explosive Ordnance (EO)</a:t>
            </a:r>
          </a:p>
          <a:p>
            <a:pPr marL="285750" indent="-285750" algn="l">
              <a:buFont typeface="Arial" panose="020B0604020202020204" pitchFamily="34" charset="0"/>
              <a:buChar char="□"/>
            </a:pPr>
            <a:r>
              <a:rPr lang="en-ZA" sz="1600" dirty="0">
                <a:effectLst/>
                <a:latin typeface="Arial" panose="020B0604020202020204" pitchFamily="34" charset="0"/>
                <a:cs typeface="Arial" panose="020B0604020202020204" pitchFamily="34" charset="0"/>
              </a:rPr>
              <a:t>Difficulty with self-care such as feeding or dressing her/himself (compared to other children of the same age)</a:t>
            </a:r>
            <a:endParaRPr lang="en-BE" sz="1600" dirty="0">
              <a:effectLst/>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ZA" sz="1600" dirty="0">
                <a:effectLst/>
                <a:latin typeface="Arial" panose="020B0604020202020204" pitchFamily="34" charset="0"/>
                <a:cs typeface="Arial" panose="020B0604020202020204" pitchFamily="34" charset="0"/>
              </a:rPr>
              <a:t>Difficulty communicating </a:t>
            </a:r>
            <a:endParaRPr lang="en-BE" sz="16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767209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0BE10-F6D8-2FB7-DDFE-335CC331170D}"/>
              </a:ext>
            </a:extLst>
          </p:cNvPr>
          <p:cNvSpPr>
            <a:spLocks noGrp="1"/>
          </p:cNvSpPr>
          <p:nvPr>
            <p:ph type="title"/>
          </p:nvPr>
        </p:nvSpPr>
        <p:spPr/>
        <p:txBody>
          <a:bodyPr/>
          <a:lstStyle/>
          <a:p>
            <a:r>
              <a:rPr lang="en-GB" dirty="0"/>
              <a:t>Child protection risk analysis</a:t>
            </a:r>
            <a:endParaRPr lang="en-BE" dirty="0"/>
          </a:p>
        </p:txBody>
      </p:sp>
      <p:sp>
        <p:nvSpPr>
          <p:cNvPr id="19" name="TextBox 18">
            <a:extLst>
              <a:ext uri="{FF2B5EF4-FFF2-40B4-BE49-F238E27FC236}">
                <a16:creationId xmlns:a16="http://schemas.microsoft.com/office/drawing/2014/main" id="{604A2A97-99B3-01EA-246B-5D0D6F7A57FE}"/>
              </a:ext>
            </a:extLst>
          </p:cNvPr>
          <p:cNvSpPr txBox="1"/>
          <p:nvPr/>
        </p:nvSpPr>
        <p:spPr>
          <a:xfrm>
            <a:off x="1163637" y="2022407"/>
            <a:ext cx="2008893" cy="707886"/>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RISK FACTORS</a:t>
            </a:r>
            <a:endParaRPr lang="en-BE" sz="2000" b="1" dirty="0">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89CA8F7E-04ED-095D-FFE1-6DAB8E2DF4BA}"/>
              </a:ext>
            </a:extLst>
          </p:cNvPr>
          <p:cNvSpPr txBox="1"/>
          <p:nvPr/>
        </p:nvSpPr>
        <p:spPr>
          <a:xfrm>
            <a:off x="1163637" y="3626841"/>
            <a:ext cx="2008893" cy="707886"/>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PROTECTIVE FACTORS</a:t>
            </a:r>
            <a:endParaRPr lang="en-BE" sz="2000" b="1" dirty="0">
              <a:latin typeface="Arial" panose="020B0604020202020204" pitchFamily="34" charset="0"/>
              <a:cs typeface="Arial" panose="020B0604020202020204" pitchFamily="34" charset="0"/>
            </a:endParaRPr>
          </a:p>
        </p:txBody>
      </p:sp>
      <p:sp>
        <p:nvSpPr>
          <p:cNvPr id="32" name="Rectangle: Rounded Corners 31">
            <a:extLst>
              <a:ext uri="{FF2B5EF4-FFF2-40B4-BE49-F238E27FC236}">
                <a16:creationId xmlns:a16="http://schemas.microsoft.com/office/drawing/2014/main" id="{EED99395-0131-BCCC-947F-227DDC8AA8C9}"/>
              </a:ext>
            </a:extLst>
          </p:cNvPr>
          <p:cNvSpPr/>
          <p:nvPr/>
        </p:nvSpPr>
        <p:spPr>
          <a:xfrm>
            <a:off x="940280" y="3109314"/>
            <a:ext cx="9973445" cy="142471"/>
          </a:xfrm>
          <a:prstGeom prst="round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latin typeface="Arial" panose="020B0604020202020204" pitchFamily="34" charset="0"/>
              <a:cs typeface="Arial" panose="020B0604020202020204" pitchFamily="34" charset="0"/>
            </a:endParaRPr>
          </a:p>
        </p:txBody>
      </p:sp>
      <p:grpSp>
        <p:nvGrpSpPr>
          <p:cNvPr id="44" name="Group 43">
            <a:extLst>
              <a:ext uri="{FF2B5EF4-FFF2-40B4-BE49-F238E27FC236}">
                <a16:creationId xmlns:a16="http://schemas.microsoft.com/office/drawing/2014/main" id="{1FD9A671-FE07-3E4E-CCB0-48C08A61E312}"/>
              </a:ext>
            </a:extLst>
          </p:cNvPr>
          <p:cNvGrpSpPr/>
          <p:nvPr/>
        </p:nvGrpSpPr>
        <p:grpSpPr>
          <a:xfrm>
            <a:off x="6407601" y="3496466"/>
            <a:ext cx="1867715" cy="2765879"/>
            <a:chOff x="6542377" y="3389788"/>
            <a:chExt cx="1867715" cy="2765879"/>
          </a:xfrm>
          <a:solidFill>
            <a:schemeClr val="accent6">
              <a:lumMod val="60000"/>
              <a:lumOff val="40000"/>
            </a:schemeClr>
          </a:solidFill>
        </p:grpSpPr>
        <p:grpSp>
          <p:nvGrpSpPr>
            <p:cNvPr id="45" name="Group 44">
              <a:extLst>
                <a:ext uri="{FF2B5EF4-FFF2-40B4-BE49-F238E27FC236}">
                  <a16:creationId xmlns:a16="http://schemas.microsoft.com/office/drawing/2014/main" id="{516B03AB-E474-091A-B66D-302A5D5122AC}"/>
                </a:ext>
              </a:extLst>
            </p:cNvPr>
            <p:cNvGrpSpPr/>
            <p:nvPr/>
          </p:nvGrpSpPr>
          <p:grpSpPr>
            <a:xfrm>
              <a:off x="6542377" y="3389788"/>
              <a:ext cx="1867715" cy="2765879"/>
              <a:chOff x="6275864" y="3222632"/>
              <a:chExt cx="2080765" cy="3081378"/>
            </a:xfrm>
            <a:grpFill/>
          </p:grpSpPr>
          <p:sp>
            <p:nvSpPr>
              <p:cNvPr id="47" name="Oval 46">
                <a:extLst>
                  <a:ext uri="{FF2B5EF4-FFF2-40B4-BE49-F238E27FC236}">
                    <a16:creationId xmlns:a16="http://schemas.microsoft.com/office/drawing/2014/main" id="{EA4D406B-6B91-8DE3-7D9C-74BDDFF59F97}"/>
                  </a:ext>
                </a:extLst>
              </p:cNvPr>
              <p:cNvSpPr/>
              <p:nvPr/>
            </p:nvSpPr>
            <p:spPr>
              <a:xfrm>
                <a:off x="6879614" y="3222632"/>
                <a:ext cx="868194" cy="86819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48" name="Group 47">
                <a:extLst>
                  <a:ext uri="{FF2B5EF4-FFF2-40B4-BE49-F238E27FC236}">
                    <a16:creationId xmlns:a16="http://schemas.microsoft.com/office/drawing/2014/main" id="{39ECA03F-791F-21CE-39AA-F45824D1EE11}"/>
                  </a:ext>
                </a:extLst>
              </p:cNvPr>
              <p:cNvGrpSpPr/>
              <p:nvPr/>
            </p:nvGrpSpPr>
            <p:grpSpPr>
              <a:xfrm>
                <a:off x="6275864" y="3233777"/>
                <a:ext cx="2080765" cy="3070233"/>
                <a:chOff x="6131774" y="3095705"/>
                <a:chExt cx="2342385" cy="3456261"/>
              </a:xfrm>
              <a:grpFill/>
            </p:grpSpPr>
            <p:sp>
              <p:nvSpPr>
                <p:cNvPr id="49" name="Rectangle: Rounded Corners 48">
                  <a:extLst>
                    <a:ext uri="{FF2B5EF4-FFF2-40B4-BE49-F238E27FC236}">
                      <a16:creationId xmlns:a16="http://schemas.microsoft.com/office/drawing/2014/main" id="{696342A9-8847-0DC1-AC7B-8648563C93C2}"/>
                    </a:ext>
                  </a:extLst>
                </p:cNvPr>
                <p:cNvSpPr/>
                <p:nvPr/>
              </p:nvSpPr>
              <p:spPr>
                <a:xfrm>
                  <a:off x="6837950" y="4251503"/>
                  <a:ext cx="906678" cy="1189003"/>
                </a:xfrm>
                <a:prstGeom prst="roundRect">
                  <a:avLst>
                    <a:gd name="adj"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0" name="Rectangle: Rounded Corners 49">
                  <a:extLst>
                    <a:ext uri="{FF2B5EF4-FFF2-40B4-BE49-F238E27FC236}">
                      <a16:creationId xmlns:a16="http://schemas.microsoft.com/office/drawing/2014/main" id="{A83AC801-EC5D-EDD4-2DAB-C0CDF1D8A95C}"/>
                    </a:ext>
                  </a:extLst>
                </p:cNvPr>
                <p:cNvSpPr/>
                <p:nvPr/>
              </p:nvSpPr>
              <p:spPr>
                <a:xfrm rot="2358309">
                  <a:off x="6683264" y="4857233"/>
                  <a:ext cx="417071" cy="114934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1" name="Rectangle: Rounded Corners 50">
                  <a:extLst>
                    <a:ext uri="{FF2B5EF4-FFF2-40B4-BE49-F238E27FC236}">
                      <a16:creationId xmlns:a16="http://schemas.microsoft.com/office/drawing/2014/main" id="{D5028B7A-E6A7-CB7B-49C6-316CA13D79D1}"/>
                    </a:ext>
                  </a:extLst>
                </p:cNvPr>
                <p:cNvSpPr/>
                <p:nvPr/>
              </p:nvSpPr>
              <p:spPr>
                <a:xfrm rot="9538565">
                  <a:off x="7532715" y="5053814"/>
                  <a:ext cx="403525" cy="149815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2" name="Rectangle: Rounded Corners 51">
                  <a:extLst>
                    <a:ext uri="{FF2B5EF4-FFF2-40B4-BE49-F238E27FC236}">
                      <a16:creationId xmlns:a16="http://schemas.microsoft.com/office/drawing/2014/main" id="{A1F3B8F1-7C16-57A9-9BF6-844E22763DFD}"/>
                    </a:ext>
                  </a:extLst>
                </p:cNvPr>
                <p:cNvSpPr/>
                <p:nvPr/>
              </p:nvSpPr>
              <p:spPr>
                <a:xfrm rot="10441727">
                  <a:off x="6466525" y="5566826"/>
                  <a:ext cx="412721" cy="9660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3" name="Rectangle: Rounded Corners 52">
                  <a:extLst>
                    <a:ext uri="{FF2B5EF4-FFF2-40B4-BE49-F238E27FC236}">
                      <a16:creationId xmlns:a16="http://schemas.microsoft.com/office/drawing/2014/main" id="{859C63C6-09CF-3465-3630-A334B0DFD7C6}"/>
                    </a:ext>
                  </a:extLst>
                </p:cNvPr>
                <p:cNvSpPr/>
                <p:nvPr/>
              </p:nvSpPr>
              <p:spPr>
                <a:xfrm rot="21202754">
                  <a:off x="7927941" y="3095705"/>
                  <a:ext cx="389349" cy="97050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4" name="Rectangle: Rounded Corners 53">
                  <a:extLst>
                    <a:ext uri="{FF2B5EF4-FFF2-40B4-BE49-F238E27FC236}">
                      <a16:creationId xmlns:a16="http://schemas.microsoft.com/office/drawing/2014/main" id="{BC053B02-7E58-734C-8F17-8CFCE5D6082B}"/>
                    </a:ext>
                  </a:extLst>
                </p:cNvPr>
                <p:cNvSpPr/>
                <p:nvPr/>
              </p:nvSpPr>
              <p:spPr>
                <a:xfrm rot="2846291">
                  <a:off x="7655283" y="3612100"/>
                  <a:ext cx="417128" cy="1220625"/>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5" name="Rectangle: Rounded Corners 54">
                  <a:extLst>
                    <a:ext uri="{FF2B5EF4-FFF2-40B4-BE49-F238E27FC236}">
                      <a16:creationId xmlns:a16="http://schemas.microsoft.com/office/drawing/2014/main" id="{1CA50E9A-7204-8FC8-C603-CE04DE5C6C36}"/>
                    </a:ext>
                  </a:extLst>
                </p:cNvPr>
                <p:cNvSpPr/>
                <p:nvPr/>
              </p:nvSpPr>
              <p:spPr>
                <a:xfrm rot="7497251">
                  <a:off x="6458770" y="3665817"/>
                  <a:ext cx="418716" cy="107270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6" name="Rectangle: Rounded Corners 55">
                  <a:extLst>
                    <a:ext uri="{FF2B5EF4-FFF2-40B4-BE49-F238E27FC236}">
                      <a16:creationId xmlns:a16="http://schemas.microsoft.com/office/drawing/2014/main" id="{F1AAB859-01E4-5C9E-ECB3-AC34083E9698}"/>
                    </a:ext>
                  </a:extLst>
                </p:cNvPr>
                <p:cNvSpPr/>
                <p:nvPr/>
              </p:nvSpPr>
              <p:spPr>
                <a:xfrm rot="461185">
                  <a:off x="6232794" y="3158218"/>
                  <a:ext cx="397535" cy="102195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pic>
          <p:nvPicPr>
            <p:cNvPr id="46" name="Graphic 45" descr="Water with solid fill">
              <a:extLst>
                <a:ext uri="{FF2B5EF4-FFF2-40B4-BE49-F238E27FC236}">
                  <a16:creationId xmlns:a16="http://schemas.microsoft.com/office/drawing/2014/main" id="{F338DE69-D32F-B2A5-9659-58BE509B385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28170" y="3530974"/>
              <a:ext cx="200226" cy="200226"/>
            </a:xfrm>
            <a:prstGeom prst="rect">
              <a:avLst/>
            </a:prstGeom>
          </p:spPr>
        </p:pic>
      </p:grpSp>
      <p:grpSp>
        <p:nvGrpSpPr>
          <p:cNvPr id="3" name="Group 2">
            <a:extLst>
              <a:ext uri="{FF2B5EF4-FFF2-40B4-BE49-F238E27FC236}">
                <a16:creationId xmlns:a16="http://schemas.microsoft.com/office/drawing/2014/main" id="{125A9536-7900-9ADC-CA80-68BE094D3B99}"/>
              </a:ext>
            </a:extLst>
          </p:cNvPr>
          <p:cNvGrpSpPr/>
          <p:nvPr/>
        </p:nvGrpSpPr>
        <p:grpSpPr>
          <a:xfrm>
            <a:off x="3885441" y="3656748"/>
            <a:ext cx="2178464" cy="1001631"/>
            <a:chOff x="5182484" y="4377092"/>
            <a:chExt cx="2934260" cy="1349137"/>
          </a:xfrm>
        </p:grpSpPr>
        <p:grpSp>
          <p:nvGrpSpPr>
            <p:cNvPr id="4" name="Group 3">
              <a:extLst>
                <a:ext uri="{FF2B5EF4-FFF2-40B4-BE49-F238E27FC236}">
                  <a16:creationId xmlns:a16="http://schemas.microsoft.com/office/drawing/2014/main" id="{24126BAD-4E0E-3422-4129-C1C8D486E919}"/>
                </a:ext>
              </a:extLst>
            </p:cNvPr>
            <p:cNvGrpSpPr/>
            <p:nvPr/>
          </p:nvGrpSpPr>
          <p:grpSpPr>
            <a:xfrm>
              <a:off x="5182484" y="4377092"/>
              <a:ext cx="2934260" cy="1349137"/>
              <a:chOff x="2799225" y="1528989"/>
              <a:chExt cx="4843224" cy="991572"/>
            </a:xfrm>
            <a:solidFill>
              <a:schemeClr val="accent5"/>
            </a:solidFill>
          </p:grpSpPr>
          <p:sp>
            <p:nvSpPr>
              <p:cNvPr id="6" name="Rectangle 5">
                <a:extLst>
                  <a:ext uri="{FF2B5EF4-FFF2-40B4-BE49-F238E27FC236}">
                    <a16:creationId xmlns:a16="http://schemas.microsoft.com/office/drawing/2014/main" id="{49B9E470-3F0E-6D2E-14F3-8C4C0B0515E0}"/>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7" name="Parallelogram 6">
                <a:extLst>
                  <a:ext uri="{FF2B5EF4-FFF2-40B4-BE49-F238E27FC236}">
                    <a16:creationId xmlns:a16="http://schemas.microsoft.com/office/drawing/2014/main" id="{8EC3D7B4-75A7-F90E-4E71-84852CC95ABA}"/>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8" name="Parallelogram 7">
                <a:extLst>
                  <a:ext uri="{FF2B5EF4-FFF2-40B4-BE49-F238E27FC236}">
                    <a16:creationId xmlns:a16="http://schemas.microsoft.com/office/drawing/2014/main" id="{380B7226-4A50-81F6-6245-DCADC982C6CF}"/>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5" name="TextBox 4">
              <a:extLst>
                <a:ext uri="{FF2B5EF4-FFF2-40B4-BE49-F238E27FC236}">
                  <a16:creationId xmlns:a16="http://schemas.microsoft.com/office/drawing/2014/main" id="{19F28806-AF3A-1B28-8165-3711B8971616}"/>
                </a:ext>
              </a:extLst>
            </p:cNvPr>
            <p:cNvSpPr txBox="1"/>
            <p:nvPr/>
          </p:nvSpPr>
          <p:spPr>
            <a:xfrm>
              <a:off x="5350143" y="4918848"/>
              <a:ext cx="2005010" cy="307777"/>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Strengths</a:t>
              </a:r>
              <a:endParaRPr lang="en-BE" sz="1400" b="1" dirty="0">
                <a:solidFill>
                  <a:schemeClr val="bg1"/>
                </a:solidFill>
                <a:latin typeface="Arial" panose="020B0604020202020204" pitchFamily="34" charset="0"/>
                <a:cs typeface="Arial" panose="020B0604020202020204" pitchFamily="34" charset="0"/>
              </a:endParaRPr>
            </a:p>
          </p:txBody>
        </p:sp>
      </p:grpSp>
      <p:grpSp>
        <p:nvGrpSpPr>
          <p:cNvPr id="9" name="Group 8">
            <a:extLst>
              <a:ext uri="{FF2B5EF4-FFF2-40B4-BE49-F238E27FC236}">
                <a16:creationId xmlns:a16="http://schemas.microsoft.com/office/drawing/2014/main" id="{7934C0B9-168B-F660-DA34-E09D8B195F9D}"/>
              </a:ext>
            </a:extLst>
          </p:cNvPr>
          <p:cNvGrpSpPr/>
          <p:nvPr/>
        </p:nvGrpSpPr>
        <p:grpSpPr>
          <a:xfrm>
            <a:off x="8583849" y="3634021"/>
            <a:ext cx="2178464" cy="1001631"/>
            <a:chOff x="8583849" y="4353499"/>
            <a:chExt cx="2934260" cy="1349137"/>
          </a:xfrm>
        </p:grpSpPr>
        <p:grpSp>
          <p:nvGrpSpPr>
            <p:cNvPr id="10" name="Group 9">
              <a:extLst>
                <a:ext uri="{FF2B5EF4-FFF2-40B4-BE49-F238E27FC236}">
                  <a16:creationId xmlns:a16="http://schemas.microsoft.com/office/drawing/2014/main" id="{8AF3CB1C-0FAD-E91A-6322-0A3A4F0C15B1}"/>
                </a:ext>
              </a:extLst>
            </p:cNvPr>
            <p:cNvGrpSpPr/>
            <p:nvPr/>
          </p:nvGrpSpPr>
          <p:grpSpPr>
            <a:xfrm>
              <a:off x="8583849" y="4353499"/>
              <a:ext cx="2934260" cy="1349137"/>
              <a:chOff x="2799225" y="1528989"/>
              <a:chExt cx="4843224" cy="991572"/>
            </a:xfrm>
            <a:solidFill>
              <a:schemeClr val="accent3"/>
            </a:solidFill>
          </p:grpSpPr>
          <p:sp>
            <p:nvSpPr>
              <p:cNvPr id="12" name="Rectangle 11">
                <a:extLst>
                  <a:ext uri="{FF2B5EF4-FFF2-40B4-BE49-F238E27FC236}">
                    <a16:creationId xmlns:a16="http://schemas.microsoft.com/office/drawing/2014/main" id="{06DD49D5-A835-4863-A0BA-DE1B433B325D}"/>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21" name="Parallelogram 20">
                <a:extLst>
                  <a:ext uri="{FF2B5EF4-FFF2-40B4-BE49-F238E27FC236}">
                    <a16:creationId xmlns:a16="http://schemas.microsoft.com/office/drawing/2014/main" id="{C4D42FB8-9A0F-4680-5576-47CA6262E5E0}"/>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22" name="Parallelogram 21">
                <a:extLst>
                  <a:ext uri="{FF2B5EF4-FFF2-40B4-BE49-F238E27FC236}">
                    <a16:creationId xmlns:a16="http://schemas.microsoft.com/office/drawing/2014/main" id="{A04A2A42-F2E2-F837-5A99-2F96243847AA}"/>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11" name="TextBox 10">
              <a:extLst>
                <a:ext uri="{FF2B5EF4-FFF2-40B4-BE49-F238E27FC236}">
                  <a16:creationId xmlns:a16="http://schemas.microsoft.com/office/drawing/2014/main" id="{25BC760B-2DD0-D7FA-27E9-EEFA05CCC715}"/>
                </a:ext>
              </a:extLst>
            </p:cNvPr>
            <p:cNvSpPr txBox="1"/>
            <p:nvPr/>
          </p:nvSpPr>
          <p:spPr>
            <a:xfrm>
              <a:off x="8787366" y="4820828"/>
              <a:ext cx="2005010" cy="307777"/>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Care and support</a:t>
              </a:r>
              <a:endParaRPr lang="en-BE" sz="1400" b="1" dirty="0">
                <a:solidFill>
                  <a:schemeClr val="bg1"/>
                </a:solidFill>
                <a:latin typeface="Arial" panose="020B0604020202020204" pitchFamily="34" charset="0"/>
                <a:cs typeface="Arial" panose="020B0604020202020204" pitchFamily="34" charset="0"/>
              </a:endParaRPr>
            </a:p>
          </p:txBody>
        </p:sp>
      </p:grpSp>
      <p:grpSp>
        <p:nvGrpSpPr>
          <p:cNvPr id="23" name="Group 22">
            <a:extLst>
              <a:ext uri="{FF2B5EF4-FFF2-40B4-BE49-F238E27FC236}">
                <a16:creationId xmlns:a16="http://schemas.microsoft.com/office/drawing/2014/main" id="{193661A9-6177-575B-4C50-FF3013DE565D}"/>
              </a:ext>
            </a:extLst>
          </p:cNvPr>
          <p:cNvGrpSpPr/>
          <p:nvPr/>
        </p:nvGrpSpPr>
        <p:grpSpPr>
          <a:xfrm>
            <a:off x="3885441" y="1760027"/>
            <a:ext cx="2178464" cy="1001631"/>
            <a:chOff x="5182484" y="1929774"/>
            <a:chExt cx="2934260" cy="1349137"/>
          </a:xfrm>
        </p:grpSpPr>
        <p:grpSp>
          <p:nvGrpSpPr>
            <p:cNvPr id="24" name="Group 23">
              <a:extLst>
                <a:ext uri="{FF2B5EF4-FFF2-40B4-BE49-F238E27FC236}">
                  <a16:creationId xmlns:a16="http://schemas.microsoft.com/office/drawing/2014/main" id="{0F8010D4-46DF-C3D9-1F7B-67AE1A2C1671}"/>
                </a:ext>
              </a:extLst>
            </p:cNvPr>
            <p:cNvGrpSpPr/>
            <p:nvPr/>
          </p:nvGrpSpPr>
          <p:grpSpPr>
            <a:xfrm>
              <a:off x="5182484" y="1929774"/>
              <a:ext cx="2934260" cy="1349137"/>
              <a:chOff x="2799225" y="1528989"/>
              <a:chExt cx="4843224" cy="991572"/>
            </a:xfrm>
            <a:solidFill>
              <a:schemeClr val="accent2"/>
            </a:solidFill>
          </p:grpSpPr>
          <p:sp>
            <p:nvSpPr>
              <p:cNvPr id="26" name="Rectangle 25">
                <a:extLst>
                  <a:ext uri="{FF2B5EF4-FFF2-40B4-BE49-F238E27FC236}">
                    <a16:creationId xmlns:a16="http://schemas.microsoft.com/office/drawing/2014/main" id="{4D9694A0-D70F-2282-DFC6-53770EFCB35B}"/>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27" name="Parallelogram 26">
                <a:extLst>
                  <a:ext uri="{FF2B5EF4-FFF2-40B4-BE49-F238E27FC236}">
                    <a16:creationId xmlns:a16="http://schemas.microsoft.com/office/drawing/2014/main" id="{DE1C4A61-0D1F-87B6-751E-1F295A5FB290}"/>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28" name="Parallelogram 27">
                <a:extLst>
                  <a:ext uri="{FF2B5EF4-FFF2-40B4-BE49-F238E27FC236}">
                    <a16:creationId xmlns:a16="http://schemas.microsoft.com/office/drawing/2014/main" id="{088AF103-48C0-442F-0A33-72DF67685683}"/>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25" name="TextBox 24">
              <a:extLst>
                <a:ext uri="{FF2B5EF4-FFF2-40B4-BE49-F238E27FC236}">
                  <a16:creationId xmlns:a16="http://schemas.microsoft.com/office/drawing/2014/main" id="{DDFF9AFA-4796-1FA2-1172-27D5033D0B46}"/>
                </a:ext>
              </a:extLst>
            </p:cNvPr>
            <p:cNvSpPr txBox="1"/>
            <p:nvPr/>
          </p:nvSpPr>
          <p:spPr>
            <a:xfrm>
              <a:off x="5350143" y="2207850"/>
              <a:ext cx="2005010" cy="523220"/>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Child protection concerns</a:t>
              </a:r>
              <a:endParaRPr lang="en-BE" sz="1400" b="1" dirty="0">
                <a:solidFill>
                  <a:schemeClr val="bg1"/>
                </a:solidFill>
                <a:latin typeface="Arial" panose="020B0604020202020204" pitchFamily="34" charset="0"/>
                <a:cs typeface="Arial" panose="020B0604020202020204" pitchFamily="34" charset="0"/>
              </a:endParaRPr>
            </a:p>
          </p:txBody>
        </p:sp>
      </p:grpSp>
      <p:grpSp>
        <p:nvGrpSpPr>
          <p:cNvPr id="29" name="Group 28">
            <a:extLst>
              <a:ext uri="{FF2B5EF4-FFF2-40B4-BE49-F238E27FC236}">
                <a16:creationId xmlns:a16="http://schemas.microsoft.com/office/drawing/2014/main" id="{5CE4F16D-F261-1D02-9178-587C3F318BE3}"/>
              </a:ext>
            </a:extLst>
          </p:cNvPr>
          <p:cNvGrpSpPr/>
          <p:nvPr/>
        </p:nvGrpSpPr>
        <p:grpSpPr>
          <a:xfrm>
            <a:off x="8583849" y="1757842"/>
            <a:ext cx="2178464" cy="1001631"/>
            <a:chOff x="8583849" y="1906181"/>
            <a:chExt cx="2934260" cy="1349137"/>
          </a:xfrm>
        </p:grpSpPr>
        <p:grpSp>
          <p:nvGrpSpPr>
            <p:cNvPr id="30" name="Group 29">
              <a:extLst>
                <a:ext uri="{FF2B5EF4-FFF2-40B4-BE49-F238E27FC236}">
                  <a16:creationId xmlns:a16="http://schemas.microsoft.com/office/drawing/2014/main" id="{33445584-FD1A-1693-BA10-43F0A606F431}"/>
                </a:ext>
              </a:extLst>
            </p:cNvPr>
            <p:cNvGrpSpPr/>
            <p:nvPr/>
          </p:nvGrpSpPr>
          <p:grpSpPr>
            <a:xfrm>
              <a:off x="8583849" y="1906181"/>
              <a:ext cx="2934260" cy="1349137"/>
              <a:chOff x="2799225" y="1528989"/>
              <a:chExt cx="4843224" cy="991572"/>
            </a:xfrm>
            <a:solidFill>
              <a:schemeClr val="accent1"/>
            </a:solidFill>
          </p:grpSpPr>
          <p:sp>
            <p:nvSpPr>
              <p:cNvPr id="33" name="Rectangle 32">
                <a:extLst>
                  <a:ext uri="{FF2B5EF4-FFF2-40B4-BE49-F238E27FC236}">
                    <a16:creationId xmlns:a16="http://schemas.microsoft.com/office/drawing/2014/main" id="{35BE7593-A0DF-5D5B-BF28-BADA7AD8C305}"/>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34" name="Parallelogram 33">
                <a:extLst>
                  <a:ext uri="{FF2B5EF4-FFF2-40B4-BE49-F238E27FC236}">
                    <a16:creationId xmlns:a16="http://schemas.microsoft.com/office/drawing/2014/main" id="{A6847FD3-EFAB-8999-552E-0D0F06169DE8}"/>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35" name="Parallelogram 34">
                <a:extLst>
                  <a:ext uri="{FF2B5EF4-FFF2-40B4-BE49-F238E27FC236}">
                    <a16:creationId xmlns:a16="http://schemas.microsoft.com/office/drawing/2014/main" id="{0B1E660F-A2FB-C8F6-245F-5A31FF7DBCA6}"/>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31" name="TextBox 30">
              <a:extLst>
                <a:ext uri="{FF2B5EF4-FFF2-40B4-BE49-F238E27FC236}">
                  <a16:creationId xmlns:a16="http://schemas.microsoft.com/office/drawing/2014/main" id="{9E9D83C7-5BAE-776E-5D0B-D0D5E249539D}"/>
                </a:ext>
              </a:extLst>
            </p:cNvPr>
            <p:cNvSpPr txBox="1"/>
            <p:nvPr/>
          </p:nvSpPr>
          <p:spPr>
            <a:xfrm>
              <a:off x="8787366" y="2503084"/>
              <a:ext cx="2005010" cy="307777"/>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Vulnerabilities</a:t>
              </a:r>
              <a:endParaRPr lang="en-BE" sz="1400" b="1" dirty="0">
                <a:solidFill>
                  <a:schemeClr val="bg1"/>
                </a:solidFill>
                <a:latin typeface="Arial" panose="020B0604020202020204" pitchFamily="34" charset="0"/>
                <a:cs typeface="Arial" panose="020B0604020202020204" pitchFamily="34" charset="0"/>
              </a:endParaRPr>
            </a:p>
          </p:txBody>
        </p:sp>
      </p:grpSp>
      <p:grpSp>
        <p:nvGrpSpPr>
          <p:cNvPr id="36" name="Group 35">
            <a:extLst>
              <a:ext uri="{FF2B5EF4-FFF2-40B4-BE49-F238E27FC236}">
                <a16:creationId xmlns:a16="http://schemas.microsoft.com/office/drawing/2014/main" id="{C1647BEB-C481-DE70-F0D8-694CB1AF8D1B}"/>
              </a:ext>
            </a:extLst>
          </p:cNvPr>
          <p:cNvGrpSpPr/>
          <p:nvPr/>
        </p:nvGrpSpPr>
        <p:grpSpPr>
          <a:xfrm>
            <a:off x="3885441" y="4755558"/>
            <a:ext cx="2178464" cy="1001631"/>
            <a:chOff x="5182484" y="4377092"/>
            <a:chExt cx="2934260" cy="1349137"/>
          </a:xfrm>
        </p:grpSpPr>
        <p:grpSp>
          <p:nvGrpSpPr>
            <p:cNvPr id="37" name="Group 36">
              <a:extLst>
                <a:ext uri="{FF2B5EF4-FFF2-40B4-BE49-F238E27FC236}">
                  <a16:creationId xmlns:a16="http://schemas.microsoft.com/office/drawing/2014/main" id="{DAB5E7C7-C941-25AA-EAC3-D9A01157E28F}"/>
                </a:ext>
              </a:extLst>
            </p:cNvPr>
            <p:cNvGrpSpPr/>
            <p:nvPr/>
          </p:nvGrpSpPr>
          <p:grpSpPr>
            <a:xfrm>
              <a:off x="5182484" y="4377092"/>
              <a:ext cx="2934260" cy="1349137"/>
              <a:chOff x="2799225" y="1528989"/>
              <a:chExt cx="4843224" cy="991572"/>
            </a:xfrm>
            <a:solidFill>
              <a:schemeClr val="accent5"/>
            </a:solidFill>
          </p:grpSpPr>
          <p:sp>
            <p:nvSpPr>
              <p:cNvPr id="39" name="Rectangle 38">
                <a:extLst>
                  <a:ext uri="{FF2B5EF4-FFF2-40B4-BE49-F238E27FC236}">
                    <a16:creationId xmlns:a16="http://schemas.microsoft.com/office/drawing/2014/main" id="{9BE223F2-97A4-AD08-D9EC-334F7C5DBB9C}"/>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40" name="Parallelogram 39">
                <a:extLst>
                  <a:ext uri="{FF2B5EF4-FFF2-40B4-BE49-F238E27FC236}">
                    <a16:creationId xmlns:a16="http://schemas.microsoft.com/office/drawing/2014/main" id="{C2E17F23-C638-1A30-8F0A-3E21407E5711}"/>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41" name="Parallelogram 40">
                <a:extLst>
                  <a:ext uri="{FF2B5EF4-FFF2-40B4-BE49-F238E27FC236}">
                    <a16:creationId xmlns:a16="http://schemas.microsoft.com/office/drawing/2014/main" id="{4B3988D4-F33C-8484-DE8B-7DDA81514CD1}"/>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38" name="TextBox 37">
              <a:extLst>
                <a:ext uri="{FF2B5EF4-FFF2-40B4-BE49-F238E27FC236}">
                  <a16:creationId xmlns:a16="http://schemas.microsoft.com/office/drawing/2014/main" id="{251335A9-F934-3063-91E6-21D9E100B9E2}"/>
                </a:ext>
              </a:extLst>
            </p:cNvPr>
            <p:cNvSpPr txBox="1"/>
            <p:nvPr/>
          </p:nvSpPr>
          <p:spPr>
            <a:xfrm>
              <a:off x="5350143" y="4918848"/>
              <a:ext cx="2005010" cy="307777"/>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Strengths</a:t>
              </a:r>
              <a:endParaRPr lang="en-BE" sz="1400" b="1" dirty="0">
                <a:solidFill>
                  <a:schemeClr val="bg1"/>
                </a:solidFill>
                <a:latin typeface="Arial" panose="020B0604020202020204" pitchFamily="34" charset="0"/>
                <a:cs typeface="Arial" panose="020B0604020202020204" pitchFamily="34" charset="0"/>
              </a:endParaRPr>
            </a:p>
          </p:txBody>
        </p:sp>
      </p:grpSp>
      <p:grpSp>
        <p:nvGrpSpPr>
          <p:cNvPr id="42" name="Group 41">
            <a:extLst>
              <a:ext uri="{FF2B5EF4-FFF2-40B4-BE49-F238E27FC236}">
                <a16:creationId xmlns:a16="http://schemas.microsoft.com/office/drawing/2014/main" id="{64BE119E-91EB-559E-3F6B-94D90D30C7B8}"/>
              </a:ext>
            </a:extLst>
          </p:cNvPr>
          <p:cNvGrpSpPr/>
          <p:nvPr/>
        </p:nvGrpSpPr>
        <p:grpSpPr>
          <a:xfrm>
            <a:off x="8583849" y="4747271"/>
            <a:ext cx="2178464" cy="1001631"/>
            <a:chOff x="8583849" y="4353499"/>
            <a:chExt cx="2934260" cy="1349137"/>
          </a:xfrm>
        </p:grpSpPr>
        <p:grpSp>
          <p:nvGrpSpPr>
            <p:cNvPr id="43" name="Group 42">
              <a:extLst>
                <a:ext uri="{FF2B5EF4-FFF2-40B4-BE49-F238E27FC236}">
                  <a16:creationId xmlns:a16="http://schemas.microsoft.com/office/drawing/2014/main" id="{A4881747-F117-AC68-DEE3-DAD0E5BF0B0C}"/>
                </a:ext>
              </a:extLst>
            </p:cNvPr>
            <p:cNvGrpSpPr/>
            <p:nvPr/>
          </p:nvGrpSpPr>
          <p:grpSpPr>
            <a:xfrm>
              <a:off x="8583849" y="4353499"/>
              <a:ext cx="2934260" cy="1349137"/>
              <a:chOff x="2799225" y="1528989"/>
              <a:chExt cx="4843224" cy="991572"/>
            </a:xfrm>
            <a:solidFill>
              <a:schemeClr val="accent3"/>
            </a:solidFill>
          </p:grpSpPr>
          <p:sp>
            <p:nvSpPr>
              <p:cNvPr id="58" name="Rectangle 57">
                <a:extLst>
                  <a:ext uri="{FF2B5EF4-FFF2-40B4-BE49-F238E27FC236}">
                    <a16:creationId xmlns:a16="http://schemas.microsoft.com/office/drawing/2014/main" id="{DEFB69AE-F94F-022F-A703-69170E1BD8F2}"/>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59" name="Parallelogram 58">
                <a:extLst>
                  <a:ext uri="{FF2B5EF4-FFF2-40B4-BE49-F238E27FC236}">
                    <a16:creationId xmlns:a16="http://schemas.microsoft.com/office/drawing/2014/main" id="{E88A8F26-1093-A2BA-D477-06D019333586}"/>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60" name="Parallelogram 59">
                <a:extLst>
                  <a:ext uri="{FF2B5EF4-FFF2-40B4-BE49-F238E27FC236}">
                    <a16:creationId xmlns:a16="http://schemas.microsoft.com/office/drawing/2014/main" id="{90335670-523E-1CB8-8615-BF36DCD92E6E}"/>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57" name="TextBox 56">
              <a:extLst>
                <a:ext uri="{FF2B5EF4-FFF2-40B4-BE49-F238E27FC236}">
                  <a16:creationId xmlns:a16="http://schemas.microsoft.com/office/drawing/2014/main" id="{E14414E8-BCBE-D870-7528-A843CDCE712E}"/>
                </a:ext>
              </a:extLst>
            </p:cNvPr>
            <p:cNvSpPr txBox="1"/>
            <p:nvPr/>
          </p:nvSpPr>
          <p:spPr>
            <a:xfrm>
              <a:off x="8787366" y="4820828"/>
              <a:ext cx="2005010" cy="307777"/>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Care and support</a:t>
              </a:r>
              <a:endParaRPr lang="en-BE" sz="1400" b="1" dirty="0">
                <a:solidFill>
                  <a:schemeClr val="bg1"/>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5135964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Arrow Connector 24">
            <a:extLst>
              <a:ext uri="{FF2B5EF4-FFF2-40B4-BE49-F238E27FC236}">
                <a16:creationId xmlns:a16="http://schemas.microsoft.com/office/drawing/2014/main" id="{2DD21EEB-61FB-B62D-DEA2-DD0098C7A3F4}"/>
              </a:ext>
            </a:extLst>
          </p:cNvPr>
          <p:cNvCxnSpPr>
            <a:cxnSpLocks/>
          </p:cNvCxnSpPr>
          <p:nvPr/>
        </p:nvCxnSpPr>
        <p:spPr>
          <a:xfrm flipV="1">
            <a:off x="3994162" y="1463041"/>
            <a:ext cx="0" cy="3528124"/>
          </a:xfrm>
          <a:prstGeom prst="straightConnector1">
            <a:avLst/>
          </a:prstGeom>
          <a:ln w="76200">
            <a:solidFill>
              <a:schemeClr val="accent6">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p:txBody>
          <a:bodyPr/>
          <a:lstStyle/>
          <a:p>
            <a:r>
              <a:rPr lang="en-CA" dirty="0"/>
              <a:t>Determine risk level of harm</a:t>
            </a:r>
          </a:p>
        </p:txBody>
      </p:sp>
      <p:sp>
        <p:nvSpPr>
          <p:cNvPr id="3" name="Rectangle: Rounded Corners 2">
            <a:extLst>
              <a:ext uri="{FF2B5EF4-FFF2-40B4-BE49-F238E27FC236}">
                <a16:creationId xmlns:a16="http://schemas.microsoft.com/office/drawing/2014/main" id="{A5E93A6F-DF47-7FD7-8EBE-19CB71D8B687}"/>
              </a:ext>
            </a:extLst>
          </p:cNvPr>
          <p:cNvSpPr/>
          <p:nvPr/>
        </p:nvSpPr>
        <p:spPr>
          <a:xfrm rot="5400000">
            <a:off x="7419154" y="3980396"/>
            <a:ext cx="714293" cy="725091"/>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6" name="Rectangle: Rounded Corners 5">
            <a:extLst>
              <a:ext uri="{FF2B5EF4-FFF2-40B4-BE49-F238E27FC236}">
                <a16:creationId xmlns:a16="http://schemas.microsoft.com/office/drawing/2014/main" id="{61F9D1D9-DC90-9CB3-2609-157D1F737311}"/>
              </a:ext>
            </a:extLst>
          </p:cNvPr>
          <p:cNvSpPr/>
          <p:nvPr/>
        </p:nvSpPr>
        <p:spPr>
          <a:xfrm rot="5400000">
            <a:off x="5863285" y="3048986"/>
            <a:ext cx="714294" cy="725091"/>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8" name="Rectangle: Rounded Corners 7">
            <a:extLst>
              <a:ext uri="{FF2B5EF4-FFF2-40B4-BE49-F238E27FC236}">
                <a16:creationId xmlns:a16="http://schemas.microsoft.com/office/drawing/2014/main" id="{2DF67D01-3BE7-758F-E086-D502AB61977D}"/>
              </a:ext>
            </a:extLst>
          </p:cNvPr>
          <p:cNvSpPr/>
          <p:nvPr/>
        </p:nvSpPr>
        <p:spPr>
          <a:xfrm rot="5400000">
            <a:off x="4366394" y="2181562"/>
            <a:ext cx="714294" cy="725091"/>
          </a:xfrm>
          <a:prstGeom prst="roundRect">
            <a:avLst/>
          </a:prstGeom>
          <a:solidFill>
            <a:srgbClr val="E05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21" name="Freeform: Shape 20">
            <a:extLst>
              <a:ext uri="{FF2B5EF4-FFF2-40B4-BE49-F238E27FC236}">
                <a16:creationId xmlns:a16="http://schemas.microsoft.com/office/drawing/2014/main" id="{A1CEB821-E208-4AFD-F60B-D334BECFE149}"/>
              </a:ext>
            </a:extLst>
          </p:cNvPr>
          <p:cNvSpPr/>
          <p:nvPr/>
        </p:nvSpPr>
        <p:spPr>
          <a:xfrm>
            <a:off x="5939314" y="4975724"/>
            <a:ext cx="281119" cy="507173"/>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bg1"/>
              </a:solidFill>
            </a:endParaRPr>
          </a:p>
        </p:txBody>
      </p:sp>
      <p:sp>
        <p:nvSpPr>
          <p:cNvPr id="23" name="TextBox 22">
            <a:extLst>
              <a:ext uri="{FF2B5EF4-FFF2-40B4-BE49-F238E27FC236}">
                <a16:creationId xmlns:a16="http://schemas.microsoft.com/office/drawing/2014/main" id="{500AF666-08B8-E5E0-6157-0E01EB2923DE}"/>
              </a:ext>
            </a:extLst>
          </p:cNvPr>
          <p:cNvSpPr txBox="1"/>
          <p:nvPr/>
        </p:nvSpPr>
        <p:spPr>
          <a:xfrm>
            <a:off x="574571" y="1552495"/>
            <a:ext cx="3165024" cy="369332"/>
          </a:xfrm>
          <a:prstGeom prst="rect">
            <a:avLst/>
          </a:prstGeom>
          <a:noFill/>
        </p:spPr>
        <p:txBody>
          <a:bodyPr wrap="square" lIns="91440" tIns="45720" rIns="91440" bIns="45720" rtlCol="0" anchor="t">
            <a:spAutoFit/>
          </a:bodyPr>
          <a:lstStyle/>
          <a:p>
            <a:pPr algn="r"/>
            <a:r>
              <a:rPr lang="en-GB" dirty="0">
                <a:latin typeface="Arial" panose="020B0604020202020204" pitchFamily="34" charset="0"/>
                <a:cs typeface="Arial" panose="020B0604020202020204" pitchFamily="34" charset="0"/>
              </a:rPr>
              <a:t>Risk level of harm</a:t>
            </a:r>
            <a:endParaRPr lang="en-BE" dirty="0">
              <a:latin typeface="Arial" panose="020B0604020202020204" pitchFamily="34" charset="0"/>
              <a:cs typeface="Arial" panose="020B0604020202020204" pitchFamily="34" charset="0"/>
            </a:endParaRPr>
          </a:p>
        </p:txBody>
      </p:sp>
      <p:sp>
        <p:nvSpPr>
          <p:cNvPr id="28" name="TextBox 27">
            <a:extLst>
              <a:ext uri="{FF2B5EF4-FFF2-40B4-BE49-F238E27FC236}">
                <a16:creationId xmlns:a16="http://schemas.microsoft.com/office/drawing/2014/main" id="{EA350530-FC86-56F9-C126-4BE3B6F3967C}"/>
              </a:ext>
            </a:extLst>
          </p:cNvPr>
          <p:cNvSpPr txBox="1"/>
          <p:nvPr/>
        </p:nvSpPr>
        <p:spPr>
          <a:xfrm>
            <a:off x="8622784" y="5300361"/>
            <a:ext cx="2869515" cy="646331"/>
          </a:xfrm>
          <a:prstGeom prst="rect">
            <a:avLst/>
          </a:prstGeom>
          <a:noFill/>
        </p:spPr>
        <p:txBody>
          <a:bodyPr wrap="square" lIns="91440" tIns="45720" rIns="91440" bIns="45720" rtlCol="0" anchor="t">
            <a:spAutoFit/>
          </a:bodyPr>
          <a:lstStyle/>
          <a:p>
            <a:r>
              <a:rPr lang="en-GB" dirty="0">
                <a:latin typeface="Arial" panose="020B0604020202020204" pitchFamily="34" charset="0"/>
                <a:cs typeface="Arial" panose="020B0604020202020204" pitchFamily="34" charset="0"/>
              </a:rPr>
              <a:t>Timeframe for case management steps</a:t>
            </a:r>
            <a:endParaRPr lang="en-BE" dirty="0">
              <a:latin typeface="Arial" panose="020B0604020202020204" pitchFamily="34" charset="0"/>
              <a:cs typeface="Arial" panose="020B0604020202020204" pitchFamily="34" charset="0"/>
            </a:endParaRPr>
          </a:p>
        </p:txBody>
      </p:sp>
      <p:pic>
        <p:nvPicPr>
          <p:cNvPr id="34" name="Graphic 33" descr="Stopwatch 50% with solid fill">
            <a:extLst>
              <a:ext uri="{FF2B5EF4-FFF2-40B4-BE49-F238E27FC236}">
                <a16:creationId xmlns:a16="http://schemas.microsoft.com/office/drawing/2014/main" id="{3581DD1A-7353-C95A-B558-C6B30708707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878361" y="5276912"/>
            <a:ext cx="684144" cy="684144"/>
          </a:xfrm>
          <a:prstGeom prst="rect">
            <a:avLst/>
          </a:prstGeom>
        </p:spPr>
      </p:pic>
      <p:pic>
        <p:nvPicPr>
          <p:cNvPr id="36" name="Graphic 35" descr="Stopwatch 75% with solid fill">
            <a:extLst>
              <a:ext uri="{FF2B5EF4-FFF2-40B4-BE49-F238E27FC236}">
                <a16:creationId xmlns:a16="http://schemas.microsoft.com/office/drawing/2014/main" id="{5CF18ABA-3BC1-994A-FDC6-A921575A49A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514789" y="5238430"/>
            <a:ext cx="684144" cy="684144"/>
          </a:xfrm>
          <a:prstGeom prst="rect">
            <a:avLst/>
          </a:prstGeom>
        </p:spPr>
      </p:pic>
      <p:pic>
        <p:nvPicPr>
          <p:cNvPr id="40" name="Graphic 39" descr="Stopwatch 25% with solid fill">
            <a:extLst>
              <a:ext uri="{FF2B5EF4-FFF2-40B4-BE49-F238E27FC236}">
                <a16:creationId xmlns:a16="http://schemas.microsoft.com/office/drawing/2014/main" id="{BAAF38DB-CADC-48E3-2E42-FB677E38D24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381470" y="5276912"/>
            <a:ext cx="684144" cy="684144"/>
          </a:xfrm>
          <a:prstGeom prst="rect">
            <a:avLst/>
          </a:prstGeom>
        </p:spPr>
      </p:pic>
      <p:grpSp>
        <p:nvGrpSpPr>
          <p:cNvPr id="52" name="Group 51">
            <a:extLst>
              <a:ext uri="{FF2B5EF4-FFF2-40B4-BE49-F238E27FC236}">
                <a16:creationId xmlns:a16="http://schemas.microsoft.com/office/drawing/2014/main" id="{24197998-0254-40AC-3D46-04DFA51DF29E}"/>
              </a:ext>
            </a:extLst>
          </p:cNvPr>
          <p:cNvGrpSpPr/>
          <p:nvPr/>
        </p:nvGrpSpPr>
        <p:grpSpPr>
          <a:xfrm>
            <a:off x="2618141" y="2361353"/>
            <a:ext cx="1121453" cy="507173"/>
            <a:chOff x="2618141" y="2485731"/>
            <a:chExt cx="1121453" cy="507173"/>
          </a:xfrm>
        </p:grpSpPr>
        <p:sp>
          <p:nvSpPr>
            <p:cNvPr id="19" name="Freeform: Shape 18">
              <a:extLst>
                <a:ext uri="{FF2B5EF4-FFF2-40B4-BE49-F238E27FC236}">
                  <a16:creationId xmlns:a16="http://schemas.microsoft.com/office/drawing/2014/main" id="{8BD51414-0EA7-02A9-6762-EA169E8A5959}"/>
                </a:ext>
              </a:extLst>
            </p:cNvPr>
            <p:cNvSpPr/>
            <p:nvPr/>
          </p:nvSpPr>
          <p:spPr>
            <a:xfrm>
              <a:off x="3037284" y="2485731"/>
              <a:ext cx="281119" cy="507173"/>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rgbClr val="E05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bg1"/>
                </a:solidFill>
              </a:endParaRPr>
            </a:p>
          </p:txBody>
        </p:sp>
        <p:sp>
          <p:nvSpPr>
            <p:cNvPr id="20" name="Freeform: Shape 19">
              <a:extLst>
                <a:ext uri="{FF2B5EF4-FFF2-40B4-BE49-F238E27FC236}">
                  <a16:creationId xmlns:a16="http://schemas.microsoft.com/office/drawing/2014/main" id="{D62E2CEB-52DE-212A-12B7-F18AFB5C107A}"/>
                </a:ext>
              </a:extLst>
            </p:cNvPr>
            <p:cNvSpPr/>
            <p:nvPr/>
          </p:nvSpPr>
          <p:spPr>
            <a:xfrm>
              <a:off x="3458475" y="2485731"/>
              <a:ext cx="281119" cy="507173"/>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rgbClr val="E05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bg1"/>
                </a:solidFill>
              </a:endParaRPr>
            </a:p>
          </p:txBody>
        </p:sp>
        <p:sp>
          <p:nvSpPr>
            <p:cNvPr id="43" name="Freeform: Shape 42">
              <a:extLst>
                <a:ext uri="{FF2B5EF4-FFF2-40B4-BE49-F238E27FC236}">
                  <a16:creationId xmlns:a16="http://schemas.microsoft.com/office/drawing/2014/main" id="{D81AFD7C-76FB-58F6-EA3E-94030284CB24}"/>
                </a:ext>
              </a:extLst>
            </p:cNvPr>
            <p:cNvSpPr/>
            <p:nvPr/>
          </p:nvSpPr>
          <p:spPr>
            <a:xfrm>
              <a:off x="2618141" y="2485731"/>
              <a:ext cx="281119" cy="507173"/>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rgbClr val="E05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bg1"/>
                </a:solidFill>
              </a:endParaRPr>
            </a:p>
          </p:txBody>
        </p:sp>
      </p:grpSp>
      <p:grpSp>
        <p:nvGrpSpPr>
          <p:cNvPr id="53" name="Group 52">
            <a:extLst>
              <a:ext uri="{FF2B5EF4-FFF2-40B4-BE49-F238E27FC236}">
                <a16:creationId xmlns:a16="http://schemas.microsoft.com/office/drawing/2014/main" id="{B08F0DE5-177D-4B65-39A6-3FD345F7B9CC}"/>
              </a:ext>
            </a:extLst>
          </p:cNvPr>
          <p:cNvGrpSpPr/>
          <p:nvPr/>
        </p:nvGrpSpPr>
        <p:grpSpPr>
          <a:xfrm>
            <a:off x="3037284" y="3226112"/>
            <a:ext cx="702310" cy="507173"/>
            <a:chOff x="3037284" y="3357924"/>
            <a:chExt cx="702310" cy="507173"/>
          </a:xfrm>
        </p:grpSpPr>
        <p:sp>
          <p:nvSpPr>
            <p:cNvPr id="44" name="Freeform: Shape 43">
              <a:extLst>
                <a:ext uri="{FF2B5EF4-FFF2-40B4-BE49-F238E27FC236}">
                  <a16:creationId xmlns:a16="http://schemas.microsoft.com/office/drawing/2014/main" id="{AC3466B2-52AE-B059-6C34-0F82A08516EE}"/>
                </a:ext>
              </a:extLst>
            </p:cNvPr>
            <p:cNvSpPr/>
            <p:nvPr/>
          </p:nvSpPr>
          <p:spPr>
            <a:xfrm>
              <a:off x="3037284" y="3357924"/>
              <a:ext cx="281119" cy="507173"/>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bg1"/>
                </a:solidFill>
              </a:endParaRPr>
            </a:p>
          </p:txBody>
        </p:sp>
        <p:sp>
          <p:nvSpPr>
            <p:cNvPr id="45" name="Freeform: Shape 44">
              <a:extLst>
                <a:ext uri="{FF2B5EF4-FFF2-40B4-BE49-F238E27FC236}">
                  <a16:creationId xmlns:a16="http://schemas.microsoft.com/office/drawing/2014/main" id="{D005C859-4B9C-97BF-5218-AB5CC2CE8F9F}"/>
                </a:ext>
              </a:extLst>
            </p:cNvPr>
            <p:cNvSpPr/>
            <p:nvPr/>
          </p:nvSpPr>
          <p:spPr>
            <a:xfrm>
              <a:off x="3458475" y="3357924"/>
              <a:ext cx="281119" cy="507173"/>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bg1"/>
                </a:solidFill>
              </a:endParaRPr>
            </a:p>
          </p:txBody>
        </p:sp>
      </p:grpSp>
      <p:sp>
        <p:nvSpPr>
          <p:cNvPr id="46" name="Freeform: Shape 45">
            <a:extLst>
              <a:ext uri="{FF2B5EF4-FFF2-40B4-BE49-F238E27FC236}">
                <a16:creationId xmlns:a16="http://schemas.microsoft.com/office/drawing/2014/main" id="{AD3A5EEC-29A4-DAFE-FDBA-D75C3A84312C}"/>
              </a:ext>
            </a:extLst>
          </p:cNvPr>
          <p:cNvSpPr/>
          <p:nvPr/>
        </p:nvSpPr>
        <p:spPr>
          <a:xfrm>
            <a:off x="3458475" y="4089354"/>
            <a:ext cx="281119" cy="507173"/>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bg1"/>
              </a:solidFill>
            </a:endParaRPr>
          </a:p>
        </p:txBody>
      </p:sp>
      <p:cxnSp>
        <p:nvCxnSpPr>
          <p:cNvPr id="47" name="Straight Arrow Connector 46">
            <a:extLst>
              <a:ext uri="{FF2B5EF4-FFF2-40B4-BE49-F238E27FC236}">
                <a16:creationId xmlns:a16="http://schemas.microsoft.com/office/drawing/2014/main" id="{BB231242-26F4-37FA-1E35-8B0D8FAB8971}"/>
              </a:ext>
            </a:extLst>
          </p:cNvPr>
          <p:cNvCxnSpPr>
            <a:cxnSpLocks/>
          </p:cNvCxnSpPr>
          <p:nvPr/>
        </p:nvCxnSpPr>
        <p:spPr>
          <a:xfrm>
            <a:off x="3994162" y="4991165"/>
            <a:ext cx="5256518" cy="0"/>
          </a:xfrm>
          <a:prstGeom prst="straightConnector1">
            <a:avLst/>
          </a:prstGeom>
          <a:ln w="76200">
            <a:solidFill>
              <a:schemeClr val="accent6">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E0789907-2FB2-9BDD-F9DE-AEE1AE5E7EE0}"/>
              </a:ext>
            </a:extLst>
          </p:cNvPr>
          <p:cNvSpPr txBox="1"/>
          <p:nvPr/>
        </p:nvSpPr>
        <p:spPr>
          <a:xfrm>
            <a:off x="5268761" y="2380050"/>
            <a:ext cx="3165024" cy="400110"/>
          </a:xfrm>
          <a:prstGeom prst="rect">
            <a:avLst/>
          </a:prstGeom>
          <a:noFill/>
        </p:spPr>
        <p:txBody>
          <a:bodyPr wrap="square" lIns="91440" tIns="45720" rIns="91440" bIns="45720" rtlCol="0" anchor="t">
            <a:spAutoFit/>
          </a:bodyPr>
          <a:lstStyle/>
          <a:p>
            <a:r>
              <a:rPr lang="en-CA" sz="2000" b="1" dirty="0">
                <a:latin typeface="Arial" panose="020B0604020202020204" pitchFamily="34" charset="0"/>
                <a:cs typeface="Arial" panose="020B0604020202020204" pitchFamily="34" charset="0"/>
              </a:rPr>
              <a:t>HIGH RISK</a:t>
            </a:r>
            <a:endParaRPr lang="en-BE" sz="2000" b="1" dirty="0">
              <a:latin typeface="Arial" panose="020B0604020202020204" pitchFamily="34" charset="0"/>
              <a:cs typeface="Arial" panose="020B0604020202020204" pitchFamily="34" charset="0"/>
            </a:endParaRPr>
          </a:p>
        </p:txBody>
      </p:sp>
      <p:sp>
        <p:nvSpPr>
          <p:cNvPr id="55" name="TextBox 54">
            <a:extLst>
              <a:ext uri="{FF2B5EF4-FFF2-40B4-BE49-F238E27FC236}">
                <a16:creationId xmlns:a16="http://schemas.microsoft.com/office/drawing/2014/main" id="{DE0290AC-CBDD-FBB5-FD8B-D9E5766B4D9C}"/>
              </a:ext>
            </a:extLst>
          </p:cNvPr>
          <p:cNvSpPr txBox="1"/>
          <p:nvPr/>
        </p:nvSpPr>
        <p:spPr>
          <a:xfrm>
            <a:off x="6896417" y="3293599"/>
            <a:ext cx="3165024" cy="400110"/>
          </a:xfrm>
          <a:prstGeom prst="rect">
            <a:avLst/>
          </a:prstGeom>
          <a:noFill/>
        </p:spPr>
        <p:txBody>
          <a:bodyPr wrap="square" lIns="91440" tIns="45720" rIns="91440" bIns="45720" rtlCol="0" anchor="t">
            <a:spAutoFit/>
          </a:bodyPr>
          <a:lstStyle/>
          <a:p>
            <a:r>
              <a:rPr lang="en-CA" sz="2000" b="1" dirty="0">
                <a:latin typeface="Arial" panose="020B0604020202020204" pitchFamily="34" charset="0"/>
                <a:cs typeface="Arial" panose="020B0604020202020204" pitchFamily="34" charset="0"/>
              </a:rPr>
              <a:t>MEDIUM RISK</a:t>
            </a:r>
            <a:endParaRPr lang="en-BE" sz="2000" b="1" dirty="0">
              <a:latin typeface="Arial" panose="020B0604020202020204" pitchFamily="34" charset="0"/>
              <a:cs typeface="Arial" panose="020B0604020202020204" pitchFamily="34" charset="0"/>
            </a:endParaRPr>
          </a:p>
        </p:txBody>
      </p:sp>
      <p:sp>
        <p:nvSpPr>
          <p:cNvPr id="56" name="TextBox 55">
            <a:extLst>
              <a:ext uri="{FF2B5EF4-FFF2-40B4-BE49-F238E27FC236}">
                <a16:creationId xmlns:a16="http://schemas.microsoft.com/office/drawing/2014/main" id="{F9EC0A18-5F05-6F93-6CD5-F230BC2B0AA7}"/>
              </a:ext>
            </a:extLst>
          </p:cNvPr>
          <p:cNvSpPr txBox="1"/>
          <p:nvPr/>
        </p:nvSpPr>
        <p:spPr>
          <a:xfrm>
            <a:off x="8393414" y="4196417"/>
            <a:ext cx="3165024" cy="400110"/>
          </a:xfrm>
          <a:prstGeom prst="rect">
            <a:avLst/>
          </a:prstGeom>
          <a:noFill/>
        </p:spPr>
        <p:txBody>
          <a:bodyPr wrap="square" lIns="91440" tIns="45720" rIns="91440" bIns="45720" rtlCol="0" anchor="t">
            <a:spAutoFit/>
          </a:bodyPr>
          <a:lstStyle/>
          <a:p>
            <a:r>
              <a:rPr lang="en-CA" sz="2000" b="1" dirty="0">
                <a:latin typeface="Arial" panose="020B0604020202020204" pitchFamily="34" charset="0"/>
                <a:cs typeface="Arial" panose="020B0604020202020204" pitchFamily="34" charset="0"/>
              </a:rPr>
              <a:t>LOW RISK</a:t>
            </a:r>
            <a:endParaRPr lang="en-BE" sz="20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D3B48E5A-D5B8-20B7-C4EA-74CD25623C81}"/>
              </a:ext>
            </a:extLst>
          </p:cNvPr>
          <p:cNvSpPr txBox="1"/>
          <p:nvPr/>
        </p:nvSpPr>
        <p:spPr>
          <a:xfrm>
            <a:off x="469055" y="306914"/>
            <a:ext cx="2008893" cy="400110"/>
          </a:xfrm>
          <a:prstGeom prst="rect">
            <a:avLst/>
          </a:prstGeom>
          <a:noFill/>
        </p:spPr>
        <p:txBody>
          <a:bodyPr wrap="square" rtlCol="0">
            <a:spAutoFit/>
          </a:bodyPr>
          <a:lstStyle/>
          <a:p>
            <a:r>
              <a:rPr lang="en-GB" sz="2000" b="1" dirty="0">
                <a:highlight>
                  <a:srgbClr val="FFFF00"/>
                </a:highlight>
                <a:latin typeface="Arial" panose="020B0604020202020204" pitchFamily="34" charset="0"/>
                <a:cs typeface="Arial" panose="020B0604020202020204" pitchFamily="34" charset="0"/>
              </a:rPr>
              <a:t>ADAPT</a:t>
            </a:r>
            <a:endParaRPr lang="en-BE" sz="2000" b="1" dirty="0">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5511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1F5A7A33-2FD4-47B8-9BFB-7E6E4EA30D87}"/>
              </a:ext>
            </a:extLst>
          </p:cNvPr>
          <p:cNvCxnSpPr>
            <a:cxnSpLocks/>
          </p:cNvCxnSpPr>
          <p:nvPr/>
        </p:nvCxnSpPr>
        <p:spPr>
          <a:xfrm>
            <a:off x="7911764" y="570272"/>
            <a:ext cx="0" cy="5685241"/>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24EEE1C-BE7F-4B6C-BA92-E8B3F36132B2}"/>
              </a:ext>
            </a:extLst>
          </p:cNvPr>
          <p:cNvSpPr txBox="1"/>
          <p:nvPr/>
        </p:nvSpPr>
        <p:spPr>
          <a:xfrm>
            <a:off x="8194089" y="277885"/>
            <a:ext cx="2585675" cy="584775"/>
          </a:xfrm>
          <a:prstGeom prst="rect">
            <a:avLst/>
          </a:prstGeom>
          <a:noFill/>
        </p:spPr>
        <p:txBody>
          <a:bodyPr wrap="square">
            <a:spAutoFit/>
          </a:bodyPr>
          <a:lstStyle/>
          <a:p>
            <a:pPr marL="0" indent="0">
              <a:buNone/>
            </a:pPr>
            <a:r>
              <a:rPr lang="en-US" sz="1600" b="1" dirty="0">
                <a:latin typeface="Arial" panose="020B0604020202020204" pitchFamily="34" charset="0"/>
                <a:ea typeface="Calibri" panose="020F0502020204030204" pitchFamily="34" charset="0"/>
                <a:cs typeface="Arial" panose="020B0604020202020204" pitchFamily="34" charset="0"/>
              </a:rPr>
              <a:t>Module opening</a:t>
            </a:r>
          </a:p>
          <a:p>
            <a:pPr marL="0" indent="0">
              <a:buNone/>
            </a:pPr>
            <a:r>
              <a:rPr lang="en-US" sz="1600" i="1" dirty="0">
                <a:latin typeface="Arial" panose="020B0604020202020204" pitchFamily="34" charset="0"/>
                <a:ea typeface="Calibri" panose="020F0502020204030204" pitchFamily="34" charset="0"/>
                <a:cs typeface="Arial" panose="020B0604020202020204" pitchFamily="34" charset="0"/>
              </a:rPr>
              <a:t>3</a:t>
            </a:r>
            <a:r>
              <a:rPr lang="en-US" sz="1600" i="1" dirty="0">
                <a:effectLst/>
                <a:latin typeface="Arial" panose="020B0604020202020204" pitchFamily="34" charset="0"/>
                <a:ea typeface="Calibri" panose="020F0502020204030204" pitchFamily="34" charset="0"/>
                <a:cs typeface="Arial" panose="020B0604020202020204" pitchFamily="34" charset="0"/>
              </a:rPr>
              <a:t>0 minutes</a:t>
            </a:r>
          </a:p>
        </p:txBody>
      </p:sp>
      <p:sp>
        <p:nvSpPr>
          <p:cNvPr id="16" name="TextBox 15">
            <a:extLst>
              <a:ext uri="{FF2B5EF4-FFF2-40B4-BE49-F238E27FC236}">
                <a16:creationId xmlns:a16="http://schemas.microsoft.com/office/drawing/2014/main" id="{BBFB386E-6551-4A1A-A6BB-9382E7E7FF5C}"/>
              </a:ext>
            </a:extLst>
          </p:cNvPr>
          <p:cNvSpPr txBox="1"/>
          <p:nvPr/>
        </p:nvSpPr>
        <p:spPr>
          <a:xfrm>
            <a:off x="8194089" y="1248531"/>
            <a:ext cx="3284738" cy="830997"/>
          </a:xfrm>
          <a:prstGeom prst="rect">
            <a:avLst/>
          </a:prstGeom>
          <a:noFill/>
        </p:spPr>
        <p:txBody>
          <a:bodyPr wrap="square">
            <a:spAutoFit/>
          </a:bodyPr>
          <a:lstStyle/>
          <a:p>
            <a:pPr marL="0" indent="0">
              <a:buNone/>
            </a:pPr>
            <a:r>
              <a:rPr lang="en-US" sz="1600" b="1" dirty="0">
                <a:latin typeface="Arial" panose="020B0604020202020204" pitchFamily="34" charset="0"/>
                <a:ea typeface="Calibri" panose="020F0502020204030204" pitchFamily="34" charset="0"/>
                <a:cs typeface="Arial" panose="020B0604020202020204" pitchFamily="34" charset="0"/>
              </a:rPr>
              <a:t>How do I identify children in need of case management?</a:t>
            </a:r>
          </a:p>
          <a:p>
            <a:pPr marL="0" indent="0">
              <a:buNone/>
            </a:pPr>
            <a:r>
              <a:rPr lang="en-US" sz="1600" i="1" dirty="0">
                <a:latin typeface="Arial" panose="020B0604020202020204" pitchFamily="34" charset="0"/>
                <a:ea typeface="Calibri" panose="020F0502020204030204" pitchFamily="34" charset="0"/>
                <a:cs typeface="Arial" panose="020B0604020202020204" pitchFamily="34" charset="0"/>
              </a:rPr>
              <a:t>1</a:t>
            </a:r>
            <a:r>
              <a:rPr lang="en-US" sz="1600" i="1" dirty="0">
                <a:effectLst/>
                <a:latin typeface="Arial" panose="020B0604020202020204" pitchFamily="34" charset="0"/>
                <a:ea typeface="Calibri" panose="020F0502020204030204" pitchFamily="34" charset="0"/>
                <a:cs typeface="Arial" panose="020B0604020202020204" pitchFamily="34" charset="0"/>
              </a:rPr>
              <a:t> hour 30 minutes</a:t>
            </a:r>
          </a:p>
        </p:txBody>
      </p:sp>
      <p:sp>
        <p:nvSpPr>
          <p:cNvPr id="17" name="TextBox 16">
            <a:extLst>
              <a:ext uri="{FF2B5EF4-FFF2-40B4-BE49-F238E27FC236}">
                <a16:creationId xmlns:a16="http://schemas.microsoft.com/office/drawing/2014/main" id="{733F3946-B216-415C-9730-A510A95A13CA}"/>
              </a:ext>
            </a:extLst>
          </p:cNvPr>
          <p:cNvSpPr txBox="1"/>
          <p:nvPr/>
        </p:nvSpPr>
        <p:spPr>
          <a:xfrm>
            <a:off x="6220286" y="2323551"/>
            <a:ext cx="1349407" cy="338554"/>
          </a:xfrm>
          <a:prstGeom prst="rect">
            <a:avLst/>
          </a:prstGeom>
          <a:noFill/>
        </p:spPr>
        <p:txBody>
          <a:bodyPr wrap="square">
            <a:spAutoFit/>
          </a:bodyPr>
          <a:lstStyle/>
          <a:p>
            <a:pPr marL="0" indent="0" algn="r">
              <a:buNone/>
            </a:pPr>
            <a:r>
              <a:rPr lang="en-US" sz="1600" b="1" dirty="0">
                <a:latin typeface="Arial" panose="020B0604020202020204" pitchFamily="34" charset="0"/>
                <a:ea typeface="Calibri" panose="020F0502020204030204" pitchFamily="34" charset="0"/>
                <a:cs typeface="Arial" panose="020B0604020202020204" pitchFamily="34" charset="0"/>
              </a:rPr>
              <a:t>Break</a:t>
            </a:r>
            <a:endParaRPr lang="en-US" sz="1600" b="1" i="1" dirty="0">
              <a:effectLst/>
              <a:latin typeface="Arial" panose="020B0604020202020204" pitchFamily="34" charset="0"/>
              <a:ea typeface="Calibri" panose="020F050202020403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176BB8F9-C123-4183-92A9-C60157A708DC}"/>
              </a:ext>
            </a:extLst>
          </p:cNvPr>
          <p:cNvSpPr txBox="1"/>
          <p:nvPr/>
        </p:nvSpPr>
        <p:spPr>
          <a:xfrm>
            <a:off x="8253835" y="3131261"/>
            <a:ext cx="3284738" cy="584775"/>
          </a:xfrm>
          <a:prstGeom prst="rect">
            <a:avLst/>
          </a:prstGeom>
          <a:noFill/>
        </p:spPr>
        <p:txBody>
          <a:bodyPr wrap="square">
            <a:spAutoFit/>
          </a:bodyPr>
          <a:lstStyle/>
          <a:p>
            <a:pPr marL="0" indent="0">
              <a:buNone/>
            </a:pPr>
            <a:r>
              <a:rPr lang="en-US" sz="1600" b="1" dirty="0">
                <a:latin typeface="Arial" panose="020B0604020202020204" pitchFamily="34" charset="0"/>
                <a:ea typeface="Calibri" panose="020F0502020204030204" pitchFamily="34" charset="0"/>
                <a:cs typeface="Arial" panose="020B0604020202020204" pitchFamily="34" charset="0"/>
              </a:rPr>
              <a:t>How do I get assent / consent?</a:t>
            </a:r>
          </a:p>
          <a:p>
            <a:pPr marL="0" indent="0">
              <a:buNone/>
            </a:pPr>
            <a:r>
              <a:rPr lang="en-US" sz="1600" i="1" dirty="0">
                <a:latin typeface="Arial" panose="020B0604020202020204" pitchFamily="34" charset="0"/>
                <a:ea typeface="Calibri" panose="020F0502020204030204" pitchFamily="34" charset="0"/>
                <a:cs typeface="Arial" panose="020B0604020202020204" pitchFamily="34" charset="0"/>
              </a:rPr>
              <a:t>2</a:t>
            </a:r>
            <a:r>
              <a:rPr lang="en-US" sz="1600" i="1" dirty="0">
                <a:effectLst/>
                <a:latin typeface="Arial" panose="020B0604020202020204" pitchFamily="34" charset="0"/>
                <a:ea typeface="Calibri" panose="020F0502020204030204" pitchFamily="34" charset="0"/>
                <a:cs typeface="Arial" panose="020B0604020202020204" pitchFamily="34" charset="0"/>
              </a:rPr>
              <a:t> hour </a:t>
            </a:r>
            <a:r>
              <a:rPr lang="en-US" sz="1600" i="1" dirty="0">
                <a:latin typeface="Arial" panose="020B0604020202020204" pitchFamily="34" charset="0"/>
                <a:ea typeface="Calibri" panose="020F0502020204030204" pitchFamily="34" charset="0"/>
                <a:cs typeface="Arial" panose="020B0604020202020204" pitchFamily="34" charset="0"/>
              </a:rPr>
              <a:t>30</a:t>
            </a:r>
            <a:r>
              <a:rPr lang="en-US" sz="1600" i="1" dirty="0">
                <a:effectLst/>
                <a:latin typeface="Arial" panose="020B0604020202020204" pitchFamily="34" charset="0"/>
                <a:ea typeface="Calibri" panose="020F0502020204030204" pitchFamily="34" charset="0"/>
                <a:cs typeface="Arial" panose="020B0604020202020204" pitchFamily="34" charset="0"/>
              </a:rPr>
              <a:t> minutes</a:t>
            </a:r>
          </a:p>
        </p:txBody>
      </p:sp>
      <p:sp>
        <p:nvSpPr>
          <p:cNvPr id="19" name="TextBox 18">
            <a:extLst>
              <a:ext uri="{FF2B5EF4-FFF2-40B4-BE49-F238E27FC236}">
                <a16:creationId xmlns:a16="http://schemas.microsoft.com/office/drawing/2014/main" id="{E1ED7D59-DD7D-4D01-8768-ED10E5D40571}"/>
              </a:ext>
            </a:extLst>
          </p:cNvPr>
          <p:cNvSpPr txBox="1"/>
          <p:nvPr/>
        </p:nvSpPr>
        <p:spPr>
          <a:xfrm>
            <a:off x="6220286" y="4248908"/>
            <a:ext cx="1349407" cy="338554"/>
          </a:xfrm>
          <a:prstGeom prst="rect">
            <a:avLst/>
          </a:prstGeom>
          <a:noFill/>
        </p:spPr>
        <p:txBody>
          <a:bodyPr wrap="square">
            <a:spAutoFit/>
          </a:bodyPr>
          <a:lstStyle/>
          <a:p>
            <a:pPr marL="0" indent="0" algn="r">
              <a:buNone/>
            </a:pPr>
            <a:r>
              <a:rPr lang="en-US" sz="1600" b="1" dirty="0">
                <a:latin typeface="Arial" panose="020B0604020202020204" pitchFamily="34" charset="0"/>
                <a:ea typeface="Calibri" panose="020F0502020204030204" pitchFamily="34" charset="0"/>
                <a:cs typeface="Arial" panose="020B0604020202020204" pitchFamily="34" charset="0"/>
              </a:rPr>
              <a:t>Lunch</a:t>
            </a:r>
            <a:endParaRPr lang="en-US" sz="1600" b="1" i="1" dirty="0">
              <a:effectLst/>
              <a:latin typeface="Arial" panose="020B0604020202020204" pitchFamily="34" charset="0"/>
              <a:ea typeface="Calibri" panose="020F050202020403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D7CB6E16-976A-46E5-817B-4B58ED997934}"/>
              </a:ext>
            </a:extLst>
          </p:cNvPr>
          <p:cNvSpPr txBox="1"/>
          <p:nvPr/>
        </p:nvSpPr>
        <p:spPr>
          <a:xfrm>
            <a:off x="8253835" y="4692774"/>
            <a:ext cx="3284738" cy="830997"/>
          </a:xfrm>
          <a:prstGeom prst="rect">
            <a:avLst/>
          </a:prstGeom>
          <a:noFill/>
        </p:spPr>
        <p:txBody>
          <a:bodyPr wrap="square">
            <a:spAutoFit/>
          </a:bodyPr>
          <a:lstStyle/>
          <a:p>
            <a:pPr marL="0" indent="0">
              <a:buNone/>
            </a:pPr>
            <a:r>
              <a:rPr lang="en-US" sz="1600" b="1" dirty="0">
                <a:latin typeface="Arial" panose="020B0604020202020204" pitchFamily="34" charset="0"/>
                <a:ea typeface="Calibri" panose="020F0502020204030204" pitchFamily="34" charset="0"/>
                <a:cs typeface="Arial" panose="020B0604020202020204" pitchFamily="34" charset="0"/>
              </a:rPr>
              <a:t>How do I register a child’s case?</a:t>
            </a:r>
          </a:p>
          <a:p>
            <a:pPr marL="0" indent="0">
              <a:buNone/>
            </a:pPr>
            <a:r>
              <a:rPr lang="en-US" sz="1600" i="1" dirty="0">
                <a:latin typeface="Arial" panose="020B0604020202020204" pitchFamily="34" charset="0"/>
                <a:ea typeface="Calibri" panose="020F0502020204030204" pitchFamily="34" charset="0"/>
                <a:cs typeface="Arial" panose="020B0604020202020204" pitchFamily="34" charset="0"/>
              </a:rPr>
              <a:t>1</a:t>
            </a:r>
            <a:r>
              <a:rPr lang="en-US" sz="1600" i="1" dirty="0">
                <a:effectLst/>
                <a:latin typeface="Arial" panose="020B0604020202020204" pitchFamily="34" charset="0"/>
                <a:ea typeface="Calibri" panose="020F0502020204030204" pitchFamily="34" charset="0"/>
                <a:cs typeface="Arial" panose="020B0604020202020204" pitchFamily="34" charset="0"/>
              </a:rPr>
              <a:t> hour </a:t>
            </a:r>
            <a:r>
              <a:rPr lang="en-US" sz="1600" i="1" dirty="0">
                <a:latin typeface="Arial" panose="020B0604020202020204" pitchFamily="34" charset="0"/>
                <a:ea typeface="Calibri" panose="020F0502020204030204" pitchFamily="34" charset="0"/>
                <a:cs typeface="Arial" panose="020B0604020202020204" pitchFamily="34" charset="0"/>
              </a:rPr>
              <a:t>4</a:t>
            </a:r>
            <a:r>
              <a:rPr lang="en-US" sz="1600" i="1" dirty="0">
                <a:effectLst/>
                <a:latin typeface="Arial" panose="020B0604020202020204" pitchFamily="34" charset="0"/>
                <a:ea typeface="Calibri" panose="020F0502020204030204" pitchFamily="34" charset="0"/>
                <a:cs typeface="Arial" panose="020B0604020202020204" pitchFamily="34" charset="0"/>
              </a:rPr>
              <a:t>5 minutes</a:t>
            </a:r>
          </a:p>
        </p:txBody>
      </p:sp>
      <p:sp>
        <p:nvSpPr>
          <p:cNvPr id="24" name="TextBox 23">
            <a:extLst>
              <a:ext uri="{FF2B5EF4-FFF2-40B4-BE49-F238E27FC236}">
                <a16:creationId xmlns:a16="http://schemas.microsoft.com/office/drawing/2014/main" id="{AE311838-E39D-459A-A218-83E02F1EE356}"/>
              </a:ext>
            </a:extLst>
          </p:cNvPr>
          <p:cNvSpPr txBox="1"/>
          <p:nvPr/>
        </p:nvSpPr>
        <p:spPr>
          <a:xfrm>
            <a:off x="8253835" y="5889401"/>
            <a:ext cx="3224991" cy="584775"/>
          </a:xfrm>
          <a:prstGeom prst="rect">
            <a:avLst/>
          </a:prstGeom>
          <a:noFill/>
        </p:spPr>
        <p:txBody>
          <a:bodyPr wrap="square">
            <a:spAutoFit/>
          </a:bodyPr>
          <a:lstStyle/>
          <a:p>
            <a:pPr marL="0" indent="0">
              <a:buNone/>
            </a:pPr>
            <a:r>
              <a:rPr lang="en-US" sz="1600" b="1" dirty="0">
                <a:latin typeface="Arial" panose="020B0604020202020204" pitchFamily="34" charset="0"/>
                <a:ea typeface="Calibri" panose="020F0502020204030204" pitchFamily="34" charset="0"/>
                <a:cs typeface="Arial" panose="020B0604020202020204" pitchFamily="34" charset="0"/>
              </a:rPr>
              <a:t>Module closing</a:t>
            </a:r>
          </a:p>
          <a:p>
            <a:pPr marL="0" indent="0">
              <a:buNone/>
            </a:pPr>
            <a:r>
              <a:rPr lang="en-US" sz="1600" i="1" dirty="0">
                <a:latin typeface="Arial" panose="020B0604020202020204" pitchFamily="34" charset="0"/>
                <a:ea typeface="Calibri" panose="020F0502020204030204" pitchFamily="34" charset="0"/>
                <a:cs typeface="Arial" panose="020B0604020202020204" pitchFamily="34" charset="0"/>
              </a:rPr>
              <a:t>30</a:t>
            </a:r>
            <a:r>
              <a:rPr lang="en-US" sz="1600" i="1" dirty="0">
                <a:effectLst/>
                <a:latin typeface="Arial" panose="020B0604020202020204" pitchFamily="34" charset="0"/>
                <a:ea typeface="Calibri" panose="020F0502020204030204" pitchFamily="34" charset="0"/>
                <a:cs typeface="Arial" panose="020B0604020202020204" pitchFamily="34" charset="0"/>
              </a:rPr>
              <a:t> minutes</a:t>
            </a:r>
          </a:p>
        </p:txBody>
      </p:sp>
      <p:sp>
        <p:nvSpPr>
          <p:cNvPr id="25" name="Hexagon 24">
            <a:extLst>
              <a:ext uri="{FF2B5EF4-FFF2-40B4-BE49-F238E27FC236}">
                <a16:creationId xmlns:a16="http://schemas.microsoft.com/office/drawing/2014/main" id="{37D81114-568C-4AAA-9976-2EB696817307}"/>
              </a:ext>
            </a:extLst>
          </p:cNvPr>
          <p:cNvSpPr/>
          <p:nvPr/>
        </p:nvSpPr>
        <p:spPr>
          <a:xfrm rot="1782986">
            <a:off x="7743967" y="480284"/>
            <a:ext cx="335595" cy="289306"/>
          </a:xfrm>
          <a:prstGeom prst="hexagon">
            <a:avLst>
              <a:gd name="adj" fmla="val 28965"/>
              <a:gd name="vf" fmla="val 11547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6" name="Hexagon 25">
            <a:extLst>
              <a:ext uri="{FF2B5EF4-FFF2-40B4-BE49-F238E27FC236}">
                <a16:creationId xmlns:a16="http://schemas.microsoft.com/office/drawing/2014/main" id="{F0ED0933-38E5-4291-92C0-36AAF9EA44E0}"/>
              </a:ext>
            </a:extLst>
          </p:cNvPr>
          <p:cNvSpPr/>
          <p:nvPr/>
        </p:nvSpPr>
        <p:spPr>
          <a:xfrm rot="1782986">
            <a:off x="7739846" y="1418713"/>
            <a:ext cx="335595" cy="289306"/>
          </a:xfrm>
          <a:prstGeom prst="hexagon">
            <a:avLst>
              <a:gd name="adj" fmla="val 28965"/>
              <a:gd name="vf" fmla="val 11547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7" name="Hexagon 26">
            <a:extLst>
              <a:ext uri="{FF2B5EF4-FFF2-40B4-BE49-F238E27FC236}">
                <a16:creationId xmlns:a16="http://schemas.microsoft.com/office/drawing/2014/main" id="{5CC97698-DC01-431C-AEDD-1668768F0EEE}"/>
              </a:ext>
            </a:extLst>
          </p:cNvPr>
          <p:cNvSpPr/>
          <p:nvPr/>
        </p:nvSpPr>
        <p:spPr>
          <a:xfrm rot="1782986">
            <a:off x="7743966" y="2357142"/>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8" name="Hexagon 27">
            <a:extLst>
              <a:ext uri="{FF2B5EF4-FFF2-40B4-BE49-F238E27FC236}">
                <a16:creationId xmlns:a16="http://schemas.microsoft.com/office/drawing/2014/main" id="{BA5B85DC-E1FF-4A6D-8A92-F746BD9463B7}"/>
              </a:ext>
            </a:extLst>
          </p:cNvPr>
          <p:cNvSpPr/>
          <p:nvPr/>
        </p:nvSpPr>
        <p:spPr>
          <a:xfrm rot="1782986">
            <a:off x="7739846" y="3295571"/>
            <a:ext cx="335595" cy="289306"/>
          </a:xfrm>
          <a:prstGeom prst="hexagon">
            <a:avLst>
              <a:gd name="adj" fmla="val 28965"/>
              <a:gd name="vf" fmla="val 11547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9" name="Hexagon 28">
            <a:extLst>
              <a:ext uri="{FF2B5EF4-FFF2-40B4-BE49-F238E27FC236}">
                <a16:creationId xmlns:a16="http://schemas.microsoft.com/office/drawing/2014/main" id="{6E790813-CBBC-4F6E-8474-FED90FEA223A}"/>
              </a:ext>
            </a:extLst>
          </p:cNvPr>
          <p:cNvSpPr/>
          <p:nvPr/>
        </p:nvSpPr>
        <p:spPr>
          <a:xfrm rot="1782986">
            <a:off x="7743967" y="4234000"/>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0" name="Hexagon 29">
            <a:extLst>
              <a:ext uri="{FF2B5EF4-FFF2-40B4-BE49-F238E27FC236}">
                <a16:creationId xmlns:a16="http://schemas.microsoft.com/office/drawing/2014/main" id="{23D8AA94-FFBD-4F15-A021-C7F67B4A9317}"/>
              </a:ext>
            </a:extLst>
          </p:cNvPr>
          <p:cNvSpPr/>
          <p:nvPr/>
        </p:nvSpPr>
        <p:spPr>
          <a:xfrm rot="1782986">
            <a:off x="7743967" y="5172429"/>
            <a:ext cx="335595" cy="289306"/>
          </a:xfrm>
          <a:prstGeom prst="hexagon">
            <a:avLst>
              <a:gd name="adj" fmla="val 28965"/>
              <a:gd name="vf" fmla="val 11547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3" name="Hexagon 32">
            <a:extLst>
              <a:ext uri="{FF2B5EF4-FFF2-40B4-BE49-F238E27FC236}">
                <a16:creationId xmlns:a16="http://schemas.microsoft.com/office/drawing/2014/main" id="{7FB9D514-CF6E-41F3-A7D1-DE079B808ACA}"/>
              </a:ext>
            </a:extLst>
          </p:cNvPr>
          <p:cNvSpPr/>
          <p:nvPr/>
        </p:nvSpPr>
        <p:spPr>
          <a:xfrm rot="1782986">
            <a:off x="7743967" y="6110860"/>
            <a:ext cx="335595" cy="289306"/>
          </a:xfrm>
          <a:prstGeom prst="hexagon">
            <a:avLst>
              <a:gd name="adj" fmla="val 28965"/>
              <a:gd name="vf" fmla="val 11547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0" name="Title 9">
            <a:extLst>
              <a:ext uri="{FF2B5EF4-FFF2-40B4-BE49-F238E27FC236}">
                <a16:creationId xmlns:a16="http://schemas.microsoft.com/office/drawing/2014/main" id="{C9F12A12-33F9-440D-9B94-7A07623AD3C3}"/>
              </a:ext>
            </a:extLst>
          </p:cNvPr>
          <p:cNvSpPr>
            <a:spLocks noGrp="1"/>
          </p:cNvSpPr>
          <p:nvPr>
            <p:ph type="title"/>
          </p:nvPr>
        </p:nvSpPr>
        <p:spPr>
          <a:xfrm>
            <a:off x="1028453" y="3198461"/>
            <a:ext cx="4015311" cy="562168"/>
          </a:xfrm>
        </p:spPr>
        <p:txBody>
          <a:bodyPr/>
          <a:lstStyle/>
          <a:p>
            <a:r>
              <a:rPr lang="en-CA" dirty="0"/>
              <a:t>Agenda</a:t>
            </a:r>
          </a:p>
        </p:txBody>
      </p:sp>
    </p:spTree>
    <p:extLst>
      <p:ext uri="{BB962C8B-B14F-4D97-AF65-F5344CB8AC3E}">
        <p14:creationId xmlns:p14="http://schemas.microsoft.com/office/powerpoint/2010/main" val="30905564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0BE10-F6D8-2FB7-DDFE-335CC331170D}"/>
              </a:ext>
            </a:extLst>
          </p:cNvPr>
          <p:cNvSpPr>
            <a:spLocks noGrp="1"/>
          </p:cNvSpPr>
          <p:nvPr>
            <p:ph type="title"/>
          </p:nvPr>
        </p:nvSpPr>
        <p:spPr/>
        <p:txBody>
          <a:bodyPr/>
          <a:lstStyle/>
          <a:p>
            <a:r>
              <a:rPr lang="en-GB" dirty="0"/>
              <a:t>Child protection risk analysis</a:t>
            </a:r>
            <a:endParaRPr lang="en-BE" dirty="0"/>
          </a:p>
        </p:txBody>
      </p:sp>
      <p:sp>
        <p:nvSpPr>
          <p:cNvPr id="4" name="TextBox 3">
            <a:extLst>
              <a:ext uri="{FF2B5EF4-FFF2-40B4-BE49-F238E27FC236}">
                <a16:creationId xmlns:a16="http://schemas.microsoft.com/office/drawing/2014/main" id="{64E882A8-7E66-81AB-5792-5952E829AE85}"/>
              </a:ext>
            </a:extLst>
          </p:cNvPr>
          <p:cNvSpPr txBox="1"/>
          <p:nvPr/>
        </p:nvSpPr>
        <p:spPr>
          <a:xfrm>
            <a:off x="1163637" y="2022407"/>
            <a:ext cx="2008893" cy="707886"/>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RISK FACTORS</a:t>
            </a:r>
            <a:endParaRPr lang="en-BE" sz="2000" b="1"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AF11254B-45F3-5006-2152-2E614640D4EE}"/>
              </a:ext>
            </a:extLst>
          </p:cNvPr>
          <p:cNvSpPr txBox="1"/>
          <p:nvPr/>
        </p:nvSpPr>
        <p:spPr>
          <a:xfrm>
            <a:off x="1163637" y="3626841"/>
            <a:ext cx="2008893" cy="707886"/>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PROTECTIVE FACTORS</a:t>
            </a:r>
            <a:endParaRPr lang="en-BE" sz="2000" b="1" dirty="0">
              <a:latin typeface="Arial" panose="020B0604020202020204" pitchFamily="34" charset="0"/>
              <a:cs typeface="Arial" panose="020B0604020202020204" pitchFamily="34" charset="0"/>
            </a:endParaRPr>
          </a:p>
        </p:txBody>
      </p:sp>
      <p:sp>
        <p:nvSpPr>
          <p:cNvPr id="7" name="Rectangle: Rounded Corners 6">
            <a:extLst>
              <a:ext uri="{FF2B5EF4-FFF2-40B4-BE49-F238E27FC236}">
                <a16:creationId xmlns:a16="http://schemas.microsoft.com/office/drawing/2014/main" id="{212A96F2-3F4D-A76E-4943-66EE783644D3}"/>
              </a:ext>
            </a:extLst>
          </p:cNvPr>
          <p:cNvSpPr/>
          <p:nvPr/>
        </p:nvSpPr>
        <p:spPr>
          <a:xfrm>
            <a:off x="940280" y="3109314"/>
            <a:ext cx="9973445" cy="142471"/>
          </a:xfrm>
          <a:prstGeom prst="round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latin typeface="Arial" panose="020B0604020202020204" pitchFamily="34" charset="0"/>
              <a:cs typeface="Arial" panose="020B0604020202020204" pitchFamily="34" charset="0"/>
            </a:endParaRPr>
          </a:p>
        </p:txBody>
      </p:sp>
      <p:grpSp>
        <p:nvGrpSpPr>
          <p:cNvPr id="8" name="Group 7">
            <a:extLst>
              <a:ext uri="{FF2B5EF4-FFF2-40B4-BE49-F238E27FC236}">
                <a16:creationId xmlns:a16="http://schemas.microsoft.com/office/drawing/2014/main" id="{5F0321B0-1F60-0F56-67A4-80C0EBD26063}"/>
              </a:ext>
            </a:extLst>
          </p:cNvPr>
          <p:cNvGrpSpPr/>
          <p:nvPr/>
        </p:nvGrpSpPr>
        <p:grpSpPr>
          <a:xfrm>
            <a:off x="6407601" y="3496466"/>
            <a:ext cx="1867715" cy="2765879"/>
            <a:chOff x="6542377" y="3389788"/>
            <a:chExt cx="1867715" cy="2765879"/>
          </a:xfrm>
          <a:solidFill>
            <a:schemeClr val="accent6">
              <a:lumMod val="60000"/>
              <a:lumOff val="40000"/>
            </a:schemeClr>
          </a:solidFill>
        </p:grpSpPr>
        <p:grpSp>
          <p:nvGrpSpPr>
            <p:cNvPr id="9" name="Group 8">
              <a:extLst>
                <a:ext uri="{FF2B5EF4-FFF2-40B4-BE49-F238E27FC236}">
                  <a16:creationId xmlns:a16="http://schemas.microsoft.com/office/drawing/2014/main" id="{F1928D21-6933-C1B5-F22B-5A6058B21EAA}"/>
                </a:ext>
              </a:extLst>
            </p:cNvPr>
            <p:cNvGrpSpPr/>
            <p:nvPr/>
          </p:nvGrpSpPr>
          <p:grpSpPr>
            <a:xfrm>
              <a:off x="6542377" y="3389788"/>
              <a:ext cx="1867715" cy="2765879"/>
              <a:chOff x="6275864" y="3222632"/>
              <a:chExt cx="2080765" cy="3081378"/>
            </a:xfrm>
            <a:grpFill/>
          </p:grpSpPr>
          <p:sp>
            <p:nvSpPr>
              <p:cNvPr id="12" name="Oval 11">
                <a:extLst>
                  <a:ext uri="{FF2B5EF4-FFF2-40B4-BE49-F238E27FC236}">
                    <a16:creationId xmlns:a16="http://schemas.microsoft.com/office/drawing/2014/main" id="{A78DB84F-A978-20F7-3C13-EB97D16BFCEC}"/>
                  </a:ext>
                </a:extLst>
              </p:cNvPr>
              <p:cNvSpPr/>
              <p:nvPr/>
            </p:nvSpPr>
            <p:spPr>
              <a:xfrm>
                <a:off x="6879614" y="3222632"/>
                <a:ext cx="868194" cy="86819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3" name="Group 12">
                <a:extLst>
                  <a:ext uri="{FF2B5EF4-FFF2-40B4-BE49-F238E27FC236}">
                    <a16:creationId xmlns:a16="http://schemas.microsoft.com/office/drawing/2014/main" id="{5CD074A4-5530-DA34-B8AF-F988D72C4E24}"/>
                  </a:ext>
                </a:extLst>
              </p:cNvPr>
              <p:cNvGrpSpPr/>
              <p:nvPr/>
            </p:nvGrpSpPr>
            <p:grpSpPr>
              <a:xfrm>
                <a:off x="6275864" y="3233777"/>
                <a:ext cx="2080765" cy="3070233"/>
                <a:chOff x="6131774" y="3095705"/>
                <a:chExt cx="2342385" cy="3456261"/>
              </a:xfrm>
              <a:grpFill/>
            </p:grpSpPr>
            <p:sp>
              <p:nvSpPr>
                <p:cNvPr id="14" name="Rectangle: Rounded Corners 13">
                  <a:extLst>
                    <a:ext uri="{FF2B5EF4-FFF2-40B4-BE49-F238E27FC236}">
                      <a16:creationId xmlns:a16="http://schemas.microsoft.com/office/drawing/2014/main" id="{A767F0E7-0B71-D293-5FE2-D96C5BCEE5F8}"/>
                    </a:ext>
                  </a:extLst>
                </p:cNvPr>
                <p:cNvSpPr/>
                <p:nvPr/>
              </p:nvSpPr>
              <p:spPr>
                <a:xfrm>
                  <a:off x="6837950" y="4251503"/>
                  <a:ext cx="906678" cy="1189003"/>
                </a:xfrm>
                <a:prstGeom prst="roundRect">
                  <a:avLst>
                    <a:gd name="adj"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9" name="Rectangle: Rounded Corners 18">
                  <a:extLst>
                    <a:ext uri="{FF2B5EF4-FFF2-40B4-BE49-F238E27FC236}">
                      <a16:creationId xmlns:a16="http://schemas.microsoft.com/office/drawing/2014/main" id="{12A712C6-BE97-519F-B0D5-89E515180CF9}"/>
                    </a:ext>
                  </a:extLst>
                </p:cNvPr>
                <p:cNvSpPr/>
                <p:nvPr/>
              </p:nvSpPr>
              <p:spPr>
                <a:xfrm rot="2358309">
                  <a:off x="6683264" y="4857233"/>
                  <a:ext cx="417071" cy="114934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2" name="Rectangle: Rounded Corners 21">
                  <a:extLst>
                    <a:ext uri="{FF2B5EF4-FFF2-40B4-BE49-F238E27FC236}">
                      <a16:creationId xmlns:a16="http://schemas.microsoft.com/office/drawing/2014/main" id="{FDE8E247-2482-CE09-8411-4AED26134DD7}"/>
                    </a:ext>
                  </a:extLst>
                </p:cNvPr>
                <p:cNvSpPr/>
                <p:nvPr/>
              </p:nvSpPr>
              <p:spPr>
                <a:xfrm rot="9538565">
                  <a:off x="7532715" y="5053814"/>
                  <a:ext cx="403525" cy="149815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3" name="Rectangle: Rounded Corners 22">
                  <a:extLst>
                    <a:ext uri="{FF2B5EF4-FFF2-40B4-BE49-F238E27FC236}">
                      <a16:creationId xmlns:a16="http://schemas.microsoft.com/office/drawing/2014/main" id="{B91F3A58-6DE5-27BC-C518-DE0B742861D6}"/>
                    </a:ext>
                  </a:extLst>
                </p:cNvPr>
                <p:cNvSpPr/>
                <p:nvPr/>
              </p:nvSpPr>
              <p:spPr>
                <a:xfrm rot="10441727">
                  <a:off x="6466525" y="5566826"/>
                  <a:ext cx="412721" cy="9660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4" name="Rectangle: Rounded Corners 23">
                  <a:extLst>
                    <a:ext uri="{FF2B5EF4-FFF2-40B4-BE49-F238E27FC236}">
                      <a16:creationId xmlns:a16="http://schemas.microsoft.com/office/drawing/2014/main" id="{366A05ED-4903-FD52-F92C-34B03779D3B9}"/>
                    </a:ext>
                  </a:extLst>
                </p:cNvPr>
                <p:cNvSpPr/>
                <p:nvPr/>
              </p:nvSpPr>
              <p:spPr>
                <a:xfrm rot="21202754">
                  <a:off x="7927941" y="3095705"/>
                  <a:ext cx="389349" cy="97050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5" name="Rectangle: Rounded Corners 24">
                  <a:extLst>
                    <a:ext uri="{FF2B5EF4-FFF2-40B4-BE49-F238E27FC236}">
                      <a16:creationId xmlns:a16="http://schemas.microsoft.com/office/drawing/2014/main" id="{973AB3AF-5783-3018-C0B4-A5DA07F58729}"/>
                    </a:ext>
                  </a:extLst>
                </p:cNvPr>
                <p:cNvSpPr/>
                <p:nvPr/>
              </p:nvSpPr>
              <p:spPr>
                <a:xfrm rot="2846291">
                  <a:off x="7655283" y="3612100"/>
                  <a:ext cx="417128" cy="1220625"/>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6" name="Rectangle: Rounded Corners 25">
                  <a:extLst>
                    <a:ext uri="{FF2B5EF4-FFF2-40B4-BE49-F238E27FC236}">
                      <a16:creationId xmlns:a16="http://schemas.microsoft.com/office/drawing/2014/main" id="{2B79C2CD-7EB1-5EF6-4E31-0F03066CB31B}"/>
                    </a:ext>
                  </a:extLst>
                </p:cNvPr>
                <p:cNvSpPr/>
                <p:nvPr/>
              </p:nvSpPr>
              <p:spPr>
                <a:xfrm rot="7497251">
                  <a:off x="6458770" y="3665817"/>
                  <a:ext cx="418716" cy="107270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7" name="Rectangle: Rounded Corners 26">
                  <a:extLst>
                    <a:ext uri="{FF2B5EF4-FFF2-40B4-BE49-F238E27FC236}">
                      <a16:creationId xmlns:a16="http://schemas.microsoft.com/office/drawing/2014/main" id="{D4FFA2C1-8B60-C2C7-D229-D995F74E3DB3}"/>
                    </a:ext>
                  </a:extLst>
                </p:cNvPr>
                <p:cNvSpPr/>
                <p:nvPr/>
              </p:nvSpPr>
              <p:spPr>
                <a:xfrm rot="461185">
                  <a:off x="6232794" y="3158218"/>
                  <a:ext cx="397535" cy="102195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pic>
          <p:nvPicPr>
            <p:cNvPr id="11" name="Graphic 10" descr="Water with solid fill">
              <a:extLst>
                <a:ext uri="{FF2B5EF4-FFF2-40B4-BE49-F238E27FC236}">
                  <a16:creationId xmlns:a16="http://schemas.microsoft.com/office/drawing/2014/main" id="{0567A3E7-5646-1326-183A-6755F9B7412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28170" y="3530974"/>
              <a:ext cx="200226" cy="200226"/>
            </a:xfrm>
            <a:prstGeom prst="rect">
              <a:avLst/>
            </a:prstGeom>
          </p:spPr>
        </p:pic>
      </p:grpSp>
      <p:grpSp>
        <p:nvGrpSpPr>
          <p:cNvPr id="28" name="Group 27">
            <a:extLst>
              <a:ext uri="{FF2B5EF4-FFF2-40B4-BE49-F238E27FC236}">
                <a16:creationId xmlns:a16="http://schemas.microsoft.com/office/drawing/2014/main" id="{FD4AE22F-922F-483A-8CED-F726041167FD}"/>
              </a:ext>
            </a:extLst>
          </p:cNvPr>
          <p:cNvGrpSpPr/>
          <p:nvPr/>
        </p:nvGrpSpPr>
        <p:grpSpPr>
          <a:xfrm>
            <a:off x="3885441" y="3656748"/>
            <a:ext cx="2178464" cy="1001631"/>
            <a:chOff x="5182484" y="4377092"/>
            <a:chExt cx="2934260" cy="1349137"/>
          </a:xfrm>
        </p:grpSpPr>
        <p:grpSp>
          <p:nvGrpSpPr>
            <p:cNvPr id="29" name="Group 28">
              <a:extLst>
                <a:ext uri="{FF2B5EF4-FFF2-40B4-BE49-F238E27FC236}">
                  <a16:creationId xmlns:a16="http://schemas.microsoft.com/office/drawing/2014/main" id="{C97F8248-2EE1-90BE-6E0C-68C340553328}"/>
                </a:ext>
              </a:extLst>
            </p:cNvPr>
            <p:cNvGrpSpPr/>
            <p:nvPr/>
          </p:nvGrpSpPr>
          <p:grpSpPr>
            <a:xfrm>
              <a:off x="5182484" y="4377092"/>
              <a:ext cx="2934260" cy="1349137"/>
              <a:chOff x="2799225" y="1528989"/>
              <a:chExt cx="4843224" cy="991572"/>
            </a:xfrm>
            <a:solidFill>
              <a:schemeClr val="accent5"/>
            </a:solidFill>
          </p:grpSpPr>
          <p:sp>
            <p:nvSpPr>
              <p:cNvPr id="31" name="Rectangle 30">
                <a:extLst>
                  <a:ext uri="{FF2B5EF4-FFF2-40B4-BE49-F238E27FC236}">
                    <a16:creationId xmlns:a16="http://schemas.microsoft.com/office/drawing/2014/main" id="{B9ED9B17-861A-5CE8-1FB4-13F1635FD564}"/>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32" name="Parallelogram 31">
                <a:extLst>
                  <a:ext uri="{FF2B5EF4-FFF2-40B4-BE49-F238E27FC236}">
                    <a16:creationId xmlns:a16="http://schemas.microsoft.com/office/drawing/2014/main" id="{B66F08D5-F947-7C5F-AEED-7389B27D7F5A}"/>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33" name="Parallelogram 32">
                <a:extLst>
                  <a:ext uri="{FF2B5EF4-FFF2-40B4-BE49-F238E27FC236}">
                    <a16:creationId xmlns:a16="http://schemas.microsoft.com/office/drawing/2014/main" id="{842E302B-8F23-6B03-C45F-4C69E9EDA809}"/>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30" name="TextBox 29">
              <a:extLst>
                <a:ext uri="{FF2B5EF4-FFF2-40B4-BE49-F238E27FC236}">
                  <a16:creationId xmlns:a16="http://schemas.microsoft.com/office/drawing/2014/main" id="{4EE8E4E5-CB97-35A5-5E12-AE39D8BBFC50}"/>
                </a:ext>
              </a:extLst>
            </p:cNvPr>
            <p:cNvSpPr txBox="1"/>
            <p:nvPr/>
          </p:nvSpPr>
          <p:spPr>
            <a:xfrm>
              <a:off x="5350143" y="4918847"/>
              <a:ext cx="2005010" cy="414557"/>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Develops well</a:t>
              </a:r>
            </a:p>
          </p:txBody>
        </p:sp>
      </p:grpSp>
      <p:grpSp>
        <p:nvGrpSpPr>
          <p:cNvPr id="34" name="Group 33">
            <a:extLst>
              <a:ext uri="{FF2B5EF4-FFF2-40B4-BE49-F238E27FC236}">
                <a16:creationId xmlns:a16="http://schemas.microsoft.com/office/drawing/2014/main" id="{E0DD73A2-C432-8B83-CEDB-7087D933F151}"/>
              </a:ext>
            </a:extLst>
          </p:cNvPr>
          <p:cNvGrpSpPr/>
          <p:nvPr/>
        </p:nvGrpSpPr>
        <p:grpSpPr>
          <a:xfrm>
            <a:off x="8583849" y="3634021"/>
            <a:ext cx="2178464" cy="1001631"/>
            <a:chOff x="8583849" y="4353499"/>
            <a:chExt cx="2934260" cy="1349137"/>
          </a:xfrm>
        </p:grpSpPr>
        <p:grpSp>
          <p:nvGrpSpPr>
            <p:cNvPr id="35" name="Group 34">
              <a:extLst>
                <a:ext uri="{FF2B5EF4-FFF2-40B4-BE49-F238E27FC236}">
                  <a16:creationId xmlns:a16="http://schemas.microsoft.com/office/drawing/2014/main" id="{B8874448-8D16-EEDE-24DC-B54C02EFD854}"/>
                </a:ext>
              </a:extLst>
            </p:cNvPr>
            <p:cNvGrpSpPr/>
            <p:nvPr/>
          </p:nvGrpSpPr>
          <p:grpSpPr>
            <a:xfrm>
              <a:off x="8583849" y="4353499"/>
              <a:ext cx="2934260" cy="1349137"/>
              <a:chOff x="2799225" y="1528989"/>
              <a:chExt cx="4843224" cy="991572"/>
            </a:xfrm>
            <a:solidFill>
              <a:schemeClr val="accent3"/>
            </a:solidFill>
          </p:grpSpPr>
          <p:sp>
            <p:nvSpPr>
              <p:cNvPr id="37" name="Rectangle 36">
                <a:extLst>
                  <a:ext uri="{FF2B5EF4-FFF2-40B4-BE49-F238E27FC236}">
                    <a16:creationId xmlns:a16="http://schemas.microsoft.com/office/drawing/2014/main" id="{1CFB9E0E-226F-D5CB-1C36-19D71B411989}"/>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38" name="Parallelogram 37">
                <a:extLst>
                  <a:ext uri="{FF2B5EF4-FFF2-40B4-BE49-F238E27FC236}">
                    <a16:creationId xmlns:a16="http://schemas.microsoft.com/office/drawing/2014/main" id="{4F4BA3F8-2CD8-E4E0-B5C6-126E9283B2CB}"/>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39" name="Parallelogram 38">
                <a:extLst>
                  <a:ext uri="{FF2B5EF4-FFF2-40B4-BE49-F238E27FC236}">
                    <a16:creationId xmlns:a16="http://schemas.microsoft.com/office/drawing/2014/main" id="{1C7964E5-2C3B-A352-4F75-1AC442742E46}"/>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36" name="TextBox 35">
              <a:extLst>
                <a:ext uri="{FF2B5EF4-FFF2-40B4-BE49-F238E27FC236}">
                  <a16:creationId xmlns:a16="http://schemas.microsoft.com/office/drawing/2014/main" id="{8BEE28EC-F830-7F4C-D067-CCE645570512}"/>
                </a:ext>
              </a:extLst>
            </p:cNvPr>
            <p:cNvSpPr txBox="1"/>
            <p:nvPr/>
          </p:nvSpPr>
          <p:spPr>
            <a:xfrm>
              <a:off x="8685609" y="4660158"/>
              <a:ext cx="2208522" cy="994936"/>
            </a:xfrm>
            <a:prstGeom prst="rect">
              <a:avLst/>
            </a:prstGeom>
            <a:noFill/>
          </p:spPr>
          <p:txBody>
            <a:bodyPr wrap="square" rtlCol="0">
              <a:spAutoFit/>
            </a:bodyPr>
            <a:lstStyle/>
            <a:p>
              <a:pPr algn="ctr"/>
              <a:r>
                <a:rPr lang="en-US" sz="1400" b="1" dirty="0">
                  <a:solidFill>
                    <a:schemeClr val="bg1"/>
                  </a:solidFill>
                  <a:latin typeface="Arial" panose="020B0604020202020204" pitchFamily="34" charset="0"/>
                  <a:cs typeface="Arial" panose="020B0604020202020204" pitchFamily="34" charset="0"/>
                </a:rPr>
                <a:t>Sustainable care arrangement with aunt</a:t>
              </a:r>
            </a:p>
          </p:txBody>
        </p:sp>
      </p:grpSp>
      <p:grpSp>
        <p:nvGrpSpPr>
          <p:cNvPr id="40" name="Group 39">
            <a:extLst>
              <a:ext uri="{FF2B5EF4-FFF2-40B4-BE49-F238E27FC236}">
                <a16:creationId xmlns:a16="http://schemas.microsoft.com/office/drawing/2014/main" id="{8B3D15D8-2D3F-12F3-ED8F-DCEBFF79AF1D}"/>
              </a:ext>
            </a:extLst>
          </p:cNvPr>
          <p:cNvGrpSpPr/>
          <p:nvPr/>
        </p:nvGrpSpPr>
        <p:grpSpPr>
          <a:xfrm>
            <a:off x="3885441" y="1760027"/>
            <a:ext cx="2178464" cy="1001631"/>
            <a:chOff x="5182484" y="1929774"/>
            <a:chExt cx="2934260" cy="1349137"/>
          </a:xfrm>
        </p:grpSpPr>
        <p:grpSp>
          <p:nvGrpSpPr>
            <p:cNvPr id="41" name="Group 40">
              <a:extLst>
                <a:ext uri="{FF2B5EF4-FFF2-40B4-BE49-F238E27FC236}">
                  <a16:creationId xmlns:a16="http://schemas.microsoft.com/office/drawing/2014/main" id="{CA9EC6FC-FDAA-7624-5169-81B0C18ED883}"/>
                </a:ext>
              </a:extLst>
            </p:cNvPr>
            <p:cNvGrpSpPr/>
            <p:nvPr/>
          </p:nvGrpSpPr>
          <p:grpSpPr>
            <a:xfrm>
              <a:off x="5182484" y="1929774"/>
              <a:ext cx="2934260" cy="1349137"/>
              <a:chOff x="2799225" y="1528989"/>
              <a:chExt cx="4843224" cy="991572"/>
            </a:xfrm>
            <a:solidFill>
              <a:schemeClr val="accent2"/>
            </a:solidFill>
          </p:grpSpPr>
          <p:sp>
            <p:nvSpPr>
              <p:cNvPr id="43" name="Rectangle 42">
                <a:extLst>
                  <a:ext uri="{FF2B5EF4-FFF2-40B4-BE49-F238E27FC236}">
                    <a16:creationId xmlns:a16="http://schemas.microsoft.com/office/drawing/2014/main" id="{5B479F34-8D58-91E7-7D2B-267157D7B4C6}"/>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44" name="Parallelogram 43">
                <a:extLst>
                  <a:ext uri="{FF2B5EF4-FFF2-40B4-BE49-F238E27FC236}">
                    <a16:creationId xmlns:a16="http://schemas.microsoft.com/office/drawing/2014/main" id="{F7616DF6-76C7-45D9-3AC0-FDFB1DD459AF}"/>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45" name="Parallelogram 44">
                <a:extLst>
                  <a:ext uri="{FF2B5EF4-FFF2-40B4-BE49-F238E27FC236}">
                    <a16:creationId xmlns:a16="http://schemas.microsoft.com/office/drawing/2014/main" id="{6CA27A6E-C97A-501E-EF05-AAA77755061A}"/>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42" name="TextBox 41">
              <a:extLst>
                <a:ext uri="{FF2B5EF4-FFF2-40B4-BE49-F238E27FC236}">
                  <a16:creationId xmlns:a16="http://schemas.microsoft.com/office/drawing/2014/main" id="{CBFFF2E5-7488-3BFD-F7C8-B29B92061A56}"/>
                </a:ext>
              </a:extLst>
            </p:cNvPr>
            <p:cNvSpPr txBox="1"/>
            <p:nvPr/>
          </p:nvSpPr>
          <p:spPr>
            <a:xfrm>
              <a:off x="5350143" y="2451421"/>
              <a:ext cx="2005010" cy="414557"/>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Separated</a:t>
              </a:r>
            </a:p>
          </p:txBody>
        </p:sp>
      </p:grpSp>
      <p:grpSp>
        <p:nvGrpSpPr>
          <p:cNvPr id="46" name="Group 45">
            <a:extLst>
              <a:ext uri="{FF2B5EF4-FFF2-40B4-BE49-F238E27FC236}">
                <a16:creationId xmlns:a16="http://schemas.microsoft.com/office/drawing/2014/main" id="{C50A1CA3-45CD-B3FD-EDF8-CE187F73517D}"/>
              </a:ext>
            </a:extLst>
          </p:cNvPr>
          <p:cNvGrpSpPr/>
          <p:nvPr/>
        </p:nvGrpSpPr>
        <p:grpSpPr>
          <a:xfrm>
            <a:off x="8583849" y="1760027"/>
            <a:ext cx="2178464" cy="1001631"/>
            <a:chOff x="8583849" y="1906181"/>
            <a:chExt cx="2934260" cy="1349137"/>
          </a:xfrm>
        </p:grpSpPr>
        <p:grpSp>
          <p:nvGrpSpPr>
            <p:cNvPr id="47" name="Group 46">
              <a:extLst>
                <a:ext uri="{FF2B5EF4-FFF2-40B4-BE49-F238E27FC236}">
                  <a16:creationId xmlns:a16="http://schemas.microsoft.com/office/drawing/2014/main" id="{4D76CA69-C050-8A8B-4D0E-11169A57602F}"/>
                </a:ext>
              </a:extLst>
            </p:cNvPr>
            <p:cNvGrpSpPr/>
            <p:nvPr/>
          </p:nvGrpSpPr>
          <p:grpSpPr>
            <a:xfrm>
              <a:off x="8583849" y="1906181"/>
              <a:ext cx="2934260" cy="1349137"/>
              <a:chOff x="2799225" y="1528989"/>
              <a:chExt cx="4843224" cy="991572"/>
            </a:xfrm>
            <a:solidFill>
              <a:schemeClr val="accent1"/>
            </a:solidFill>
          </p:grpSpPr>
          <p:sp>
            <p:nvSpPr>
              <p:cNvPr id="49" name="Rectangle 48">
                <a:extLst>
                  <a:ext uri="{FF2B5EF4-FFF2-40B4-BE49-F238E27FC236}">
                    <a16:creationId xmlns:a16="http://schemas.microsoft.com/office/drawing/2014/main" id="{2D53FA52-4EC8-9AE2-9BCD-3A0B576B2D80}"/>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51" name="Parallelogram 50">
                <a:extLst>
                  <a:ext uri="{FF2B5EF4-FFF2-40B4-BE49-F238E27FC236}">
                    <a16:creationId xmlns:a16="http://schemas.microsoft.com/office/drawing/2014/main" id="{7FA3595B-9D41-1955-C14C-45E9570FC272}"/>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52" name="Parallelogram 51">
                <a:extLst>
                  <a:ext uri="{FF2B5EF4-FFF2-40B4-BE49-F238E27FC236}">
                    <a16:creationId xmlns:a16="http://schemas.microsoft.com/office/drawing/2014/main" id="{631727BD-FAC5-DBE9-E3E4-52F2ADAAB009}"/>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48" name="TextBox 47">
              <a:extLst>
                <a:ext uri="{FF2B5EF4-FFF2-40B4-BE49-F238E27FC236}">
                  <a16:creationId xmlns:a16="http://schemas.microsoft.com/office/drawing/2014/main" id="{69BA5BF3-6A54-C2BD-6C73-2171ED5D74B8}"/>
                </a:ext>
              </a:extLst>
            </p:cNvPr>
            <p:cNvSpPr txBox="1"/>
            <p:nvPr/>
          </p:nvSpPr>
          <p:spPr>
            <a:xfrm>
              <a:off x="8787366" y="2503084"/>
              <a:ext cx="2005010" cy="414557"/>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Displaced</a:t>
              </a:r>
            </a:p>
          </p:txBody>
        </p:sp>
      </p:grpSp>
      <p:grpSp>
        <p:nvGrpSpPr>
          <p:cNvPr id="53" name="Group 52">
            <a:extLst>
              <a:ext uri="{FF2B5EF4-FFF2-40B4-BE49-F238E27FC236}">
                <a16:creationId xmlns:a16="http://schemas.microsoft.com/office/drawing/2014/main" id="{B1E31978-CC4A-1DD7-A02C-851E90173081}"/>
              </a:ext>
            </a:extLst>
          </p:cNvPr>
          <p:cNvGrpSpPr/>
          <p:nvPr/>
        </p:nvGrpSpPr>
        <p:grpSpPr>
          <a:xfrm>
            <a:off x="3885441" y="4755558"/>
            <a:ext cx="2178464" cy="1001631"/>
            <a:chOff x="5182484" y="4377092"/>
            <a:chExt cx="2934260" cy="1349137"/>
          </a:xfrm>
        </p:grpSpPr>
        <p:grpSp>
          <p:nvGrpSpPr>
            <p:cNvPr id="54" name="Group 53">
              <a:extLst>
                <a:ext uri="{FF2B5EF4-FFF2-40B4-BE49-F238E27FC236}">
                  <a16:creationId xmlns:a16="http://schemas.microsoft.com/office/drawing/2014/main" id="{F816DEE6-F576-6BD5-F515-51E203D63E09}"/>
                </a:ext>
              </a:extLst>
            </p:cNvPr>
            <p:cNvGrpSpPr/>
            <p:nvPr/>
          </p:nvGrpSpPr>
          <p:grpSpPr>
            <a:xfrm>
              <a:off x="5182484" y="4377092"/>
              <a:ext cx="2934260" cy="1349137"/>
              <a:chOff x="2799225" y="1528989"/>
              <a:chExt cx="4843224" cy="991572"/>
            </a:xfrm>
            <a:solidFill>
              <a:schemeClr val="accent5"/>
            </a:solidFill>
          </p:grpSpPr>
          <p:sp>
            <p:nvSpPr>
              <p:cNvPr id="69" name="Rectangle 68">
                <a:extLst>
                  <a:ext uri="{FF2B5EF4-FFF2-40B4-BE49-F238E27FC236}">
                    <a16:creationId xmlns:a16="http://schemas.microsoft.com/office/drawing/2014/main" id="{DEC8C5C6-0BBB-8EFD-F5BE-3E1D13361E1D}"/>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70" name="Parallelogram 69">
                <a:extLst>
                  <a:ext uri="{FF2B5EF4-FFF2-40B4-BE49-F238E27FC236}">
                    <a16:creationId xmlns:a16="http://schemas.microsoft.com/office/drawing/2014/main" id="{DDD27308-C967-1251-03BE-B3E49F1030FD}"/>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71" name="Parallelogram 70">
                <a:extLst>
                  <a:ext uri="{FF2B5EF4-FFF2-40B4-BE49-F238E27FC236}">
                    <a16:creationId xmlns:a16="http://schemas.microsoft.com/office/drawing/2014/main" id="{914DBDE6-46F9-881A-82F2-9768C500C89B}"/>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66" name="TextBox 65">
              <a:extLst>
                <a:ext uri="{FF2B5EF4-FFF2-40B4-BE49-F238E27FC236}">
                  <a16:creationId xmlns:a16="http://schemas.microsoft.com/office/drawing/2014/main" id="{DE2A934E-BD7A-F4DA-BCB9-87913E2395EA}"/>
                </a:ext>
              </a:extLst>
            </p:cNvPr>
            <p:cNvSpPr txBox="1"/>
            <p:nvPr/>
          </p:nvSpPr>
          <p:spPr>
            <a:xfrm>
              <a:off x="5350143" y="4782695"/>
              <a:ext cx="2005010" cy="704746"/>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Attends kindergarten </a:t>
              </a:r>
            </a:p>
          </p:txBody>
        </p:sp>
      </p:grpSp>
      <p:grpSp>
        <p:nvGrpSpPr>
          <p:cNvPr id="72" name="Group 71">
            <a:extLst>
              <a:ext uri="{FF2B5EF4-FFF2-40B4-BE49-F238E27FC236}">
                <a16:creationId xmlns:a16="http://schemas.microsoft.com/office/drawing/2014/main" id="{C32A30DE-C5D9-49F0-7010-BDD33D3961E1}"/>
              </a:ext>
            </a:extLst>
          </p:cNvPr>
          <p:cNvGrpSpPr/>
          <p:nvPr/>
        </p:nvGrpSpPr>
        <p:grpSpPr>
          <a:xfrm>
            <a:off x="8583849" y="4747271"/>
            <a:ext cx="2178464" cy="1001631"/>
            <a:chOff x="8583849" y="4353499"/>
            <a:chExt cx="2934260" cy="1349137"/>
          </a:xfrm>
        </p:grpSpPr>
        <p:grpSp>
          <p:nvGrpSpPr>
            <p:cNvPr id="73" name="Group 72">
              <a:extLst>
                <a:ext uri="{FF2B5EF4-FFF2-40B4-BE49-F238E27FC236}">
                  <a16:creationId xmlns:a16="http://schemas.microsoft.com/office/drawing/2014/main" id="{305E5AC1-70C5-10B2-D612-B7EF74C97AE0}"/>
                </a:ext>
              </a:extLst>
            </p:cNvPr>
            <p:cNvGrpSpPr/>
            <p:nvPr/>
          </p:nvGrpSpPr>
          <p:grpSpPr>
            <a:xfrm>
              <a:off x="8583849" y="4353499"/>
              <a:ext cx="2934260" cy="1349137"/>
              <a:chOff x="2799225" y="1528989"/>
              <a:chExt cx="4843224" cy="991572"/>
            </a:xfrm>
            <a:solidFill>
              <a:schemeClr val="accent3"/>
            </a:solidFill>
          </p:grpSpPr>
          <p:sp>
            <p:nvSpPr>
              <p:cNvPr id="75" name="Rectangle 74">
                <a:extLst>
                  <a:ext uri="{FF2B5EF4-FFF2-40B4-BE49-F238E27FC236}">
                    <a16:creationId xmlns:a16="http://schemas.microsoft.com/office/drawing/2014/main" id="{07309145-91AB-8380-0A0E-4AF7E453FE27}"/>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76" name="Parallelogram 75">
                <a:extLst>
                  <a:ext uri="{FF2B5EF4-FFF2-40B4-BE49-F238E27FC236}">
                    <a16:creationId xmlns:a16="http://schemas.microsoft.com/office/drawing/2014/main" id="{B2BE4AB4-F039-B40D-F4F6-BE684EDB8248}"/>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77" name="Parallelogram 76">
                <a:extLst>
                  <a:ext uri="{FF2B5EF4-FFF2-40B4-BE49-F238E27FC236}">
                    <a16:creationId xmlns:a16="http://schemas.microsoft.com/office/drawing/2014/main" id="{302FB6A7-74D4-3362-010E-16EA0E6E0AAC}"/>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74" name="TextBox 73">
              <a:extLst>
                <a:ext uri="{FF2B5EF4-FFF2-40B4-BE49-F238E27FC236}">
                  <a16:creationId xmlns:a16="http://schemas.microsoft.com/office/drawing/2014/main" id="{0EA3960C-D48F-C24F-B52C-58A08EA3843B}"/>
                </a:ext>
              </a:extLst>
            </p:cNvPr>
            <p:cNvSpPr txBox="1"/>
            <p:nvPr/>
          </p:nvSpPr>
          <p:spPr>
            <a:xfrm>
              <a:off x="8662926" y="4759102"/>
              <a:ext cx="2253886" cy="704746"/>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Support extended family</a:t>
              </a:r>
            </a:p>
          </p:txBody>
        </p:sp>
      </p:grpSp>
      <p:grpSp>
        <p:nvGrpSpPr>
          <p:cNvPr id="78" name="Group 77">
            <a:extLst>
              <a:ext uri="{FF2B5EF4-FFF2-40B4-BE49-F238E27FC236}">
                <a16:creationId xmlns:a16="http://schemas.microsoft.com/office/drawing/2014/main" id="{D656F514-E5DE-5248-4A1E-35D44077661B}"/>
              </a:ext>
            </a:extLst>
          </p:cNvPr>
          <p:cNvGrpSpPr/>
          <p:nvPr/>
        </p:nvGrpSpPr>
        <p:grpSpPr>
          <a:xfrm>
            <a:off x="6214997" y="1760027"/>
            <a:ext cx="2178464" cy="1001631"/>
            <a:chOff x="8583849" y="1906181"/>
            <a:chExt cx="2934260" cy="1349137"/>
          </a:xfrm>
        </p:grpSpPr>
        <p:grpSp>
          <p:nvGrpSpPr>
            <p:cNvPr id="79" name="Group 78">
              <a:extLst>
                <a:ext uri="{FF2B5EF4-FFF2-40B4-BE49-F238E27FC236}">
                  <a16:creationId xmlns:a16="http://schemas.microsoft.com/office/drawing/2014/main" id="{9682592B-3A9E-3DE2-C601-EB18DEBB39F1}"/>
                </a:ext>
              </a:extLst>
            </p:cNvPr>
            <p:cNvGrpSpPr/>
            <p:nvPr/>
          </p:nvGrpSpPr>
          <p:grpSpPr>
            <a:xfrm>
              <a:off x="8583849" y="1906181"/>
              <a:ext cx="2934260" cy="1349137"/>
              <a:chOff x="2799225" y="1528989"/>
              <a:chExt cx="4843224" cy="991572"/>
            </a:xfrm>
            <a:solidFill>
              <a:schemeClr val="accent1"/>
            </a:solidFill>
          </p:grpSpPr>
          <p:sp>
            <p:nvSpPr>
              <p:cNvPr id="81" name="Rectangle 80">
                <a:extLst>
                  <a:ext uri="{FF2B5EF4-FFF2-40B4-BE49-F238E27FC236}">
                    <a16:creationId xmlns:a16="http://schemas.microsoft.com/office/drawing/2014/main" id="{43871D07-7AA1-4B2B-0F24-585A3D2F5EE4}"/>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82" name="Parallelogram 81">
                <a:extLst>
                  <a:ext uri="{FF2B5EF4-FFF2-40B4-BE49-F238E27FC236}">
                    <a16:creationId xmlns:a16="http://schemas.microsoft.com/office/drawing/2014/main" id="{F7EAB2D3-A442-B438-8BAF-293308018890}"/>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83" name="Parallelogram 82">
                <a:extLst>
                  <a:ext uri="{FF2B5EF4-FFF2-40B4-BE49-F238E27FC236}">
                    <a16:creationId xmlns:a16="http://schemas.microsoft.com/office/drawing/2014/main" id="{91167E41-02BE-F3FE-1C2F-538AF77AC8C8}"/>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80" name="TextBox 79">
              <a:extLst>
                <a:ext uri="{FF2B5EF4-FFF2-40B4-BE49-F238E27FC236}">
                  <a16:creationId xmlns:a16="http://schemas.microsoft.com/office/drawing/2014/main" id="{A1B0314B-77F9-ADB5-8840-192ADBE4566A}"/>
                </a:ext>
              </a:extLst>
            </p:cNvPr>
            <p:cNvSpPr txBox="1"/>
            <p:nvPr/>
          </p:nvSpPr>
          <p:spPr>
            <a:xfrm>
              <a:off x="8787366" y="2503084"/>
              <a:ext cx="2005010" cy="414557"/>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3 years old</a:t>
              </a:r>
            </a:p>
          </p:txBody>
        </p:sp>
      </p:grpSp>
      <p:sp>
        <p:nvSpPr>
          <p:cNvPr id="5" name="TextBox 4">
            <a:extLst>
              <a:ext uri="{FF2B5EF4-FFF2-40B4-BE49-F238E27FC236}">
                <a16:creationId xmlns:a16="http://schemas.microsoft.com/office/drawing/2014/main" id="{B3935525-7B4D-B932-7FD4-446EF17AA82E}"/>
              </a:ext>
            </a:extLst>
          </p:cNvPr>
          <p:cNvSpPr txBox="1"/>
          <p:nvPr/>
        </p:nvSpPr>
        <p:spPr>
          <a:xfrm>
            <a:off x="469055" y="306914"/>
            <a:ext cx="2008893" cy="400110"/>
          </a:xfrm>
          <a:prstGeom prst="rect">
            <a:avLst/>
          </a:prstGeom>
          <a:noFill/>
        </p:spPr>
        <p:txBody>
          <a:bodyPr wrap="square" rtlCol="0">
            <a:spAutoFit/>
          </a:bodyPr>
          <a:lstStyle/>
          <a:p>
            <a:r>
              <a:rPr lang="en-GB" sz="2000" b="1" dirty="0">
                <a:highlight>
                  <a:srgbClr val="FFFF00"/>
                </a:highlight>
                <a:latin typeface="Arial" panose="020B0604020202020204" pitchFamily="34" charset="0"/>
                <a:cs typeface="Arial" panose="020B0604020202020204" pitchFamily="34" charset="0"/>
              </a:rPr>
              <a:t>ADAPT</a:t>
            </a:r>
            <a:endParaRPr lang="en-BE" sz="2000" b="1" dirty="0">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401472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0BE10-F6D8-2FB7-DDFE-335CC331170D}"/>
              </a:ext>
            </a:extLst>
          </p:cNvPr>
          <p:cNvSpPr>
            <a:spLocks noGrp="1"/>
          </p:cNvSpPr>
          <p:nvPr>
            <p:ph type="title"/>
          </p:nvPr>
        </p:nvSpPr>
        <p:spPr/>
        <p:txBody>
          <a:bodyPr/>
          <a:lstStyle/>
          <a:p>
            <a:r>
              <a:rPr lang="en-GB" dirty="0"/>
              <a:t>Child protection risk analysis</a:t>
            </a:r>
            <a:endParaRPr lang="en-BE" dirty="0"/>
          </a:p>
        </p:txBody>
      </p:sp>
      <p:grpSp>
        <p:nvGrpSpPr>
          <p:cNvPr id="47" name="Group 46">
            <a:extLst>
              <a:ext uri="{FF2B5EF4-FFF2-40B4-BE49-F238E27FC236}">
                <a16:creationId xmlns:a16="http://schemas.microsoft.com/office/drawing/2014/main" id="{34B0ADF1-3877-6E08-23B6-AD9C751DA81A}"/>
              </a:ext>
            </a:extLst>
          </p:cNvPr>
          <p:cNvGrpSpPr/>
          <p:nvPr/>
        </p:nvGrpSpPr>
        <p:grpSpPr>
          <a:xfrm>
            <a:off x="6139450" y="4140569"/>
            <a:ext cx="2284022" cy="1913758"/>
            <a:chOff x="6259687" y="4130191"/>
            <a:chExt cx="2284022" cy="1913758"/>
          </a:xfrm>
          <a:solidFill>
            <a:schemeClr val="accent6">
              <a:lumMod val="60000"/>
              <a:lumOff val="40000"/>
            </a:schemeClr>
          </a:solidFill>
        </p:grpSpPr>
        <p:sp>
          <p:nvSpPr>
            <p:cNvPr id="27" name="Oval 26">
              <a:extLst>
                <a:ext uri="{FF2B5EF4-FFF2-40B4-BE49-F238E27FC236}">
                  <a16:creationId xmlns:a16="http://schemas.microsoft.com/office/drawing/2014/main" id="{78BC8478-D017-5EA8-E3ED-0FB9B9A60726}"/>
                </a:ext>
              </a:extLst>
            </p:cNvPr>
            <p:cNvSpPr/>
            <p:nvPr/>
          </p:nvSpPr>
          <p:spPr>
            <a:xfrm>
              <a:off x="6259687" y="4130191"/>
              <a:ext cx="755183" cy="75518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8" name="Rectangle: Rounded Corners 27">
              <a:extLst>
                <a:ext uri="{FF2B5EF4-FFF2-40B4-BE49-F238E27FC236}">
                  <a16:creationId xmlns:a16="http://schemas.microsoft.com/office/drawing/2014/main" id="{78F9EDD4-8D3A-38B0-9E8D-ABF4E4D2E6BA}"/>
                </a:ext>
              </a:extLst>
            </p:cNvPr>
            <p:cNvSpPr/>
            <p:nvPr/>
          </p:nvSpPr>
          <p:spPr>
            <a:xfrm rot="18175017">
              <a:off x="7114646" y="4482418"/>
              <a:ext cx="755258" cy="1101316"/>
            </a:xfrm>
            <a:prstGeom prst="roundRect">
              <a:avLst>
                <a:gd name="adj" fmla="val 4438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9" name="Rectangle: Rounded Corners 28">
              <a:extLst>
                <a:ext uri="{FF2B5EF4-FFF2-40B4-BE49-F238E27FC236}">
                  <a16:creationId xmlns:a16="http://schemas.microsoft.com/office/drawing/2014/main" id="{987C041E-DA17-B122-CD2B-81F0FA12A524}"/>
                </a:ext>
              </a:extLst>
            </p:cNvPr>
            <p:cNvSpPr/>
            <p:nvPr/>
          </p:nvSpPr>
          <p:spPr>
            <a:xfrm rot="2833693">
              <a:off x="7462045" y="5184310"/>
              <a:ext cx="312942" cy="55582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0" name="Rectangle: Rounded Corners 29">
              <a:extLst>
                <a:ext uri="{FF2B5EF4-FFF2-40B4-BE49-F238E27FC236}">
                  <a16:creationId xmlns:a16="http://schemas.microsoft.com/office/drawing/2014/main" id="{6032AD68-95F9-1C8F-38A2-B075E5DC9F0A}"/>
                </a:ext>
              </a:extLst>
            </p:cNvPr>
            <p:cNvSpPr/>
            <p:nvPr/>
          </p:nvSpPr>
          <p:spPr>
            <a:xfrm rot="9538565">
              <a:off x="7427004" y="5418232"/>
              <a:ext cx="308549" cy="62571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1" name="Rectangle: Rounded Corners 30">
              <a:extLst>
                <a:ext uri="{FF2B5EF4-FFF2-40B4-BE49-F238E27FC236}">
                  <a16:creationId xmlns:a16="http://schemas.microsoft.com/office/drawing/2014/main" id="{2A51B483-97A9-D417-D6C0-5C41C89DBF18}"/>
                </a:ext>
              </a:extLst>
            </p:cNvPr>
            <p:cNvSpPr/>
            <p:nvPr/>
          </p:nvSpPr>
          <p:spPr>
            <a:xfrm rot="9538565">
              <a:off x="7839999" y="4926558"/>
              <a:ext cx="310445" cy="9120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2" name="Rectangle: Rounded Corners 31">
              <a:extLst>
                <a:ext uri="{FF2B5EF4-FFF2-40B4-BE49-F238E27FC236}">
                  <a16:creationId xmlns:a16="http://schemas.microsoft.com/office/drawing/2014/main" id="{03FE361E-1C67-2FBF-DF43-D590C807BB0A}"/>
                </a:ext>
              </a:extLst>
            </p:cNvPr>
            <p:cNvSpPr/>
            <p:nvPr/>
          </p:nvSpPr>
          <p:spPr>
            <a:xfrm rot="7638124">
              <a:off x="8078098" y="5454895"/>
              <a:ext cx="310445" cy="62077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3" name="Rectangle: Rounded Corners 32">
              <a:extLst>
                <a:ext uri="{FF2B5EF4-FFF2-40B4-BE49-F238E27FC236}">
                  <a16:creationId xmlns:a16="http://schemas.microsoft.com/office/drawing/2014/main" id="{F6EC2B4E-E898-42D7-AE3A-D5852895613D}"/>
                </a:ext>
              </a:extLst>
            </p:cNvPr>
            <p:cNvSpPr/>
            <p:nvPr/>
          </p:nvSpPr>
          <p:spPr>
            <a:xfrm rot="3168656">
              <a:off x="7293969" y="4091882"/>
              <a:ext cx="318606" cy="90107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4" name="Rectangle: Rounded Corners 33">
              <a:extLst>
                <a:ext uri="{FF2B5EF4-FFF2-40B4-BE49-F238E27FC236}">
                  <a16:creationId xmlns:a16="http://schemas.microsoft.com/office/drawing/2014/main" id="{A3788587-EA09-2422-ADB8-EA20AAB7754D}"/>
                </a:ext>
              </a:extLst>
            </p:cNvPr>
            <p:cNvSpPr/>
            <p:nvPr/>
          </p:nvSpPr>
          <p:spPr>
            <a:xfrm rot="5220404">
              <a:off x="7755334" y="3963787"/>
              <a:ext cx="306290" cy="73809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pic>
          <p:nvPicPr>
            <p:cNvPr id="35" name="Graphic 34" descr="Water with solid fill">
              <a:extLst>
                <a:ext uri="{FF2B5EF4-FFF2-40B4-BE49-F238E27FC236}">
                  <a16:creationId xmlns:a16="http://schemas.microsoft.com/office/drawing/2014/main" id="{33CFD674-3CF7-FCD7-6DA5-030613BCDA7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9177277">
              <a:off x="6695155" y="4232721"/>
              <a:ext cx="200226" cy="200226"/>
            </a:xfrm>
            <a:prstGeom prst="rect">
              <a:avLst/>
            </a:prstGeom>
          </p:spPr>
        </p:pic>
        <p:sp>
          <p:nvSpPr>
            <p:cNvPr id="37" name="Rectangle: Rounded Corners 36">
              <a:extLst>
                <a:ext uri="{FF2B5EF4-FFF2-40B4-BE49-F238E27FC236}">
                  <a16:creationId xmlns:a16="http://schemas.microsoft.com/office/drawing/2014/main" id="{B0E7EB47-7EB6-CC41-D737-4393F7009036}"/>
                </a:ext>
              </a:extLst>
            </p:cNvPr>
            <p:cNvSpPr/>
            <p:nvPr/>
          </p:nvSpPr>
          <p:spPr>
            <a:xfrm rot="2024775">
              <a:off x="6744743" y="4729150"/>
              <a:ext cx="318606" cy="100856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pic>
          <p:nvPicPr>
            <p:cNvPr id="46" name="Graphic 45" descr="Water with solid fill">
              <a:extLst>
                <a:ext uri="{FF2B5EF4-FFF2-40B4-BE49-F238E27FC236}">
                  <a16:creationId xmlns:a16="http://schemas.microsoft.com/office/drawing/2014/main" id="{58610EA4-5121-0B7A-5E9A-A4F83A95799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9177277">
              <a:off x="6532454" y="4188872"/>
              <a:ext cx="200226" cy="200226"/>
            </a:xfrm>
            <a:prstGeom prst="rect">
              <a:avLst/>
            </a:prstGeom>
          </p:spPr>
        </p:pic>
      </p:grpSp>
      <p:sp>
        <p:nvSpPr>
          <p:cNvPr id="89" name="TextBox 88">
            <a:extLst>
              <a:ext uri="{FF2B5EF4-FFF2-40B4-BE49-F238E27FC236}">
                <a16:creationId xmlns:a16="http://schemas.microsoft.com/office/drawing/2014/main" id="{C946A71D-C82C-CACE-7FAF-703B66C53F59}"/>
              </a:ext>
            </a:extLst>
          </p:cNvPr>
          <p:cNvSpPr txBox="1"/>
          <p:nvPr/>
        </p:nvSpPr>
        <p:spPr>
          <a:xfrm>
            <a:off x="1163637" y="2772447"/>
            <a:ext cx="2008893" cy="707886"/>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RISK FACTORS</a:t>
            </a:r>
            <a:endParaRPr lang="en-BE" sz="2000" b="1" dirty="0">
              <a:latin typeface="Arial" panose="020B0604020202020204" pitchFamily="34" charset="0"/>
              <a:cs typeface="Arial" panose="020B0604020202020204" pitchFamily="34" charset="0"/>
            </a:endParaRPr>
          </a:p>
        </p:txBody>
      </p:sp>
      <p:sp>
        <p:nvSpPr>
          <p:cNvPr id="90" name="TextBox 89">
            <a:extLst>
              <a:ext uri="{FF2B5EF4-FFF2-40B4-BE49-F238E27FC236}">
                <a16:creationId xmlns:a16="http://schemas.microsoft.com/office/drawing/2014/main" id="{54EF5FAF-82F7-6E6A-2D9E-DFE8247216EE}"/>
              </a:ext>
            </a:extLst>
          </p:cNvPr>
          <p:cNvSpPr txBox="1"/>
          <p:nvPr/>
        </p:nvSpPr>
        <p:spPr>
          <a:xfrm>
            <a:off x="1163637" y="4054709"/>
            <a:ext cx="2008893" cy="707886"/>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PROTECTIVE FACTORS</a:t>
            </a:r>
            <a:endParaRPr lang="en-BE" sz="2000" b="1" dirty="0">
              <a:latin typeface="Arial" panose="020B0604020202020204" pitchFamily="34" charset="0"/>
              <a:cs typeface="Arial" panose="020B0604020202020204" pitchFamily="34" charset="0"/>
            </a:endParaRPr>
          </a:p>
        </p:txBody>
      </p:sp>
      <p:sp>
        <p:nvSpPr>
          <p:cNvPr id="91" name="Rectangle: Rounded Corners 90">
            <a:extLst>
              <a:ext uri="{FF2B5EF4-FFF2-40B4-BE49-F238E27FC236}">
                <a16:creationId xmlns:a16="http://schemas.microsoft.com/office/drawing/2014/main" id="{211DB39C-A46C-E75C-1E3E-EDA696248EAE}"/>
              </a:ext>
            </a:extLst>
          </p:cNvPr>
          <p:cNvSpPr/>
          <p:nvPr/>
        </p:nvSpPr>
        <p:spPr>
          <a:xfrm>
            <a:off x="940280" y="3691097"/>
            <a:ext cx="9973445" cy="142471"/>
          </a:xfrm>
          <a:prstGeom prst="round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latin typeface="Arial" panose="020B0604020202020204" pitchFamily="34" charset="0"/>
              <a:cs typeface="Arial" panose="020B0604020202020204" pitchFamily="34" charset="0"/>
            </a:endParaRPr>
          </a:p>
        </p:txBody>
      </p:sp>
      <p:grpSp>
        <p:nvGrpSpPr>
          <p:cNvPr id="105" name="Group 104">
            <a:extLst>
              <a:ext uri="{FF2B5EF4-FFF2-40B4-BE49-F238E27FC236}">
                <a16:creationId xmlns:a16="http://schemas.microsoft.com/office/drawing/2014/main" id="{FF95987F-2065-F1FE-D5EA-1B9873AF7CB4}"/>
              </a:ext>
            </a:extLst>
          </p:cNvPr>
          <p:cNvGrpSpPr/>
          <p:nvPr/>
        </p:nvGrpSpPr>
        <p:grpSpPr>
          <a:xfrm>
            <a:off x="3885441" y="3964726"/>
            <a:ext cx="2178464" cy="1001631"/>
            <a:chOff x="5182484" y="4377092"/>
            <a:chExt cx="2934260" cy="1349137"/>
          </a:xfrm>
        </p:grpSpPr>
        <p:grpSp>
          <p:nvGrpSpPr>
            <p:cNvPr id="106" name="Group 105">
              <a:extLst>
                <a:ext uri="{FF2B5EF4-FFF2-40B4-BE49-F238E27FC236}">
                  <a16:creationId xmlns:a16="http://schemas.microsoft.com/office/drawing/2014/main" id="{BB61BD80-8F66-882E-4CF6-61262B8DEEF6}"/>
                </a:ext>
              </a:extLst>
            </p:cNvPr>
            <p:cNvGrpSpPr/>
            <p:nvPr/>
          </p:nvGrpSpPr>
          <p:grpSpPr>
            <a:xfrm>
              <a:off x="5182484" y="4377092"/>
              <a:ext cx="2934260" cy="1349137"/>
              <a:chOff x="2799225" y="1528989"/>
              <a:chExt cx="4843224" cy="991572"/>
            </a:xfrm>
            <a:solidFill>
              <a:schemeClr val="accent5"/>
            </a:solidFill>
          </p:grpSpPr>
          <p:sp>
            <p:nvSpPr>
              <p:cNvPr id="108" name="Rectangle 107">
                <a:extLst>
                  <a:ext uri="{FF2B5EF4-FFF2-40B4-BE49-F238E27FC236}">
                    <a16:creationId xmlns:a16="http://schemas.microsoft.com/office/drawing/2014/main" id="{0F9D6767-7CB8-5566-AA08-A99951DBE226}"/>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109" name="Parallelogram 108">
                <a:extLst>
                  <a:ext uri="{FF2B5EF4-FFF2-40B4-BE49-F238E27FC236}">
                    <a16:creationId xmlns:a16="http://schemas.microsoft.com/office/drawing/2014/main" id="{51975E1E-5992-133C-8B1B-034EE8FD96DB}"/>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110" name="Parallelogram 109">
                <a:extLst>
                  <a:ext uri="{FF2B5EF4-FFF2-40B4-BE49-F238E27FC236}">
                    <a16:creationId xmlns:a16="http://schemas.microsoft.com/office/drawing/2014/main" id="{AD58878E-B8FD-F3E9-BC2E-BBB49C6D95F0}"/>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107" name="TextBox 106">
              <a:extLst>
                <a:ext uri="{FF2B5EF4-FFF2-40B4-BE49-F238E27FC236}">
                  <a16:creationId xmlns:a16="http://schemas.microsoft.com/office/drawing/2014/main" id="{37802C6A-7DE1-A838-CA74-8B36753ED3AA}"/>
                </a:ext>
              </a:extLst>
            </p:cNvPr>
            <p:cNvSpPr txBox="1"/>
            <p:nvPr/>
          </p:nvSpPr>
          <p:spPr>
            <a:xfrm>
              <a:off x="5350143" y="4773754"/>
              <a:ext cx="2005010" cy="704746"/>
            </a:xfrm>
            <a:prstGeom prst="rect">
              <a:avLst/>
            </a:prstGeom>
            <a:noFill/>
          </p:spPr>
          <p:txBody>
            <a:bodyPr wrap="square" rtlCol="0" anchor="ctr">
              <a:spAutoFit/>
            </a:bodyPr>
            <a:lstStyle/>
            <a:p>
              <a:pPr algn="ctr"/>
              <a:r>
                <a:rPr lang="en-GB" sz="1400" b="1" dirty="0">
                  <a:solidFill>
                    <a:schemeClr val="bg1"/>
                  </a:solidFill>
                  <a:latin typeface="Arial" panose="020B0604020202020204" pitchFamily="34" charset="0"/>
                  <a:cs typeface="Arial" panose="020B0604020202020204" pitchFamily="34" charset="0"/>
                </a:rPr>
                <a:t>Mature and autonomous</a:t>
              </a:r>
            </a:p>
          </p:txBody>
        </p:sp>
      </p:grpSp>
      <p:grpSp>
        <p:nvGrpSpPr>
          <p:cNvPr id="111" name="Group 110">
            <a:extLst>
              <a:ext uri="{FF2B5EF4-FFF2-40B4-BE49-F238E27FC236}">
                <a16:creationId xmlns:a16="http://schemas.microsoft.com/office/drawing/2014/main" id="{C3BB20DB-3773-2A1F-90D0-936D15F4DDDF}"/>
              </a:ext>
            </a:extLst>
          </p:cNvPr>
          <p:cNvGrpSpPr/>
          <p:nvPr/>
        </p:nvGrpSpPr>
        <p:grpSpPr>
          <a:xfrm>
            <a:off x="8583849" y="3941999"/>
            <a:ext cx="2178464" cy="1001631"/>
            <a:chOff x="8583849" y="4353499"/>
            <a:chExt cx="2934260" cy="1349137"/>
          </a:xfrm>
        </p:grpSpPr>
        <p:grpSp>
          <p:nvGrpSpPr>
            <p:cNvPr id="112" name="Group 111">
              <a:extLst>
                <a:ext uri="{FF2B5EF4-FFF2-40B4-BE49-F238E27FC236}">
                  <a16:creationId xmlns:a16="http://schemas.microsoft.com/office/drawing/2014/main" id="{B11BCF25-58A5-750E-558C-757FEAE8F25D}"/>
                </a:ext>
              </a:extLst>
            </p:cNvPr>
            <p:cNvGrpSpPr/>
            <p:nvPr/>
          </p:nvGrpSpPr>
          <p:grpSpPr>
            <a:xfrm>
              <a:off x="8583849" y="4353499"/>
              <a:ext cx="2934260" cy="1349137"/>
              <a:chOff x="2799225" y="1528989"/>
              <a:chExt cx="4843224" cy="991572"/>
            </a:xfrm>
            <a:solidFill>
              <a:schemeClr val="accent3"/>
            </a:solidFill>
          </p:grpSpPr>
          <p:sp>
            <p:nvSpPr>
              <p:cNvPr id="114" name="Rectangle 113">
                <a:extLst>
                  <a:ext uri="{FF2B5EF4-FFF2-40B4-BE49-F238E27FC236}">
                    <a16:creationId xmlns:a16="http://schemas.microsoft.com/office/drawing/2014/main" id="{78AFA648-896E-98D9-4605-DEE7D57130DC}"/>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115" name="Parallelogram 114">
                <a:extLst>
                  <a:ext uri="{FF2B5EF4-FFF2-40B4-BE49-F238E27FC236}">
                    <a16:creationId xmlns:a16="http://schemas.microsoft.com/office/drawing/2014/main" id="{6206C843-CE14-9344-EFCC-7DF860C38A5C}"/>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116" name="Parallelogram 115">
                <a:extLst>
                  <a:ext uri="{FF2B5EF4-FFF2-40B4-BE49-F238E27FC236}">
                    <a16:creationId xmlns:a16="http://schemas.microsoft.com/office/drawing/2014/main" id="{99A7881F-68DC-A0EB-F40A-3C0E2D9FAE15}"/>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113" name="TextBox 112">
              <a:extLst>
                <a:ext uri="{FF2B5EF4-FFF2-40B4-BE49-F238E27FC236}">
                  <a16:creationId xmlns:a16="http://schemas.microsoft.com/office/drawing/2014/main" id="{4C12961B-E052-4A9F-4452-D346614A30C6}"/>
                </a:ext>
              </a:extLst>
            </p:cNvPr>
            <p:cNvSpPr txBox="1"/>
            <p:nvPr/>
          </p:nvSpPr>
          <p:spPr>
            <a:xfrm>
              <a:off x="8685609" y="4950347"/>
              <a:ext cx="2208522" cy="414557"/>
            </a:xfrm>
            <a:prstGeom prst="rect">
              <a:avLst/>
            </a:prstGeom>
            <a:noFill/>
          </p:spPr>
          <p:txBody>
            <a:bodyPr wrap="square" rtlCol="0" anchor="ctr">
              <a:spAutoFit/>
            </a:bodyPr>
            <a:lstStyle/>
            <a:p>
              <a:pPr algn="ctr"/>
              <a:r>
                <a:rPr lang="en-US" sz="1400" b="1" dirty="0">
                  <a:solidFill>
                    <a:schemeClr val="bg1"/>
                  </a:solidFill>
                  <a:latin typeface="Arial" panose="020B0604020202020204" pitchFamily="34" charset="0"/>
                  <a:cs typeface="Arial" panose="020B0604020202020204" pitchFamily="34" charset="0"/>
                </a:rPr>
                <a:t>Caring aunt</a:t>
              </a:r>
            </a:p>
          </p:txBody>
        </p:sp>
      </p:grpSp>
      <p:grpSp>
        <p:nvGrpSpPr>
          <p:cNvPr id="117" name="Group 116">
            <a:extLst>
              <a:ext uri="{FF2B5EF4-FFF2-40B4-BE49-F238E27FC236}">
                <a16:creationId xmlns:a16="http://schemas.microsoft.com/office/drawing/2014/main" id="{FD03EDA0-A2E5-1F9C-F4C9-E288D9CB6BA3}"/>
              </a:ext>
            </a:extLst>
          </p:cNvPr>
          <p:cNvGrpSpPr/>
          <p:nvPr/>
        </p:nvGrpSpPr>
        <p:grpSpPr>
          <a:xfrm>
            <a:off x="3885441" y="2461129"/>
            <a:ext cx="2178464" cy="1001631"/>
            <a:chOff x="5182484" y="1929774"/>
            <a:chExt cx="2934260" cy="1349137"/>
          </a:xfrm>
        </p:grpSpPr>
        <p:grpSp>
          <p:nvGrpSpPr>
            <p:cNvPr id="118" name="Group 117">
              <a:extLst>
                <a:ext uri="{FF2B5EF4-FFF2-40B4-BE49-F238E27FC236}">
                  <a16:creationId xmlns:a16="http://schemas.microsoft.com/office/drawing/2014/main" id="{DB2D5101-4B40-3631-68B2-37E0CDB83FAF}"/>
                </a:ext>
              </a:extLst>
            </p:cNvPr>
            <p:cNvGrpSpPr/>
            <p:nvPr/>
          </p:nvGrpSpPr>
          <p:grpSpPr>
            <a:xfrm>
              <a:off x="5182484" y="1929774"/>
              <a:ext cx="2934260" cy="1349137"/>
              <a:chOff x="2799225" y="1528989"/>
              <a:chExt cx="4843224" cy="991572"/>
            </a:xfrm>
            <a:solidFill>
              <a:schemeClr val="accent2"/>
            </a:solidFill>
          </p:grpSpPr>
          <p:sp>
            <p:nvSpPr>
              <p:cNvPr id="120" name="Rectangle 119">
                <a:extLst>
                  <a:ext uri="{FF2B5EF4-FFF2-40B4-BE49-F238E27FC236}">
                    <a16:creationId xmlns:a16="http://schemas.microsoft.com/office/drawing/2014/main" id="{6BFECCC6-173C-DEDE-74AD-2600BB6FFCDB}"/>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121" name="Parallelogram 120">
                <a:extLst>
                  <a:ext uri="{FF2B5EF4-FFF2-40B4-BE49-F238E27FC236}">
                    <a16:creationId xmlns:a16="http://schemas.microsoft.com/office/drawing/2014/main" id="{5B8BBD79-13CC-0BA7-8407-81945FC30378}"/>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122" name="Parallelogram 121">
                <a:extLst>
                  <a:ext uri="{FF2B5EF4-FFF2-40B4-BE49-F238E27FC236}">
                    <a16:creationId xmlns:a16="http://schemas.microsoft.com/office/drawing/2014/main" id="{D0E4B066-3CE0-EC0F-0200-D7FB2832C431}"/>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119" name="TextBox 118">
              <a:extLst>
                <a:ext uri="{FF2B5EF4-FFF2-40B4-BE49-F238E27FC236}">
                  <a16:creationId xmlns:a16="http://schemas.microsoft.com/office/drawing/2014/main" id="{AEA6085D-8BEC-DF28-69A9-F13AE6F00217}"/>
                </a:ext>
              </a:extLst>
            </p:cNvPr>
            <p:cNvSpPr txBox="1"/>
            <p:nvPr/>
          </p:nvSpPr>
          <p:spPr>
            <a:xfrm>
              <a:off x="5350143" y="2306327"/>
              <a:ext cx="2005010" cy="704746"/>
            </a:xfrm>
            <a:prstGeom prst="rect">
              <a:avLst/>
            </a:prstGeom>
            <a:noFill/>
          </p:spPr>
          <p:txBody>
            <a:bodyPr wrap="square" rtlCol="0" anchor="ctr">
              <a:spAutoFit/>
            </a:bodyPr>
            <a:lstStyle/>
            <a:p>
              <a:pPr algn="ctr"/>
              <a:r>
                <a:rPr lang="en-GB" sz="1400" b="1" dirty="0">
                  <a:solidFill>
                    <a:schemeClr val="bg1"/>
                  </a:solidFill>
                  <a:latin typeface="Arial" panose="020B0604020202020204" pitchFamily="34" charset="0"/>
                  <a:cs typeface="Arial" panose="020B0604020202020204" pitchFamily="34" charset="0"/>
                </a:rPr>
                <a:t>Sexual exploitation</a:t>
              </a:r>
            </a:p>
          </p:txBody>
        </p:sp>
      </p:grpSp>
      <p:grpSp>
        <p:nvGrpSpPr>
          <p:cNvPr id="123" name="Group 122">
            <a:extLst>
              <a:ext uri="{FF2B5EF4-FFF2-40B4-BE49-F238E27FC236}">
                <a16:creationId xmlns:a16="http://schemas.microsoft.com/office/drawing/2014/main" id="{98664D6A-53F5-3E13-5D59-2CF4E17CF9B5}"/>
              </a:ext>
            </a:extLst>
          </p:cNvPr>
          <p:cNvGrpSpPr/>
          <p:nvPr/>
        </p:nvGrpSpPr>
        <p:grpSpPr>
          <a:xfrm>
            <a:off x="8583849" y="2490822"/>
            <a:ext cx="2178464" cy="1001631"/>
            <a:chOff x="8583849" y="1906181"/>
            <a:chExt cx="2934260" cy="1349137"/>
          </a:xfrm>
        </p:grpSpPr>
        <p:grpSp>
          <p:nvGrpSpPr>
            <p:cNvPr id="124" name="Group 123">
              <a:extLst>
                <a:ext uri="{FF2B5EF4-FFF2-40B4-BE49-F238E27FC236}">
                  <a16:creationId xmlns:a16="http://schemas.microsoft.com/office/drawing/2014/main" id="{83893F37-AFE4-3E8A-2CB3-90078DA5B800}"/>
                </a:ext>
              </a:extLst>
            </p:cNvPr>
            <p:cNvGrpSpPr/>
            <p:nvPr/>
          </p:nvGrpSpPr>
          <p:grpSpPr>
            <a:xfrm>
              <a:off x="8583849" y="1906181"/>
              <a:ext cx="2934260" cy="1349137"/>
              <a:chOff x="2799225" y="1528989"/>
              <a:chExt cx="4843224" cy="991572"/>
            </a:xfrm>
            <a:solidFill>
              <a:schemeClr val="accent1"/>
            </a:solidFill>
          </p:grpSpPr>
          <p:sp>
            <p:nvSpPr>
              <p:cNvPr id="126" name="Rectangle 125">
                <a:extLst>
                  <a:ext uri="{FF2B5EF4-FFF2-40B4-BE49-F238E27FC236}">
                    <a16:creationId xmlns:a16="http://schemas.microsoft.com/office/drawing/2014/main" id="{58BDF7BE-3407-894E-83E6-17F80ED1EECF}"/>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127" name="Parallelogram 126">
                <a:extLst>
                  <a:ext uri="{FF2B5EF4-FFF2-40B4-BE49-F238E27FC236}">
                    <a16:creationId xmlns:a16="http://schemas.microsoft.com/office/drawing/2014/main" id="{E20700B3-5CF5-76F3-5E93-CCD8350654B3}"/>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128" name="Parallelogram 127">
                <a:extLst>
                  <a:ext uri="{FF2B5EF4-FFF2-40B4-BE49-F238E27FC236}">
                    <a16:creationId xmlns:a16="http://schemas.microsoft.com/office/drawing/2014/main" id="{ABAD0F18-7812-AAD0-87D9-3F5047C79F79}"/>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125" name="TextBox 124">
              <a:extLst>
                <a:ext uri="{FF2B5EF4-FFF2-40B4-BE49-F238E27FC236}">
                  <a16:creationId xmlns:a16="http://schemas.microsoft.com/office/drawing/2014/main" id="{D31D4ED5-6509-1A14-B91D-61D54A0B1D16}"/>
                </a:ext>
              </a:extLst>
            </p:cNvPr>
            <p:cNvSpPr txBox="1"/>
            <p:nvPr/>
          </p:nvSpPr>
          <p:spPr>
            <a:xfrm>
              <a:off x="8787366" y="2503084"/>
              <a:ext cx="2005010" cy="414557"/>
            </a:xfrm>
            <a:prstGeom prst="rect">
              <a:avLst/>
            </a:prstGeom>
            <a:noFill/>
          </p:spPr>
          <p:txBody>
            <a:bodyPr wrap="square" rtlCol="0" anchor="ctr">
              <a:spAutoFit/>
            </a:bodyPr>
            <a:lstStyle/>
            <a:p>
              <a:pPr algn="ctr"/>
              <a:r>
                <a:rPr lang="en-GB" sz="1400" b="1" dirty="0">
                  <a:solidFill>
                    <a:schemeClr val="bg1"/>
                  </a:solidFill>
                  <a:latin typeface="Arial" panose="020B0604020202020204" pitchFamily="34" charset="0"/>
                  <a:cs typeface="Arial" panose="020B0604020202020204" pitchFamily="34" charset="0"/>
                </a:rPr>
                <a:t>Extremely poor</a:t>
              </a:r>
            </a:p>
          </p:txBody>
        </p:sp>
      </p:grpSp>
      <p:grpSp>
        <p:nvGrpSpPr>
          <p:cNvPr id="129" name="Group 128">
            <a:extLst>
              <a:ext uri="{FF2B5EF4-FFF2-40B4-BE49-F238E27FC236}">
                <a16:creationId xmlns:a16="http://schemas.microsoft.com/office/drawing/2014/main" id="{316C223B-9BD9-22A2-3EF9-1C10FEDB6F2A}"/>
              </a:ext>
            </a:extLst>
          </p:cNvPr>
          <p:cNvGrpSpPr/>
          <p:nvPr/>
        </p:nvGrpSpPr>
        <p:grpSpPr>
          <a:xfrm>
            <a:off x="3885441" y="5063536"/>
            <a:ext cx="2178464" cy="1001631"/>
            <a:chOff x="5182484" y="4377092"/>
            <a:chExt cx="2934260" cy="1349137"/>
          </a:xfrm>
        </p:grpSpPr>
        <p:grpSp>
          <p:nvGrpSpPr>
            <p:cNvPr id="130" name="Group 129">
              <a:extLst>
                <a:ext uri="{FF2B5EF4-FFF2-40B4-BE49-F238E27FC236}">
                  <a16:creationId xmlns:a16="http://schemas.microsoft.com/office/drawing/2014/main" id="{8D4609A1-2A0A-F7E6-661C-A2B9E32407B3}"/>
                </a:ext>
              </a:extLst>
            </p:cNvPr>
            <p:cNvGrpSpPr/>
            <p:nvPr/>
          </p:nvGrpSpPr>
          <p:grpSpPr>
            <a:xfrm>
              <a:off x="5182484" y="4377092"/>
              <a:ext cx="2934260" cy="1349137"/>
              <a:chOff x="2799225" y="1528989"/>
              <a:chExt cx="4843224" cy="991572"/>
            </a:xfrm>
            <a:solidFill>
              <a:schemeClr val="accent5"/>
            </a:solidFill>
          </p:grpSpPr>
          <p:sp>
            <p:nvSpPr>
              <p:cNvPr id="132" name="Rectangle 131">
                <a:extLst>
                  <a:ext uri="{FF2B5EF4-FFF2-40B4-BE49-F238E27FC236}">
                    <a16:creationId xmlns:a16="http://schemas.microsoft.com/office/drawing/2014/main" id="{A905BB91-241C-E8D3-5E8E-592B157DB57A}"/>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133" name="Parallelogram 132">
                <a:extLst>
                  <a:ext uri="{FF2B5EF4-FFF2-40B4-BE49-F238E27FC236}">
                    <a16:creationId xmlns:a16="http://schemas.microsoft.com/office/drawing/2014/main" id="{EA06D273-9382-BBB1-C75E-08946034CE2F}"/>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134" name="Parallelogram 133">
                <a:extLst>
                  <a:ext uri="{FF2B5EF4-FFF2-40B4-BE49-F238E27FC236}">
                    <a16:creationId xmlns:a16="http://schemas.microsoft.com/office/drawing/2014/main" id="{94A83D58-39FD-6963-7079-8E65C7E28421}"/>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131" name="TextBox 130">
              <a:extLst>
                <a:ext uri="{FF2B5EF4-FFF2-40B4-BE49-F238E27FC236}">
                  <a16:creationId xmlns:a16="http://schemas.microsoft.com/office/drawing/2014/main" id="{FDE8512A-E9A9-DEC3-8C0A-9EAAD209C697}"/>
                </a:ext>
              </a:extLst>
            </p:cNvPr>
            <p:cNvSpPr txBox="1"/>
            <p:nvPr/>
          </p:nvSpPr>
          <p:spPr>
            <a:xfrm>
              <a:off x="5350143" y="4782695"/>
              <a:ext cx="2005010" cy="704746"/>
            </a:xfrm>
            <a:prstGeom prst="rect">
              <a:avLst/>
            </a:prstGeom>
            <a:noFill/>
          </p:spPr>
          <p:txBody>
            <a:bodyPr wrap="square" rtlCol="0" anchor="ctr">
              <a:spAutoFit/>
            </a:bodyPr>
            <a:lstStyle/>
            <a:p>
              <a:pPr algn="ctr"/>
              <a:r>
                <a:rPr lang="en-GB" sz="1400" b="1" dirty="0">
                  <a:solidFill>
                    <a:schemeClr val="bg1"/>
                  </a:solidFill>
                  <a:latin typeface="Arial" panose="020B0604020202020204" pitchFamily="34" charset="0"/>
                  <a:cs typeface="Arial" panose="020B0604020202020204" pitchFamily="34" charset="0"/>
                </a:rPr>
                <a:t>Good physical health</a:t>
              </a:r>
            </a:p>
          </p:txBody>
        </p:sp>
      </p:grpSp>
      <p:grpSp>
        <p:nvGrpSpPr>
          <p:cNvPr id="135" name="Group 134">
            <a:extLst>
              <a:ext uri="{FF2B5EF4-FFF2-40B4-BE49-F238E27FC236}">
                <a16:creationId xmlns:a16="http://schemas.microsoft.com/office/drawing/2014/main" id="{FE748C00-D931-6136-8E03-A1D5CA63CC27}"/>
              </a:ext>
            </a:extLst>
          </p:cNvPr>
          <p:cNvGrpSpPr/>
          <p:nvPr/>
        </p:nvGrpSpPr>
        <p:grpSpPr>
          <a:xfrm>
            <a:off x="8583849" y="5055249"/>
            <a:ext cx="2178464" cy="1001631"/>
            <a:chOff x="8583849" y="4353499"/>
            <a:chExt cx="2934260" cy="1349137"/>
          </a:xfrm>
        </p:grpSpPr>
        <p:grpSp>
          <p:nvGrpSpPr>
            <p:cNvPr id="136" name="Group 135">
              <a:extLst>
                <a:ext uri="{FF2B5EF4-FFF2-40B4-BE49-F238E27FC236}">
                  <a16:creationId xmlns:a16="http://schemas.microsoft.com/office/drawing/2014/main" id="{B7544298-A872-A79A-D032-9AB510AFEAE8}"/>
                </a:ext>
              </a:extLst>
            </p:cNvPr>
            <p:cNvGrpSpPr/>
            <p:nvPr/>
          </p:nvGrpSpPr>
          <p:grpSpPr>
            <a:xfrm>
              <a:off x="8583849" y="4353499"/>
              <a:ext cx="2934260" cy="1349137"/>
              <a:chOff x="2799225" y="1528989"/>
              <a:chExt cx="4843224" cy="991572"/>
            </a:xfrm>
            <a:solidFill>
              <a:schemeClr val="accent3"/>
            </a:solidFill>
          </p:grpSpPr>
          <p:sp>
            <p:nvSpPr>
              <p:cNvPr id="138" name="Rectangle 137">
                <a:extLst>
                  <a:ext uri="{FF2B5EF4-FFF2-40B4-BE49-F238E27FC236}">
                    <a16:creationId xmlns:a16="http://schemas.microsoft.com/office/drawing/2014/main" id="{BD605007-E288-014A-81F5-BD4C83D7E89F}"/>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139" name="Parallelogram 138">
                <a:extLst>
                  <a:ext uri="{FF2B5EF4-FFF2-40B4-BE49-F238E27FC236}">
                    <a16:creationId xmlns:a16="http://schemas.microsoft.com/office/drawing/2014/main" id="{B893AB86-2D00-58CD-0C76-53DEF3BFC88D}"/>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140" name="Parallelogram 139">
                <a:extLst>
                  <a:ext uri="{FF2B5EF4-FFF2-40B4-BE49-F238E27FC236}">
                    <a16:creationId xmlns:a16="http://schemas.microsoft.com/office/drawing/2014/main" id="{261AA781-5417-02F1-D89B-3DEA6C7036AD}"/>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137" name="TextBox 136">
              <a:extLst>
                <a:ext uri="{FF2B5EF4-FFF2-40B4-BE49-F238E27FC236}">
                  <a16:creationId xmlns:a16="http://schemas.microsoft.com/office/drawing/2014/main" id="{E7789564-F115-33E6-C7B8-57062AAAE545}"/>
                </a:ext>
              </a:extLst>
            </p:cNvPr>
            <p:cNvSpPr txBox="1"/>
            <p:nvPr/>
          </p:nvSpPr>
          <p:spPr>
            <a:xfrm>
              <a:off x="8662926" y="4614007"/>
              <a:ext cx="2253886" cy="994936"/>
            </a:xfrm>
            <a:prstGeom prst="rect">
              <a:avLst/>
            </a:prstGeom>
            <a:noFill/>
          </p:spPr>
          <p:txBody>
            <a:bodyPr wrap="square" rtlCol="0" anchor="ctr">
              <a:spAutoFit/>
            </a:bodyPr>
            <a:lstStyle/>
            <a:p>
              <a:pPr algn="ctr"/>
              <a:r>
                <a:rPr lang="en-GB" sz="1400" b="1" dirty="0">
                  <a:solidFill>
                    <a:schemeClr val="bg1"/>
                  </a:solidFill>
                  <a:latin typeface="Arial" panose="020B0604020202020204" pitchFamily="34" charset="0"/>
                  <a:cs typeface="Arial" panose="020B0604020202020204" pitchFamily="34" charset="0"/>
                </a:rPr>
                <a:t>Support community leader</a:t>
              </a:r>
            </a:p>
          </p:txBody>
        </p:sp>
      </p:grpSp>
      <p:grpSp>
        <p:nvGrpSpPr>
          <p:cNvPr id="141" name="Group 140">
            <a:extLst>
              <a:ext uri="{FF2B5EF4-FFF2-40B4-BE49-F238E27FC236}">
                <a16:creationId xmlns:a16="http://schemas.microsoft.com/office/drawing/2014/main" id="{8CD7CDC9-C651-9D50-2482-806EA5A1FE44}"/>
              </a:ext>
            </a:extLst>
          </p:cNvPr>
          <p:cNvGrpSpPr/>
          <p:nvPr/>
        </p:nvGrpSpPr>
        <p:grpSpPr>
          <a:xfrm>
            <a:off x="6214997" y="2461129"/>
            <a:ext cx="2178464" cy="1001631"/>
            <a:chOff x="8583849" y="1906181"/>
            <a:chExt cx="2934260" cy="1349137"/>
          </a:xfrm>
        </p:grpSpPr>
        <p:grpSp>
          <p:nvGrpSpPr>
            <p:cNvPr id="142" name="Group 141">
              <a:extLst>
                <a:ext uri="{FF2B5EF4-FFF2-40B4-BE49-F238E27FC236}">
                  <a16:creationId xmlns:a16="http://schemas.microsoft.com/office/drawing/2014/main" id="{D733E56A-17AF-F9C0-9B6F-62ADCFC036C2}"/>
                </a:ext>
              </a:extLst>
            </p:cNvPr>
            <p:cNvGrpSpPr/>
            <p:nvPr/>
          </p:nvGrpSpPr>
          <p:grpSpPr>
            <a:xfrm>
              <a:off x="8583849" y="1906181"/>
              <a:ext cx="2934260" cy="1349137"/>
              <a:chOff x="2799225" y="1528989"/>
              <a:chExt cx="4843224" cy="991572"/>
            </a:xfrm>
            <a:solidFill>
              <a:schemeClr val="accent1"/>
            </a:solidFill>
          </p:grpSpPr>
          <p:sp>
            <p:nvSpPr>
              <p:cNvPr id="144" name="Rectangle 143">
                <a:extLst>
                  <a:ext uri="{FF2B5EF4-FFF2-40B4-BE49-F238E27FC236}">
                    <a16:creationId xmlns:a16="http://schemas.microsoft.com/office/drawing/2014/main" id="{F33A798E-92CD-4D52-E9F0-C14D399FEFFD}"/>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145" name="Parallelogram 144">
                <a:extLst>
                  <a:ext uri="{FF2B5EF4-FFF2-40B4-BE49-F238E27FC236}">
                    <a16:creationId xmlns:a16="http://schemas.microsoft.com/office/drawing/2014/main" id="{8EFCE9CE-8994-2325-1202-021AA7A4C3C2}"/>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146" name="Parallelogram 145">
                <a:extLst>
                  <a:ext uri="{FF2B5EF4-FFF2-40B4-BE49-F238E27FC236}">
                    <a16:creationId xmlns:a16="http://schemas.microsoft.com/office/drawing/2014/main" id="{58C31054-E1D0-9607-84D4-6C026C23B81C}"/>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143" name="TextBox 142">
              <a:extLst>
                <a:ext uri="{FF2B5EF4-FFF2-40B4-BE49-F238E27FC236}">
                  <a16:creationId xmlns:a16="http://schemas.microsoft.com/office/drawing/2014/main" id="{366F541C-6410-8086-FFAA-5704F3A1459B}"/>
                </a:ext>
              </a:extLst>
            </p:cNvPr>
            <p:cNvSpPr txBox="1"/>
            <p:nvPr/>
          </p:nvSpPr>
          <p:spPr>
            <a:xfrm>
              <a:off x="8787366" y="2503084"/>
              <a:ext cx="2005010" cy="414557"/>
            </a:xfrm>
            <a:prstGeom prst="rect">
              <a:avLst/>
            </a:prstGeom>
            <a:noFill/>
          </p:spPr>
          <p:txBody>
            <a:bodyPr wrap="square" rtlCol="0" anchor="ctr">
              <a:spAutoFit/>
            </a:bodyPr>
            <a:lstStyle/>
            <a:p>
              <a:pPr algn="ctr"/>
              <a:r>
                <a:rPr lang="en-GB" sz="1400" b="1" dirty="0">
                  <a:solidFill>
                    <a:schemeClr val="bg1"/>
                  </a:solidFill>
                  <a:latin typeface="Arial" panose="020B0604020202020204" pitchFamily="34" charset="0"/>
                  <a:cs typeface="Arial" panose="020B0604020202020204" pitchFamily="34" charset="0"/>
                </a:rPr>
                <a:t>Displaced</a:t>
              </a:r>
            </a:p>
          </p:txBody>
        </p:sp>
      </p:grpSp>
      <p:grpSp>
        <p:nvGrpSpPr>
          <p:cNvPr id="147" name="Group 146">
            <a:extLst>
              <a:ext uri="{FF2B5EF4-FFF2-40B4-BE49-F238E27FC236}">
                <a16:creationId xmlns:a16="http://schemas.microsoft.com/office/drawing/2014/main" id="{3A1323F9-A093-4277-50D5-A43472F29722}"/>
              </a:ext>
            </a:extLst>
          </p:cNvPr>
          <p:cNvGrpSpPr/>
          <p:nvPr/>
        </p:nvGrpSpPr>
        <p:grpSpPr>
          <a:xfrm>
            <a:off x="8583849" y="1365303"/>
            <a:ext cx="2178464" cy="1001631"/>
            <a:chOff x="8583849" y="1906181"/>
            <a:chExt cx="2934260" cy="1349137"/>
          </a:xfrm>
        </p:grpSpPr>
        <p:grpSp>
          <p:nvGrpSpPr>
            <p:cNvPr id="148" name="Group 147">
              <a:extLst>
                <a:ext uri="{FF2B5EF4-FFF2-40B4-BE49-F238E27FC236}">
                  <a16:creationId xmlns:a16="http://schemas.microsoft.com/office/drawing/2014/main" id="{D83EBC9F-2A1D-189F-F156-267850B67FA9}"/>
                </a:ext>
              </a:extLst>
            </p:cNvPr>
            <p:cNvGrpSpPr/>
            <p:nvPr/>
          </p:nvGrpSpPr>
          <p:grpSpPr>
            <a:xfrm>
              <a:off x="8583849" y="1906181"/>
              <a:ext cx="2934260" cy="1349137"/>
              <a:chOff x="2799225" y="1528989"/>
              <a:chExt cx="4843224" cy="991572"/>
            </a:xfrm>
            <a:solidFill>
              <a:schemeClr val="accent1"/>
            </a:solidFill>
          </p:grpSpPr>
          <p:sp>
            <p:nvSpPr>
              <p:cNvPr id="150" name="Rectangle 149">
                <a:extLst>
                  <a:ext uri="{FF2B5EF4-FFF2-40B4-BE49-F238E27FC236}">
                    <a16:creationId xmlns:a16="http://schemas.microsoft.com/office/drawing/2014/main" id="{73C2484F-706D-E037-BCCE-DCBFFDA09FF8}"/>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151" name="Parallelogram 150">
                <a:extLst>
                  <a:ext uri="{FF2B5EF4-FFF2-40B4-BE49-F238E27FC236}">
                    <a16:creationId xmlns:a16="http://schemas.microsoft.com/office/drawing/2014/main" id="{95E90AB5-3FD2-E880-21B9-9E5A20D32E5A}"/>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152" name="Parallelogram 151">
                <a:extLst>
                  <a:ext uri="{FF2B5EF4-FFF2-40B4-BE49-F238E27FC236}">
                    <a16:creationId xmlns:a16="http://schemas.microsoft.com/office/drawing/2014/main" id="{315E629A-7B43-AF33-7F10-0DC593975B2B}"/>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149" name="TextBox 148">
              <a:extLst>
                <a:ext uri="{FF2B5EF4-FFF2-40B4-BE49-F238E27FC236}">
                  <a16:creationId xmlns:a16="http://schemas.microsoft.com/office/drawing/2014/main" id="{A7F52939-E50B-074D-D27F-C56109912BF4}"/>
                </a:ext>
              </a:extLst>
            </p:cNvPr>
            <p:cNvSpPr txBox="1"/>
            <p:nvPr/>
          </p:nvSpPr>
          <p:spPr>
            <a:xfrm>
              <a:off x="8787366" y="2503084"/>
              <a:ext cx="2005010" cy="414557"/>
            </a:xfrm>
            <a:prstGeom prst="rect">
              <a:avLst/>
            </a:prstGeom>
            <a:noFill/>
          </p:spPr>
          <p:txBody>
            <a:bodyPr wrap="square" rtlCol="0" anchor="ctr">
              <a:spAutoFit/>
            </a:bodyPr>
            <a:lstStyle/>
            <a:p>
              <a:pPr algn="ctr"/>
              <a:r>
                <a:rPr lang="en-GB" sz="1400" b="1" dirty="0">
                  <a:solidFill>
                    <a:schemeClr val="bg1"/>
                  </a:solidFill>
                  <a:latin typeface="Arial" panose="020B0604020202020204" pitchFamily="34" charset="0"/>
                  <a:cs typeface="Arial" panose="020B0604020202020204" pitchFamily="34" charset="0"/>
                </a:rPr>
                <a:t>Distressed</a:t>
              </a:r>
            </a:p>
          </p:txBody>
        </p:sp>
      </p:grpSp>
      <p:grpSp>
        <p:nvGrpSpPr>
          <p:cNvPr id="153" name="Group 152">
            <a:extLst>
              <a:ext uri="{FF2B5EF4-FFF2-40B4-BE49-F238E27FC236}">
                <a16:creationId xmlns:a16="http://schemas.microsoft.com/office/drawing/2014/main" id="{05568D72-D96A-8FC3-89E1-F3A6F2C55E54}"/>
              </a:ext>
            </a:extLst>
          </p:cNvPr>
          <p:cNvGrpSpPr/>
          <p:nvPr/>
        </p:nvGrpSpPr>
        <p:grpSpPr>
          <a:xfrm>
            <a:off x="6214997" y="1335610"/>
            <a:ext cx="2178464" cy="1001631"/>
            <a:chOff x="8583849" y="1906181"/>
            <a:chExt cx="2934260" cy="1349137"/>
          </a:xfrm>
        </p:grpSpPr>
        <p:grpSp>
          <p:nvGrpSpPr>
            <p:cNvPr id="154" name="Group 153">
              <a:extLst>
                <a:ext uri="{FF2B5EF4-FFF2-40B4-BE49-F238E27FC236}">
                  <a16:creationId xmlns:a16="http://schemas.microsoft.com/office/drawing/2014/main" id="{8329D2C8-C2C7-6EC4-9FCE-05D8C072005A}"/>
                </a:ext>
              </a:extLst>
            </p:cNvPr>
            <p:cNvGrpSpPr/>
            <p:nvPr/>
          </p:nvGrpSpPr>
          <p:grpSpPr>
            <a:xfrm>
              <a:off x="8583849" y="1906181"/>
              <a:ext cx="2934260" cy="1349137"/>
              <a:chOff x="2799225" y="1528989"/>
              <a:chExt cx="4843224" cy="991572"/>
            </a:xfrm>
            <a:solidFill>
              <a:schemeClr val="accent1"/>
            </a:solidFill>
          </p:grpSpPr>
          <p:sp>
            <p:nvSpPr>
              <p:cNvPr id="156" name="Rectangle 155">
                <a:extLst>
                  <a:ext uri="{FF2B5EF4-FFF2-40B4-BE49-F238E27FC236}">
                    <a16:creationId xmlns:a16="http://schemas.microsoft.com/office/drawing/2014/main" id="{9564FDC2-3652-CE6B-60EA-02996DF6BBFE}"/>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157" name="Parallelogram 156">
                <a:extLst>
                  <a:ext uri="{FF2B5EF4-FFF2-40B4-BE49-F238E27FC236}">
                    <a16:creationId xmlns:a16="http://schemas.microsoft.com/office/drawing/2014/main" id="{DB807C25-4EF3-444F-84B3-D6C83ADB6EA5}"/>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158" name="Parallelogram 157">
                <a:extLst>
                  <a:ext uri="{FF2B5EF4-FFF2-40B4-BE49-F238E27FC236}">
                    <a16:creationId xmlns:a16="http://schemas.microsoft.com/office/drawing/2014/main" id="{566973E7-AECE-EB2E-8055-FDF68CC19F74}"/>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155" name="TextBox 154">
              <a:extLst>
                <a:ext uri="{FF2B5EF4-FFF2-40B4-BE49-F238E27FC236}">
                  <a16:creationId xmlns:a16="http://schemas.microsoft.com/office/drawing/2014/main" id="{80C36B1D-706D-9E8F-6F13-371E6F358C56}"/>
                </a:ext>
              </a:extLst>
            </p:cNvPr>
            <p:cNvSpPr txBox="1"/>
            <p:nvPr/>
          </p:nvSpPr>
          <p:spPr>
            <a:xfrm>
              <a:off x="8787366" y="2503084"/>
              <a:ext cx="2005010" cy="414557"/>
            </a:xfrm>
            <a:prstGeom prst="rect">
              <a:avLst/>
            </a:prstGeom>
            <a:noFill/>
          </p:spPr>
          <p:txBody>
            <a:bodyPr wrap="square" rtlCol="0" anchor="ctr">
              <a:spAutoFit/>
            </a:bodyPr>
            <a:lstStyle/>
            <a:p>
              <a:pPr algn="ctr"/>
              <a:r>
                <a:rPr lang="en-GB" sz="1400" b="1" dirty="0">
                  <a:solidFill>
                    <a:schemeClr val="bg1"/>
                  </a:solidFill>
                  <a:latin typeface="Arial" panose="020B0604020202020204" pitchFamily="34" charset="0"/>
                  <a:cs typeface="Arial" panose="020B0604020202020204" pitchFamily="34" charset="0"/>
                </a:rPr>
                <a:t>12 years old</a:t>
              </a:r>
            </a:p>
          </p:txBody>
        </p:sp>
      </p:grpSp>
      <p:sp>
        <p:nvSpPr>
          <p:cNvPr id="4" name="TextBox 3">
            <a:extLst>
              <a:ext uri="{FF2B5EF4-FFF2-40B4-BE49-F238E27FC236}">
                <a16:creationId xmlns:a16="http://schemas.microsoft.com/office/drawing/2014/main" id="{EF149063-4587-9F8A-096F-CD8A609DC9AD}"/>
              </a:ext>
            </a:extLst>
          </p:cNvPr>
          <p:cNvSpPr txBox="1"/>
          <p:nvPr/>
        </p:nvSpPr>
        <p:spPr>
          <a:xfrm>
            <a:off x="469055" y="306914"/>
            <a:ext cx="2008893" cy="400110"/>
          </a:xfrm>
          <a:prstGeom prst="rect">
            <a:avLst/>
          </a:prstGeom>
          <a:noFill/>
        </p:spPr>
        <p:txBody>
          <a:bodyPr wrap="square" rtlCol="0">
            <a:spAutoFit/>
          </a:bodyPr>
          <a:lstStyle/>
          <a:p>
            <a:r>
              <a:rPr lang="en-GB" sz="2000" b="1" dirty="0">
                <a:highlight>
                  <a:srgbClr val="FFFF00"/>
                </a:highlight>
                <a:latin typeface="Arial" panose="020B0604020202020204" pitchFamily="34" charset="0"/>
                <a:cs typeface="Arial" panose="020B0604020202020204" pitchFamily="34" charset="0"/>
              </a:rPr>
              <a:t>ADAPT</a:t>
            </a:r>
            <a:endParaRPr lang="en-BE" sz="2000" b="1" dirty="0">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64888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0BE10-F6D8-2FB7-DDFE-335CC331170D}"/>
              </a:ext>
            </a:extLst>
          </p:cNvPr>
          <p:cNvSpPr>
            <a:spLocks noGrp="1"/>
          </p:cNvSpPr>
          <p:nvPr>
            <p:ph type="title"/>
          </p:nvPr>
        </p:nvSpPr>
        <p:spPr/>
        <p:txBody>
          <a:bodyPr/>
          <a:lstStyle/>
          <a:p>
            <a:r>
              <a:rPr lang="en-GB" dirty="0"/>
              <a:t>Child protection risk analysis</a:t>
            </a:r>
            <a:endParaRPr lang="en-BE" dirty="0"/>
          </a:p>
        </p:txBody>
      </p:sp>
      <p:sp>
        <p:nvSpPr>
          <p:cNvPr id="7" name="TextBox 6">
            <a:extLst>
              <a:ext uri="{FF2B5EF4-FFF2-40B4-BE49-F238E27FC236}">
                <a16:creationId xmlns:a16="http://schemas.microsoft.com/office/drawing/2014/main" id="{BC4D8FF1-9F49-860A-2909-88BD06F0861A}"/>
              </a:ext>
            </a:extLst>
          </p:cNvPr>
          <p:cNvSpPr txBox="1"/>
          <p:nvPr/>
        </p:nvSpPr>
        <p:spPr>
          <a:xfrm>
            <a:off x="1163637" y="2479449"/>
            <a:ext cx="2008893" cy="707886"/>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RISK FACTORS</a:t>
            </a:r>
            <a:endParaRPr lang="en-BE" sz="2000" b="1"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3F15B5E3-4C28-8F5D-E267-DE28BA5399E3}"/>
              </a:ext>
            </a:extLst>
          </p:cNvPr>
          <p:cNvSpPr txBox="1"/>
          <p:nvPr/>
        </p:nvSpPr>
        <p:spPr>
          <a:xfrm>
            <a:off x="1163637" y="4052577"/>
            <a:ext cx="2008893" cy="707886"/>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PROTECTIVE FACTORS</a:t>
            </a:r>
            <a:endParaRPr lang="en-BE" sz="2000" b="1" dirty="0">
              <a:latin typeface="Arial" panose="020B0604020202020204" pitchFamily="34" charset="0"/>
              <a:cs typeface="Arial" panose="020B0604020202020204" pitchFamily="34" charset="0"/>
            </a:endParaRPr>
          </a:p>
        </p:txBody>
      </p:sp>
      <p:sp>
        <p:nvSpPr>
          <p:cNvPr id="9" name="Rectangle: Rounded Corners 8">
            <a:extLst>
              <a:ext uri="{FF2B5EF4-FFF2-40B4-BE49-F238E27FC236}">
                <a16:creationId xmlns:a16="http://schemas.microsoft.com/office/drawing/2014/main" id="{CA24EC80-AEED-7EDE-D9C1-2B5EC741B9FD}"/>
              </a:ext>
            </a:extLst>
          </p:cNvPr>
          <p:cNvSpPr/>
          <p:nvPr/>
        </p:nvSpPr>
        <p:spPr>
          <a:xfrm>
            <a:off x="940280" y="3535050"/>
            <a:ext cx="9973445" cy="142471"/>
          </a:xfrm>
          <a:prstGeom prst="round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latin typeface="Arial" panose="020B0604020202020204" pitchFamily="34" charset="0"/>
              <a:cs typeface="Arial" panose="020B0604020202020204" pitchFamily="34" charset="0"/>
            </a:endParaRPr>
          </a:p>
        </p:txBody>
      </p:sp>
      <p:grpSp>
        <p:nvGrpSpPr>
          <p:cNvPr id="11" name="Group 10">
            <a:extLst>
              <a:ext uri="{FF2B5EF4-FFF2-40B4-BE49-F238E27FC236}">
                <a16:creationId xmlns:a16="http://schemas.microsoft.com/office/drawing/2014/main" id="{1B44BD36-4337-9E28-CA3C-9DCCB689B9EB}"/>
              </a:ext>
            </a:extLst>
          </p:cNvPr>
          <p:cNvGrpSpPr/>
          <p:nvPr/>
        </p:nvGrpSpPr>
        <p:grpSpPr>
          <a:xfrm>
            <a:off x="6407601" y="3846890"/>
            <a:ext cx="1867715" cy="2765879"/>
            <a:chOff x="6542377" y="3389788"/>
            <a:chExt cx="1867715" cy="2765879"/>
          </a:xfrm>
          <a:solidFill>
            <a:schemeClr val="accent6">
              <a:lumMod val="60000"/>
              <a:lumOff val="40000"/>
            </a:schemeClr>
          </a:solidFill>
        </p:grpSpPr>
        <p:grpSp>
          <p:nvGrpSpPr>
            <p:cNvPr id="12" name="Group 11">
              <a:extLst>
                <a:ext uri="{FF2B5EF4-FFF2-40B4-BE49-F238E27FC236}">
                  <a16:creationId xmlns:a16="http://schemas.microsoft.com/office/drawing/2014/main" id="{8A34C5D4-0E55-D273-DC18-DC39DCB4729D}"/>
                </a:ext>
              </a:extLst>
            </p:cNvPr>
            <p:cNvGrpSpPr/>
            <p:nvPr/>
          </p:nvGrpSpPr>
          <p:grpSpPr>
            <a:xfrm>
              <a:off x="6542377" y="3389788"/>
              <a:ext cx="1867715" cy="2765879"/>
              <a:chOff x="6275864" y="3222632"/>
              <a:chExt cx="2080765" cy="3081378"/>
            </a:xfrm>
            <a:grpFill/>
          </p:grpSpPr>
          <p:sp>
            <p:nvSpPr>
              <p:cNvPr id="14" name="Oval 13">
                <a:extLst>
                  <a:ext uri="{FF2B5EF4-FFF2-40B4-BE49-F238E27FC236}">
                    <a16:creationId xmlns:a16="http://schemas.microsoft.com/office/drawing/2014/main" id="{D6BDBA56-D3CA-2DE2-2535-8BFC71F140B7}"/>
                  </a:ext>
                </a:extLst>
              </p:cNvPr>
              <p:cNvSpPr/>
              <p:nvPr/>
            </p:nvSpPr>
            <p:spPr>
              <a:xfrm>
                <a:off x="6879614" y="3222632"/>
                <a:ext cx="868194" cy="86819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8" name="Group 17">
                <a:extLst>
                  <a:ext uri="{FF2B5EF4-FFF2-40B4-BE49-F238E27FC236}">
                    <a16:creationId xmlns:a16="http://schemas.microsoft.com/office/drawing/2014/main" id="{D7589D34-6D10-ACAF-9B37-B29BC5D7183C}"/>
                  </a:ext>
                </a:extLst>
              </p:cNvPr>
              <p:cNvGrpSpPr/>
              <p:nvPr/>
            </p:nvGrpSpPr>
            <p:grpSpPr>
              <a:xfrm>
                <a:off x="6275864" y="3233777"/>
                <a:ext cx="2080765" cy="3070233"/>
                <a:chOff x="6131774" y="3095705"/>
                <a:chExt cx="2342385" cy="3456261"/>
              </a:xfrm>
              <a:grpFill/>
            </p:grpSpPr>
            <p:sp>
              <p:nvSpPr>
                <p:cNvPr id="19" name="Rectangle: Rounded Corners 18">
                  <a:extLst>
                    <a:ext uri="{FF2B5EF4-FFF2-40B4-BE49-F238E27FC236}">
                      <a16:creationId xmlns:a16="http://schemas.microsoft.com/office/drawing/2014/main" id="{E9CDCE81-48C9-0453-7189-61E2F324B2BC}"/>
                    </a:ext>
                  </a:extLst>
                </p:cNvPr>
                <p:cNvSpPr/>
                <p:nvPr/>
              </p:nvSpPr>
              <p:spPr>
                <a:xfrm>
                  <a:off x="6837950" y="4251503"/>
                  <a:ext cx="906678" cy="1189003"/>
                </a:xfrm>
                <a:prstGeom prst="roundRect">
                  <a:avLst>
                    <a:gd name="adj"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2" name="Rectangle: Rounded Corners 21">
                  <a:extLst>
                    <a:ext uri="{FF2B5EF4-FFF2-40B4-BE49-F238E27FC236}">
                      <a16:creationId xmlns:a16="http://schemas.microsoft.com/office/drawing/2014/main" id="{264B77D5-9386-A15E-DE57-FF48836D1182}"/>
                    </a:ext>
                  </a:extLst>
                </p:cNvPr>
                <p:cNvSpPr/>
                <p:nvPr/>
              </p:nvSpPr>
              <p:spPr>
                <a:xfrm rot="2358309">
                  <a:off x="6683264" y="4857233"/>
                  <a:ext cx="417071" cy="114934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3" name="Rectangle: Rounded Corners 22">
                  <a:extLst>
                    <a:ext uri="{FF2B5EF4-FFF2-40B4-BE49-F238E27FC236}">
                      <a16:creationId xmlns:a16="http://schemas.microsoft.com/office/drawing/2014/main" id="{13E20EA1-98F5-0E59-4174-197C1802F391}"/>
                    </a:ext>
                  </a:extLst>
                </p:cNvPr>
                <p:cNvSpPr/>
                <p:nvPr/>
              </p:nvSpPr>
              <p:spPr>
                <a:xfrm rot="9538565">
                  <a:off x="7532715" y="5053814"/>
                  <a:ext cx="403525" cy="149815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4" name="Rectangle: Rounded Corners 23">
                  <a:extLst>
                    <a:ext uri="{FF2B5EF4-FFF2-40B4-BE49-F238E27FC236}">
                      <a16:creationId xmlns:a16="http://schemas.microsoft.com/office/drawing/2014/main" id="{81AA9A6E-D60F-0FD1-EAA2-D4EDC4CF61BD}"/>
                    </a:ext>
                  </a:extLst>
                </p:cNvPr>
                <p:cNvSpPr/>
                <p:nvPr/>
              </p:nvSpPr>
              <p:spPr>
                <a:xfrm rot="10441727">
                  <a:off x="6466525" y="5566826"/>
                  <a:ext cx="412721" cy="9660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5" name="Rectangle: Rounded Corners 24">
                  <a:extLst>
                    <a:ext uri="{FF2B5EF4-FFF2-40B4-BE49-F238E27FC236}">
                      <a16:creationId xmlns:a16="http://schemas.microsoft.com/office/drawing/2014/main" id="{43989D36-4185-BBC9-6579-C94636019759}"/>
                    </a:ext>
                  </a:extLst>
                </p:cNvPr>
                <p:cNvSpPr/>
                <p:nvPr/>
              </p:nvSpPr>
              <p:spPr>
                <a:xfrm rot="21202754">
                  <a:off x="7927941" y="3095705"/>
                  <a:ext cx="389349" cy="97050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6" name="Rectangle: Rounded Corners 25">
                  <a:extLst>
                    <a:ext uri="{FF2B5EF4-FFF2-40B4-BE49-F238E27FC236}">
                      <a16:creationId xmlns:a16="http://schemas.microsoft.com/office/drawing/2014/main" id="{9B14773A-F52E-6185-17AA-5AB153DD62CB}"/>
                    </a:ext>
                  </a:extLst>
                </p:cNvPr>
                <p:cNvSpPr/>
                <p:nvPr/>
              </p:nvSpPr>
              <p:spPr>
                <a:xfrm rot="2846291">
                  <a:off x="7655283" y="3612100"/>
                  <a:ext cx="417128" cy="1220625"/>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7" name="Rectangle: Rounded Corners 26">
                  <a:extLst>
                    <a:ext uri="{FF2B5EF4-FFF2-40B4-BE49-F238E27FC236}">
                      <a16:creationId xmlns:a16="http://schemas.microsoft.com/office/drawing/2014/main" id="{4828DA0A-F2DE-1B2F-08CB-ED32A37B71E9}"/>
                    </a:ext>
                  </a:extLst>
                </p:cNvPr>
                <p:cNvSpPr/>
                <p:nvPr/>
              </p:nvSpPr>
              <p:spPr>
                <a:xfrm rot="7497251">
                  <a:off x="6458770" y="3665817"/>
                  <a:ext cx="418716" cy="107270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8" name="Rectangle: Rounded Corners 27">
                  <a:extLst>
                    <a:ext uri="{FF2B5EF4-FFF2-40B4-BE49-F238E27FC236}">
                      <a16:creationId xmlns:a16="http://schemas.microsoft.com/office/drawing/2014/main" id="{8196F55B-3A75-7FBC-D8EA-0B8B47A2B017}"/>
                    </a:ext>
                  </a:extLst>
                </p:cNvPr>
                <p:cNvSpPr/>
                <p:nvPr/>
              </p:nvSpPr>
              <p:spPr>
                <a:xfrm rot="461185">
                  <a:off x="6232794" y="3158218"/>
                  <a:ext cx="397535" cy="102195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pic>
          <p:nvPicPr>
            <p:cNvPr id="13" name="Graphic 12" descr="Water with solid fill">
              <a:extLst>
                <a:ext uri="{FF2B5EF4-FFF2-40B4-BE49-F238E27FC236}">
                  <a16:creationId xmlns:a16="http://schemas.microsoft.com/office/drawing/2014/main" id="{C4F18BE1-2DF6-717C-8EAD-623D3A45D6B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28170" y="3530974"/>
              <a:ext cx="200226" cy="200226"/>
            </a:xfrm>
            <a:prstGeom prst="rect">
              <a:avLst/>
            </a:prstGeom>
          </p:spPr>
        </p:pic>
      </p:grpSp>
      <p:grpSp>
        <p:nvGrpSpPr>
          <p:cNvPr id="29" name="Group 28">
            <a:extLst>
              <a:ext uri="{FF2B5EF4-FFF2-40B4-BE49-F238E27FC236}">
                <a16:creationId xmlns:a16="http://schemas.microsoft.com/office/drawing/2014/main" id="{D55D8C15-2A30-C9C3-6182-EEF806C5F34D}"/>
              </a:ext>
            </a:extLst>
          </p:cNvPr>
          <p:cNvGrpSpPr/>
          <p:nvPr/>
        </p:nvGrpSpPr>
        <p:grpSpPr>
          <a:xfrm>
            <a:off x="3885441" y="3908737"/>
            <a:ext cx="2178464" cy="1001631"/>
            <a:chOff x="5182484" y="4377092"/>
            <a:chExt cx="2934260" cy="1349137"/>
          </a:xfrm>
        </p:grpSpPr>
        <p:grpSp>
          <p:nvGrpSpPr>
            <p:cNvPr id="30" name="Group 29">
              <a:extLst>
                <a:ext uri="{FF2B5EF4-FFF2-40B4-BE49-F238E27FC236}">
                  <a16:creationId xmlns:a16="http://schemas.microsoft.com/office/drawing/2014/main" id="{739978F4-725D-2DFC-20D1-7792563DA505}"/>
                </a:ext>
              </a:extLst>
            </p:cNvPr>
            <p:cNvGrpSpPr/>
            <p:nvPr/>
          </p:nvGrpSpPr>
          <p:grpSpPr>
            <a:xfrm>
              <a:off x="5182484" y="4377092"/>
              <a:ext cx="2934260" cy="1349137"/>
              <a:chOff x="2799225" y="1528989"/>
              <a:chExt cx="4843224" cy="991572"/>
            </a:xfrm>
            <a:solidFill>
              <a:schemeClr val="accent5"/>
            </a:solidFill>
          </p:grpSpPr>
          <p:sp>
            <p:nvSpPr>
              <p:cNvPr id="32" name="Rectangle 31">
                <a:extLst>
                  <a:ext uri="{FF2B5EF4-FFF2-40B4-BE49-F238E27FC236}">
                    <a16:creationId xmlns:a16="http://schemas.microsoft.com/office/drawing/2014/main" id="{C5C36C77-AF87-4B8B-F6AD-8B2E21E51F04}"/>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33" name="Parallelogram 32">
                <a:extLst>
                  <a:ext uri="{FF2B5EF4-FFF2-40B4-BE49-F238E27FC236}">
                    <a16:creationId xmlns:a16="http://schemas.microsoft.com/office/drawing/2014/main" id="{17BAFCF1-743C-4BB7-9A63-1529FD0848C5}"/>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34" name="Parallelogram 33">
                <a:extLst>
                  <a:ext uri="{FF2B5EF4-FFF2-40B4-BE49-F238E27FC236}">
                    <a16:creationId xmlns:a16="http://schemas.microsoft.com/office/drawing/2014/main" id="{93C88907-1AFC-116D-3882-C0A9AE688745}"/>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31" name="TextBox 30">
              <a:extLst>
                <a:ext uri="{FF2B5EF4-FFF2-40B4-BE49-F238E27FC236}">
                  <a16:creationId xmlns:a16="http://schemas.microsoft.com/office/drawing/2014/main" id="{308A6865-D2E2-8E4B-5AB6-F43CB5034BC9}"/>
                </a:ext>
              </a:extLst>
            </p:cNvPr>
            <p:cNvSpPr txBox="1"/>
            <p:nvPr/>
          </p:nvSpPr>
          <p:spPr>
            <a:xfrm>
              <a:off x="5350143" y="4918847"/>
              <a:ext cx="2005010" cy="704746"/>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Intelligent, good learner</a:t>
              </a:r>
            </a:p>
          </p:txBody>
        </p:sp>
      </p:grpSp>
      <p:grpSp>
        <p:nvGrpSpPr>
          <p:cNvPr id="35" name="Group 34">
            <a:extLst>
              <a:ext uri="{FF2B5EF4-FFF2-40B4-BE49-F238E27FC236}">
                <a16:creationId xmlns:a16="http://schemas.microsoft.com/office/drawing/2014/main" id="{679A2421-C4A9-9378-29F2-E05668087591}"/>
              </a:ext>
            </a:extLst>
          </p:cNvPr>
          <p:cNvGrpSpPr/>
          <p:nvPr/>
        </p:nvGrpSpPr>
        <p:grpSpPr>
          <a:xfrm>
            <a:off x="8583849" y="3886010"/>
            <a:ext cx="2178464" cy="1001631"/>
            <a:chOff x="8583849" y="4353499"/>
            <a:chExt cx="2934260" cy="1349137"/>
          </a:xfrm>
        </p:grpSpPr>
        <p:grpSp>
          <p:nvGrpSpPr>
            <p:cNvPr id="36" name="Group 35">
              <a:extLst>
                <a:ext uri="{FF2B5EF4-FFF2-40B4-BE49-F238E27FC236}">
                  <a16:creationId xmlns:a16="http://schemas.microsoft.com/office/drawing/2014/main" id="{07909E0C-618E-C4C9-C58D-F8320EC600AB}"/>
                </a:ext>
              </a:extLst>
            </p:cNvPr>
            <p:cNvGrpSpPr/>
            <p:nvPr/>
          </p:nvGrpSpPr>
          <p:grpSpPr>
            <a:xfrm>
              <a:off x="8583849" y="4353499"/>
              <a:ext cx="2934260" cy="1349137"/>
              <a:chOff x="2799225" y="1528989"/>
              <a:chExt cx="4843224" cy="991572"/>
            </a:xfrm>
            <a:solidFill>
              <a:schemeClr val="accent3"/>
            </a:solidFill>
          </p:grpSpPr>
          <p:sp>
            <p:nvSpPr>
              <p:cNvPr id="38" name="Rectangle 37">
                <a:extLst>
                  <a:ext uri="{FF2B5EF4-FFF2-40B4-BE49-F238E27FC236}">
                    <a16:creationId xmlns:a16="http://schemas.microsoft.com/office/drawing/2014/main" id="{DBD7484E-247F-6B86-AB5E-A41D9ACAFE50}"/>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39" name="Parallelogram 38">
                <a:extLst>
                  <a:ext uri="{FF2B5EF4-FFF2-40B4-BE49-F238E27FC236}">
                    <a16:creationId xmlns:a16="http://schemas.microsoft.com/office/drawing/2014/main" id="{5CA04630-19FF-7F36-DEAF-410AB454D3D0}"/>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40" name="Parallelogram 39">
                <a:extLst>
                  <a:ext uri="{FF2B5EF4-FFF2-40B4-BE49-F238E27FC236}">
                    <a16:creationId xmlns:a16="http://schemas.microsoft.com/office/drawing/2014/main" id="{09A6CE33-94DF-A638-BEDB-211EC4090BB4}"/>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37" name="TextBox 36">
              <a:extLst>
                <a:ext uri="{FF2B5EF4-FFF2-40B4-BE49-F238E27FC236}">
                  <a16:creationId xmlns:a16="http://schemas.microsoft.com/office/drawing/2014/main" id="{36F2DA8C-E1C8-B43B-6B1C-37954F4AC6B4}"/>
                </a:ext>
              </a:extLst>
            </p:cNvPr>
            <p:cNvSpPr txBox="1"/>
            <p:nvPr/>
          </p:nvSpPr>
          <p:spPr>
            <a:xfrm>
              <a:off x="8685609" y="4808268"/>
              <a:ext cx="2208522" cy="704746"/>
            </a:xfrm>
            <a:prstGeom prst="rect">
              <a:avLst/>
            </a:prstGeom>
            <a:noFill/>
          </p:spPr>
          <p:txBody>
            <a:bodyPr wrap="square" rtlCol="0">
              <a:spAutoFit/>
            </a:bodyPr>
            <a:lstStyle/>
            <a:p>
              <a:pPr algn="ctr"/>
              <a:r>
                <a:rPr lang="en-US" sz="1400" b="1" dirty="0">
                  <a:solidFill>
                    <a:schemeClr val="bg1"/>
                  </a:solidFill>
                  <a:latin typeface="Arial" panose="020B0604020202020204" pitchFamily="34" charset="0"/>
                  <a:cs typeface="Arial" panose="020B0604020202020204" pitchFamily="34" charset="0"/>
                </a:rPr>
                <a:t>Support Centre staff</a:t>
              </a:r>
            </a:p>
          </p:txBody>
        </p:sp>
      </p:grpSp>
      <p:grpSp>
        <p:nvGrpSpPr>
          <p:cNvPr id="41" name="Group 40">
            <a:extLst>
              <a:ext uri="{FF2B5EF4-FFF2-40B4-BE49-F238E27FC236}">
                <a16:creationId xmlns:a16="http://schemas.microsoft.com/office/drawing/2014/main" id="{B2B3D844-C159-EF0A-67F4-5D9E3C862AE9}"/>
              </a:ext>
            </a:extLst>
          </p:cNvPr>
          <p:cNvGrpSpPr/>
          <p:nvPr/>
        </p:nvGrpSpPr>
        <p:grpSpPr>
          <a:xfrm>
            <a:off x="3885441" y="2400424"/>
            <a:ext cx="2178464" cy="1001631"/>
            <a:chOff x="5182484" y="1929774"/>
            <a:chExt cx="2934260" cy="1349137"/>
          </a:xfrm>
        </p:grpSpPr>
        <p:grpSp>
          <p:nvGrpSpPr>
            <p:cNvPr id="42" name="Group 41">
              <a:extLst>
                <a:ext uri="{FF2B5EF4-FFF2-40B4-BE49-F238E27FC236}">
                  <a16:creationId xmlns:a16="http://schemas.microsoft.com/office/drawing/2014/main" id="{9AA7873B-6F04-5AAF-B56A-303A85D5ED5E}"/>
                </a:ext>
              </a:extLst>
            </p:cNvPr>
            <p:cNvGrpSpPr/>
            <p:nvPr/>
          </p:nvGrpSpPr>
          <p:grpSpPr>
            <a:xfrm>
              <a:off x="5182484" y="1929774"/>
              <a:ext cx="2934260" cy="1349137"/>
              <a:chOff x="2799225" y="1528989"/>
              <a:chExt cx="4843224" cy="991572"/>
            </a:xfrm>
            <a:solidFill>
              <a:schemeClr val="accent2"/>
            </a:solidFill>
          </p:grpSpPr>
          <p:sp>
            <p:nvSpPr>
              <p:cNvPr id="44" name="Rectangle 43">
                <a:extLst>
                  <a:ext uri="{FF2B5EF4-FFF2-40B4-BE49-F238E27FC236}">
                    <a16:creationId xmlns:a16="http://schemas.microsoft.com/office/drawing/2014/main" id="{D1072683-1998-80A8-866C-984B3C4A4D9A}"/>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45" name="Parallelogram 44">
                <a:extLst>
                  <a:ext uri="{FF2B5EF4-FFF2-40B4-BE49-F238E27FC236}">
                    <a16:creationId xmlns:a16="http://schemas.microsoft.com/office/drawing/2014/main" id="{EBACB095-1C03-4202-EB1E-1B80D71632D0}"/>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46" name="Parallelogram 45">
                <a:extLst>
                  <a:ext uri="{FF2B5EF4-FFF2-40B4-BE49-F238E27FC236}">
                    <a16:creationId xmlns:a16="http://schemas.microsoft.com/office/drawing/2014/main" id="{ADE2F3F9-7C9F-7AAF-1ED9-659F568A9ECE}"/>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43" name="TextBox 42">
              <a:extLst>
                <a:ext uri="{FF2B5EF4-FFF2-40B4-BE49-F238E27FC236}">
                  <a16:creationId xmlns:a16="http://schemas.microsoft.com/office/drawing/2014/main" id="{2ACE822A-60A5-C396-8384-B3F13FFC5553}"/>
                </a:ext>
              </a:extLst>
            </p:cNvPr>
            <p:cNvSpPr txBox="1"/>
            <p:nvPr/>
          </p:nvSpPr>
          <p:spPr>
            <a:xfrm>
              <a:off x="5244919" y="2451421"/>
              <a:ext cx="2191451" cy="414557"/>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Unaccompanied</a:t>
              </a:r>
            </a:p>
          </p:txBody>
        </p:sp>
      </p:grpSp>
      <p:grpSp>
        <p:nvGrpSpPr>
          <p:cNvPr id="47" name="Group 46">
            <a:extLst>
              <a:ext uri="{FF2B5EF4-FFF2-40B4-BE49-F238E27FC236}">
                <a16:creationId xmlns:a16="http://schemas.microsoft.com/office/drawing/2014/main" id="{B19BCF6E-4B4E-C3AC-0310-28034284AE2C}"/>
              </a:ext>
            </a:extLst>
          </p:cNvPr>
          <p:cNvGrpSpPr/>
          <p:nvPr/>
        </p:nvGrpSpPr>
        <p:grpSpPr>
          <a:xfrm>
            <a:off x="8583849" y="2400424"/>
            <a:ext cx="2178464" cy="1001631"/>
            <a:chOff x="8583849" y="1906181"/>
            <a:chExt cx="2934260" cy="1349137"/>
          </a:xfrm>
        </p:grpSpPr>
        <p:grpSp>
          <p:nvGrpSpPr>
            <p:cNvPr id="48" name="Group 47">
              <a:extLst>
                <a:ext uri="{FF2B5EF4-FFF2-40B4-BE49-F238E27FC236}">
                  <a16:creationId xmlns:a16="http://schemas.microsoft.com/office/drawing/2014/main" id="{3D68AE52-7FA4-E4CA-6184-8A9B1FC24BDB}"/>
                </a:ext>
              </a:extLst>
            </p:cNvPr>
            <p:cNvGrpSpPr/>
            <p:nvPr/>
          </p:nvGrpSpPr>
          <p:grpSpPr>
            <a:xfrm>
              <a:off x="8583849" y="1906181"/>
              <a:ext cx="2934260" cy="1349137"/>
              <a:chOff x="2799225" y="1528989"/>
              <a:chExt cx="4843224" cy="991572"/>
            </a:xfrm>
            <a:solidFill>
              <a:schemeClr val="accent1"/>
            </a:solidFill>
          </p:grpSpPr>
          <p:sp>
            <p:nvSpPr>
              <p:cNvPr id="51" name="Rectangle 50">
                <a:extLst>
                  <a:ext uri="{FF2B5EF4-FFF2-40B4-BE49-F238E27FC236}">
                    <a16:creationId xmlns:a16="http://schemas.microsoft.com/office/drawing/2014/main" id="{BBF714EC-D02C-52B4-E401-825EF1EBA748}"/>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52" name="Parallelogram 51">
                <a:extLst>
                  <a:ext uri="{FF2B5EF4-FFF2-40B4-BE49-F238E27FC236}">
                    <a16:creationId xmlns:a16="http://schemas.microsoft.com/office/drawing/2014/main" id="{074B9B6D-2973-173C-B936-2881F0C7C418}"/>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53" name="Parallelogram 52">
                <a:extLst>
                  <a:ext uri="{FF2B5EF4-FFF2-40B4-BE49-F238E27FC236}">
                    <a16:creationId xmlns:a16="http://schemas.microsoft.com/office/drawing/2014/main" id="{7062803B-3C28-927C-2F00-EF374F219124}"/>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49" name="TextBox 48">
              <a:extLst>
                <a:ext uri="{FF2B5EF4-FFF2-40B4-BE49-F238E27FC236}">
                  <a16:creationId xmlns:a16="http://schemas.microsoft.com/office/drawing/2014/main" id="{16CA2EF5-94B8-EE70-BF27-33F015833605}"/>
                </a:ext>
              </a:extLst>
            </p:cNvPr>
            <p:cNvSpPr txBox="1"/>
            <p:nvPr/>
          </p:nvSpPr>
          <p:spPr>
            <a:xfrm>
              <a:off x="8787366" y="2503084"/>
              <a:ext cx="2005010" cy="414557"/>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Refugee</a:t>
              </a:r>
            </a:p>
          </p:txBody>
        </p:sp>
      </p:grpSp>
      <p:grpSp>
        <p:nvGrpSpPr>
          <p:cNvPr id="54" name="Group 53">
            <a:extLst>
              <a:ext uri="{FF2B5EF4-FFF2-40B4-BE49-F238E27FC236}">
                <a16:creationId xmlns:a16="http://schemas.microsoft.com/office/drawing/2014/main" id="{96EC0757-0583-432C-E369-F39AE15AE6A0}"/>
              </a:ext>
            </a:extLst>
          </p:cNvPr>
          <p:cNvGrpSpPr/>
          <p:nvPr/>
        </p:nvGrpSpPr>
        <p:grpSpPr>
          <a:xfrm>
            <a:off x="3885441" y="5007547"/>
            <a:ext cx="2178464" cy="1001631"/>
            <a:chOff x="5182484" y="4377092"/>
            <a:chExt cx="2934260" cy="1349137"/>
          </a:xfrm>
        </p:grpSpPr>
        <p:grpSp>
          <p:nvGrpSpPr>
            <p:cNvPr id="66" name="Group 65">
              <a:extLst>
                <a:ext uri="{FF2B5EF4-FFF2-40B4-BE49-F238E27FC236}">
                  <a16:creationId xmlns:a16="http://schemas.microsoft.com/office/drawing/2014/main" id="{ECB8B486-4D59-08F3-0C94-96811E465E5F}"/>
                </a:ext>
              </a:extLst>
            </p:cNvPr>
            <p:cNvGrpSpPr/>
            <p:nvPr/>
          </p:nvGrpSpPr>
          <p:grpSpPr>
            <a:xfrm>
              <a:off x="5182484" y="4377092"/>
              <a:ext cx="2934260" cy="1349137"/>
              <a:chOff x="2799225" y="1528989"/>
              <a:chExt cx="4843224" cy="991572"/>
            </a:xfrm>
            <a:solidFill>
              <a:schemeClr val="accent5"/>
            </a:solidFill>
          </p:grpSpPr>
          <p:sp>
            <p:nvSpPr>
              <p:cNvPr id="70" name="Rectangle 69">
                <a:extLst>
                  <a:ext uri="{FF2B5EF4-FFF2-40B4-BE49-F238E27FC236}">
                    <a16:creationId xmlns:a16="http://schemas.microsoft.com/office/drawing/2014/main" id="{45560891-0783-041E-BA3D-14BEC8253464}"/>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71" name="Parallelogram 70">
                <a:extLst>
                  <a:ext uri="{FF2B5EF4-FFF2-40B4-BE49-F238E27FC236}">
                    <a16:creationId xmlns:a16="http://schemas.microsoft.com/office/drawing/2014/main" id="{46390B49-A153-E703-4D78-CAAA9D2ABFF8}"/>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72" name="Parallelogram 71">
                <a:extLst>
                  <a:ext uri="{FF2B5EF4-FFF2-40B4-BE49-F238E27FC236}">
                    <a16:creationId xmlns:a16="http://schemas.microsoft.com/office/drawing/2014/main" id="{8CD2C445-FAA9-DC34-259B-5F994C0EEDE1}"/>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69" name="TextBox 68">
              <a:extLst>
                <a:ext uri="{FF2B5EF4-FFF2-40B4-BE49-F238E27FC236}">
                  <a16:creationId xmlns:a16="http://schemas.microsoft.com/office/drawing/2014/main" id="{AB9C756F-57FC-6BD3-74AC-2A0D0701AAD9}"/>
                </a:ext>
              </a:extLst>
            </p:cNvPr>
            <p:cNvSpPr txBox="1"/>
            <p:nvPr/>
          </p:nvSpPr>
          <p:spPr>
            <a:xfrm>
              <a:off x="5350143" y="4898739"/>
              <a:ext cx="2005010" cy="414557"/>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Attends school</a:t>
              </a:r>
            </a:p>
          </p:txBody>
        </p:sp>
      </p:grpSp>
      <p:grpSp>
        <p:nvGrpSpPr>
          <p:cNvPr id="73" name="Group 72">
            <a:extLst>
              <a:ext uri="{FF2B5EF4-FFF2-40B4-BE49-F238E27FC236}">
                <a16:creationId xmlns:a16="http://schemas.microsoft.com/office/drawing/2014/main" id="{12F031E3-18D3-04A5-A299-7515ED5CE962}"/>
              </a:ext>
            </a:extLst>
          </p:cNvPr>
          <p:cNvGrpSpPr/>
          <p:nvPr/>
        </p:nvGrpSpPr>
        <p:grpSpPr>
          <a:xfrm>
            <a:off x="8583849" y="4999260"/>
            <a:ext cx="2178464" cy="1001631"/>
            <a:chOff x="8583849" y="4353499"/>
            <a:chExt cx="2934260" cy="1349137"/>
          </a:xfrm>
        </p:grpSpPr>
        <p:grpSp>
          <p:nvGrpSpPr>
            <p:cNvPr id="74" name="Group 73">
              <a:extLst>
                <a:ext uri="{FF2B5EF4-FFF2-40B4-BE49-F238E27FC236}">
                  <a16:creationId xmlns:a16="http://schemas.microsoft.com/office/drawing/2014/main" id="{CB7A8972-5B84-7DD3-11AB-C38F9FBD38FD}"/>
                </a:ext>
              </a:extLst>
            </p:cNvPr>
            <p:cNvGrpSpPr/>
            <p:nvPr/>
          </p:nvGrpSpPr>
          <p:grpSpPr>
            <a:xfrm>
              <a:off x="8583849" y="4353499"/>
              <a:ext cx="2934260" cy="1349137"/>
              <a:chOff x="2799225" y="1528989"/>
              <a:chExt cx="4843224" cy="991572"/>
            </a:xfrm>
            <a:solidFill>
              <a:schemeClr val="accent3"/>
            </a:solidFill>
          </p:grpSpPr>
          <p:sp>
            <p:nvSpPr>
              <p:cNvPr id="76" name="Rectangle 75">
                <a:extLst>
                  <a:ext uri="{FF2B5EF4-FFF2-40B4-BE49-F238E27FC236}">
                    <a16:creationId xmlns:a16="http://schemas.microsoft.com/office/drawing/2014/main" id="{B837F74B-1883-6788-B907-1AA2DDBB0E66}"/>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77" name="Parallelogram 76">
                <a:extLst>
                  <a:ext uri="{FF2B5EF4-FFF2-40B4-BE49-F238E27FC236}">
                    <a16:creationId xmlns:a16="http://schemas.microsoft.com/office/drawing/2014/main" id="{63E9E307-4E69-0AD3-EF93-B65623E09886}"/>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78" name="Parallelogram 77">
                <a:extLst>
                  <a:ext uri="{FF2B5EF4-FFF2-40B4-BE49-F238E27FC236}">
                    <a16:creationId xmlns:a16="http://schemas.microsoft.com/office/drawing/2014/main" id="{8F7429F3-2F48-3632-9811-AF34F2095E2C}"/>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75" name="TextBox 74">
              <a:extLst>
                <a:ext uri="{FF2B5EF4-FFF2-40B4-BE49-F238E27FC236}">
                  <a16:creationId xmlns:a16="http://schemas.microsoft.com/office/drawing/2014/main" id="{46D44357-1307-E28C-E952-19ED464269F0}"/>
                </a:ext>
              </a:extLst>
            </p:cNvPr>
            <p:cNvSpPr txBox="1"/>
            <p:nvPr/>
          </p:nvSpPr>
          <p:spPr>
            <a:xfrm>
              <a:off x="8662926" y="4759102"/>
              <a:ext cx="2253886" cy="704746"/>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Caring and loving parents</a:t>
              </a:r>
            </a:p>
          </p:txBody>
        </p:sp>
      </p:grpSp>
      <p:grpSp>
        <p:nvGrpSpPr>
          <p:cNvPr id="79" name="Group 78">
            <a:extLst>
              <a:ext uri="{FF2B5EF4-FFF2-40B4-BE49-F238E27FC236}">
                <a16:creationId xmlns:a16="http://schemas.microsoft.com/office/drawing/2014/main" id="{D8EAF468-69BD-9920-AAA8-7AC668B335DB}"/>
              </a:ext>
            </a:extLst>
          </p:cNvPr>
          <p:cNvGrpSpPr/>
          <p:nvPr/>
        </p:nvGrpSpPr>
        <p:grpSpPr>
          <a:xfrm>
            <a:off x="6214997" y="2400424"/>
            <a:ext cx="2178464" cy="1001631"/>
            <a:chOff x="8583849" y="1906181"/>
            <a:chExt cx="2934260" cy="1349137"/>
          </a:xfrm>
        </p:grpSpPr>
        <p:grpSp>
          <p:nvGrpSpPr>
            <p:cNvPr id="80" name="Group 79">
              <a:extLst>
                <a:ext uri="{FF2B5EF4-FFF2-40B4-BE49-F238E27FC236}">
                  <a16:creationId xmlns:a16="http://schemas.microsoft.com/office/drawing/2014/main" id="{AD6D79B8-BA11-D485-0FA0-3C07F23F3F76}"/>
                </a:ext>
              </a:extLst>
            </p:cNvPr>
            <p:cNvGrpSpPr/>
            <p:nvPr/>
          </p:nvGrpSpPr>
          <p:grpSpPr>
            <a:xfrm>
              <a:off x="8583849" y="1906181"/>
              <a:ext cx="2934260" cy="1349137"/>
              <a:chOff x="2799225" y="1528989"/>
              <a:chExt cx="4843224" cy="991572"/>
            </a:xfrm>
            <a:solidFill>
              <a:schemeClr val="accent1"/>
            </a:solidFill>
          </p:grpSpPr>
          <p:sp>
            <p:nvSpPr>
              <p:cNvPr id="82" name="Rectangle 81">
                <a:extLst>
                  <a:ext uri="{FF2B5EF4-FFF2-40B4-BE49-F238E27FC236}">
                    <a16:creationId xmlns:a16="http://schemas.microsoft.com/office/drawing/2014/main" id="{2F350597-967F-3A4E-FA3E-98F6C6BA3B1F}"/>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83" name="Parallelogram 82">
                <a:extLst>
                  <a:ext uri="{FF2B5EF4-FFF2-40B4-BE49-F238E27FC236}">
                    <a16:creationId xmlns:a16="http://schemas.microsoft.com/office/drawing/2014/main" id="{6736234C-154D-AC84-3321-D555F7D106BD}"/>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84" name="Parallelogram 83">
                <a:extLst>
                  <a:ext uri="{FF2B5EF4-FFF2-40B4-BE49-F238E27FC236}">
                    <a16:creationId xmlns:a16="http://schemas.microsoft.com/office/drawing/2014/main" id="{A76B4590-73F0-1489-7880-00BF996FF7FE}"/>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81" name="TextBox 80">
              <a:extLst>
                <a:ext uri="{FF2B5EF4-FFF2-40B4-BE49-F238E27FC236}">
                  <a16:creationId xmlns:a16="http://schemas.microsoft.com/office/drawing/2014/main" id="{2D9A1CD2-50C6-0E32-F3C3-493302A2147A}"/>
                </a:ext>
              </a:extLst>
            </p:cNvPr>
            <p:cNvSpPr txBox="1"/>
            <p:nvPr/>
          </p:nvSpPr>
          <p:spPr>
            <a:xfrm>
              <a:off x="8787366" y="2216253"/>
              <a:ext cx="2005010" cy="994936"/>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No adequate care arrangement</a:t>
              </a:r>
            </a:p>
          </p:txBody>
        </p:sp>
      </p:grpSp>
      <p:grpSp>
        <p:nvGrpSpPr>
          <p:cNvPr id="85" name="Group 84">
            <a:extLst>
              <a:ext uri="{FF2B5EF4-FFF2-40B4-BE49-F238E27FC236}">
                <a16:creationId xmlns:a16="http://schemas.microsoft.com/office/drawing/2014/main" id="{FC17A497-FF83-F789-D18F-29A3659F5390}"/>
              </a:ext>
            </a:extLst>
          </p:cNvPr>
          <p:cNvGrpSpPr/>
          <p:nvPr/>
        </p:nvGrpSpPr>
        <p:grpSpPr>
          <a:xfrm>
            <a:off x="7409105" y="1242077"/>
            <a:ext cx="2178464" cy="1001631"/>
            <a:chOff x="8583849" y="1906181"/>
            <a:chExt cx="2934260" cy="1349137"/>
          </a:xfrm>
        </p:grpSpPr>
        <p:grpSp>
          <p:nvGrpSpPr>
            <p:cNvPr id="86" name="Group 85">
              <a:extLst>
                <a:ext uri="{FF2B5EF4-FFF2-40B4-BE49-F238E27FC236}">
                  <a16:creationId xmlns:a16="http://schemas.microsoft.com/office/drawing/2014/main" id="{30D18E7F-8109-5C6F-FE64-CA64304DF684}"/>
                </a:ext>
              </a:extLst>
            </p:cNvPr>
            <p:cNvGrpSpPr/>
            <p:nvPr/>
          </p:nvGrpSpPr>
          <p:grpSpPr>
            <a:xfrm>
              <a:off x="8583849" y="1906181"/>
              <a:ext cx="2934260" cy="1349137"/>
              <a:chOff x="2799225" y="1528989"/>
              <a:chExt cx="4843224" cy="991572"/>
            </a:xfrm>
            <a:solidFill>
              <a:schemeClr val="accent1"/>
            </a:solidFill>
          </p:grpSpPr>
          <p:sp>
            <p:nvSpPr>
              <p:cNvPr id="88" name="Rectangle 87">
                <a:extLst>
                  <a:ext uri="{FF2B5EF4-FFF2-40B4-BE49-F238E27FC236}">
                    <a16:creationId xmlns:a16="http://schemas.microsoft.com/office/drawing/2014/main" id="{95A3FB03-84A9-FDD1-64A1-484C839581C4}"/>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89" name="Parallelogram 88">
                <a:extLst>
                  <a:ext uri="{FF2B5EF4-FFF2-40B4-BE49-F238E27FC236}">
                    <a16:creationId xmlns:a16="http://schemas.microsoft.com/office/drawing/2014/main" id="{C9871920-104B-5AFB-A168-C78A89A43580}"/>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90" name="Parallelogram 89">
                <a:extLst>
                  <a:ext uri="{FF2B5EF4-FFF2-40B4-BE49-F238E27FC236}">
                    <a16:creationId xmlns:a16="http://schemas.microsoft.com/office/drawing/2014/main" id="{58686426-AEFC-82AB-2A6A-91357D377E0D}"/>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87" name="TextBox 86">
              <a:extLst>
                <a:ext uri="{FF2B5EF4-FFF2-40B4-BE49-F238E27FC236}">
                  <a16:creationId xmlns:a16="http://schemas.microsoft.com/office/drawing/2014/main" id="{AD77C281-898F-B8B9-A7CC-6175B554E798}"/>
                </a:ext>
              </a:extLst>
            </p:cNvPr>
            <p:cNvSpPr txBox="1"/>
            <p:nvPr/>
          </p:nvSpPr>
          <p:spPr>
            <a:xfrm>
              <a:off x="8787366" y="2503084"/>
              <a:ext cx="2005010" cy="414557"/>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16 years old</a:t>
              </a:r>
            </a:p>
          </p:txBody>
        </p:sp>
      </p:grpSp>
      <p:sp>
        <p:nvSpPr>
          <p:cNvPr id="4" name="TextBox 3">
            <a:extLst>
              <a:ext uri="{FF2B5EF4-FFF2-40B4-BE49-F238E27FC236}">
                <a16:creationId xmlns:a16="http://schemas.microsoft.com/office/drawing/2014/main" id="{195C391F-B991-E621-8AEC-A62DA1DC015A}"/>
              </a:ext>
            </a:extLst>
          </p:cNvPr>
          <p:cNvSpPr txBox="1"/>
          <p:nvPr/>
        </p:nvSpPr>
        <p:spPr>
          <a:xfrm>
            <a:off x="469055" y="306914"/>
            <a:ext cx="2008893" cy="400110"/>
          </a:xfrm>
          <a:prstGeom prst="rect">
            <a:avLst/>
          </a:prstGeom>
          <a:noFill/>
        </p:spPr>
        <p:txBody>
          <a:bodyPr wrap="square" rtlCol="0">
            <a:spAutoFit/>
          </a:bodyPr>
          <a:lstStyle/>
          <a:p>
            <a:r>
              <a:rPr lang="en-GB" sz="2000" b="1" dirty="0">
                <a:highlight>
                  <a:srgbClr val="FFFF00"/>
                </a:highlight>
                <a:latin typeface="Arial" panose="020B0604020202020204" pitchFamily="34" charset="0"/>
                <a:cs typeface="Arial" panose="020B0604020202020204" pitchFamily="34" charset="0"/>
              </a:rPr>
              <a:t>ADAPT</a:t>
            </a:r>
            <a:endParaRPr lang="en-BE" sz="2000" b="1" dirty="0">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1106655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2DEF2-A15A-E816-D109-4081DAB0DFEE}"/>
              </a:ext>
            </a:extLst>
          </p:cNvPr>
          <p:cNvSpPr>
            <a:spLocks noGrp="1"/>
          </p:cNvSpPr>
          <p:nvPr>
            <p:ph type="title"/>
          </p:nvPr>
        </p:nvSpPr>
        <p:spPr/>
        <p:txBody>
          <a:bodyPr/>
          <a:lstStyle/>
          <a:p>
            <a:pPr algn="l"/>
            <a:r>
              <a:rPr lang="en-GB" dirty="0"/>
              <a:t>Child protection risk analysis – Amina’s case</a:t>
            </a:r>
            <a:endParaRPr lang="en-BE" dirty="0"/>
          </a:p>
        </p:txBody>
      </p:sp>
      <p:sp>
        <p:nvSpPr>
          <p:cNvPr id="16" name="Cube 15">
            <a:extLst>
              <a:ext uri="{FF2B5EF4-FFF2-40B4-BE49-F238E27FC236}">
                <a16:creationId xmlns:a16="http://schemas.microsoft.com/office/drawing/2014/main" id="{5A492900-D267-D910-2D5A-FEF509564FAD}"/>
              </a:ext>
            </a:extLst>
          </p:cNvPr>
          <p:cNvSpPr/>
          <p:nvPr/>
        </p:nvSpPr>
        <p:spPr>
          <a:xfrm>
            <a:off x="3969329" y="2500867"/>
            <a:ext cx="2008893" cy="967403"/>
          </a:xfrm>
          <a:prstGeom prst="cube">
            <a:avLst/>
          </a:prstGeom>
          <a:solidFill>
            <a:schemeClr val="bg1"/>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17" name="Cube 16">
            <a:extLst>
              <a:ext uri="{FF2B5EF4-FFF2-40B4-BE49-F238E27FC236}">
                <a16:creationId xmlns:a16="http://schemas.microsoft.com/office/drawing/2014/main" id="{E6BEC6A6-5E30-88B5-6DF2-7034715111FF}"/>
              </a:ext>
            </a:extLst>
          </p:cNvPr>
          <p:cNvSpPr/>
          <p:nvPr/>
        </p:nvSpPr>
        <p:spPr>
          <a:xfrm>
            <a:off x="3969329" y="1560117"/>
            <a:ext cx="2008893" cy="967403"/>
          </a:xfrm>
          <a:prstGeom prst="cube">
            <a:avLst/>
          </a:prstGeom>
          <a:solidFill>
            <a:schemeClr val="bg1"/>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18" name="Cube 17">
            <a:extLst>
              <a:ext uri="{FF2B5EF4-FFF2-40B4-BE49-F238E27FC236}">
                <a16:creationId xmlns:a16="http://schemas.microsoft.com/office/drawing/2014/main" id="{CC59CE87-4D54-2498-BFD7-60880E90D097}"/>
              </a:ext>
            </a:extLst>
          </p:cNvPr>
          <p:cNvSpPr/>
          <p:nvPr/>
        </p:nvSpPr>
        <p:spPr>
          <a:xfrm>
            <a:off x="8680558" y="2512930"/>
            <a:ext cx="2008893" cy="967403"/>
          </a:xfrm>
          <a:prstGeom prst="cube">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19" name="Cube 18">
            <a:extLst>
              <a:ext uri="{FF2B5EF4-FFF2-40B4-BE49-F238E27FC236}">
                <a16:creationId xmlns:a16="http://schemas.microsoft.com/office/drawing/2014/main" id="{585F26DA-A81B-0EAD-8BE4-3263B8571973}"/>
              </a:ext>
            </a:extLst>
          </p:cNvPr>
          <p:cNvSpPr/>
          <p:nvPr/>
        </p:nvSpPr>
        <p:spPr>
          <a:xfrm>
            <a:off x="8680558" y="1532178"/>
            <a:ext cx="2008893" cy="967403"/>
          </a:xfrm>
          <a:prstGeom prst="cube">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20" name="Cube 19">
            <a:extLst>
              <a:ext uri="{FF2B5EF4-FFF2-40B4-BE49-F238E27FC236}">
                <a16:creationId xmlns:a16="http://schemas.microsoft.com/office/drawing/2014/main" id="{9E4731AC-C89F-6C9C-0AB8-7591C065656E}"/>
              </a:ext>
            </a:extLst>
          </p:cNvPr>
          <p:cNvSpPr/>
          <p:nvPr/>
        </p:nvSpPr>
        <p:spPr>
          <a:xfrm>
            <a:off x="3969329" y="4985001"/>
            <a:ext cx="2008893" cy="967403"/>
          </a:xfrm>
          <a:prstGeom prst="cube">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21" name="Cube 20">
            <a:extLst>
              <a:ext uri="{FF2B5EF4-FFF2-40B4-BE49-F238E27FC236}">
                <a16:creationId xmlns:a16="http://schemas.microsoft.com/office/drawing/2014/main" id="{69E76742-D683-8EE5-6C7D-C9A5B0E13672}"/>
              </a:ext>
            </a:extLst>
          </p:cNvPr>
          <p:cNvSpPr/>
          <p:nvPr/>
        </p:nvSpPr>
        <p:spPr>
          <a:xfrm>
            <a:off x="3969329" y="4065497"/>
            <a:ext cx="2008893" cy="967403"/>
          </a:xfrm>
          <a:prstGeom prst="cube">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22" name="Cube 21">
            <a:extLst>
              <a:ext uri="{FF2B5EF4-FFF2-40B4-BE49-F238E27FC236}">
                <a16:creationId xmlns:a16="http://schemas.microsoft.com/office/drawing/2014/main" id="{3AA84EF6-2291-4A8C-E1B8-006FEEE691AD}"/>
              </a:ext>
            </a:extLst>
          </p:cNvPr>
          <p:cNvSpPr/>
          <p:nvPr/>
        </p:nvSpPr>
        <p:spPr>
          <a:xfrm>
            <a:off x="8709605" y="4977806"/>
            <a:ext cx="2008893" cy="967403"/>
          </a:xfrm>
          <a:prstGeom prst="cube">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23" name="Cube 22">
            <a:extLst>
              <a:ext uri="{FF2B5EF4-FFF2-40B4-BE49-F238E27FC236}">
                <a16:creationId xmlns:a16="http://schemas.microsoft.com/office/drawing/2014/main" id="{4F688205-845E-CF51-7321-78EF9F7394C0}"/>
              </a:ext>
            </a:extLst>
          </p:cNvPr>
          <p:cNvSpPr/>
          <p:nvPr/>
        </p:nvSpPr>
        <p:spPr>
          <a:xfrm>
            <a:off x="8709605" y="4058302"/>
            <a:ext cx="2008893" cy="967403"/>
          </a:xfrm>
          <a:prstGeom prst="cube">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grpSp>
        <p:nvGrpSpPr>
          <p:cNvPr id="24" name="Group 23">
            <a:extLst>
              <a:ext uri="{FF2B5EF4-FFF2-40B4-BE49-F238E27FC236}">
                <a16:creationId xmlns:a16="http://schemas.microsoft.com/office/drawing/2014/main" id="{34A9EFA8-C745-8710-6710-EEA56E4D2136}"/>
              </a:ext>
            </a:extLst>
          </p:cNvPr>
          <p:cNvGrpSpPr/>
          <p:nvPr/>
        </p:nvGrpSpPr>
        <p:grpSpPr>
          <a:xfrm>
            <a:off x="6139450" y="4140569"/>
            <a:ext cx="2284022" cy="1913758"/>
            <a:chOff x="6259687" y="4130191"/>
            <a:chExt cx="2284022" cy="1913758"/>
          </a:xfrm>
          <a:solidFill>
            <a:schemeClr val="accent6">
              <a:lumMod val="60000"/>
              <a:lumOff val="40000"/>
            </a:schemeClr>
          </a:solidFill>
        </p:grpSpPr>
        <p:sp>
          <p:nvSpPr>
            <p:cNvPr id="25" name="Oval 24">
              <a:extLst>
                <a:ext uri="{FF2B5EF4-FFF2-40B4-BE49-F238E27FC236}">
                  <a16:creationId xmlns:a16="http://schemas.microsoft.com/office/drawing/2014/main" id="{92293011-2E6D-152B-8356-02E679CB0C93}"/>
                </a:ext>
              </a:extLst>
            </p:cNvPr>
            <p:cNvSpPr/>
            <p:nvPr/>
          </p:nvSpPr>
          <p:spPr>
            <a:xfrm>
              <a:off x="6259687" y="4130191"/>
              <a:ext cx="755183" cy="75518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6" name="Rectangle: Rounded Corners 25">
              <a:extLst>
                <a:ext uri="{FF2B5EF4-FFF2-40B4-BE49-F238E27FC236}">
                  <a16:creationId xmlns:a16="http://schemas.microsoft.com/office/drawing/2014/main" id="{637A13D6-2C86-642B-D9E3-43E5171B014D}"/>
                </a:ext>
              </a:extLst>
            </p:cNvPr>
            <p:cNvSpPr/>
            <p:nvPr/>
          </p:nvSpPr>
          <p:spPr>
            <a:xfrm rot="18175017">
              <a:off x="7114646" y="4482418"/>
              <a:ext cx="755258" cy="1101316"/>
            </a:xfrm>
            <a:prstGeom prst="roundRect">
              <a:avLst>
                <a:gd name="adj" fmla="val 4438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7" name="Rectangle: Rounded Corners 26">
              <a:extLst>
                <a:ext uri="{FF2B5EF4-FFF2-40B4-BE49-F238E27FC236}">
                  <a16:creationId xmlns:a16="http://schemas.microsoft.com/office/drawing/2014/main" id="{D26E9C8F-5D20-5E7B-08D4-30F984932BD6}"/>
                </a:ext>
              </a:extLst>
            </p:cNvPr>
            <p:cNvSpPr/>
            <p:nvPr/>
          </p:nvSpPr>
          <p:spPr>
            <a:xfrm rot="2833693">
              <a:off x="7462045" y="5184310"/>
              <a:ext cx="312942" cy="55582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8" name="Rectangle: Rounded Corners 27">
              <a:extLst>
                <a:ext uri="{FF2B5EF4-FFF2-40B4-BE49-F238E27FC236}">
                  <a16:creationId xmlns:a16="http://schemas.microsoft.com/office/drawing/2014/main" id="{10462592-A9C2-6676-EBA7-CF05D778AA1B}"/>
                </a:ext>
              </a:extLst>
            </p:cNvPr>
            <p:cNvSpPr/>
            <p:nvPr/>
          </p:nvSpPr>
          <p:spPr>
            <a:xfrm rot="9538565">
              <a:off x="7427004" y="5418232"/>
              <a:ext cx="308549" cy="62571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9" name="Rectangle: Rounded Corners 28">
              <a:extLst>
                <a:ext uri="{FF2B5EF4-FFF2-40B4-BE49-F238E27FC236}">
                  <a16:creationId xmlns:a16="http://schemas.microsoft.com/office/drawing/2014/main" id="{102BF318-13B1-3923-75E7-36B21E460AB5}"/>
                </a:ext>
              </a:extLst>
            </p:cNvPr>
            <p:cNvSpPr/>
            <p:nvPr/>
          </p:nvSpPr>
          <p:spPr>
            <a:xfrm rot="9538565">
              <a:off x="7839999" y="4926558"/>
              <a:ext cx="310445" cy="9120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0" name="Rectangle: Rounded Corners 29">
              <a:extLst>
                <a:ext uri="{FF2B5EF4-FFF2-40B4-BE49-F238E27FC236}">
                  <a16:creationId xmlns:a16="http://schemas.microsoft.com/office/drawing/2014/main" id="{BE01F359-A9A8-2C6C-8AA5-84AD38145528}"/>
                </a:ext>
              </a:extLst>
            </p:cNvPr>
            <p:cNvSpPr/>
            <p:nvPr/>
          </p:nvSpPr>
          <p:spPr>
            <a:xfrm rot="7638124">
              <a:off x="8078098" y="5454895"/>
              <a:ext cx="310445" cy="62077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9" name="Rectangle: Rounded Corners 38">
              <a:extLst>
                <a:ext uri="{FF2B5EF4-FFF2-40B4-BE49-F238E27FC236}">
                  <a16:creationId xmlns:a16="http://schemas.microsoft.com/office/drawing/2014/main" id="{36820DD9-A458-3E77-498A-8F43461FA6D0}"/>
                </a:ext>
              </a:extLst>
            </p:cNvPr>
            <p:cNvSpPr/>
            <p:nvPr/>
          </p:nvSpPr>
          <p:spPr>
            <a:xfrm rot="3168656">
              <a:off x="7293969" y="4091882"/>
              <a:ext cx="318606" cy="90107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40" name="Rectangle: Rounded Corners 39">
              <a:extLst>
                <a:ext uri="{FF2B5EF4-FFF2-40B4-BE49-F238E27FC236}">
                  <a16:creationId xmlns:a16="http://schemas.microsoft.com/office/drawing/2014/main" id="{EF0B4944-F441-105B-3A28-971D01922347}"/>
                </a:ext>
              </a:extLst>
            </p:cNvPr>
            <p:cNvSpPr/>
            <p:nvPr/>
          </p:nvSpPr>
          <p:spPr>
            <a:xfrm rot="5220404">
              <a:off x="7755334" y="3963787"/>
              <a:ext cx="306290" cy="73809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pic>
          <p:nvPicPr>
            <p:cNvPr id="41" name="Graphic 40" descr="Water with solid fill">
              <a:extLst>
                <a:ext uri="{FF2B5EF4-FFF2-40B4-BE49-F238E27FC236}">
                  <a16:creationId xmlns:a16="http://schemas.microsoft.com/office/drawing/2014/main" id="{DA646B04-93B3-F966-09C9-9176EF94779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9177277">
              <a:off x="6695155" y="4232721"/>
              <a:ext cx="200226" cy="200226"/>
            </a:xfrm>
            <a:prstGeom prst="rect">
              <a:avLst/>
            </a:prstGeom>
          </p:spPr>
        </p:pic>
        <p:sp>
          <p:nvSpPr>
            <p:cNvPr id="42" name="Rectangle: Rounded Corners 41">
              <a:extLst>
                <a:ext uri="{FF2B5EF4-FFF2-40B4-BE49-F238E27FC236}">
                  <a16:creationId xmlns:a16="http://schemas.microsoft.com/office/drawing/2014/main" id="{9DCD48E7-8D4F-E55F-7A96-06672401AEC7}"/>
                </a:ext>
              </a:extLst>
            </p:cNvPr>
            <p:cNvSpPr/>
            <p:nvPr/>
          </p:nvSpPr>
          <p:spPr>
            <a:xfrm rot="2024775">
              <a:off x="6744743" y="4729150"/>
              <a:ext cx="318606" cy="100856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pic>
          <p:nvPicPr>
            <p:cNvPr id="43" name="Graphic 42" descr="Water with solid fill">
              <a:extLst>
                <a:ext uri="{FF2B5EF4-FFF2-40B4-BE49-F238E27FC236}">
                  <a16:creationId xmlns:a16="http://schemas.microsoft.com/office/drawing/2014/main" id="{B64461D0-CFCC-8578-4319-433DAA9925D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9177277">
              <a:off x="6532454" y="4188872"/>
              <a:ext cx="200226" cy="200226"/>
            </a:xfrm>
            <a:prstGeom prst="rect">
              <a:avLst/>
            </a:prstGeom>
          </p:spPr>
        </p:pic>
      </p:grpSp>
      <p:sp>
        <p:nvSpPr>
          <p:cNvPr id="44" name="TextBox 43">
            <a:extLst>
              <a:ext uri="{FF2B5EF4-FFF2-40B4-BE49-F238E27FC236}">
                <a16:creationId xmlns:a16="http://schemas.microsoft.com/office/drawing/2014/main" id="{18FED61B-4309-B6AF-0E8F-EFD40D050579}"/>
              </a:ext>
            </a:extLst>
          </p:cNvPr>
          <p:cNvSpPr txBox="1"/>
          <p:nvPr/>
        </p:nvSpPr>
        <p:spPr>
          <a:xfrm>
            <a:off x="1163637" y="2772447"/>
            <a:ext cx="2008893" cy="707886"/>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RISK FACTORS</a:t>
            </a:r>
            <a:endParaRPr lang="en-BE" sz="2000" b="1" dirty="0">
              <a:latin typeface="Arial" panose="020B0604020202020204" pitchFamily="34" charset="0"/>
              <a:cs typeface="Arial" panose="020B0604020202020204" pitchFamily="34" charset="0"/>
            </a:endParaRPr>
          </a:p>
        </p:txBody>
      </p:sp>
      <p:sp>
        <p:nvSpPr>
          <p:cNvPr id="45" name="TextBox 44">
            <a:extLst>
              <a:ext uri="{FF2B5EF4-FFF2-40B4-BE49-F238E27FC236}">
                <a16:creationId xmlns:a16="http://schemas.microsoft.com/office/drawing/2014/main" id="{78E2AF61-3803-B320-B2B9-5AA9261523AD}"/>
              </a:ext>
            </a:extLst>
          </p:cNvPr>
          <p:cNvSpPr txBox="1"/>
          <p:nvPr/>
        </p:nvSpPr>
        <p:spPr>
          <a:xfrm>
            <a:off x="1163637" y="4054709"/>
            <a:ext cx="2008893" cy="707886"/>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PROTECTIVE FACTORS</a:t>
            </a:r>
            <a:endParaRPr lang="en-BE" sz="2000" b="1" dirty="0">
              <a:latin typeface="Arial" panose="020B0604020202020204" pitchFamily="34" charset="0"/>
              <a:cs typeface="Arial" panose="020B0604020202020204" pitchFamily="34" charset="0"/>
            </a:endParaRPr>
          </a:p>
        </p:txBody>
      </p:sp>
      <p:sp>
        <p:nvSpPr>
          <p:cNvPr id="46" name="Rectangle: Rounded Corners 45">
            <a:extLst>
              <a:ext uri="{FF2B5EF4-FFF2-40B4-BE49-F238E27FC236}">
                <a16:creationId xmlns:a16="http://schemas.microsoft.com/office/drawing/2014/main" id="{B80FD756-0BE7-4D12-F426-851DADA2A0DA}"/>
              </a:ext>
            </a:extLst>
          </p:cNvPr>
          <p:cNvSpPr/>
          <p:nvPr/>
        </p:nvSpPr>
        <p:spPr>
          <a:xfrm>
            <a:off x="940280" y="3691097"/>
            <a:ext cx="9973445" cy="142471"/>
          </a:xfrm>
          <a:prstGeom prst="round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latin typeface="Arial" panose="020B0604020202020204" pitchFamily="34" charset="0"/>
              <a:cs typeface="Arial" panose="020B0604020202020204" pitchFamily="34" charset="0"/>
            </a:endParaRPr>
          </a:p>
        </p:txBody>
      </p:sp>
      <p:grpSp>
        <p:nvGrpSpPr>
          <p:cNvPr id="47" name="Group 46">
            <a:extLst>
              <a:ext uri="{FF2B5EF4-FFF2-40B4-BE49-F238E27FC236}">
                <a16:creationId xmlns:a16="http://schemas.microsoft.com/office/drawing/2014/main" id="{8A73FBE1-CFF7-9952-E7CF-7DD38EED7B4C}"/>
              </a:ext>
            </a:extLst>
          </p:cNvPr>
          <p:cNvGrpSpPr/>
          <p:nvPr/>
        </p:nvGrpSpPr>
        <p:grpSpPr>
          <a:xfrm>
            <a:off x="10228983" y="337468"/>
            <a:ext cx="1587872" cy="1368854"/>
            <a:chOff x="10228983" y="337468"/>
            <a:chExt cx="1587872" cy="1368854"/>
          </a:xfrm>
        </p:grpSpPr>
        <p:sp>
          <p:nvSpPr>
            <p:cNvPr id="48" name="Hexagon 47">
              <a:extLst>
                <a:ext uri="{FF2B5EF4-FFF2-40B4-BE49-F238E27FC236}">
                  <a16:creationId xmlns:a16="http://schemas.microsoft.com/office/drawing/2014/main" id="{B0A76412-2A04-5330-498B-D30CE0240057}"/>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49" name="Group 48">
              <a:extLst>
                <a:ext uri="{FF2B5EF4-FFF2-40B4-BE49-F238E27FC236}">
                  <a16:creationId xmlns:a16="http://schemas.microsoft.com/office/drawing/2014/main" id="{60B787A8-F415-1FDC-44B1-B2603911726B}"/>
                </a:ext>
              </a:extLst>
            </p:cNvPr>
            <p:cNvGrpSpPr/>
            <p:nvPr/>
          </p:nvGrpSpPr>
          <p:grpSpPr>
            <a:xfrm>
              <a:off x="10621771" y="762700"/>
              <a:ext cx="562136" cy="634675"/>
              <a:chOff x="760175" y="830142"/>
              <a:chExt cx="867619" cy="979579"/>
            </a:xfrm>
          </p:grpSpPr>
          <p:sp>
            <p:nvSpPr>
              <p:cNvPr id="53" name="Rectangle 52">
                <a:extLst>
                  <a:ext uri="{FF2B5EF4-FFF2-40B4-BE49-F238E27FC236}">
                    <a16:creationId xmlns:a16="http://schemas.microsoft.com/office/drawing/2014/main" id="{C165103F-CB9D-5F0E-A1AC-4EA2ECAC4D9F}"/>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accent1"/>
                    </a:solidFill>
                    <a:latin typeface="Arial" panose="020B0604020202020204" pitchFamily="34" charset="0"/>
                    <a:cs typeface="Arial" panose="020B0604020202020204" pitchFamily="34" charset="0"/>
                  </a:rPr>
                  <a:t>107-</a:t>
                </a:r>
              </a:p>
              <a:p>
                <a:pPr algn="ctr"/>
                <a:r>
                  <a:rPr lang="en-CA" sz="1600" b="1" dirty="0">
                    <a:solidFill>
                      <a:schemeClr val="accent1"/>
                    </a:solidFill>
                    <a:latin typeface="Arial" panose="020B0604020202020204" pitchFamily="34" charset="0"/>
                    <a:cs typeface="Arial" panose="020B0604020202020204" pitchFamily="34" charset="0"/>
                  </a:rPr>
                  <a:t>108</a:t>
                </a:r>
              </a:p>
            </p:txBody>
          </p:sp>
          <p:sp>
            <p:nvSpPr>
              <p:cNvPr id="54" name="Rectangle 53">
                <a:extLst>
                  <a:ext uri="{FF2B5EF4-FFF2-40B4-BE49-F238E27FC236}">
                    <a16:creationId xmlns:a16="http://schemas.microsoft.com/office/drawing/2014/main" id="{5AC6863A-5365-DC46-5CE4-CBB53528FF33}"/>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50" name="Group 49">
              <a:extLst>
                <a:ext uri="{FF2B5EF4-FFF2-40B4-BE49-F238E27FC236}">
                  <a16:creationId xmlns:a16="http://schemas.microsoft.com/office/drawing/2014/main" id="{A90C4297-AC5E-2B38-E575-BBE4AEB9C3C1}"/>
                </a:ext>
              </a:extLst>
            </p:cNvPr>
            <p:cNvGrpSpPr/>
            <p:nvPr/>
          </p:nvGrpSpPr>
          <p:grpSpPr>
            <a:xfrm>
              <a:off x="11325415" y="762701"/>
              <a:ext cx="182192" cy="634674"/>
              <a:chOff x="2121762" y="2323619"/>
              <a:chExt cx="200378" cy="825210"/>
            </a:xfrm>
          </p:grpSpPr>
          <p:sp>
            <p:nvSpPr>
              <p:cNvPr id="51" name="Isosceles Triangle 50">
                <a:extLst>
                  <a:ext uri="{FF2B5EF4-FFF2-40B4-BE49-F238E27FC236}">
                    <a16:creationId xmlns:a16="http://schemas.microsoft.com/office/drawing/2014/main" id="{AF2D09FF-E1D4-0A79-8C8E-268E9155CEE9}"/>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2" name="Rectangle 51">
                <a:extLst>
                  <a:ext uri="{FF2B5EF4-FFF2-40B4-BE49-F238E27FC236}">
                    <a16:creationId xmlns:a16="http://schemas.microsoft.com/office/drawing/2014/main" id="{8E7BE8DB-EE97-6D3C-9921-0DD3BEE9F2F9}"/>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4" name="TextBox 3">
            <a:extLst>
              <a:ext uri="{FF2B5EF4-FFF2-40B4-BE49-F238E27FC236}">
                <a16:creationId xmlns:a16="http://schemas.microsoft.com/office/drawing/2014/main" id="{6F00C608-7761-73DA-0332-DF0ECB0893FE}"/>
              </a:ext>
            </a:extLst>
          </p:cNvPr>
          <p:cNvSpPr txBox="1"/>
          <p:nvPr/>
        </p:nvSpPr>
        <p:spPr>
          <a:xfrm>
            <a:off x="299210" y="1294113"/>
            <a:ext cx="2008893" cy="400110"/>
          </a:xfrm>
          <a:prstGeom prst="rect">
            <a:avLst/>
          </a:prstGeom>
          <a:noFill/>
        </p:spPr>
        <p:txBody>
          <a:bodyPr wrap="square" rtlCol="0">
            <a:spAutoFit/>
          </a:bodyPr>
          <a:lstStyle/>
          <a:p>
            <a:r>
              <a:rPr lang="en-GB" sz="2000" b="1" dirty="0">
                <a:highlight>
                  <a:srgbClr val="FFFF00"/>
                </a:highlight>
                <a:latin typeface="Arial" panose="020B0604020202020204" pitchFamily="34" charset="0"/>
                <a:cs typeface="Arial" panose="020B0604020202020204" pitchFamily="34" charset="0"/>
              </a:rPr>
              <a:t>ADAPT</a:t>
            </a:r>
            <a:endParaRPr lang="en-BE" sz="2000" b="1" dirty="0">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672740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3" name="Title 72">
            <a:extLst>
              <a:ext uri="{FF2B5EF4-FFF2-40B4-BE49-F238E27FC236}">
                <a16:creationId xmlns:a16="http://schemas.microsoft.com/office/drawing/2014/main" id="{777994BD-A3D2-DD1D-5B8C-164CDCFBC20D}"/>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26410191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8AD75-7093-B577-159A-B7290D814686}"/>
              </a:ext>
            </a:extLst>
          </p:cNvPr>
          <p:cNvSpPr>
            <a:spLocks noGrp="1"/>
          </p:cNvSpPr>
          <p:nvPr>
            <p:ph type="title"/>
          </p:nvPr>
        </p:nvSpPr>
        <p:spPr/>
        <p:txBody>
          <a:bodyPr>
            <a:normAutofit fontScale="90000"/>
          </a:bodyPr>
          <a:lstStyle/>
          <a:p>
            <a:r>
              <a:rPr lang="en-GB" dirty="0"/>
              <a:t>Case management process - Identification and registration</a:t>
            </a:r>
            <a:endParaRPr lang="en-BE" dirty="0"/>
          </a:p>
        </p:txBody>
      </p:sp>
      <p:sp>
        <p:nvSpPr>
          <p:cNvPr id="3" name="Flowchart: Process 2">
            <a:extLst>
              <a:ext uri="{FF2B5EF4-FFF2-40B4-BE49-F238E27FC236}">
                <a16:creationId xmlns:a16="http://schemas.microsoft.com/office/drawing/2014/main" id="{2A92026D-BF75-D4AB-CFC6-61E1E2187D57}"/>
              </a:ext>
            </a:extLst>
          </p:cNvPr>
          <p:cNvSpPr/>
          <p:nvPr/>
        </p:nvSpPr>
        <p:spPr>
          <a:xfrm>
            <a:off x="1696716" y="1591962"/>
            <a:ext cx="3823950" cy="120721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Step 1: Identification and registration</a:t>
            </a:r>
            <a:endParaRPr lang="en-US" b="1" dirty="0">
              <a:latin typeface="Arial" panose="020B0604020202020204" pitchFamily="34" charset="0"/>
              <a:cs typeface="Arial" panose="020B0604020202020204" pitchFamily="34" charset="0"/>
            </a:endParaRPr>
          </a:p>
        </p:txBody>
      </p:sp>
      <p:sp>
        <p:nvSpPr>
          <p:cNvPr id="6" name="Flowchart: Process 5">
            <a:extLst>
              <a:ext uri="{FF2B5EF4-FFF2-40B4-BE49-F238E27FC236}">
                <a16:creationId xmlns:a16="http://schemas.microsoft.com/office/drawing/2014/main" id="{32F5F142-6CA5-8696-643C-91A813EE624C}"/>
              </a:ext>
            </a:extLst>
          </p:cNvPr>
          <p:cNvSpPr/>
          <p:nvPr/>
        </p:nvSpPr>
        <p:spPr>
          <a:xfrm>
            <a:off x="1696716" y="2806325"/>
            <a:ext cx="3823950" cy="719705"/>
          </a:xfrm>
          <a:prstGeom prst="flowChartProcess">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solidFill>
                  <a:schemeClr val="tx1"/>
                </a:solidFill>
                <a:latin typeface="Arial" panose="020B0604020202020204" pitchFamily="34" charset="0"/>
                <a:cs typeface="Arial" panose="020B0604020202020204" pitchFamily="34" charset="0"/>
              </a:rPr>
              <a:t>Is there a child protection risk?</a:t>
            </a:r>
            <a:endParaRPr lang="en-US" dirty="0">
              <a:solidFill>
                <a:schemeClr val="tx1"/>
              </a:solidFill>
              <a:latin typeface="Arial" panose="020B0604020202020204" pitchFamily="34" charset="0"/>
              <a:cs typeface="Arial" panose="020B0604020202020204" pitchFamily="34" charset="0"/>
            </a:endParaRPr>
          </a:p>
        </p:txBody>
      </p:sp>
      <p:cxnSp>
        <p:nvCxnSpPr>
          <p:cNvPr id="20" name="Straight Arrow Connector 19">
            <a:extLst>
              <a:ext uri="{FF2B5EF4-FFF2-40B4-BE49-F238E27FC236}">
                <a16:creationId xmlns:a16="http://schemas.microsoft.com/office/drawing/2014/main" id="{06865226-1E71-59D2-7976-6629B5DD24C8}"/>
              </a:ext>
            </a:extLst>
          </p:cNvPr>
          <p:cNvCxnSpPr>
            <a:cxnSpLocks/>
            <a:stCxn id="6" idx="2"/>
            <a:endCxn id="21" idx="0"/>
          </p:cNvCxnSpPr>
          <p:nvPr/>
        </p:nvCxnSpPr>
        <p:spPr>
          <a:xfrm>
            <a:off x="3608691" y="3526030"/>
            <a:ext cx="0" cy="86535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1" name="Flowchart: Process 20">
            <a:extLst>
              <a:ext uri="{FF2B5EF4-FFF2-40B4-BE49-F238E27FC236}">
                <a16:creationId xmlns:a16="http://schemas.microsoft.com/office/drawing/2014/main" id="{20EF1DDC-F5F6-84D3-B19E-C3FCC62D6718}"/>
              </a:ext>
            </a:extLst>
          </p:cNvPr>
          <p:cNvSpPr/>
          <p:nvPr/>
        </p:nvSpPr>
        <p:spPr>
          <a:xfrm>
            <a:off x="1696716" y="4391382"/>
            <a:ext cx="3823950" cy="120721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Go to the next </a:t>
            </a:r>
            <a:br>
              <a:rPr lang="en-CA" b="1" dirty="0">
                <a:latin typeface="Arial" panose="020B0604020202020204" pitchFamily="34" charset="0"/>
                <a:cs typeface="Arial" panose="020B0604020202020204" pitchFamily="34" charset="0"/>
              </a:rPr>
            </a:br>
            <a:r>
              <a:rPr lang="en-CA" b="1" dirty="0">
                <a:latin typeface="Arial" panose="020B0604020202020204" pitchFamily="34" charset="0"/>
                <a:cs typeface="Arial" panose="020B0604020202020204" pitchFamily="34" charset="0"/>
              </a:rPr>
              <a:t>case management step</a:t>
            </a:r>
            <a:endParaRPr lang="en-US" b="1" dirty="0">
              <a:latin typeface="Arial" panose="020B0604020202020204" pitchFamily="34" charset="0"/>
              <a:cs typeface="Arial" panose="020B0604020202020204" pitchFamily="34" charset="0"/>
            </a:endParaRPr>
          </a:p>
        </p:txBody>
      </p:sp>
      <p:cxnSp>
        <p:nvCxnSpPr>
          <p:cNvPr id="25" name="Straight Arrow Connector 24">
            <a:extLst>
              <a:ext uri="{FF2B5EF4-FFF2-40B4-BE49-F238E27FC236}">
                <a16:creationId xmlns:a16="http://schemas.microsoft.com/office/drawing/2014/main" id="{7F5F602B-1E52-2A18-A2C2-87608CD8FEF0}"/>
              </a:ext>
            </a:extLst>
          </p:cNvPr>
          <p:cNvCxnSpPr>
            <a:cxnSpLocks/>
            <a:stCxn id="6" idx="3"/>
          </p:cNvCxnSpPr>
          <p:nvPr/>
        </p:nvCxnSpPr>
        <p:spPr>
          <a:xfrm>
            <a:off x="5520666" y="3166178"/>
            <a:ext cx="1871830"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30" name="Flowchart: Process 29">
            <a:extLst>
              <a:ext uri="{FF2B5EF4-FFF2-40B4-BE49-F238E27FC236}">
                <a16:creationId xmlns:a16="http://schemas.microsoft.com/office/drawing/2014/main" id="{48F6D542-2356-ACEE-3143-5B8137E0ABA7}"/>
              </a:ext>
            </a:extLst>
          </p:cNvPr>
          <p:cNvSpPr/>
          <p:nvPr/>
        </p:nvSpPr>
        <p:spPr>
          <a:xfrm>
            <a:off x="7392498" y="1591961"/>
            <a:ext cx="3343634" cy="4006639"/>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9850" algn="ctr">
              <a:spcAft>
                <a:spcPts val="600"/>
              </a:spcAft>
            </a:pPr>
            <a:r>
              <a:rPr lang="en-CA" sz="2000" b="1" dirty="0">
                <a:latin typeface="Arial" panose="020B0604020202020204" pitchFamily="34" charset="0"/>
                <a:cs typeface="Arial" panose="020B0604020202020204" pitchFamily="34" charset="0"/>
              </a:rPr>
              <a:t>???</a:t>
            </a:r>
          </a:p>
          <a:p>
            <a:pPr marL="69850" algn="ctr">
              <a:spcAft>
                <a:spcPts val="600"/>
              </a:spcAft>
            </a:pPr>
            <a:endParaRPr lang="en-US" sz="2000" b="1" dirty="0">
              <a:latin typeface="Arial" panose="020B0604020202020204" pitchFamily="34" charset="0"/>
              <a:cs typeface="Arial" panose="020B0604020202020204" pitchFamily="34" charset="0"/>
            </a:endParaRPr>
          </a:p>
        </p:txBody>
      </p:sp>
      <p:sp>
        <p:nvSpPr>
          <p:cNvPr id="43" name="TextBox 42">
            <a:extLst>
              <a:ext uri="{FF2B5EF4-FFF2-40B4-BE49-F238E27FC236}">
                <a16:creationId xmlns:a16="http://schemas.microsoft.com/office/drawing/2014/main" id="{F490C7E9-3566-0A09-F2D4-A32EB255DD67}"/>
              </a:ext>
            </a:extLst>
          </p:cNvPr>
          <p:cNvSpPr txBox="1"/>
          <p:nvPr/>
        </p:nvSpPr>
        <p:spPr>
          <a:xfrm>
            <a:off x="6151333" y="2594123"/>
            <a:ext cx="610496" cy="369332"/>
          </a:xfrm>
          <a:prstGeom prst="rect">
            <a:avLst/>
          </a:prstGeom>
          <a:noFill/>
        </p:spPr>
        <p:txBody>
          <a:bodyPr wrap="square">
            <a:spAutoFit/>
          </a:bodyPr>
          <a:lstStyle/>
          <a:p>
            <a:r>
              <a:rPr lang="en-CA" sz="1800" b="1" dirty="0">
                <a:latin typeface="Arial" panose="020B0604020202020204" pitchFamily="34" charset="0"/>
                <a:cs typeface="Arial" panose="020B0604020202020204" pitchFamily="34" charset="0"/>
              </a:rPr>
              <a:t>NO</a:t>
            </a:r>
            <a:endParaRPr lang="en-US" dirty="0"/>
          </a:p>
        </p:txBody>
      </p:sp>
      <p:sp>
        <p:nvSpPr>
          <p:cNvPr id="44" name="TextBox 43">
            <a:extLst>
              <a:ext uri="{FF2B5EF4-FFF2-40B4-BE49-F238E27FC236}">
                <a16:creationId xmlns:a16="http://schemas.microsoft.com/office/drawing/2014/main" id="{BE50C853-F60E-74ED-C476-2FBCAA1CA8F7}"/>
              </a:ext>
            </a:extLst>
          </p:cNvPr>
          <p:cNvSpPr txBox="1"/>
          <p:nvPr/>
        </p:nvSpPr>
        <p:spPr>
          <a:xfrm>
            <a:off x="3823247" y="3777517"/>
            <a:ext cx="781025" cy="369332"/>
          </a:xfrm>
          <a:prstGeom prst="rect">
            <a:avLst/>
          </a:prstGeom>
          <a:noFill/>
        </p:spPr>
        <p:txBody>
          <a:bodyPr wrap="square">
            <a:spAutoFit/>
          </a:bodyPr>
          <a:lstStyle/>
          <a:p>
            <a:r>
              <a:rPr lang="en-CA" sz="1800" b="1" dirty="0">
                <a:latin typeface="Arial" panose="020B0604020202020204" pitchFamily="34" charset="0"/>
                <a:cs typeface="Arial" panose="020B0604020202020204" pitchFamily="34" charset="0"/>
              </a:rPr>
              <a:t>YES</a:t>
            </a:r>
            <a:endParaRPr lang="en-US" dirty="0"/>
          </a:p>
        </p:txBody>
      </p:sp>
    </p:spTree>
    <p:extLst>
      <p:ext uri="{BB962C8B-B14F-4D97-AF65-F5344CB8AC3E}">
        <p14:creationId xmlns:p14="http://schemas.microsoft.com/office/powerpoint/2010/main" val="3403276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8AD75-7093-B577-159A-B7290D814686}"/>
              </a:ext>
            </a:extLst>
          </p:cNvPr>
          <p:cNvSpPr>
            <a:spLocks noGrp="1"/>
          </p:cNvSpPr>
          <p:nvPr>
            <p:ph type="title"/>
          </p:nvPr>
        </p:nvSpPr>
        <p:spPr/>
        <p:txBody>
          <a:bodyPr>
            <a:normAutofit fontScale="90000"/>
          </a:bodyPr>
          <a:lstStyle/>
          <a:p>
            <a:r>
              <a:rPr lang="en-GB" dirty="0"/>
              <a:t>Case management process - Identification and registration</a:t>
            </a:r>
            <a:endParaRPr lang="en-BE" dirty="0"/>
          </a:p>
        </p:txBody>
      </p:sp>
      <p:sp>
        <p:nvSpPr>
          <p:cNvPr id="3" name="Flowchart: Process 2">
            <a:extLst>
              <a:ext uri="{FF2B5EF4-FFF2-40B4-BE49-F238E27FC236}">
                <a16:creationId xmlns:a16="http://schemas.microsoft.com/office/drawing/2014/main" id="{DCF69B42-0755-E9CD-DA80-2058CA187E28}"/>
              </a:ext>
            </a:extLst>
          </p:cNvPr>
          <p:cNvSpPr/>
          <p:nvPr/>
        </p:nvSpPr>
        <p:spPr>
          <a:xfrm>
            <a:off x="1675201" y="1591962"/>
            <a:ext cx="3823950" cy="120721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Step 1: Identification and registration</a:t>
            </a:r>
            <a:endParaRPr lang="en-US" b="1" dirty="0">
              <a:latin typeface="Arial" panose="020B0604020202020204" pitchFamily="34" charset="0"/>
              <a:cs typeface="Arial" panose="020B0604020202020204" pitchFamily="34" charset="0"/>
            </a:endParaRPr>
          </a:p>
        </p:txBody>
      </p:sp>
      <p:sp>
        <p:nvSpPr>
          <p:cNvPr id="6" name="Flowchart: Process 5">
            <a:extLst>
              <a:ext uri="{FF2B5EF4-FFF2-40B4-BE49-F238E27FC236}">
                <a16:creationId xmlns:a16="http://schemas.microsoft.com/office/drawing/2014/main" id="{F176718B-C74A-B24C-E24D-73E7F497038D}"/>
              </a:ext>
            </a:extLst>
          </p:cNvPr>
          <p:cNvSpPr/>
          <p:nvPr/>
        </p:nvSpPr>
        <p:spPr>
          <a:xfrm>
            <a:off x="1675201" y="2806325"/>
            <a:ext cx="3823950" cy="719705"/>
          </a:xfrm>
          <a:prstGeom prst="flowChartProcess">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solidFill>
                  <a:schemeClr val="tx1"/>
                </a:solidFill>
                <a:latin typeface="Arial" panose="020B0604020202020204" pitchFamily="34" charset="0"/>
                <a:cs typeface="Arial" panose="020B0604020202020204" pitchFamily="34" charset="0"/>
              </a:rPr>
              <a:t>Is there a child protection risk?</a:t>
            </a:r>
            <a:endParaRPr lang="en-US" dirty="0">
              <a:solidFill>
                <a:schemeClr val="tx1"/>
              </a:solidFill>
              <a:latin typeface="Arial" panose="020B0604020202020204" pitchFamily="34" charset="0"/>
              <a:cs typeface="Arial" panose="020B0604020202020204" pitchFamily="34" charset="0"/>
            </a:endParaRPr>
          </a:p>
        </p:txBody>
      </p:sp>
      <p:cxnSp>
        <p:nvCxnSpPr>
          <p:cNvPr id="7" name="Straight Arrow Connector 6">
            <a:extLst>
              <a:ext uri="{FF2B5EF4-FFF2-40B4-BE49-F238E27FC236}">
                <a16:creationId xmlns:a16="http://schemas.microsoft.com/office/drawing/2014/main" id="{68F5EC07-B6A1-F7D7-7B02-A75DF4575834}"/>
              </a:ext>
            </a:extLst>
          </p:cNvPr>
          <p:cNvCxnSpPr>
            <a:cxnSpLocks/>
            <a:stCxn id="6" idx="2"/>
            <a:endCxn id="8" idx="0"/>
          </p:cNvCxnSpPr>
          <p:nvPr/>
        </p:nvCxnSpPr>
        <p:spPr>
          <a:xfrm>
            <a:off x="3587176" y="3526030"/>
            <a:ext cx="0" cy="86535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8" name="Flowchart: Process 7">
            <a:extLst>
              <a:ext uri="{FF2B5EF4-FFF2-40B4-BE49-F238E27FC236}">
                <a16:creationId xmlns:a16="http://schemas.microsoft.com/office/drawing/2014/main" id="{45C42357-02D4-9BEB-6F5F-DCBB785F4123}"/>
              </a:ext>
            </a:extLst>
          </p:cNvPr>
          <p:cNvSpPr/>
          <p:nvPr/>
        </p:nvSpPr>
        <p:spPr>
          <a:xfrm>
            <a:off x="1675201" y="4391382"/>
            <a:ext cx="3823950" cy="120721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Go to the next </a:t>
            </a:r>
            <a:br>
              <a:rPr lang="en-CA" b="1" dirty="0">
                <a:latin typeface="Arial" panose="020B0604020202020204" pitchFamily="34" charset="0"/>
                <a:cs typeface="Arial" panose="020B0604020202020204" pitchFamily="34" charset="0"/>
              </a:rPr>
            </a:br>
            <a:r>
              <a:rPr lang="en-CA" b="1" dirty="0">
                <a:latin typeface="Arial" panose="020B0604020202020204" pitchFamily="34" charset="0"/>
                <a:cs typeface="Arial" panose="020B0604020202020204" pitchFamily="34" charset="0"/>
              </a:rPr>
              <a:t>case management step</a:t>
            </a:r>
            <a:endParaRPr lang="en-US" b="1" dirty="0">
              <a:latin typeface="Arial" panose="020B0604020202020204" pitchFamily="34" charset="0"/>
              <a:cs typeface="Arial" panose="020B0604020202020204" pitchFamily="34" charset="0"/>
            </a:endParaRPr>
          </a:p>
        </p:txBody>
      </p:sp>
      <p:cxnSp>
        <p:nvCxnSpPr>
          <p:cNvPr id="9" name="Straight Arrow Connector 8">
            <a:extLst>
              <a:ext uri="{FF2B5EF4-FFF2-40B4-BE49-F238E27FC236}">
                <a16:creationId xmlns:a16="http://schemas.microsoft.com/office/drawing/2014/main" id="{44CDBD14-71CC-936A-4A2D-B4AB7F2E287C}"/>
              </a:ext>
            </a:extLst>
          </p:cNvPr>
          <p:cNvCxnSpPr>
            <a:cxnSpLocks/>
            <a:stCxn id="6" idx="3"/>
          </p:cNvCxnSpPr>
          <p:nvPr/>
        </p:nvCxnSpPr>
        <p:spPr>
          <a:xfrm>
            <a:off x="5499151" y="3166178"/>
            <a:ext cx="1871830"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0" name="Flowchart: Process 9">
            <a:extLst>
              <a:ext uri="{FF2B5EF4-FFF2-40B4-BE49-F238E27FC236}">
                <a16:creationId xmlns:a16="http://schemas.microsoft.com/office/drawing/2014/main" id="{97287462-1320-CBAB-6FE4-F66CED4B660A}"/>
              </a:ext>
            </a:extLst>
          </p:cNvPr>
          <p:cNvSpPr/>
          <p:nvPr/>
        </p:nvSpPr>
        <p:spPr>
          <a:xfrm>
            <a:off x="7370983" y="1591961"/>
            <a:ext cx="3343634" cy="4006639"/>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5600" indent="-285750">
              <a:spcAft>
                <a:spcPts val="600"/>
              </a:spcAft>
              <a:buFont typeface="Arial" panose="020B0604020202020204" pitchFamily="34" charset="0"/>
              <a:buChar char="•"/>
            </a:pPr>
            <a:r>
              <a:rPr lang="en-US" dirty="0">
                <a:effectLst/>
                <a:latin typeface="Arial" panose="020B0604020202020204" pitchFamily="34" charset="0"/>
                <a:cs typeface="Arial" panose="020B0604020202020204" pitchFamily="34" charset="0"/>
              </a:rPr>
              <a:t>Know the other services you can refer the child to</a:t>
            </a:r>
          </a:p>
          <a:p>
            <a:pPr marL="355600" indent="-285750">
              <a:spcAft>
                <a:spcPts val="600"/>
              </a:spcAft>
              <a:buFont typeface="Arial" panose="020B0604020202020204" pitchFamily="34" charset="0"/>
              <a:buChar char="•"/>
            </a:pPr>
            <a:r>
              <a:rPr lang="en-US" dirty="0">
                <a:effectLst/>
                <a:latin typeface="Arial" panose="020B0604020202020204" pitchFamily="34" charset="0"/>
                <a:cs typeface="Arial" panose="020B0604020202020204" pitchFamily="34" charset="0"/>
              </a:rPr>
              <a:t>Sensitively explain to the child and parent or caregiver the reasons your agency cannot support everyone</a:t>
            </a:r>
          </a:p>
          <a:p>
            <a:pPr marL="355600" indent="-285750">
              <a:spcAft>
                <a:spcPts val="600"/>
              </a:spcAft>
              <a:buFont typeface="Arial" panose="020B0604020202020204" pitchFamily="34" charset="0"/>
              <a:buChar char="•"/>
            </a:pPr>
            <a:r>
              <a:rPr lang="en-US" dirty="0">
                <a:effectLst/>
                <a:latin typeface="Arial" panose="020B0604020202020204" pitchFamily="34" charset="0"/>
                <a:cs typeface="Arial" panose="020B0604020202020204" pitchFamily="34" charset="0"/>
              </a:rPr>
              <a:t>Provide information on who can support them</a:t>
            </a:r>
          </a:p>
          <a:p>
            <a:pPr marL="355600" indent="-285750">
              <a:spcAft>
                <a:spcPts val="600"/>
              </a:spcAft>
              <a:buFont typeface="Arial" panose="020B0604020202020204" pitchFamily="34" charset="0"/>
              <a:buChar char="•"/>
            </a:pPr>
            <a:r>
              <a:rPr lang="en-US" dirty="0">
                <a:effectLst/>
                <a:latin typeface="Arial" panose="020B0604020202020204" pitchFamily="34" charset="0"/>
                <a:cs typeface="Arial" panose="020B0604020202020204" pitchFamily="34" charset="0"/>
              </a:rPr>
              <a:t>Help them access these services as soon as possible</a:t>
            </a:r>
            <a:endParaRPr lang="en-US" sz="2000" b="1"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8A49C651-E844-4271-3F74-645A51297715}"/>
              </a:ext>
            </a:extLst>
          </p:cNvPr>
          <p:cNvSpPr txBox="1"/>
          <p:nvPr/>
        </p:nvSpPr>
        <p:spPr>
          <a:xfrm>
            <a:off x="6129818" y="2594123"/>
            <a:ext cx="610496" cy="369332"/>
          </a:xfrm>
          <a:prstGeom prst="rect">
            <a:avLst/>
          </a:prstGeom>
          <a:noFill/>
        </p:spPr>
        <p:txBody>
          <a:bodyPr wrap="square">
            <a:spAutoFit/>
          </a:bodyPr>
          <a:lstStyle/>
          <a:p>
            <a:r>
              <a:rPr lang="en-CA" sz="1800" b="1" dirty="0">
                <a:latin typeface="Arial" panose="020B0604020202020204" pitchFamily="34" charset="0"/>
                <a:cs typeface="Arial" panose="020B0604020202020204" pitchFamily="34" charset="0"/>
              </a:rPr>
              <a:t>NO</a:t>
            </a:r>
            <a:endParaRPr lang="en-US" dirty="0"/>
          </a:p>
        </p:txBody>
      </p:sp>
      <p:sp>
        <p:nvSpPr>
          <p:cNvPr id="12" name="TextBox 11">
            <a:extLst>
              <a:ext uri="{FF2B5EF4-FFF2-40B4-BE49-F238E27FC236}">
                <a16:creationId xmlns:a16="http://schemas.microsoft.com/office/drawing/2014/main" id="{B3FA05A6-C796-0571-A12A-81BB9FDDB426}"/>
              </a:ext>
            </a:extLst>
          </p:cNvPr>
          <p:cNvSpPr txBox="1"/>
          <p:nvPr/>
        </p:nvSpPr>
        <p:spPr>
          <a:xfrm>
            <a:off x="3801732" y="3777517"/>
            <a:ext cx="781025" cy="369332"/>
          </a:xfrm>
          <a:prstGeom prst="rect">
            <a:avLst/>
          </a:prstGeom>
          <a:noFill/>
        </p:spPr>
        <p:txBody>
          <a:bodyPr wrap="square">
            <a:spAutoFit/>
          </a:bodyPr>
          <a:lstStyle/>
          <a:p>
            <a:r>
              <a:rPr lang="en-CA" sz="1800" b="1" dirty="0">
                <a:latin typeface="Arial" panose="020B0604020202020204" pitchFamily="34" charset="0"/>
                <a:cs typeface="Arial" panose="020B0604020202020204" pitchFamily="34" charset="0"/>
              </a:rPr>
              <a:t>YES</a:t>
            </a:r>
            <a:endParaRPr lang="en-US" dirty="0"/>
          </a:p>
        </p:txBody>
      </p:sp>
      <p:sp>
        <p:nvSpPr>
          <p:cNvPr id="13" name="TextBox 12">
            <a:extLst>
              <a:ext uri="{FF2B5EF4-FFF2-40B4-BE49-F238E27FC236}">
                <a16:creationId xmlns:a16="http://schemas.microsoft.com/office/drawing/2014/main" id="{695F4688-C995-7671-3C2E-A29708B661C2}"/>
              </a:ext>
            </a:extLst>
          </p:cNvPr>
          <p:cNvSpPr txBox="1"/>
          <p:nvPr/>
        </p:nvSpPr>
        <p:spPr>
          <a:xfrm>
            <a:off x="6250193" y="5850087"/>
            <a:ext cx="5604734" cy="523220"/>
          </a:xfrm>
          <a:prstGeom prst="rect">
            <a:avLst/>
          </a:prstGeom>
          <a:noFill/>
        </p:spPr>
        <p:txBody>
          <a:bodyPr wrap="square" rtlCol="0">
            <a:spAutoFit/>
          </a:bodyPr>
          <a:lstStyle/>
          <a:p>
            <a:r>
              <a:rPr lang="en-US" sz="1400" i="1" dirty="0">
                <a:solidFill>
                  <a:schemeClr val="accent1"/>
                </a:solidFill>
                <a:latin typeface="Arial" panose="020B0604020202020204" pitchFamily="34" charset="0"/>
                <a:cs typeface="Arial" panose="020B0604020202020204" pitchFamily="34" charset="0"/>
              </a:rPr>
              <a:t>Source: Alliance for Child Protection in Humanitarian Action. (2014). Inter-agency Guidelines for Child Protection &amp; Case Management</a:t>
            </a:r>
          </a:p>
        </p:txBody>
      </p:sp>
    </p:spTree>
    <p:extLst>
      <p:ext uri="{BB962C8B-B14F-4D97-AF65-F5344CB8AC3E}">
        <p14:creationId xmlns:p14="http://schemas.microsoft.com/office/powerpoint/2010/main" val="270603569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Key learning points</a:t>
            </a:r>
          </a:p>
        </p:txBody>
      </p:sp>
      <p:sp>
        <p:nvSpPr>
          <p:cNvPr id="57" name="TextBox 56">
            <a:extLst>
              <a:ext uri="{FF2B5EF4-FFF2-40B4-BE49-F238E27FC236}">
                <a16:creationId xmlns:a16="http://schemas.microsoft.com/office/drawing/2014/main" id="{D62B3BE0-0F5B-4153-A0BA-E16ACFF0EE66}"/>
              </a:ext>
            </a:extLst>
          </p:cNvPr>
          <p:cNvSpPr txBox="1"/>
          <p:nvPr/>
        </p:nvSpPr>
        <p:spPr>
          <a:xfrm>
            <a:off x="1239155" y="3682897"/>
            <a:ext cx="2588109" cy="1569660"/>
          </a:xfrm>
          <a:prstGeom prst="rect">
            <a:avLst/>
          </a:prstGeom>
          <a:noFill/>
        </p:spPr>
        <p:txBody>
          <a:bodyPr wrap="square" lIns="91440" tIns="45720" rIns="91440" bIns="45720" anchor="t">
            <a:spAutoFit/>
          </a:bodyPr>
          <a:lstStyle/>
          <a:p>
            <a:pPr algn="ctr"/>
            <a:r>
              <a:rPr lang="en-US" sz="2400" dirty="0">
                <a:latin typeface="Arial" panose="020B0604020202020204" pitchFamily="34" charset="0"/>
                <a:cs typeface="Arial" panose="020B0604020202020204" pitchFamily="34" charset="0"/>
              </a:rPr>
              <a:t>Ensure child’s case meets case management eligibility criteria</a:t>
            </a:r>
            <a:endParaRPr lang="en-CA" sz="2400" dirty="0">
              <a:latin typeface="Arial" panose="020B0604020202020204" pitchFamily="34" charset="0"/>
              <a:cs typeface="Arial" panose="020B0604020202020204" pitchFamily="34" charset="0"/>
            </a:endParaRPr>
          </a:p>
        </p:txBody>
      </p:sp>
      <p:sp>
        <p:nvSpPr>
          <p:cNvPr id="58" name="TextBox 57">
            <a:extLst>
              <a:ext uri="{FF2B5EF4-FFF2-40B4-BE49-F238E27FC236}">
                <a16:creationId xmlns:a16="http://schemas.microsoft.com/office/drawing/2014/main" id="{4D4DABB9-F696-4666-9240-F14941B6206C}"/>
              </a:ext>
            </a:extLst>
          </p:cNvPr>
          <p:cNvSpPr txBox="1"/>
          <p:nvPr/>
        </p:nvSpPr>
        <p:spPr>
          <a:xfrm>
            <a:off x="4956603" y="3682897"/>
            <a:ext cx="2278793" cy="1569660"/>
          </a:xfrm>
          <a:prstGeom prst="rect">
            <a:avLst/>
          </a:prstGeom>
          <a:noFill/>
        </p:spPr>
        <p:txBody>
          <a:bodyPr wrap="square" lIns="91440" tIns="45720" rIns="91440" bIns="45720" anchor="t">
            <a:spAutoFit/>
          </a:bodyPr>
          <a:lstStyle/>
          <a:p>
            <a:pPr algn="ctr"/>
            <a:r>
              <a:rPr lang="en-US" sz="2400" dirty="0">
                <a:solidFill>
                  <a:srgbClr val="000000"/>
                </a:solidFill>
                <a:effectLst/>
                <a:latin typeface="Arial" panose="020B0604020202020204" pitchFamily="34" charset="0"/>
                <a:ea typeface="Helvetica Neue" panose="020B0604020202020204"/>
                <a:cs typeface="Arial" panose="020B0604020202020204" pitchFamily="34" charset="0"/>
              </a:rPr>
              <a:t>Complete initial assessment and identify the risk level </a:t>
            </a:r>
            <a:endParaRPr lang="en-US" sz="2400" dirty="0">
              <a:latin typeface="Arial" panose="020B0604020202020204" pitchFamily="34" charset="0"/>
              <a:cs typeface="Arial" panose="020B060402020202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2007430" y="2093463"/>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5570220" y="2123544"/>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2" name="5-Point Star 5">
            <a:extLst>
              <a:ext uri="{FF2B5EF4-FFF2-40B4-BE49-F238E27FC236}">
                <a16:creationId xmlns:a16="http://schemas.microsoft.com/office/drawing/2014/main" id="{F0DA2569-FB86-4902-B70A-F4F49A979B6B}"/>
              </a:ext>
            </a:extLst>
          </p:cNvPr>
          <p:cNvSpPr/>
          <p:nvPr/>
        </p:nvSpPr>
        <p:spPr>
          <a:xfrm>
            <a:off x="9133010" y="2123544"/>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BE66CC77-6081-79D3-A8CC-D994784EFCDD}"/>
              </a:ext>
            </a:extLst>
          </p:cNvPr>
          <p:cNvSpPr txBox="1"/>
          <p:nvPr/>
        </p:nvSpPr>
        <p:spPr>
          <a:xfrm>
            <a:off x="8231665" y="3682897"/>
            <a:ext cx="2854250" cy="1938992"/>
          </a:xfrm>
          <a:prstGeom prst="rect">
            <a:avLst/>
          </a:prstGeom>
          <a:noFill/>
        </p:spPr>
        <p:txBody>
          <a:bodyPr wrap="square" lIns="91440" tIns="45720" rIns="91440" bIns="45720" anchor="t">
            <a:spAutoFit/>
          </a:bodyPr>
          <a:lstStyle/>
          <a:p>
            <a:pPr algn="ctr"/>
            <a:r>
              <a:rPr lang="en-US" sz="2400" dirty="0">
                <a:latin typeface="Arial" panose="020B0604020202020204" pitchFamily="34" charset="0"/>
                <a:cs typeface="Arial" panose="020B0604020202020204" pitchFamily="34" charset="0"/>
              </a:rPr>
              <a:t>As in each contact with the child, apply communication &amp; psychosocial support skills</a:t>
            </a:r>
            <a:endParaRPr lang="en-CA"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6490241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134A6756-5FC7-3220-13C5-CDC2D664E424}"/>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accent1"/>
                </a:solidFill>
                <a:latin typeface="Garamond"/>
              </a:rPr>
              <a:t>SESSION 5</a:t>
            </a:r>
          </a:p>
          <a:p>
            <a:br>
              <a:rPr lang="en-CA" b="1" dirty="0">
                <a:solidFill>
                  <a:schemeClr val="accent1"/>
                </a:solidFill>
                <a:latin typeface="Garamond"/>
              </a:rPr>
            </a:br>
            <a:r>
              <a:rPr lang="en-US" sz="5400" b="1" dirty="0">
                <a:solidFill>
                  <a:schemeClr val="accent1"/>
                </a:solidFill>
                <a:latin typeface="Garamond"/>
              </a:rPr>
              <a:t>Module closing</a:t>
            </a:r>
          </a:p>
        </p:txBody>
      </p:sp>
    </p:spTree>
    <p:extLst>
      <p:ext uri="{BB962C8B-B14F-4D97-AF65-F5344CB8AC3E}">
        <p14:creationId xmlns:p14="http://schemas.microsoft.com/office/powerpoint/2010/main" val="16526998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lstStyle/>
          <a:p>
            <a:r>
              <a:rPr lang="en-CA" dirty="0"/>
              <a:t>End of Module 6</a:t>
            </a:r>
          </a:p>
        </p:txBody>
      </p:sp>
      <p:sp>
        <p:nvSpPr>
          <p:cNvPr id="16" name="Speech Bubble: Rectangle with Corners Rounded 15">
            <a:extLst>
              <a:ext uri="{FF2B5EF4-FFF2-40B4-BE49-F238E27FC236}">
                <a16:creationId xmlns:a16="http://schemas.microsoft.com/office/drawing/2014/main" id="{F9420CEC-0EF4-6047-437B-6B494F5B73FD}"/>
              </a:ext>
            </a:extLst>
          </p:cNvPr>
          <p:cNvSpPr/>
          <p:nvPr/>
        </p:nvSpPr>
        <p:spPr>
          <a:xfrm>
            <a:off x="1384531" y="2419405"/>
            <a:ext cx="2821709" cy="2611120"/>
          </a:xfrm>
          <a:prstGeom prst="wedgeRoundRectCallout">
            <a:avLst>
              <a:gd name="adj1" fmla="val -62814"/>
              <a:gd name="adj2" fmla="val -19017"/>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GB" sz="2400" dirty="0">
                <a:solidFill>
                  <a:schemeClr val="tx1"/>
                </a:solidFill>
                <a:latin typeface="Arial" panose="020B0604020202020204" pitchFamily="34" charset="0"/>
                <a:ea typeface="Calibri" panose="020F0502020204030204" pitchFamily="34" charset="0"/>
                <a:cs typeface="Arial" panose="020B0604020202020204" pitchFamily="34" charset="0"/>
              </a:rPr>
              <a:t>Review learning objectives</a:t>
            </a:r>
            <a:endParaRPr lang="en-US" sz="2400"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
        <p:nvSpPr>
          <p:cNvPr id="17" name="Speech Bubble: Rectangle with Corners Rounded 16">
            <a:extLst>
              <a:ext uri="{FF2B5EF4-FFF2-40B4-BE49-F238E27FC236}">
                <a16:creationId xmlns:a16="http://schemas.microsoft.com/office/drawing/2014/main" id="{772BD5F1-3E3B-53A4-6F5D-B581BF149FFF}"/>
              </a:ext>
            </a:extLst>
          </p:cNvPr>
          <p:cNvSpPr/>
          <p:nvPr/>
        </p:nvSpPr>
        <p:spPr>
          <a:xfrm>
            <a:off x="4828771" y="2419405"/>
            <a:ext cx="2821709" cy="2611120"/>
          </a:xfrm>
          <a:prstGeom prst="wedgeRoundRectCallout">
            <a:avLst>
              <a:gd name="adj1" fmla="val -19246"/>
              <a:gd name="adj2" fmla="val 59595"/>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latin typeface="Arial" panose="020B0604020202020204" pitchFamily="34" charset="0"/>
                <a:ea typeface="Calibri" panose="020F0502020204030204" pitchFamily="34" charset="0"/>
                <a:cs typeface="Arial" panose="020B0604020202020204" pitchFamily="34" charset="0"/>
              </a:rPr>
              <a:t>Reflection and feedback </a:t>
            </a:r>
          </a:p>
        </p:txBody>
      </p:sp>
      <p:sp>
        <p:nvSpPr>
          <p:cNvPr id="18" name="Speech Bubble: Rectangle with Corners Rounded 17">
            <a:extLst>
              <a:ext uri="{FF2B5EF4-FFF2-40B4-BE49-F238E27FC236}">
                <a16:creationId xmlns:a16="http://schemas.microsoft.com/office/drawing/2014/main" id="{49550584-E769-2A15-DFB5-D66423C6966D}"/>
              </a:ext>
            </a:extLst>
          </p:cNvPr>
          <p:cNvSpPr/>
          <p:nvPr/>
        </p:nvSpPr>
        <p:spPr>
          <a:xfrm>
            <a:off x="8273011" y="2419405"/>
            <a:ext cx="2821709" cy="2611120"/>
          </a:xfrm>
          <a:prstGeom prst="wedgeRoundRectCallout">
            <a:avLst>
              <a:gd name="adj1" fmla="val 59608"/>
              <a:gd name="adj2" fmla="val -20186"/>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rPr>
              <a:t>Closing</a:t>
            </a:r>
          </a:p>
        </p:txBody>
      </p:sp>
      <p:grpSp>
        <p:nvGrpSpPr>
          <p:cNvPr id="3" name="Group 2">
            <a:extLst>
              <a:ext uri="{FF2B5EF4-FFF2-40B4-BE49-F238E27FC236}">
                <a16:creationId xmlns:a16="http://schemas.microsoft.com/office/drawing/2014/main" id="{B1BC7565-5406-5BD8-0796-7A72D4861681}"/>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7F5BCC4F-FA93-B146-331B-5A89B8EB1A86}"/>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5" name="Group 4">
              <a:extLst>
                <a:ext uri="{FF2B5EF4-FFF2-40B4-BE49-F238E27FC236}">
                  <a16:creationId xmlns:a16="http://schemas.microsoft.com/office/drawing/2014/main" id="{FAE06041-7B1A-B841-8D07-87718667FC94}"/>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55E8D311-9FF6-3798-A6E1-6298C47B0B01}"/>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accent1"/>
                    </a:solidFill>
                    <a:latin typeface="Arial" panose="020B0604020202020204" pitchFamily="34" charset="0"/>
                    <a:cs typeface="Arial" panose="020B0604020202020204" pitchFamily="34" charset="0"/>
                  </a:rPr>
                  <a:t>109</a:t>
                </a:r>
              </a:p>
            </p:txBody>
          </p:sp>
          <p:sp>
            <p:nvSpPr>
              <p:cNvPr id="10" name="Rectangle 9">
                <a:extLst>
                  <a:ext uri="{FF2B5EF4-FFF2-40B4-BE49-F238E27FC236}">
                    <a16:creationId xmlns:a16="http://schemas.microsoft.com/office/drawing/2014/main" id="{30427215-0E42-56F3-30CD-309ED3A4772F}"/>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 name="Group 5">
              <a:extLst>
                <a:ext uri="{FF2B5EF4-FFF2-40B4-BE49-F238E27FC236}">
                  <a16:creationId xmlns:a16="http://schemas.microsoft.com/office/drawing/2014/main" id="{986B1416-2494-CE72-C3D8-8E64C0F3E835}"/>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8ACE44FD-9194-8BD8-C9F8-F2D8970CC82E}"/>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Rectangle 7">
                <a:extLst>
                  <a:ext uri="{FF2B5EF4-FFF2-40B4-BE49-F238E27FC236}">
                    <a16:creationId xmlns:a16="http://schemas.microsoft.com/office/drawing/2014/main" id="{7192A827-F6C5-7D1B-E592-11BB22C16D82}"/>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3659286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Google Shape;312;p6"/>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ea typeface="Arial"/>
                <a:sym typeface="Arial"/>
              </a:rPr>
              <a:t>Recap</a:t>
            </a:r>
            <a:endParaRPr dirty="0"/>
          </a:p>
        </p:txBody>
      </p:sp>
      <p:sp>
        <p:nvSpPr>
          <p:cNvPr id="22" name="TextBox 21">
            <a:extLst>
              <a:ext uri="{FF2B5EF4-FFF2-40B4-BE49-F238E27FC236}">
                <a16:creationId xmlns:a16="http://schemas.microsoft.com/office/drawing/2014/main" id="{165A4B9D-AF18-8308-4CFD-483D28151562}"/>
              </a:ext>
            </a:extLst>
          </p:cNvPr>
          <p:cNvSpPr txBox="1"/>
          <p:nvPr/>
        </p:nvSpPr>
        <p:spPr>
          <a:xfrm>
            <a:off x="7262446" y="1617787"/>
            <a:ext cx="4290646" cy="4421803"/>
          </a:xfrm>
          <a:prstGeom prst="roundRect">
            <a:avLst/>
          </a:prstGeom>
          <a:solidFill>
            <a:schemeClr val="accent1">
              <a:lumMod val="20000"/>
              <a:lumOff val="80000"/>
            </a:schemeClr>
          </a:solidFill>
        </p:spPr>
        <p:txBody>
          <a:bodyPr wrap="square">
            <a:spAutoFit/>
          </a:bodyPr>
          <a:lstStyle/>
          <a:p>
            <a:r>
              <a:rPr lang="en-GB" sz="1600" b="1" dirty="0">
                <a:latin typeface="Arial" panose="020B0604020202020204" pitchFamily="34" charset="0"/>
                <a:cs typeface="Arial" panose="020B0604020202020204" pitchFamily="34" charset="0"/>
              </a:rPr>
              <a:t>Crossword clues </a:t>
            </a:r>
          </a:p>
          <a:p>
            <a:pPr marL="342900" indent="-342900">
              <a:buFont typeface="+mj-lt"/>
              <a:buAutoNum type="arabicPeriod"/>
            </a:pPr>
            <a:endParaRPr lang="en-CA" sz="1600" dirty="0">
              <a:latin typeface="Arial" panose="020B0604020202020204" pitchFamily="34" charset="0"/>
              <a:cs typeface="Arial" panose="020B0604020202020204" pitchFamily="34" charset="0"/>
            </a:endParaRPr>
          </a:p>
          <a:p>
            <a:pPr marL="342900" indent="-342900">
              <a:buFont typeface="+mj-lt"/>
              <a:buAutoNum type="arabicPeriod"/>
            </a:pPr>
            <a:r>
              <a:rPr lang="en-BE" sz="1600" dirty="0">
                <a:latin typeface="Arial" panose="020B0604020202020204" pitchFamily="34" charset="0"/>
                <a:cs typeface="Arial" panose="020B0604020202020204" pitchFamily="34" charset="0"/>
              </a:rPr>
              <a:t>LOOK,</a:t>
            </a:r>
            <a:r>
              <a:rPr lang="en-CA" sz="1600" dirty="0">
                <a:latin typeface="Arial" panose="020B0604020202020204" pitchFamily="34" charset="0"/>
                <a:cs typeface="Arial" panose="020B0604020202020204" pitchFamily="34" charset="0"/>
              </a:rPr>
              <a:t> ______</a:t>
            </a:r>
            <a:r>
              <a:rPr lang="en-BE" sz="1600" dirty="0">
                <a:latin typeface="Arial" panose="020B0604020202020204" pitchFamily="34" charset="0"/>
                <a:cs typeface="Arial" panose="020B0604020202020204" pitchFamily="34" charset="0"/>
              </a:rPr>
              <a:t>, LINK</a:t>
            </a:r>
          </a:p>
          <a:p>
            <a:pPr marL="342900" indent="-342900">
              <a:buFont typeface="+mj-lt"/>
              <a:buAutoNum type="arabicPeriod"/>
            </a:pPr>
            <a:r>
              <a:rPr lang="en-BE" sz="1600" dirty="0">
                <a:latin typeface="Arial" panose="020B0604020202020204" pitchFamily="34" charset="0"/>
                <a:cs typeface="Arial" panose="020B0604020202020204" pitchFamily="34" charset="0"/>
              </a:rPr>
              <a:t>When a person has mental health illness or disorder, he/she might require </a:t>
            </a:r>
            <a:r>
              <a:rPr lang="en-CA" sz="1600" dirty="0">
                <a:latin typeface="Arial" panose="020B0604020202020204" pitchFamily="34" charset="0"/>
                <a:cs typeface="Arial" panose="020B0604020202020204" pitchFamily="34" charset="0"/>
              </a:rPr>
              <a:t>______</a:t>
            </a:r>
            <a:r>
              <a:rPr lang="en-BE" sz="1600" dirty="0">
                <a:latin typeface="Arial" panose="020B0604020202020204" pitchFamily="34" charset="0"/>
                <a:cs typeface="Arial" panose="020B0604020202020204" pitchFamily="34" charset="0"/>
              </a:rPr>
              <a:t> support</a:t>
            </a:r>
          </a:p>
          <a:p>
            <a:pPr marL="342900" indent="-342900">
              <a:buFont typeface="+mj-lt"/>
              <a:buAutoNum type="arabicPeriod"/>
            </a:pPr>
            <a:r>
              <a:rPr lang="en-BE" sz="1600" dirty="0">
                <a:latin typeface="Arial" panose="020B0604020202020204" pitchFamily="34" charset="0"/>
                <a:cs typeface="Arial" panose="020B0604020202020204" pitchFamily="34" charset="0"/>
              </a:rPr>
              <a:t>Way to make a safety plan with younger children </a:t>
            </a:r>
            <a:r>
              <a:rPr lang="en-CA" sz="1600" dirty="0">
                <a:latin typeface="Arial" panose="020B0604020202020204" pitchFamily="34" charset="0"/>
                <a:cs typeface="Arial" panose="020B0604020202020204" pitchFamily="34" charset="0"/>
              </a:rPr>
              <a:t>______</a:t>
            </a:r>
            <a:r>
              <a:rPr lang="en-BE" sz="1600" dirty="0">
                <a:latin typeface="Arial" panose="020B0604020202020204" pitchFamily="34" charset="0"/>
                <a:cs typeface="Arial" panose="020B0604020202020204" pitchFamily="34" charset="0"/>
              </a:rPr>
              <a:t> map</a:t>
            </a:r>
          </a:p>
          <a:p>
            <a:pPr marL="342900" indent="-342900">
              <a:buFont typeface="+mj-lt"/>
              <a:buAutoNum type="arabicPeriod"/>
            </a:pPr>
            <a:r>
              <a:rPr lang="en-BE" sz="1600" dirty="0">
                <a:latin typeface="Arial" panose="020B0604020202020204" pitchFamily="34" charset="0"/>
                <a:cs typeface="Arial" panose="020B0604020202020204" pitchFamily="34" charset="0"/>
              </a:rPr>
              <a:t>A safety plan is created </a:t>
            </a:r>
            <a:r>
              <a:rPr lang="en-CA" sz="1600" dirty="0">
                <a:latin typeface="Arial" panose="020B0604020202020204" pitchFamily="34" charset="0"/>
                <a:cs typeface="Arial" panose="020B0604020202020204" pitchFamily="34" charset="0"/>
              </a:rPr>
              <a:t>______</a:t>
            </a:r>
            <a:r>
              <a:rPr lang="en-BE" sz="1600" dirty="0">
                <a:latin typeface="Arial" panose="020B0604020202020204" pitchFamily="34" charset="0"/>
                <a:cs typeface="Arial" panose="020B0604020202020204" pitchFamily="34" charset="0"/>
              </a:rPr>
              <a:t> with the child</a:t>
            </a:r>
          </a:p>
          <a:p>
            <a:pPr marL="342900" indent="-342900">
              <a:buFont typeface="+mj-lt"/>
              <a:buAutoNum type="arabicPeriod"/>
            </a:pPr>
            <a:r>
              <a:rPr lang="en-BE" sz="1600" dirty="0">
                <a:latin typeface="Arial" panose="020B0604020202020204" pitchFamily="34" charset="0"/>
                <a:cs typeface="Arial" panose="020B0604020202020204" pitchFamily="34" charset="0"/>
              </a:rPr>
              <a:t>One of the reasons to ensure timely health-care for child survivors of sexual violence: </a:t>
            </a:r>
            <a:r>
              <a:rPr lang="en-CA" sz="1600" dirty="0">
                <a:latin typeface="Arial" panose="020B0604020202020204" pitchFamily="34" charset="0"/>
                <a:cs typeface="Arial" panose="020B0604020202020204" pitchFamily="34" charset="0"/>
              </a:rPr>
              <a:t>______</a:t>
            </a:r>
            <a:r>
              <a:rPr lang="en-BE" sz="1600" dirty="0">
                <a:latin typeface="Arial" panose="020B0604020202020204" pitchFamily="34" charset="0"/>
                <a:cs typeface="Arial" panose="020B0604020202020204" pitchFamily="34" charset="0"/>
              </a:rPr>
              <a:t> of pregnancy or STDs</a:t>
            </a:r>
          </a:p>
          <a:p>
            <a:pPr marL="342900" indent="-342900">
              <a:buFont typeface="+mj-lt"/>
              <a:buAutoNum type="arabicPeriod"/>
            </a:pPr>
            <a:r>
              <a:rPr lang="en-BE" sz="1600" dirty="0">
                <a:latin typeface="Arial" panose="020B0604020202020204" pitchFamily="34" charset="0"/>
                <a:cs typeface="Arial" panose="020B0604020202020204" pitchFamily="34" charset="0"/>
              </a:rPr>
              <a:t>Physical health, </a:t>
            </a:r>
            <a:r>
              <a:rPr lang="en-CA" sz="1600" dirty="0">
                <a:latin typeface="Arial" panose="020B0604020202020204" pitchFamily="34" charset="0"/>
                <a:cs typeface="Arial" panose="020B0604020202020204" pitchFamily="34" charset="0"/>
              </a:rPr>
              <a:t>______ </a:t>
            </a:r>
            <a:r>
              <a:rPr lang="en-BE" sz="1600" dirty="0">
                <a:latin typeface="Arial" panose="020B0604020202020204" pitchFamily="34" charset="0"/>
                <a:cs typeface="Arial" panose="020B0604020202020204" pitchFamily="34" charset="0"/>
              </a:rPr>
              <a:t>health and sexual reproductive health needs</a:t>
            </a:r>
          </a:p>
        </p:txBody>
      </p:sp>
      <p:graphicFrame>
        <p:nvGraphicFramePr>
          <p:cNvPr id="2" name="Table 2">
            <a:extLst>
              <a:ext uri="{FF2B5EF4-FFF2-40B4-BE49-F238E27FC236}">
                <a16:creationId xmlns:a16="http://schemas.microsoft.com/office/drawing/2014/main" id="{F297B658-93FA-0BDB-1CD9-4A729E624463}"/>
              </a:ext>
            </a:extLst>
          </p:cNvPr>
          <p:cNvGraphicFramePr>
            <a:graphicFrameLocks noGrp="1"/>
          </p:cNvGraphicFramePr>
          <p:nvPr>
            <p:extLst>
              <p:ext uri="{D42A27DB-BD31-4B8C-83A1-F6EECF244321}">
                <p14:modId xmlns:p14="http://schemas.microsoft.com/office/powerpoint/2010/main" val="2585462751"/>
              </p:ext>
            </p:extLst>
          </p:nvPr>
        </p:nvGraphicFramePr>
        <p:xfrm>
          <a:off x="638908" y="1741977"/>
          <a:ext cx="6191700" cy="4173422"/>
        </p:xfrm>
        <a:graphic>
          <a:graphicData uri="http://schemas.openxmlformats.org/drawingml/2006/table">
            <a:tbl>
              <a:tblPr firstRow="1" bandRow="1">
                <a:tableStyleId>{5C22544A-7EE6-4342-B048-85BDC9FD1C3A}</a:tableStyleId>
              </a:tblPr>
              <a:tblGrid>
                <a:gridCol w="412780">
                  <a:extLst>
                    <a:ext uri="{9D8B030D-6E8A-4147-A177-3AD203B41FA5}">
                      <a16:colId xmlns:a16="http://schemas.microsoft.com/office/drawing/2014/main" val="3870945046"/>
                    </a:ext>
                  </a:extLst>
                </a:gridCol>
                <a:gridCol w="412780">
                  <a:extLst>
                    <a:ext uri="{9D8B030D-6E8A-4147-A177-3AD203B41FA5}">
                      <a16:colId xmlns:a16="http://schemas.microsoft.com/office/drawing/2014/main" val="1127403500"/>
                    </a:ext>
                  </a:extLst>
                </a:gridCol>
                <a:gridCol w="412780">
                  <a:extLst>
                    <a:ext uri="{9D8B030D-6E8A-4147-A177-3AD203B41FA5}">
                      <a16:colId xmlns:a16="http://schemas.microsoft.com/office/drawing/2014/main" val="4286470164"/>
                    </a:ext>
                  </a:extLst>
                </a:gridCol>
                <a:gridCol w="412780">
                  <a:extLst>
                    <a:ext uri="{9D8B030D-6E8A-4147-A177-3AD203B41FA5}">
                      <a16:colId xmlns:a16="http://schemas.microsoft.com/office/drawing/2014/main" val="1285275985"/>
                    </a:ext>
                  </a:extLst>
                </a:gridCol>
                <a:gridCol w="412780">
                  <a:extLst>
                    <a:ext uri="{9D8B030D-6E8A-4147-A177-3AD203B41FA5}">
                      <a16:colId xmlns:a16="http://schemas.microsoft.com/office/drawing/2014/main" val="4148466352"/>
                    </a:ext>
                  </a:extLst>
                </a:gridCol>
                <a:gridCol w="412780">
                  <a:extLst>
                    <a:ext uri="{9D8B030D-6E8A-4147-A177-3AD203B41FA5}">
                      <a16:colId xmlns:a16="http://schemas.microsoft.com/office/drawing/2014/main" val="3887492649"/>
                    </a:ext>
                  </a:extLst>
                </a:gridCol>
                <a:gridCol w="412780">
                  <a:extLst>
                    <a:ext uri="{9D8B030D-6E8A-4147-A177-3AD203B41FA5}">
                      <a16:colId xmlns:a16="http://schemas.microsoft.com/office/drawing/2014/main" val="3583397376"/>
                    </a:ext>
                  </a:extLst>
                </a:gridCol>
                <a:gridCol w="412780">
                  <a:extLst>
                    <a:ext uri="{9D8B030D-6E8A-4147-A177-3AD203B41FA5}">
                      <a16:colId xmlns:a16="http://schemas.microsoft.com/office/drawing/2014/main" val="3014898109"/>
                    </a:ext>
                  </a:extLst>
                </a:gridCol>
                <a:gridCol w="412780">
                  <a:extLst>
                    <a:ext uri="{9D8B030D-6E8A-4147-A177-3AD203B41FA5}">
                      <a16:colId xmlns:a16="http://schemas.microsoft.com/office/drawing/2014/main" val="314075449"/>
                    </a:ext>
                  </a:extLst>
                </a:gridCol>
                <a:gridCol w="412780">
                  <a:extLst>
                    <a:ext uri="{9D8B030D-6E8A-4147-A177-3AD203B41FA5}">
                      <a16:colId xmlns:a16="http://schemas.microsoft.com/office/drawing/2014/main" val="1639214589"/>
                    </a:ext>
                  </a:extLst>
                </a:gridCol>
                <a:gridCol w="412780">
                  <a:extLst>
                    <a:ext uri="{9D8B030D-6E8A-4147-A177-3AD203B41FA5}">
                      <a16:colId xmlns:a16="http://schemas.microsoft.com/office/drawing/2014/main" val="986723713"/>
                    </a:ext>
                  </a:extLst>
                </a:gridCol>
                <a:gridCol w="412780">
                  <a:extLst>
                    <a:ext uri="{9D8B030D-6E8A-4147-A177-3AD203B41FA5}">
                      <a16:colId xmlns:a16="http://schemas.microsoft.com/office/drawing/2014/main" val="4223766226"/>
                    </a:ext>
                  </a:extLst>
                </a:gridCol>
                <a:gridCol w="412780">
                  <a:extLst>
                    <a:ext uri="{9D8B030D-6E8A-4147-A177-3AD203B41FA5}">
                      <a16:colId xmlns:a16="http://schemas.microsoft.com/office/drawing/2014/main" val="2351746207"/>
                    </a:ext>
                  </a:extLst>
                </a:gridCol>
                <a:gridCol w="412780">
                  <a:extLst>
                    <a:ext uri="{9D8B030D-6E8A-4147-A177-3AD203B41FA5}">
                      <a16:colId xmlns:a16="http://schemas.microsoft.com/office/drawing/2014/main" val="1254005889"/>
                    </a:ext>
                  </a:extLst>
                </a:gridCol>
                <a:gridCol w="412780">
                  <a:extLst>
                    <a:ext uri="{9D8B030D-6E8A-4147-A177-3AD203B41FA5}">
                      <a16:colId xmlns:a16="http://schemas.microsoft.com/office/drawing/2014/main" val="3986445343"/>
                    </a:ext>
                  </a:extLst>
                </a:gridCol>
              </a:tblGrid>
              <a:tr h="379402">
                <a:tc>
                  <a:txBody>
                    <a:bodyPr/>
                    <a:lstStyle/>
                    <a:p>
                      <a:r>
                        <a:rPr lang="en-CA" sz="1100" b="1" dirty="0">
                          <a:solidFill>
                            <a:schemeClr val="accent1"/>
                          </a:solidFill>
                          <a:latin typeface="Arial" panose="020B0604020202020204" pitchFamily="34" charset="0"/>
                          <a:cs typeface="Arial" panose="020B0604020202020204" pitchFamily="34" charset="0"/>
                        </a:rPr>
                        <a:t>1</a:t>
                      </a:r>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100" b="1" dirty="0">
                          <a:solidFill>
                            <a:schemeClr val="accent1"/>
                          </a:solidFill>
                          <a:latin typeface="Arial" panose="020B0604020202020204" pitchFamily="34" charset="0"/>
                          <a:cs typeface="Arial" panose="020B0604020202020204" pitchFamily="34" charset="0"/>
                        </a:rPr>
                        <a:t>2</a:t>
                      </a:r>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1884479223"/>
                  </a:ext>
                </a:extLst>
              </a:tr>
              <a:tr h="379402">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T w="28575" cap="flat" cmpd="sng" algn="ctr">
                      <a:solidFill>
                        <a:schemeClr val="accent1"/>
                      </a:solidFill>
                      <a:prstDash val="solid"/>
                      <a:round/>
                      <a:headEnd type="none" w="med" len="med"/>
                      <a:tailEnd type="none" w="med" len="med"/>
                    </a:lnT>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T w="28575" cap="flat" cmpd="sng" algn="ctr">
                      <a:solidFill>
                        <a:schemeClr val="accent1"/>
                      </a:solidFill>
                      <a:prstDash val="solid"/>
                      <a:round/>
                      <a:headEnd type="none" w="med" len="med"/>
                      <a:tailEnd type="none" w="med" len="med"/>
                    </a:lnT>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T w="28575" cap="flat" cmpd="sng" algn="ctr">
                      <a:solidFill>
                        <a:schemeClr val="accent1"/>
                      </a:solidFill>
                      <a:prstDash val="solid"/>
                      <a:round/>
                      <a:headEnd type="none" w="med" len="med"/>
                      <a:tailEnd type="none" w="med" len="med"/>
                    </a:lnT>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T w="28575" cap="flat" cmpd="sng" algn="ctr">
                      <a:solidFill>
                        <a:schemeClr val="accent1"/>
                      </a:solidFill>
                      <a:prstDash val="solid"/>
                      <a:round/>
                      <a:headEnd type="none" w="med" len="med"/>
                      <a:tailEnd type="none" w="med" len="med"/>
                    </a:lnT>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1403300749"/>
                  </a:ext>
                </a:extLst>
              </a:tr>
              <a:tr h="379402">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R w="28575" cap="flat" cmpd="sng" algn="ctr">
                      <a:solidFill>
                        <a:schemeClr val="accent1"/>
                      </a:solidFill>
                      <a:prstDash val="solid"/>
                      <a:round/>
                      <a:headEnd type="none" w="med" len="med"/>
                      <a:tailEnd type="none" w="med" len="med"/>
                    </a:ln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4287372987"/>
                  </a:ext>
                </a:extLst>
              </a:tr>
              <a:tr h="379402">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R w="28575" cap="flat" cmpd="sng" algn="ctr">
                      <a:solidFill>
                        <a:schemeClr val="accent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100" b="1" dirty="0">
                          <a:solidFill>
                            <a:schemeClr val="accent1"/>
                          </a:solidFill>
                          <a:latin typeface="Arial" panose="020B0604020202020204" pitchFamily="34" charset="0"/>
                          <a:cs typeface="Arial" panose="020B0604020202020204" pitchFamily="34" charset="0"/>
                        </a:rPr>
                        <a:t>3</a:t>
                      </a:r>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r>
                        <a:rPr lang="en-CA" sz="1100" b="1" dirty="0">
                          <a:solidFill>
                            <a:schemeClr val="accent1"/>
                          </a:solidFill>
                          <a:latin typeface="Arial" panose="020B0604020202020204" pitchFamily="34" charset="0"/>
                          <a:cs typeface="Arial" panose="020B0604020202020204" pitchFamily="34" charset="0"/>
                        </a:rPr>
                        <a:t>4</a:t>
                      </a:r>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B w="12700" cap="flat" cmpd="sng" algn="ctr">
                      <a:solidFill>
                        <a:schemeClr val="bg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B w="12700" cap="flat" cmpd="sng" algn="ctr">
                      <a:solidFill>
                        <a:schemeClr val="bg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B w="12700" cap="flat" cmpd="sng" algn="ctr">
                      <a:solidFill>
                        <a:schemeClr val="bg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779248638"/>
                  </a:ext>
                </a:extLst>
              </a:tr>
              <a:tr h="379402">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R w="28575" cap="flat" cmpd="sng" algn="ctr">
                      <a:solidFill>
                        <a:schemeClr val="accent1"/>
                      </a:solidFill>
                      <a:prstDash val="solid"/>
                      <a:round/>
                      <a:headEnd type="none" w="med" len="med"/>
                      <a:tailEnd type="none" w="med" len="med"/>
                    </a:ln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41689704"/>
                  </a:ext>
                </a:extLst>
              </a:tr>
              <a:tr h="379402">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R w="28575" cap="flat" cmpd="sng" algn="ctr">
                      <a:solidFill>
                        <a:schemeClr val="accent1"/>
                      </a:solidFill>
                      <a:prstDash val="solid"/>
                      <a:round/>
                      <a:headEnd type="none" w="med" len="med"/>
                      <a:tailEnd type="none" w="med" len="med"/>
                    </a:ln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12700" cap="flat" cmpd="sng" algn="ctr">
                      <a:solidFill>
                        <a:schemeClr val="bg1"/>
                      </a:solidFill>
                      <a:prstDash val="solid"/>
                      <a:round/>
                      <a:headEnd type="none" w="med" len="med"/>
                      <a:tailEnd type="none" w="med" len="med"/>
                    </a:ln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33209189"/>
                  </a:ext>
                </a:extLst>
              </a:tr>
              <a:tr h="379402">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R w="28575" cap="flat" cmpd="sng" algn="ctr">
                      <a:solidFill>
                        <a:schemeClr val="accent1"/>
                      </a:solidFill>
                      <a:prstDash val="solid"/>
                      <a:round/>
                      <a:headEnd type="none" w="med" len="med"/>
                      <a:tailEnd type="none" w="med" len="med"/>
                    </a:ln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R w="28575" cap="flat" cmpd="sng" algn="ctr">
                      <a:solidFill>
                        <a:schemeClr val="accent1"/>
                      </a:solidFill>
                      <a:prstDash val="solid"/>
                      <a:round/>
                      <a:headEnd type="none" w="med" len="med"/>
                      <a:tailEnd type="none" w="med" len="med"/>
                    </a:lnR>
                    <a:lnT w="12700" cap="flat" cmpd="sng" algn="ctr">
                      <a:solidFill>
                        <a:schemeClr val="bg1"/>
                      </a:solidFill>
                      <a:prstDash val="solid"/>
                      <a:round/>
                      <a:headEnd type="none" w="med" len="med"/>
                      <a:tailEnd type="none" w="med" len="med"/>
                    </a:lnT>
                    <a:noFill/>
                  </a:tcPr>
                </a:tc>
                <a:tc>
                  <a:txBody>
                    <a:bodyPr/>
                    <a:lstStyle/>
                    <a:p>
                      <a:r>
                        <a:rPr lang="en-CA" sz="1100" b="1" dirty="0">
                          <a:solidFill>
                            <a:schemeClr val="accent1"/>
                          </a:solidFill>
                          <a:latin typeface="Arial" panose="020B0604020202020204" pitchFamily="34" charset="0"/>
                          <a:cs typeface="Arial" panose="020B0604020202020204" pitchFamily="34" charset="0"/>
                        </a:rPr>
                        <a:t>5</a:t>
                      </a:r>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438638940"/>
                  </a:ext>
                </a:extLst>
              </a:tr>
              <a:tr h="379402">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R w="28575" cap="flat" cmpd="sng" algn="ctr">
                      <a:solidFill>
                        <a:schemeClr val="accent1"/>
                      </a:solidFill>
                      <a:prstDash val="solid"/>
                      <a:round/>
                      <a:headEnd type="none" w="med" len="med"/>
                      <a:tailEnd type="none" w="med" len="med"/>
                    </a:ln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T w="28575" cap="flat" cmpd="sng" algn="ctr">
                      <a:solidFill>
                        <a:schemeClr val="accent1"/>
                      </a:solidFill>
                      <a:prstDash val="solid"/>
                      <a:round/>
                      <a:headEnd type="none" w="med" len="med"/>
                      <a:tailEnd type="none" w="med" len="med"/>
                    </a:lnT>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T w="28575" cap="flat" cmpd="sng" algn="ctr">
                      <a:solidFill>
                        <a:schemeClr val="accent1"/>
                      </a:solidFill>
                      <a:prstDash val="solid"/>
                      <a:round/>
                      <a:headEnd type="none" w="med" len="med"/>
                      <a:tailEnd type="none" w="med" len="med"/>
                    </a:lnT>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T w="28575" cap="flat" cmpd="sng" algn="ctr">
                      <a:solidFill>
                        <a:schemeClr val="accent1"/>
                      </a:solidFill>
                      <a:prstDash val="solid"/>
                      <a:round/>
                      <a:headEnd type="none" w="med" len="med"/>
                      <a:tailEnd type="none" w="med" len="med"/>
                    </a:lnT>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T w="28575" cap="flat" cmpd="sng" algn="ctr">
                      <a:solidFill>
                        <a:schemeClr val="accent1"/>
                      </a:solidFill>
                      <a:prstDash val="solid"/>
                      <a:round/>
                      <a:headEnd type="none" w="med" len="med"/>
                      <a:tailEnd type="none" w="med" len="med"/>
                    </a:lnT>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T w="28575" cap="flat" cmpd="sng" algn="ctr">
                      <a:solidFill>
                        <a:schemeClr val="accent1"/>
                      </a:solidFill>
                      <a:prstDash val="solid"/>
                      <a:round/>
                      <a:headEnd type="none" w="med" len="med"/>
                      <a:tailEnd type="none" w="med" len="med"/>
                    </a:lnT>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T w="28575" cap="flat" cmpd="sng" algn="ctr">
                      <a:solidFill>
                        <a:schemeClr val="accent1"/>
                      </a:solidFill>
                      <a:prstDash val="solid"/>
                      <a:round/>
                      <a:headEnd type="none" w="med" len="med"/>
                      <a:tailEnd type="none" w="med" len="med"/>
                    </a:lnT>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T w="28575" cap="flat" cmpd="sng" algn="ctr">
                      <a:solidFill>
                        <a:schemeClr val="accent1"/>
                      </a:solidFill>
                      <a:prstDash val="solid"/>
                      <a:round/>
                      <a:headEnd type="none" w="med" len="med"/>
                      <a:tailEnd type="none" w="med" len="med"/>
                    </a:lnT>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T w="28575" cap="flat" cmpd="sng" algn="ctr">
                      <a:solidFill>
                        <a:schemeClr val="accent1"/>
                      </a:solidFill>
                      <a:prstDash val="solid"/>
                      <a:round/>
                      <a:headEnd type="none" w="med" len="med"/>
                      <a:tailEnd type="none" w="med" len="med"/>
                    </a:lnT>
                    <a:noFill/>
                  </a:tcPr>
                </a:tc>
                <a:extLst>
                  <a:ext uri="{0D108BD9-81ED-4DB2-BD59-A6C34878D82A}">
                    <a16:rowId xmlns:a16="http://schemas.microsoft.com/office/drawing/2014/main" val="3871168103"/>
                  </a:ext>
                </a:extLst>
              </a:tr>
              <a:tr h="379402">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R w="28575" cap="flat" cmpd="sng" algn="ctr">
                      <a:solidFill>
                        <a:schemeClr val="accent1"/>
                      </a:solidFill>
                      <a:prstDash val="solid"/>
                      <a:round/>
                      <a:headEnd type="none" w="med" len="med"/>
                      <a:tailEnd type="none" w="med" len="med"/>
                    </a:ln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R w="28575" cap="flat" cmpd="sng" algn="ctr">
                      <a:solidFill>
                        <a:schemeClr val="accent1"/>
                      </a:solidFill>
                      <a:prstDash val="solid"/>
                      <a:round/>
                      <a:headEnd type="none" w="med" len="med"/>
                      <a:tailEnd type="none" w="med" len="med"/>
                    </a:lnR>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1204433240"/>
                  </a:ext>
                </a:extLst>
              </a:tr>
              <a:tr h="379402">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R w="28575" cap="flat" cmpd="sng" algn="ctr">
                      <a:solidFill>
                        <a:schemeClr val="accent1"/>
                      </a:solidFill>
                      <a:prstDash val="solid"/>
                      <a:round/>
                      <a:headEnd type="none" w="med" len="med"/>
                      <a:tailEnd type="none" w="med" len="med"/>
                    </a:ln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R w="28575" cap="flat" cmpd="sng" algn="ctr">
                      <a:solidFill>
                        <a:schemeClr val="accent1"/>
                      </a:solidFill>
                      <a:prstDash val="solid"/>
                      <a:round/>
                      <a:headEnd type="none" w="med" len="med"/>
                      <a:tailEnd type="none" w="med" len="med"/>
                    </a:lnR>
                    <a:noFill/>
                  </a:tcPr>
                </a:tc>
                <a:tc>
                  <a:txBody>
                    <a:bodyPr/>
                    <a:lstStyle/>
                    <a:p>
                      <a:r>
                        <a:rPr lang="en-CA" sz="1100" b="1" dirty="0">
                          <a:solidFill>
                            <a:schemeClr val="accent1"/>
                          </a:solidFill>
                          <a:latin typeface="Arial" panose="020B0604020202020204" pitchFamily="34" charset="0"/>
                          <a:cs typeface="Arial" panose="020B0604020202020204" pitchFamily="34" charset="0"/>
                        </a:rPr>
                        <a:t>6</a:t>
                      </a:r>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noFill/>
                  </a:tcPr>
                </a:tc>
                <a:extLst>
                  <a:ext uri="{0D108BD9-81ED-4DB2-BD59-A6C34878D82A}">
                    <a16:rowId xmlns:a16="http://schemas.microsoft.com/office/drawing/2014/main" val="3604644823"/>
                  </a:ext>
                </a:extLst>
              </a:tr>
              <a:tr h="379402">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R w="28575" cap="flat" cmpd="sng" algn="ctr">
                      <a:solidFill>
                        <a:schemeClr val="accent1"/>
                      </a:solidFill>
                      <a:prstDash val="solid"/>
                      <a:round/>
                      <a:headEnd type="none" w="med" len="med"/>
                      <a:tailEnd type="none" w="med" len="med"/>
                    </a:ln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L w="28575" cap="flat" cmpd="sng" algn="ctr">
                      <a:solidFill>
                        <a:schemeClr val="accent1"/>
                      </a:solidFill>
                      <a:prstDash val="solid"/>
                      <a:round/>
                      <a:headEnd type="none" w="med" len="med"/>
                      <a:tailEnd type="none" w="med" len="med"/>
                    </a:lnL>
                    <a:lnT w="28575" cap="flat" cmpd="sng" algn="ctr">
                      <a:solidFill>
                        <a:schemeClr val="accent1"/>
                      </a:solidFill>
                      <a:prstDash val="solid"/>
                      <a:round/>
                      <a:headEnd type="none" w="med" len="med"/>
                      <a:tailEnd type="none" w="med" len="med"/>
                    </a:lnT>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T w="28575" cap="flat" cmpd="sng" algn="ctr">
                      <a:solidFill>
                        <a:schemeClr val="accent1"/>
                      </a:solidFill>
                      <a:prstDash val="solid"/>
                      <a:round/>
                      <a:headEnd type="none" w="med" len="med"/>
                      <a:tailEnd type="none" w="med" len="med"/>
                    </a:lnT>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T w="28575" cap="flat" cmpd="sng" algn="ctr">
                      <a:solidFill>
                        <a:schemeClr val="accent1"/>
                      </a:solidFill>
                      <a:prstDash val="solid"/>
                      <a:round/>
                      <a:headEnd type="none" w="med" len="med"/>
                      <a:tailEnd type="none" w="med" len="med"/>
                    </a:lnT>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lnT w="28575" cap="flat" cmpd="sng" algn="ctr">
                      <a:solidFill>
                        <a:schemeClr val="accent1"/>
                      </a:solidFill>
                      <a:prstDash val="solid"/>
                      <a:round/>
                      <a:headEnd type="none" w="med" len="med"/>
                      <a:tailEnd type="none" w="med" len="med"/>
                    </a:lnT>
                    <a:noFill/>
                  </a:tcPr>
                </a:tc>
                <a:tc>
                  <a:txBody>
                    <a:bodyPr/>
                    <a:lstStyle/>
                    <a:p>
                      <a:endParaRPr lang="en-US" sz="1100" b="1" dirty="0">
                        <a:solidFill>
                          <a:schemeClr val="accent1"/>
                        </a:solidFill>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3493814021"/>
                  </a:ext>
                </a:extLst>
              </a:tr>
            </a:tbl>
          </a:graphicData>
        </a:graphic>
      </p:graphicFrame>
      <p:grpSp>
        <p:nvGrpSpPr>
          <p:cNvPr id="8" name="Group 7">
            <a:extLst>
              <a:ext uri="{FF2B5EF4-FFF2-40B4-BE49-F238E27FC236}">
                <a16:creationId xmlns:a16="http://schemas.microsoft.com/office/drawing/2014/main" id="{DCF68EE5-5FFC-7BAF-99DC-08D3B9F94A13}"/>
              </a:ext>
            </a:extLst>
          </p:cNvPr>
          <p:cNvGrpSpPr/>
          <p:nvPr/>
        </p:nvGrpSpPr>
        <p:grpSpPr>
          <a:xfrm>
            <a:off x="10228983" y="337468"/>
            <a:ext cx="1587872" cy="1368854"/>
            <a:chOff x="10228983" y="337468"/>
            <a:chExt cx="1587872" cy="1368854"/>
          </a:xfrm>
        </p:grpSpPr>
        <p:sp>
          <p:nvSpPr>
            <p:cNvPr id="9" name="Hexagon 8">
              <a:extLst>
                <a:ext uri="{FF2B5EF4-FFF2-40B4-BE49-F238E27FC236}">
                  <a16:creationId xmlns:a16="http://schemas.microsoft.com/office/drawing/2014/main" id="{C64A9E02-0078-D44C-A2E1-0CEE694C6DA9}"/>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0" name="Group 9">
              <a:extLst>
                <a:ext uri="{FF2B5EF4-FFF2-40B4-BE49-F238E27FC236}">
                  <a16:creationId xmlns:a16="http://schemas.microsoft.com/office/drawing/2014/main" id="{E29118E6-48EE-A72C-EE29-C83603733134}"/>
                </a:ext>
              </a:extLst>
            </p:cNvPr>
            <p:cNvGrpSpPr/>
            <p:nvPr/>
          </p:nvGrpSpPr>
          <p:grpSpPr>
            <a:xfrm>
              <a:off x="10621771" y="762700"/>
              <a:ext cx="562136" cy="634675"/>
              <a:chOff x="760175" y="830142"/>
              <a:chExt cx="867619" cy="979579"/>
            </a:xfrm>
          </p:grpSpPr>
          <p:sp>
            <p:nvSpPr>
              <p:cNvPr id="14" name="Rectangle 13">
                <a:extLst>
                  <a:ext uri="{FF2B5EF4-FFF2-40B4-BE49-F238E27FC236}">
                    <a16:creationId xmlns:a16="http://schemas.microsoft.com/office/drawing/2014/main" id="{98B0A4D0-2622-6951-91CB-531EEB1D7409}"/>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accent1"/>
                    </a:solidFill>
                    <a:latin typeface="Arial" panose="020B0604020202020204" pitchFamily="34" charset="0"/>
                    <a:cs typeface="Arial" panose="020B0604020202020204" pitchFamily="34" charset="0"/>
                  </a:rPr>
                  <a:t>88</a:t>
                </a:r>
              </a:p>
            </p:txBody>
          </p:sp>
          <p:sp>
            <p:nvSpPr>
              <p:cNvPr id="15" name="Rectangle 14">
                <a:extLst>
                  <a:ext uri="{FF2B5EF4-FFF2-40B4-BE49-F238E27FC236}">
                    <a16:creationId xmlns:a16="http://schemas.microsoft.com/office/drawing/2014/main" id="{A74746EA-84AC-E61D-E409-026066C0B1BC}"/>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1" name="Group 10">
              <a:extLst>
                <a:ext uri="{FF2B5EF4-FFF2-40B4-BE49-F238E27FC236}">
                  <a16:creationId xmlns:a16="http://schemas.microsoft.com/office/drawing/2014/main" id="{353F21FE-FF01-0B1C-3357-245BF7C6AE49}"/>
                </a:ext>
              </a:extLst>
            </p:cNvPr>
            <p:cNvGrpSpPr/>
            <p:nvPr/>
          </p:nvGrpSpPr>
          <p:grpSpPr>
            <a:xfrm>
              <a:off x="11325415" y="762701"/>
              <a:ext cx="182192" cy="634674"/>
              <a:chOff x="2121762" y="2323619"/>
              <a:chExt cx="200378" cy="825210"/>
            </a:xfrm>
          </p:grpSpPr>
          <p:sp>
            <p:nvSpPr>
              <p:cNvPr id="12" name="Isosceles Triangle 11">
                <a:extLst>
                  <a:ext uri="{FF2B5EF4-FFF2-40B4-BE49-F238E27FC236}">
                    <a16:creationId xmlns:a16="http://schemas.microsoft.com/office/drawing/2014/main" id="{C1A7CF9B-BD03-E282-F4F4-00AC8EC2205E}"/>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Rectangle 12">
                <a:extLst>
                  <a:ext uri="{FF2B5EF4-FFF2-40B4-BE49-F238E27FC236}">
                    <a16:creationId xmlns:a16="http://schemas.microsoft.com/office/drawing/2014/main" id="{7795FF98-F268-1A64-A263-C0E68921A485}"/>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728"/>
        <p:cNvGrpSpPr/>
        <p:nvPr/>
      </p:nvGrpSpPr>
      <p:grpSpPr>
        <a:xfrm>
          <a:off x="0" y="0"/>
          <a:ext cx="0" cy="0"/>
          <a:chOff x="0" y="0"/>
          <a:chExt cx="0" cy="0"/>
        </a:xfrm>
      </p:grpSpPr>
      <p:sp>
        <p:nvSpPr>
          <p:cNvPr id="729" name="Google Shape;729;p31"/>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GB" dirty="0"/>
              <a:t>Self-care</a:t>
            </a:r>
            <a:endParaRPr dirty="0"/>
          </a:p>
        </p:txBody>
      </p:sp>
      <p:sp>
        <p:nvSpPr>
          <p:cNvPr id="735" name="Google Shape;735;p31"/>
          <p:cNvSpPr txBox="1"/>
          <p:nvPr/>
        </p:nvSpPr>
        <p:spPr>
          <a:xfrm>
            <a:off x="8647545" y="3437143"/>
            <a:ext cx="2072639" cy="428259"/>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2200" b="1" dirty="0">
                <a:solidFill>
                  <a:schemeClr val="lt1"/>
                </a:solidFill>
                <a:latin typeface="Helvetica Neue"/>
                <a:ea typeface="Helvetica Neue"/>
                <a:cs typeface="Helvetica Neue"/>
                <a:sym typeface="Helvetica Neue"/>
              </a:rPr>
              <a:t>Closing</a:t>
            </a:r>
            <a:endParaRPr dirty="0"/>
          </a:p>
        </p:txBody>
      </p:sp>
      <p:sp>
        <p:nvSpPr>
          <p:cNvPr id="6" name="Heart 5">
            <a:extLst>
              <a:ext uri="{FF2B5EF4-FFF2-40B4-BE49-F238E27FC236}">
                <a16:creationId xmlns:a16="http://schemas.microsoft.com/office/drawing/2014/main" id="{CA867F34-5EE4-E235-1AC6-1A7539CB65D4}"/>
              </a:ext>
            </a:extLst>
          </p:cNvPr>
          <p:cNvSpPr/>
          <p:nvPr/>
        </p:nvSpPr>
        <p:spPr>
          <a:xfrm>
            <a:off x="4674820" y="2453495"/>
            <a:ext cx="2842360" cy="2539419"/>
          </a:xfrm>
          <a:prstGeom prst="hear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Block Arc 6">
            <a:extLst>
              <a:ext uri="{FF2B5EF4-FFF2-40B4-BE49-F238E27FC236}">
                <a16:creationId xmlns:a16="http://schemas.microsoft.com/office/drawing/2014/main" id="{DF8D3B48-0047-D06F-5215-ECAA4D28C069}"/>
              </a:ext>
            </a:extLst>
          </p:cNvPr>
          <p:cNvSpPr/>
          <p:nvPr/>
        </p:nvSpPr>
        <p:spPr>
          <a:xfrm rot="10800000">
            <a:off x="5628782" y="3499014"/>
            <a:ext cx="934434" cy="752350"/>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Tree>
    <p:extLst>
      <p:ext uri="{BB962C8B-B14F-4D97-AF65-F5344CB8AC3E}">
        <p14:creationId xmlns:p14="http://schemas.microsoft.com/office/powerpoint/2010/main" val="1892389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Google Shape;312;p6"/>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ea typeface="Arial"/>
                <a:sym typeface="Arial"/>
              </a:rPr>
              <a:t>Recap</a:t>
            </a:r>
            <a:endParaRPr dirty="0"/>
          </a:p>
        </p:txBody>
      </p:sp>
      <p:sp>
        <p:nvSpPr>
          <p:cNvPr id="5" name="TextBox 4">
            <a:extLst>
              <a:ext uri="{FF2B5EF4-FFF2-40B4-BE49-F238E27FC236}">
                <a16:creationId xmlns:a16="http://schemas.microsoft.com/office/drawing/2014/main" id="{4F96BB32-1118-C734-7835-E48C4FAEF43C}"/>
              </a:ext>
            </a:extLst>
          </p:cNvPr>
          <p:cNvSpPr txBox="1"/>
          <p:nvPr/>
        </p:nvSpPr>
        <p:spPr>
          <a:xfrm>
            <a:off x="7262446" y="1617786"/>
            <a:ext cx="4290646" cy="4421803"/>
          </a:xfrm>
          <a:prstGeom prst="roundRect">
            <a:avLst/>
          </a:prstGeom>
          <a:solidFill>
            <a:schemeClr val="accent1">
              <a:lumMod val="20000"/>
              <a:lumOff val="80000"/>
            </a:schemeClr>
          </a:solidFill>
        </p:spPr>
        <p:txBody>
          <a:bodyPr wrap="square">
            <a:spAutoFit/>
          </a:bodyPr>
          <a:lstStyle/>
          <a:p>
            <a:r>
              <a:rPr lang="en-GB" sz="1600" b="1" dirty="0">
                <a:latin typeface="Arial" panose="020B0604020202020204" pitchFamily="34" charset="0"/>
                <a:cs typeface="Arial" panose="020B0604020202020204" pitchFamily="34" charset="0"/>
              </a:rPr>
              <a:t>Crossword clues </a:t>
            </a:r>
          </a:p>
          <a:p>
            <a:pPr marL="342900" indent="-342900">
              <a:buFont typeface="+mj-lt"/>
              <a:buAutoNum type="arabicPeriod"/>
            </a:pPr>
            <a:endParaRPr lang="en-CA" sz="1600" dirty="0">
              <a:latin typeface="Arial" panose="020B0604020202020204" pitchFamily="34" charset="0"/>
              <a:cs typeface="Arial" panose="020B0604020202020204" pitchFamily="34" charset="0"/>
            </a:endParaRPr>
          </a:p>
          <a:p>
            <a:pPr marL="342900" indent="-342900">
              <a:buFont typeface="+mj-lt"/>
              <a:buAutoNum type="arabicPeriod"/>
            </a:pPr>
            <a:r>
              <a:rPr lang="en-BE" sz="1600" dirty="0">
                <a:latin typeface="Arial" panose="020B0604020202020204" pitchFamily="34" charset="0"/>
                <a:cs typeface="Arial" panose="020B0604020202020204" pitchFamily="34" charset="0"/>
              </a:rPr>
              <a:t>LOOK,</a:t>
            </a:r>
            <a:r>
              <a:rPr lang="en-CA" sz="1600" dirty="0">
                <a:latin typeface="Arial" panose="020B0604020202020204" pitchFamily="34" charset="0"/>
                <a:cs typeface="Arial" panose="020B0604020202020204" pitchFamily="34" charset="0"/>
              </a:rPr>
              <a:t> ______</a:t>
            </a:r>
            <a:r>
              <a:rPr lang="en-BE" sz="1600" dirty="0">
                <a:latin typeface="Arial" panose="020B0604020202020204" pitchFamily="34" charset="0"/>
                <a:cs typeface="Arial" panose="020B0604020202020204" pitchFamily="34" charset="0"/>
              </a:rPr>
              <a:t>, LINK</a:t>
            </a:r>
          </a:p>
          <a:p>
            <a:pPr marL="342900" indent="-342900">
              <a:buFont typeface="+mj-lt"/>
              <a:buAutoNum type="arabicPeriod"/>
            </a:pPr>
            <a:r>
              <a:rPr lang="en-BE" sz="1600" dirty="0">
                <a:latin typeface="Arial" panose="020B0604020202020204" pitchFamily="34" charset="0"/>
                <a:cs typeface="Arial" panose="020B0604020202020204" pitchFamily="34" charset="0"/>
              </a:rPr>
              <a:t>When a person has mental health illness or disorder, he/she might require </a:t>
            </a:r>
            <a:r>
              <a:rPr lang="en-CA" sz="1600" dirty="0">
                <a:latin typeface="Arial" panose="020B0604020202020204" pitchFamily="34" charset="0"/>
                <a:cs typeface="Arial" panose="020B0604020202020204" pitchFamily="34" charset="0"/>
              </a:rPr>
              <a:t>______</a:t>
            </a:r>
            <a:r>
              <a:rPr lang="en-BE" sz="1600" dirty="0">
                <a:latin typeface="Arial" panose="020B0604020202020204" pitchFamily="34" charset="0"/>
                <a:cs typeface="Arial" panose="020B0604020202020204" pitchFamily="34" charset="0"/>
              </a:rPr>
              <a:t> support</a:t>
            </a:r>
          </a:p>
          <a:p>
            <a:pPr marL="342900" indent="-342900">
              <a:buFont typeface="+mj-lt"/>
              <a:buAutoNum type="arabicPeriod"/>
            </a:pPr>
            <a:r>
              <a:rPr lang="en-BE" sz="1600" dirty="0">
                <a:latin typeface="Arial" panose="020B0604020202020204" pitchFamily="34" charset="0"/>
                <a:cs typeface="Arial" panose="020B0604020202020204" pitchFamily="34" charset="0"/>
              </a:rPr>
              <a:t>Way to make a safety plan with younger children </a:t>
            </a:r>
            <a:r>
              <a:rPr lang="en-CA" sz="1600" dirty="0">
                <a:latin typeface="Arial" panose="020B0604020202020204" pitchFamily="34" charset="0"/>
                <a:cs typeface="Arial" panose="020B0604020202020204" pitchFamily="34" charset="0"/>
              </a:rPr>
              <a:t>______</a:t>
            </a:r>
            <a:r>
              <a:rPr lang="en-BE" sz="1600" dirty="0">
                <a:latin typeface="Arial" panose="020B0604020202020204" pitchFamily="34" charset="0"/>
                <a:cs typeface="Arial" panose="020B0604020202020204" pitchFamily="34" charset="0"/>
              </a:rPr>
              <a:t> map</a:t>
            </a:r>
          </a:p>
          <a:p>
            <a:pPr marL="342900" indent="-342900">
              <a:buFont typeface="+mj-lt"/>
              <a:buAutoNum type="arabicPeriod"/>
            </a:pPr>
            <a:r>
              <a:rPr lang="en-BE" sz="1600" dirty="0">
                <a:latin typeface="Arial" panose="020B0604020202020204" pitchFamily="34" charset="0"/>
                <a:cs typeface="Arial" panose="020B0604020202020204" pitchFamily="34" charset="0"/>
              </a:rPr>
              <a:t>A safety plan is created </a:t>
            </a:r>
            <a:r>
              <a:rPr lang="en-CA" sz="1600" dirty="0">
                <a:latin typeface="Arial" panose="020B0604020202020204" pitchFamily="34" charset="0"/>
                <a:cs typeface="Arial" panose="020B0604020202020204" pitchFamily="34" charset="0"/>
              </a:rPr>
              <a:t>______</a:t>
            </a:r>
            <a:r>
              <a:rPr lang="en-BE" sz="1600" dirty="0">
                <a:latin typeface="Arial" panose="020B0604020202020204" pitchFamily="34" charset="0"/>
                <a:cs typeface="Arial" panose="020B0604020202020204" pitchFamily="34" charset="0"/>
              </a:rPr>
              <a:t> with the child</a:t>
            </a:r>
          </a:p>
          <a:p>
            <a:pPr marL="342900" indent="-342900">
              <a:buFont typeface="+mj-lt"/>
              <a:buAutoNum type="arabicPeriod"/>
            </a:pPr>
            <a:r>
              <a:rPr lang="en-BE" sz="1600" dirty="0">
                <a:latin typeface="Arial" panose="020B0604020202020204" pitchFamily="34" charset="0"/>
                <a:cs typeface="Arial" panose="020B0604020202020204" pitchFamily="34" charset="0"/>
              </a:rPr>
              <a:t>One of the reasons to ensure timely health-care for child survivors of sexual violence: </a:t>
            </a:r>
            <a:r>
              <a:rPr lang="en-CA" sz="1600" dirty="0">
                <a:latin typeface="Arial" panose="020B0604020202020204" pitchFamily="34" charset="0"/>
                <a:cs typeface="Arial" panose="020B0604020202020204" pitchFamily="34" charset="0"/>
              </a:rPr>
              <a:t>______</a:t>
            </a:r>
            <a:r>
              <a:rPr lang="en-BE" sz="1600" dirty="0">
                <a:latin typeface="Arial" panose="020B0604020202020204" pitchFamily="34" charset="0"/>
                <a:cs typeface="Arial" panose="020B0604020202020204" pitchFamily="34" charset="0"/>
              </a:rPr>
              <a:t> of pregnancy or STDs</a:t>
            </a:r>
          </a:p>
          <a:p>
            <a:pPr marL="342900" indent="-342900">
              <a:buFont typeface="+mj-lt"/>
              <a:buAutoNum type="arabicPeriod"/>
            </a:pPr>
            <a:r>
              <a:rPr lang="en-BE" sz="1600" dirty="0">
                <a:latin typeface="Arial" panose="020B0604020202020204" pitchFamily="34" charset="0"/>
                <a:cs typeface="Arial" panose="020B0604020202020204" pitchFamily="34" charset="0"/>
              </a:rPr>
              <a:t>Physical health, </a:t>
            </a:r>
            <a:r>
              <a:rPr lang="en-CA" sz="1600" dirty="0">
                <a:latin typeface="Arial" panose="020B0604020202020204" pitchFamily="34" charset="0"/>
                <a:cs typeface="Arial" panose="020B0604020202020204" pitchFamily="34" charset="0"/>
              </a:rPr>
              <a:t>______ </a:t>
            </a:r>
            <a:r>
              <a:rPr lang="en-BE" sz="1600" dirty="0">
                <a:latin typeface="Arial" panose="020B0604020202020204" pitchFamily="34" charset="0"/>
                <a:cs typeface="Arial" panose="020B0604020202020204" pitchFamily="34" charset="0"/>
              </a:rPr>
              <a:t>health and sexual reproductive health needs</a:t>
            </a:r>
          </a:p>
        </p:txBody>
      </p:sp>
      <p:graphicFrame>
        <p:nvGraphicFramePr>
          <p:cNvPr id="6" name="Table 2">
            <a:extLst>
              <a:ext uri="{FF2B5EF4-FFF2-40B4-BE49-F238E27FC236}">
                <a16:creationId xmlns:a16="http://schemas.microsoft.com/office/drawing/2014/main" id="{011956F4-9CB4-DD7F-2EB1-6A08C2BE8E35}"/>
              </a:ext>
            </a:extLst>
          </p:cNvPr>
          <p:cNvGraphicFramePr>
            <a:graphicFrameLocks noGrp="1"/>
          </p:cNvGraphicFramePr>
          <p:nvPr>
            <p:extLst>
              <p:ext uri="{D42A27DB-BD31-4B8C-83A1-F6EECF244321}">
                <p14:modId xmlns:p14="http://schemas.microsoft.com/office/powerpoint/2010/main" val="650537275"/>
              </p:ext>
            </p:extLst>
          </p:nvPr>
        </p:nvGraphicFramePr>
        <p:xfrm>
          <a:off x="638908" y="1741977"/>
          <a:ext cx="6191700" cy="4173422"/>
        </p:xfrm>
        <a:graphic>
          <a:graphicData uri="http://schemas.openxmlformats.org/drawingml/2006/table">
            <a:tbl>
              <a:tblPr firstRow="1" bandRow="1">
                <a:tableStyleId>{5C22544A-7EE6-4342-B048-85BDC9FD1C3A}</a:tableStyleId>
              </a:tblPr>
              <a:tblGrid>
                <a:gridCol w="412780">
                  <a:extLst>
                    <a:ext uri="{9D8B030D-6E8A-4147-A177-3AD203B41FA5}">
                      <a16:colId xmlns:a16="http://schemas.microsoft.com/office/drawing/2014/main" val="3870945046"/>
                    </a:ext>
                  </a:extLst>
                </a:gridCol>
                <a:gridCol w="412780">
                  <a:extLst>
                    <a:ext uri="{9D8B030D-6E8A-4147-A177-3AD203B41FA5}">
                      <a16:colId xmlns:a16="http://schemas.microsoft.com/office/drawing/2014/main" val="1127403500"/>
                    </a:ext>
                  </a:extLst>
                </a:gridCol>
                <a:gridCol w="412780">
                  <a:extLst>
                    <a:ext uri="{9D8B030D-6E8A-4147-A177-3AD203B41FA5}">
                      <a16:colId xmlns:a16="http://schemas.microsoft.com/office/drawing/2014/main" val="4286470164"/>
                    </a:ext>
                  </a:extLst>
                </a:gridCol>
                <a:gridCol w="412780">
                  <a:extLst>
                    <a:ext uri="{9D8B030D-6E8A-4147-A177-3AD203B41FA5}">
                      <a16:colId xmlns:a16="http://schemas.microsoft.com/office/drawing/2014/main" val="1285275985"/>
                    </a:ext>
                  </a:extLst>
                </a:gridCol>
                <a:gridCol w="412780">
                  <a:extLst>
                    <a:ext uri="{9D8B030D-6E8A-4147-A177-3AD203B41FA5}">
                      <a16:colId xmlns:a16="http://schemas.microsoft.com/office/drawing/2014/main" val="4148466352"/>
                    </a:ext>
                  </a:extLst>
                </a:gridCol>
                <a:gridCol w="412780">
                  <a:extLst>
                    <a:ext uri="{9D8B030D-6E8A-4147-A177-3AD203B41FA5}">
                      <a16:colId xmlns:a16="http://schemas.microsoft.com/office/drawing/2014/main" val="3887492649"/>
                    </a:ext>
                  </a:extLst>
                </a:gridCol>
                <a:gridCol w="412780">
                  <a:extLst>
                    <a:ext uri="{9D8B030D-6E8A-4147-A177-3AD203B41FA5}">
                      <a16:colId xmlns:a16="http://schemas.microsoft.com/office/drawing/2014/main" val="3583397376"/>
                    </a:ext>
                  </a:extLst>
                </a:gridCol>
                <a:gridCol w="412780">
                  <a:extLst>
                    <a:ext uri="{9D8B030D-6E8A-4147-A177-3AD203B41FA5}">
                      <a16:colId xmlns:a16="http://schemas.microsoft.com/office/drawing/2014/main" val="3014898109"/>
                    </a:ext>
                  </a:extLst>
                </a:gridCol>
                <a:gridCol w="412780">
                  <a:extLst>
                    <a:ext uri="{9D8B030D-6E8A-4147-A177-3AD203B41FA5}">
                      <a16:colId xmlns:a16="http://schemas.microsoft.com/office/drawing/2014/main" val="314075449"/>
                    </a:ext>
                  </a:extLst>
                </a:gridCol>
                <a:gridCol w="412780">
                  <a:extLst>
                    <a:ext uri="{9D8B030D-6E8A-4147-A177-3AD203B41FA5}">
                      <a16:colId xmlns:a16="http://schemas.microsoft.com/office/drawing/2014/main" val="1639214589"/>
                    </a:ext>
                  </a:extLst>
                </a:gridCol>
                <a:gridCol w="412780">
                  <a:extLst>
                    <a:ext uri="{9D8B030D-6E8A-4147-A177-3AD203B41FA5}">
                      <a16:colId xmlns:a16="http://schemas.microsoft.com/office/drawing/2014/main" val="986723713"/>
                    </a:ext>
                  </a:extLst>
                </a:gridCol>
                <a:gridCol w="412780">
                  <a:extLst>
                    <a:ext uri="{9D8B030D-6E8A-4147-A177-3AD203B41FA5}">
                      <a16:colId xmlns:a16="http://schemas.microsoft.com/office/drawing/2014/main" val="4223766226"/>
                    </a:ext>
                  </a:extLst>
                </a:gridCol>
                <a:gridCol w="412780">
                  <a:extLst>
                    <a:ext uri="{9D8B030D-6E8A-4147-A177-3AD203B41FA5}">
                      <a16:colId xmlns:a16="http://schemas.microsoft.com/office/drawing/2014/main" val="2351746207"/>
                    </a:ext>
                  </a:extLst>
                </a:gridCol>
                <a:gridCol w="412780">
                  <a:extLst>
                    <a:ext uri="{9D8B030D-6E8A-4147-A177-3AD203B41FA5}">
                      <a16:colId xmlns:a16="http://schemas.microsoft.com/office/drawing/2014/main" val="1254005889"/>
                    </a:ext>
                  </a:extLst>
                </a:gridCol>
                <a:gridCol w="412780">
                  <a:extLst>
                    <a:ext uri="{9D8B030D-6E8A-4147-A177-3AD203B41FA5}">
                      <a16:colId xmlns:a16="http://schemas.microsoft.com/office/drawing/2014/main" val="3986445343"/>
                    </a:ext>
                  </a:extLst>
                </a:gridCol>
              </a:tblGrid>
              <a:tr h="379402">
                <a:tc>
                  <a:txBody>
                    <a:bodyPr/>
                    <a:lstStyle/>
                    <a:p>
                      <a:pPr algn="ctr"/>
                      <a:r>
                        <a:rPr lang="en-CA" sz="1400" b="1" dirty="0">
                          <a:solidFill>
                            <a:schemeClr val="accent1"/>
                          </a:solidFill>
                          <a:latin typeface="Arial" panose="020B0604020202020204" pitchFamily="34" charset="0"/>
                          <a:cs typeface="Arial" panose="020B0604020202020204" pitchFamily="34" charset="0"/>
                        </a:rPr>
                        <a:t>L</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I</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400" b="1" dirty="0">
                          <a:solidFill>
                            <a:schemeClr val="accent1"/>
                          </a:solidFill>
                          <a:latin typeface="Arial" panose="020B0604020202020204" pitchFamily="34" charset="0"/>
                          <a:cs typeface="Arial" panose="020B0604020202020204" pitchFamily="34" charset="0"/>
                        </a:rPr>
                        <a:t>S</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T</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E</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N</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extLst>
                  <a:ext uri="{0D108BD9-81ED-4DB2-BD59-A6C34878D82A}">
                    <a16:rowId xmlns:a16="http://schemas.microsoft.com/office/drawing/2014/main" val="1884479223"/>
                  </a:ext>
                </a:extLst>
              </a:tr>
              <a:tr h="379402">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T w="28575" cap="flat" cmpd="sng" algn="ctr">
                      <a:solidFill>
                        <a:schemeClr val="accent1"/>
                      </a:solidFill>
                      <a:prstDash val="solid"/>
                      <a:round/>
                      <a:headEnd type="none" w="med" len="med"/>
                      <a:tailEnd type="none" w="med" len="med"/>
                    </a:lnT>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P</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T w="28575" cap="flat" cmpd="sng" algn="ctr">
                      <a:solidFill>
                        <a:schemeClr val="accent1"/>
                      </a:solidFill>
                      <a:prstDash val="solid"/>
                      <a:round/>
                      <a:headEnd type="none" w="med" len="med"/>
                      <a:tailEnd type="none" w="med" len="med"/>
                    </a:lnT>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T w="28575" cap="flat" cmpd="sng" algn="ctr">
                      <a:solidFill>
                        <a:schemeClr val="accent1"/>
                      </a:solidFill>
                      <a:prstDash val="solid"/>
                      <a:round/>
                      <a:headEnd type="none" w="med" len="med"/>
                      <a:tailEnd type="none" w="med" len="med"/>
                    </a:lnT>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T w="28575" cap="flat" cmpd="sng" algn="ctr">
                      <a:solidFill>
                        <a:schemeClr val="accent1"/>
                      </a:solidFill>
                      <a:prstDash val="solid"/>
                      <a:round/>
                      <a:headEnd type="none" w="med" len="med"/>
                      <a:tailEnd type="none" w="med" len="med"/>
                    </a:lnT>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extLst>
                  <a:ext uri="{0D108BD9-81ED-4DB2-BD59-A6C34878D82A}">
                    <a16:rowId xmlns:a16="http://schemas.microsoft.com/office/drawing/2014/main" val="1403300749"/>
                  </a:ext>
                </a:extLst>
              </a:tr>
              <a:tr h="379402">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R w="28575" cap="flat" cmpd="sng" algn="ctr">
                      <a:solidFill>
                        <a:schemeClr val="accent1"/>
                      </a:solidFill>
                      <a:prstDash val="solid"/>
                      <a:round/>
                      <a:headEnd type="none" w="med" len="med"/>
                      <a:tailEnd type="none" w="med" len="med"/>
                    </a:lnR>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E</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extLst>
                  <a:ext uri="{0D108BD9-81ED-4DB2-BD59-A6C34878D82A}">
                    <a16:rowId xmlns:a16="http://schemas.microsoft.com/office/drawing/2014/main" val="4287372987"/>
                  </a:ext>
                </a:extLst>
              </a:tr>
              <a:tr h="379402">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R w="28575" cap="flat" cmpd="sng" algn="ctr">
                      <a:solidFill>
                        <a:schemeClr val="accent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400" b="1" dirty="0">
                          <a:solidFill>
                            <a:schemeClr val="accent1"/>
                          </a:solidFill>
                          <a:latin typeface="Arial" panose="020B0604020202020204" pitchFamily="34" charset="0"/>
                          <a:cs typeface="Arial" panose="020B0604020202020204" pitchFamily="34" charset="0"/>
                        </a:rPr>
                        <a:t>C</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O</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M</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M</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U</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N</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I</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T</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Y</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B w="12700" cap="flat" cmpd="sng" algn="ctr">
                      <a:solidFill>
                        <a:schemeClr val="bg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B w="12700" cap="flat" cmpd="sng" algn="ctr">
                      <a:solidFill>
                        <a:schemeClr val="bg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B w="12700" cap="flat" cmpd="sng" algn="ctr">
                      <a:solidFill>
                        <a:schemeClr val="bg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779248638"/>
                  </a:ext>
                </a:extLst>
              </a:tr>
              <a:tr h="379402">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R w="28575" cap="flat" cmpd="sng" algn="ctr">
                      <a:solidFill>
                        <a:schemeClr val="accent1"/>
                      </a:solidFill>
                      <a:prstDash val="solid"/>
                      <a:round/>
                      <a:headEnd type="none" w="med" len="med"/>
                      <a:tailEnd type="none" w="med" len="med"/>
                    </a:lnR>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I</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O</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41689704"/>
                  </a:ext>
                </a:extLst>
              </a:tr>
              <a:tr h="379402">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R w="28575" cap="flat" cmpd="sng" algn="ctr">
                      <a:solidFill>
                        <a:schemeClr val="accent1"/>
                      </a:solidFill>
                      <a:prstDash val="solid"/>
                      <a:round/>
                      <a:headEnd type="none" w="med" len="med"/>
                      <a:tailEnd type="none" w="med" len="med"/>
                    </a:lnR>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A</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12700" cap="flat" cmpd="sng" algn="ctr">
                      <a:solidFill>
                        <a:schemeClr val="bg1"/>
                      </a:solidFill>
                      <a:prstDash val="solid"/>
                      <a:round/>
                      <a:headEnd type="none" w="med" len="med"/>
                      <a:tailEnd type="none" w="med" len="med"/>
                    </a:ln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G</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33209189"/>
                  </a:ext>
                </a:extLst>
              </a:tr>
              <a:tr h="379402">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R w="28575" cap="flat" cmpd="sng" algn="ctr">
                      <a:solidFill>
                        <a:schemeClr val="accent1"/>
                      </a:solidFill>
                      <a:prstDash val="solid"/>
                      <a:round/>
                      <a:headEnd type="none" w="med" len="med"/>
                      <a:tailEnd type="none" w="med" len="med"/>
                    </a:lnR>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L</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R w="28575" cap="flat" cmpd="sng" algn="ctr">
                      <a:solidFill>
                        <a:schemeClr val="accent1"/>
                      </a:solidFill>
                      <a:prstDash val="solid"/>
                      <a:round/>
                      <a:headEnd type="none" w="med" len="med"/>
                      <a:tailEnd type="none" w="med" len="med"/>
                    </a:lnR>
                    <a:lnT w="12700" cap="flat" cmpd="sng" algn="ctr">
                      <a:solidFill>
                        <a:schemeClr val="bg1"/>
                      </a:solidFill>
                      <a:prstDash val="solid"/>
                      <a:round/>
                      <a:headEnd type="none" w="med" len="med"/>
                      <a:tailEnd type="none" w="med" len="med"/>
                    </a:lnT>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P</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R</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E</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V</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E</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N</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T</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I</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O</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N</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438638940"/>
                  </a:ext>
                </a:extLst>
              </a:tr>
              <a:tr h="379402">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R w="28575" cap="flat" cmpd="sng" algn="ctr">
                      <a:solidFill>
                        <a:schemeClr val="accent1"/>
                      </a:solidFill>
                      <a:prstDash val="solid"/>
                      <a:round/>
                      <a:headEnd type="none" w="med" len="med"/>
                      <a:tailEnd type="none" w="med" len="med"/>
                    </a:lnR>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I</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T w="28575" cap="flat" cmpd="sng" algn="ctr">
                      <a:solidFill>
                        <a:schemeClr val="accent1"/>
                      </a:solidFill>
                      <a:prstDash val="solid"/>
                      <a:round/>
                      <a:headEnd type="none" w="med" len="med"/>
                      <a:tailEnd type="none" w="med" len="med"/>
                    </a:lnT>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T w="28575" cap="flat" cmpd="sng" algn="ctr">
                      <a:solidFill>
                        <a:schemeClr val="accent1"/>
                      </a:solidFill>
                      <a:prstDash val="solid"/>
                      <a:round/>
                      <a:headEnd type="none" w="med" len="med"/>
                      <a:tailEnd type="none" w="med" len="med"/>
                    </a:lnT>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T w="28575" cap="flat" cmpd="sng" algn="ctr">
                      <a:solidFill>
                        <a:schemeClr val="accent1"/>
                      </a:solidFill>
                      <a:prstDash val="solid"/>
                      <a:round/>
                      <a:headEnd type="none" w="med" len="med"/>
                      <a:tailEnd type="none" w="med" len="med"/>
                    </a:lnT>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T</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T w="28575" cap="flat" cmpd="sng" algn="ctr">
                      <a:solidFill>
                        <a:schemeClr val="accent1"/>
                      </a:solidFill>
                      <a:prstDash val="solid"/>
                      <a:round/>
                      <a:headEnd type="none" w="med" len="med"/>
                      <a:tailEnd type="none" w="med" len="med"/>
                    </a:lnT>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T w="28575" cap="flat" cmpd="sng" algn="ctr">
                      <a:solidFill>
                        <a:schemeClr val="accent1"/>
                      </a:solidFill>
                      <a:prstDash val="solid"/>
                      <a:round/>
                      <a:headEnd type="none" w="med" len="med"/>
                      <a:tailEnd type="none" w="med" len="med"/>
                    </a:lnT>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T w="28575" cap="flat" cmpd="sng" algn="ctr">
                      <a:solidFill>
                        <a:schemeClr val="accent1"/>
                      </a:solidFill>
                      <a:prstDash val="solid"/>
                      <a:round/>
                      <a:headEnd type="none" w="med" len="med"/>
                      <a:tailEnd type="none" w="med" len="med"/>
                    </a:lnT>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T w="28575" cap="flat" cmpd="sng" algn="ctr">
                      <a:solidFill>
                        <a:schemeClr val="accent1"/>
                      </a:solidFill>
                      <a:prstDash val="solid"/>
                      <a:round/>
                      <a:headEnd type="none" w="med" len="med"/>
                      <a:tailEnd type="none" w="med" len="med"/>
                    </a:lnT>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T w="28575" cap="flat" cmpd="sng" algn="ctr">
                      <a:solidFill>
                        <a:schemeClr val="accent1"/>
                      </a:solidFill>
                      <a:prstDash val="solid"/>
                      <a:round/>
                      <a:headEnd type="none" w="med" len="med"/>
                      <a:tailEnd type="none" w="med" len="med"/>
                    </a:lnT>
                    <a:noFill/>
                  </a:tcPr>
                </a:tc>
                <a:extLst>
                  <a:ext uri="{0D108BD9-81ED-4DB2-BD59-A6C34878D82A}">
                    <a16:rowId xmlns:a16="http://schemas.microsoft.com/office/drawing/2014/main" val="3871168103"/>
                  </a:ext>
                </a:extLst>
              </a:tr>
              <a:tr h="379402">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R w="28575" cap="flat" cmpd="sng" algn="ctr">
                      <a:solidFill>
                        <a:schemeClr val="accent1"/>
                      </a:solidFill>
                      <a:prstDash val="solid"/>
                      <a:round/>
                      <a:headEnd type="none" w="med" len="med"/>
                      <a:tailEnd type="none" w="med" len="med"/>
                    </a:lnR>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Z</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R w="28575" cap="flat" cmpd="sng" algn="ctr">
                      <a:solidFill>
                        <a:schemeClr val="accent1"/>
                      </a:solidFill>
                      <a:prstDash val="solid"/>
                      <a:round/>
                      <a:headEnd type="none" w="med" len="med"/>
                      <a:tailEnd type="none" w="med" len="med"/>
                    </a:lnR>
                    <a:lnB w="28575" cap="flat" cmpd="sng" algn="ctr">
                      <a:solidFill>
                        <a:schemeClr val="accent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H</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extLst>
                  <a:ext uri="{0D108BD9-81ED-4DB2-BD59-A6C34878D82A}">
                    <a16:rowId xmlns:a16="http://schemas.microsoft.com/office/drawing/2014/main" val="1204433240"/>
                  </a:ext>
                </a:extLst>
              </a:tr>
              <a:tr h="379402">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R w="28575" cap="flat" cmpd="sng" algn="ctr">
                      <a:solidFill>
                        <a:schemeClr val="accent1"/>
                      </a:solidFill>
                      <a:prstDash val="solid"/>
                      <a:round/>
                      <a:headEnd type="none" w="med" len="med"/>
                      <a:tailEnd type="none" w="med" len="med"/>
                    </a:lnR>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E</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R w="28575" cap="flat" cmpd="sng" algn="ctr">
                      <a:solidFill>
                        <a:schemeClr val="accent1"/>
                      </a:solidFill>
                      <a:prstDash val="solid"/>
                      <a:round/>
                      <a:headEnd type="none" w="med" len="med"/>
                      <a:tailEnd type="none" w="med" len="med"/>
                    </a:lnR>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M</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E</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N</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T</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A</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L</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noFill/>
                  </a:tcPr>
                </a:tc>
                <a:extLst>
                  <a:ext uri="{0D108BD9-81ED-4DB2-BD59-A6C34878D82A}">
                    <a16:rowId xmlns:a16="http://schemas.microsoft.com/office/drawing/2014/main" val="3604644823"/>
                  </a:ext>
                </a:extLst>
              </a:tr>
              <a:tr h="379402">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R w="28575" cap="flat" cmpd="sng" algn="ctr">
                      <a:solidFill>
                        <a:schemeClr val="accent1"/>
                      </a:solidFill>
                      <a:prstDash val="solid"/>
                      <a:round/>
                      <a:headEnd type="none" w="med" len="med"/>
                      <a:tailEnd type="none" w="med" len="med"/>
                    </a:lnR>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D</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noFill/>
                  </a:tcPr>
                </a:tc>
                <a:tc>
                  <a:txBody>
                    <a:bodyPr/>
                    <a:lstStyle/>
                    <a:p>
                      <a:pPr algn="ctr"/>
                      <a:r>
                        <a:rPr lang="en-CA" sz="1400" b="1" dirty="0">
                          <a:solidFill>
                            <a:schemeClr val="accent1"/>
                          </a:solidFill>
                          <a:latin typeface="Arial" panose="020B0604020202020204" pitchFamily="34" charset="0"/>
                          <a:cs typeface="Arial" panose="020B0604020202020204" pitchFamily="34" charset="0"/>
                        </a:rPr>
                        <a:t>R</a:t>
                      </a: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L w="28575" cap="flat" cmpd="sng" algn="ctr">
                      <a:solidFill>
                        <a:schemeClr val="accent1"/>
                      </a:solidFill>
                      <a:prstDash val="solid"/>
                      <a:round/>
                      <a:headEnd type="none" w="med" len="med"/>
                      <a:tailEnd type="none" w="med" len="med"/>
                    </a:lnL>
                    <a:lnT w="28575" cap="flat" cmpd="sng" algn="ctr">
                      <a:solidFill>
                        <a:schemeClr val="accent1"/>
                      </a:solidFill>
                      <a:prstDash val="solid"/>
                      <a:round/>
                      <a:headEnd type="none" w="med" len="med"/>
                      <a:tailEnd type="none" w="med" len="med"/>
                    </a:lnT>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T w="28575" cap="flat" cmpd="sng" algn="ctr">
                      <a:solidFill>
                        <a:schemeClr val="accent1"/>
                      </a:solidFill>
                      <a:prstDash val="solid"/>
                      <a:round/>
                      <a:headEnd type="none" w="med" len="med"/>
                      <a:tailEnd type="none" w="med" len="med"/>
                    </a:lnT>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T w="28575" cap="flat" cmpd="sng" algn="ctr">
                      <a:solidFill>
                        <a:schemeClr val="accent1"/>
                      </a:solidFill>
                      <a:prstDash val="solid"/>
                      <a:round/>
                      <a:headEnd type="none" w="med" len="med"/>
                      <a:tailEnd type="none" w="med" len="med"/>
                    </a:lnT>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lnT w="28575" cap="flat" cmpd="sng" algn="ctr">
                      <a:solidFill>
                        <a:schemeClr val="accent1"/>
                      </a:solidFill>
                      <a:prstDash val="solid"/>
                      <a:round/>
                      <a:headEnd type="none" w="med" len="med"/>
                      <a:tailEnd type="none" w="med" len="med"/>
                    </a:lnT>
                    <a:noFill/>
                  </a:tcPr>
                </a:tc>
                <a:tc>
                  <a:txBody>
                    <a:bodyPr/>
                    <a:lstStyle/>
                    <a:p>
                      <a:pPr algn="ctr"/>
                      <a:endParaRPr lang="en-US" sz="1400" b="1" dirty="0">
                        <a:solidFill>
                          <a:schemeClr val="accent1"/>
                        </a:solidFill>
                        <a:latin typeface="Arial" panose="020B0604020202020204" pitchFamily="34" charset="0"/>
                        <a:cs typeface="Arial" panose="020B0604020202020204" pitchFamily="34" charset="0"/>
                      </a:endParaRPr>
                    </a:p>
                  </a:txBody>
                  <a:tcPr anchor="ctr">
                    <a:noFill/>
                  </a:tcPr>
                </a:tc>
                <a:extLst>
                  <a:ext uri="{0D108BD9-81ED-4DB2-BD59-A6C34878D82A}">
                    <a16:rowId xmlns:a16="http://schemas.microsoft.com/office/drawing/2014/main" val="3493814021"/>
                  </a:ext>
                </a:extLst>
              </a:tr>
            </a:tbl>
          </a:graphicData>
        </a:graphic>
      </p:graphicFrame>
    </p:spTree>
    <p:extLst>
      <p:ext uri="{BB962C8B-B14F-4D97-AF65-F5344CB8AC3E}">
        <p14:creationId xmlns:p14="http://schemas.microsoft.com/office/powerpoint/2010/main" val="3517708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54"/>
        <p:cNvGrpSpPr/>
        <p:nvPr/>
      </p:nvGrpSpPr>
      <p:grpSpPr>
        <a:xfrm>
          <a:off x="0" y="0"/>
          <a:ext cx="0" cy="0"/>
          <a:chOff x="0" y="0"/>
          <a:chExt cx="0" cy="0"/>
        </a:xfrm>
      </p:grpSpPr>
      <p:sp>
        <p:nvSpPr>
          <p:cNvPr id="455" name="Google Shape;455;p11"/>
          <p:cNvSpPr txBox="1">
            <a:spLocks noGrp="1"/>
          </p:cNvSpPr>
          <p:nvPr>
            <p:ph type="title"/>
          </p:nvPr>
        </p:nvSpPr>
        <p:spPr>
          <a:xfrm>
            <a:off x="220337" y="131654"/>
            <a:ext cx="11751325"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2800"/>
              <a:buFont typeface="Arial"/>
              <a:buNone/>
            </a:pPr>
            <a:r>
              <a:rPr lang="en-GB" sz="2800" dirty="0"/>
              <a:t>Case management process</a:t>
            </a:r>
            <a:endParaRPr sz="2800" dirty="0"/>
          </a:p>
        </p:txBody>
      </p:sp>
      <p:sp>
        <p:nvSpPr>
          <p:cNvPr id="2" name="Rectangle: Rounded Corners 1">
            <a:extLst>
              <a:ext uri="{FF2B5EF4-FFF2-40B4-BE49-F238E27FC236}">
                <a16:creationId xmlns:a16="http://schemas.microsoft.com/office/drawing/2014/main" id="{F156F18F-2B24-F828-AC54-576A5A473718}"/>
              </a:ext>
            </a:extLst>
          </p:cNvPr>
          <p:cNvSpPr/>
          <p:nvPr/>
        </p:nvSpPr>
        <p:spPr>
          <a:xfrm>
            <a:off x="838200" y="1603482"/>
            <a:ext cx="3249708" cy="1947316"/>
          </a:xfrm>
          <a:prstGeom prst="roundRect">
            <a:avLst>
              <a:gd name="adj" fmla="val 10821"/>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bg1"/>
                </a:solidFill>
                <a:latin typeface="Arial" panose="020B0604020202020204" pitchFamily="34" charset="0"/>
                <a:cs typeface="Arial" panose="020B0604020202020204" pitchFamily="34" charset="0"/>
              </a:rPr>
              <a:t>Identify</a:t>
            </a:r>
            <a:r>
              <a:rPr lang="en-CA" dirty="0">
                <a:solidFill>
                  <a:schemeClr val="bg1"/>
                </a:solidFill>
                <a:latin typeface="Arial" panose="020B0604020202020204" pitchFamily="34" charset="0"/>
                <a:cs typeface="Arial" panose="020B0604020202020204" pitchFamily="34" charset="0"/>
              </a:rPr>
              <a:t> vulnerable children and register according to eligibility criteria</a:t>
            </a:r>
          </a:p>
        </p:txBody>
      </p:sp>
      <p:sp>
        <p:nvSpPr>
          <p:cNvPr id="3" name="Rectangle: Rounded Corners 2">
            <a:extLst>
              <a:ext uri="{FF2B5EF4-FFF2-40B4-BE49-F238E27FC236}">
                <a16:creationId xmlns:a16="http://schemas.microsoft.com/office/drawing/2014/main" id="{178F5CD9-C6C5-03AD-37EB-FB255124BFC2}"/>
              </a:ext>
            </a:extLst>
          </p:cNvPr>
          <p:cNvSpPr/>
          <p:nvPr/>
        </p:nvSpPr>
        <p:spPr>
          <a:xfrm>
            <a:off x="450376" y="1397374"/>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1</a:t>
            </a:r>
          </a:p>
        </p:txBody>
      </p:sp>
      <p:sp>
        <p:nvSpPr>
          <p:cNvPr id="4" name="Rectangle: Rounded Corners 3">
            <a:extLst>
              <a:ext uri="{FF2B5EF4-FFF2-40B4-BE49-F238E27FC236}">
                <a16:creationId xmlns:a16="http://schemas.microsoft.com/office/drawing/2014/main" id="{503E4086-3F9D-C7D5-2CC8-E39FCD9864BB}"/>
              </a:ext>
            </a:extLst>
          </p:cNvPr>
          <p:cNvSpPr/>
          <p:nvPr/>
        </p:nvSpPr>
        <p:spPr>
          <a:xfrm>
            <a:off x="4740457" y="1603482"/>
            <a:ext cx="3249708" cy="1947316"/>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Assess</a:t>
            </a:r>
            <a:r>
              <a:rPr lang="en-CA" dirty="0">
                <a:solidFill>
                  <a:schemeClr val="tx1"/>
                </a:solidFill>
                <a:latin typeface="Arial" panose="020B0604020202020204" pitchFamily="34" charset="0"/>
                <a:cs typeface="Arial" panose="020B0604020202020204" pitchFamily="34" charset="0"/>
              </a:rPr>
              <a:t> needs and strengths of the child and their family</a:t>
            </a:r>
          </a:p>
        </p:txBody>
      </p:sp>
      <p:sp>
        <p:nvSpPr>
          <p:cNvPr id="5" name="Rectangle: Rounded Corners 4">
            <a:extLst>
              <a:ext uri="{FF2B5EF4-FFF2-40B4-BE49-F238E27FC236}">
                <a16:creationId xmlns:a16="http://schemas.microsoft.com/office/drawing/2014/main" id="{93287FD8-474E-FD7F-6F4A-079EC7FD700D}"/>
              </a:ext>
            </a:extLst>
          </p:cNvPr>
          <p:cNvSpPr/>
          <p:nvPr/>
        </p:nvSpPr>
        <p:spPr>
          <a:xfrm>
            <a:off x="4352633" y="1397374"/>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2</a:t>
            </a:r>
          </a:p>
        </p:txBody>
      </p:sp>
      <p:sp>
        <p:nvSpPr>
          <p:cNvPr id="6" name="Rectangle: Rounded Corners 5">
            <a:extLst>
              <a:ext uri="{FF2B5EF4-FFF2-40B4-BE49-F238E27FC236}">
                <a16:creationId xmlns:a16="http://schemas.microsoft.com/office/drawing/2014/main" id="{8D1E1299-1AEE-DDE0-377F-34CFB8ADC9DF}"/>
              </a:ext>
            </a:extLst>
          </p:cNvPr>
          <p:cNvSpPr/>
          <p:nvPr/>
        </p:nvSpPr>
        <p:spPr>
          <a:xfrm>
            <a:off x="8501188" y="1603482"/>
            <a:ext cx="3249708" cy="1947316"/>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solidFill>
                  <a:schemeClr val="tx1"/>
                </a:solidFill>
                <a:latin typeface="Arial" panose="020B0604020202020204" pitchFamily="34" charset="0"/>
                <a:cs typeface="Arial" panose="020B0604020202020204" pitchFamily="34" charset="0"/>
              </a:rPr>
              <a:t>Develop an individual </a:t>
            </a:r>
            <a:r>
              <a:rPr lang="en-CA" b="1" dirty="0">
                <a:solidFill>
                  <a:schemeClr val="tx1"/>
                </a:solidFill>
                <a:latin typeface="Arial" panose="020B0604020202020204" pitchFamily="34" charset="0"/>
                <a:cs typeface="Arial" panose="020B0604020202020204" pitchFamily="34" charset="0"/>
              </a:rPr>
              <a:t>case plan</a:t>
            </a:r>
            <a:r>
              <a:rPr lang="en-CA" dirty="0">
                <a:solidFill>
                  <a:schemeClr val="tx1"/>
                </a:solidFill>
                <a:latin typeface="Arial" panose="020B0604020202020204" pitchFamily="34" charset="0"/>
                <a:cs typeface="Arial" panose="020B0604020202020204" pitchFamily="34" charset="0"/>
              </a:rPr>
              <a:t> for the child addressing the identified needs. Set time-bound actions and measurable objectives</a:t>
            </a:r>
          </a:p>
        </p:txBody>
      </p:sp>
      <p:sp>
        <p:nvSpPr>
          <p:cNvPr id="7" name="Rectangle: Rounded Corners 6">
            <a:extLst>
              <a:ext uri="{FF2B5EF4-FFF2-40B4-BE49-F238E27FC236}">
                <a16:creationId xmlns:a16="http://schemas.microsoft.com/office/drawing/2014/main" id="{5E08F8E5-9C3C-8FCB-4DD2-5294D78E4933}"/>
              </a:ext>
            </a:extLst>
          </p:cNvPr>
          <p:cNvSpPr/>
          <p:nvPr/>
        </p:nvSpPr>
        <p:spPr>
          <a:xfrm>
            <a:off x="8113364" y="1397374"/>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3</a:t>
            </a:r>
          </a:p>
        </p:txBody>
      </p:sp>
      <p:sp>
        <p:nvSpPr>
          <p:cNvPr id="8" name="Rectangle: Rounded Corners 7">
            <a:extLst>
              <a:ext uri="{FF2B5EF4-FFF2-40B4-BE49-F238E27FC236}">
                <a16:creationId xmlns:a16="http://schemas.microsoft.com/office/drawing/2014/main" id="{7FCB78C6-C613-B09D-82FE-3CAC02B6BE04}"/>
              </a:ext>
            </a:extLst>
          </p:cNvPr>
          <p:cNvSpPr/>
          <p:nvPr/>
        </p:nvSpPr>
        <p:spPr>
          <a:xfrm>
            <a:off x="838200" y="3896005"/>
            <a:ext cx="3249708" cy="2133121"/>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Close case</a:t>
            </a:r>
          </a:p>
        </p:txBody>
      </p:sp>
      <p:sp>
        <p:nvSpPr>
          <p:cNvPr id="9" name="Rectangle: Rounded Corners 8">
            <a:extLst>
              <a:ext uri="{FF2B5EF4-FFF2-40B4-BE49-F238E27FC236}">
                <a16:creationId xmlns:a16="http://schemas.microsoft.com/office/drawing/2014/main" id="{B4F6B010-EBCB-FCC3-625E-D041C6E1AEF9}"/>
              </a:ext>
            </a:extLst>
          </p:cNvPr>
          <p:cNvSpPr/>
          <p:nvPr/>
        </p:nvSpPr>
        <p:spPr>
          <a:xfrm>
            <a:off x="450376" y="3689898"/>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6</a:t>
            </a:r>
          </a:p>
        </p:txBody>
      </p:sp>
      <p:sp>
        <p:nvSpPr>
          <p:cNvPr id="10" name="Rectangle: Rounded Corners 9">
            <a:extLst>
              <a:ext uri="{FF2B5EF4-FFF2-40B4-BE49-F238E27FC236}">
                <a16:creationId xmlns:a16="http://schemas.microsoft.com/office/drawing/2014/main" id="{C1D3F94A-7C32-24F6-25B4-5563A4526435}"/>
              </a:ext>
            </a:extLst>
          </p:cNvPr>
          <p:cNvSpPr/>
          <p:nvPr/>
        </p:nvSpPr>
        <p:spPr>
          <a:xfrm>
            <a:off x="4740457" y="3896005"/>
            <a:ext cx="3249708" cy="2133121"/>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Follow-up and review</a:t>
            </a:r>
          </a:p>
        </p:txBody>
      </p:sp>
      <p:sp>
        <p:nvSpPr>
          <p:cNvPr id="11" name="Rectangle: Rounded Corners 10">
            <a:extLst>
              <a:ext uri="{FF2B5EF4-FFF2-40B4-BE49-F238E27FC236}">
                <a16:creationId xmlns:a16="http://schemas.microsoft.com/office/drawing/2014/main" id="{21B7BA8F-761C-679E-A412-8043D7EAC822}"/>
              </a:ext>
            </a:extLst>
          </p:cNvPr>
          <p:cNvSpPr/>
          <p:nvPr/>
        </p:nvSpPr>
        <p:spPr>
          <a:xfrm>
            <a:off x="4352633" y="3689898"/>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5</a:t>
            </a:r>
          </a:p>
        </p:txBody>
      </p:sp>
      <p:sp>
        <p:nvSpPr>
          <p:cNvPr id="12" name="Rectangle: Rounded Corners 11">
            <a:extLst>
              <a:ext uri="{FF2B5EF4-FFF2-40B4-BE49-F238E27FC236}">
                <a16:creationId xmlns:a16="http://schemas.microsoft.com/office/drawing/2014/main" id="{33A6E00F-D884-00E6-7F81-8B0B341301A1}"/>
              </a:ext>
            </a:extLst>
          </p:cNvPr>
          <p:cNvSpPr/>
          <p:nvPr/>
        </p:nvSpPr>
        <p:spPr>
          <a:xfrm>
            <a:off x="8501188" y="3896005"/>
            <a:ext cx="3249708" cy="2133121"/>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Implement</a:t>
            </a:r>
            <a:r>
              <a:rPr lang="en-CA" dirty="0">
                <a:solidFill>
                  <a:schemeClr val="tx1"/>
                </a:solidFill>
                <a:latin typeface="Arial" panose="020B0604020202020204" pitchFamily="34" charset="0"/>
                <a:cs typeface="Arial" panose="020B0604020202020204" pitchFamily="34" charset="0"/>
              </a:rPr>
              <a:t> the case plan, including direct support and referrals</a:t>
            </a:r>
          </a:p>
        </p:txBody>
      </p:sp>
      <p:sp>
        <p:nvSpPr>
          <p:cNvPr id="13" name="Rectangle: Rounded Corners 12">
            <a:extLst>
              <a:ext uri="{FF2B5EF4-FFF2-40B4-BE49-F238E27FC236}">
                <a16:creationId xmlns:a16="http://schemas.microsoft.com/office/drawing/2014/main" id="{02CA7E0B-E581-664D-11E3-4D3F768FCECF}"/>
              </a:ext>
            </a:extLst>
          </p:cNvPr>
          <p:cNvSpPr/>
          <p:nvPr/>
        </p:nvSpPr>
        <p:spPr>
          <a:xfrm>
            <a:off x="8113364" y="3689898"/>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4</a:t>
            </a:r>
          </a:p>
        </p:txBody>
      </p:sp>
      <p:cxnSp>
        <p:nvCxnSpPr>
          <p:cNvPr id="14" name="Straight Arrow Connector 13">
            <a:extLst>
              <a:ext uri="{FF2B5EF4-FFF2-40B4-BE49-F238E27FC236}">
                <a16:creationId xmlns:a16="http://schemas.microsoft.com/office/drawing/2014/main" id="{C168268C-3282-8D16-A8C4-BF91E1C7511B}"/>
              </a:ext>
            </a:extLst>
          </p:cNvPr>
          <p:cNvCxnSpPr>
            <a:cxnSpLocks/>
            <a:stCxn id="2" idx="3"/>
            <a:endCxn id="4" idx="1"/>
          </p:cNvCxnSpPr>
          <p:nvPr/>
        </p:nvCxnSpPr>
        <p:spPr>
          <a:xfrm>
            <a:off x="4087908" y="2577140"/>
            <a:ext cx="652549" cy="0"/>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F57A1828-1DDF-2E2D-FF97-39D20DDA18F5}"/>
              </a:ext>
            </a:extLst>
          </p:cNvPr>
          <p:cNvCxnSpPr>
            <a:cxnSpLocks/>
            <a:stCxn id="4" idx="3"/>
            <a:endCxn id="6" idx="1"/>
          </p:cNvCxnSpPr>
          <p:nvPr/>
        </p:nvCxnSpPr>
        <p:spPr>
          <a:xfrm>
            <a:off x="7990165" y="2577140"/>
            <a:ext cx="511023" cy="0"/>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7425977B-A4FF-966E-234A-760C3CA62875}"/>
              </a:ext>
            </a:extLst>
          </p:cNvPr>
          <p:cNvCxnSpPr>
            <a:cxnSpLocks/>
            <a:stCxn id="6" idx="2"/>
            <a:endCxn id="12" idx="0"/>
          </p:cNvCxnSpPr>
          <p:nvPr/>
        </p:nvCxnSpPr>
        <p:spPr>
          <a:xfrm>
            <a:off x="10126042" y="3550798"/>
            <a:ext cx="0" cy="345207"/>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81B77DE3-55D9-5111-F619-49E597D2F6C9}"/>
              </a:ext>
            </a:extLst>
          </p:cNvPr>
          <p:cNvCxnSpPr>
            <a:cxnSpLocks/>
            <a:stCxn id="12" idx="1"/>
            <a:endCxn id="10" idx="3"/>
          </p:cNvCxnSpPr>
          <p:nvPr/>
        </p:nvCxnSpPr>
        <p:spPr>
          <a:xfrm flipH="1">
            <a:off x="7990165" y="4962566"/>
            <a:ext cx="511023" cy="0"/>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0A1F57A1-22D0-6DEF-E4BA-24642019FE78}"/>
              </a:ext>
            </a:extLst>
          </p:cNvPr>
          <p:cNvCxnSpPr>
            <a:cxnSpLocks/>
            <a:stCxn id="10" idx="1"/>
            <a:endCxn id="8" idx="3"/>
          </p:cNvCxnSpPr>
          <p:nvPr/>
        </p:nvCxnSpPr>
        <p:spPr>
          <a:xfrm flipH="1">
            <a:off x="4087908" y="4962566"/>
            <a:ext cx="652549" cy="0"/>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ABA45789-3898-3865-F80B-86EF4251A930}"/>
              </a:ext>
            </a:extLst>
          </p:cNvPr>
          <p:cNvCxnSpPr>
            <a:cxnSpLocks/>
            <a:stCxn id="10" idx="0"/>
            <a:endCxn id="4" idx="2"/>
          </p:cNvCxnSpPr>
          <p:nvPr/>
        </p:nvCxnSpPr>
        <p:spPr>
          <a:xfrm flipV="1">
            <a:off x="6365311" y="3550798"/>
            <a:ext cx="0" cy="345207"/>
          </a:xfrm>
          <a:prstGeom prst="straightConnector1">
            <a:avLst/>
          </a:prstGeom>
          <a:ln w="38100">
            <a:solidFill>
              <a:schemeClr val="accent1"/>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E6B5ED08-4332-5629-DF08-D99E67F83556}"/>
              </a:ext>
            </a:extLst>
          </p:cNvPr>
          <p:cNvCxnSpPr>
            <a:cxnSpLocks/>
            <a:stCxn id="10" idx="0"/>
          </p:cNvCxnSpPr>
          <p:nvPr/>
        </p:nvCxnSpPr>
        <p:spPr>
          <a:xfrm flipV="1">
            <a:off x="6365311" y="3429000"/>
            <a:ext cx="2135877" cy="467005"/>
          </a:xfrm>
          <a:prstGeom prst="straightConnector1">
            <a:avLst/>
          </a:prstGeom>
          <a:ln w="38100">
            <a:solidFill>
              <a:schemeClr val="accent1"/>
            </a:solidFill>
            <a:prstDash val="sysDot"/>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46"/>
        <p:cNvGrpSpPr/>
        <p:nvPr/>
      </p:nvGrpSpPr>
      <p:grpSpPr>
        <a:xfrm>
          <a:off x="0" y="0"/>
          <a:ext cx="0" cy="0"/>
          <a:chOff x="0" y="0"/>
          <a:chExt cx="0" cy="0"/>
        </a:xfrm>
      </p:grpSpPr>
      <p:sp>
        <p:nvSpPr>
          <p:cNvPr id="347" name="Google Shape;347;p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t>Learning objectives</a:t>
            </a:r>
            <a:endParaRPr dirty="0"/>
          </a:p>
        </p:txBody>
      </p:sp>
      <p:sp>
        <p:nvSpPr>
          <p:cNvPr id="348" name="Google Shape;348;p7"/>
          <p:cNvSpPr txBox="1"/>
          <p:nvPr/>
        </p:nvSpPr>
        <p:spPr>
          <a:xfrm>
            <a:off x="3432674" y="3603539"/>
            <a:ext cx="2193858" cy="15696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dirty="0">
                <a:solidFill>
                  <a:schemeClr val="dk1"/>
                </a:solidFill>
                <a:latin typeface="Arial" panose="020B0604020202020204" pitchFamily="34" charset="0"/>
                <a:ea typeface="Arial"/>
                <a:cs typeface="Arial" panose="020B0604020202020204" pitchFamily="34" charset="0"/>
                <a:sym typeface="Arial"/>
              </a:rPr>
              <a:t>Compare and contrast different signs of abuse</a:t>
            </a:r>
            <a:endParaRPr sz="2400" dirty="0">
              <a:solidFill>
                <a:schemeClr val="dk1"/>
              </a:solidFill>
              <a:latin typeface="Arial" panose="020B0604020202020204" pitchFamily="34" charset="0"/>
              <a:ea typeface="Arial"/>
              <a:cs typeface="Arial" panose="020B0604020202020204" pitchFamily="34" charset="0"/>
              <a:sym typeface="Arial"/>
            </a:endParaRPr>
          </a:p>
        </p:txBody>
      </p:sp>
      <p:sp>
        <p:nvSpPr>
          <p:cNvPr id="353" name="Google Shape;353;p7"/>
          <p:cNvSpPr txBox="1"/>
          <p:nvPr/>
        </p:nvSpPr>
        <p:spPr>
          <a:xfrm>
            <a:off x="661813" y="3603539"/>
            <a:ext cx="2352727" cy="83095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dirty="0">
                <a:solidFill>
                  <a:schemeClr val="dk1"/>
                </a:solidFill>
                <a:latin typeface="Arial" panose="020B0604020202020204" pitchFamily="34" charset="0"/>
                <a:ea typeface="Arial"/>
                <a:cs typeface="Arial" panose="020B0604020202020204" pitchFamily="34" charset="0"/>
                <a:sym typeface="Arial"/>
              </a:rPr>
              <a:t>Map sources of identification </a:t>
            </a:r>
            <a:endParaRPr lang="en-GB" sz="2400" dirty="0">
              <a:solidFill>
                <a:schemeClr val="dk1"/>
              </a:solidFill>
              <a:latin typeface="Arial" panose="020B0604020202020204" pitchFamily="34" charset="0"/>
              <a:ea typeface="Arial"/>
              <a:cs typeface="Arial" panose="020B0604020202020204" pitchFamily="34" charset="0"/>
            </a:endParaRPr>
          </a:p>
        </p:txBody>
      </p:sp>
      <p:sp>
        <p:nvSpPr>
          <p:cNvPr id="354" name="Google Shape;354;p7"/>
          <p:cNvSpPr txBox="1"/>
          <p:nvPr/>
        </p:nvSpPr>
        <p:spPr>
          <a:xfrm>
            <a:off x="8924074" y="3603539"/>
            <a:ext cx="2508739" cy="1938952"/>
          </a:xfrm>
          <a:prstGeom prst="rect">
            <a:avLst/>
          </a:prstGeom>
          <a:noFill/>
          <a:ln>
            <a:noFill/>
          </a:ln>
        </p:spPr>
        <p:txBody>
          <a:bodyPr spcFirstLastPara="1" wrap="square" lIns="91425" tIns="45700" rIns="91425" bIns="45700" anchor="t" anchorCtr="0">
            <a:spAutoFit/>
          </a:bodyPr>
          <a:lstStyle/>
          <a:p>
            <a:pPr algn="ctr"/>
            <a:r>
              <a:rPr lang="en-GB" sz="2400" dirty="0">
                <a:solidFill>
                  <a:schemeClr val="dk1"/>
                </a:solidFill>
                <a:latin typeface="Arial" panose="020B0604020202020204" pitchFamily="34" charset="0"/>
                <a:ea typeface="Arial"/>
                <a:cs typeface="Arial" panose="020B0604020202020204" pitchFamily="34" charset="0"/>
                <a:sym typeface="Arial"/>
              </a:rPr>
              <a:t>Demonstrate how to obtain consent and how to register a child’s case</a:t>
            </a:r>
            <a:endParaRPr dirty="0">
              <a:solidFill>
                <a:schemeClr val="dk1"/>
              </a:solidFill>
              <a:latin typeface="Arial" panose="020B0604020202020204" pitchFamily="34" charset="0"/>
              <a:cs typeface="Arial" panose="020B0604020202020204" pitchFamily="34" charset="0"/>
            </a:endParaRPr>
          </a:p>
        </p:txBody>
      </p:sp>
      <p:grpSp>
        <p:nvGrpSpPr>
          <p:cNvPr id="356" name="Google Shape;356;p7"/>
          <p:cNvGrpSpPr/>
          <p:nvPr/>
        </p:nvGrpSpPr>
        <p:grpSpPr>
          <a:xfrm>
            <a:off x="9580256" y="2201844"/>
            <a:ext cx="1196375" cy="868968"/>
            <a:chOff x="6878053" y="1156317"/>
            <a:chExt cx="1431178" cy="1039513"/>
          </a:xfrm>
          <a:solidFill>
            <a:schemeClr val="accent1"/>
          </a:solidFill>
        </p:grpSpPr>
        <p:grpSp>
          <p:nvGrpSpPr>
            <p:cNvPr id="357" name="Google Shape;357;p7"/>
            <p:cNvGrpSpPr/>
            <p:nvPr/>
          </p:nvGrpSpPr>
          <p:grpSpPr>
            <a:xfrm>
              <a:off x="7672978" y="1156317"/>
              <a:ext cx="412941" cy="436880"/>
              <a:chOff x="243840" y="1676400"/>
              <a:chExt cx="701040" cy="741680"/>
            </a:xfrm>
            <a:grpFill/>
          </p:grpSpPr>
          <p:sp>
            <p:nvSpPr>
              <p:cNvPr id="358" name="Google Shape;358;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59" name="Google Shape;359;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60" name="Google Shape;360;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61" name="Google Shape;361;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62" name="Google Shape;362;p7"/>
          <p:cNvGrpSpPr/>
          <p:nvPr/>
        </p:nvGrpSpPr>
        <p:grpSpPr>
          <a:xfrm>
            <a:off x="1173670" y="2201844"/>
            <a:ext cx="1196375" cy="868968"/>
            <a:chOff x="6878053" y="1156317"/>
            <a:chExt cx="1431178" cy="1039513"/>
          </a:xfrm>
          <a:solidFill>
            <a:schemeClr val="accent1"/>
          </a:solidFill>
        </p:grpSpPr>
        <p:grpSp>
          <p:nvGrpSpPr>
            <p:cNvPr id="363" name="Google Shape;363;p7"/>
            <p:cNvGrpSpPr/>
            <p:nvPr/>
          </p:nvGrpSpPr>
          <p:grpSpPr>
            <a:xfrm>
              <a:off x="7672978" y="1156317"/>
              <a:ext cx="412941" cy="436880"/>
              <a:chOff x="243840" y="1676400"/>
              <a:chExt cx="701040" cy="741680"/>
            </a:xfrm>
            <a:grpFill/>
          </p:grpSpPr>
          <p:sp>
            <p:nvSpPr>
              <p:cNvPr id="364" name="Google Shape;364;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65" name="Google Shape;365;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66" name="Google Shape;366;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67" name="Google Shape;367;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68" name="Google Shape;368;p7"/>
          <p:cNvGrpSpPr/>
          <p:nvPr/>
        </p:nvGrpSpPr>
        <p:grpSpPr>
          <a:xfrm>
            <a:off x="3842707" y="2201844"/>
            <a:ext cx="1196375" cy="868968"/>
            <a:chOff x="6878053" y="1156317"/>
            <a:chExt cx="1431178" cy="1039513"/>
          </a:xfrm>
          <a:solidFill>
            <a:schemeClr val="accent1"/>
          </a:solidFill>
        </p:grpSpPr>
        <p:grpSp>
          <p:nvGrpSpPr>
            <p:cNvPr id="369" name="Google Shape;369;p7"/>
            <p:cNvGrpSpPr/>
            <p:nvPr/>
          </p:nvGrpSpPr>
          <p:grpSpPr>
            <a:xfrm>
              <a:off x="7672978" y="1156317"/>
              <a:ext cx="412941" cy="436880"/>
              <a:chOff x="243840" y="1676400"/>
              <a:chExt cx="701040" cy="741680"/>
            </a:xfrm>
            <a:grpFill/>
          </p:grpSpPr>
          <p:sp>
            <p:nvSpPr>
              <p:cNvPr id="370" name="Google Shape;370;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71" name="Google Shape;371;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72" name="Google Shape;372;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73" name="Google Shape;373;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2" name="Google Shape;353;p7">
            <a:extLst>
              <a:ext uri="{FF2B5EF4-FFF2-40B4-BE49-F238E27FC236}">
                <a16:creationId xmlns:a16="http://schemas.microsoft.com/office/drawing/2014/main" id="{ECB194FA-DCE6-11EB-AEE9-0BB4CAF92A6E}"/>
              </a:ext>
            </a:extLst>
          </p:cNvPr>
          <p:cNvSpPr txBox="1"/>
          <p:nvPr/>
        </p:nvSpPr>
        <p:spPr>
          <a:xfrm>
            <a:off x="6116439" y="3603539"/>
            <a:ext cx="2508739" cy="15696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dirty="0">
                <a:solidFill>
                  <a:schemeClr val="dk1"/>
                </a:solidFill>
                <a:latin typeface="Arial" panose="020B0604020202020204" pitchFamily="34" charset="0"/>
                <a:ea typeface="Arial"/>
                <a:cs typeface="Arial" panose="020B0604020202020204" pitchFamily="34" charset="0"/>
                <a:sym typeface="Arial"/>
              </a:rPr>
              <a:t>List registration criteria and prioritization criteria</a:t>
            </a:r>
            <a:endParaRPr sz="2400" dirty="0">
              <a:solidFill>
                <a:schemeClr val="dk1"/>
              </a:solidFill>
              <a:latin typeface="Arial" panose="020B0604020202020204" pitchFamily="34" charset="0"/>
              <a:ea typeface="Arial"/>
              <a:cs typeface="Arial" panose="020B0604020202020204" pitchFamily="34" charset="0"/>
              <a:sym typeface="Arial"/>
            </a:endParaRPr>
          </a:p>
        </p:txBody>
      </p:sp>
      <p:grpSp>
        <p:nvGrpSpPr>
          <p:cNvPr id="3" name="Google Shape;362;p7">
            <a:extLst>
              <a:ext uri="{FF2B5EF4-FFF2-40B4-BE49-F238E27FC236}">
                <a16:creationId xmlns:a16="http://schemas.microsoft.com/office/drawing/2014/main" id="{1749C19B-C8B8-5676-3233-B3FC463717CA}"/>
              </a:ext>
            </a:extLst>
          </p:cNvPr>
          <p:cNvGrpSpPr/>
          <p:nvPr/>
        </p:nvGrpSpPr>
        <p:grpSpPr>
          <a:xfrm>
            <a:off x="6683913" y="2201844"/>
            <a:ext cx="1196375" cy="868968"/>
            <a:chOff x="6878053" y="1156317"/>
            <a:chExt cx="1431178" cy="1039513"/>
          </a:xfrm>
          <a:solidFill>
            <a:schemeClr val="accent1"/>
          </a:solidFill>
        </p:grpSpPr>
        <p:grpSp>
          <p:nvGrpSpPr>
            <p:cNvPr id="4" name="Google Shape;363;p7">
              <a:extLst>
                <a:ext uri="{FF2B5EF4-FFF2-40B4-BE49-F238E27FC236}">
                  <a16:creationId xmlns:a16="http://schemas.microsoft.com/office/drawing/2014/main" id="{B76FD44D-1387-3551-ACE8-8FA404B86313}"/>
                </a:ext>
              </a:extLst>
            </p:cNvPr>
            <p:cNvGrpSpPr/>
            <p:nvPr/>
          </p:nvGrpSpPr>
          <p:grpSpPr>
            <a:xfrm>
              <a:off x="7672978" y="1156317"/>
              <a:ext cx="412941" cy="436880"/>
              <a:chOff x="243840" y="1676400"/>
              <a:chExt cx="701040" cy="741680"/>
            </a:xfrm>
            <a:grpFill/>
          </p:grpSpPr>
          <p:sp>
            <p:nvSpPr>
              <p:cNvPr id="7" name="Google Shape;364;p7">
                <a:extLst>
                  <a:ext uri="{FF2B5EF4-FFF2-40B4-BE49-F238E27FC236}">
                    <a16:creationId xmlns:a16="http://schemas.microsoft.com/office/drawing/2014/main" id="{B2D48FC7-7236-C3BC-0471-8E8EEB9D5BC4}"/>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8" name="Google Shape;365;p7">
                <a:extLst>
                  <a:ext uri="{FF2B5EF4-FFF2-40B4-BE49-F238E27FC236}">
                    <a16:creationId xmlns:a16="http://schemas.microsoft.com/office/drawing/2014/main" id="{4E30256C-38DD-1584-3F48-4A448CD78F59}"/>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5" name="Google Shape;366;p7">
              <a:extLst>
                <a:ext uri="{FF2B5EF4-FFF2-40B4-BE49-F238E27FC236}">
                  <a16:creationId xmlns:a16="http://schemas.microsoft.com/office/drawing/2014/main" id="{549426EF-C5DF-B300-5962-136CFDE225D2}"/>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6" name="Google Shape;367;p7">
              <a:extLst>
                <a:ext uri="{FF2B5EF4-FFF2-40B4-BE49-F238E27FC236}">
                  <a16:creationId xmlns:a16="http://schemas.microsoft.com/office/drawing/2014/main" id="{45F4E739-91A5-CFC9-6269-1750F4A1471F}"/>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9" name="Group 8">
            <a:extLst>
              <a:ext uri="{FF2B5EF4-FFF2-40B4-BE49-F238E27FC236}">
                <a16:creationId xmlns:a16="http://schemas.microsoft.com/office/drawing/2014/main" id="{BED5482F-024E-2B48-7B89-CD3931A7DE9D}"/>
              </a:ext>
            </a:extLst>
          </p:cNvPr>
          <p:cNvGrpSpPr/>
          <p:nvPr/>
        </p:nvGrpSpPr>
        <p:grpSpPr>
          <a:xfrm>
            <a:off x="10228983" y="337468"/>
            <a:ext cx="1587872" cy="1368854"/>
            <a:chOff x="10228983" y="337468"/>
            <a:chExt cx="1587872" cy="1368854"/>
          </a:xfrm>
        </p:grpSpPr>
        <p:sp>
          <p:nvSpPr>
            <p:cNvPr id="10" name="Hexagon 9">
              <a:extLst>
                <a:ext uri="{FF2B5EF4-FFF2-40B4-BE49-F238E27FC236}">
                  <a16:creationId xmlns:a16="http://schemas.microsoft.com/office/drawing/2014/main" id="{3283F130-468A-8524-1288-45C465933951}"/>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1" name="Group 10">
              <a:extLst>
                <a:ext uri="{FF2B5EF4-FFF2-40B4-BE49-F238E27FC236}">
                  <a16:creationId xmlns:a16="http://schemas.microsoft.com/office/drawing/2014/main" id="{1C884030-F792-B426-A511-44A36E131082}"/>
                </a:ext>
              </a:extLst>
            </p:cNvPr>
            <p:cNvGrpSpPr/>
            <p:nvPr/>
          </p:nvGrpSpPr>
          <p:grpSpPr>
            <a:xfrm>
              <a:off x="10741851" y="707024"/>
              <a:ext cx="562136" cy="634675"/>
              <a:chOff x="760175" y="830141"/>
              <a:chExt cx="867619" cy="979580"/>
            </a:xfrm>
          </p:grpSpPr>
          <p:sp>
            <p:nvSpPr>
              <p:cNvPr id="12" name="Rectangle 11">
                <a:extLst>
                  <a:ext uri="{FF2B5EF4-FFF2-40B4-BE49-F238E27FC236}">
                    <a16:creationId xmlns:a16="http://schemas.microsoft.com/office/drawing/2014/main" id="{C9D062C1-811E-F792-6F38-4627901C8D9C}"/>
                  </a:ext>
                </a:extLst>
              </p:cNvPr>
              <p:cNvSpPr/>
              <p:nvPr/>
            </p:nvSpPr>
            <p:spPr>
              <a:xfrm>
                <a:off x="864636" y="830141"/>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accent1"/>
                    </a:solidFill>
                    <a:latin typeface="Arial" panose="020B0604020202020204" pitchFamily="34" charset="0"/>
                    <a:cs typeface="Arial" panose="020B0604020202020204" pitchFamily="34" charset="0"/>
                  </a:rPr>
                  <a:t>89</a:t>
                </a:r>
              </a:p>
            </p:txBody>
          </p:sp>
          <p:sp>
            <p:nvSpPr>
              <p:cNvPr id="13" name="Rectangle 12">
                <a:extLst>
                  <a:ext uri="{FF2B5EF4-FFF2-40B4-BE49-F238E27FC236}">
                    <a16:creationId xmlns:a16="http://schemas.microsoft.com/office/drawing/2014/main" id="{5280AA58-8A12-E6FE-48D6-D4B853E8707A}"/>
                  </a:ext>
                </a:extLst>
              </p:cNvPr>
              <p:cNvSpPr/>
              <p:nvPr/>
            </p:nvSpPr>
            <p:spPr>
              <a:xfrm>
                <a:off x="760175" y="830143"/>
                <a:ext cx="149292" cy="97957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Shape 439"/>
        <p:cNvGrpSpPr/>
        <p:nvPr/>
      </p:nvGrpSpPr>
      <p:grpSpPr>
        <a:xfrm>
          <a:off x="0" y="0"/>
          <a:ext cx="0" cy="0"/>
          <a:chOff x="0" y="0"/>
          <a:chExt cx="0" cy="0"/>
        </a:xfrm>
      </p:grpSpPr>
      <p:sp>
        <p:nvSpPr>
          <p:cNvPr id="2" name="Title 72">
            <a:extLst>
              <a:ext uri="{FF2B5EF4-FFF2-40B4-BE49-F238E27FC236}">
                <a16:creationId xmlns:a16="http://schemas.microsoft.com/office/drawing/2014/main" id="{26A0E31E-C44D-6E27-46EF-E26235C7D05D}"/>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accent1"/>
                </a:solidFill>
                <a:latin typeface="Garamond"/>
              </a:rPr>
              <a:t>SESSION 2</a:t>
            </a:r>
          </a:p>
          <a:p>
            <a:br>
              <a:rPr lang="en-CA" b="1" dirty="0">
                <a:solidFill>
                  <a:schemeClr val="accent1"/>
                </a:solidFill>
                <a:latin typeface="Garamond"/>
              </a:rPr>
            </a:br>
            <a:r>
              <a:rPr lang="en-US" sz="5400" b="1" dirty="0">
                <a:solidFill>
                  <a:schemeClr val="accent1"/>
                </a:solidFill>
                <a:latin typeface="Garamond"/>
              </a:rPr>
              <a:t>How do I identify children in need of case management?</a:t>
            </a:r>
          </a:p>
        </p:txBody>
      </p:sp>
    </p:spTree>
  </p:cSld>
  <p:clrMapOvr>
    <a:masterClrMapping/>
  </p:clrMapOvr>
</p:sld>
</file>

<file path=ppt/theme/theme1.xml><?xml version="1.0" encoding="utf-8"?>
<a:theme xmlns:a="http://schemas.openxmlformats.org/drawingml/2006/main" name="Office Theme">
  <a:themeElements>
    <a:clrScheme name="Alliance">
      <a:dk1>
        <a:sysClr val="windowText" lastClr="000000"/>
      </a:dk1>
      <a:lt1>
        <a:sysClr val="window" lastClr="FFFFFF"/>
      </a:lt1>
      <a:dk2>
        <a:srgbClr val="44546A"/>
      </a:dk2>
      <a:lt2>
        <a:srgbClr val="E7E6E6"/>
      </a:lt2>
      <a:accent1>
        <a:srgbClr val="97467C"/>
      </a:accent1>
      <a:accent2>
        <a:srgbClr val="B78EA3"/>
      </a:accent2>
      <a:accent3>
        <a:srgbClr val="95CC79"/>
      </a:accent3>
      <a:accent4>
        <a:srgbClr val="1D8CC8"/>
      </a:accent4>
      <a:accent5>
        <a:srgbClr val="35B2B4"/>
      </a:accent5>
      <a:accent6>
        <a:srgbClr val="8D9EAE"/>
      </a:accent6>
      <a:hlink>
        <a:srgbClr val="C888B2"/>
      </a:hlink>
      <a:folHlink>
        <a:srgbClr val="7E9C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1488</TotalTime>
  <Words>8418</Words>
  <Application>Microsoft Office PowerPoint</Application>
  <PresentationFormat>Widescreen</PresentationFormat>
  <Paragraphs>1036</Paragraphs>
  <Slides>50</Slides>
  <Notes>50</Notes>
  <HiddenSlides>7</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50</vt:i4>
      </vt:variant>
    </vt:vector>
  </HeadingPairs>
  <TitlesOfParts>
    <vt:vector size="58" baseType="lpstr">
      <vt:lpstr>Arial</vt:lpstr>
      <vt:lpstr>Bodoni MT Black</vt:lpstr>
      <vt:lpstr>Britannic Bold</vt:lpstr>
      <vt:lpstr>Calibri</vt:lpstr>
      <vt:lpstr>Calibri Light</vt:lpstr>
      <vt:lpstr>Garamond</vt:lpstr>
      <vt:lpstr>Helvetica Neue</vt:lpstr>
      <vt:lpstr>Office Theme</vt:lpstr>
      <vt:lpstr>PowerPoint Presentation</vt:lpstr>
      <vt:lpstr>PowerPoint Presentation</vt:lpstr>
      <vt:lpstr>Module aim</vt:lpstr>
      <vt:lpstr>Agenda</vt:lpstr>
      <vt:lpstr>Recap</vt:lpstr>
      <vt:lpstr>Recap</vt:lpstr>
      <vt:lpstr>Case management process</vt:lpstr>
      <vt:lpstr>Learning objectives</vt:lpstr>
      <vt:lpstr>PowerPoint Presentation</vt:lpstr>
      <vt:lpstr>Ways to identify children at-risk</vt:lpstr>
      <vt:lpstr>PowerPoint Presentation</vt:lpstr>
      <vt:lpstr>Barriers to disclosure and asking for help on each level</vt:lpstr>
      <vt:lpstr>PowerPoint Presentation</vt:lpstr>
      <vt:lpstr>Ways to mitigate these barriers to disclosure and asking for help</vt:lpstr>
      <vt:lpstr>PowerPoint Presentation</vt:lpstr>
      <vt:lpstr>Signs of child abuse</vt:lpstr>
      <vt:lpstr>PowerPoint Presentation</vt:lpstr>
      <vt:lpstr>Key learning points</vt:lpstr>
      <vt:lpstr>PowerPoint Presentation</vt:lpstr>
      <vt:lpstr>Informed consent or assent</vt:lpstr>
      <vt:lpstr>Informed consent or assent</vt:lpstr>
      <vt:lpstr>Informed </vt:lpstr>
      <vt:lpstr>Informed consent or assent?</vt:lpstr>
      <vt:lpstr>PowerPoint Presentation</vt:lpstr>
      <vt:lpstr>Informed consent of the parent or caregiver</vt:lpstr>
      <vt:lpstr>Informed consent and assent at different ages</vt:lpstr>
      <vt:lpstr>Informed consent and assent at different ages</vt:lpstr>
      <vt:lpstr>Parent or caregiver consent</vt:lpstr>
      <vt:lpstr>PowerPoint Presentation</vt:lpstr>
      <vt:lpstr>Review the case management form</vt:lpstr>
      <vt:lpstr>Role play</vt:lpstr>
      <vt:lpstr>Tips to seek informed assent</vt:lpstr>
      <vt:lpstr>Key learning points</vt:lpstr>
      <vt:lpstr>PowerPoint Presentation</vt:lpstr>
      <vt:lpstr>Registration of a child’s case</vt:lpstr>
      <vt:lpstr>Eligibility of a child’s case</vt:lpstr>
      <vt:lpstr>Child protection concerns</vt:lpstr>
      <vt:lpstr>Child protection risk analysis</vt:lpstr>
      <vt:lpstr>Determine risk level of harm</vt:lpstr>
      <vt:lpstr>Child protection risk analysis</vt:lpstr>
      <vt:lpstr>Child protection risk analysis</vt:lpstr>
      <vt:lpstr>Child protection risk analysis</vt:lpstr>
      <vt:lpstr>Child protection risk analysis – Amina’s case</vt:lpstr>
      <vt:lpstr>PowerPoint Presentation</vt:lpstr>
      <vt:lpstr>Case management process - Identification and registration</vt:lpstr>
      <vt:lpstr>Case management process - Identification and registration</vt:lpstr>
      <vt:lpstr>Key learning points</vt:lpstr>
      <vt:lpstr>PowerPoint Presentation</vt:lpstr>
      <vt:lpstr>End of Module 6</vt:lpstr>
      <vt:lpstr>Self-care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Ilse Van der Straeten</dc:creator>
  <cp:lastModifiedBy>Ilse Van der Straeten</cp:lastModifiedBy>
  <cp:revision>49</cp:revision>
  <cp:lastPrinted>2023-03-03T13:46:02Z</cp:lastPrinted>
  <dcterms:created xsi:type="dcterms:W3CDTF">2023-02-13T10:30:35Z</dcterms:created>
  <dcterms:modified xsi:type="dcterms:W3CDTF">2023-03-31T13:54:29Z</dcterms:modified>
</cp:coreProperties>
</file>