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326" r:id="rId2"/>
    <p:sldId id="260" r:id="rId3"/>
    <p:sldId id="337" r:id="rId4"/>
    <p:sldId id="339" r:id="rId5"/>
    <p:sldId id="261" r:id="rId6"/>
    <p:sldId id="2956" r:id="rId7"/>
    <p:sldId id="262" r:id="rId8"/>
    <p:sldId id="345" r:id="rId9"/>
    <p:sldId id="2888" r:id="rId10"/>
    <p:sldId id="2889" r:id="rId11"/>
    <p:sldId id="2937" r:id="rId12"/>
    <p:sldId id="2942" r:id="rId13"/>
    <p:sldId id="266" r:id="rId14"/>
    <p:sldId id="2890" r:id="rId15"/>
    <p:sldId id="2891" r:id="rId16"/>
    <p:sldId id="2894" r:id="rId17"/>
    <p:sldId id="2895" r:id="rId18"/>
    <p:sldId id="2899" r:id="rId19"/>
    <p:sldId id="2953" r:id="rId20"/>
    <p:sldId id="2896" r:id="rId21"/>
    <p:sldId id="2947" r:id="rId22"/>
    <p:sldId id="2948" r:id="rId23"/>
    <p:sldId id="2950" r:id="rId24"/>
    <p:sldId id="2949" r:id="rId25"/>
    <p:sldId id="2951" r:id="rId26"/>
    <p:sldId id="2952" r:id="rId27"/>
    <p:sldId id="2907" r:id="rId28"/>
    <p:sldId id="2887" r:id="rId29"/>
    <p:sldId id="2917" r:id="rId30"/>
    <p:sldId id="2918" r:id="rId31"/>
    <p:sldId id="2957" r:id="rId32"/>
    <p:sldId id="2919" r:id="rId33"/>
    <p:sldId id="2923" r:id="rId34"/>
    <p:sldId id="2892" r:id="rId35"/>
    <p:sldId id="354" r:id="rId36"/>
    <p:sldId id="2825" r:id="rId37"/>
    <p:sldId id="2826" r:id="rId38"/>
    <p:sldId id="2958" r:id="rId39"/>
    <p:sldId id="2924" r:id="rId40"/>
    <p:sldId id="735" r:id="rId41"/>
    <p:sldId id="2925" r:id="rId42"/>
    <p:sldId id="2926" r:id="rId43"/>
    <p:sldId id="2833" r:id="rId44"/>
    <p:sldId id="2893" r:id="rId45"/>
    <p:sldId id="2954" r:id="rId46"/>
    <p:sldId id="2955" r:id="rId47"/>
    <p:sldId id="2929" r:id="rId48"/>
    <p:sldId id="2959" r:id="rId49"/>
    <p:sldId id="2931" r:id="rId50"/>
    <p:sldId id="2960" r:id="rId51"/>
    <p:sldId id="2940" r:id="rId52"/>
    <p:sldId id="456" r:id="rId53"/>
    <p:sldId id="2932" r:id="rId54"/>
    <p:sldId id="2961" r:id="rId55"/>
    <p:sldId id="2934" r:id="rId56"/>
    <p:sldId id="2935" r:id="rId57"/>
    <p:sldId id="2936" r:id="rId58"/>
    <p:sldId id="352" r:id="rId59"/>
    <p:sldId id="289" r:id="rId60"/>
    <p:sldId id="2941" r:id="rId61"/>
    <p:sldId id="387" r:id="rId62"/>
    <p:sldId id="2882" r:id="rId63"/>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42BA31BF-98F3-4BEC-85F1-80E726E014F2}">
          <p14:sldIdLst>
            <p14:sldId id="326"/>
          </p14:sldIdLst>
        </p14:section>
        <p14:section name="Session 1" id="{DF64F03E-F95B-4E70-A5CE-2B24095F8914}">
          <p14:sldIdLst>
            <p14:sldId id="260"/>
            <p14:sldId id="337"/>
            <p14:sldId id="339"/>
            <p14:sldId id="261"/>
            <p14:sldId id="2956"/>
            <p14:sldId id="262"/>
          </p14:sldIdLst>
        </p14:section>
        <p14:section name="Session 2" id="{2DDB582A-F4C5-4EBC-A997-038AA77DC8BC}">
          <p14:sldIdLst>
            <p14:sldId id="345"/>
            <p14:sldId id="2888"/>
            <p14:sldId id="2889"/>
            <p14:sldId id="2937"/>
            <p14:sldId id="2942"/>
            <p14:sldId id="266"/>
            <p14:sldId id="2890"/>
          </p14:sldIdLst>
        </p14:section>
        <p14:section name="Session 3" id="{A83B4314-7F38-4685-9C3D-D5A845431796}">
          <p14:sldIdLst>
            <p14:sldId id="2891"/>
            <p14:sldId id="2894"/>
            <p14:sldId id="2895"/>
            <p14:sldId id="2899"/>
            <p14:sldId id="2953"/>
            <p14:sldId id="2896"/>
            <p14:sldId id="2947"/>
            <p14:sldId id="2948"/>
            <p14:sldId id="2950"/>
            <p14:sldId id="2949"/>
            <p14:sldId id="2951"/>
            <p14:sldId id="2952"/>
            <p14:sldId id="2907"/>
          </p14:sldIdLst>
        </p14:section>
        <p14:section name="Session 4" id="{1160AF7A-903D-437B-9240-CF10DF834349}">
          <p14:sldIdLst>
            <p14:sldId id="2887"/>
            <p14:sldId id="2917"/>
            <p14:sldId id="2918"/>
            <p14:sldId id="2957"/>
            <p14:sldId id="2919"/>
            <p14:sldId id="2923"/>
          </p14:sldIdLst>
        </p14:section>
        <p14:section name="Session 5" id="{2AB43E89-1612-45F6-9BBB-B99F95C1FEA7}">
          <p14:sldIdLst>
            <p14:sldId id="2892"/>
            <p14:sldId id="354"/>
            <p14:sldId id="2825"/>
            <p14:sldId id="2826"/>
            <p14:sldId id="2958"/>
            <p14:sldId id="2924"/>
            <p14:sldId id="735"/>
            <p14:sldId id="2925"/>
            <p14:sldId id="2926"/>
            <p14:sldId id="2833"/>
          </p14:sldIdLst>
        </p14:section>
        <p14:section name="Session 6" id="{9555B581-1E9C-4804-B180-9AFF730AE815}">
          <p14:sldIdLst>
            <p14:sldId id="2893"/>
            <p14:sldId id="2954"/>
            <p14:sldId id="2955"/>
            <p14:sldId id="2929"/>
            <p14:sldId id="2959"/>
            <p14:sldId id="2931"/>
            <p14:sldId id="2960"/>
            <p14:sldId id="2940"/>
            <p14:sldId id="456"/>
            <p14:sldId id="2932"/>
            <p14:sldId id="2961"/>
            <p14:sldId id="2934"/>
            <p14:sldId id="2935"/>
            <p14:sldId id="2936"/>
            <p14:sldId id="352"/>
          </p14:sldIdLst>
        </p14:section>
        <p14:section name="Session 7" id="{45EE28BB-ABCB-46D2-AB43-D16AD48ABBDD}">
          <p14:sldIdLst>
            <p14:sldId id="289"/>
            <p14:sldId id="2941"/>
            <p14:sldId id="387"/>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1A156-AD59-43BD-AC2F-F22C4B426A68}" v="417" dt="2023-03-14T14:51:41.858"/>
    <p1510:client id="{8B58EE74-A6A5-42C6-9AB3-F52FC267C7F5}" v="552" dt="2023-03-03T14:11:38.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698" autoAdjust="0"/>
  </p:normalViewPr>
  <p:slideViewPr>
    <p:cSldViewPr snapToGrid="0">
      <p:cViewPr varScale="1">
        <p:scale>
          <a:sx n="62" d="100"/>
          <a:sy n="62" d="100"/>
        </p:scale>
        <p:origin x="825" y="39"/>
      </p:cViewPr>
      <p:guideLst/>
    </p:cSldViewPr>
  </p:slideViewPr>
  <p:outlineViewPr>
    <p:cViewPr>
      <p:scale>
        <a:sx n="33" d="100"/>
        <a:sy n="33" d="100"/>
      </p:scale>
      <p:origin x="0" y="-144"/>
    </p:cViewPr>
  </p:outlineViewPr>
  <p:notesTextViewPr>
    <p:cViewPr>
      <p:scale>
        <a:sx n="100" d="100"/>
        <a:sy n="100" d="100"/>
      </p:scale>
      <p:origin x="0" y="0"/>
    </p:cViewPr>
  </p:notesTextViewPr>
  <p:sorterViewPr>
    <p:cViewPr varScale="1">
      <p:scale>
        <a:sx n="1" d="1"/>
        <a:sy n="1" d="1"/>
      </p:scale>
      <p:origin x="0" y="-1392"/>
    </p:cViewPr>
  </p:sorterViewPr>
  <p:notesViewPr>
    <p:cSldViewPr snapToGrid="0">
      <p:cViewPr varScale="1">
        <p:scale>
          <a:sx n="54" d="100"/>
          <a:sy n="54" d="100"/>
        </p:scale>
        <p:origin x="3293" y="5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71"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Stewart" clId="Web-{4CC1A156-AD59-43BD-AC2F-F22C4B426A68}"/>
    <pc:docChg chg="modSld">
      <pc:chgData name="Crystal Stewart" userId="" providerId="" clId="Web-{4CC1A156-AD59-43BD-AC2F-F22C4B426A68}" dt="2023-03-14T14:52:28.768" v="294"/>
      <pc:docMkLst>
        <pc:docMk/>
      </pc:docMkLst>
      <pc:sldChg chg="modSp">
        <pc:chgData name="Crystal Stewart" userId="" providerId="" clId="Web-{4CC1A156-AD59-43BD-AC2F-F22C4B426A68}" dt="2023-03-14T14:51:38.405" v="289" actId="20577"/>
        <pc:sldMkLst>
          <pc:docMk/>
          <pc:sldMk cId="3902221918" sldId="352"/>
        </pc:sldMkLst>
        <pc:spChg chg="mod">
          <ac:chgData name="Crystal Stewart" userId="" providerId="" clId="Web-{4CC1A156-AD59-43BD-AC2F-F22C4B426A68}" dt="2023-03-14T14:51:38.405" v="289" actId="20577"/>
          <ac:spMkLst>
            <pc:docMk/>
            <pc:sldMk cId="3902221918" sldId="352"/>
            <ac:spMk id="2" creationId="{45FC83FC-6673-A85A-9FC9-278BF190FF57}"/>
          </ac:spMkLst>
        </pc:spChg>
        <pc:spChg chg="mod">
          <ac:chgData name="Crystal Stewart" userId="" providerId="" clId="Web-{4CC1A156-AD59-43BD-AC2F-F22C4B426A68}" dt="2023-03-14T14:51:31.092" v="288" actId="20577"/>
          <ac:spMkLst>
            <pc:docMk/>
            <pc:sldMk cId="3902221918" sldId="352"/>
            <ac:spMk id="59" creationId="{71865365-E0D2-4F1C-94B2-26F808C53A89}"/>
          </ac:spMkLst>
        </pc:spChg>
      </pc:sldChg>
      <pc:sldChg chg="modSp modNotes">
        <pc:chgData name="Crystal Stewart" userId="" providerId="" clId="Web-{4CC1A156-AD59-43BD-AC2F-F22C4B426A68}" dt="2023-03-14T12:58:10.550" v="178"/>
        <pc:sldMkLst>
          <pc:docMk/>
          <pc:sldMk cId="2047945897" sldId="456"/>
        </pc:sldMkLst>
        <pc:spChg chg="mod">
          <ac:chgData name="Crystal Stewart" userId="" providerId="" clId="Web-{4CC1A156-AD59-43BD-AC2F-F22C4B426A68}" dt="2023-03-14T12:55:58.485" v="146" actId="20577"/>
          <ac:spMkLst>
            <pc:docMk/>
            <pc:sldMk cId="2047945897" sldId="456"/>
            <ac:spMk id="6" creationId="{452A881D-CA72-9E95-191B-0C09359A9DD3}"/>
          </ac:spMkLst>
        </pc:spChg>
        <pc:spChg chg="mod">
          <ac:chgData name="Crystal Stewart" userId="" providerId="" clId="Web-{4CC1A156-AD59-43BD-AC2F-F22C4B426A68}" dt="2023-03-14T12:45:16.909" v="88" actId="20577"/>
          <ac:spMkLst>
            <pc:docMk/>
            <pc:sldMk cId="2047945897" sldId="456"/>
            <ac:spMk id="47" creationId="{265C97B7-FC6F-C5EA-1C82-21100C515839}"/>
          </ac:spMkLst>
        </pc:spChg>
      </pc:sldChg>
      <pc:sldChg chg="modSp">
        <pc:chgData name="Crystal Stewart" userId="" providerId="" clId="Web-{4CC1A156-AD59-43BD-AC2F-F22C4B426A68}" dt="2023-03-14T12:40:56.247" v="20" actId="20577"/>
        <pc:sldMkLst>
          <pc:docMk/>
          <pc:sldMk cId="2161349853" sldId="2833"/>
        </pc:sldMkLst>
        <pc:spChg chg="mod">
          <ac:chgData name="Crystal Stewart" userId="" providerId="" clId="Web-{4CC1A156-AD59-43BD-AC2F-F22C4B426A68}" dt="2023-03-14T12:40:56.247" v="20" actId="20577"/>
          <ac:spMkLst>
            <pc:docMk/>
            <pc:sldMk cId="2161349853" sldId="2833"/>
            <ac:spMk id="58" creationId="{4D4DABB9-F696-4666-9240-F14941B6206C}"/>
          </ac:spMkLst>
        </pc:spChg>
      </pc:sldChg>
      <pc:sldChg chg="modSp">
        <pc:chgData name="Crystal Stewart" userId="" providerId="" clId="Web-{4CC1A156-AD59-43BD-AC2F-F22C4B426A68}" dt="2023-03-14T12:31:04.532" v="0" actId="20577"/>
        <pc:sldMkLst>
          <pc:docMk/>
          <pc:sldMk cId="4040981451" sldId="2925"/>
        </pc:sldMkLst>
        <pc:spChg chg="mod">
          <ac:chgData name="Crystal Stewart" userId="" providerId="" clId="Web-{4CC1A156-AD59-43BD-AC2F-F22C4B426A68}" dt="2023-03-14T12:31:04.532" v="0" actId="20577"/>
          <ac:spMkLst>
            <pc:docMk/>
            <pc:sldMk cId="4040981451" sldId="2925"/>
            <ac:spMk id="6" creationId="{2F259A2B-386E-158B-4D51-CD54265B51BA}"/>
          </ac:spMkLst>
        </pc:spChg>
      </pc:sldChg>
      <pc:sldChg chg="modNotes">
        <pc:chgData name="Crystal Stewart" userId="" providerId="" clId="Web-{4CC1A156-AD59-43BD-AC2F-F22C4B426A68}" dt="2023-03-14T12:36:06.273" v="11"/>
        <pc:sldMkLst>
          <pc:docMk/>
          <pc:sldMk cId="383694587" sldId="2926"/>
        </pc:sldMkLst>
      </pc:sldChg>
      <pc:sldChg chg="modSp modNotes">
        <pc:chgData name="Crystal Stewart" userId="" providerId="" clId="Web-{4CC1A156-AD59-43BD-AC2F-F22C4B426A68}" dt="2023-03-14T12:48:20.741" v="94"/>
        <pc:sldMkLst>
          <pc:docMk/>
          <pc:sldMk cId="2104556538" sldId="2929"/>
        </pc:sldMkLst>
        <pc:spChg chg="mod">
          <ac:chgData name="Crystal Stewart" userId="" providerId="" clId="Web-{4CC1A156-AD59-43BD-AC2F-F22C4B426A68}" dt="2023-03-14T12:47:49.772" v="91" actId="20577"/>
          <ac:spMkLst>
            <pc:docMk/>
            <pc:sldMk cId="2104556538" sldId="2929"/>
            <ac:spMk id="9" creationId="{783CF1AC-93D0-D1F6-2AC3-0CE3DDB2846A}"/>
          </ac:spMkLst>
        </pc:spChg>
      </pc:sldChg>
      <pc:sldChg chg="modNotes">
        <pc:chgData name="Crystal Stewart" userId="" providerId="" clId="Web-{4CC1A156-AD59-43BD-AC2F-F22C4B426A68}" dt="2023-03-14T12:50:40.744" v="141"/>
        <pc:sldMkLst>
          <pc:docMk/>
          <pc:sldMk cId="1780182523" sldId="2931"/>
        </pc:sldMkLst>
      </pc:sldChg>
      <pc:sldChg chg="modNotes">
        <pc:chgData name="Crystal Stewart" userId="" providerId="" clId="Web-{4CC1A156-AD59-43BD-AC2F-F22C4B426A68}" dt="2023-03-14T13:01:04.491" v="211"/>
        <pc:sldMkLst>
          <pc:docMk/>
          <pc:sldMk cId="736939210" sldId="2932"/>
        </pc:sldMkLst>
      </pc:sldChg>
      <pc:sldChg chg="modSp modNotes">
        <pc:chgData name="Crystal Stewart" userId="" providerId="" clId="Web-{4CC1A156-AD59-43BD-AC2F-F22C4B426A68}" dt="2023-03-14T14:49:26.553" v="281"/>
        <pc:sldMkLst>
          <pc:docMk/>
          <pc:sldMk cId="2348448500" sldId="2934"/>
        </pc:sldMkLst>
        <pc:spChg chg="mod">
          <ac:chgData name="Crystal Stewart" userId="" providerId="" clId="Web-{4CC1A156-AD59-43BD-AC2F-F22C4B426A68}" dt="2023-03-14T14:47:13.872" v="253" actId="20577"/>
          <ac:spMkLst>
            <pc:docMk/>
            <pc:sldMk cId="2348448500" sldId="2934"/>
            <ac:spMk id="8" creationId="{D72FB39A-61AE-6340-57B5-700E0065E381}"/>
          </ac:spMkLst>
        </pc:spChg>
        <pc:spChg chg="mod">
          <ac:chgData name="Crystal Stewart" userId="" providerId="" clId="Web-{4CC1A156-AD59-43BD-AC2F-F22C4B426A68}" dt="2023-03-14T14:48:02.891" v="255" actId="20577"/>
          <ac:spMkLst>
            <pc:docMk/>
            <pc:sldMk cId="2348448500" sldId="2934"/>
            <ac:spMk id="9" creationId="{C61961EF-8D53-A41E-015D-1FDB1A1326A5}"/>
          </ac:spMkLst>
        </pc:spChg>
      </pc:sldChg>
      <pc:sldChg chg="modNotes">
        <pc:chgData name="Crystal Stewart" userId="" providerId="" clId="Web-{4CC1A156-AD59-43BD-AC2F-F22C4B426A68}" dt="2023-03-14T14:50:58.590" v="286"/>
        <pc:sldMkLst>
          <pc:docMk/>
          <pc:sldMk cId="1405146034" sldId="2936"/>
        </pc:sldMkLst>
      </pc:sldChg>
      <pc:sldChg chg="modNotes">
        <pc:chgData name="Crystal Stewart" userId="" providerId="" clId="Web-{4CC1A156-AD59-43BD-AC2F-F22C4B426A68}" dt="2023-03-14T14:52:28.768" v="294"/>
        <pc:sldMkLst>
          <pc:docMk/>
          <pc:sldMk cId="3707510987" sldId="2941"/>
        </pc:sldMkLst>
      </pc:sldChg>
      <pc:sldChg chg="modSp">
        <pc:chgData name="Crystal Stewart" userId="" providerId="" clId="Web-{4CC1A156-AD59-43BD-AC2F-F22C4B426A68}" dt="2023-03-14T12:43:41.782" v="45" actId="1076"/>
        <pc:sldMkLst>
          <pc:docMk/>
          <pc:sldMk cId="1817827661" sldId="2954"/>
        </pc:sldMkLst>
        <pc:spChg chg="mod">
          <ac:chgData name="Crystal Stewart" userId="" providerId="" clId="Web-{4CC1A156-AD59-43BD-AC2F-F22C4B426A68}" dt="2023-03-14T12:43:37.360" v="43" actId="1076"/>
          <ac:spMkLst>
            <pc:docMk/>
            <pc:sldMk cId="1817827661" sldId="2954"/>
            <ac:spMk id="3" creationId="{D1E13036-6163-86AE-6773-92B6F9C5BF2E}"/>
          </ac:spMkLst>
        </pc:spChg>
        <pc:grpChg chg="mod">
          <ac:chgData name="Crystal Stewart" userId="" providerId="" clId="Web-{4CC1A156-AD59-43BD-AC2F-F22C4B426A68}" dt="2023-03-14T12:43:39.657" v="44" actId="1076"/>
          <ac:grpSpMkLst>
            <pc:docMk/>
            <pc:sldMk cId="1817827661" sldId="2954"/>
            <ac:grpSpMk id="6" creationId="{BA4C2982-E655-3E30-81F5-5BEF9FC68DBE}"/>
          </ac:grpSpMkLst>
        </pc:grpChg>
        <pc:picChg chg="mod">
          <ac:chgData name="Crystal Stewart" userId="" providerId="" clId="Web-{4CC1A156-AD59-43BD-AC2F-F22C4B426A68}" dt="2023-03-14T12:43:41.782" v="45" actId="1076"/>
          <ac:picMkLst>
            <pc:docMk/>
            <pc:sldMk cId="1817827661" sldId="2954"/>
            <ac:picMk id="8" creationId="{40A0809C-5EC5-0153-4183-6C2181BD767A}"/>
          </ac:picMkLst>
        </pc:picChg>
      </pc:sldChg>
      <pc:sldChg chg="modNotes">
        <pc:chgData name="Crystal Stewart" userId="" providerId="" clId="Web-{4CC1A156-AD59-43BD-AC2F-F22C4B426A68}" dt="2023-03-14T12:49:17.945" v="138"/>
        <pc:sldMkLst>
          <pc:docMk/>
          <pc:sldMk cId="1743597952" sldId="2959"/>
        </pc:sldMkLst>
      </pc:sldChg>
      <pc:sldChg chg="modNotes">
        <pc:chgData name="Crystal Stewart" userId="" providerId="" clId="Web-{4CC1A156-AD59-43BD-AC2F-F22C4B426A68}" dt="2023-03-14T14:46:37.901" v="246"/>
        <pc:sldMkLst>
          <pc:docMk/>
          <pc:sldMk cId="936901292" sldId="2961"/>
        </pc:sldMkLst>
      </pc:sldChg>
    </pc:docChg>
  </pc:docChgLst>
  <pc:docChgLst>
    <pc:chgData name="Justina Ojom" userId="cbdaed7d-8d45-4372-a16a-f3f8900c2f45" providerId="ADAL" clId="{8B58EE74-A6A5-42C6-9AB3-F52FC267C7F5}"/>
    <pc:docChg chg="undo redo custSel addSld delSld modSld modMainMaster addSection modSection modNotesMaster">
      <pc:chgData name="Justina Ojom" userId="cbdaed7d-8d45-4372-a16a-f3f8900c2f45" providerId="ADAL" clId="{8B58EE74-A6A5-42C6-9AB3-F52FC267C7F5}" dt="2023-03-03T14:12:24.194" v="11229" actId="14100"/>
      <pc:docMkLst>
        <pc:docMk/>
      </pc:docMkLst>
      <pc:sldChg chg="addSp delSp modSp mod setBg modClrScheme chgLayout modNotes modNotesTx">
        <pc:chgData name="Justina Ojom" userId="cbdaed7d-8d45-4372-a16a-f3f8900c2f45" providerId="ADAL" clId="{8B58EE74-A6A5-42C6-9AB3-F52FC267C7F5}" dt="2023-03-01T13:02:12.250" v="7371"/>
        <pc:sldMkLst>
          <pc:docMk/>
          <pc:sldMk cId="0" sldId="260"/>
        </pc:sldMkLst>
        <pc:spChg chg="add mod">
          <ac:chgData name="Justina Ojom" userId="cbdaed7d-8d45-4372-a16a-f3f8900c2f45" providerId="ADAL" clId="{8B58EE74-A6A5-42C6-9AB3-F52FC267C7F5}" dt="2023-03-01T13:02:12.250" v="7371"/>
          <ac:spMkLst>
            <pc:docMk/>
            <pc:sldMk cId="0" sldId="260"/>
            <ac:spMk id="2" creationId="{769AEE67-C3FE-74BD-8447-90BB52511862}"/>
          </ac:spMkLst>
        </pc:spChg>
        <pc:spChg chg="del">
          <ac:chgData name="Justina Ojom" userId="cbdaed7d-8d45-4372-a16a-f3f8900c2f45" providerId="ADAL" clId="{8B58EE74-A6A5-42C6-9AB3-F52FC267C7F5}" dt="2023-03-01T13:02:03.249" v="7368" actId="478"/>
          <ac:spMkLst>
            <pc:docMk/>
            <pc:sldMk cId="0" sldId="260"/>
            <ac:spMk id="296" creationId="{00000000-0000-0000-0000-000000000000}"/>
          </ac:spMkLst>
        </pc:spChg>
        <pc:spChg chg="del mod ord">
          <ac:chgData name="Justina Ojom" userId="cbdaed7d-8d45-4372-a16a-f3f8900c2f45" providerId="ADAL" clId="{8B58EE74-A6A5-42C6-9AB3-F52FC267C7F5}" dt="2023-03-01T13:02:12.051" v="7370" actId="478"/>
          <ac:spMkLst>
            <pc:docMk/>
            <pc:sldMk cId="0" sldId="260"/>
            <ac:spMk id="298" creationId="{00000000-0000-0000-0000-000000000000}"/>
          </ac:spMkLst>
        </pc:spChg>
      </pc:sldChg>
      <pc:sldChg chg="addSp delSp modSp mod modNotes modNotesTx">
        <pc:chgData name="Justina Ojom" userId="cbdaed7d-8d45-4372-a16a-f3f8900c2f45" providerId="ADAL" clId="{8B58EE74-A6A5-42C6-9AB3-F52FC267C7F5}" dt="2023-03-01T13:43:08.215" v="7721" actId="1076"/>
        <pc:sldMkLst>
          <pc:docMk/>
          <pc:sldMk cId="0" sldId="261"/>
        </pc:sldMkLst>
        <pc:spChg chg="del mod">
          <ac:chgData name="Justina Ojom" userId="cbdaed7d-8d45-4372-a16a-f3f8900c2f45" providerId="ADAL" clId="{8B58EE74-A6A5-42C6-9AB3-F52FC267C7F5}" dt="2023-03-01T13:42:42.029" v="7714" actId="478"/>
          <ac:spMkLst>
            <pc:docMk/>
            <pc:sldMk cId="0" sldId="261"/>
            <ac:spMk id="2" creationId="{151DF2AC-C449-66ED-D83F-3B6FBD54C91E}"/>
          </ac:spMkLst>
        </pc:spChg>
        <pc:spChg chg="del mod">
          <ac:chgData name="Justina Ojom" userId="cbdaed7d-8d45-4372-a16a-f3f8900c2f45" providerId="ADAL" clId="{8B58EE74-A6A5-42C6-9AB3-F52FC267C7F5}" dt="2023-03-01T13:42:42.029" v="7714" actId="478"/>
          <ac:spMkLst>
            <pc:docMk/>
            <pc:sldMk cId="0" sldId="261"/>
            <ac:spMk id="3" creationId="{4E4D1533-0A78-EB26-D2C9-1704D3FC1C1D}"/>
          </ac:spMkLst>
        </pc:spChg>
        <pc:spChg chg="del mod">
          <ac:chgData name="Justina Ojom" userId="cbdaed7d-8d45-4372-a16a-f3f8900c2f45" providerId="ADAL" clId="{8B58EE74-A6A5-42C6-9AB3-F52FC267C7F5}" dt="2023-03-01T13:42:42.364" v="7715" actId="478"/>
          <ac:spMkLst>
            <pc:docMk/>
            <pc:sldMk cId="0" sldId="261"/>
            <ac:spMk id="4" creationId="{148B5994-B42D-4078-7811-3827867F97AD}"/>
          </ac:spMkLst>
        </pc:spChg>
        <pc:spChg chg="add mod ord">
          <ac:chgData name="Justina Ojom" userId="cbdaed7d-8d45-4372-a16a-f3f8900c2f45" providerId="ADAL" clId="{8B58EE74-A6A5-42C6-9AB3-F52FC267C7F5}" dt="2023-03-01T13:43:08.215" v="7721" actId="1076"/>
          <ac:spMkLst>
            <pc:docMk/>
            <pc:sldMk cId="0" sldId="261"/>
            <ac:spMk id="7" creationId="{DA7D5AAE-87A6-DEF1-C89C-0AE97F7B0DD4}"/>
          </ac:spMkLst>
        </pc:spChg>
        <pc:spChg chg="mod">
          <ac:chgData name="Justina Ojom" userId="cbdaed7d-8d45-4372-a16a-f3f8900c2f45" providerId="ADAL" clId="{8B58EE74-A6A5-42C6-9AB3-F52FC267C7F5}" dt="2023-03-01T13:19:52.449" v="7476" actId="2711"/>
          <ac:spMkLst>
            <pc:docMk/>
            <pc:sldMk cId="0" sldId="261"/>
            <ac:spMk id="312" creationId="{00000000-0000-0000-0000-000000000000}"/>
          </ac:spMkLst>
        </pc:spChg>
        <pc:spChg chg="mod">
          <ac:chgData name="Justina Ojom" userId="cbdaed7d-8d45-4372-a16a-f3f8900c2f45" providerId="ADAL" clId="{8B58EE74-A6A5-42C6-9AB3-F52FC267C7F5}" dt="2023-03-01T13:42:29.303" v="7711" actId="1076"/>
          <ac:spMkLst>
            <pc:docMk/>
            <pc:sldMk cId="0" sldId="261"/>
            <ac:spMk id="313" creationId="{00000000-0000-0000-0000-000000000000}"/>
          </ac:spMkLst>
        </pc:spChg>
        <pc:spChg chg="mod">
          <ac:chgData name="Justina Ojom" userId="cbdaed7d-8d45-4372-a16a-f3f8900c2f45" providerId="ADAL" clId="{8B58EE74-A6A5-42C6-9AB3-F52FC267C7F5}" dt="2023-03-01T13:42:38.487" v="7713" actId="1076"/>
          <ac:spMkLst>
            <pc:docMk/>
            <pc:sldMk cId="0" sldId="261"/>
            <ac:spMk id="314" creationId="{00000000-0000-0000-0000-000000000000}"/>
          </ac:spMkLst>
        </pc:spChg>
        <pc:spChg chg="del mod">
          <ac:chgData name="Justina Ojom" userId="cbdaed7d-8d45-4372-a16a-f3f8900c2f45" providerId="ADAL" clId="{8B58EE74-A6A5-42C6-9AB3-F52FC267C7F5}" dt="2023-03-01T13:41:08.364" v="7662" actId="478"/>
          <ac:spMkLst>
            <pc:docMk/>
            <pc:sldMk cId="0" sldId="261"/>
            <ac:spMk id="315" creationId="{00000000-0000-0000-0000-000000000000}"/>
          </ac:spMkLst>
        </pc:spChg>
        <pc:spChg chg="del mod">
          <ac:chgData name="Justina Ojom" userId="cbdaed7d-8d45-4372-a16a-f3f8900c2f45" providerId="ADAL" clId="{8B58EE74-A6A5-42C6-9AB3-F52FC267C7F5}" dt="2023-03-01T13:41:12.434" v="7664" actId="478"/>
          <ac:spMkLst>
            <pc:docMk/>
            <pc:sldMk cId="0" sldId="261"/>
            <ac:spMk id="316" creationId="{00000000-0000-0000-0000-000000000000}"/>
          </ac:spMkLst>
        </pc:spChg>
        <pc:picChg chg="add mod">
          <ac:chgData name="Justina Ojom" userId="cbdaed7d-8d45-4372-a16a-f3f8900c2f45" providerId="ADAL" clId="{8B58EE74-A6A5-42C6-9AB3-F52FC267C7F5}" dt="2023-03-01T13:42:45.735" v="7716" actId="207"/>
          <ac:picMkLst>
            <pc:docMk/>
            <pc:sldMk cId="0" sldId="261"/>
            <ac:picMk id="6" creationId="{2C92FED3-C512-87E5-0ADD-7A28E6C5BFB2}"/>
          </ac:picMkLst>
        </pc:picChg>
      </pc:sldChg>
      <pc:sldChg chg="addSp delSp modSp mod modNotes modNotesTx">
        <pc:chgData name="Justina Ojom" userId="cbdaed7d-8d45-4372-a16a-f3f8900c2f45" providerId="ADAL" clId="{8B58EE74-A6A5-42C6-9AB3-F52FC267C7F5}" dt="2023-03-03T14:12:24.194" v="11229" actId="14100"/>
        <pc:sldMkLst>
          <pc:docMk/>
          <pc:sldMk cId="0" sldId="262"/>
        </pc:sldMkLst>
        <pc:spChg chg="mod">
          <ac:chgData name="Justina Ojom" userId="cbdaed7d-8d45-4372-a16a-f3f8900c2f45" providerId="ADAL" clId="{8B58EE74-A6A5-42C6-9AB3-F52FC267C7F5}" dt="2023-03-03T14:12:24.194" v="11229" actId="14100"/>
          <ac:spMkLst>
            <pc:docMk/>
            <pc:sldMk cId="0" sldId="262"/>
            <ac:spMk id="2" creationId="{E1A270C8-88E5-A21D-58DB-0367CEEE87F8}"/>
          </ac:spMkLst>
        </pc:spChg>
        <pc:spChg chg="mod">
          <ac:chgData name="Justina Ojom" userId="cbdaed7d-8d45-4372-a16a-f3f8900c2f45" providerId="ADAL" clId="{8B58EE74-A6A5-42C6-9AB3-F52FC267C7F5}" dt="2023-03-02T17:51:38.348" v="10639"/>
          <ac:spMkLst>
            <pc:docMk/>
            <pc:sldMk cId="0" sldId="262"/>
            <ac:spMk id="4" creationId="{346EE876-BAAC-BA7E-57D1-25681D52FB93}"/>
          </ac:spMkLst>
        </pc:spChg>
        <pc:spChg chg="mod">
          <ac:chgData name="Justina Ojom" userId="cbdaed7d-8d45-4372-a16a-f3f8900c2f45" providerId="ADAL" clId="{8B58EE74-A6A5-42C6-9AB3-F52FC267C7F5}" dt="2023-03-03T08:43:46.889" v="10758" actId="20577"/>
          <ac:spMkLst>
            <pc:docMk/>
            <pc:sldMk cId="0" sldId="262"/>
            <ac:spMk id="6" creationId="{0F608A93-E55F-EA42-CA62-E9DCB586BF1C}"/>
          </ac:spMkLst>
        </pc:spChg>
        <pc:spChg chg="mod">
          <ac:chgData name="Justina Ojom" userId="cbdaed7d-8d45-4372-a16a-f3f8900c2f45" providerId="ADAL" clId="{8B58EE74-A6A5-42C6-9AB3-F52FC267C7F5}" dt="2023-03-02T17:51:38.348" v="10639"/>
          <ac:spMkLst>
            <pc:docMk/>
            <pc:sldMk cId="0" sldId="262"/>
            <ac:spMk id="7" creationId="{00ABA53F-F973-4D6C-F9AB-878C74AC5592}"/>
          </ac:spMkLst>
        </pc:spChg>
        <pc:spChg chg="mod">
          <ac:chgData name="Justina Ojom" userId="cbdaed7d-8d45-4372-a16a-f3f8900c2f45" providerId="ADAL" clId="{8B58EE74-A6A5-42C6-9AB3-F52FC267C7F5}" dt="2023-03-01T13:47:53.804" v="7729" actId="1076"/>
          <ac:spMkLst>
            <pc:docMk/>
            <pc:sldMk cId="0" sldId="262"/>
            <ac:spMk id="9" creationId="{C90F2225-168C-2D89-F3D8-F2A82707FD7E}"/>
          </ac:spMkLst>
        </pc:spChg>
        <pc:spChg chg="mod">
          <ac:chgData name="Justina Ojom" userId="cbdaed7d-8d45-4372-a16a-f3f8900c2f45" providerId="ADAL" clId="{8B58EE74-A6A5-42C6-9AB3-F52FC267C7F5}" dt="2023-03-01T13:47:53.804" v="7729" actId="1076"/>
          <ac:spMkLst>
            <pc:docMk/>
            <pc:sldMk cId="0" sldId="262"/>
            <ac:spMk id="12" creationId="{E6605781-A6EA-8B92-0B2E-41C36B9FDCA2}"/>
          </ac:spMkLst>
        </pc:spChg>
        <pc:spChg chg="del">
          <ac:chgData name="Justina Ojom" userId="cbdaed7d-8d45-4372-a16a-f3f8900c2f45" providerId="ADAL" clId="{8B58EE74-A6A5-42C6-9AB3-F52FC267C7F5}" dt="2023-03-01T13:18:35.725" v="7461" actId="478"/>
          <ac:spMkLst>
            <pc:docMk/>
            <pc:sldMk cId="0" sldId="262"/>
            <ac:spMk id="349"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58"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59"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0"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1"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4"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5"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6"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67"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70"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71"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72" creationId="{00000000-0000-0000-0000-000000000000}"/>
          </ac:spMkLst>
        </pc:spChg>
        <pc:spChg chg="mod">
          <ac:chgData name="Justina Ojom" userId="cbdaed7d-8d45-4372-a16a-f3f8900c2f45" providerId="ADAL" clId="{8B58EE74-A6A5-42C6-9AB3-F52FC267C7F5}" dt="2023-03-01T14:38:25.791" v="8278" actId="207"/>
          <ac:spMkLst>
            <pc:docMk/>
            <pc:sldMk cId="0" sldId="262"/>
            <ac:spMk id="373" creationId="{00000000-0000-0000-0000-000000000000}"/>
          </ac:spMkLst>
        </pc:spChg>
        <pc:grpChg chg="add mod">
          <ac:chgData name="Justina Ojom" userId="cbdaed7d-8d45-4372-a16a-f3f8900c2f45" providerId="ADAL" clId="{8B58EE74-A6A5-42C6-9AB3-F52FC267C7F5}" dt="2023-03-02T17:51:38.348" v="10639"/>
          <ac:grpSpMkLst>
            <pc:docMk/>
            <pc:sldMk cId="0" sldId="262"/>
            <ac:grpSpMk id="3" creationId="{BEBFFC64-2A86-2CF4-AD92-5C44C2125F54}"/>
          </ac:grpSpMkLst>
        </pc:grpChg>
        <pc:grpChg chg="mod">
          <ac:chgData name="Justina Ojom" userId="cbdaed7d-8d45-4372-a16a-f3f8900c2f45" providerId="ADAL" clId="{8B58EE74-A6A5-42C6-9AB3-F52FC267C7F5}" dt="2023-03-02T17:51:38.348" v="10639"/>
          <ac:grpSpMkLst>
            <pc:docMk/>
            <pc:sldMk cId="0" sldId="262"/>
            <ac:grpSpMk id="5" creationId="{81F78379-CB73-0706-30B1-EE00D05E8C3D}"/>
          </ac:grpSpMkLst>
        </pc:grpChg>
        <pc:grpChg chg="del">
          <ac:chgData name="Justina Ojom" userId="cbdaed7d-8d45-4372-a16a-f3f8900c2f45" providerId="ADAL" clId="{8B58EE74-A6A5-42C6-9AB3-F52FC267C7F5}" dt="2023-03-01T13:18:35.725" v="7461" actId="478"/>
          <ac:grpSpMkLst>
            <pc:docMk/>
            <pc:sldMk cId="0" sldId="262"/>
            <ac:grpSpMk id="350"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56"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57"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62"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63"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68" creationId="{00000000-0000-0000-0000-000000000000}"/>
          </ac:grpSpMkLst>
        </pc:grpChg>
        <pc:grpChg chg="mod">
          <ac:chgData name="Justina Ojom" userId="cbdaed7d-8d45-4372-a16a-f3f8900c2f45" providerId="ADAL" clId="{8B58EE74-A6A5-42C6-9AB3-F52FC267C7F5}" dt="2023-03-01T14:38:25.791" v="8278" actId="207"/>
          <ac:grpSpMkLst>
            <pc:docMk/>
            <pc:sldMk cId="0" sldId="262"/>
            <ac:grpSpMk id="369" creationId="{00000000-0000-0000-0000-000000000000}"/>
          </ac:grpSpMkLst>
        </pc:grpChg>
      </pc:sldChg>
      <pc:sldChg chg="addSp delSp modSp mod delCm modNotes modNotesTx">
        <pc:chgData name="Justina Ojom" userId="cbdaed7d-8d45-4372-a16a-f3f8900c2f45" providerId="ADAL" clId="{8B58EE74-A6A5-42C6-9AB3-F52FC267C7F5}" dt="2023-03-01T15:04:13.707" v="8392" actId="403"/>
        <pc:sldMkLst>
          <pc:docMk/>
          <pc:sldMk cId="0" sldId="266"/>
        </pc:sldMkLst>
        <pc:spChg chg="add mod">
          <ac:chgData name="Justina Ojom" userId="cbdaed7d-8d45-4372-a16a-f3f8900c2f45" providerId="ADAL" clId="{8B58EE74-A6A5-42C6-9AB3-F52FC267C7F5}" dt="2023-03-01T14:32:34.730" v="8210" actId="1076"/>
          <ac:spMkLst>
            <pc:docMk/>
            <pc:sldMk cId="0" sldId="266"/>
            <ac:spMk id="2" creationId="{11F8559A-AA73-5F3E-8272-39A07FA49AB9}"/>
          </ac:spMkLst>
        </pc:spChg>
        <pc:spChg chg="add mod">
          <ac:chgData name="Justina Ojom" userId="cbdaed7d-8d45-4372-a16a-f3f8900c2f45" providerId="ADAL" clId="{8B58EE74-A6A5-42C6-9AB3-F52FC267C7F5}" dt="2023-03-01T14:36:30.696" v="8250" actId="207"/>
          <ac:spMkLst>
            <pc:docMk/>
            <pc:sldMk cId="0" sldId="266"/>
            <ac:spMk id="3" creationId="{ECE1ED5E-9060-E068-7998-43C2B43AC1F9}"/>
          </ac:spMkLst>
        </pc:spChg>
        <pc:spChg chg="add mod">
          <ac:chgData name="Justina Ojom" userId="cbdaed7d-8d45-4372-a16a-f3f8900c2f45" providerId="ADAL" clId="{8B58EE74-A6A5-42C6-9AB3-F52FC267C7F5}" dt="2023-03-01T14:32:34.730" v="8210" actId="1076"/>
          <ac:spMkLst>
            <pc:docMk/>
            <pc:sldMk cId="0" sldId="266"/>
            <ac:spMk id="4" creationId="{E4A0E082-306A-C953-C9C3-0D6D7AB00CA7}"/>
          </ac:spMkLst>
        </pc:spChg>
        <pc:spChg chg="add mod">
          <ac:chgData name="Justina Ojom" userId="cbdaed7d-8d45-4372-a16a-f3f8900c2f45" providerId="ADAL" clId="{8B58EE74-A6A5-42C6-9AB3-F52FC267C7F5}" dt="2023-03-01T14:36:30.696" v="8250" actId="207"/>
          <ac:spMkLst>
            <pc:docMk/>
            <pc:sldMk cId="0" sldId="266"/>
            <ac:spMk id="5" creationId="{550AC330-29CD-DDAD-74CC-A9324CDC49A4}"/>
          </ac:spMkLst>
        </pc:spChg>
        <pc:spChg chg="add mod">
          <ac:chgData name="Justina Ojom" userId="cbdaed7d-8d45-4372-a16a-f3f8900c2f45" providerId="ADAL" clId="{8B58EE74-A6A5-42C6-9AB3-F52FC267C7F5}" dt="2023-03-01T14:32:34.730" v="8210" actId="1076"/>
          <ac:spMkLst>
            <pc:docMk/>
            <pc:sldMk cId="0" sldId="266"/>
            <ac:spMk id="6" creationId="{CF44906E-B475-6142-A1D8-24813A2F5532}"/>
          </ac:spMkLst>
        </pc:spChg>
        <pc:spChg chg="add mod">
          <ac:chgData name="Justina Ojom" userId="cbdaed7d-8d45-4372-a16a-f3f8900c2f45" providerId="ADAL" clId="{8B58EE74-A6A5-42C6-9AB3-F52FC267C7F5}" dt="2023-03-01T14:36:30.696" v="8250" actId="207"/>
          <ac:spMkLst>
            <pc:docMk/>
            <pc:sldMk cId="0" sldId="266"/>
            <ac:spMk id="7" creationId="{CA545A5A-0FE4-4AC0-B50C-8ABF9BDBACB3}"/>
          </ac:spMkLst>
        </pc:spChg>
        <pc:spChg chg="add mod">
          <ac:chgData name="Justina Ojom" userId="cbdaed7d-8d45-4372-a16a-f3f8900c2f45" providerId="ADAL" clId="{8B58EE74-A6A5-42C6-9AB3-F52FC267C7F5}" dt="2023-03-01T14:32:34.730" v="8210" actId="1076"/>
          <ac:spMkLst>
            <pc:docMk/>
            <pc:sldMk cId="0" sldId="266"/>
            <ac:spMk id="8" creationId="{F0BBDD83-1E14-4690-896D-0B7A150462FB}"/>
          </ac:spMkLst>
        </pc:spChg>
        <pc:spChg chg="add mod">
          <ac:chgData name="Justina Ojom" userId="cbdaed7d-8d45-4372-a16a-f3f8900c2f45" providerId="ADAL" clId="{8B58EE74-A6A5-42C6-9AB3-F52FC267C7F5}" dt="2023-03-01T14:36:30.696" v="8250" actId="207"/>
          <ac:spMkLst>
            <pc:docMk/>
            <pc:sldMk cId="0" sldId="266"/>
            <ac:spMk id="9" creationId="{2CE8B8D0-D58E-1405-1493-6B85B184A656}"/>
          </ac:spMkLst>
        </pc:spChg>
        <pc:spChg chg="add mod">
          <ac:chgData name="Justina Ojom" userId="cbdaed7d-8d45-4372-a16a-f3f8900c2f45" providerId="ADAL" clId="{8B58EE74-A6A5-42C6-9AB3-F52FC267C7F5}" dt="2023-03-01T14:32:34.730" v="8210" actId="1076"/>
          <ac:spMkLst>
            <pc:docMk/>
            <pc:sldMk cId="0" sldId="266"/>
            <ac:spMk id="10" creationId="{9CDC83BB-6647-A2A8-F90A-14E53456D095}"/>
          </ac:spMkLst>
        </pc:spChg>
        <pc:spChg chg="add mod">
          <ac:chgData name="Justina Ojom" userId="cbdaed7d-8d45-4372-a16a-f3f8900c2f45" providerId="ADAL" clId="{8B58EE74-A6A5-42C6-9AB3-F52FC267C7F5}" dt="2023-03-01T14:36:30.696" v="8250" actId="207"/>
          <ac:spMkLst>
            <pc:docMk/>
            <pc:sldMk cId="0" sldId="266"/>
            <ac:spMk id="11" creationId="{5337C4A7-C44D-025A-B49E-3CF7138654FE}"/>
          </ac:spMkLst>
        </pc:spChg>
        <pc:spChg chg="add mod">
          <ac:chgData name="Justina Ojom" userId="cbdaed7d-8d45-4372-a16a-f3f8900c2f45" providerId="ADAL" clId="{8B58EE74-A6A5-42C6-9AB3-F52FC267C7F5}" dt="2023-03-01T14:32:34.730" v="8210" actId="1076"/>
          <ac:spMkLst>
            <pc:docMk/>
            <pc:sldMk cId="0" sldId="266"/>
            <ac:spMk id="12" creationId="{0A338CFC-6E1F-3ED2-0048-B62D7727CF0C}"/>
          </ac:spMkLst>
        </pc:spChg>
        <pc:spChg chg="add mod">
          <ac:chgData name="Justina Ojom" userId="cbdaed7d-8d45-4372-a16a-f3f8900c2f45" providerId="ADAL" clId="{8B58EE74-A6A5-42C6-9AB3-F52FC267C7F5}" dt="2023-03-01T14:36:30.696" v="8250" actId="207"/>
          <ac:spMkLst>
            <pc:docMk/>
            <pc:sldMk cId="0" sldId="266"/>
            <ac:spMk id="13" creationId="{7B6EFD3C-9F33-21BF-3676-AC4A22CAAC69}"/>
          </ac:spMkLst>
        </pc:spChg>
        <pc:spChg chg="mod">
          <ac:chgData name="Justina Ojom" userId="cbdaed7d-8d45-4372-a16a-f3f8900c2f45" providerId="ADAL" clId="{8B58EE74-A6A5-42C6-9AB3-F52FC267C7F5}" dt="2023-03-01T14:37:36.191" v="8266" actId="1076"/>
          <ac:spMkLst>
            <pc:docMk/>
            <pc:sldMk cId="0" sldId="266"/>
            <ac:spMk id="23" creationId="{922B0B4D-AE3C-72B4-819C-AC2F28C3055F}"/>
          </ac:spMkLst>
        </pc:spChg>
        <pc:spChg chg="del mod">
          <ac:chgData name="Justina Ojom" userId="cbdaed7d-8d45-4372-a16a-f3f8900c2f45" providerId="ADAL" clId="{8B58EE74-A6A5-42C6-9AB3-F52FC267C7F5}" dt="2023-03-01T14:30:25.977" v="8171" actId="478"/>
          <ac:spMkLst>
            <pc:docMk/>
            <pc:sldMk cId="0" sldId="266"/>
            <ac:spMk id="24" creationId="{2D41FE28-2994-1277-BC5E-B505483BF4F4}"/>
          </ac:spMkLst>
        </pc:spChg>
        <pc:spChg chg="del mod">
          <ac:chgData name="Justina Ojom" userId="cbdaed7d-8d45-4372-a16a-f3f8900c2f45" providerId="ADAL" clId="{8B58EE74-A6A5-42C6-9AB3-F52FC267C7F5}" dt="2023-03-01T14:30:25.977" v="8171" actId="478"/>
          <ac:spMkLst>
            <pc:docMk/>
            <pc:sldMk cId="0" sldId="266"/>
            <ac:spMk id="25" creationId="{7E595B4C-B2FE-3692-9604-381CE7E9C5B8}"/>
          </ac:spMkLst>
        </pc:spChg>
        <pc:spChg chg="del mod">
          <ac:chgData name="Justina Ojom" userId="cbdaed7d-8d45-4372-a16a-f3f8900c2f45" providerId="ADAL" clId="{8B58EE74-A6A5-42C6-9AB3-F52FC267C7F5}" dt="2023-03-01T14:30:25.977" v="8171" actId="478"/>
          <ac:spMkLst>
            <pc:docMk/>
            <pc:sldMk cId="0" sldId="266"/>
            <ac:spMk id="26" creationId="{FFB5F5E5-A2AC-59E0-D9CC-D6E970F4A3AA}"/>
          </ac:spMkLst>
        </pc:spChg>
        <pc:spChg chg="del mod">
          <ac:chgData name="Justina Ojom" userId="cbdaed7d-8d45-4372-a16a-f3f8900c2f45" providerId="ADAL" clId="{8B58EE74-A6A5-42C6-9AB3-F52FC267C7F5}" dt="2023-03-01T14:31:37.079" v="8192" actId="478"/>
          <ac:spMkLst>
            <pc:docMk/>
            <pc:sldMk cId="0" sldId="266"/>
            <ac:spMk id="27" creationId="{E124B43D-FE5D-C0A9-2184-8108ABD4FB51}"/>
          </ac:spMkLst>
        </pc:spChg>
        <pc:spChg chg="del mod">
          <ac:chgData name="Justina Ojom" userId="cbdaed7d-8d45-4372-a16a-f3f8900c2f45" providerId="ADAL" clId="{8B58EE74-A6A5-42C6-9AB3-F52FC267C7F5}" dt="2023-03-01T14:31:37.079" v="8192" actId="478"/>
          <ac:spMkLst>
            <pc:docMk/>
            <pc:sldMk cId="0" sldId="266"/>
            <ac:spMk id="28" creationId="{D1DACC9D-5B80-752D-2EC5-22EB60AAACDA}"/>
          </ac:spMkLst>
        </pc:spChg>
        <pc:spChg chg="del mod">
          <ac:chgData name="Justina Ojom" userId="cbdaed7d-8d45-4372-a16a-f3f8900c2f45" providerId="ADAL" clId="{8B58EE74-A6A5-42C6-9AB3-F52FC267C7F5}" dt="2023-03-01T14:30:25.977" v="8171" actId="478"/>
          <ac:spMkLst>
            <pc:docMk/>
            <pc:sldMk cId="0" sldId="266"/>
            <ac:spMk id="29" creationId="{D9DA91A1-B997-6E9C-E458-F97AF2AD12AB}"/>
          </ac:spMkLst>
        </pc:spChg>
        <pc:spChg chg="del mod">
          <ac:chgData name="Justina Ojom" userId="cbdaed7d-8d45-4372-a16a-f3f8900c2f45" providerId="ADAL" clId="{8B58EE74-A6A5-42C6-9AB3-F52FC267C7F5}" dt="2023-03-01T14:30:25.977" v="8171" actId="478"/>
          <ac:spMkLst>
            <pc:docMk/>
            <pc:sldMk cId="0" sldId="266"/>
            <ac:spMk id="30" creationId="{D55C5A38-F07F-9478-F396-9A96294125E8}"/>
          </ac:spMkLst>
        </pc:spChg>
        <pc:spChg chg="del mod">
          <ac:chgData name="Justina Ojom" userId="cbdaed7d-8d45-4372-a16a-f3f8900c2f45" providerId="ADAL" clId="{8B58EE74-A6A5-42C6-9AB3-F52FC267C7F5}" dt="2023-03-01T14:31:41.974" v="8193" actId="478"/>
          <ac:spMkLst>
            <pc:docMk/>
            <pc:sldMk cId="0" sldId="266"/>
            <ac:spMk id="31" creationId="{CA56294E-0EEE-79F4-C84E-5812BB511FA7}"/>
          </ac:spMkLst>
        </pc:spChg>
        <pc:spChg chg="mod">
          <ac:chgData name="Justina Ojom" userId="cbdaed7d-8d45-4372-a16a-f3f8900c2f45" providerId="ADAL" clId="{8B58EE74-A6A5-42C6-9AB3-F52FC267C7F5}" dt="2023-03-01T13:21:18.056" v="7494" actId="2711"/>
          <ac:spMkLst>
            <pc:docMk/>
            <pc:sldMk cId="0" sldId="266"/>
            <ac:spMk id="455"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56"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57"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58"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59"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60"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63"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69"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0"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1"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2"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3"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4" creationId="{00000000-0000-0000-0000-000000000000}"/>
          </ac:spMkLst>
        </pc:spChg>
        <pc:spChg chg="del mod">
          <ac:chgData name="Justina Ojom" userId="cbdaed7d-8d45-4372-a16a-f3f8900c2f45" providerId="ADAL" clId="{8B58EE74-A6A5-42C6-9AB3-F52FC267C7F5}" dt="2023-03-01T14:31:37.079" v="8192" actId="478"/>
          <ac:spMkLst>
            <pc:docMk/>
            <pc:sldMk cId="0" sldId="266"/>
            <ac:spMk id="475" creationId="{00000000-0000-0000-0000-000000000000}"/>
          </ac:spMkLst>
        </pc:spChg>
        <pc:spChg chg="add mod">
          <ac:chgData name="Justina Ojom" userId="cbdaed7d-8d45-4372-a16a-f3f8900c2f45" providerId="ADAL" clId="{8B58EE74-A6A5-42C6-9AB3-F52FC267C7F5}" dt="2023-03-01T14:35:57.174" v="8243" actId="164"/>
          <ac:spMkLst>
            <pc:docMk/>
            <pc:sldMk cId="0" sldId="266"/>
            <ac:spMk id="489" creationId="{C29B0B3C-C9EA-8B25-DB76-2D40CB051F70}"/>
          </ac:spMkLst>
        </pc:spChg>
        <pc:spChg chg="add del mod">
          <ac:chgData name="Justina Ojom" userId="cbdaed7d-8d45-4372-a16a-f3f8900c2f45" providerId="ADAL" clId="{8B58EE74-A6A5-42C6-9AB3-F52FC267C7F5}" dt="2023-03-01T14:34:14.624" v="8217" actId="478"/>
          <ac:spMkLst>
            <pc:docMk/>
            <pc:sldMk cId="0" sldId="266"/>
            <ac:spMk id="490" creationId="{C2C52B09-3C1F-0697-12C8-ABC6F67F739E}"/>
          </ac:spMkLst>
        </pc:spChg>
        <pc:spChg chg="add del mod">
          <ac:chgData name="Justina Ojom" userId="cbdaed7d-8d45-4372-a16a-f3f8900c2f45" providerId="ADAL" clId="{8B58EE74-A6A5-42C6-9AB3-F52FC267C7F5}" dt="2023-03-01T14:35:20.937" v="8230" actId="478"/>
          <ac:spMkLst>
            <pc:docMk/>
            <pc:sldMk cId="0" sldId="266"/>
            <ac:spMk id="491" creationId="{7DF54E1E-C1A1-4512-FD0C-BF25C4F5D8ED}"/>
          </ac:spMkLst>
        </pc:spChg>
        <pc:spChg chg="add mod">
          <ac:chgData name="Justina Ojom" userId="cbdaed7d-8d45-4372-a16a-f3f8900c2f45" providerId="ADAL" clId="{8B58EE74-A6A5-42C6-9AB3-F52FC267C7F5}" dt="2023-03-01T14:35:57.174" v="8243" actId="164"/>
          <ac:spMkLst>
            <pc:docMk/>
            <pc:sldMk cId="0" sldId="266"/>
            <ac:spMk id="492" creationId="{16177312-F6EC-6B94-457F-8D564BFDAF14}"/>
          </ac:spMkLst>
        </pc:spChg>
        <pc:spChg chg="add mod">
          <ac:chgData name="Justina Ojom" userId="cbdaed7d-8d45-4372-a16a-f3f8900c2f45" providerId="ADAL" clId="{8B58EE74-A6A5-42C6-9AB3-F52FC267C7F5}" dt="2023-03-01T14:35:57.174" v="8243" actId="164"/>
          <ac:spMkLst>
            <pc:docMk/>
            <pc:sldMk cId="0" sldId="266"/>
            <ac:spMk id="493" creationId="{9A7A9781-211E-E65D-AAFA-536DA571D4DE}"/>
          </ac:spMkLst>
        </pc:spChg>
        <pc:spChg chg="mod">
          <ac:chgData name="Justina Ojom" userId="cbdaed7d-8d45-4372-a16a-f3f8900c2f45" providerId="ADAL" clId="{8B58EE74-A6A5-42C6-9AB3-F52FC267C7F5}" dt="2023-03-01T14:36:35.474" v="8252" actId="571"/>
          <ac:spMkLst>
            <pc:docMk/>
            <pc:sldMk cId="0" sldId="266"/>
            <ac:spMk id="496" creationId="{31E0A96B-EF6B-B30A-23F9-BF2D17B7A262}"/>
          </ac:spMkLst>
        </pc:spChg>
        <pc:spChg chg="mod">
          <ac:chgData name="Justina Ojom" userId="cbdaed7d-8d45-4372-a16a-f3f8900c2f45" providerId="ADAL" clId="{8B58EE74-A6A5-42C6-9AB3-F52FC267C7F5}" dt="2023-03-01T14:36:35.474" v="8252" actId="571"/>
          <ac:spMkLst>
            <pc:docMk/>
            <pc:sldMk cId="0" sldId="266"/>
            <ac:spMk id="497" creationId="{16C60D9E-B01A-3A25-51CF-A9898EB0D459}"/>
          </ac:spMkLst>
        </pc:spChg>
        <pc:spChg chg="mod">
          <ac:chgData name="Justina Ojom" userId="cbdaed7d-8d45-4372-a16a-f3f8900c2f45" providerId="ADAL" clId="{8B58EE74-A6A5-42C6-9AB3-F52FC267C7F5}" dt="2023-03-01T14:36:35.474" v="8252" actId="571"/>
          <ac:spMkLst>
            <pc:docMk/>
            <pc:sldMk cId="0" sldId="266"/>
            <ac:spMk id="498" creationId="{0C4789FF-5F53-87E9-C1A2-668015058DEA}"/>
          </ac:spMkLst>
        </pc:spChg>
        <pc:spChg chg="mod">
          <ac:chgData name="Justina Ojom" userId="cbdaed7d-8d45-4372-a16a-f3f8900c2f45" providerId="ADAL" clId="{8B58EE74-A6A5-42C6-9AB3-F52FC267C7F5}" dt="2023-03-01T14:36:39.314" v="8253" actId="571"/>
          <ac:spMkLst>
            <pc:docMk/>
            <pc:sldMk cId="0" sldId="266"/>
            <ac:spMk id="500" creationId="{56F695C9-6202-9451-4F83-799F9A8AE889}"/>
          </ac:spMkLst>
        </pc:spChg>
        <pc:spChg chg="mod">
          <ac:chgData name="Justina Ojom" userId="cbdaed7d-8d45-4372-a16a-f3f8900c2f45" providerId="ADAL" clId="{8B58EE74-A6A5-42C6-9AB3-F52FC267C7F5}" dt="2023-03-01T14:36:39.314" v="8253" actId="571"/>
          <ac:spMkLst>
            <pc:docMk/>
            <pc:sldMk cId="0" sldId="266"/>
            <ac:spMk id="501" creationId="{86C93BA0-3441-9A01-0006-15E8CBD21DEC}"/>
          </ac:spMkLst>
        </pc:spChg>
        <pc:spChg chg="mod">
          <ac:chgData name="Justina Ojom" userId="cbdaed7d-8d45-4372-a16a-f3f8900c2f45" providerId="ADAL" clId="{8B58EE74-A6A5-42C6-9AB3-F52FC267C7F5}" dt="2023-03-01T14:36:39.314" v="8253" actId="571"/>
          <ac:spMkLst>
            <pc:docMk/>
            <pc:sldMk cId="0" sldId="266"/>
            <ac:spMk id="502" creationId="{ECB63BB0-55A1-BE98-E9E5-75B4A0CB2982}"/>
          </ac:spMkLst>
        </pc:spChg>
        <pc:spChg chg="mod">
          <ac:chgData name="Justina Ojom" userId="cbdaed7d-8d45-4372-a16a-f3f8900c2f45" providerId="ADAL" clId="{8B58EE74-A6A5-42C6-9AB3-F52FC267C7F5}" dt="2023-03-01T14:36:42.734" v="8254" actId="571"/>
          <ac:spMkLst>
            <pc:docMk/>
            <pc:sldMk cId="0" sldId="266"/>
            <ac:spMk id="504" creationId="{90ABB844-E187-2B36-0F63-A91FB4EB8D3B}"/>
          </ac:spMkLst>
        </pc:spChg>
        <pc:spChg chg="mod">
          <ac:chgData name="Justina Ojom" userId="cbdaed7d-8d45-4372-a16a-f3f8900c2f45" providerId="ADAL" clId="{8B58EE74-A6A5-42C6-9AB3-F52FC267C7F5}" dt="2023-03-01T14:36:42.734" v="8254" actId="571"/>
          <ac:spMkLst>
            <pc:docMk/>
            <pc:sldMk cId="0" sldId="266"/>
            <ac:spMk id="505" creationId="{A8D8A78E-416A-D35E-BEC5-E1D514039A4B}"/>
          </ac:spMkLst>
        </pc:spChg>
        <pc:spChg chg="mod">
          <ac:chgData name="Justina Ojom" userId="cbdaed7d-8d45-4372-a16a-f3f8900c2f45" providerId="ADAL" clId="{8B58EE74-A6A5-42C6-9AB3-F52FC267C7F5}" dt="2023-03-01T14:36:42.734" v="8254" actId="571"/>
          <ac:spMkLst>
            <pc:docMk/>
            <pc:sldMk cId="0" sldId="266"/>
            <ac:spMk id="506" creationId="{03564223-C2FA-DF3F-1280-3381019074FA}"/>
          </ac:spMkLst>
        </pc:spChg>
        <pc:spChg chg="mod">
          <ac:chgData name="Justina Ojom" userId="cbdaed7d-8d45-4372-a16a-f3f8900c2f45" providerId="ADAL" clId="{8B58EE74-A6A5-42C6-9AB3-F52FC267C7F5}" dt="2023-03-01T14:36:42.734" v="8254" actId="571"/>
          <ac:spMkLst>
            <pc:docMk/>
            <pc:sldMk cId="0" sldId="266"/>
            <ac:spMk id="508" creationId="{6052B39E-1EF9-5256-1CBF-87FCDE2AD61C}"/>
          </ac:spMkLst>
        </pc:spChg>
        <pc:spChg chg="mod">
          <ac:chgData name="Justina Ojom" userId="cbdaed7d-8d45-4372-a16a-f3f8900c2f45" providerId="ADAL" clId="{8B58EE74-A6A5-42C6-9AB3-F52FC267C7F5}" dt="2023-03-01T14:36:42.734" v="8254" actId="571"/>
          <ac:spMkLst>
            <pc:docMk/>
            <pc:sldMk cId="0" sldId="266"/>
            <ac:spMk id="509" creationId="{DD6E0F99-15E0-39AA-E309-E9C516890EC5}"/>
          </ac:spMkLst>
        </pc:spChg>
        <pc:spChg chg="mod">
          <ac:chgData name="Justina Ojom" userId="cbdaed7d-8d45-4372-a16a-f3f8900c2f45" providerId="ADAL" clId="{8B58EE74-A6A5-42C6-9AB3-F52FC267C7F5}" dt="2023-03-01T14:36:42.734" v="8254" actId="571"/>
          <ac:spMkLst>
            <pc:docMk/>
            <pc:sldMk cId="0" sldId="266"/>
            <ac:spMk id="510" creationId="{0BB1D1A2-97B7-DEC4-FEB9-57451D62DAB3}"/>
          </ac:spMkLst>
        </pc:spChg>
        <pc:spChg chg="mod">
          <ac:chgData name="Justina Ojom" userId="cbdaed7d-8d45-4372-a16a-f3f8900c2f45" providerId="ADAL" clId="{8B58EE74-A6A5-42C6-9AB3-F52FC267C7F5}" dt="2023-03-01T14:36:42.734" v="8254" actId="571"/>
          <ac:spMkLst>
            <pc:docMk/>
            <pc:sldMk cId="0" sldId="266"/>
            <ac:spMk id="512" creationId="{BF5048F5-242B-2A79-F793-B7B7FCCCFCD9}"/>
          </ac:spMkLst>
        </pc:spChg>
        <pc:spChg chg="mod">
          <ac:chgData name="Justina Ojom" userId="cbdaed7d-8d45-4372-a16a-f3f8900c2f45" providerId="ADAL" clId="{8B58EE74-A6A5-42C6-9AB3-F52FC267C7F5}" dt="2023-03-01T14:36:42.734" v="8254" actId="571"/>
          <ac:spMkLst>
            <pc:docMk/>
            <pc:sldMk cId="0" sldId="266"/>
            <ac:spMk id="513" creationId="{FA43A394-1A57-5616-E2D0-3712B21D7504}"/>
          </ac:spMkLst>
        </pc:spChg>
        <pc:spChg chg="mod">
          <ac:chgData name="Justina Ojom" userId="cbdaed7d-8d45-4372-a16a-f3f8900c2f45" providerId="ADAL" clId="{8B58EE74-A6A5-42C6-9AB3-F52FC267C7F5}" dt="2023-03-01T14:36:42.734" v="8254" actId="571"/>
          <ac:spMkLst>
            <pc:docMk/>
            <pc:sldMk cId="0" sldId="266"/>
            <ac:spMk id="514" creationId="{8C027F66-99D1-C431-A1A0-17CCD6CA19EC}"/>
          </ac:spMkLst>
        </pc:spChg>
        <pc:spChg chg="mod">
          <ac:chgData name="Justina Ojom" userId="cbdaed7d-8d45-4372-a16a-f3f8900c2f45" providerId="ADAL" clId="{8B58EE74-A6A5-42C6-9AB3-F52FC267C7F5}" dt="2023-03-01T14:36:48.479" v="8256" actId="207"/>
          <ac:spMkLst>
            <pc:docMk/>
            <pc:sldMk cId="0" sldId="266"/>
            <ac:spMk id="516" creationId="{63066049-1557-44FC-951B-FC203911771D}"/>
          </ac:spMkLst>
        </pc:spChg>
        <pc:spChg chg="mod">
          <ac:chgData name="Justina Ojom" userId="cbdaed7d-8d45-4372-a16a-f3f8900c2f45" providerId="ADAL" clId="{8B58EE74-A6A5-42C6-9AB3-F52FC267C7F5}" dt="2023-03-01T14:36:46.107" v="8255" actId="571"/>
          <ac:spMkLst>
            <pc:docMk/>
            <pc:sldMk cId="0" sldId="266"/>
            <ac:spMk id="517" creationId="{F0B537EC-B8DF-E58A-BED9-44F4DA7C0EF4}"/>
          </ac:spMkLst>
        </pc:spChg>
        <pc:spChg chg="mod">
          <ac:chgData name="Justina Ojom" userId="cbdaed7d-8d45-4372-a16a-f3f8900c2f45" providerId="ADAL" clId="{8B58EE74-A6A5-42C6-9AB3-F52FC267C7F5}" dt="2023-03-01T14:36:46.107" v="8255" actId="571"/>
          <ac:spMkLst>
            <pc:docMk/>
            <pc:sldMk cId="0" sldId="266"/>
            <ac:spMk id="518" creationId="{547A4E5E-0B94-2AA6-6BFD-99D9B89AC43E}"/>
          </ac:spMkLst>
        </pc:spChg>
        <pc:spChg chg="add mod">
          <ac:chgData name="Justina Ojom" userId="cbdaed7d-8d45-4372-a16a-f3f8900c2f45" providerId="ADAL" clId="{8B58EE74-A6A5-42C6-9AB3-F52FC267C7F5}" dt="2023-03-01T15:03:43.253" v="8372" actId="14100"/>
          <ac:spMkLst>
            <pc:docMk/>
            <pc:sldMk cId="0" sldId="266"/>
            <ac:spMk id="519" creationId="{B62D40F5-60ED-8F72-BE6E-EE1E48614D6F}"/>
          </ac:spMkLst>
        </pc:spChg>
        <pc:spChg chg="add mod">
          <ac:chgData name="Justina Ojom" userId="cbdaed7d-8d45-4372-a16a-f3f8900c2f45" providerId="ADAL" clId="{8B58EE74-A6A5-42C6-9AB3-F52FC267C7F5}" dt="2023-03-01T15:03:47.465" v="8373" actId="1076"/>
          <ac:spMkLst>
            <pc:docMk/>
            <pc:sldMk cId="0" sldId="266"/>
            <ac:spMk id="520" creationId="{26AB81C5-559A-D3DC-1061-559E96C11AF5}"/>
          </ac:spMkLst>
        </pc:spChg>
        <pc:spChg chg="add mod">
          <ac:chgData name="Justina Ojom" userId="cbdaed7d-8d45-4372-a16a-f3f8900c2f45" providerId="ADAL" clId="{8B58EE74-A6A5-42C6-9AB3-F52FC267C7F5}" dt="2023-03-01T15:03:51.961" v="8375" actId="1076"/>
          <ac:spMkLst>
            <pc:docMk/>
            <pc:sldMk cId="0" sldId="266"/>
            <ac:spMk id="521" creationId="{C7FDCCEF-B2B9-2952-84D0-E0BFD11055FC}"/>
          </ac:spMkLst>
        </pc:spChg>
        <pc:spChg chg="add mod">
          <ac:chgData name="Justina Ojom" userId="cbdaed7d-8d45-4372-a16a-f3f8900c2f45" providerId="ADAL" clId="{8B58EE74-A6A5-42C6-9AB3-F52FC267C7F5}" dt="2023-03-01T15:03:55.669" v="8376" actId="571"/>
          <ac:spMkLst>
            <pc:docMk/>
            <pc:sldMk cId="0" sldId="266"/>
            <ac:spMk id="522" creationId="{2BE77BCA-DB81-DE18-4060-C365E794C461}"/>
          </ac:spMkLst>
        </pc:spChg>
        <pc:spChg chg="add mod">
          <ac:chgData name="Justina Ojom" userId="cbdaed7d-8d45-4372-a16a-f3f8900c2f45" providerId="ADAL" clId="{8B58EE74-A6A5-42C6-9AB3-F52FC267C7F5}" dt="2023-03-01T15:03:55.669" v="8376" actId="571"/>
          <ac:spMkLst>
            <pc:docMk/>
            <pc:sldMk cId="0" sldId="266"/>
            <ac:spMk id="523" creationId="{C795D283-5237-6312-3644-CAC56A175AA4}"/>
          </ac:spMkLst>
        </pc:spChg>
        <pc:spChg chg="add mod">
          <ac:chgData name="Justina Ojom" userId="cbdaed7d-8d45-4372-a16a-f3f8900c2f45" providerId="ADAL" clId="{8B58EE74-A6A5-42C6-9AB3-F52FC267C7F5}" dt="2023-03-01T15:03:55.669" v="8376" actId="571"/>
          <ac:spMkLst>
            <pc:docMk/>
            <pc:sldMk cId="0" sldId="266"/>
            <ac:spMk id="524" creationId="{DFC609ED-857D-D788-6B61-28EA60882E82}"/>
          </ac:spMkLst>
        </pc:spChg>
        <pc:spChg chg="add mod ord">
          <ac:chgData name="Justina Ojom" userId="cbdaed7d-8d45-4372-a16a-f3f8900c2f45" providerId="ADAL" clId="{8B58EE74-A6A5-42C6-9AB3-F52FC267C7F5}" dt="2023-03-01T15:04:13.707" v="8392" actId="403"/>
          <ac:spMkLst>
            <pc:docMk/>
            <pc:sldMk cId="0" sldId="266"/>
            <ac:spMk id="525" creationId="{74DBC61C-FEAF-7925-7450-B0960EABB0C7}"/>
          </ac:spMkLst>
        </pc:spChg>
        <pc:grpChg chg="add del mod">
          <ac:chgData name="Justina Ojom" userId="cbdaed7d-8d45-4372-a16a-f3f8900c2f45" providerId="ADAL" clId="{8B58EE74-A6A5-42C6-9AB3-F52FC267C7F5}" dt="2023-03-01T15:03:16.838" v="8358" actId="478"/>
          <ac:grpSpMkLst>
            <pc:docMk/>
            <pc:sldMk cId="0" sldId="266"/>
            <ac:grpSpMk id="494" creationId="{027F5779-7F4B-F705-81C6-AC952E4F91E2}"/>
          </ac:grpSpMkLst>
        </pc:grpChg>
        <pc:grpChg chg="add del mod">
          <ac:chgData name="Justina Ojom" userId="cbdaed7d-8d45-4372-a16a-f3f8900c2f45" providerId="ADAL" clId="{8B58EE74-A6A5-42C6-9AB3-F52FC267C7F5}" dt="2023-03-01T15:03:16.838" v="8358" actId="478"/>
          <ac:grpSpMkLst>
            <pc:docMk/>
            <pc:sldMk cId="0" sldId="266"/>
            <ac:grpSpMk id="495" creationId="{5F8EA0DD-2E2E-D3FB-485B-77A0D076D743}"/>
          </ac:grpSpMkLst>
        </pc:grpChg>
        <pc:grpChg chg="add del mod">
          <ac:chgData name="Justina Ojom" userId="cbdaed7d-8d45-4372-a16a-f3f8900c2f45" providerId="ADAL" clId="{8B58EE74-A6A5-42C6-9AB3-F52FC267C7F5}" dt="2023-03-01T15:03:16.838" v="8358" actId="478"/>
          <ac:grpSpMkLst>
            <pc:docMk/>
            <pc:sldMk cId="0" sldId="266"/>
            <ac:grpSpMk id="499" creationId="{26024CB9-20C6-8EC0-B2B8-8CF7E31589FC}"/>
          </ac:grpSpMkLst>
        </pc:grpChg>
        <pc:grpChg chg="add del mod">
          <ac:chgData name="Justina Ojom" userId="cbdaed7d-8d45-4372-a16a-f3f8900c2f45" providerId="ADAL" clId="{8B58EE74-A6A5-42C6-9AB3-F52FC267C7F5}" dt="2023-03-01T15:03:16.838" v="8358" actId="478"/>
          <ac:grpSpMkLst>
            <pc:docMk/>
            <pc:sldMk cId="0" sldId="266"/>
            <ac:grpSpMk id="503" creationId="{A1A7E737-4E6A-28C6-A38E-C03A7F1E2437}"/>
          </ac:grpSpMkLst>
        </pc:grpChg>
        <pc:grpChg chg="add del mod">
          <ac:chgData name="Justina Ojom" userId="cbdaed7d-8d45-4372-a16a-f3f8900c2f45" providerId="ADAL" clId="{8B58EE74-A6A5-42C6-9AB3-F52FC267C7F5}" dt="2023-03-01T15:03:16.838" v="8358" actId="478"/>
          <ac:grpSpMkLst>
            <pc:docMk/>
            <pc:sldMk cId="0" sldId="266"/>
            <ac:grpSpMk id="507" creationId="{4082E47A-F191-DD48-ED94-405E66273AB6}"/>
          </ac:grpSpMkLst>
        </pc:grpChg>
        <pc:grpChg chg="add del mod">
          <ac:chgData name="Justina Ojom" userId="cbdaed7d-8d45-4372-a16a-f3f8900c2f45" providerId="ADAL" clId="{8B58EE74-A6A5-42C6-9AB3-F52FC267C7F5}" dt="2023-03-01T15:03:16.838" v="8358" actId="478"/>
          <ac:grpSpMkLst>
            <pc:docMk/>
            <pc:sldMk cId="0" sldId="266"/>
            <ac:grpSpMk id="511" creationId="{58BD9F61-3B63-FD73-6BEE-0A1D2A34B108}"/>
          </ac:grpSpMkLst>
        </pc:grpChg>
        <pc:grpChg chg="add del mod ord">
          <ac:chgData name="Justina Ojom" userId="cbdaed7d-8d45-4372-a16a-f3f8900c2f45" providerId="ADAL" clId="{8B58EE74-A6A5-42C6-9AB3-F52FC267C7F5}" dt="2023-03-01T15:03:57.255" v="8377" actId="478"/>
          <ac:grpSpMkLst>
            <pc:docMk/>
            <pc:sldMk cId="0" sldId="266"/>
            <ac:grpSpMk id="515" creationId="{72F0A4F6-D4A8-0EB8-5D01-74F1F801B247}"/>
          </ac:grpSpMkLst>
        </pc:grpChg>
        <pc:cxnChg chg="add mod">
          <ac:chgData name="Justina Ojom" userId="cbdaed7d-8d45-4372-a16a-f3f8900c2f45" providerId="ADAL" clId="{8B58EE74-A6A5-42C6-9AB3-F52FC267C7F5}" dt="2023-03-01T14:32:41.216" v="8211" actId="208"/>
          <ac:cxnSpMkLst>
            <pc:docMk/>
            <pc:sldMk cId="0" sldId="266"/>
            <ac:cxnSpMk id="14" creationId="{D5E49624-4ECA-C9FE-D88D-F26DC8CF43F3}"/>
          </ac:cxnSpMkLst>
        </pc:cxnChg>
        <pc:cxnChg chg="add mod">
          <ac:chgData name="Justina Ojom" userId="cbdaed7d-8d45-4372-a16a-f3f8900c2f45" providerId="ADAL" clId="{8B58EE74-A6A5-42C6-9AB3-F52FC267C7F5}" dt="2023-03-01T14:32:41.216" v="8211" actId="208"/>
          <ac:cxnSpMkLst>
            <pc:docMk/>
            <pc:sldMk cId="0" sldId="266"/>
            <ac:cxnSpMk id="15" creationId="{D5F664DF-C397-4292-13CD-A65C469B0121}"/>
          </ac:cxnSpMkLst>
        </pc:cxnChg>
        <pc:cxnChg chg="add mod">
          <ac:chgData name="Justina Ojom" userId="cbdaed7d-8d45-4372-a16a-f3f8900c2f45" providerId="ADAL" clId="{8B58EE74-A6A5-42C6-9AB3-F52FC267C7F5}" dt="2023-03-01T14:32:41.216" v="8211" actId="208"/>
          <ac:cxnSpMkLst>
            <pc:docMk/>
            <pc:sldMk cId="0" sldId="266"/>
            <ac:cxnSpMk id="16" creationId="{4B1A9899-AF2D-30A4-BE64-A5AB04830986}"/>
          </ac:cxnSpMkLst>
        </pc:cxnChg>
        <pc:cxnChg chg="add mod">
          <ac:chgData name="Justina Ojom" userId="cbdaed7d-8d45-4372-a16a-f3f8900c2f45" providerId="ADAL" clId="{8B58EE74-A6A5-42C6-9AB3-F52FC267C7F5}" dt="2023-03-01T14:32:41.216" v="8211" actId="208"/>
          <ac:cxnSpMkLst>
            <pc:docMk/>
            <pc:sldMk cId="0" sldId="266"/>
            <ac:cxnSpMk id="17" creationId="{0724C977-5F3A-0FF0-EA5F-D70B5678D9B7}"/>
          </ac:cxnSpMkLst>
        </pc:cxnChg>
        <pc:cxnChg chg="add mod">
          <ac:chgData name="Justina Ojom" userId="cbdaed7d-8d45-4372-a16a-f3f8900c2f45" providerId="ADAL" clId="{8B58EE74-A6A5-42C6-9AB3-F52FC267C7F5}" dt="2023-03-01T14:32:41.216" v="8211" actId="208"/>
          <ac:cxnSpMkLst>
            <pc:docMk/>
            <pc:sldMk cId="0" sldId="266"/>
            <ac:cxnSpMk id="18" creationId="{2F5930BE-0B18-C420-1193-3B271CF27D94}"/>
          </ac:cxnSpMkLst>
        </pc:cxnChg>
        <pc:cxnChg chg="add del mod">
          <ac:chgData name="Justina Ojom" userId="cbdaed7d-8d45-4372-a16a-f3f8900c2f45" providerId="ADAL" clId="{8B58EE74-A6A5-42C6-9AB3-F52FC267C7F5}" dt="2023-03-01T14:32:41.216" v="8211" actId="208"/>
          <ac:cxnSpMkLst>
            <pc:docMk/>
            <pc:sldMk cId="0" sldId="266"/>
            <ac:cxnSpMk id="19" creationId="{F617ECC3-CE6D-0CFA-005B-0EEE9CB20C2B}"/>
          </ac:cxnSpMkLst>
        </pc:cxnChg>
        <pc:cxnChg chg="add del mod">
          <ac:chgData name="Justina Ojom" userId="cbdaed7d-8d45-4372-a16a-f3f8900c2f45" providerId="ADAL" clId="{8B58EE74-A6A5-42C6-9AB3-F52FC267C7F5}" dt="2023-03-01T14:32:41.216" v="8211" actId="208"/>
          <ac:cxnSpMkLst>
            <pc:docMk/>
            <pc:sldMk cId="0" sldId="266"/>
            <ac:cxnSpMk id="20" creationId="{1F29AD84-DA59-BF87-ED84-AA0F16553075}"/>
          </ac:cxnSpMkLst>
        </pc:cxnChg>
        <pc:cxnChg chg="del mod">
          <ac:chgData name="Justina Ojom" userId="cbdaed7d-8d45-4372-a16a-f3f8900c2f45" providerId="ADAL" clId="{8B58EE74-A6A5-42C6-9AB3-F52FC267C7F5}" dt="2023-03-01T14:31:37.079" v="8192" actId="478"/>
          <ac:cxnSpMkLst>
            <pc:docMk/>
            <pc:sldMk cId="0" sldId="266"/>
            <ac:cxnSpMk id="461"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2"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4"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5"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6"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7" creationId="{00000000-0000-0000-0000-000000000000}"/>
          </ac:cxnSpMkLst>
        </pc:cxnChg>
        <pc:cxnChg chg="del mod">
          <ac:chgData name="Justina Ojom" userId="cbdaed7d-8d45-4372-a16a-f3f8900c2f45" providerId="ADAL" clId="{8B58EE74-A6A5-42C6-9AB3-F52FC267C7F5}" dt="2023-03-01T14:31:37.079" v="8192" actId="478"/>
          <ac:cxnSpMkLst>
            <pc:docMk/>
            <pc:sldMk cId="0" sldId="266"/>
            <ac:cxnSpMk id="468" creationId="{00000000-0000-0000-0000-00000000000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1T14:37:38.468" v="8267"/>
              <pc2:cmMkLst xmlns:pc2="http://schemas.microsoft.com/office/powerpoint/2019/9/main/command">
                <pc:docMk/>
                <pc:sldMk cId="0" sldId="266"/>
                <pc2:cmMk id="{827793D8-C0D9-4BF7-BA01-17EB12BD98E0}"/>
              </pc2:cmMkLst>
            </pc226:cmChg>
          </p:ext>
        </pc:extLst>
      </pc:sldChg>
      <pc:sldChg chg="addSp delSp modSp mod setBg modClrScheme chgLayout modNotes modNotesTx">
        <pc:chgData name="Justina Ojom" userId="cbdaed7d-8d45-4372-a16a-f3f8900c2f45" providerId="ADAL" clId="{8B58EE74-A6A5-42C6-9AB3-F52FC267C7F5}" dt="2023-03-01T13:04:57.327" v="7441" actId="478"/>
        <pc:sldMkLst>
          <pc:docMk/>
          <pc:sldMk cId="0" sldId="289"/>
        </pc:sldMkLst>
        <pc:spChg chg="add mod">
          <ac:chgData name="Justina Ojom" userId="cbdaed7d-8d45-4372-a16a-f3f8900c2f45" providerId="ADAL" clId="{8B58EE74-A6A5-42C6-9AB3-F52FC267C7F5}" dt="2023-03-01T13:04:55.006" v="7440" actId="20577"/>
          <ac:spMkLst>
            <pc:docMk/>
            <pc:sldMk cId="0" sldId="289"/>
            <ac:spMk id="2" creationId="{714B2B0B-E960-6C3F-D2C8-CED234BC07CE}"/>
          </ac:spMkLst>
        </pc:spChg>
        <pc:spChg chg="del mod ord">
          <ac:chgData name="Justina Ojom" userId="cbdaed7d-8d45-4372-a16a-f3f8900c2f45" providerId="ADAL" clId="{8B58EE74-A6A5-42C6-9AB3-F52FC267C7F5}" dt="2023-03-01T13:04:57.327" v="7441" actId="478"/>
          <ac:spMkLst>
            <pc:docMk/>
            <pc:sldMk cId="0" sldId="289"/>
            <ac:spMk id="860" creationId="{00000000-0000-0000-0000-000000000000}"/>
          </ac:spMkLst>
        </pc:spChg>
      </pc:sldChg>
      <pc:sldChg chg="addSp delSp modSp mod modNotes">
        <pc:chgData name="Justina Ojom" userId="cbdaed7d-8d45-4372-a16a-f3f8900c2f45" providerId="ADAL" clId="{8B58EE74-A6A5-42C6-9AB3-F52FC267C7F5}" dt="2023-02-26T20:05:32.280" v="7321" actId="20577"/>
        <pc:sldMkLst>
          <pc:docMk/>
          <pc:sldMk cId="779927683" sldId="326"/>
        </pc:sldMkLst>
        <pc:spChg chg="mod">
          <ac:chgData name="Justina Ojom" userId="cbdaed7d-8d45-4372-a16a-f3f8900c2f45" providerId="ADAL" clId="{8B58EE74-A6A5-42C6-9AB3-F52FC267C7F5}" dt="2023-02-26T20:03:02.262" v="7264"/>
          <ac:spMkLst>
            <pc:docMk/>
            <pc:sldMk cId="779927683" sldId="326"/>
            <ac:spMk id="4" creationId="{FDE4AFF1-CAC0-AB58-77F7-019852F6FA40}"/>
          </ac:spMkLst>
        </pc:spChg>
        <pc:spChg chg="del">
          <ac:chgData name="Justina Ojom" userId="cbdaed7d-8d45-4372-a16a-f3f8900c2f45" providerId="ADAL" clId="{8B58EE74-A6A5-42C6-9AB3-F52FC267C7F5}" dt="2023-02-26T20:03:49.769" v="7270" actId="478"/>
          <ac:spMkLst>
            <pc:docMk/>
            <pc:sldMk cId="779927683" sldId="326"/>
            <ac:spMk id="6" creationId="{AE2CCD03-0155-444D-8CCE-EDF980311FE0}"/>
          </ac:spMkLst>
        </pc:spChg>
        <pc:spChg chg="mod">
          <ac:chgData name="Justina Ojom" userId="cbdaed7d-8d45-4372-a16a-f3f8900c2f45" providerId="ADAL" clId="{8B58EE74-A6A5-42C6-9AB3-F52FC267C7F5}" dt="2023-02-26T20:03:02.262" v="7264"/>
          <ac:spMkLst>
            <pc:docMk/>
            <pc:sldMk cId="779927683" sldId="326"/>
            <ac:spMk id="9" creationId="{07ED928F-88E6-A0E4-053D-B4C6638BD3DE}"/>
          </ac:spMkLst>
        </pc:spChg>
        <pc:spChg chg="mod">
          <ac:chgData name="Justina Ojom" userId="cbdaed7d-8d45-4372-a16a-f3f8900c2f45" providerId="ADAL" clId="{8B58EE74-A6A5-42C6-9AB3-F52FC267C7F5}" dt="2023-02-26T20:03:02.262" v="7264"/>
          <ac:spMkLst>
            <pc:docMk/>
            <pc:sldMk cId="779927683" sldId="326"/>
            <ac:spMk id="10" creationId="{67CA675F-173A-9B10-F959-129ECF44128E}"/>
          </ac:spMkLst>
        </pc:spChg>
        <pc:spChg chg="mod">
          <ac:chgData name="Justina Ojom" userId="cbdaed7d-8d45-4372-a16a-f3f8900c2f45" providerId="ADAL" clId="{8B58EE74-A6A5-42C6-9AB3-F52FC267C7F5}" dt="2023-02-26T20:03:02.262" v="7264"/>
          <ac:spMkLst>
            <pc:docMk/>
            <pc:sldMk cId="779927683" sldId="326"/>
            <ac:spMk id="11" creationId="{965645CF-86CD-F0EF-E287-583CD7BB32D8}"/>
          </ac:spMkLst>
        </pc:spChg>
        <pc:spChg chg="mod">
          <ac:chgData name="Justina Ojom" userId="cbdaed7d-8d45-4372-a16a-f3f8900c2f45" providerId="ADAL" clId="{8B58EE74-A6A5-42C6-9AB3-F52FC267C7F5}" dt="2023-02-26T20:03:02.262" v="7264"/>
          <ac:spMkLst>
            <pc:docMk/>
            <pc:sldMk cId="779927683" sldId="326"/>
            <ac:spMk id="12" creationId="{D245DBD3-E100-7084-99BC-DD53B2E6027B}"/>
          </ac:spMkLst>
        </pc:spChg>
        <pc:spChg chg="mod">
          <ac:chgData name="Justina Ojom" userId="cbdaed7d-8d45-4372-a16a-f3f8900c2f45" providerId="ADAL" clId="{8B58EE74-A6A5-42C6-9AB3-F52FC267C7F5}" dt="2023-02-26T20:03:02.262" v="7264"/>
          <ac:spMkLst>
            <pc:docMk/>
            <pc:sldMk cId="779927683" sldId="326"/>
            <ac:spMk id="13" creationId="{7673AC98-C62C-2237-AA2A-419FC74842C5}"/>
          </ac:spMkLst>
        </pc:spChg>
        <pc:spChg chg="mod">
          <ac:chgData name="Justina Ojom" userId="cbdaed7d-8d45-4372-a16a-f3f8900c2f45" providerId="ADAL" clId="{8B58EE74-A6A5-42C6-9AB3-F52FC267C7F5}" dt="2023-02-26T20:03:02.262" v="7264"/>
          <ac:spMkLst>
            <pc:docMk/>
            <pc:sldMk cId="779927683" sldId="326"/>
            <ac:spMk id="14" creationId="{CA00D260-3AB2-703F-0B58-B4CA515ED2BB}"/>
          </ac:spMkLst>
        </pc:spChg>
        <pc:spChg chg="add mod">
          <ac:chgData name="Justina Ojom" userId="cbdaed7d-8d45-4372-a16a-f3f8900c2f45" providerId="ADAL" clId="{8B58EE74-A6A5-42C6-9AB3-F52FC267C7F5}" dt="2023-02-26T20:05:32.280" v="7321" actId="20577"/>
          <ac:spMkLst>
            <pc:docMk/>
            <pc:sldMk cId="779927683" sldId="326"/>
            <ac:spMk id="15" creationId="{B4EB8EDB-F9AC-3DB0-E242-B5DC6D2FD463}"/>
          </ac:spMkLst>
        </pc:spChg>
        <pc:spChg chg="mod">
          <ac:chgData name="Justina Ojom" userId="cbdaed7d-8d45-4372-a16a-f3f8900c2f45" providerId="ADAL" clId="{8B58EE74-A6A5-42C6-9AB3-F52FC267C7F5}" dt="2023-02-26T20:04:04.182" v="7271"/>
          <ac:spMkLst>
            <pc:docMk/>
            <pc:sldMk cId="779927683" sldId="326"/>
            <ac:spMk id="17" creationId="{1381A47C-7579-FC7D-9DAE-793B1DC02227}"/>
          </ac:spMkLst>
        </pc:spChg>
        <pc:spChg chg="mod">
          <ac:chgData name="Justina Ojom" userId="cbdaed7d-8d45-4372-a16a-f3f8900c2f45" providerId="ADAL" clId="{8B58EE74-A6A5-42C6-9AB3-F52FC267C7F5}" dt="2023-02-26T20:04:04.182" v="7271"/>
          <ac:spMkLst>
            <pc:docMk/>
            <pc:sldMk cId="779927683" sldId="326"/>
            <ac:spMk id="18" creationId="{0B18930E-2DDF-B8CE-300C-0F6BE2A8FD30}"/>
          </ac:spMkLst>
        </pc:spChg>
        <pc:spChg chg="mod">
          <ac:chgData name="Justina Ojom" userId="cbdaed7d-8d45-4372-a16a-f3f8900c2f45" providerId="ADAL" clId="{8B58EE74-A6A5-42C6-9AB3-F52FC267C7F5}" dt="2023-02-26T20:04:04.182" v="7271"/>
          <ac:spMkLst>
            <pc:docMk/>
            <pc:sldMk cId="779927683" sldId="326"/>
            <ac:spMk id="19" creationId="{89E80231-8BB4-1D92-8310-23DA23CDC844}"/>
          </ac:spMkLst>
        </pc:spChg>
        <pc:grpChg chg="add mod ord">
          <ac:chgData name="Justina Ojom" userId="cbdaed7d-8d45-4372-a16a-f3f8900c2f45" providerId="ADAL" clId="{8B58EE74-A6A5-42C6-9AB3-F52FC267C7F5}" dt="2023-02-26T20:04:48.484" v="7315" actId="1076"/>
          <ac:grpSpMkLst>
            <pc:docMk/>
            <pc:sldMk cId="779927683" sldId="326"/>
            <ac:grpSpMk id="2" creationId="{5227E779-2832-7301-8EE3-967BE2E098BA}"/>
          </ac:grpSpMkLst>
        </pc:grpChg>
        <pc:grpChg chg="mod">
          <ac:chgData name="Justina Ojom" userId="cbdaed7d-8d45-4372-a16a-f3f8900c2f45" providerId="ADAL" clId="{8B58EE74-A6A5-42C6-9AB3-F52FC267C7F5}" dt="2023-02-26T20:03:02.262" v="7264"/>
          <ac:grpSpMkLst>
            <pc:docMk/>
            <pc:sldMk cId="779927683" sldId="326"/>
            <ac:grpSpMk id="5" creationId="{129D60A3-940B-40CD-A1BD-ACFFB276A41B}"/>
          </ac:grpSpMkLst>
        </pc:grpChg>
        <pc:grpChg chg="mod">
          <ac:chgData name="Justina Ojom" userId="cbdaed7d-8d45-4372-a16a-f3f8900c2f45" providerId="ADAL" clId="{8B58EE74-A6A5-42C6-9AB3-F52FC267C7F5}" dt="2023-02-26T20:03:02.262" v="7264"/>
          <ac:grpSpMkLst>
            <pc:docMk/>
            <pc:sldMk cId="779927683" sldId="326"/>
            <ac:grpSpMk id="8" creationId="{4CE9111E-A729-5386-5F97-65C21F22E1A5}"/>
          </ac:grpSpMkLst>
        </pc:grpChg>
        <pc:grpChg chg="add del mod">
          <ac:chgData name="Justina Ojom" userId="cbdaed7d-8d45-4372-a16a-f3f8900c2f45" providerId="ADAL" clId="{8B58EE74-A6A5-42C6-9AB3-F52FC267C7F5}" dt="2023-02-26T20:04:51.355" v="7316" actId="478"/>
          <ac:grpSpMkLst>
            <pc:docMk/>
            <pc:sldMk cId="779927683" sldId="326"/>
            <ac:grpSpMk id="16" creationId="{E85EA6FC-A0A7-3121-20B0-A78ED45890D3}"/>
          </ac:grpSpMkLst>
        </pc:grpChg>
        <pc:picChg chg="del">
          <ac:chgData name="Justina Ojom" userId="cbdaed7d-8d45-4372-a16a-f3f8900c2f45" providerId="ADAL" clId="{8B58EE74-A6A5-42C6-9AB3-F52FC267C7F5}" dt="2023-02-26T20:03:49.769" v="7270" actId="478"/>
          <ac:picMkLst>
            <pc:docMk/>
            <pc:sldMk cId="779927683" sldId="326"/>
            <ac:picMk id="3" creationId="{4B3B1C0A-3031-4352-A418-D5754F370B5D}"/>
          </ac:picMkLst>
        </pc:picChg>
        <pc:picChg chg="del">
          <ac:chgData name="Justina Ojom" userId="cbdaed7d-8d45-4372-a16a-f3f8900c2f45" providerId="ADAL" clId="{8B58EE74-A6A5-42C6-9AB3-F52FC267C7F5}" dt="2023-02-26T20:03:49.769" v="7270" actId="478"/>
          <ac:picMkLst>
            <pc:docMk/>
            <pc:sldMk cId="779927683" sldId="326"/>
            <ac:picMk id="7" creationId="{8EF92A37-B762-4A84-B90A-C3B64EC61330}"/>
          </ac:picMkLst>
        </pc:picChg>
        <pc:picChg chg="add mod">
          <ac:chgData name="Justina Ojom" userId="cbdaed7d-8d45-4372-a16a-f3f8900c2f45" providerId="ADAL" clId="{8B58EE74-A6A5-42C6-9AB3-F52FC267C7F5}" dt="2023-02-26T20:04:04.182" v="7271"/>
          <ac:picMkLst>
            <pc:docMk/>
            <pc:sldMk cId="779927683" sldId="326"/>
            <ac:picMk id="20" creationId="{65BA390B-EF0E-B060-8396-F185B2035AEF}"/>
          </ac:picMkLst>
        </pc:picChg>
        <pc:picChg chg="add mod">
          <ac:chgData name="Justina Ojom" userId="cbdaed7d-8d45-4372-a16a-f3f8900c2f45" providerId="ADAL" clId="{8B58EE74-A6A5-42C6-9AB3-F52FC267C7F5}" dt="2023-02-26T20:04:04.182" v="7271"/>
          <ac:picMkLst>
            <pc:docMk/>
            <pc:sldMk cId="779927683" sldId="326"/>
            <ac:picMk id="21" creationId="{47D23D5D-150E-B96C-B06E-20756468978E}"/>
          </ac:picMkLst>
        </pc:picChg>
      </pc:sldChg>
      <pc:sldChg chg="addSp delSp modSp mod modNotes modNotesTx">
        <pc:chgData name="Justina Ojom" userId="cbdaed7d-8d45-4372-a16a-f3f8900c2f45" providerId="ADAL" clId="{8B58EE74-A6A5-42C6-9AB3-F52FC267C7F5}" dt="2023-03-01T13:37:34.700" v="7605" actId="1076"/>
        <pc:sldMkLst>
          <pc:docMk/>
          <pc:sldMk cId="3991118468" sldId="337"/>
        </pc:sldMkLst>
        <pc:spChg chg="mod">
          <ac:chgData name="Justina Ojom" userId="cbdaed7d-8d45-4372-a16a-f3f8900c2f45" providerId="ADAL" clId="{8B58EE74-A6A5-42C6-9AB3-F52FC267C7F5}" dt="2023-03-01T13:37:30.911" v="7603" actId="1076"/>
          <ac:spMkLst>
            <pc:docMk/>
            <pc:sldMk cId="3991118468" sldId="337"/>
            <ac:spMk id="2" creationId="{844181A5-21C9-4BB0-A90B-B2EB79EC0455}"/>
          </ac:spMkLst>
        </pc:spChg>
        <pc:spChg chg="del mod">
          <ac:chgData name="Justina Ojom" userId="cbdaed7d-8d45-4372-a16a-f3f8900c2f45" providerId="ADAL" clId="{8B58EE74-A6A5-42C6-9AB3-F52FC267C7F5}" dt="2023-03-01T13:37:24.316" v="7602" actId="478"/>
          <ac:spMkLst>
            <pc:docMk/>
            <pc:sldMk cId="3991118468" sldId="337"/>
            <ac:spMk id="3" creationId="{0543F149-4636-3457-D93E-50B738084DC9}"/>
          </ac:spMkLst>
        </pc:spChg>
        <pc:spChg chg="del mod">
          <ac:chgData name="Justina Ojom" userId="cbdaed7d-8d45-4372-a16a-f3f8900c2f45" providerId="ADAL" clId="{8B58EE74-A6A5-42C6-9AB3-F52FC267C7F5}" dt="2023-03-01T13:37:24.316" v="7602" actId="478"/>
          <ac:spMkLst>
            <pc:docMk/>
            <pc:sldMk cId="3991118468" sldId="337"/>
            <ac:spMk id="5" creationId="{FBFA4CEA-C3A5-52E7-0885-81C4CFF5E6DF}"/>
          </ac:spMkLst>
        </pc:spChg>
        <pc:spChg chg="del mod topLvl">
          <ac:chgData name="Justina Ojom" userId="cbdaed7d-8d45-4372-a16a-f3f8900c2f45" providerId="ADAL" clId="{8B58EE74-A6A5-42C6-9AB3-F52FC267C7F5}" dt="2023-03-01T13:17:45.350" v="7446" actId="478"/>
          <ac:spMkLst>
            <pc:docMk/>
            <pc:sldMk cId="3991118468" sldId="337"/>
            <ac:spMk id="7" creationId="{15AF9869-F3E1-3F7B-DE76-7496F4A3059F}"/>
          </ac:spMkLst>
        </pc:spChg>
        <pc:spChg chg="mod">
          <ac:chgData name="Justina Ojom" userId="cbdaed7d-8d45-4372-a16a-f3f8900c2f45" providerId="ADAL" clId="{8B58EE74-A6A5-42C6-9AB3-F52FC267C7F5}" dt="2023-03-01T13:17:43.372" v="7445"/>
          <ac:spMkLst>
            <pc:docMk/>
            <pc:sldMk cId="3991118468" sldId="337"/>
            <ac:spMk id="10" creationId="{B618E59A-50B0-6CD6-5074-2100CC920955}"/>
          </ac:spMkLst>
        </pc:spChg>
        <pc:spChg chg="mod ord">
          <ac:chgData name="Justina Ojom" userId="cbdaed7d-8d45-4372-a16a-f3f8900c2f45" providerId="ADAL" clId="{8B58EE74-A6A5-42C6-9AB3-F52FC267C7F5}" dt="2023-03-01T13:37:30.911" v="7603" actId="1076"/>
          <ac:spMkLst>
            <pc:docMk/>
            <pc:sldMk cId="3991118468" sldId="337"/>
            <ac:spMk id="11" creationId="{E24EEE1C-BE7F-4B6C-BA92-E8B3F36132B2}"/>
          </ac:spMkLst>
        </pc:spChg>
        <pc:spChg chg="mod">
          <ac:chgData name="Justina Ojom" userId="cbdaed7d-8d45-4372-a16a-f3f8900c2f45" providerId="ADAL" clId="{8B58EE74-A6A5-42C6-9AB3-F52FC267C7F5}" dt="2023-03-01T13:17:43.372" v="7445"/>
          <ac:spMkLst>
            <pc:docMk/>
            <pc:sldMk cId="3991118468" sldId="337"/>
            <ac:spMk id="12" creationId="{FD698581-5AA4-C88A-95F4-B452A2962D81}"/>
          </ac:spMkLst>
        </pc:spChg>
        <pc:spChg chg="mod">
          <ac:chgData name="Justina Ojom" userId="cbdaed7d-8d45-4372-a16a-f3f8900c2f45" providerId="ADAL" clId="{8B58EE74-A6A5-42C6-9AB3-F52FC267C7F5}" dt="2023-03-01T13:17:43.372" v="7445"/>
          <ac:spMkLst>
            <pc:docMk/>
            <pc:sldMk cId="3991118468" sldId="337"/>
            <ac:spMk id="13" creationId="{8AD29458-84DD-EC23-573C-BD447659DBB4}"/>
          </ac:spMkLst>
        </pc:spChg>
        <pc:spChg chg="mod">
          <ac:chgData name="Justina Ojom" userId="cbdaed7d-8d45-4372-a16a-f3f8900c2f45" providerId="ADAL" clId="{8B58EE74-A6A5-42C6-9AB3-F52FC267C7F5}" dt="2023-03-01T13:17:43.372" v="7445"/>
          <ac:spMkLst>
            <pc:docMk/>
            <pc:sldMk cId="3991118468" sldId="337"/>
            <ac:spMk id="14" creationId="{7B43D31A-FE65-81DB-D505-79FDA6938A6D}"/>
          </ac:spMkLst>
        </pc:spChg>
        <pc:spChg chg="mod">
          <ac:chgData name="Justina Ojom" userId="cbdaed7d-8d45-4372-a16a-f3f8900c2f45" providerId="ADAL" clId="{8B58EE74-A6A5-42C6-9AB3-F52FC267C7F5}" dt="2023-03-01T13:17:43.372" v="7445"/>
          <ac:spMkLst>
            <pc:docMk/>
            <pc:sldMk cId="3991118468" sldId="337"/>
            <ac:spMk id="15" creationId="{2D67F839-F799-ACE3-553D-55602574BF89}"/>
          </ac:spMkLst>
        </pc:spChg>
        <pc:spChg chg="mod">
          <ac:chgData name="Justina Ojom" userId="cbdaed7d-8d45-4372-a16a-f3f8900c2f45" providerId="ADAL" clId="{8B58EE74-A6A5-42C6-9AB3-F52FC267C7F5}" dt="2023-03-01T13:17:43.372" v="7445"/>
          <ac:spMkLst>
            <pc:docMk/>
            <pc:sldMk cId="3991118468" sldId="337"/>
            <ac:spMk id="16" creationId="{06A5B6CB-2127-3E31-39FC-211739F43EAA}"/>
          </ac:spMkLst>
        </pc:spChg>
        <pc:spChg chg="add mod">
          <ac:chgData name="Justina Ojom" userId="cbdaed7d-8d45-4372-a16a-f3f8900c2f45" providerId="ADAL" clId="{8B58EE74-A6A5-42C6-9AB3-F52FC267C7F5}" dt="2023-03-01T13:37:30.911" v="7603" actId="1076"/>
          <ac:spMkLst>
            <pc:docMk/>
            <pc:sldMk cId="3991118468" sldId="337"/>
            <ac:spMk id="17" creationId="{B8AC4B55-DAAB-53C4-BCA0-38E5B7876BDC}"/>
          </ac:spMkLst>
        </pc:spChg>
        <pc:spChg chg="add mod">
          <ac:chgData name="Justina Ojom" userId="cbdaed7d-8d45-4372-a16a-f3f8900c2f45" providerId="ADAL" clId="{8B58EE74-A6A5-42C6-9AB3-F52FC267C7F5}" dt="2023-03-01T13:37:30.911" v="7603" actId="1076"/>
          <ac:spMkLst>
            <pc:docMk/>
            <pc:sldMk cId="3991118468" sldId="337"/>
            <ac:spMk id="18" creationId="{C82D79DD-5EF1-75A9-CF9C-C64A9C5D0519}"/>
          </ac:spMkLst>
        </pc:spChg>
        <pc:grpChg chg="add del mod">
          <ac:chgData name="Justina Ojom" userId="cbdaed7d-8d45-4372-a16a-f3f8900c2f45" providerId="ADAL" clId="{8B58EE74-A6A5-42C6-9AB3-F52FC267C7F5}" dt="2023-03-01T13:17:45.350" v="7446" actId="478"/>
          <ac:grpSpMkLst>
            <pc:docMk/>
            <pc:sldMk cId="3991118468" sldId="337"/>
            <ac:grpSpMk id="6" creationId="{5FE37F49-7512-C33B-5307-74714B17CC8D}"/>
          </ac:grpSpMkLst>
        </pc:grpChg>
        <pc:grpChg chg="mod topLvl">
          <ac:chgData name="Justina Ojom" userId="cbdaed7d-8d45-4372-a16a-f3f8900c2f45" providerId="ADAL" clId="{8B58EE74-A6A5-42C6-9AB3-F52FC267C7F5}" dt="2023-03-01T13:37:34.700" v="7605" actId="1076"/>
          <ac:grpSpMkLst>
            <pc:docMk/>
            <pc:sldMk cId="3991118468" sldId="337"/>
            <ac:grpSpMk id="8" creationId="{5FE2023F-B6DD-5A78-5893-25E9CAD0A25A}"/>
          </ac:grpSpMkLst>
        </pc:grpChg>
        <pc:grpChg chg="mod">
          <ac:chgData name="Justina Ojom" userId="cbdaed7d-8d45-4372-a16a-f3f8900c2f45" providerId="ADAL" clId="{8B58EE74-A6A5-42C6-9AB3-F52FC267C7F5}" dt="2023-03-01T13:17:43.372" v="7445"/>
          <ac:grpSpMkLst>
            <pc:docMk/>
            <pc:sldMk cId="3991118468" sldId="337"/>
            <ac:grpSpMk id="9" creationId="{D4BE7D85-D826-1EB5-DE7C-C8FBBA98548F}"/>
          </ac:grpSpMkLst>
        </pc:grpChg>
        <pc:grpChg chg="del">
          <ac:chgData name="Justina Ojom" userId="cbdaed7d-8d45-4372-a16a-f3f8900c2f45" providerId="ADAL" clId="{8B58EE74-A6A5-42C6-9AB3-F52FC267C7F5}" dt="2023-03-01T13:17:37.542" v="7444" actId="478"/>
          <ac:grpSpMkLst>
            <pc:docMk/>
            <pc:sldMk cId="3991118468" sldId="337"/>
            <ac:grpSpMk id="79" creationId="{9A8973E7-837F-4916-A240-A7C83473C34F}"/>
          </ac:grpSpMkLst>
        </pc:grpChg>
      </pc:sldChg>
      <pc:sldChg chg="addSp modSp mod delCm modNotes">
        <pc:chgData name="Justina Ojom" userId="cbdaed7d-8d45-4372-a16a-f3f8900c2f45" providerId="ADAL" clId="{8B58EE74-A6A5-42C6-9AB3-F52FC267C7F5}" dt="2023-03-02T17:48:57.492" v="10637" actId="20577"/>
        <pc:sldMkLst>
          <pc:docMk/>
          <pc:sldMk cId="3090556468" sldId="339"/>
        </pc:sldMkLst>
        <pc:spChg chg="mod">
          <ac:chgData name="Justina Ojom" userId="cbdaed7d-8d45-4372-a16a-f3f8900c2f45" providerId="ADAL" clId="{8B58EE74-A6A5-42C6-9AB3-F52FC267C7F5}" dt="2023-03-01T13:39:40.252" v="7632" actId="1076"/>
          <ac:spMkLst>
            <pc:docMk/>
            <pc:sldMk cId="3090556468" sldId="339"/>
            <ac:spMk id="2" creationId="{5C2B7117-FB7A-A74B-EE13-2F1155662050}"/>
          </ac:spMkLst>
        </pc:spChg>
        <pc:spChg chg="add mod">
          <ac:chgData name="Justina Ojom" userId="cbdaed7d-8d45-4372-a16a-f3f8900c2f45" providerId="ADAL" clId="{8B58EE74-A6A5-42C6-9AB3-F52FC267C7F5}" dt="2023-03-01T13:38:55.109" v="7619" actId="465"/>
          <ac:spMkLst>
            <pc:docMk/>
            <pc:sldMk cId="3090556468" sldId="339"/>
            <ac:spMk id="3" creationId="{5DBC3A6F-DCAD-DB5D-F50C-085E2606EB2F}"/>
          </ac:spMkLst>
        </pc:spChg>
        <pc:spChg chg="mod">
          <ac:chgData name="Justina Ojom" userId="cbdaed7d-8d45-4372-a16a-f3f8900c2f45" providerId="ADAL" clId="{8B58EE74-A6A5-42C6-9AB3-F52FC267C7F5}" dt="2023-03-01T13:39:46.454" v="7634" actId="1076"/>
          <ac:spMkLst>
            <pc:docMk/>
            <pc:sldMk cId="3090556468" sldId="339"/>
            <ac:spMk id="11" creationId="{E24EEE1C-BE7F-4B6C-BA92-E8B3F36132B2}"/>
          </ac:spMkLst>
        </pc:spChg>
        <pc:spChg chg="mod">
          <ac:chgData name="Justina Ojom" userId="cbdaed7d-8d45-4372-a16a-f3f8900c2f45" providerId="ADAL" clId="{8B58EE74-A6A5-42C6-9AB3-F52FC267C7F5}" dt="2023-03-01T13:39:48.967" v="7635" actId="1076"/>
          <ac:spMkLst>
            <pc:docMk/>
            <pc:sldMk cId="3090556468" sldId="339"/>
            <ac:spMk id="16" creationId="{BBFB386E-6551-4A1A-A6BB-9382E7E7FF5C}"/>
          </ac:spMkLst>
        </pc:spChg>
        <pc:spChg chg="mod">
          <ac:chgData name="Justina Ojom" userId="cbdaed7d-8d45-4372-a16a-f3f8900c2f45" providerId="ADAL" clId="{8B58EE74-A6A5-42C6-9AB3-F52FC267C7F5}" dt="2023-03-01T13:39:32.343" v="7628" actId="404"/>
          <ac:spMkLst>
            <pc:docMk/>
            <pc:sldMk cId="3090556468" sldId="339"/>
            <ac:spMk id="17" creationId="{733F3946-B216-415C-9730-A510A95A13CA}"/>
          </ac:spMkLst>
        </pc:spChg>
        <pc:spChg chg="mod">
          <ac:chgData name="Justina Ojom" userId="cbdaed7d-8d45-4372-a16a-f3f8900c2f45" providerId="ADAL" clId="{8B58EE74-A6A5-42C6-9AB3-F52FC267C7F5}" dt="2023-03-01T13:39:35.010" v="7629" actId="1076"/>
          <ac:spMkLst>
            <pc:docMk/>
            <pc:sldMk cId="3090556468" sldId="339"/>
            <ac:spMk id="18" creationId="{176BB8F9-C123-4183-92A9-C60157A708DC}"/>
          </ac:spMkLst>
        </pc:spChg>
        <pc:spChg chg="mod">
          <ac:chgData name="Justina Ojom" userId="cbdaed7d-8d45-4372-a16a-f3f8900c2f45" providerId="ADAL" clId="{8B58EE74-A6A5-42C6-9AB3-F52FC267C7F5}" dt="2023-03-01T13:39:32.343" v="7628" actId="404"/>
          <ac:spMkLst>
            <pc:docMk/>
            <pc:sldMk cId="3090556468" sldId="339"/>
            <ac:spMk id="19" creationId="{E1ED7D59-DD7D-4D01-8768-ED10E5D40571}"/>
          </ac:spMkLst>
        </pc:spChg>
        <pc:spChg chg="mod">
          <ac:chgData name="Justina Ojom" userId="cbdaed7d-8d45-4372-a16a-f3f8900c2f45" providerId="ADAL" clId="{8B58EE74-A6A5-42C6-9AB3-F52FC267C7F5}" dt="2023-03-01T13:39:29.540" v="7627" actId="404"/>
          <ac:spMkLst>
            <pc:docMk/>
            <pc:sldMk cId="3090556468" sldId="339"/>
            <ac:spMk id="20" creationId="{D7CB6E16-976A-46E5-817B-4B58ED997934}"/>
          </ac:spMkLst>
        </pc:spChg>
        <pc:spChg chg="mod">
          <ac:chgData name="Justina Ojom" userId="cbdaed7d-8d45-4372-a16a-f3f8900c2f45" providerId="ADAL" clId="{8B58EE74-A6A5-42C6-9AB3-F52FC267C7F5}" dt="2023-03-01T13:39:43.050" v="7633" actId="1076"/>
          <ac:spMkLst>
            <pc:docMk/>
            <pc:sldMk cId="3090556468" sldId="339"/>
            <ac:spMk id="21" creationId="{9638F6D1-0A37-4F47-96E4-AEF2CAFF1F80}"/>
          </ac:spMkLst>
        </pc:spChg>
        <pc:spChg chg="mod">
          <ac:chgData name="Justina Ojom" userId="cbdaed7d-8d45-4372-a16a-f3f8900c2f45" providerId="ADAL" clId="{8B58EE74-A6A5-42C6-9AB3-F52FC267C7F5}" dt="2023-03-01T13:39:37.050" v="7630" actId="1076"/>
          <ac:spMkLst>
            <pc:docMk/>
            <pc:sldMk cId="3090556468" sldId="339"/>
            <ac:spMk id="22" creationId="{2C80475D-5F3E-47EF-B6D0-18A09AFB8F0C}"/>
          </ac:spMkLst>
        </pc:spChg>
        <pc:spChg chg="mod">
          <ac:chgData name="Justina Ojom" userId="cbdaed7d-8d45-4372-a16a-f3f8900c2f45" providerId="ADAL" clId="{8B58EE74-A6A5-42C6-9AB3-F52FC267C7F5}" dt="2023-03-02T17:48:57.492" v="10637" actId="20577"/>
          <ac:spMkLst>
            <pc:docMk/>
            <pc:sldMk cId="3090556468" sldId="339"/>
            <ac:spMk id="24" creationId="{AE311838-E39D-459A-A218-83E02F1EE356}"/>
          </ac:spMkLst>
        </pc:spChg>
        <pc:spChg chg="mod">
          <ac:chgData name="Justina Ojom" userId="cbdaed7d-8d45-4372-a16a-f3f8900c2f45" providerId="ADAL" clId="{8B58EE74-A6A5-42C6-9AB3-F52FC267C7F5}" dt="2023-03-01T13:19:48.971" v="7475" actId="2711"/>
          <ac:spMkLst>
            <pc:docMk/>
            <pc:sldMk cId="3090556468" sldId="339"/>
            <ac:spMk id="25" creationId="{37D81114-568C-4AAA-9976-2EB696817307}"/>
          </ac:spMkLst>
        </pc:spChg>
        <pc:spChg chg="mod">
          <ac:chgData name="Justina Ojom" userId="cbdaed7d-8d45-4372-a16a-f3f8900c2f45" providerId="ADAL" clId="{8B58EE74-A6A5-42C6-9AB3-F52FC267C7F5}" dt="2023-03-01T13:38:55.109" v="7619" actId="465"/>
          <ac:spMkLst>
            <pc:docMk/>
            <pc:sldMk cId="3090556468" sldId="339"/>
            <ac:spMk id="26" creationId="{F0ED0933-38E5-4291-92C0-36AAF9EA44E0}"/>
          </ac:spMkLst>
        </pc:spChg>
        <pc:spChg chg="mod">
          <ac:chgData name="Justina Ojom" userId="cbdaed7d-8d45-4372-a16a-f3f8900c2f45" providerId="ADAL" clId="{8B58EE74-A6A5-42C6-9AB3-F52FC267C7F5}" dt="2023-03-01T13:38:55.109" v="7619" actId="465"/>
          <ac:spMkLst>
            <pc:docMk/>
            <pc:sldMk cId="3090556468" sldId="339"/>
            <ac:spMk id="27" creationId="{5CC97698-DC01-431C-AEDD-1668768F0EEE}"/>
          </ac:spMkLst>
        </pc:spChg>
        <pc:spChg chg="mod">
          <ac:chgData name="Justina Ojom" userId="cbdaed7d-8d45-4372-a16a-f3f8900c2f45" providerId="ADAL" clId="{8B58EE74-A6A5-42C6-9AB3-F52FC267C7F5}" dt="2023-03-01T13:38:55.109" v="7619" actId="465"/>
          <ac:spMkLst>
            <pc:docMk/>
            <pc:sldMk cId="3090556468" sldId="339"/>
            <ac:spMk id="28" creationId="{BA5B85DC-E1FF-4A6D-8A92-F746BD9463B7}"/>
          </ac:spMkLst>
        </pc:spChg>
        <pc:spChg chg="mod">
          <ac:chgData name="Justina Ojom" userId="cbdaed7d-8d45-4372-a16a-f3f8900c2f45" providerId="ADAL" clId="{8B58EE74-A6A5-42C6-9AB3-F52FC267C7F5}" dt="2023-03-01T13:38:55.109" v="7619" actId="465"/>
          <ac:spMkLst>
            <pc:docMk/>
            <pc:sldMk cId="3090556468" sldId="339"/>
            <ac:spMk id="29" creationId="{6E790813-CBBC-4F6E-8474-FED90FEA223A}"/>
          </ac:spMkLst>
        </pc:spChg>
        <pc:spChg chg="mod">
          <ac:chgData name="Justina Ojom" userId="cbdaed7d-8d45-4372-a16a-f3f8900c2f45" providerId="ADAL" clId="{8B58EE74-A6A5-42C6-9AB3-F52FC267C7F5}" dt="2023-03-01T13:38:55.109" v="7619" actId="465"/>
          <ac:spMkLst>
            <pc:docMk/>
            <pc:sldMk cId="3090556468" sldId="339"/>
            <ac:spMk id="30" creationId="{23D8AA94-FFBD-4F15-A021-C7F67B4A9317}"/>
          </ac:spMkLst>
        </pc:spChg>
        <pc:spChg chg="mod">
          <ac:chgData name="Justina Ojom" userId="cbdaed7d-8d45-4372-a16a-f3f8900c2f45" providerId="ADAL" clId="{8B58EE74-A6A5-42C6-9AB3-F52FC267C7F5}" dt="2023-03-01T13:38:55.109" v="7619" actId="465"/>
          <ac:spMkLst>
            <pc:docMk/>
            <pc:sldMk cId="3090556468" sldId="339"/>
            <ac:spMk id="31" creationId="{1A21B561-6CC5-4F29-9E34-644CC16CF189}"/>
          </ac:spMkLst>
        </pc:spChg>
        <pc:spChg chg="mod">
          <ac:chgData name="Justina Ojom" userId="cbdaed7d-8d45-4372-a16a-f3f8900c2f45" providerId="ADAL" clId="{8B58EE74-A6A5-42C6-9AB3-F52FC267C7F5}" dt="2023-03-01T13:38:55.109" v="7619" actId="465"/>
          <ac:spMkLst>
            <pc:docMk/>
            <pc:sldMk cId="3090556468" sldId="339"/>
            <ac:spMk id="32" creationId="{ACB160BB-5C43-437B-A56D-9358A65C17FB}"/>
          </ac:spMkLst>
        </pc:spChg>
        <pc:spChg chg="mod">
          <ac:chgData name="Justina Ojom" userId="cbdaed7d-8d45-4372-a16a-f3f8900c2f45" providerId="ADAL" clId="{8B58EE74-A6A5-42C6-9AB3-F52FC267C7F5}" dt="2023-03-01T13:19:48.971" v="7475" actId="2711"/>
          <ac:spMkLst>
            <pc:docMk/>
            <pc:sldMk cId="3090556468" sldId="339"/>
            <ac:spMk id="33" creationId="{7FB9D514-CF6E-41F3-A7D1-DE079B808ACA}"/>
          </ac:spMkLst>
        </pc:s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1T13:39:19.676" v="7625"/>
              <pc2:cmMkLst xmlns:pc2="http://schemas.microsoft.com/office/powerpoint/2019/9/main/command">
                <pc:docMk/>
                <pc:sldMk cId="3090556468" sldId="339"/>
                <pc2:cmMk id="{8CC76074-C083-4514-BCC3-A410E649F321}"/>
              </pc2:cmMkLst>
            </pc226:cmChg>
          </p:ext>
        </pc:extLst>
      </pc:sldChg>
      <pc:sldChg chg="addSp delSp modSp mod setBg modClrScheme chgLayout modNotes modNotesTx">
        <pc:chgData name="Justina Ojom" userId="cbdaed7d-8d45-4372-a16a-f3f8900c2f45" providerId="ADAL" clId="{8B58EE74-A6A5-42C6-9AB3-F52FC267C7F5}" dt="2023-03-01T13:02:49.445" v="7380" actId="478"/>
        <pc:sldMkLst>
          <pc:docMk/>
          <pc:sldMk cId="1935605838" sldId="345"/>
        </pc:sldMkLst>
        <pc:spChg chg="add mod">
          <ac:chgData name="Justina Ojom" userId="cbdaed7d-8d45-4372-a16a-f3f8900c2f45" providerId="ADAL" clId="{8B58EE74-A6A5-42C6-9AB3-F52FC267C7F5}" dt="2023-03-01T13:02:48.314" v="7379" actId="20577"/>
          <ac:spMkLst>
            <pc:docMk/>
            <pc:sldMk cId="1935605838" sldId="345"/>
            <ac:spMk id="2" creationId="{D90EA464-95F2-BB09-B143-D40A33517044}"/>
          </ac:spMkLst>
        </pc:spChg>
        <pc:spChg chg="del mod ord">
          <ac:chgData name="Justina Ojom" userId="cbdaed7d-8d45-4372-a16a-f3f8900c2f45" providerId="ADAL" clId="{8B58EE74-A6A5-42C6-9AB3-F52FC267C7F5}" dt="2023-03-01T13:02:49.445" v="7380" actId="478"/>
          <ac:spMkLst>
            <pc:docMk/>
            <pc:sldMk cId="1935605838" sldId="345"/>
            <ac:spMk id="73" creationId="{564A277F-794B-4856-ADCA-B3D3341CBECB}"/>
          </ac:spMkLst>
        </pc:spChg>
      </pc:sldChg>
      <pc:sldChg chg="modSp mod modNotes modNotesTx">
        <pc:chgData name="Justina Ojom" userId="cbdaed7d-8d45-4372-a16a-f3f8900c2f45" providerId="ADAL" clId="{8B58EE74-A6A5-42C6-9AB3-F52FC267C7F5}" dt="2023-03-03T14:09:53.118" v="11213" actId="1076"/>
        <pc:sldMkLst>
          <pc:docMk/>
          <pc:sldMk cId="3902221918" sldId="352"/>
        </pc:sldMkLst>
        <pc:spChg chg="mod">
          <ac:chgData name="Justina Ojom" userId="cbdaed7d-8d45-4372-a16a-f3f8900c2f45" providerId="ADAL" clId="{8B58EE74-A6A5-42C6-9AB3-F52FC267C7F5}" dt="2023-03-03T14:09:53.118" v="11213" actId="1076"/>
          <ac:spMkLst>
            <pc:docMk/>
            <pc:sldMk cId="3902221918" sldId="352"/>
            <ac:spMk id="2" creationId="{45FC83FC-6673-A85A-9FC9-278BF190FF57}"/>
          </ac:spMkLst>
        </pc:spChg>
        <pc:spChg chg="mod">
          <ac:chgData name="Justina Ojom" userId="cbdaed7d-8d45-4372-a16a-f3f8900c2f45" providerId="ADAL" clId="{8B58EE74-A6A5-42C6-9AB3-F52FC267C7F5}" dt="2023-03-03T14:09:53.118" v="11213" actId="1076"/>
          <ac:spMkLst>
            <pc:docMk/>
            <pc:sldMk cId="3902221918" sldId="352"/>
            <ac:spMk id="3" creationId="{483FCA34-8C7E-7681-6CA2-C1ED80B098D7}"/>
          </ac:spMkLst>
        </pc:spChg>
        <pc:spChg chg="mod">
          <ac:chgData name="Justina Ojom" userId="cbdaed7d-8d45-4372-a16a-f3f8900c2f45" providerId="ADAL" clId="{8B58EE74-A6A5-42C6-9AB3-F52FC267C7F5}" dt="2023-03-03T14:08:58.297" v="11201" actId="20577"/>
          <ac:spMkLst>
            <pc:docMk/>
            <pc:sldMk cId="3902221918" sldId="352"/>
            <ac:spMk id="14" creationId="{77426308-FC57-4621-A22C-EE55960FBD64}"/>
          </ac:spMkLst>
        </pc:spChg>
        <pc:spChg chg="mod">
          <ac:chgData name="Justina Ojom" userId="cbdaed7d-8d45-4372-a16a-f3f8900c2f45" providerId="ADAL" clId="{8B58EE74-A6A5-42C6-9AB3-F52FC267C7F5}" dt="2023-03-03T14:09:53.118" v="11213" actId="1076"/>
          <ac:spMkLst>
            <pc:docMk/>
            <pc:sldMk cId="3902221918" sldId="352"/>
            <ac:spMk id="57" creationId="{D62B3BE0-0F5B-4153-A0BA-E16ACFF0EE66}"/>
          </ac:spMkLst>
        </pc:spChg>
        <pc:spChg chg="mod">
          <ac:chgData name="Justina Ojom" userId="cbdaed7d-8d45-4372-a16a-f3f8900c2f45" providerId="ADAL" clId="{8B58EE74-A6A5-42C6-9AB3-F52FC267C7F5}" dt="2023-03-03T14:09:53.118" v="11213" actId="1076"/>
          <ac:spMkLst>
            <pc:docMk/>
            <pc:sldMk cId="3902221918" sldId="352"/>
            <ac:spMk id="58" creationId="{4D4DABB9-F696-4666-9240-F14941B6206C}"/>
          </ac:spMkLst>
        </pc:spChg>
        <pc:spChg chg="mod">
          <ac:chgData name="Justina Ojom" userId="cbdaed7d-8d45-4372-a16a-f3f8900c2f45" providerId="ADAL" clId="{8B58EE74-A6A5-42C6-9AB3-F52FC267C7F5}" dt="2023-03-03T14:09:53.118" v="11213" actId="1076"/>
          <ac:spMkLst>
            <pc:docMk/>
            <pc:sldMk cId="3902221918" sldId="352"/>
            <ac:spMk id="59" creationId="{71865365-E0D2-4F1C-94B2-26F808C53A89}"/>
          </ac:spMkLst>
        </pc:spChg>
        <pc:spChg chg="mod">
          <ac:chgData name="Justina Ojom" userId="cbdaed7d-8d45-4372-a16a-f3f8900c2f45" providerId="ADAL" clId="{8B58EE74-A6A5-42C6-9AB3-F52FC267C7F5}" dt="2023-03-03T14:09:53.118" v="11213" actId="1076"/>
          <ac:spMkLst>
            <pc:docMk/>
            <pc:sldMk cId="3902221918" sldId="352"/>
            <ac:spMk id="60" creationId="{CA51DE7D-C4EB-4482-B9BD-8251CB38B67D}"/>
          </ac:spMkLst>
        </pc:spChg>
        <pc:spChg chg="mod">
          <ac:chgData name="Justina Ojom" userId="cbdaed7d-8d45-4372-a16a-f3f8900c2f45" providerId="ADAL" clId="{8B58EE74-A6A5-42C6-9AB3-F52FC267C7F5}" dt="2023-03-03T14:09:53.118" v="11213" actId="1076"/>
          <ac:spMkLst>
            <pc:docMk/>
            <pc:sldMk cId="3902221918" sldId="352"/>
            <ac:spMk id="61" creationId="{ABD8A883-982A-4318-B4F5-7858ABDA3C3D}"/>
          </ac:spMkLst>
        </pc:spChg>
        <pc:spChg chg="mod">
          <ac:chgData name="Justina Ojom" userId="cbdaed7d-8d45-4372-a16a-f3f8900c2f45" providerId="ADAL" clId="{8B58EE74-A6A5-42C6-9AB3-F52FC267C7F5}" dt="2023-03-03T14:09:53.118" v="11213" actId="1076"/>
          <ac:spMkLst>
            <pc:docMk/>
            <pc:sldMk cId="3902221918" sldId="352"/>
            <ac:spMk id="62" creationId="{F0DA2569-FB86-4902-B70A-F4F49A979B6B}"/>
          </ac:spMkLst>
        </pc:spChg>
      </pc:sldChg>
      <pc:sldChg chg="addSp delSp modSp mod modNotes modNotesTx">
        <pc:chgData name="Justina Ojom" userId="cbdaed7d-8d45-4372-a16a-f3f8900c2f45" providerId="ADAL" clId="{8B58EE74-A6A5-42C6-9AB3-F52FC267C7F5}" dt="2023-03-02T10:48:42.535" v="9432" actId="165"/>
        <pc:sldMkLst>
          <pc:docMk/>
          <pc:sldMk cId="780574079" sldId="354"/>
        </pc:sldMkLst>
        <pc:spChg chg="mod">
          <ac:chgData name="Justina Ojom" userId="cbdaed7d-8d45-4372-a16a-f3f8900c2f45" providerId="ADAL" clId="{8B58EE74-A6A5-42C6-9AB3-F52FC267C7F5}" dt="2023-03-02T10:47:50.262" v="9415" actId="1076"/>
          <ac:spMkLst>
            <pc:docMk/>
            <pc:sldMk cId="780574079" sldId="354"/>
            <ac:spMk id="3" creationId="{6A5CB3E7-6FED-28AC-A6FF-9983F65E62D9}"/>
          </ac:spMkLst>
        </pc:spChg>
        <pc:spChg chg="add mod">
          <ac:chgData name="Justina Ojom" userId="cbdaed7d-8d45-4372-a16a-f3f8900c2f45" providerId="ADAL" clId="{8B58EE74-A6A5-42C6-9AB3-F52FC267C7F5}" dt="2023-03-02T10:48:42.535" v="9432" actId="165"/>
          <ac:spMkLst>
            <pc:docMk/>
            <pc:sldMk cId="780574079" sldId="354"/>
            <ac:spMk id="6" creationId="{818F4DE8-5502-EC14-9FB0-ED63A7BC8DFE}"/>
          </ac:spMkLst>
        </pc:spChg>
        <pc:spChg chg="add mod">
          <ac:chgData name="Justina Ojom" userId="cbdaed7d-8d45-4372-a16a-f3f8900c2f45" providerId="ADAL" clId="{8B58EE74-A6A5-42C6-9AB3-F52FC267C7F5}" dt="2023-03-02T10:48:42.535" v="9432" actId="165"/>
          <ac:spMkLst>
            <pc:docMk/>
            <pc:sldMk cId="780574079" sldId="354"/>
            <ac:spMk id="7" creationId="{C8CE3559-43CF-F1EE-09E5-99FA468011DE}"/>
          </ac:spMkLst>
        </pc:spChg>
        <pc:spChg chg="add mod">
          <ac:chgData name="Justina Ojom" userId="cbdaed7d-8d45-4372-a16a-f3f8900c2f45" providerId="ADAL" clId="{8B58EE74-A6A5-42C6-9AB3-F52FC267C7F5}" dt="2023-03-02T10:48:42.535" v="9432" actId="165"/>
          <ac:spMkLst>
            <pc:docMk/>
            <pc:sldMk cId="780574079" sldId="354"/>
            <ac:spMk id="8" creationId="{354C5442-356F-9D5E-3004-E83608149D6E}"/>
          </ac:spMkLst>
        </pc:spChg>
        <pc:spChg chg="mod">
          <ac:chgData name="Justina Ojom" userId="cbdaed7d-8d45-4372-a16a-f3f8900c2f45" providerId="ADAL" clId="{8B58EE74-A6A5-42C6-9AB3-F52FC267C7F5}" dt="2023-03-02T10:48:42.535" v="9432" actId="165"/>
          <ac:spMkLst>
            <pc:docMk/>
            <pc:sldMk cId="780574079" sldId="354"/>
            <ac:spMk id="11" creationId="{6BF54EDE-2552-BB80-0A19-8CA65C1001D9}"/>
          </ac:spMkLst>
        </pc:spChg>
        <pc:spChg chg="mod">
          <ac:chgData name="Justina Ojom" userId="cbdaed7d-8d45-4372-a16a-f3f8900c2f45" providerId="ADAL" clId="{8B58EE74-A6A5-42C6-9AB3-F52FC267C7F5}" dt="2023-03-02T10:48:42.535" v="9432" actId="165"/>
          <ac:spMkLst>
            <pc:docMk/>
            <pc:sldMk cId="780574079" sldId="354"/>
            <ac:spMk id="12" creationId="{9D196122-7E55-6431-676F-8A025E91F76F}"/>
          </ac:spMkLst>
        </pc:spChg>
        <pc:spChg chg="mod">
          <ac:chgData name="Justina Ojom" userId="cbdaed7d-8d45-4372-a16a-f3f8900c2f45" providerId="ADAL" clId="{8B58EE74-A6A5-42C6-9AB3-F52FC267C7F5}" dt="2023-03-02T10:48:42.535" v="9432" actId="165"/>
          <ac:spMkLst>
            <pc:docMk/>
            <pc:sldMk cId="780574079" sldId="354"/>
            <ac:spMk id="13" creationId="{C7FC0133-E069-D0BC-BDC3-79C9C57EB49B}"/>
          </ac:spMkLst>
        </pc:spChg>
        <pc:spChg chg="add mod">
          <ac:chgData name="Justina Ojom" userId="cbdaed7d-8d45-4372-a16a-f3f8900c2f45" providerId="ADAL" clId="{8B58EE74-A6A5-42C6-9AB3-F52FC267C7F5}" dt="2023-03-02T10:48:42.535" v="9432" actId="165"/>
          <ac:spMkLst>
            <pc:docMk/>
            <pc:sldMk cId="780574079" sldId="354"/>
            <ac:spMk id="14" creationId="{12FD9E25-58F8-EDF2-1913-2E50959C7E4F}"/>
          </ac:spMkLst>
        </pc:spChg>
        <pc:spChg chg="add mod">
          <ac:chgData name="Justina Ojom" userId="cbdaed7d-8d45-4372-a16a-f3f8900c2f45" providerId="ADAL" clId="{8B58EE74-A6A5-42C6-9AB3-F52FC267C7F5}" dt="2023-03-02T10:48:42.535" v="9432" actId="165"/>
          <ac:spMkLst>
            <pc:docMk/>
            <pc:sldMk cId="780574079" sldId="354"/>
            <ac:spMk id="15" creationId="{D8DE2598-641D-F6A4-5698-B47678BF3361}"/>
          </ac:spMkLst>
        </pc:spChg>
        <pc:spChg chg="mod">
          <ac:chgData name="Justina Ojom" userId="cbdaed7d-8d45-4372-a16a-f3f8900c2f45" providerId="ADAL" clId="{8B58EE74-A6A5-42C6-9AB3-F52FC267C7F5}" dt="2023-03-01T13:29:30.916" v="7559" actId="2711"/>
          <ac:spMkLst>
            <pc:docMk/>
            <pc:sldMk cId="780574079" sldId="354"/>
            <ac:spMk id="32" creationId="{018DEDA9-988A-4F70-B2DE-A423BE94BAA4}"/>
          </ac:spMkLst>
        </pc:spChg>
        <pc:grpChg chg="add mod topLvl">
          <ac:chgData name="Justina Ojom" userId="cbdaed7d-8d45-4372-a16a-f3f8900c2f45" providerId="ADAL" clId="{8B58EE74-A6A5-42C6-9AB3-F52FC267C7F5}" dt="2023-03-02T10:48:42.535" v="9432" actId="165"/>
          <ac:grpSpMkLst>
            <pc:docMk/>
            <pc:sldMk cId="780574079" sldId="354"/>
            <ac:grpSpMk id="9" creationId="{44DA34BD-F91C-E389-BF21-FB8B39DE83DC}"/>
          </ac:grpSpMkLst>
        </pc:grpChg>
        <pc:grpChg chg="add mod topLvl">
          <ac:chgData name="Justina Ojom" userId="cbdaed7d-8d45-4372-a16a-f3f8900c2f45" providerId="ADAL" clId="{8B58EE74-A6A5-42C6-9AB3-F52FC267C7F5}" dt="2023-03-02T10:48:42.535" v="9432" actId="165"/>
          <ac:grpSpMkLst>
            <pc:docMk/>
            <pc:sldMk cId="780574079" sldId="354"/>
            <ac:grpSpMk id="10" creationId="{8D4BEB4A-0106-8C03-C07D-4676EE665002}"/>
          </ac:grpSpMkLst>
        </pc:grpChg>
        <pc:grpChg chg="add mod topLvl">
          <ac:chgData name="Justina Ojom" userId="cbdaed7d-8d45-4372-a16a-f3f8900c2f45" providerId="ADAL" clId="{8B58EE74-A6A5-42C6-9AB3-F52FC267C7F5}" dt="2023-03-02T10:48:42.535" v="9432" actId="165"/>
          <ac:grpSpMkLst>
            <pc:docMk/>
            <pc:sldMk cId="780574079" sldId="354"/>
            <ac:grpSpMk id="16" creationId="{8890FE13-0CE0-0D48-AC44-4789316D6693}"/>
          </ac:grpSpMkLst>
        </pc:grpChg>
        <pc:grpChg chg="add del mod">
          <ac:chgData name="Justina Ojom" userId="cbdaed7d-8d45-4372-a16a-f3f8900c2f45" providerId="ADAL" clId="{8B58EE74-A6A5-42C6-9AB3-F52FC267C7F5}" dt="2023-03-02T10:48:42.535" v="9432" actId="165"/>
          <ac:grpSpMkLst>
            <pc:docMk/>
            <pc:sldMk cId="780574079" sldId="354"/>
            <ac:grpSpMk id="21" creationId="{F80231EE-74AD-9F85-7AED-686E86F76105}"/>
          </ac:grpSpMkLst>
        </pc:grpChg>
        <pc:graphicFrameChg chg="del mod">
          <ac:chgData name="Justina Ojom" userId="cbdaed7d-8d45-4372-a16a-f3f8900c2f45" providerId="ADAL" clId="{8B58EE74-A6A5-42C6-9AB3-F52FC267C7F5}" dt="2023-03-02T10:47:52.659" v="9416" actId="478"/>
          <ac:graphicFrameMkLst>
            <pc:docMk/>
            <pc:sldMk cId="780574079" sldId="354"/>
            <ac:graphicFrameMk id="2" creationId="{77867B3C-FCCF-9F73-9339-C3F0C132771D}"/>
          </ac:graphicFrameMkLst>
        </pc:graphicFrameChg>
        <pc:picChg chg="add del mod">
          <ac:chgData name="Justina Ojom" userId="cbdaed7d-8d45-4372-a16a-f3f8900c2f45" providerId="ADAL" clId="{8B58EE74-A6A5-42C6-9AB3-F52FC267C7F5}" dt="2023-03-02T10:46:02.517" v="9374" actId="478"/>
          <ac:picMkLst>
            <pc:docMk/>
            <pc:sldMk cId="780574079" sldId="354"/>
            <ac:picMk id="5" creationId="{EFE3E3AC-0122-9DDE-9653-837F15C1592D}"/>
          </ac:picMkLst>
        </pc:picChg>
        <pc:picChg chg="add mod topLvl">
          <ac:chgData name="Justina Ojom" userId="cbdaed7d-8d45-4372-a16a-f3f8900c2f45" providerId="ADAL" clId="{8B58EE74-A6A5-42C6-9AB3-F52FC267C7F5}" dt="2023-03-02T10:48:42.535" v="9432" actId="165"/>
          <ac:picMkLst>
            <pc:docMk/>
            <pc:sldMk cId="780574079" sldId="354"/>
            <ac:picMk id="18" creationId="{F980E023-5F83-4D65-E969-130ADB6468D5}"/>
          </ac:picMkLst>
        </pc:picChg>
        <pc:picChg chg="add mod topLvl">
          <ac:chgData name="Justina Ojom" userId="cbdaed7d-8d45-4372-a16a-f3f8900c2f45" providerId="ADAL" clId="{8B58EE74-A6A5-42C6-9AB3-F52FC267C7F5}" dt="2023-03-02T10:48:42.535" v="9432" actId="165"/>
          <ac:picMkLst>
            <pc:docMk/>
            <pc:sldMk cId="780574079" sldId="354"/>
            <ac:picMk id="19" creationId="{380DCBEF-0436-BA47-8C1C-0FB9F95541AE}"/>
          </ac:picMkLst>
        </pc:picChg>
        <pc:picChg chg="add mod topLvl">
          <ac:chgData name="Justina Ojom" userId="cbdaed7d-8d45-4372-a16a-f3f8900c2f45" providerId="ADAL" clId="{8B58EE74-A6A5-42C6-9AB3-F52FC267C7F5}" dt="2023-03-02T10:48:42.535" v="9432" actId="165"/>
          <ac:picMkLst>
            <pc:docMk/>
            <pc:sldMk cId="780574079" sldId="354"/>
            <ac:picMk id="20" creationId="{7371DF09-89F2-58C0-1A34-BA2FEBF415A0}"/>
          </ac:picMkLst>
        </pc:picChg>
      </pc:sldChg>
      <pc:sldChg chg="addSp delSp modSp mod modNotes modNotesTx">
        <pc:chgData name="Justina Ojom" userId="cbdaed7d-8d45-4372-a16a-f3f8900c2f45" providerId="ADAL" clId="{8B58EE74-A6A5-42C6-9AB3-F52FC267C7F5}" dt="2023-03-03T08:54:15.070" v="11178" actId="20577"/>
        <pc:sldMkLst>
          <pc:docMk/>
          <pc:sldMk cId="1221736062" sldId="387"/>
        </pc:sldMkLst>
        <pc:spChg chg="add mod">
          <ac:chgData name="Justina Ojom" userId="cbdaed7d-8d45-4372-a16a-f3f8900c2f45" providerId="ADAL" clId="{8B58EE74-A6A5-42C6-9AB3-F52FC267C7F5}" dt="2023-03-01T13:27:14.111" v="7535" actId="207"/>
          <ac:spMkLst>
            <pc:docMk/>
            <pc:sldMk cId="1221736062" sldId="387"/>
            <ac:spMk id="3" creationId="{ED8C010B-2B06-C408-8894-E379E6A1A3E7}"/>
          </ac:spMkLst>
        </pc:spChg>
        <pc:spChg chg="del">
          <ac:chgData name="Justina Ojom" userId="cbdaed7d-8d45-4372-a16a-f3f8900c2f45" providerId="ADAL" clId="{8B58EE74-A6A5-42C6-9AB3-F52FC267C7F5}" dt="2023-03-01T13:24:07.301" v="7533" actId="478"/>
          <ac:spMkLst>
            <pc:docMk/>
            <pc:sldMk cId="1221736062" sldId="387"/>
            <ac:spMk id="4" creationId="{1700D139-B0B0-4E4A-88BB-998B6070EC4A}"/>
          </ac:spMkLst>
        </pc:spChg>
        <pc:spChg chg="del">
          <ac:chgData name="Justina Ojom" userId="cbdaed7d-8d45-4372-a16a-f3f8900c2f45" providerId="ADAL" clId="{8B58EE74-A6A5-42C6-9AB3-F52FC267C7F5}" dt="2023-03-01T13:24:07.301" v="7533" actId="478"/>
          <ac:spMkLst>
            <pc:docMk/>
            <pc:sldMk cId="1221736062" sldId="387"/>
            <ac:spMk id="5" creationId="{3B6194EF-B0B4-447F-906C-A0C21B8F1E5B}"/>
          </ac:spMkLst>
        </pc:spChg>
        <pc:spChg chg="del">
          <ac:chgData name="Justina Ojom" userId="cbdaed7d-8d45-4372-a16a-f3f8900c2f45" providerId="ADAL" clId="{8B58EE74-A6A5-42C6-9AB3-F52FC267C7F5}" dt="2023-03-01T13:24:07.301" v="7533" actId="478"/>
          <ac:spMkLst>
            <pc:docMk/>
            <pc:sldMk cId="1221736062" sldId="387"/>
            <ac:spMk id="6" creationId="{F1075244-453A-4068-AC78-81A8866099D5}"/>
          </ac:spMkLst>
        </pc:spChg>
        <pc:spChg chg="add mod">
          <ac:chgData name="Justina Ojom" userId="cbdaed7d-8d45-4372-a16a-f3f8900c2f45" providerId="ADAL" clId="{8B58EE74-A6A5-42C6-9AB3-F52FC267C7F5}" dt="2023-03-01T13:27:14.111" v="7535" actId="207"/>
          <ac:spMkLst>
            <pc:docMk/>
            <pc:sldMk cId="1221736062" sldId="387"/>
            <ac:spMk id="7" creationId="{665E827C-09B4-B0CC-8DFF-F425FC1038E4}"/>
          </ac:spMkLst>
        </pc:spChg>
        <pc:spChg chg="del">
          <ac:chgData name="Justina Ojom" userId="cbdaed7d-8d45-4372-a16a-f3f8900c2f45" providerId="ADAL" clId="{8B58EE74-A6A5-42C6-9AB3-F52FC267C7F5}" dt="2023-03-01T13:24:07.301" v="7533" actId="478"/>
          <ac:spMkLst>
            <pc:docMk/>
            <pc:sldMk cId="1221736062" sldId="387"/>
            <ac:spMk id="8" creationId="{AC9EB034-2845-4F12-A17B-8528E8E741B8}"/>
          </ac:spMkLst>
        </pc:spChg>
        <pc:spChg chg="del">
          <ac:chgData name="Justina Ojom" userId="cbdaed7d-8d45-4372-a16a-f3f8900c2f45" providerId="ADAL" clId="{8B58EE74-A6A5-42C6-9AB3-F52FC267C7F5}" dt="2023-03-01T13:24:07.301" v="7533" actId="478"/>
          <ac:spMkLst>
            <pc:docMk/>
            <pc:sldMk cId="1221736062" sldId="387"/>
            <ac:spMk id="9" creationId="{B3AD8D08-8BD0-4760-8982-19A2FBC328D1}"/>
          </ac:spMkLst>
        </pc:spChg>
        <pc:spChg chg="del">
          <ac:chgData name="Justina Ojom" userId="cbdaed7d-8d45-4372-a16a-f3f8900c2f45" providerId="ADAL" clId="{8B58EE74-A6A5-42C6-9AB3-F52FC267C7F5}" dt="2023-03-01T13:24:07.301" v="7533" actId="478"/>
          <ac:spMkLst>
            <pc:docMk/>
            <pc:sldMk cId="1221736062" sldId="387"/>
            <ac:spMk id="10" creationId="{B997A2DA-9E1C-49BD-A05F-5D20A697ED05}"/>
          </ac:spMkLst>
        </pc:spChg>
        <pc:spChg chg="add mod">
          <ac:chgData name="Justina Ojom" userId="cbdaed7d-8d45-4372-a16a-f3f8900c2f45" providerId="ADAL" clId="{8B58EE74-A6A5-42C6-9AB3-F52FC267C7F5}" dt="2023-03-01T13:27:14.111" v="7535" actId="207"/>
          <ac:spMkLst>
            <pc:docMk/>
            <pc:sldMk cId="1221736062" sldId="387"/>
            <ac:spMk id="11" creationId="{09A00E0B-C920-72AF-DE0E-2E3C98BF674C}"/>
          </ac:spMkLst>
        </pc:spChg>
        <pc:spChg chg="mod">
          <ac:chgData name="Justina Ojom" userId="cbdaed7d-8d45-4372-a16a-f3f8900c2f45" providerId="ADAL" clId="{8B58EE74-A6A5-42C6-9AB3-F52FC267C7F5}" dt="2023-03-01T13:27:45.009" v="7539"/>
          <ac:spMkLst>
            <pc:docMk/>
            <pc:sldMk cId="1221736062" sldId="387"/>
            <ac:spMk id="13" creationId="{138F9D5F-5B07-32A0-BAC4-D54742DF8925}"/>
          </ac:spMkLst>
        </pc:spChg>
        <pc:spChg chg="mod">
          <ac:chgData name="Justina Ojom" userId="cbdaed7d-8d45-4372-a16a-f3f8900c2f45" providerId="ADAL" clId="{8B58EE74-A6A5-42C6-9AB3-F52FC267C7F5}" dt="2023-03-01T13:27:45.009" v="7539"/>
          <ac:spMkLst>
            <pc:docMk/>
            <pc:sldMk cId="1221736062" sldId="387"/>
            <ac:spMk id="16" creationId="{CD7BA4EA-F76A-EDE1-D164-5500C259B841}"/>
          </ac:spMkLst>
        </pc:spChg>
        <pc:spChg chg="mod">
          <ac:chgData name="Justina Ojom" userId="cbdaed7d-8d45-4372-a16a-f3f8900c2f45" providerId="ADAL" clId="{8B58EE74-A6A5-42C6-9AB3-F52FC267C7F5}" dt="2023-03-01T13:27:45.009" v="7539"/>
          <ac:spMkLst>
            <pc:docMk/>
            <pc:sldMk cId="1221736062" sldId="387"/>
            <ac:spMk id="17" creationId="{457ECF5B-6A2B-F268-19AC-ADD7E1FE00BE}"/>
          </ac:spMkLst>
        </pc:spChg>
        <pc:spChg chg="mod">
          <ac:chgData name="Justina Ojom" userId="cbdaed7d-8d45-4372-a16a-f3f8900c2f45" providerId="ADAL" clId="{8B58EE74-A6A5-42C6-9AB3-F52FC267C7F5}" dt="2023-03-03T08:53:43.957" v="11161" actId="20577"/>
          <ac:spMkLst>
            <pc:docMk/>
            <pc:sldMk cId="1221736062" sldId="387"/>
            <ac:spMk id="18" creationId="{388E98A4-A3BD-BBE0-310E-38E99EFB4982}"/>
          </ac:spMkLst>
        </pc:spChg>
        <pc:spChg chg="mod">
          <ac:chgData name="Justina Ojom" userId="cbdaed7d-8d45-4372-a16a-f3f8900c2f45" providerId="ADAL" clId="{8B58EE74-A6A5-42C6-9AB3-F52FC267C7F5}" dt="2023-03-01T13:27:45.009" v="7539"/>
          <ac:spMkLst>
            <pc:docMk/>
            <pc:sldMk cId="1221736062" sldId="387"/>
            <ac:spMk id="19" creationId="{36FCC2D6-2545-CFC2-9361-8C0677C176D2}"/>
          </ac:spMkLst>
        </pc:spChg>
        <pc:grpChg chg="add mod">
          <ac:chgData name="Justina Ojom" userId="cbdaed7d-8d45-4372-a16a-f3f8900c2f45" providerId="ADAL" clId="{8B58EE74-A6A5-42C6-9AB3-F52FC267C7F5}" dt="2023-03-01T13:27:45.009" v="7539"/>
          <ac:grpSpMkLst>
            <pc:docMk/>
            <pc:sldMk cId="1221736062" sldId="387"/>
            <ac:grpSpMk id="12" creationId="{F5CDA638-6FB5-8E17-B7E0-FAF1C724A52F}"/>
          </ac:grpSpMkLst>
        </pc:grpChg>
        <pc:grpChg chg="mod">
          <ac:chgData name="Justina Ojom" userId="cbdaed7d-8d45-4372-a16a-f3f8900c2f45" providerId="ADAL" clId="{8B58EE74-A6A5-42C6-9AB3-F52FC267C7F5}" dt="2023-03-01T13:27:45.009" v="7539"/>
          <ac:grpSpMkLst>
            <pc:docMk/>
            <pc:sldMk cId="1221736062" sldId="387"/>
            <ac:grpSpMk id="14" creationId="{0103EE5D-51C1-25AE-17ED-3B6EECB14FEF}"/>
          </ac:grpSpMkLst>
        </pc:grpChg>
        <pc:grpChg chg="mod">
          <ac:chgData name="Justina Ojom" userId="cbdaed7d-8d45-4372-a16a-f3f8900c2f45" providerId="ADAL" clId="{8B58EE74-A6A5-42C6-9AB3-F52FC267C7F5}" dt="2023-03-01T13:27:45.009" v="7539"/>
          <ac:grpSpMkLst>
            <pc:docMk/>
            <pc:sldMk cId="1221736062" sldId="387"/>
            <ac:grpSpMk id="15" creationId="{45B75C72-E9D3-7872-BF04-4E97AD156E78}"/>
          </ac:grpSpMkLst>
        </pc:grpChg>
      </pc:sldChg>
      <pc:sldChg chg="addSp delSp modSp mod modNotes modNotesTx">
        <pc:chgData name="Justina Ojom" userId="cbdaed7d-8d45-4372-a16a-f3f8900c2f45" providerId="ADAL" clId="{8B58EE74-A6A5-42C6-9AB3-F52FC267C7F5}" dt="2023-03-02T12:03:09.568" v="10459" actId="1076"/>
        <pc:sldMkLst>
          <pc:docMk/>
          <pc:sldMk cId="2047945897" sldId="456"/>
        </pc:sldMkLst>
        <pc:spChg chg="mod">
          <ac:chgData name="Justina Ojom" userId="cbdaed7d-8d45-4372-a16a-f3f8900c2f45" providerId="ADAL" clId="{8B58EE74-A6A5-42C6-9AB3-F52FC267C7F5}" dt="2023-03-01T13:31:03.296" v="7579" actId="2711"/>
          <ac:spMkLst>
            <pc:docMk/>
            <pc:sldMk cId="2047945897" sldId="456"/>
            <ac:spMk id="2" creationId="{6D708753-0F55-5577-A504-D6455C136957}"/>
          </ac:spMkLst>
        </pc:spChg>
        <pc:spChg chg="mod">
          <ac:chgData name="Justina Ojom" userId="cbdaed7d-8d45-4372-a16a-f3f8900c2f45" providerId="ADAL" clId="{8B58EE74-A6A5-42C6-9AB3-F52FC267C7F5}" dt="2023-03-02T12:00:05.606" v="10412" actId="207"/>
          <ac:spMkLst>
            <pc:docMk/>
            <pc:sldMk cId="2047945897" sldId="456"/>
            <ac:spMk id="4" creationId="{42B9BA99-3D9C-B499-1421-C13F312932E3}"/>
          </ac:spMkLst>
        </pc:spChg>
        <pc:spChg chg="mod">
          <ac:chgData name="Justina Ojom" userId="cbdaed7d-8d45-4372-a16a-f3f8900c2f45" providerId="ADAL" clId="{8B58EE74-A6A5-42C6-9AB3-F52FC267C7F5}" dt="2023-03-02T12:00:05.606" v="10412" actId="207"/>
          <ac:spMkLst>
            <pc:docMk/>
            <pc:sldMk cId="2047945897" sldId="456"/>
            <ac:spMk id="5" creationId="{56FCF89B-319C-248E-7AC2-85E7B203265E}"/>
          </ac:spMkLst>
        </pc:spChg>
        <pc:spChg chg="mod">
          <ac:chgData name="Justina Ojom" userId="cbdaed7d-8d45-4372-a16a-f3f8900c2f45" providerId="ADAL" clId="{8B58EE74-A6A5-42C6-9AB3-F52FC267C7F5}" dt="2023-03-02T12:03:09.568" v="10459" actId="1076"/>
          <ac:spMkLst>
            <pc:docMk/>
            <pc:sldMk cId="2047945897" sldId="456"/>
            <ac:spMk id="6" creationId="{452A881D-CA72-9E95-191B-0C09359A9DD3}"/>
          </ac:spMkLst>
        </pc:spChg>
        <pc:spChg chg="mod">
          <ac:chgData name="Justina Ojom" userId="cbdaed7d-8d45-4372-a16a-f3f8900c2f45" providerId="ADAL" clId="{8B58EE74-A6A5-42C6-9AB3-F52FC267C7F5}" dt="2023-03-01T13:31:03.296" v="7579" actId="2711"/>
          <ac:spMkLst>
            <pc:docMk/>
            <pc:sldMk cId="2047945897" sldId="456"/>
            <ac:spMk id="12" creationId="{24CF68A4-38CF-B578-D112-DDD723363FE6}"/>
          </ac:spMkLst>
        </pc:spChg>
        <pc:spChg chg="mod">
          <ac:chgData name="Justina Ojom" userId="cbdaed7d-8d45-4372-a16a-f3f8900c2f45" providerId="ADAL" clId="{8B58EE74-A6A5-42C6-9AB3-F52FC267C7F5}" dt="2023-03-01T13:31:03.296" v="7579" actId="2711"/>
          <ac:spMkLst>
            <pc:docMk/>
            <pc:sldMk cId="2047945897" sldId="456"/>
            <ac:spMk id="13" creationId="{C4DC13A5-6683-1947-69D4-9D25483AB6D9}"/>
          </ac:spMkLst>
        </pc:spChg>
        <pc:spChg chg="mod">
          <ac:chgData name="Justina Ojom" userId="cbdaed7d-8d45-4372-a16a-f3f8900c2f45" providerId="ADAL" clId="{8B58EE74-A6A5-42C6-9AB3-F52FC267C7F5}" dt="2023-03-01T13:31:03.296" v="7579" actId="2711"/>
          <ac:spMkLst>
            <pc:docMk/>
            <pc:sldMk cId="2047945897" sldId="456"/>
            <ac:spMk id="15" creationId="{90771FCE-1FCB-C976-08F0-4F78CDFFF807}"/>
          </ac:spMkLst>
        </pc:spChg>
        <pc:spChg chg="mod">
          <ac:chgData name="Justina Ojom" userId="cbdaed7d-8d45-4372-a16a-f3f8900c2f45" providerId="ADAL" clId="{8B58EE74-A6A5-42C6-9AB3-F52FC267C7F5}" dt="2023-03-01T13:31:03.296" v="7579" actId="2711"/>
          <ac:spMkLst>
            <pc:docMk/>
            <pc:sldMk cId="2047945897" sldId="456"/>
            <ac:spMk id="16" creationId="{8BE6D386-0691-A86A-C439-891F4F491A23}"/>
          </ac:spMkLst>
        </pc:spChg>
        <pc:spChg chg="mod">
          <ac:chgData name="Justina Ojom" userId="cbdaed7d-8d45-4372-a16a-f3f8900c2f45" providerId="ADAL" clId="{8B58EE74-A6A5-42C6-9AB3-F52FC267C7F5}" dt="2023-03-01T13:31:03.296" v="7579" actId="2711"/>
          <ac:spMkLst>
            <pc:docMk/>
            <pc:sldMk cId="2047945897" sldId="456"/>
            <ac:spMk id="17" creationId="{ABD19898-F87A-C99A-7B73-85212C954FEE}"/>
          </ac:spMkLst>
        </pc:spChg>
        <pc:spChg chg="mod">
          <ac:chgData name="Justina Ojom" userId="cbdaed7d-8d45-4372-a16a-f3f8900c2f45" providerId="ADAL" clId="{8B58EE74-A6A5-42C6-9AB3-F52FC267C7F5}" dt="2023-03-01T13:31:03.296" v="7579" actId="2711"/>
          <ac:spMkLst>
            <pc:docMk/>
            <pc:sldMk cId="2047945897" sldId="456"/>
            <ac:spMk id="18" creationId="{F0C866F7-F2B4-27D2-D395-7B73DA1067AA}"/>
          </ac:spMkLst>
        </pc:spChg>
        <pc:spChg chg="mod">
          <ac:chgData name="Justina Ojom" userId="cbdaed7d-8d45-4372-a16a-f3f8900c2f45" providerId="ADAL" clId="{8B58EE74-A6A5-42C6-9AB3-F52FC267C7F5}" dt="2023-03-01T13:31:03.296" v="7579" actId="2711"/>
          <ac:spMkLst>
            <pc:docMk/>
            <pc:sldMk cId="2047945897" sldId="456"/>
            <ac:spMk id="19" creationId="{756ED0D5-301D-51D6-2805-43D69CCDE36A}"/>
          </ac:spMkLst>
        </pc:spChg>
        <pc:spChg chg="mod">
          <ac:chgData name="Justina Ojom" userId="cbdaed7d-8d45-4372-a16a-f3f8900c2f45" providerId="ADAL" clId="{8B58EE74-A6A5-42C6-9AB3-F52FC267C7F5}" dt="2023-03-01T13:31:03.296" v="7579" actId="2711"/>
          <ac:spMkLst>
            <pc:docMk/>
            <pc:sldMk cId="2047945897" sldId="456"/>
            <ac:spMk id="20" creationId="{E4B7E0A3-2150-D847-1588-A383602A867B}"/>
          </ac:spMkLst>
        </pc:spChg>
        <pc:spChg chg="mod">
          <ac:chgData name="Justina Ojom" userId="cbdaed7d-8d45-4372-a16a-f3f8900c2f45" providerId="ADAL" clId="{8B58EE74-A6A5-42C6-9AB3-F52FC267C7F5}" dt="2023-03-01T13:31:03.296" v="7579" actId="2711"/>
          <ac:spMkLst>
            <pc:docMk/>
            <pc:sldMk cId="2047945897" sldId="456"/>
            <ac:spMk id="21" creationId="{93A807F8-6C20-3A0F-9560-014EEF770C34}"/>
          </ac:spMkLst>
        </pc:spChg>
        <pc:spChg chg="mod">
          <ac:chgData name="Justina Ojom" userId="cbdaed7d-8d45-4372-a16a-f3f8900c2f45" providerId="ADAL" clId="{8B58EE74-A6A5-42C6-9AB3-F52FC267C7F5}" dt="2023-03-01T13:31:03.296" v="7579" actId="2711"/>
          <ac:spMkLst>
            <pc:docMk/>
            <pc:sldMk cId="2047945897" sldId="456"/>
            <ac:spMk id="22" creationId="{0C363458-69F6-7A48-363E-8E6D58DC6214}"/>
          </ac:spMkLst>
        </pc:spChg>
        <pc:spChg chg="mod">
          <ac:chgData name="Justina Ojom" userId="cbdaed7d-8d45-4372-a16a-f3f8900c2f45" providerId="ADAL" clId="{8B58EE74-A6A5-42C6-9AB3-F52FC267C7F5}" dt="2023-03-02T12:00:33.705" v="10423" actId="1076"/>
          <ac:spMkLst>
            <pc:docMk/>
            <pc:sldMk cId="2047945897" sldId="456"/>
            <ac:spMk id="23" creationId="{78D4541F-FE18-BBED-80AA-0FDB76C25195}"/>
          </ac:spMkLst>
        </pc:spChg>
        <pc:spChg chg="mod">
          <ac:chgData name="Justina Ojom" userId="cbdaed7d-8d45-4372-a16a-f3f8900c2f45" providerId="ADAL" clId="{8B58EE74-A6A5-42C6-9AB3-F52FC267C7F5}" dt="2023-03-02T12:00:33.705" v="10423" actId="1076"/>
          <ac:spMkLst>
            <pc:docMk/>
            <pc:sldMk cId="2047945897" sldId="456"/>
            <ac:spMk id="25" creationId="{B25D775A-09C8-5E25-A2A5-5169643EE9F5}"/>
          </ac:spMkLst>
        </pc:spChg>
        <pc:spChg chg="mod">
          <ac:chgData name="Justina Ojom" userId="cbdaed7d-8d45-4372-a16a-f3f8900c2f45" providerId="ADAL" clId="{8B58EE74-A6A5-42C6-9AB3-F52FC267C7F5}" dt="2023-03-01T13:31:03.296" v="7579" actId="2711"/>
          <ac:spMkLst>
            <pc:docMk/>
            <pc:sldMk cId="2047945897" sldId="456"/>
            <ac:spMk id="27" creationId="{E728935C-25F6-98CA-88D5-7564DA58833F}"/>
          </ac:spMkLst>
        </pc:spChg>
        <pc:spChg chg="mod">
          <ac:chgData name="Justina Ojom" userId="cbdaed7d-8d45-4372-a16a-f3f8900c2f45" providerId="ADAL" clId="{8B58EE74-A6A5-42C6-9AB3-F52FC267C7F5}" dt="2023-03-01T13:31:03.296" v="7579" actId="2711"/>
          <ac:spMkLst>
            <pc:docMk/>
            <pc:sldMk cId="2047945897" sldId="456"/>
            <ac:spMk id="28" creationId="{585B8C5B-890B-5D1C-1B6A-E263BAE79018}"/>
          </ac:spMkLst>
        </pc:spChg>
        <pc:spChg chg="mod">
          <ac:chgData name="Justina Ojom" userId="cbdaed7d-8d45-4372-a16a-f3f8900c2f45" providerId="ADAL" clId="{8B58EE74-A6A5-42C6-9AB3-F52FC267C7F5}" dt="2023-03-01T13:31:03.296" v="7579" actId="2711"/>
          <ac:spMkLst>
            <pc:docMk/>
            <pc:sldMk cId="2047945897" sldId="456"/>
            <ac:spMk id="29" creationId="{4F1460FD-D938-0FCD-34F8-47AC1374E3F4}"/>
          </ac:spMkLst>
        </pc:spChg>
        <pc:spChg chg="mod">
          <ac:chgData name="Justina Ojom" userId="cbdaed7d-8d45-4372-a16a-f3f8900c2f45" providerId="ADAL" clId="{8B58EE74-A6A5-42C6-9AB3-F52FC267C7F5}" dt="2023-03-01T13:31:03.296" v="7579" actId="2711"/>
          <ac:spMkLst>
            <pc:docMk/>
            <pc:sldMk cId="2047945897" sldId="456"/>
            <ac:spMk id="30" creationId="{F0CC2578-7BA2-9DE0-C1F7-5AE16A95C6E0}"/>
          </ac:spMkLst>
        </pc:spChg>
        <pc:spChg chg="mod">
          <ac:chgData name="Justina Ojom" userId="cbdaed7d-8d45-4372-a16a-f3f8900c2f45" providerId="ADAL" clId="{8B58EE74-A6A5-42C6-9AB3-F52FC267C7F5}" dt="2023-03-01T13:31:03.296" v="7579" actId="2711"/>
          <ac:spMkLst>
            <pc:docMk/>
            <pc:sldMk cId="2047945897" sldId="456"/>
            <ac:spMk id="31" creationId="{C501A219-7E0F-306C-751D-44640F25F335}"/>
          </ac:spMkLst>
        </pc:spChg>
        <pc:spChg chg="mod">
          <ac:chgData name="Justina Ojom" userId="cbdaed7d-8d45-4372-a16a-f3f8900c2f45" providerId="ADAL" clId="{8B58EE74-A6A5-42C6-9AB3-F52FC267C7F5}" dt="2023-03-01T13:31:03.296" v="7579" actId="2711"/>
          <ac:spMkLst>
            <pc:docMk/>
            <pc:sldMk cId="2047945897" sldId="456"/>
            <ac:spMk id="33" creationId="{BEF004DB-3944-EAEF-C5D7-E9C1173E1E3E}"/>
          </ac:spMkLst>
        </pc:spChg>
        <pc:spChg chg="mod">
          <ac:chgData name="Justina Ojom" userId="cbdaed7d-8d45-4372-a16a-f3f8900c2f45" providerId="ADAL" clId="{8B58EE74-A6A5-42C6-9AB3-F52FC267C7F5}" dt="2023-03-01T13:31:03.296" v="7579" actId="2711"/>
          <ac:spMkLst>
            <pc:docMk/>
            <pc:sldMk cId="2047945897" sldId="456"/>
            <ac:spMk id="34" creationId="{BF7BA8F4-CA53-3E62-C593-1C4EE9E23E8E}"/>
          </ac:spMkLst>
        </pc:spChg>
        <pc:spChg chg="mod">
          <ac:chgData name="Justina Ojom" userId="cbdaed7d-8d45-4372-a16a-f3f8900c2f45" providerId="ADAL" clId="{8B58EE74-A6A5-42C6-9AB3-F52FC267C7F5}" dt="2023-03-02T12:00:33.705" v="10423" actId="1076"/>
          <ac:spMkLst>
            <pc:docMk/>
            <pc:sldMk cId="2047945897" sldId="456"/>
            <ac:spMk id="35" creationId="{746821F3-65F9-58F9-A48E-31F75165EAA7}"/>
          </ac:spMkLst>
        </pc:spChg>
        <pc:spChg chg="mod">
          <ac:chgData name="Justina Ojom" userId="cbdaed7d-8d45-4372-a16a-f3f8900c2f45" providerId="ADAL" clId="{8B58EE74-A6A5-42C6-9AB3-F52FC267C7F5}" dt="2023-03-01T13:31:03.296" v="7579" actId="2711"/>
          <ac:spMkLst>
            <pc:docMk/>
            <pc:sldMk cId="2047945897" sldId="456"/>
            <ac:spMk id="37" creationId="{492B3D6B-32C4-4B84-C5C9-064E0F22070F}"/>
          </ac:spMkLst>
        </pc:spChg>
        <pc:spChg chg="mod">
          <ac:chgData name="Justina Ojom" userId="cbdaed7d-8d45-4372-a16a-f3f8900c2f45" providerId="ADAL" clId="{8B58EE74-A6A5-42C6-9AB3-F52FC267C7F5}" dt="2023-03-01T13:31:03.296" v="7579" actId="2711"/>
          <ac:spMkLst>
            <pc:docMk/>
            <pc:sldMk cId="2047945897" sldId="456"/>
            <ac:spMk id="38" creationId="{2A906BE5-FE70-60F2-5136-C1D73B2912CB}"/>
          </ac:spMkLst>
        </pc:spChg>
        <pc:spChg chg="mod">
          <ac:chgData name="Justina Ojom" userId="cbdaed7d-8d45-4372-a16a-f3f8900c2f45" providerId="ADAL" clId="{8B58EE74-A6A5-42C6-9AB3-F52FC267C7F5}" dt="2023-03-01T13:31:03.296" v="7579" actId="2711"/>
          <ac:spMkLst>
            <pc:docMk/>
            <pc:sldMk cId="2047945897" sldId="456"/>
            <ac:spMk id="41" creationId="{40B744E3-E5A5-563A-0395-446004108851}"/>
          </ac:spMkLst>
        </pc:spChg>
        <pc:spChg chg="mod">
          <ac:chgData name="Justina Ojom" userId="cbdaed7d-8d45-4372-a16a-f3f8900c2f45" providerId="ADAL" clId="{8B58EE74-A6A5-42C6-9AB3-F52FC267C7F5}" dt="2023-03-01T13:31:03.296" v="7579" actId="2711"/>
          <ac:spMkLst>
            <pc:docMk/>
            <pc:sldMk cId="2047945897" sldId="456"/>
            <ac:spMk id="42" creationId="{4D78FD5C-54D7-F22A-58F6-6E17A5921FD3}"/>
          </ac:spMkLst>
        </pc:spChg>
        <pc:spChg chg="mod">
          <ac:chgData name="Justina Ojom" userId="cbdaed7d-8d45-4372-a16a-f3f8900c2f45" providerId="ADAL" clId="{8B58EE74-A6A5-42C6-9AB3-F52FC267C7F5}" dt="2023-03-01T13:31:03.296" v="7579" actId="2711"/>
          <ac:spMkLst>
            <pc:docMk/>
            <pc:sldMk cId="2047945897" sldId="456"/>
            <ac:spMk id="43" creationId="{02EBBAEF-35E4-E856-B413-6530EEBBF6DD}"/>
          </ac:spMkLst>
        </pc:spChg>
        <pc:spChg chg="del mod">
          <ac:chgData name="Justina Ojom" userId="cbdaed7d-8d45-4372-a16a-f3f8900c2f45" providerId="ADAL" clId="{8B58EE74-A6A5-42C6-9AB3-F52FC267C7F5}" dt="2023-03-02T11:57:45.770" v="10368" actId="478"/>
          <ac:spMkLst>
            <pc:docMk/>
            <pc:sldMk cId="2047945897" sldId="456"/>
            <ac:spMk id="44" creationId="{0144C7AC-4E18-7832-45B1-A79667681D17}"/>
          </ac:spMkLst>
        </pc:spChg>
        <pc:spChg chg="mod">
          <ac:chgData name="Justina Ojom" userId="cbdaed7d-8d45-4372-a16a-f3f8900c2f45" providerId="ADAL" clId="{8B58EE74-A6A5-42C6-9AB3-F52FC267C7F5}" dt="2023-03-02T12:00:05.606" v="10412" actId="207"/>
          <ac:spMkLst>
            <pc:docMk/>
            <pc:sldMk cId="2047945897" sldId="456"/>
            <ac:spMk id="45" creationId="{683096FA-FE21-90A2-72AC-A6C4D469DD01}"/>
          </ac:spMkLst>
        </pc:spChg>
        <pc:spChg chg="mod">
          <ac:chgData name="Justina Ojom" userId="cbdaed7d-8d45-4372-a16a-f3f8900c2f45" providerId="ADAL" clId="{8B58EE74-A6A5-42C6-9AB3-F52FC267C7F5}" dt="2023-03-02T12:00:20.613" v="10417" actId="1076"/>
          <ac:spMkLst>
            <pc:docMk/>
            <pc:sldMk cId="2047945897" sldId="456"/>
            <ac:spMk id="46" creationId="{561AAC1C-42FF-9257-2BAE-103085A66CA1}"/>
          </ac:spMkLst>
        </pc:spChg>
        <pc:spChg chg="mod">
          <ac:chgData name="Justina Ojom" userId="cbdaed7d-8d45-4372-a16a-f3f8900c2f45" providerId="ADAL" clId="{8B58EE74-A6A5-42C6-9AB3-F52FC267C7F5}" dt="2023-03-02T12:00:13.386" v="10414" actId="113"/>
          <ac:spMkLst>
            <pc:docMk/>
            <pc:sldMk cId="2047945897" sldId="456"/>
            <ac:spMk id="47" creationId="{265C97B7-FC6F-C5EA-1C82-21100C515839}"/>
          </ac:spMkLst>
        </pc:spChg>
        <pc:spChg chg="mod">
          <ac:chgData name="Justina Ojom" userId="cbdaed7d-8d45-4372-a16a-f3f8900c2f45" providerId="ADAL" clId="{8B58EE74-A6A5-42C6-9AB3-F52FC267C7F5}" dt="2023-03-02T12:00:05.606" v="10412" actId="207"/>
          <ac:spMkLst>
            <pc:docMk/>
            <pc:sldMk cId="2047945897" sldId="456"/>
            <ac:spMk id="48" creationId="{D3AA1EB4-DF58-FFD4-6106-0A202922A4B9}"/>
          </ac:spMkLst>
        </pc:spChg>
        <pc:spChg chg="mod">
          <ac:chgData name="Justina Ojom" userId="cbdaed7d-8d45-4372-a16a-f3f8900c2f45" providerId="ADAL" clId="{8B58EE74-A6A5-42C6-9AB3-F52FC267C7F5}" dt="2023-03-02T12:00:05.606" v="10412" actId="207"/>
          <ac:spMkLst>
            <pc:docMk/>
            <pc:sldMk cId="2047945897" sldId="456"/>
            <ac:spMk id="49" creationId="{31C7D8EB-91BD-DFA0-5477-37CF22B0BD11}"/>
          </ac:spMkLst>
        </pc:spChg>
        <pc:spChg chg="mod">
          <ac:chgData name="Justina Ojom" userId="cbdaed7d-8d45-4372-a16a-f3f8900c2f45" providerId="ADAL" clId="{8B58EE74-A6A5-42C6-9AB3-F52FC267C7F5}" dt="2023-03-02T12:00:05.606" v="10412" actId="207"/>
          <ac:spMkLst>
            <pc:docMk/>
            <pc:sldMk cId="2047945897" sldId="456"/>
            <ac:spMk id="54" creationId="{270765EE-6526-0292-F232-B20476ECE65E}"/>
          </ac:spMkLst>
        </pc:spChg>
        <pc:spChg chg="mod">
          <ac:chgData name="Justina Ojom" userId="cbdaed7d-8d45-4372-a16a-f3f8900c2f45" providerId="ADAL" clId="{8B58EE74-A6A5-42C6-9AB3-F52FC267C7F5}" dt="2023-03-02T12:00:05.606" v="10412" actId="207"/>
          <ac:spMkLst>
            <pc:docMk/>
            <pc:sldMk cId="2047945897" sldId="456"/>
            <ac:spMk id="55" creationId="{4280FAB0-58E2-5D90-71BC-3A30C073D95E}"/>
          </ac:spMkLst>
        </pc:spChg>
        <pc:spChg chg="mod">
          <ac:chgData name="Justina Ojom" userId="cbdaed7d-8d45-4372-a16a-f3f8900c2f45" providerId="ADAL" clId="{8B58EE74-A6A5-42C6-9AB3-F52FC267C7F5}" dt="2023-03-02T12:00:05.606" v="10412" actId="207"/>
          <ac:spMkLst>
            <pc:docMk/>
            <pc:sldMk cId="2047945897" sldId="456"/>
            <ac:spMk id="57" creationId="{66EF7828-92AF-6F23-25CF-D89D4422E76B}"/>
          </ac:spMkLst>
        </pc:spChg>
        <pc:spChg chg="mod">
          <ac:chgData name="Justina Ojom" userId="cbdaed7d-8d45-4372-a16a-f3f8900c2f45" providerId="ADAL" clId="{8B58EE74-A6A5-42C6-9AB3-F52FC267C7F5}" dt="2023-03-02T12:00:05.606" v="10412" actId="207"/>
          <ac:spMkLst>
            <pc:docMk/>
            <pc:sldMk cId="2047945897" sldId="456"/>
            <ac:spMk id="58" creationId="{E70C3F4E-8E48-8C09-692A-4FF85D616B66}"/>
          </ac:spMkLst>
        </pc:spChg>
        <pc:spChg chg="mod">
          <ac:chgData name="Justina Ojom" userId="cbdaed7d-8d45-4372-a16a-f3f8900c2f45" providerId="ADAL" clId="{8B58EE74-A6A5-42C6-9AB3-F52FC267C7F5}" dt="2023-03-02T12:00:05.606" v="10412" actId="207"/>
          <ac:spMkLst>
            <pc:docMk/>
            <pc:sldMk cId="2047945897" sldId="456"/>
            <ac:spMk id="59" creationId="{46C0C15A-8A24-E46F-9D0E-24790AC541CF}"/>
          </ac:spMkLst>
        </pc:spChg>
        <pc:spChg chg="mod">
          <ac:chgData name="Justina Ojom" userId="cbdaed7d-8d45-4372-a16a-f3f8900c2f45" providerId="ADAL" clId="{8B58EE74-A6A5-42C6-9AB3-F52FC267C7F5}" dt="2023-03-02T12:00:05.606" v="10412" actId="207"/>
          <ac:spMkLst>
            <pc:docMk/>
            <pc:sldMk cId="2047945897" sldId="456"/>
            <ac:spMk id="60" creationId="{9AC9AE4A-14B4-99E9-F49A-54D5BBA657F9}"/>
          </ac:spMkLst>
        </pc:spChg>
        <pc:spChg chg="mod">
          <ac:chgData name="Justina Ojom" userId="cbdaed7d-8d45-4372-a16a-f3f8900c2f45" providerId="ADAL" clId="{8B58EE74-A6A5-42C6-9AB3-F52FC267C7F5}" dt="2023-03-02T12:00:05.606" v="10412" actId="207"/>
          <ac:spMkLst>
            <pc:docMk/>
            <pc:sldMk cId="2047945897" sldId="456"/>
            <ac:spMk id="61" creationId="{87EC8B53-B680-C53D-DB15-CEF91640A77C}"/>
          </ac:spMkLst>
        </pc:spChg>
        <pc:spChg chg="mod">
          <ac:chgData name="Justina Ojom" userId="cbdaed7d-8d45-4372-a16a-f3f8900c2f45" providerId="ADAL" clId="{8B58EE74-A6A5-42C6-9AB3-F52FC267C7F5}" dt="2023-03-02T12:00:05.606" v="10412" actId="207"/>
          <ac:spMkLst>
            <pc:docMk/>
            <pc:sldMk cId="2047945897" sldId="456"/>
            <ac:spMk id="62" creationId="{96AA2BAA-B4EC-F877-FF3B-CE732D1A9D05}"/>
          </ac:spMkLst>
        </pc:spChg>
        <pc:spChg chg="mod">
          <ac:chgData name="Justina Ojom" userId="cbdaed7d-8d45-4372-a16a-f3f8900c2f45" providerId="ADAL" clId="{8B58EE74-A6A5-42C6-9AB3-F52FC267C7F5}" dt="2023-03-02T12:00:05.606" v="10412" actId="207"/>
          <ac:spMkLst>
            <pc:docMk/>
            <pc:sldMk cId="2047945897" sldId="456"/>
            <ac:spMk id="63" creationId="{F997398A-DB23-E8F7-180F-C3538892BEF1}"/>
          </ac:spMkLst>
        </pc:spChg>
        <pc:spChg chg="mod">
          <ac:chgData name="Justina Ojom" userId="cbdaed7d-8d45-4372-a16a-f3f8900c2f45" providerId="ADAL" clId="{8B58EE74-A6A5-42C6-9AB3-F52FC267C7F5}" dt="2023-03-02T12:00:05.606" v="10412" actId="207"/>
          <ac:spMkLst>
            <pc:docMk/>
            <pc:sldMk cId="2047945897" sldId="456"/>
            <ac:spMk id="64" creationId="{18472DEC-3734-424E-E0FA-B07236748593}"/>
          </ac:spMkLst>
        </pc:spChg>
        <pc:spChg chg="mod">
          <ac:chgData name="Justina Ojom" userId="cbdaed7d-8d45-4372-a16a-f3f8900c2f45" providerId="ADAL" clId="{8B58EE74-A6A5-42C6-9AB3-F52FC267C7F5}" dt="2023-03-02T12:00:05.606" v="10412" actId="207"/>
          <ac:spMkLst>
            <pc:docMk/>
            <pc:sldMk cId="2047945897" sldId="456"/>
            <ac:spMk id="69" creationId="{BB166B18-70EE-2AE4-B120-0D1408A93888}"/>
          </ac:spMkLst>
        </pc:spChg>
        <pc:spChg chg="mod">
          <ac:chgData name="Justina Ojom" userId="cbdaed7d-8d45-4372-a16a-f3f8900c2f45" providerId="ADAL" clId="{8B58EE74-A6A5-42C6-9AB3-F52FC267C7F5}" dt="2023-03-02T12:00:05.606" v="10412" actId="207"/>
          <ac:spMkLst>
            <pc:docMk/>
            <pc:sldMk cId="2047945897" sldId="456"/>
            <ac:spMk id="70" creationId="{C3348002-EFF8-87B8-EB12-27C24AD1CC3C}"/>
          </ac:spMkLst>
        </pc:spChg>
        <pc:spChg chg="mod">
          <ac:chgData name="Justina Ojom" userId="cbdaed7d-8d45-4372-a16a-f3f8900c2f45" providerId="ADAL" clId="{8B58EE74-A6A5-42C6-9AB3-F52FC267C7F5}" dt="2023-03-02T12:00:05.606" v="10412" actId="207"/>
          <ac:spMkLst>
            <pc:docMk/>
            <pc:sldMk cId="2047945897" sldId="456"/>
            <ac:spMk id="71" creationId="{329D7C83-F827-F91E-2061-CD8955D85A84}"/>
          </ac:spMkLst>
        </pc:spChg>
        <pc:spChg chg="mod">
          <ac:chgData name="Justina Ojom" userId="cbdaed7d-8d45-4372-a16a-f3f8900c2f45" providerId="ADAL" clId="{8B58EE74-A6A5-42C6-9AB3-F52FC267C7F5}" dt="2023-03-02T12:00:05.606" v="10412" actId="207"/>
          <ac:spMkLst>
            <pc:docMk/>
            <pc:sldMk cId="2047945897" sldId="456"/>
            <ac:spMk id="72" creationId="{662AE1DE-90E8-64F4-62B9-4D601C63111E}"/>
          </ac:spMkLst>
        </pc:spChg>
        <pc:spChg chg="mod">
          <ac:chgData name="Justina Ojom" userId="cbdaed7d-8d45-4372-a16a-f3f8900c2f45" providerId="ADAL" clId="{8B58EE74-A6A5-42C6-9AB3-F52FC267C7F5}" dt="2023-03-02T12:00:05.606" v="10412" actId="207"/>
          <ac:spMkLst>
            <pc:docMk/>
            <pc:sldMk cId="2047945897" sldId="456"/>
            <ac:spMk id="73" creationId="{30FC123C-AA37-CF9F-0D45-D5AEBA8DD797}"/>
          </ac:spMkLst>
        </pc:spChg>
        <pc:spChg chg="mod">
          <ac:chgData name="Justina Ojom" userId="cbdaed7d-8d45-4372-a16a-f3f8900c2f45" providerId="ADAL" clId="{8B58EE74-A6A5-42C6-9AB3-F52FC267C7F5}" dt="2023-03-02T12:00:05.606" v="10412" actId="207"/>
          <ac:spMkLst>
            <pc:docMk/>
            <pc:sldMk cId="2047945897" sldId="456"/>
            <ac:spMk id="78" creationId="{FC65B24F-9E44-5176-FE11-D0952A27E2A6}"/>
          </ac:spMkLst>
        </pc:spChg>
        <pc:spChg chg="mod">
          <ac:chgData name="Justina Ojom" userId="cbdaed7d-8d45-4372-a16a-f3f8900c2f45" providerId="ADAL" clId="{8B58EE74-A6A5-42C6-9AB3-F52FC267C7F5}" dt="2023-03-02T12:00:05.606" v="10412" actId="207"/>
          <ac:spMkLst>
            <pc:docMk/>
            <pc:sldMk cId="2047945897" sldId="456"/>
            <ac:spMk id="79" creationId="{6204F718-358A-75C2-5733-8558382B48B1}"/>
          </ac:spMkLst>
        </pc:spChg>
        <pc:spChg chg="mod">
          <ac:chgData name="Justina Ojom" userId="cbdaed7d-8d45-4372-a16a-f3f8900c2f45" providerId="ADAL" clId="{8B58EE74-A6A5-42C6-9AB3-F52FC267C7F5}" dt="2023-03-02T12:00:05.606" v="10412" actId="207"/>
          <ac:spMkLst>
            <pc:docMk/>
            <pc:sldMk cId="2047945897" sldId="456"/>
            <ac:spMk id="80" creationId="{1E0D7F98-9207-B4AD-4394-575B79573C2A}"/>
          </ac:spMkLst>
        </pc:spChg>
        <pc:spChg chg="mod">
          <ac:chgData name="Justina Ojom" userId="cbdaed7d-8d45-4372-a16a-f3f8900c2f45" providerId="ADAL" clId="{8B58EE74-A6A5-42C6-9AB3-F52FC267C7F5}" dt="2023-03-02T12:00:05.606" v="10412" actId="207"/>
          <ac:spMkLst>
            <pc:docMk/>
            <pc:sldMk cId="2047945897" sldId="456"/>
            <ac:spMk id="81" creationId="{471901CB-33F6-8E4A-068A-7AFDC3335B47}"/>
          </ac:spMkLst>
        </pc:spChg>
        <pc:spChg chg="mod">
          <ac:chgData name="Justina Ojom" userId="cbdaed7d-8d45-4372-a16a-f3f8900c2f45" providerId="ADAL" clId="{8B58EE74-A6A5-42C6-9AB3-F52FC267C7F5}" dt="2023-03-02T12:00:05.606" v="10412" actId="207"/>
          <ac:spMkLst>
            <pc:docMk/>
            <pc:sldMk cId="2047945897" sldId="456"/>
            <ac:spMk id="82" creationId="{6A2BB4E6-065B-E1E4-70E0-E6B5A65A6E1C}"/>
          </ac:spMkLst>
        </pc:spChg>
        <pc:spChg chg="mod">
          <ac:chgData name="Justina Ojom" userId="cbdaed7d-8d45-4372-a16a-f3f8900c2f45" providerId="ADAL" clId="{8B58EE74-A6A5-42C6-9AB3-F52FC267C7F5}" dt="2023-03-02T11:59:53.960" v="10408" actId="207"/>
          <ac:spMkLst>
            <pc:docMk/>
            <pc:sldMk cId="2047945897" sldId="456"/>
            <ac:spMk id="87" creationId="{29340FFA-480D-0C4A-676E-1A89609DC0BD}"/>
          </ac:spMkLst>
        </pc:spChg>
        <pc:spChg chg="mod">
          <ac:chgData name="Justina Ojom" userId="cbdaed7d-8d45-4372-a16a-f3f8900c2f45" providerId="ADAL" clId="{8B58EE74-A6A5-42C6-9AB3-F52FC267C7F5}" dt="2023-03-02T11:59:53.960" v="10408" actId="207"/>
          <ac:spMkLst>
            <pc:docMk/>
            <pc:sldMk cId="2047945897" sldId="456"/>
            <ac:spMk id="88" creationId="{6EC11199-7FF2-8F5A-6059-60075456206D}"/>
          </ac:spMkLst>
        </pc:spChg>
        <pc:spChg chg="mod">
          <ac:chgData name="Justina Ojom" userId="cbdaed7d-8d45-4372-a16a-f3f8900c2f45" providerId="ADAL" clId="{8B58EE74-A6A5-42C6-9AB3-F52FC267C7F5}" dt="2023-03-02T11:59:53.960" v="10408" actId="207"/>
          <ac:spMkLst>
            <pc:docMk/>
            <pc:sldMk cId="2047945897" sldId="456"/>
            <ac:spMk id="89" creationId="{4CF36447-A7B1-AD2B-D14F-C5FBA0EFBCD3}"/>
          </ac:spMkLst>
        </pc:spChg>
        <pc:spChg chg="mod">
          <ac:chgData name="Justina Ojom" userId="cbdaed7d-8d45-4372-a16a-f3f8900c2f45" providerId="ADAL" clId="{8B58EE74-A6A5-42C6-9AB3-F52FC267C7F5}" dt="2023-03-02T11:59:53.960" v="10408" actId="207"/>
          <ac:spMkLst>
            <pc:docMk/>
            <pc:sldMk cId="2047945897" sldId="456"/>
            <ac:spMk id="90" creationId="{0CDE919B-63A7-CA86-DB0C-202FB8273C0F}"/>
          </ac:spMkLst>
        </pc:spChg>
        <pc:spChg chg="mod">
          <ac:chgData name="Justina Ojom" userId="cbdaed7d-8d45-4372-a16a-f3f8900c2f45" providerId="ADAL" clId="{8B58EE74-A6A5-42C6-9AB3-F52FC267C7F5}" dt="2023-03-02T11:59:53.960" v="10408" actId="207"/>
          <ac:spMkLst>
            <pc:docMk/>
            <pc:sldMk cId="2047945897" sldId="456"/>
            <ac:spMk id="91" creationId="{F09EF6D7-EB70-EB92-69EA-9291143B800B}"/>
          </ac:spMkLst>
        </pc:spChg>
        <pc:spChg chg="mod">
          <ac:chgData name="Justina Ojom" userId="cbdaed7d-8d45-4372-a16a-f3f8900c2f45" providerId="ADAL" clId="{8B58EE74-A6A5-42C6-9AB3-F52FC267C7F5}" dt="2023-03-02T11:59:53.960" v="10408" actId="207"/>
          <ac:spMkLst>
            <pc:docMk/>
            <pc:sldMk cId="2047945897" sldId="456"/>
            <ac:spMk id="92" creationId="{590E26F9-8E46-FC20-0A27-283A8F09D34A}"/>
          </ac:spMkLst>
        </pc:spChg>
        <pc:spChg chg="mod">
          <ac:chgData name="Justina Ojom" userId="cbdaed7d-8d45-4372-a16a-f3f8900c2f45" providerId="ADAL" clId="{8B58EE74-A6A5-42C6-9AB3-F52FC267C7F5}" dt="2023-03-02T12:00:55.646" v="10427"/>
          <ac:spMkLst>
            <pc:docMk/>
            <pc:sldMk cId="2047945897" sldId="456"/>
            <ac:spMk id="94" creationId="{F6D8835C-B433-F482-4CDE-7BD3902779A4}"/>
          </ac:spMkLst>
        </pc:spChg>
        <pc:spChg chg="mod">
          <ac:chgData name="Justina Ojom" userId="cbdaed7d-8d45-4372-a16a-f3f8900c2f45" providerId="ADAL" clId="{8B58EE74-A6A5-42C6-9AB3-F52FC267C7F5}" dt="2023-03-02T12:00:55.646" v="10427"/>
          <ac:spMkLst>
            <pc:docMk/>
            <pc:sldMk cId="2047945897" sldId="456"/>
            <ac:spMk id="95" creationId="{C24EAC96-8884-383D-966D-DCFAEEE0CF53}"/>
          </ac:spMkLst>
        </pc:spChg>
        <pc:spChg chg="mod">
          <ac:chgData name="Justina Ojom" userId="cbdaed7d-8d45-4372-a16a-f3f8900c2f45" providerId="ADAL" clId="{8B58EE74-A6A5-42C6-9AB3-F52FC267C7F5}" dt="2023-03-02T12:02:26.076" v="10450" actId="14100"/>
          <ac:spMkLst>
            <pc:docMk/>
            <pc:sldMk cId="2047945897" sldId="456"/>
            <ac:spMk id="97" creationId="{9C3CD29D-0567-13B7-6ECC-398483EC57F1}"/>
          </ac:spMkLst>
        </pc:spChg>
        <pc:spChg chg="mod">
          <ac:chgData name="Justina Ojom" userId="cbdaed7d-8d45-4372-a16a-f3f8900c2f45" providerId="ADAL" clId="{8B58EE74-A6A5-42C6-9AB3-F52FC267C7F5}" dt="2023-03-02T12:02:05.902" v="10438" actId="571"/>
          <ac:spMkLst>
            <pc:docMk/>
            <pc:sldMk cId="2047945897" sldId="456"/>
            <ac:spMk id="98" creationId="{370E0C46-E286-1D01-D90A-90F7ED741F2F}"/>
          </ac:spMkLst>
        </pc:spChg>
        <pc:spChg chg="mod">
          <ac:chgData name="Justina Ojom" userId="cbdaed7d-8d45-4372-a16a-f3f8900c2f45" providerId="ADAL" clId="{8B58EE74-A6A5-42C6-9AB3-F52FC267C7F5}" dt="2023-03-02T12:02:06.914" v="10439" actId="571"/>
          <ac:spMkLst>
            <pc:docMk/>
            <pc:sldMk cId="2047945897" sldId="456"/>
            <ac:spMk id="100" creationId="{7345FFD5-6377-5894-FA18-0E3DAD2A0D4E}"/>
          </ac:spMkLst>
        </pc:spChg>
        <pc:spChg chg="mod">
          <ac:chgData name="Justina Ojom" userId="cbdaed7d-8d45-4372-a16a-f3f8900c2f45" providerId="ADAL" clId="{8B58EE74-A6A5-42C6-9AB3-F52FC267C7F5}" dt="2023-03-02T12:02:06.914" v="10439" actId="571"/>
          <ac:spMkLst>
            <pc:docMk/>
            <pc:sldMk cId="2047945897" sldId="456"/>
            <ac:spMk id="101" creationId="{A3CB11EE-D600-3B76-DD22-DAE41DA341C6}"/>
          </ac:spMkLst>
        </pc:spChg>
        <pc:spChg chg="mod">
          <ac:chgData name="Justina Ojom" userId="cbdaed7d-8d45-4372-a16a-f3f8900c2f45" providerId="ADAL" clId="{8B58EE74-A6A5-42C6-9AB3-F52FC267C7F5}" dt="2023-03-02T12:02:08.026" v="10440" actId="571"/>
          <ac:spMkLst>
            <pc:docMk/>
            <pc:sldMk cId="2047945897" sldId="456"/>
            <ac:spMk id="103" creationId="{A7F67655-C877-F19B-F098-1E05BEFE20C9}"/>
          </ac:spMkLst>
        </pc:spChg>
        <pc:spChg chg="mod">
          <ac:chgData name="Justina Ojom" userId="cbdaed7d-8d45-4372-a16a-f3f8900c2f45" providerId="ADAL" clId="{8B58EE74-A6A5-42C6-9AB3-F52FC267C7F5}" dt="2023-03-02T12:02:08.026" v="10440" actId="571"/>
          <ac:spMkLst>
            <pc:docMk/>
            <pc:sldMk cId="2047945897" sldId="456"/>
            <ac:spMk id="104" creationId="{A7E691DD-4F88-0489-4D53-4433B7991E96}"/>
          </ac:spMkLst>
        </pc:spChg>
        <pc:spChg chg="mod">
          <ac:chgData name="Justina Ojom" userId="cbdaed7d-8d45-4372-a16a-f3f8900c2f45" providerId="ADAL" clId="{8B58EE74-A6A5-42C6-9AB3-F52FC267C7F5}" dt="2023-03-02T12:02:10.433" v="10441" actId="571"/>
          <ac:spMkLst>
            <pc:docMk/>
            <pc:sldMk cId="2047945897" sldId="456"/>
            <ac:spMk id="109" creationId="{19F24D40-4FAB-F19F-C673-6A61CFF94F0F}"/>
          </ac:spMkLst>
        </pc:spChg>
        <pc:spChg chg="mod">
          <ac:chgData name="Justina Ojom" userId="cbdaed7d-8d45-4372-a16a-f3f8900c2f45" providerId="ADAL" clId="{8B58EE74-A6A5-42C6-9AB3-F52FC267C7F5}" dt="2023-03-02T12:02:10.433" v="10441" actId="571"/>
          <ac:spMkLst>
            <pc:docMk/>
            <pc:sldMk cId="2047945897" sldId="456"/>
            <ac:spMk id="110" creationId="{CBAFDA5C-CD9A-5935-5275-F91BB2FA7310}"/>
          </ac:spMkLst>
        </pc:spChg>
        <pc:spChg chg="mod">
          <ac:chgData name="Justina Ojom" userId="cbdaed7d-8d45-4372-a16a-f3f8900c2f45" providerId="ADAL" clId="{8B58EE74-A6A5-42C6-9AB3-F52FC267C7F5}" dt="2023-03-02T12:02:10.433" v="10441" actId="571"/>
          <ac:spMkLst>
            <pc:docMk/>
            <pc:sldMk cId="2047945897" sldId="456"/>
            <ac:spMk id="111" creationId="{419D754B-5925-DE86-5AA1-405FC988B47B}"/>
          </ac:spMkLst>
        </pc:spChg>
        <pc:spChg chg="mod">
          <ac:chgData name="Justina Ojom" userId="cbdaed7d-8d45-4372-a16a-f3f8900c2f45" providerId="ADAL" clId="{8B58EE74-A6A5-42C6-9AB3-F52FC267C7F5}" dt="2023-03-02T12:02:34.729" v="10452" actId="1076"/>
          <ac:spMkLst>
            <pc:docMk/>
            <pc:sldMk cId="2047945897" sldId="456"/>
            <ac:spMk id="112" creationId="{18F4AECD-4662-FCD9-5E9D-F4448525AD46}"/>
          </ac:spMkLst>
        </pc:spChg>
        <pc:spChg chg="mod">
          <ac:chgData name="Justina Ojom" userId="cbdaed7d-8d45-4372-a16a-f3f8900c2f45" providerId="ADAL" clId="{8B58EE74-A6A5-42C6-9AB3-F52FC267C7F5}" dt="2023-03-02T12:02:34.729" v="10452" actId="1076"/>
          <ac:spMkLst>
            <pc:docMk/>
            <pc:sldMk cId="2047945897" sldId="456"/>
            <ac:spMk id="113" creationId="{D7B05B23-E670-0ED4-46D1-608F80BECD38}"/>
          </ac:spMkLst>
        </pc:spChg>
        <pc:spChg chg="mod">
          <ac:chgData name="Justina Ojom" userId="cbdaed7d-8d45-4372-a16a-f3f8900c2f45" providerId="ADAL" clId="{8B58EE74-A6A5-42C6-9AB3-F52FC267C7F5}" dt="2023-03-02T12:02:28.566" v="10451" actId="14100"/>
          <ac:spMkLst>
            <pc:docMk/>
            <pc:sldMk cId="2047945897" sldId="456"/>
            <ac:spMk id="115" creationId="{82E95898-7F0E-BA82-6B8E-2A86830D04D8}"/>
          </ac:spMkLst>
        </pc:spChg>
        <pc:spChg chg="mod">
          <ac:chgData name="Justina Ojom" userId="cbdaed7d-8d45-4372-a16a-f3f8900c2f45" providerId="ADAL" clId="{8B58EE74-A6A5-42C6-9AB3-F52FC267C7F5}" dt="2023-03-02T12:02:19.499" v="10446" actId="571"/>
          <ac:spMkLst>
            <pc:docMk/>
            <pc:sldMk cId="2047945897" sldId="456"/>
            <ac:spMk id="116" creationId="{3C4E54AC-EBD1-05DA-C01D-6B79381234A2}"/>
          </ac:spMkLst>
        </pc:spChg>
        <pc:grpChg chg="add mod">
          <ac:chgData name="Justina Ojom" userId="cbdaed7d-8d45-4372-a16a-f3f8900c2f45" providerId="ADAL" clId="{8B58EE74-A6A5-42C6-9AB3-F52FC267C7F5}" dt="2023-03-02T12:00:05.606" v="10412" actId="207"/>
          <ac:grpSpMkLst>
            <pc:docMk/>
            <pc:sldMk cId="2047945897" sldId="456"/>
            <ac:grpSpMk id="3" creationId="{AE66BF0D-C298-925C-6455-F3211570E7CF}"/>
          </ac:grpSpMkLst>
        </pc:grpChg>
        <pc:grpChg chg="add mod">
          <ac:chgData name="Justina Ojom" userId="cbdaed7d-8d45-4372-a16a-f3f8900c2f45" providerId="ADAL" clId="{8B58EE74-A6A5-42C6-9AB3-F52FC267C7F5}" dt="2023-03-02T12:00:05.606" v="10412" actId="207"/>
          <ac:grpSpMkLst>
            <pc:docMk/>
            <pc:sldMk cId="2047945897" sldId="456"/>
            <ac:grpSpMk id="7" creationId="{3193D33C-6C6A-9849-F131-A4DA6BFA0253}"/>
          </ac:grpSpMkLst>
        </pc:grpChg>
        <pc:grpChg chg="del">
          <ac:chgData name="Justina Ojom" userId="cbdaed7d-8d45-4372-a16a-f3f8900c2f45" providerId="ADAL" clId="{8B58EE74-A6A5-42C6-9AB3-F52FC267C7F5}" dt="2023-03-02T11:59:16.886" v="10394" actId="478"/>
          <ac:grpSpMkLst>
            <pc:docMk/>
            <pc:sldMk cId="2047945897" sldId="456"/>
            <ac:grpSpMk id="9" creationId="{52BEC427-E31D-864F-331F-8221CB6091C9}"/>
          </ac:grpSpMkLst>
        </pc:grpChg>
        <pc:grpChg chg="mod">
          <ac:chgData name="Justina Ojom" userId="cbdaed7d-8d45-4372-a16a-f3f8900c2f45" providerId="ADAL" clId="{8B58EE74-A6A5-42C6-9AB3-F52FC267C7F5}" dt="2023-03-02T12:00:05.606" v="10412" actId="207"/>
          <ac:grpSpMkLst>
            <pc:docMk/>
            <pc:sldMk cId="2047945897" sldId="456"/>
            <ac:grpSpMk id="24" creationId="{62BFB364-A740-8769-8A9A-BA050C94F2E0}"/>
          </ac:grpSpMkLst>
        </pc:grpChg>
        <pc:grpChg chg="del">
          <ac:chgData name="Justina Ojom" userId="cbdaed7d-8d45-4372-a16a-f3f8900c2f45" providerId="ADAL" clId="{8B58EE74-A6A5-42C6-9AB3-F52FC267C7F5}" dt="2023-03-02T11:59:08.967" v="10393" actId="478"/>
          <ac:grpSpMkLst>
            <pc:docMk/>
            <pc:sldMk cId="2047945897" sldId="456"/>
            <ac:grpSpMk id="26" creationId="{86CCF19C-731D-8036-D39A-972EC4C92DED}"/>
          </ac:grpSpMkLst>
        </pc:grpChg>
        <pc:grpChg chg="del">
          <ac:chgData name="Justina Ojom" userId="cbdaed7d-8d45-4372-a16a-f3f8900c2f45" providerId="ADAL" clId="{8B58EE74-A6A5-42C6-9AB3-F52FC267C7F5}" dt="2023-03-02T11:57:56.864" v="10369" actId="478"/>
          <ac:grpSpMkLst>
            <pc:docMk/>
            <pc:sldMk cId="2047945897" sldId="456"/>
            <ac:grpSpMk id="36" creationId="{72732467-D73B-9C87-9AE9-5F9944C69BC2}"/>
          </ac:grpSpMkLst>
        </pc:grpChg>
        <pc:grpChg chg="del">
          <ac:chgData name="Justina Ojom" userId="cbdaed7d-8d45-4372-a16a-f3f8900c2f45" providerId="ADAL" clId="{8B58EE74-A6A5-42C6-9AB3-F52FC267C7F5}" dt="2023-03-02T11:57:56.864" v="10369" actId="478"/>
          <ac:grpSpMkLst>
            <pc:docMk/>
            <pc:sldMk cId="2047945897" sldId="456"/>
            <ac:grpSpMk id="39" creationId="{ABF36685-0484-38AC-AD6C-FC306854904F}"/>
          </ac:grpSpMkLst>
        </pc:grpChg>
        <pc:grpChg chg="add mod">
          <ac:chgData name="Justina Ojom" userId="cbdaed7d-8d45-4372-a16a-f3f8900c2f45" providerId="ADAL" clId="{8B58EE74-A6A5-42C6-9AB3-F52FC267C7F5}" dt="2023-03-02T12:02:43.071" v="10456" actId="1076"/>
          <ac:grpSpMkLst>
            <pc:docMk/>
            <pc:sldMk cId="2047945897" sldId="456"/>
            <ac:grpSpMk id="50" creationId="{4D89040F-A26B-A93C-4FB2-0F5C0D0D7FD5}"/>
          </ac:grpSpMkLst>
        </pc:grpChg>
        <pc:grpChg chg="add del mod">
          <ac:chgData name="Justina Ojom" userId="cbdaed7d-8d45-4372-a16a-f3f8900c2f45" providerId="ADAL" clId="{8B58EE74-A6A5-42C6-9AB3-F52FC267C7F5}" dt="2023-03-02T12:02:15.104" v="10444" actId="478"/>
          <ac:grpSpMkLst>
            <pc:docMk/>
            <pc:sldMk cId="2047945897" sldId="456"/>
            <ac:grpSpMk id="51" creationId="{96C8A31D-DC83-8EF9-FD8D-830D4107ACD8}"/>
          </ac:grpSpMkLst>
        </pc:grpChg>
        <pc:grpChg chg="mod">
          <ac:chgData name="Justina Ojom" userId="cbdaed7d-8d45-4372-a16a-f3f8900c2f45" providerId="ADAL" clId="{8B58EE74-A6A5-42C6-9AB3-F52FC267C7F5}" dt="2023-03-02T12:00:05.606" v="10412" actId="207"/>
          <ac:grpSpMkLst>
            <pc:docMk/>
            <pc:sldMk cId="2047945897" sldId="456"/>
            <ac:grpSpMk id="52" creationId="{E5DFA1DD-2D35-67F2-BD73-D806C8A43A3D}"/>
          </ac:grpSpMkLst>
        </pc:grpChg>
        <pc:grpChg chg="mod">
          <ac:chgData name="Justina Ojom" userId="cbdaed7d-8d45-4372-a16a-f3f8900c2f45" providerId="ADAL" clId="{8B58EE74-A6A5-42C6-9AB3-F52FC267C7F5}" dt="2023-03-02T12:00:05.606" v="10412" actId="207"/>
          <ac:grpSpMkLst>
            <pc:docMk/>
            <pc:sldMk cId="2047945897" sldId="456"/>
            <ac:grpSpMk id="53" creationId="{9FBE643B-228D-D4EF-AFD1-84BE5C64762C}"/>
          </ac:grpSpMkLst>
        </pc:grpChg>
        <pc:grpChg chg="mod">
          <ac:chgData name="Justina Ojom" userId="cbdaed7d-8d45-4372-a16a-f3f8900c2f45" providerId="ADAL" clId="{8B58EE74-A6A5-42C6-9AB3-F52FC267C7F5}" dt="2023-03-02T12:00:05.606" v="10412" actId="207"/>
          <ac:grpSpMkLst>
            <pc:docMk/>
            <pc:sldMk cId="2047945897" sldId="456"/>
            <ac:grpSpMk id="56" creationId="{36A4C5EA-5E20-59B9-9801-BDDE68216D77}"/>
          </ac:grpSpMkLst>
        </pc:grpChg>
        <pc:grpChg chg="add mod">
          <ac:chgData name="Justina Ojom" userId="cbdaed7d-8d45-4372-a16a-f3f8900c2f45" providerId="ADAL" clId="{8B58EE74-A6A5-42C6-9AB3-F52FC267C7F5}" dt="2023-03-02T12:00:40.305" v="10426" actId="1076"/>
          <ac:grpSpMkLst>
            <pc:docMk/>
            <pc:sldMk cId="2047945897" sldId="456"/>
            <ac:grpSpMk id="65" creationId="{C1DC34EB-3B7C-987C-5BAC-8433893DFBBB}"/>
          </ac:grpSpMkLst>
        </pc:grpChg>
        <pc:grpChg chg="mod">
          <ac:chgData name="Justina Ojom" userId="cbdaed7d-8d45-4372-a16a-f3f8900c2f45" providerId="ADAL" clId="{8B58EE74-A6A5-42C6-9AB3-F52FC267C7F5}" dt="2023-03-02T12:00:05.606" v="10412" actId="207"/>
          <ac:grpSpMkLst>
            <pc:docMk/>
            <pc:sldMk cId="2047945897" sldId="456"/>
            <ac:grpSpMk id="66" creationId="{D79A0129-5ECA-7F6E-2582-32CB4F15964A}"/>
          </ac:grpSpMkLst>
        </pc:grpChg>
        <pc:grpChg chg="mod">
          <ac:chgData name="Justina Ojom" userId="cbdaed7d-8d45-4372-a16a-f3f8900c2f45" providerId="ADAL" clId="{8B58EE74-A6A5-42C6-9AB3-F52FC267C7F5}" dt="2023-03-02T12:00:05.606" v="10412" actId="207"/>
          <ac:grpSpMkLst>
            <pc:docMk/>
            <pc:sldMk cId="2047945897" sldId="456"/>
            <ac:grpSpMk id="67" creationId="{8568598E-CC74-885E-10C2-D3F86D697A92}"/>
          </ac:grpSpMkLst>
        </pc:grpChg>
        <pc:grpChg chg="mod">
          <ac:chgData name="Justina Ojom" userId="cbdaed7d-8d45-4372-a16a-f3f8900c2f45" providerId="ADAL" clId="{8B58EE74-A6A5-42C6-9AB3-F52FC267C7F5}" dt="2023-03-02T12:00:05.606" v="10412" actId="207"/>
          <ac:grpSpMkLst>
            <pc:docMk/>
            <pc:sldMk cId="2047945897" sldId="456"/>
            <ac:grpSpMk id="68" creationId="{FE6A476F-1122-64A7-79CC-9253E7D9053C}"/>
          </ac:grpSpMkLst>
        </pc:grpChg>
        <pc:grpChg chg="add del mod">
          <ac:chgData name="Justina Ojom" userId="cbdaed7d-8d45-4372-a16a-f3f8900c2f45" providerId="ADAL" clId="{8B58EE74-A6A5-42C6-9AB3-F52FC267C7F5}" dt="2023-03-02T12:00:37.456" v="10425" actId="478"/>
          <ac:grpSpMkLst>
            <pc:docMk/>
            <pc:sldMk cId="2047945897" sldId="456"/>
            <ac:grpSpMk id="74" creationId="{16469F66-708A-7BBD-BD05-9D1E5147F03B}"/>
          </ac:grpSpMkLst>
        </pc:grpChg>
        <pc:grpChg chg="mod">
          <ac:chgData name="Justina Ojom" userId="cbdaed7d-8d45-4372-a16a-f3f8900c2f45" providerId="ADAL" clId="{8B58EE74-A6A5-42C6-9AB3-F52FC267C7F5}" dt="2023-03-02T12:00:05.606" v="10412" actId="207"/>
          <ac:grpSpMkLst>
            <pc:docMk/>
            <pc:sldMk cId="2047945897" sldId="456"/>
            <ac:grpSpMk id="75" creationId="{3A6C80EB-955A-AD67-786B-35CDC57D896C}"/>
          </ac:grpSpMkLst>
        </pc:grpChg>
        <pc:grpChg chg="mod">
          <ac:chgData name="Justina Ojom" userId="cbdaed7d-8d45-4372-a16a-f3f8900c2f45" providerId="ADAL" clId="{8B58EE74-A6A5-42C6-9AB3-F52FC267C7F5}" dt="2023-03-02T12:00:05.606" v="10412" actId="207"/>
          <ac:grpSpMkLst>
            <pc:docMk/>
            <pc:sldMk cId="2047945897" sldId="456"/>
            <ac:grpSpMk id="76" creationId="{09A3A62C-2C8B-E6FC-56F3-BD386194676A}"/>
          </ac:grpSpMkLst>
        </pc:grpChg>
        <pc:grpChg chg="mod">
          <ac:chgData name="Justina Ojom" userId="cbdaed7d-8d45-4372-a16a-f3f8900c2f45" providerId="ADAL" clId="{8B58EE74-A6A5-42C6-9AB3-F52FC267C7F5}" dt="2023-03-02T12:00:05.606" v="10412" actId="207"/>
          <ac:grpSpMkLst>
            <pc:docMk/>
            <pc:sldMk cId="2047945897" sldId="456"/>
            <ac:grpSpMk id="77" creationId="{66B165EB-C1B1-CE16-2D99-1B1C8DD762FE}"/>
          </ac:grpSpMkLst>
        </pc:grpChg>
        <pc:grpChg chg="add mod ord">
          <ac:chgData name="Justina Ojom" userId="cbdaed7d-8d45-4372-a16a-f3f8900c2f45" providerId="ADAL" clId="{8B58EE74-A6A5-42C6-9AB3-F52FC267C7F5}" dt="2023-03-02T12:00:40.305" v="10426" actId="1076"/>
          <ac:grpSpMkLst>
            <pc:docMk/>
            <pc:sldMk cId="2047945897" sldId="456"/>
            <ac:grpSpMk id="83" creationId="{9C6C7B7E-0B12-9A4B-1554-4B7F92032840}"/>
          </ac:grpSpMkLst>
        </pc:grpChg>
        <pc:grpChg chg="mod">
          <ac:chgData name="Justina Ojom" userId="cbdaed7d-8d45-4372-a16a-f3f8900c2f45" providerId="ADAL" clId="{8B58EE74-A6A5-42C6-9AB3-F52FC267C7F5}" dt="2023-03-02T11:59:53.960" v="10408" actId="207"/>
          <ac:grpSpMkLst>
            <pc:docMk/>
            <pc:sldMk cId="2047945897" sldId="456"/>
            <ac:grpSpMk id="84" creationId="{71CEC66D-B2C2-E222-F2FC-8AA99BB3DC1B}"/>
          </ac:grpSpMkLst>
        </pc:grpChg>
        <pc:grpChg chg="mod">
          <ac:chgData name="Justina Ojom" userId="cbdaed7d-8d45-4372-a16a-f3f8900c2f45" providerId="ADAL" clId="{8B58EE74-A6A5-42C6-9AB3-F52FC267C7F5}" dt="2023-03-02T11:59:53.960" v="10408" actId="207"/>
          <ac:grpSpMkLst>
            <pc:docMk/>
            <pc:sldMk cId="2047945897" sldId="456"/>
            <ac:grpSpMk id="85" creationId="{3A75A78F-A5EA-3D37-5F00-004B445E6A4C}"/>
          </ac:grpSpMkLst>
        </pc:grpChg>
        <pc:grpChg chg="mod">
          <ac:chgData name="Justina Ojom" userId="cbdaed7d-8d45-4372-a16a-f3f8900c2f45" providerId="ADAL" clId="{8B58EE74-A6A5-42C6-9AB3-F52FC267C7F5}" dt="2023-03-02T11:59:53.960" v="10408" actId="207"/>
          <ac:grpSpMkLst>
            <pc:docMk/>
            <pc:sldMk cId="2047945897" sldId="456"/>
            <ac:grpSpMk id="86" creationId="{37F17FFE-A457-73BA-569C-6DB5119C188A}"/>
          </ac:grpSpMkLst>
        </pc:grpChg>
        <pc:grpChg chg="add mod">
          <ac:chgData name="Justina Ojom" userId="cbdaed7d-8d45-4372-a16a-f3f8900c2f45" providerId="ADAL" clId="{8B58EE74-A6A5-42C6-9AB3-F52FC267C7F5}" dt="2023-03-02T12:01:12.104" v="10436" actId="1076"/>
          <ac:grpSpMkLst>
            <pc:docMk/>
            <pc:sldMk cId="2047945897" sldId="456"/>
            <ac:grpSpMk id="93" creationId="{5004A15E-9BC6-15BF-FAD5-6556908DDD38}"/>
          </ac:grpSpMkLst>
        </pc:grpChg>
        <pc:grpChg chg="add mod">
          <ac:chgData name="Justina Ojom" userId="cbdaed7d-8d45-4372-a16a-f3f8900c2f45" providerId="ADAL" clId="{8B58EE74-A6A5-42C6-9AB3-F52FC267C7F5}" dt="2023-03-02T12:02:37.020" v="10453" actId="164"/>
          <ac:grpSpMkLst>
            <pc:docMk/>
            <pc:sldMk cId="2047945897" sldId="456"/>
            <ac:grpSpMk id="96" creationId="{760E22B0-F8A1-4036-34E8-7FFD797BBA5B}"/>
          </ac:grpSpMkLst>
        </pc:grpChg>
        <pc:grpChg chg="add mod">
          <ac:chgData name="Justina Ojom" userId="cbdaed7d-8d45-4372-a16a-f3f8900c2f45" providerId="ADAL" clId="{8B58EE74-A6A5-42C6-9AB3-F52FC267C7F5}" dt="2023-03-02T12:02:37.020" v="10453" actId="164"/>
          <ac:grpSpMkLst>
            <pc:docMk/>
            <pc:sldMk cId="2047945897" sldId="456"/>
            <ac:grpSpMk id="99" creationId="{65E894B0-E87E-A3C1-2535-279C3F71846D}"/>
          </ac:grpSpMkLst>
        </pc:grpChg>
        <pc:grpChg chg="add mod">
          <ac:chgData name="Justina Ojom" userId="cbdaed7d-8d45-4372-a16a-f3f8900c2f45" providerId="ADAL" clId="{8B58EE74-A6A5-42C6-9AB3-F52FC267C7F5}" dt="2023-03-02T12:02:37.020" v="10453" actId="164"/>
          <ac:grpSpMkLst>
            <pc:docMk/>
            <pc:sldMk cId="2047945897" sldId="456"/>
            <ac:grpSpMk id="102" creationId="{FF81F99F-E80D-CA94-1D9F-76FC66AD1A1D}"/>
          </ac:grpSpMkLst>
        </pc:grpChg>
        <pc:grpChg chg="add mod">
          <ac:chgData name="Justina Ojom" userId="cbdaed7d-8d45-4372-a16a-f3f8900c2f45" providerId="ADAL" clId="{8B58EE74-A6A5-42C6-9AB3-F52FC267C7F5}" dt="2023-03-02T12:02:37.020" v="10453" actId="164"/>
          <ac:grpSpMkLst>
            <pc:docMk/>
            <pc:sldMk cId="2047945897" sldId="456"/>
            <ac:grpSpMk id="105" creationId="{A7F36404-BA93-4D3C-B3D1-8C5519C76D24}"/>
          </ac:grpSpMkLst>
        </pc:grpChg>
        <pc:grpChg chg="mod">
          <ac:chgData name="Justina Ojom" userId="cbdaed7d-8d45-4372-a16a-f3f8900c2f45" providerId="ADAL" clId="{8B58EE74-A6A5-42C6-9AB3-F52FC267C7F5}" dt="2023-03-02T12:02:10.433" v="10441" actId="571"/>
          <ac:grpSpMkLst>
            <pc:docMk/>
            <pc:sldMk cId="2047945897" sldId="456"/>
            <ac:grpSpMk id="106" creationId="{6FCF5B2D-07AF-906C-B5EA-29FDEFA9A12D}"/>
          </ac:grpSpMkLst>
        </pc:grpChg>
        <pc:grpChg chg="mod">
          <ac:chgData name="Justina Ojom" userId="cbdaed7d-8d45-4372-a16a-f3f8900c2f45" providerId="ADAL" clId="{8B58EE74-A6A5-42C6-9AB3-F52FC267C7F5}" dt="2023-03-02T12:02:10.433" v="10441" actId="571"/>
          <ac:grpSpMkLst>
            <pc:docMk/>
            <pc:sldMk cId="2047945897" sldId="456"/>
            <ac:grpSpMk id="107" creationId="{8F11D424-CF5B-E95F-B406-7B40111BB1B2}"/>
          </ac:grpSpMkLst>
        </pc:grpChg>
        <pc:grpChg chg="mod">
          <ac:chgData name="Justina Ojom" userId="cbdaed7d-8d45-4372-a16a-f3f8900c2f45" providerId="ADAL" clId="{8B58EE74-A6A5-42C6-9AB3-F52FC267C7F5}" dt="2023-03-02T12:02:10.433" v="10441" actId="571"/>
          <ac:grpSpMkLst>
            <pc:docMk/>
            <pc:sldMk cId="2047945897" sldId="456"/>
            <ac:grpSpMk id="108" creationId="{CE5B5EC0-1CEF-17F8-3A50-21A9FBD92B15}"/>
          </ac:grpSpMkLst>
        </pc:grpChg>
        <pc:grpChg chg="add mod">
          <ac:chgData name="Justina Ojom" userId="cbdaed7d-8d45-4372-a16a-f3f8900c2f45" providerId="ADAL" clId="{8B58EE74-A6A5-42C6-9AB3-F52FC267C7F5}" dt="2023-03-02T12:02:37.020" v="10453" actId="164"/>
          <ac:grpSpMkLst>
            <pc:docMk/>
            <pc:sldMk cId="2047945897" sldId="456"/>
            <ac:grpSpMk id="114" creationId="{4AD55F96-2EC8-95BF-EB58-A815E1C92C21}"/>
          </ac:grpSpMkLst>
        </pc:grpChg>
        <pc:grpChg chg="add mod">
          <ac:chgData name="Justina Ojom" userId="cbdaed7d-8d45-4372-a16a-f3f8900c2f45" providerId="ADAL" clId="{8B58EE74-A6A5-42C6-9AB3-F52FC267C7F5}" dt="2023-03-02T12:02:39.192" v="10455" actId="1076"/>
          <ac:grpSpMkLst>
            <pc:docMk/>
            <pc:sldMk cId="2047945897" sldId="456"/>
            <ac:grpSpMk id="117" creationId="{2445614D-2169-1137-3416-F18F30C8DCD3}"/>
          </ac:grpSpMkLst>
        </pc:grpChg>
        <pc:picChg chg="mod">
          <ac:chgData name="Justina Ojom" userId="cbdaed7d-8d45-4372-a16a-f3f8900c2f45" providerId="ADAL" clId="{8B58EE74-A6A5-42C6-9AB3-F52FC267C7F5}" dt="2023-03-02T12:03:02.990" v="10458" actId="1076"/>
          <ac:picMkLst>
            <pc:docMk/>
            <pc:sldMk cId="2047945897" sldId="456"/>
            <ac:picMk id="8" creationId="{37264E7B-7862-62DD-7FEA-CF04E628514D}"/>
          </ac:picMkLst>
        </pc:picChg>
      </pc:sldChg>
      <pc:sldChg chg="addSp delSp modSp mod modNotes modNotesTx">
        <pc:chgData name="Justina Ojom" userId="cbdaed7d-8d45-4372-a16a-f3f8900c2f45" providerId="ADAL" clId="{8B58EE74-A6A5-42C6-9AB3-F52FC267C7F5}" dt="2023-03-03T08:48:04.375" v="10954" actId="20577"/>
        <pc:sldMkLst>
          <pc:docMk/>
          <pc:sldMk cId="797875435" sldId="735"/>
        </pc:sldMkLst>
        <pc:spChg chg="mod">
          <ac:chgData name="Justina Ojom" userId="cbdaed7d-8d45-4372-a16a-f3f8900c2f45" providerId="ADAL" clId="{8B58EE74-A6A5-42C6-9AB3-F52FC267C7F5}" dt="2023-03-01T13:30:15.993" v="7569" actId="2711"/>
          <ac:spMkLst>
            <pc:docMk/>
            <pc:sldMk cId="797875435" sldId="735"/>
            <ac:spMk id="2" creationId="{3BF4FF40-CE4A-02A3-D5A7-91E0794015D2}"/>
          </ac:spMkLst>
        </pc:spChg>
        <pc:spChg chg="mod">
          <ac:chgData name="Justina Ojom" userId="cbdaed7d-8d45-4372-a16a-f3f8900c2f45" providerId="ADAL" clId="{8B58EE74-A6A5-42C6-9AB3-F52FC267C7F5}" dt="2023-03-01T13:30:15.993" v="7569" actId="2711"/>
          <ac:spMkLst>
            <pc:docMk/>
            <pc:sldMk cId="797875435" sldId="735"/>
            <ac:spMk id="4" creationId="{3860E5E0-FA66-4439-083D-491A810DBD85}"/>
          </ac:spMkLst>
        </pc:spChg>
        <pc:spChg chg="mod">
          <ac:chgData name="Justina Ojom" userId="cbdaed7d-8d45-4372-a16a-f3f8900c2f45" providerId="ADAL" clId="{8B58EE74-A6A5-42C6-9AB3-F52FC267C7F5}" dt="2023-03-02T11:20:28.304" v="9751" actId="1076"/>
          <ac:spMkLst>
            <pc:docMk/>
            <pc:sldMk cId="797875435" sldId="735"/>
            <ac:spMk id="6" creationId="{2F259A2B-386E-158B-4D51-CD54265B51BA}"/>
          </ac:spMkLst>
        </pc:spChg>
        <pc:spChg chg="del">
          <ac:chgData name="Justina Ojom" userId="cbdaed7d-8d45-4372-a16a-f3f8900c2f45" providerId="ADAL" clId="{8B58EE74-A6A5-42C6-9AB3-F52FC267C7F5}" dt="2023-03-01T13:30:06.516" v="7567" actId="478"/>
          <ac:spMkLst>
            <pc:docMk/>
            <pc:sldMk cId="797875435" sldId="735"/>
            <ac:spMk id="7" creationId="{E9D5150D-5BC6-722C-1283-4F5004A7884A}"/>
          </ac:spMkLst>
        </pc:spChg>
        <pc:spChg chg="mod">
          <ac:chgData name="Justina Ojom" userId="cbdaed7d-8d45-4372-a16a-f3f8900c2f45" providerId="ADAL" clId="{8B58EE74-A6A5-42C6-9AB3-F52FC267C7F5}" dt="2023-03-02T11:17:25.059" v="9717"/>
          <ac:spMkLst>
            <pc:docMk/>
            <pc:sldMk cId="797875435" sldId="735"/>
            <ac:spMk id="8" creationId="{1A99670B-E41D-E13A-1AFD-839C3E9EC004}"/>
          </ac:spMkLst>
        </pc:spChg>
        <pc:spChg chg="mod">
          <ac:chgData name="Justina Ojom" userId="cbdaed7d-8d45-4372-a16a-f3f8900c2f45" providerId="ADAL" clId="{8B58EE74-A6A5-42C6-9AB3-F52FC267C7F5}" dt="2023-03-02T11:17:25.059" v="9717"/>
          <ac:spMkLst>
            <pc:docMk/>
            <pc:sldMk cId="797875435" sldId="735"/>
            <ac:spMk id="9" creationId="{286244E7-AD1C-351B-40B7-6490C713772B}"/>
          </ac:spMkLst>
        </pc:spChg>
        <pc:spChg chg="mod">
          <ac:chgData name="Justina Ojom" userId="cbdaed7d-8d45-4372-a16a-f3f8900c2f45" providerId="ADAL" clId="{8B58EE74-A6A5-42C6-9AB3-F52FC267C7F5}" dt="2023-03-01T13:30:15.993" v="7569" actId="2711"/>
          <ac:spMkLst>
            <pc:docMk/>
            <pc:sldMk cId="797875435" sldId="735"/>
            <ac:spMk id="15" creationId="{68B00677-029F-B34A-3506-F995963E947B}"/>
          </ac:spMkLst>
        </pc:spChg>
        <pc:spChg chg="mod">
          <ac:chgData name="Justina Ojom" userId="cbdaed7d-8d45-4372-a16a-f3f8900c2f45" providerId="ADAL" clId="{8B58EE74-A6A5-42C6-9AB3-F52FC267C7F5}" dt="2023-03-01T13:30:15.993" v="7569" actId="2711"/>
          <ac:spMkLst>
            <pc:docMk/>
            <pc:sldMk cId="797875435" sldId="735"/>
            <ac:spMk id="16" creationId="{21E6C628-F026-9196-B8FD-883F396F435B}"/>
          </ac:spMkLst>
        </pc:spChg>
        <pc:spChg chg="mod">
          <ac:chgData name="Justina Ojom" userId="cbdaed7d-8d45-4372-a16a-f3f8900c2f45" providerId="ADAL" clId="{8B58EE74-A6A5-42C6-9AB3-F52FC267C7F5}" dt="2023-03-03T08:47:43.542" v="10922" actId="404"/>
          <ac:spMkLst>
            <pc:docMk/>
            <pc:sldMk cId="797875435" sldId="735"/>
            <ac:spMk id="17" creationId="{683F434F-B314-0397-7385-04C9301CEF84}"/>
          </ac:spMkLst>
        </pc:spChg>
        <pc:spChg chg="mod">
          <ac:chgData name="Justina Ojom" userId="cbdaed7d-8d45-4372-a16a-f3f8900c2f45" providerId="ADAL" clId="{8B58EE74-A6A5-42C6-9AB3-F52FC267C7F5}" dt="2023-03-01T13:30:15.993" v="7569" actId="2711"/>
          <ac:spMkLst>
            <pc:docMk/>
            <pc:sldMk cId="797875435" sldId="735"/>
            <ac:spMk id="18" creationId="{77BE70A9-F4E6-A883-E003-E80A950FD3B6}"/>
          </ac:spMkLst>
        </pc:spChg>
        <pc:spChg chg="mod">
          <ac:chgData name="Justina Ojom" userId="cbdaed7d-8d45-4372-a16a-f3f8900c2f45" providerId="ADAL" clId="{8B58EE74-A6A5-42C6-9AB3-F52FC267C7F5}" dt="2023-03-01T13:30:15.993" v="7569" actId="2711"/>
          <ac:spMkLst>
            <pc:docMk/>
            <pc:sldMk cId="797875435" sldId="735"/>
            <ac:spMk id="23" creationId="{C7230B66-360A-E116-986D-28049A13F698}"/>
          </ac:spMkLst>
        </pc:spChg>
        <pc:spChg chg="mod">
          <ac:chgData name="Justina Ojom" userId="cbdaed7d-8d45-4372-a16a-f3f8900c2f45" providerId="ADAL" clId="{8B58EE74-A6A5-42C6-9AB3-F52FC267C7F5}" dt="2023-03-01T13:30:15.993" v="7569" actId="2711"/>
          <ac:spMkLst>
            <pc:docMk/>
            <pc:sldMk cId="797875435" sldId="735"/>
            <ac:spMk id="24" creationId="{6D053928-98C9-6110-3F40-B66493302341}"/>
          </ac:spMkLst>
        </pc:spChg>
        <pc:spChg chg="mod">
          <ac:chgData name="Justina Ojom" userId="cbdaed7d-8d45-4372-a16a-f3f8900c2f45" providerId="ADAL" clId="{8B58EE74-A6A5-42C6-9AB3-F52FC267C7F5}" dt="2023-03-01T13:30:15.993" v="7569" actId="2711"/>
          <ac:spMkLst>
            <pc:docMk/>
            <pc:sldMk cId="797875435" sldId="735"/>
            <ac:spMk id="25" creationId="{1498E8CA-EE52-5D05-1164-35FF0EC3B48A}"/>
          </ac:spMkLst>
        </pc:spChg>
        <pc:spChg chg="mod">
          <ac:chgData name="Justina Ojom" userId="cbdaed7d-8d45-4372-a16a-f3f8900c2f45" providerId="ADAL" clId="{8B58EE74-A6A5-42C6-9AB3-F52FC267C7F5}" dt="2023-03-01T13:30:15.993" v="7569" actId="2711"/>
          <ac:spMkLst>
            <pc:docMk/>
            <pc:sldMk cId="797875435" sldId="735"/>
            <ac:spMk id="26" creationId="{E0493C87-1945-9EAF-39DF-3DE921B79252}"/>
          </ac:spMkLst>
        </pc:spChg>
        <pc:spChg chg="mod">
          <ac:chgData name="Justina Ojom" userId="cbdaed7d-8d45-4372-a16a-f3f8900c2f45" providerId="ADAL" clId="{8B58EE74-A6A5-42C6-9AB3-F52FC267C7F5}" dt="2023-03-01T13:30:15.993" v="7569" actId="2711"/>
          <ac:spMkLst>
            <pc:docMk/>
            <pc:sldMk cId="797875435" sldId="735"/>
            <ac:spMk id="27" creationId="{298074A0-0B2D-48D3-B17A-1CD680577FD3}"/>
          </ac:spMkLst>
        </pc:spChg>
        <pc:spChg chg="mod">
          <ac:chgData name="Justina Ojom" userId="cbdaed7d-8d45-4372-a16a-f3f8900c2f45" providerId="ADAL" clId="{8B58EE74-A6A5-42C6-9AB3-F52FC267C7F5}" dt="2023-03-01T13:30:15.993" v="7569" actId="2711"/>
          <ac:spMkLst>
            <pc:docMk/>
            <pc:sldMk cId="797875435" sldId="735"/>
            <ac:spMk id="28" creationId="{2DDC98B2-30E4-DB2C-7E03-2F1DA3ADC590}"/>
          </ac:spMkLst>
        </pc:spChg>
        <pc:spChg chg="mod">
          <ac:chgData name="Justina Ojom" userId="cbdaed7d-8d45-4372-a16a-f3f8900c2f45" providerId="ADAL" clId="{8B58EE74-A6A5-42C6-9AB3-F52FC267C7F5}" dt="2023-03-02T11:17:41.577" v="9719"/>
          <ac:spMkLst>
            <pc:docMk/>
            <pc:sldMk cId="797875435" sldId="735"/>
            <ac:spMk id="29" creationId="{691F9498-D8C3-C2F1-8CC2-0D629D925F19}"/>
          </ac:spMkLst>
        </pc:spChg>
        <pc:spChg chg="mod">
          <ac:chgData name="Justina Ojom" userId="cbdaed7d-8d45-4372-a16a-f3f8900c2f45" providerId="ADAL" clId="{8B58EE74-A6A5-42C6-9AB3-F52FC267C7F5}" dt="2023-03-02T11:17:41.577" v="9719"/>
          <ac:spMkLst>
            <pc:docMk/>
            <pc:sldMk cId="797875435" sldId="735"/>
            <ac:spMk id="30" creationId="{B996983F-9132-E2B4-ACDF-87E1855A1DC6}"/>
          </ac:spMkLst>
        </pc:spChg>
        <pc:spChg chg="mod">
          <ac:chgData name="Justina Ojom" userId="cbdaed7d-8d45-4372-a16a-f3f8900c2f45" providerId="ADAL" clId="{8B58EE74-A6A5-42C6-9AB3-F52FC267C7F5}" dt="2023-03-02T11:17:41.577" v="9719"/>
          <ac:spMkLst>
            <pc:docMk/>
            <pc:sldMk cId="797875435" sldId="735"/>
            <ac:spMk id="31" creationId="{E4FBF0E3-688D-F569-31AC-872F6CB3B359}"/>
          </ac:spMkLst>
        </pc:spChg>
        <pc:grpChg chg="add mod">
          <ac:chgData name="Justina Ojom" userId="cbdaed7d-8d45-4372-a16a-f3f8900c2f45" providerId="ADAL" clId="{8B58EE74-A6A5-42C6-9AB3-F52FC267C7F5}" dt="2023-03-01T13:30:06.738" v="7568"/>
          <ac:grpSpMkLst>
            <pc:docMk/>
            <pc:sldMk cId="797875435" sldId="735"/>
            <ac:grpSpMk id="3" creationId="{AA256C04-CD25-D159-B31D-35360AD3803E}"/>
          </ac:grpSpMkLst>
        </pc:grpChg>
        <pc:grpChg chg="mod">
          <ac:chgData name="Justina Ojom" userId="cbdaed7d-8d45-4372-a16a-f3f8900c2f45" providerId="ADAL" clId="{8B58EE74-A6A5-42C6-9AB3-F52FC267C7F5}" dt="2023-03-01T13:30:06.738" v="7568"/>
          <ac:grpSpMkLst>
            <pc:docMk/>
            <pc:sldMk cId="797875435" sldId="735"/>
            <ac:grpSpMk id="5" creationId="{EE0DE9E0-B67D-DA28-8A35-3B23B67F02CF}"/>
          </ac:grpSpMkLst>
        </pc:grpChg>
        <pc:grpChg chg="add mod">
          <ac:chgData name="Justina Ojom" userId="cbdaed7d-8d45-4372-a16a-f3f8900c2f45" providerId="ADAL" clId="{8B58EE74-A6A5-42C6-9AB3-F52FC267C7F5}" dt="2023-03-02T11:20:32.248" v="9752" actId="1076"/>
          <ac:grpSpMkLst>
            <pc:docMk/>
            <pc:sldMk cId="797875435" sldId="735"/>
            <ac:grpSpMk id="7" creationId="{DF5F3292-07E2-B27F-1312-5DE8BE6C355C}"/>
          </ac:grpSpMkLst>
        </pc:grpChg>
        <pc:grpChg chg="del">
          <ac:chgData name="Justina Ojom" userId="cbdaed7d-8d45-4372-a16a-f3f8900c2f45" providerId="ADAL" clId="{8B58EE74-A6A5-42C6-9AB3-F52FC267C7F5}" dt="2023-03-01T13:30:06.516" v="7567" actId="478"/>
          <ac:grpSpMkLst>
            <pc:docMk/>
            <pc:sldMk cId="797875435" sldId="735"/>
            <ac:grpSpMk id="8" creationId="{2A1DA0CC-1B63-C688-E157-2F94D16BE51E}"/>
          </ac:grpSpMkLst>
        </pc:grpChg>
        <pc:grpChg chg="del">
          <ac:chgData name="Justina Ojom" userId="cbdaed7d-8d45-4372-a16a-f3f8900c2f45" providerId="ADAL" clId="{8B58EE74-A6A5-42C6-9AB3-F52FC267C7F5}" dt="2023-03-02T11:17:24.755" v="9716" actId="478"/>
          <ac:grpSpMkLst>
            <pc:docMk/>
            <pc:sldMk cId="797875435" sldId="735"/>
            <ac:grpSpMk id="11" creationId="{58F0CE83-2ED8-03B1-35FD-372E16DC3570}"/>
          </ac:grpSpMkLst>
        </pc:grpChg>
        <pc:grpChg chg="mod">
          <ac:chgData name="Justina Ojom" userId="cbdaed7d-8d45-4372-a16a-f3f8900c2f45" providerId="ADAL" clId="{8B58EE74-A6A5-42C6-9AB3-F52FC267C7F5}" dt="2023-03-01T13:30:06.738" v="7568"/>
          <ac:grpSpMkLst>
            <pc:docMk/>
            <pc:sldMk cId="797875435" sldId="735"/>
            <ac:grpSpMk id="14" creationId="{25B11F42-345F-7A01-B274-0D2350C44FBA}"/>
          </ac:grpSpMkLst>
        </pc:grpChg>
        <pc:grpChg chg="del">
          <ac:chgData name="Justina Ojom" userId="cbdaed7d-8d45-4372-a16a-f3f8900c2f45" providerId="ADAL" clId="{8B58EE74-A6A5-42C6-9AB3-F52FC267C7F5}" dt="2023-03-01T13:30:06.516" v="7567" actId="478"/>
          <ac:grpSpMkLst>
            <pc:docMk/>
            <pc:sldMk cId="797875435" sldId="735"/>
            <ac:grpSpMk id="19" creationId="{6B6C2753-B3F7-5DE5-BFB9-AAB1ED208E95}"/>
          </ac:grpSpMkLst>
        </pc:grpChg>
        <pc:grpChg chg="add mod">
          <ac:chgData name="Justina Ojom" userId="cbdaed7d-8d45-4372-a16a-f3f8900c2f45" providerId="ADAL" clId="{8B58EE74-A6A5-42C6-9AB3-F52FC267C7F5}" dt="2023-03-02T11:20:32.248" v="9752" actId="1076"/>
          <ac:grpSpMkLst>
            <pc:docMk/>
            <pc:sldMk cId="797875435" sldId="735"/>
            <ac:grpSpMk id="21" creationId="{05FAE766-E55B-F654-0CA9-2EA659D53A5F}"/>
          </ac:grpSpMkLst>
        </pc:grpChg>
        <pc:picChg chg="add mod">
          <ac:chgData name="Justina Ojom" userId="cbdaed7d-8d45-4372-a16a-f3f8900c2f45" providerId="ADAL" clId="{8B58EE74-A6A5-42C6-9AB3-F52FC267C7F5}" dt="2023-03-02T11:20:32.248" v="9752" actId="1076"/>
          <ac:picMkLst>
            <pc:docMk/>
            <pc:sldMk cId="797875435" sldId="735"/>
            <ac:picMk id="10" creationId="{A611974A-0085-4A99-84C1-09BBBAA08DD2}"/>
          </ac:picMkLst>
        </pc:picChg>
        <pc:picChg chg="add mod">
          <ac:chgData name="Justina Ojom" userId="cbdaed7d-8d45-4372-a16a-f3f8900c2f45" providerId="ADAL" clId="{8B58EE74-A6A5-42C6-9AB3-F52FC267C7F5}" dt="2023-03-02T11:20:32.248" v="9752" actId="1076"/>
          <ac:picMkLst>
            <pc:docMk/>
            <pc:sldMk cId="797875435" sldId="735"/>
            <ac:picMk id="19" creationId="{006617C9-C0F1-1542-2FC8-C3D1D2BA414B}"/>
          </ac:picMkLst>
        </pc:picChg>
        <pc:picChg chg="add mod">
          <ac:chgData name="Justina Ojom" userId="cbdaed7d-8d45-4372-a16a-f3f8900c2f45" providerId="ADAL" clId="{8B58EE74-A6A5-42C6-9AB3-F52FC267C7F5}" dt="2023-03-02T11:20:32.248" v="9752" actId="1076"/>
          <ac:picMkLst>
            <pc:docMk/>
            <pc:sldMk cId="797875435" sldId="735"/>
            <ac:picMk id="20" creationId="{F4A80C4D-7800-0BDA-F0F5-FDB791039685}"/>
          </ac:picMkLst>
        </pc:picChg>
      </pc:sldChg>
      <pc:sldChg chg="addSp delSp modSp mod modNotes modNotesTx">
        <pc:chgData name="Justina Ojom" userId="cbdaed7d-8d45-4372-a16a-f3f8900c2f45" providerId="ADAL" clId="{8B58EE74-A6A5-42C6-9AB3-F52FC267C7F5}" dt="2023-03-02T10:50:01.811" v="9469" actId="1076"/>
        <pc:sldMkLst>
          <pc:docMk/>
          <pc:sldMk cId="1177165282" sldId="2825"/>
        </pc:sldMkLst>
        <pc:spChg chg="add mod">
          <ac:chgData name="Justina Ojom" userId="cbdaed7d-8d45-4372-a16a-f3f8900c2f45" providerId="ADAL" clId="{8B58EE74-A6A5-42C6-9AB3-F52FC267C7F5}" dt="2023-03-02T10:50:01.811" v="9469" actId="1076"/>
          <ac:spMkLst>
            <pc:docMk/>
            <pc:sldMk cId="1177165282" sldId="2825"/>
            <ac:spMk id="2" creationId="{68A826D9-E255-0B36-84EB-D63C0288FD68}"/>
          </ac:spMkLst>
        </pc:spChg>
        <pc:spChg chg="del mod">
          <ac:chgData name="Justina Ojom" userId="cbdaed7d-8d45-4372-a16a-f3f8900c2f45" providerId="ADAL" clId="{8B58EE74-A6A5-42C6-9AB3-F52FC267C7F5}" dt="2023-03-02T10:48:47.533" v="9433" actId="478"/>
          <ac:spMkLst>
            <pc:docMk/>
            <pc:sldMk cId="1177165282" sldId="2825"/>
            <ac:spMk id="3" creationId="{8F82080D-4CEF-1137-72EE-6E775894945A}"/>
          </ac:spMkLst>
        </pc:spChg>
        <pc:spChg chg="mod">
          <ac:chgData name="Justina Ojom" userId="cbdaed7d-8d45-4372-a16a-f3f8900c2f45" providerId="ADAL" clId="{8B58EE74-A6A5-42C6-9AB3-F52FC267C7F5}" dt="2023-03-02T10:50:01.811" v="9469" actId="1076"/>
          <ac:spMkLst>
            <pc:docMk/>
            <pc:sldMk cId="1177165282" sldId="2825"/>
            <ac:spMk id="4" creationId="{9502A013-B6EB-A57B-5E0F-5CDB6F42E7E8}"/>
          </ac:spMkLst>
        </pc:spChg>
        <pc:spChg chg="mod">
          <ac:chgData name="Justina Ojom" userId="cbdaed7d-8d45-4372-a16a-f3f8900c2f45" providerId="ADAL" clId="{8B58EE74-A6A5-42C6-9AB3-F52FC267C7F5}" dt="2023-03-02T10:49:30.167" v="9456" actId="207"/>
          <ac:spMkLst>
            <pc:docMk/>
            <pc:sldMk cId="1177165282" sldId="2825"/>
            <ac:spMk id="6" creationId="{764A5DE9-70EE-AF9B-3B31-7725796F816C}"/>
          </ac:spMkLst>
        </pc:spChg>
        <pc:spChg chg="mod">
          <ac:chgData name="Justina Ojom" userId="cbdaed7d-8d45-4372-a16a-f3f8900c2f45" providerId="ADAL" clId="{8B58EE74-A6A5-42C6-9AB3-F52FC267C7F5}" dt="2023-03-02T10:49:25.654" v="9455"/>
          <ac:spMkLst>
            <pc:docMk/>
            <pc:sldMk cId="1177165282" sldId="2825"/>
            <ac:spMk id="7" creationId="{14C54EBC-8600-6FF4-A26E-1F3C5A3D1EF0}"/>
          </ac:spMkLst>
        </pc:spChg>
        <pc:spChg chg="mod">
          <ac:chgData name="Justina Ojom" userId="cbdaed7d-8d45-4372-a16a-f3f8900c2f45" providerId="ADAL" clId="{8B58EE74-A6A5-42C6-9AB3-F52FC267C7F5}" dt="2023-03-02T10:49:37.862" v="9459" actId="571"/>
          <ac:spMkLst>
            <pc:docMk/>
            <pc:sldMk cId="1177165282" sldId="2825"/>
            <ac:spMk id="9" creationId="{3E0BA345-FC72-5773-D71D-73B4FDFC8A47}"/>
          </ac:spMkLst>
        </pc:spChg>
        <pc:spChg chg="mod">
          <ac:chgData name="Justina Ojom" userId="cbdaed7d-8d45-4372-a16a-f3f8900c2f45" providerId="ADAL" clId="{8B58EE74-A6A5-42C6-9AB3-F52FC267C7F5}" dt="2023-03-02T10:49:37.862" v="9459" actId="571"/>
          <ac:spMkLst>
            <pc:docMk/>
            <pc:sldMk cId="1177165282" sldId="2825"/>
            <ac:spMk id="10" creationId="{5D6BB419-0854-425D-7719-7AE6C0F22F62}"/>
          </ac:spMkLst>
        </pc:spChg>
        <pc:spChg chg="mod">
          <ac:chgData name="Justina Ojom" userId="cbdaed7d-8d45-4372-a16a-f3f8900c2f45" providerId="ADAL" clId="{8B58EE74-A6A5-42C6-9AB3-F52FC267C7F5}" dt="2023-03-02T10:49:43.082" v="9461" actId="571"/>
          <ac:spMkLst>
            <pc:docMk/>
            <pc:sldMk cId="1177165282" sldId="2825"/>
            <ac:spMk id="12" creationId="{0A9DF0B5-6729-1811-8FD7-0D85D44CDE7D}"/>
          </ac:spMkLst>
        </pc:spChg>
        <pc:spChg chg="mod">
          <ac:chgData name="Justina Ojom" userId="cbdaed7d-8d45-4372-a16a-f3f8900c2f45" providerId="ADAL" clId="{8B58EE74-A6A5-42C6-9AB3-F52FC267C7F5}" dt="2023-03-02T10:49:43.082" v="9461" actId="571"/>
          <ac:spMkLst>
            <pc:docMk/>
            <pc:sldMk cId="1177165282" sldId="2825"/>
            <ac:spMk id="13" creationId="{CC51FD49-6CB3-7D95-4715-D53D8CB81477}"/>
          </ac:spMkLst>
        </pc:spChg>
        <pc:spChg chg="mod">
          <ac:chgData name="Justina Ojom" userId="cbdaed7d-8d45-4372-a16a-f3f8900c2f45" providerId="ADAL" clId="{8B58EE74-A6A5-42C6-9AB3-F52FC267C7F5}" dt="2023-03-02T10:49:48.946" v="9464" actId="571"/>
          <ac:spMkLst>
            <pc:docMk/>
            <pc:sldMk cId="1177165282" sldId="2825"/>
            <ac:spMk id="15" creationId="{4EF3DAD5-2A9C-6755-0179-DDCFC2DE959E}"/>
          </ac:spMkLst>
        </pc:spChg>
        <pc:spChg chg="mod">
          <ac:chgData name="Justina Ojom" userId="cbdaed7d-8d45-4372-a16a-f3f8900c2f45" providerId="ADAL" clId="{8B58EE74-A6A5-42C6-9AB3-F52FC267C7F5}" dt="2023-03-02T10:49:48.946" v="9464" actId="571"/>
          <ac:spMkLst>
            <pc:docMk/>
            <pc:sldMk cId="1177165282" sldId="2825"/>
            <ac:spMk id="16" creationId="{39BAAEB5-C082-DE7A-795D-12EA02FCC199}"/>
          </ac:spMkLst>
        </pc:spChg>
        <pc:spChg chg="mod">
          <ac:chgData name="Justina Ojom" userId="cbdaed7d-8d45-4372-a16a-f3f8900c2f45" providerId="ADAL" clId="{8B58EE74-A6A5-42C6-9AB3-F52FC267C7F5}" dt="2023-03-02T10:49:51.827" v="9465" actId="571"/>
          <ac:spMkLst>
            <pc:docMk/>
            <pc:sldMk cId="1177165282" sldId="2825"/>
            <ac:spMk id="18" creationId="{14D97737-6F6D-79A7-16EA-A67B47F53B86}"/>
          </ac:spMkLst>
        </pc:spChg>
        <pc:spChg chg="mod">
          <ac:chgData name="Justina Ojom" userId="cbdaed7d-8d45-4372-a16a-f3f8900c2f45" providerId="ADAL" clId="{8B58EE74-A6A5-42C6-9AB3-F52FC267C7F5}" dt="2023-03-02T10:49:51.827" v="9465" actId="571"/>
          <ac:spMkLst>
            <pc:docMk/>
            <pc:sldMk cId="1177165282" sldId="2825"/>
            <ac:spMk id="19" creationId="{FA863379-78B5-9D69-6050-6D8400F9B77C}"/>
          </ac:spMkLst>
        </pc:spChg>
        <pc:spChg chg="mod">
          <ac:chgData name="Justina Ojom" userId="cbdaed7d-8d45-4372-a16a-f3f8900c2f45" providerId="ADAL" clId="{8B58EE74-A6A5-42C6-9AB3-F52FC267C7F5}" dt="2023-03-02T10:49:55.803" v="9466" actId="571"/>
          <ac:spMkLst>
            <pc:docMk/>
            <pc:sldMk cId="1177165282" sldId="2825"/>
            <ac:spMk id="21" creationId="{BF9CD1F8-2541-258E-273D-D6EFBA50B311}"/>
          </ac:spMkLst>
        </pc:spChg>
        <pc:spChg chg="mod">
          <ac:chgData name="Justina Ojom" userId="cbdaed7d-8d45-4372-a16a-f3f8900c2f45" providerId="ADAL" clId="{8B58EE74-A6A5-42C6-9AB3-F52FC267C7F5}" dt="2023-03-02T10:49:55.803" v="9466" actId="571"/>
          <ac:spMkLst>
            <pc:docMk/>
            <pc:sldMk cId="1177165282" sldId="2825"/>
            <ac:spMk id="22" creationId="{3A497BCC-F30B-E5C4-7CF0-A979F2453E3B}"/>
          </ac:spMkLst>
        </pc:spChg>
        <pc:spChg chg="mod">
          <ac:chgData name="Justina Ojom" userId="cbdaed7d-8d45-4372-a16a-f3f8900c2f45" providerId="ADAL" clId="{8B58EE74-A6A5-42C6-9AB3-F52FC267C7F5}" dt="2023-03-01T13:29:34.137" v="7560" actId="2711"/>
          <ac:spMkLst>
            <pc:docMk/>
            <pc:sldMk cId="1177165282" sldId="2825"/>
            <ac:spMk id="32" creationId="{018DEDA9-988A-4F70-B2DE-A423BE94BAA4}"/>
          </ac:spMkLst>
        </pc:spChg>
        <pc:grpChg chg="add mod">
          <ac:chgData name="Justina Ojom" userId="cbdaed7d-8d45-4372-a16a-f3f8900c2f45" providerId="ADAL" clId="{8B58EE74-A6A5-42C6-9AB3-F52FC267C7F5}" dt="2023-03-02T10:50:01.811" v="9469" actId="1076"/>
          <ac:grpSpMkLst>
            <pc:docMk/>
            <pc:sldMk cId="1177165282" sldId="2825"/>
            <ac:grpSpMk id="5" creationId="{DCDB165A-8251-CEEC-AD09-9C860FDF0EDB}"/>
          </ac:grpSpMkLst>
        </pc:grpChg>
        <pc:grpChg chg="add mod">
          <ac:chgData name="Justina Ojom" userId="cbdaed7d-8d45-4372-a16a-f3f8900c2f45" providerId="ADAL" clId="{8B58EE74-A6A5-42C6-9AB3-F52FC267C7F5}" dt="2023-03-02T10:50:01.811" v="9469" actId="1076"/>
          <ac:grpSpMkLst>
            <pc:docMk/>
            <pc:sldMk cId="1177165282" sldId="2825"/>
            <ac:grpSpMk id="8" creationId="{9BFD5F23-E685-7D58-8956-6076EC73058E}"/>
          </ac:grpSpMkLst>
        </pc:grpChg>
        <pc:grpChg chg="add mod">
          <ac:chgData name="Justina Ojom" userId="cbdaed7d-8d45-4372-a16a-f3f8900c2f45" providerId="ADAL" clId="{8B58EE74-A6A5-42C6-9AB3-F52FC267C7F5}" dt="2023-03-02T10:50:01.811" v="9469" actId="1076"/>
          <ac:grpSpMkLst>
            <pc:docMk/>
            <pc:sldMk cId="1177165282" sldId="2825"/>
            <ac:grpSpMk id="11" creationId="{DB123059-6891-6DA6-A796-0F7B45DB092D}"/>
          </ac:grpSpMkLst>
        </pc:grpChg>
        <pc:grpChg chg="add mod">
          <ac:chgData name="Justina Ojom" userId="cbdaed7d-8d45-4372-a16a-f3f8900c2f45" providerId="ADAL" clId="{8B58EE74-A6A5-42C6-9AB3-F52FC267C7F5}" dt="2023-03-02T10:50:01.811" v="9469" actId="1076"/>
          <ac:grpSpMkLst>
            <pc:docMk/>
            <pc:sldMk cId="1177165282" sldId="2825"/>
            <ac:grpSpMk id="14" creationId="{16DA5529-DC28-D472-E252-9414A43F581D}"/>
          </ac:grpSpMkLst>
        </pc:grpChg>
        <pc:grpChg chg="add mod">
          <ac:chgData name="Justina Ojom" userId="cbdaed7d-8d45-4372-a16a-f3f8900c2f45" providerId="ADAL" clId="{8B58EE74-A6A5-42C6-9AB3-F52FC267C7F5}" dt="2023-03-02T10:50:01.811" v="9469" actId="1076"/>
          <ac:grpSpMkLst>
            <pc:docMk/>
            <pc:sldMk cId="1177165282" sldId="2825"/>
            <ac:grpSpMk id="17" creationId="{69838FE3-6883-BE91-4980-6C025AEE472A}"/>
          </ac:grpSpMkLst>
        </pc:grpChg>
        <pc:grpChg chg="add mod">
          <ac:chgData name="Justina Ojom" userId="cbdaed7d-8d45-4372-a16a-f3f8900c2f45" providerId="ADAL" clId="{8B58EE74-A6A5-42C6-9AB3-F52FC267C7F5}" dt="2023-03-02T10:50:01.811" v="9469" actId="1076"/>
          <ac:grpSpMkLst>
            <pc:docMk/>
            <pc:sldMk cId="1177165282" sldId="2825"/>
            <ac:grpSpMk id="20" creationId="{62B475C2-34DA-EB1C-95A0-51A3602F1B77}"/>
          </ac:grpSpMkLst>
        </pc:grpChg>
      </pc:sldChg>
      <pc:sldChg chg="addSp delSp modSp mod delCm modNotes modNotesTx">
        <pc:chgData name="Justina Ojom" userId="cbdaed7d-8d45-4372-a16a-f3f8900c2f45" providerId="ADAL" clId="{8B58EE74-A6A5-42C6-9AB3-F52FC267C7F5}" dt="2023-03-02T11:45:42.153" v="10075" actId="20577"/>
        <pc:sldMkLst>
          <pc:docMk/>
          <pc:sldMk cId="3748839356" sldId="2826"/>
        </pc:sldMkLst>
        <pc:spChg chg="mod">
          <ac:chgData name="Justina Ojom" userId="cbdaed7d-8d45-4372-a16a-f3f8900c2f45" providerId="ADAL" clId="{8B58EE74-A6A5-42C6-9AB3-F52FC267C7F5}" dt="2023-03-01T13:29:37.575" v="7561" actId="2711"/>
          <ac:spMkLst>
            <pc:docMk/>
            <pc:sldMk cId="3748839356" sldId="2826"/>
            <ac:spMk id="2" creationId="{32CE0EE6-CFA5-4E73-2579-3E19F4436E66}"/>
          </ac:spMkLst>
        </pc:spChg>
        <pc:spChg chg="mod">
          <ac:chgData name="Justina Ojom" userId="cbdaed7d-8d45-4372-a16a-f3f8900c2f45" providerId="ADAL" clId="{8B58EE74-A6A5-42C6-9AB3-F52FC267C7F5}" dt="2023-03-02T11:04:26.525" v="9514" actId="207"/>
          <ac:spMkLst>
            <pc:docMk/>
            <pc:sldMk cId="3748839356" sldId="2826"/>
            <ac:spMk id="4" creationId="{54F680AD-4C33-EA7A-8078-D53319F72A6F}"/>
          </ac:spMkLst>
        </pc:spChg>
        <pc:spChg chg="mod">
          <ac:chgData name="Justina Ojom" userId="cbdaed7d-8d45-4372-a16a-f3f8900c2f45" providerId="ADAL" clId="{8B58EE74-A6A5-42C6-9AB3-F52FC267C7F5}" dt="2023-03-02T11:04:26.525" v="9514" actId="207"/>
          <ac:spMkLst>
            <pc:docMk/>
            <pc:sldMk cId="3748839356" sldId="2826"/>
            <ac:spMk id="5" creationId="{0827EEC2-92A5-4C78-D949-CFB60C6B533C}"/>
          </ac:spMkLst>
        </pc:spChg>
        <pc:spChg chg="mod">
          <ac:chgData name="Justina Ojom" userId="cbdaed7d-8d45-4372-a16a-f3f8900c2f45" providerId="ADAL" clId="{8B58EE74-A6A5-42C6-9AB3-F52FC267C7F5}" dt="2023-03-02T11:04:26.525" v="9514" actId="207"/>
          <ac:spMkLst>
            <pc:docMk/>
            <pc:sldMk cId="3748839356" sldId="2826"/>
            <ac:spMk id="6" creationId="{7CF55C57-B364-A46A-D51F-A57F8F6CD9C8}"/>
          </ac:spMkLst>
        </pc:spChg>
        <pc:spChg chg="add del mod">
          <ac:chgData name="Justina Ojom" userId="cbdaed7d-8d45-4372-a16a-f3f8900c2f45" providerId="ADAL" clId="{8B58EE74-A6A5-42C6-9AB3-F52FC267C7F5}" dt="2023-03-02T11:03:17.776" v="9495" actId="478"/>
          <ac:spMkLst>
            <pc:docMk/>
            <pc:sldMk cId="3748839356" sldId="2826"/>
            <ac:spMk id="7" creationId="{E239422A-01CC-7130-17D7-179CB1EE2CA3}"/>
          </ac:spMkLst>
        </pc:spChg>
        <pc:spChg chg="add del mod">
          <ac:chgData name="Justina Ojom" userId="cbdaed7d-8d45-4372-a16a-f3f8900c2f45" providerId="ADAL" clId="{8B58EE74-A6A5-42C6-9AB3-F52FC267C7F5}" dt="2023-03-02T11:03:06.719" v="9492" actId="478"/>
          <ac:spMkLst>
            <pc:docMk/>
            <pc:sldMk cId="3748839356" sldId="2826"/>
            <ac:spMk id="8" creationId="{28C8E05A-C393-F1F8-76E7-0E543A954A0D}"/>
          </ac:spMkLst>
        </pc:spChg>
        <pc:spChg chg="add del mod">
          <ac:chgData name="Justina Ojom" userId="cbdaed7d-8d45-4372-a16a-f3f8900c2f45" providerId="ADAL" clId="{8B58EE74-A6A5-42C6-9AB3-F52FC267C7F5}" dt="2023-03-02T11:03:06.007" v="9491" actId="478"/>
          <ac:spMkLst>
            <pc:docMk/>
            <pc:sldMk cId="3748839356" sldId="2826"/>
            <ac:spMk id="9" creationId="{695EA5EB-DB1A-E7B7-1D79-CCE4B04A88CE}"/>
          </ac:spMkLst>
        </pc:spChg>
        <pc:spChg chg="add del">
          <ac:chgData name="Justina Ojom" userId="cbdaed7d-8d45-4372-a16a-f3f8900c2f45" providerId="ADAL" clId="{8B58EE74-A6A5-42C6-9AB3-F52FC267C7F5}" dt="2023-03-02T11:03:16.080" v="9494" actId="478"/>
          <ac:spMkLst>
            <pc:docMk/>
            <pc:sldMk cId="3748839356" sldId="2826"/>
            <ac:spMk id="10" creationId="{8EFFB01A-F99A-0805-991E-2BC8B047277D}"/>
          </ac:spMkLst>
        </pc:spChg>
        <pc:spChg chg="add mod ord">
          <ac:chgData name="Justina Ojom" userId="cbdaed7d-8d45-4372-a16a-f3f8900c2f45" providerId="ADAL" clId="{8B58EE74-A6A5-42C6-9AB3-F52FC267C7F5}" dt="2023-03-02T11:45:42.153" v="10075" actId="20577"/>
          <ac:spMkLst>
            <pc:docMk/>
            <pc:sldMk cId="3748839356" sldId="2826"/>
            <ac:spMk id="11" creationId="{8519BB41-1A0E-15A4-28BB-BA412DD24158}"/>
          </ac:spMkLst>
        </pc:spChg>
        <pc:spChg chg="add mod">
          <ac:chgData name="Justina Ojom" userId="cbdaed7d-8d45-4372-a16a-f3f8900c2f45" providerId="ADAL" clId="{8B58EE74-A6A5-42C6-9AB3-F52FC267C7F5}" dt="2023-03-02T11:05:52.629" v="9548" actId="1076"/>
          <ac:spMkLst>
            <pc:docMk/>
            <pc:sldMk cId="3748839356" sldId="2826"/>
            <ac:spMk id="19" creationId="{BF9389FA-E9BC-55E4-2B97-A3EED12A72C5}"/>
          </ac:spMkLst>
        </pc:spChg>
        <pc:spChg chg="add mod">
          <ac:chgData name="Justina Ojom" userId="cbdaed7d-8d45-4372-a16a-f3f8900c2f45" providerId="ADAL" clId="{8B58EE74-A6A5-42C6-9AB3-F52FC267C7F5}" dt="2023-03-02T11:09:45" v="9555" actId="164"/>
          <ac:spMkLst>
            <pc:docMk/>
            <pc:sldMk cId="3748839356" sldId="2826"/>
            <ac:spMk id="20" creationId="{6E20015C-D3A5-FB3D-46A3-E0EFA9CE278A}"/>
          </ac:spMkLst>
        </pc:spChg>
        <pc:spChg chg="add mod">
          <ac:chgData name="Justina Ojom" userId="cbdaed7d-8d45-4372-a16a-f3f8900c2f45" providerId="ADAL" clId="{8B58EE74-A6A5-42C6-9AB3-F52FC267C7F5}" dt="2023-03-02T11:09:45" v="9555" actId="164"/>
          <ac:spMkLst>
            <pc:docMk/>
            <pc:sldMk cId="3748839356" sldId="2826"/>
            <ac:spMk id="21" creationId="{AED23B7D-7B7C-79AE-101A-3AAA62A2D69F}"/>
          </ac:spMkLst>
        </pc:spChg>
        <pc:spChg chg="del mod">
          <ac:chgData name="Justina Ojom" userId="cbdaed7d-8d45-4372-a16a-f3f8900c2f45" providerId="ADAL" clId="{8B58EE74-A6A5-42C6-9AB3-F52FC267C7F5}" dt="2023-03-02T11:05:14.016" v="9527" actId="478"/>
          <ac:spMkLst>
            <pc:docMk/>
            <pc:sldMk cId="3748839356" sldId="2826"/>
            <ac:spMk id="23" creationId="{4E9DC160-0283-3E54-B45D-1BEFE742D263}"/>
          </ac:spMkLst>
        </pc:spChg>
        <pc:spChg chg="mod">
          <ac:chgData name="Justina Ojom" userId="cbdaed7d-8d45-4372-a16a-f3f8900c2f45" providerId="ADAL" clId="{8B58EE74-A6A5-42C6-9AB3-F52FC267C7F5}" dt="2023-03-01T13:29:37.575" v="7561" actId="2711"/>
          <ac:spMkLst>
            <pc:docMk/>
            <pc:sldMk cId="3748839356" sldId="2826"/>
            <ac:spMk id="25" creationId="{73E8D6AB-8A28-D3C1-5345-16192D979E03}"/>
          </ac:spMkLst>
        </pc:spChg>
        <pc:spChg chg="mod">
          <ac:chgData name="Justina Ojom" userId="cbdaed7d-8d45-4372-a16a-f3f8900c2f45" providerId="ADAL" clId="{8B58EE74-A6A5-42C6-9AB3-F52FC267C7F5}" dt="2023-03-01T13:29:37.575" v="7561" actId="2711"/>
          <ac:spMkLst>
            <pc:docMk/>
            <pc:sldMk cId="3748839356" sldId="2826"/>
            <ac:spMk id="26" creationId="{C4DB4FE4-E456-2D87-A8C3-023C5D8939C7}"/>
          </ac:spMkLst>
        </pc:spChg>
        <pc:spChg chg="mod">
          <ac:chgData name="Justina Ojom" userId="cbdaed7d-8d45-4372-a16a-f3f8900c2f45" providerId="ADAL" clId="{8B58EE74-A6A5-42C6-9AB3-F52FC267C7F5}" dt="2023-03-01T13:29:37.575" v="7561" actId="2711"/>
          <ac:spMkLst>
            <pc:docMk/>
            <pc:sldMk cId="3748839356" sldId="2826"/>
            <ac:spMk id="27" creationId="{280F647E-973A-885A-5ECF-1E354188AF82}"/>
          </ac:spMkLst>
        </pc:spChg>
        <pc:spChg chg="mod">
          <ac:chgData name="Justina Ojom" userId="cbdaed7d-8d45-4372-a16a-f3f8900c2f45" providerId="ADAL" clId="{8B58EE74-A6A5-42C6-9AB3-F52FC267C7F5}" dt="2023-03-02T11:09:51.011" v="9558" actId="571"/>
          <ac:spMkLst>
            <pc:docMk/>
            <pc:sldMk cId="3748839356" sldId="2826"/>
            <ac:spMk id="29" creationId="{EB91181B-74A5-105B-5BD4-F6AE2268BF3A}"/>
          </ac:spMkLst>
        </pc:spChg>
        <pc:spChg chg="mod">
          <ac:chgData name="Justina Ojom" userId="cbdaed7d-8d45-4372-a16a-f3f8900c2f45" providerId="ADAL" clId="{8B58EE74-A6A5-42C6-9AB3-F52FC267C7F5}" dt="2023-03-02T11:09:51.011" v="9558" actId="571"/>
          <ac:spMkLst>
            <pc:docMk/>
            <pc:sldMk cId="3748839356" sldId="2826"/>
            <ac:spMk id="30" creationId="{AD3EF97C-A86A-C57F-036C-561D1399A8DD}"/>
          </ac:spMkLst>
        </pc:spChg>
        <pc:spChg chg="del mod">
          <ac:chgData name="Justina Ojom" userId="cbdaed7d-8d45-4372-a16a-f3f8900c2f45" providerId="ADAL" clId="{8B58EE74-A6A5-42C6-9AB3-F52FC267C7F5}" dt="2023-03-02T11:01:53.081" v="9470" actId="478"/>
          <ac:spMkLst>
            <pc:docMk/>
            <pc:sldMk cId="3748839356" sldId="2826"/>
            <ac:spMk id="32" creationId="{18E44871-6E7A-F5A3-FA19-B7E8001DB199}"/>
          </ac:spMkLst>
        </pc:spChg>
        <pc:spChg chg="del mod">
          <ac:chgData name="Justina Ojom" userId="cbdaed7d-8d45-4372-a16a-f3f8900c2f45" providerId="ADAL" clId="{8B58EE74-A6A5-42C6-9AB3-F52FC267C7F5}" dt="2023-03-02T11:01:53.081" v="9470" actId="478"/>
          <ac:spMkLst>
            <pc:docMk/>
            <pc:sldMk cId="3748839356" sldId="2826"/>
            <ac:spMk id="33" creationId="{9B937571-49FE-3996-281F-DF6D99311B4D}"/>
          </ac:spMkLst>
        </pc:spChg>
        <pc:spChg chg="add del mod">
          <ac:chgData name="Justina Ojom" userId="cbdaed7d-8d45-4372-a16a-f3f8900c2f45" providerId="ADAL" clId="{8B58EE74-A6A5-42C6-9AB3-F52FC267C7F5}" dt="2023-03-02T11:09:59.033" v="9562"/>
          <ac:spMkLst>
            <pc:docMk/>
            <pc:sldMk cId="3748839356" sldId="2826"/>
            <ac:spMk id="34" creationId="{6432667F-0511-BEAF-7A15-35F713C1C200}"/>
          </ac:spMkLst>
        </pc:spChg>
        <pc:spChg chg="del mod">
          <ac:chgData name="Justina Ojom" userId="cbdaed7d-8d45-4372-a16a-f3f8900c2f45" providerId="ADAL" clId="{8B58EE74-A6A5-42C6-9AB3-F52FC267C7F5}" dt="2023-03-02T11:05:45.780" v="9540" actId="478"/>
          <ac:spMkLst>
            <pc:docMk/>
            <pc:sldMk cId="3748839356" sldId="2826"/>
            <ac:spMk id="36" creationId="{295B358E-BD9B-9A1A-2C7F-5B1591F8DFE2}"/>
          </ac:spMkLst>
        </pc:spChg>
        <pc:spChg chg="add mod">
          <ac:chgData name="Justina Ojom" userId="cbdaed7d-8d45-4372-a16a-f3f8900c2f45" providerId="ADAL" clId="{8B58EE74-A6A5-42C6-9AB3-F52FC267C7F5}" dt="2023-03-02T11:10:14.958" v="9568" actId="164"/>
          <ac:spMkLst>
            <pc:docMk/>
            <pc:sldMk cId="3748839356" sldId="2826"/>
            <ac:spMk id="37" creationId="{D820DEFD-D710-F9D9-D744-A6F22DE4024E}"/>
          </ac:spMkLst>
        </pc:spChg>
        <pc:spChg chg="add del mod">
          <ac:chgData name="Justina Ojom" userId="cbdaed7d-8d45-4372-a16a-f3f8900c2f45" providerId="ADAL" clId="{8B58EE74-A6A5-42C6-9AB3-F52FC267C7F5}" dt="2023-03-02T11:45:30.313" v="10070" actId="478"/>
          <ac:spMkLst>
            <pc:docMk/>
            <pc:sldMk cId="3748839356" sldId="2826"/>
            <ac:spMk id="40" creationId="{C00DE6B1-DB94-B6F8-D672-D25B90B96850}"/>
          </ac:spMkLst>
        </pc:spChg>
        <pc:spChg chg="add del">
          <ac:chgData name="Justina Ojom" userId="cbdaed7d-8d45-4372-a16a-f3f8900c2f45" providerId="ADAL" clId="{8B58EE74-A6A5-42C6-9AB3-F52FC267C7F5}" dt="2023-03-02T11:45:36.281" v="10072" actId="22"/>
          <ac:spMkLst>
            <pc:docMk/>
            <pc:sldMk cId="3748839356" sldId="2826"/>
            <ac:spMk id="42" creationId="{95A3D522-B5A7-21FC-9AA1-2EF959663042}"/>
          </ac:spMkLst>
        </pc:spChg>
        <pc:grpChg chg="add mod ord">
          <ac:chgData name="Justina Ojom" userId="cbdaed7d-8d45-4372-a16a-f3f8900c2f45" providerId="ADAL" clId="{8B58EE74-A6A5-42C6-9AB3-F52FC267C7F5}" dt="2023-03-02T11:10:54.224" v="9580" actId="164"/>
          <ac:grpSpMkLst>
            <pc:docMk/>
            <pc:sldMk cId="3748839356" sldId="2826"/>
            <ac:grpSpMk id="3" creationId="{C6440EBE-50BC-FE1B-623F-E45B31876924}"/>
          </ac:grpSpMkLst>
        </pc:grpChg>
        <pc:grpChg chg="add mod">
          <ac:chgData name="Justina Ojom" userId="cbdaed7d-8d45-4372-a16a-f3f8900c2f45" providerId="ADAL" clId="{8B58EE74-A6A5-42C6-9AB3-F52FC267C7F5}" dt="2023-03-02T11:10:25.599" v="9571" actId="14100"/>
          <ac:grpSpMkLst>
            <pc:docMk/>
            <pc:sldMk cId="3748839356" sldId="2826"/>
            <ac:grpSpMk id="22" creationId="{A03B6176-D8F9-0DF6-5538-83D8A8773F0B}"/>
          </ac:grpSpMkLst>
        </pc:grpChg>
        <pc:grpChg chg="del">
          <ac:chgData name="Justina Ojom" userId="cbdaed7d-8d45-4372-a16a-f3f8900c2f45" providerId="ADAL" clId="{8B58EE74-A6A5-42C6-9AB3-F52FC267C7F5}" dt="2023-03-02T11:01:56.408" v="9471" actId="478"/>
          <ac:grpSpMkLst>
            <pc:docMk/>
            <pc:sldMk cId="3748839356" sldId="2826"/>
            <ac:grpSpMk id="24" creationId="{661E296F-3D87-1415-67DF-01F712385F14}"/>
          </ac:grpSpMkLst>
        </pc:grpChg>
        <pc:grpChg chg="add mod">
          <ac:chgData name="Justina Ojom" userId="cbdaed7d-8d45-4372-a16a-f3f8900c2f45" providerId="ADAL" clId="{8B58EE74-A6A5-42C6-9AB3-F52FC267C7F5}" dt="2023-03-02T11:10:14.958" v="9568" actId="164"/>
          <ac:grpSpMkLst>
            <pc:docMk/>
            <pc:sldMk cId="3748839356" sldId="2826"/>
            <ac:grpSpMk id="28" creationId="{745BFC72-D01A-D4F8-9190-D72B1ED419F0}"/>
          </ac:grpSpMkLst>
        </pc:grpChg>
        <pc:grpChg chg="add mod">
          <ac:chgData name="Justina Ojom" userId="cbdaed7d-8d45-4372-a16a-f3f8900c2f45" providerId="ADAL" clId="{8B58EE74-A6A5-42C6-9AB3-F52FC267C7F5}" dt="2023-03-02T11:10:25.599" v="9571" actId="14100"/>
          <ac:grpSpMkLst>
            <pc:docMk/>
            <pc:sldMk cId="3748839356" sldId="2826"/>
            <ac:grpSpMk id="38" creationId="{16198482-A6AF-051F-2D3B-C9538E0A8978}"/>
          </ac:grpSpMkLst>
        </pc:grpChg>
        <pc:grpChg chg="add mod">
          <ac:chgData name="Justina Ojom" userId="cbdaed7d-8d45-4372-a16a-f3f8900c2f45" providerId="ADAL" clId="{8B58EE74-A6A5-42C6-9AB3-F52FC267C7F5}" dt="2023-03-02T11:10:56.462" v="9581" actId="1076"/>
          <ac:grpSpMkLst>
            <pc:docMk/>
            <pc:sldMk cId="3748839356" sldId="2826"/>
            <ac:grpSpMk id="39" creationId="{D8D3B404-4C60-37ED-D149-4935378F675A}"/>
          </ac:grpSpMkLst>
        </pc:grpChg>
        <pc:picChg chg="add mod">
          <ac:chgData name="Justina Ojom" userId="cbdaed7d-8d45-4372-a16a-f3f8900c2f45" providerId="ADAL" clId="{8B58EE74-A6A5-42C6-9AB3-F52FC267C7F5}" dt="2023-03-02T11:11:10.367" v="9586" actId="1076"/>
          <ac:picMkLst>
            <pc:docMk/>
            <pc:sldMk cId="3748839356" sldId="2826"/>
            <ac:picMk id="13" creationId="{F3FA23A5-0F41-B774-C372-3EB9C739E5CE}"/>
          </ac:picMkLst>
        </pc:picChg>
        <pc:picChg chg="add mod">
          <ac:chgData name="Justina Ojom" userId="cbdaed7d-8d45-4372-a16a-f3f8900c2f45" providerId="ADAL" clId="{8B58EE74-A6A5-42C6-9AB3-F52FC267C7F5}" dt="2023-03-02T11:10:32.567" v="9574" actId="14100"/>
          <ac:picMkLst>
            <pc:docMk/>
            <pc:sldMk cId="3748839356" sldId="2826"/>
            <ac:picMk id="15" creationId="{AFF42237-2999-240E-C410-CA90709030A7}"/>
          </ac:picMkLst>
        </pc:picChg>
        <pc:picChg chg="add mod ord">
          <ac:chgData name="Justina Ojom" userId="cbdaed7d-8d45-4372-a16a-f3f8900c2f45" providerId="ADAL" clId="{8B58EE74-A6A5-42C6-9AB3-F52FC267C7F5}" dt="2023-03-02T11:10:54.224" v="9580" actId="164"/>
          <ac:picMkLst>
            <pc:docMk/>
            <pc:sldMk cId="3748839356" sldId="2826"/>
            <ac:picMk id="17" creationId="{A6BDE545-14D2-C91D-E36B-9905478359F5}"/>
          </ac:picMkLst>
        </pc:picChg>
        <pc:picChg chg="del mod">
          <ac:chgData name="Justina Ojom" userId="cbdaed7d-8d45-4372-a16a-f3f8900c2f45" providerId="ADAL" clId="{8B58EE74-A6A5-42C6-9AB3-F52FC267C7F5}" dt="2023-03-02T11:04:12.590" v="9508" actId="478"/>
          <ac:picMkLst>
            <pc:docMk/>
            <pc:sldMk cId="3748839356" sldId="2826"/>
            <ac:picMk id="31" creationId="{774E485E-06B1-3A9F-B04F-835B88069622}"/>
          </ac:picMkLst>
        </pc:picChg>
        <pc:picChg chg="del">
          <ac:chgData name="Justina Ojom" userId="cbdaed7d-8d45-4372-a16a-f3f8900c2f45" providerId="ADAL" clId="{8B58EE74-A6A5-42C6-9AB3-F52FC267C7F5}" dt="2023-03-02T11:03:44.047" v="9500" actId="478"/>
          <ac:picMkLst>
            <pc:docMk/>
            <pc:sldMk cId="3748839356" sldId="2826"/>
            <ac:picMk id="35" creationId="{1CB65232-13B8-93CF-E98C-588507A94E9C}"/>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1:10:48.418" v="9575"/>
              <pc2:cmMkLst xmlns:pc2="http://schemas.microsoft.com/office/powerpoint/2019/9/main/command">
                <pc:docMk/>
                <pc:sldMk cId="3748839356" sldId="2826"/>
                <pc2:cmMk id="{3F26A8A8-6B8D-4144-9E1D-BAA8E71903BF}"/>
              </pc2:cmMkLst>
            </pc226:cmChg>
          </p:ext>
        </pc:extLst>
      </pc:sldChg>
      <pc:sldChg chg="modSp mod modNotes modNotesTx">
        <pc:chgData name="Justina Ojom" userId="cbdaed7d-8d45-4372-a16a-f3f8900c2f45" providerId="ADAL" clId="{8B58EE74-A6A5-42C6-9AB3-F52FC267C7F5}" dt="2023-03-03T14:11:38.394" v="11228"/>
        <pc:sldMkLst>
          <pc:docMk/>
          <pc:sldMk cId="2161349853" sldId="2833"/>
        </pc:sldMkLst>
        <pc:spChg chg="mod">
          <ac:chgData name="Justina Ojom" userId="cbdaed7d-8d45-4372-a16a-f3f8900c2f45" providerId="ADAL" clId="{8B58EE74-A6A5-42C6-9AB3-F52FC267C7F5}" dt="2023-03-02T11:24:12.581" v="9827" actId="20577"/>
          <ac:spMkLst>
            <pc:docMk/>
            <pc:sldMk cId="2161349853" sldId="2833"/>
            <ac:spMk id="14" creationId="{77426308-FC57-4621-A22C-EE55960FBD64}"/>
          </ac:spMkLst>
        </pc:spChg>
        <pc:spChg chg="mod">
          <ac:chgData name="Justina Ojom" userId="cbdaed7d-8d45-4372-a16a-f3f8900c2f45" providerId="ADAL" clId="{8B58EE74-A6A5-42C6-9AB3-F52FC267C7F5}" dt="2023-03-03T14:09:53.222" v="11214" actId="1076"/>
          <ac:spMkLst>
            <pc:docMk/>
            <pc:sldMk cId="2161349853" sldId="2833"/>
            <ac:spMk id="57" creationId="{D62B3BE0-0F5B-4153-A0BA-E16ACFF0EE66}"/>
          </ac:spMkLst>
        </pc:spChg>
        <pc:spChg chg="mod">
          <ac:chgData name="Justina Ojom" userId="cbdaed7d-8d45-4372-a16a-f3f8900c2f45" providerId="ADAL" clId="{8B58EE74-A6A5-42C6-9AB3-F52FC267C7F5}" dt="2023-03-03T14:09:53.222" v="11214" actId="1076"/>
          <ac:spMkLst>
            <pc:docMk/>
            <pc:sldMk cId="2161349853" sldId="2833"/>
            <ac:spMk id="58" creationId="{4D4DABB9-F696-4666-9240-F14941B6206C}"/>
          </ac:spMkLst>
        </pc:spChg>
        <pc:spChg chg="mod">
          <ac:chgData name="Justina Ojom" userId="cbdaed7d-8d45-4372-a16a-f3f8900c2f45" providerId="ADAL" clId="{8B58EE74-A6A5-42C6-9AB3-F52FC267C7F5}" dt="2023-03-03T14:09:53.222" v="11214" actId="1076"/>
          <ac:spMkLst>
            <pc:docMk/>
            <pc:sldMk cId="2161349853" sldId="2833"/>
            <ac:spMk id="59" creationId="{71865365-E0D2-4F1C-94B2-26F808C53A89}"/>
          </ac:spMkLst>
        </pc:spChg>
        <pc:spChg chg="mod">
          <ac:chgData name="Justina Ojom" userId="cbdaed7d-8d45-4372-a16a-f3f8900c2f45" providerId="ADAL" clId="{8B58EE74-A6A5-42C6-9AB3-F52FC267C7F5}" dt="2023-03-02T11:24:10.914" v="9821" actId="1076"/>
          <ac:spMkLst>
            <pc:docMk/>
            <pc:sldMk cId="2161349853" sldId="2833"/>
            <ac:spMk id="60" creationId="{CA51DE7D-C4EB-4482-B9BD-8251CB38B67D}"/>
          </ac:spMkLst>
        </pc:spChg>
        <pc:spChg chg="mod">
          <ac:chgData name="Justina Ojom" userId="cbdaed7d-8d45-4372-a16a-f3f8900c2f45" providerId="ADAL" clId="{8B58EE74-A6A5-42C6-9AB3-F52FC267C7F5}" dt="2023-03-02T11:24:10.914" v="9821" actId="1076"/>
          <ac:spMkLst>
            <pc:docMk/>
            <pc:sldMk cId="2161349853" sldId="2833"/>
            <ac:spMk id="61" creationId="{ABD8A883-982A-4318-B4F5-7858ABDA3C3D}"/>
          </ac:spMkLst>
        </pc:spChg>
        <pc:spChg chg="mod">
          <ac:chgData name="Justina Ojom" userId="cbdaed7d-8d45-4372-a16a-f3f8900c2f45" providerId="ADAL" clId="{8B58EE74-A6A5-42C6-9AB3-F52FC267C7F5}" dt="2023-03-02T11:24:10.914" v="9821" actId="1076"/>
          <ac:spMkLst>
            <pc:docMk/>
            <pc:sldMk cId="2161349853" sldId="2833"/>
            <ac:spMk id="62" creationId="{F0DA2569-FB86-4902-B70A-F4F49A979B6B}"/>
          </ac:spMkLst>
        </pc:spChg>
      </pc:sldChg>
      <pc:sldChg chg="addSp delSp modSp mod modNotes modNotesTx">
        <pc:chgData name="Justina Ojom" userId="cbdaed7d-8d45-4372-a16a-f3f8900c2f45" providerId="ADAL" clId="{8B58EE74-A6A5-42C6-9AB3-F52FC267C7F5}" dt="2023-03-01T13:27:33.329" v="7538" actId="207"/>
        <pc:sldMkLst>
          <pc:docMk/>
          <pc:sldMk cId="1892389603" sldId="2882"/>
        </pc:sldMkLst>
        <pc:spChg chg="del">
          <ac:chgData name="Justina Ojom" userId="cbdaed7d-8d45-4372-a16a-f3f8900c2f45" providerId="ADAL" clId="{8B58EE74-A6A5-42C6-9AB3-F52FC267C7F5}" dt="2023-03-01T13:27:24.346" v="7536" actId="478"/>
          <ac:spMkLst>
            <pc:docMk/>
            <pc:sldMk cId="1892389603" sldId="2882"/>
            <ac:spMk id="2" creationId="{7AF475AE-AC21-F222-1819-AF1D5F35C6E9}"/>
          </ac:spMkLst>
        </pc:spChg>
        <pc:spChg chg="del">
          <ac:chgData name="Justina Ojom" userId="cbdaed7d-8d45-4372-a16a-f3f8900c2f45" providerId="ADAL" clId="{8B58EE74-A6A5-42C6-9AB3-F52FC267C7F5}" dt="2023-03-01T13:27:24.346" v="7536" actId="478"/>
          <ac:spMkLst>
            <pc:docMk/>
            <pc:sldMk cId="1892389603" sldId="2882"/>
            <ac:spMk id="3" creationId="{75254947-4E7B-B90A-E595-FA1CBBAD3E76}"/>
          </ac:spMkLst>
        </pc:spChg>
        <pc:spChg chg="del">
          <ac:chgData name="Justina Ojom" userId="cbdaed7d-8d45-4372-a16a-f3f8900c2f45" providerId="ADAL" clId="{8B58EE74-A6A5-42C6-9AB3-F52FC267C7F5}" dt="2023-03-01T13:27:24.346" v="7536" actId="478"/>
          <ac:spMkLst>
            <pc:docMk/>
            <pc:sldMk cId="1892389603" sldId="2882"/>
            <ac:spMk id="4" creationId="{B568D3A5-8269-E61B-EE6E-3C836626E5C1}"/>
          </ac:spMkLst>
        </pc:spChg>
        <pc:spChg chg="add mod">
          <ac:chgData name="Justina Ojom" userId="cbdaed7d-8d45-4372-a16a-f3f8900c2f45" providerId="ADAL" clId="{8B58EE74-A6A5-42C6-9AB3-F52FC267C7F5}" dt="2023-03-01T13:27:33.329" v="7538" actId="207"/>
          <ac:spMkLst>
            <pc:docMk/>
            <pc:sldMk cId="1892389603" sldId="2882"/>
            <ac:spMk id="5" creationId="{3AD0E0F2-AB27-F1FF-CEDD-B7E2EA852AC4}"/>
          </ac:spMkLst>
        </pc:spChg>
        <pc:spChg chg="add mod">
          <ac:chgData name="Justina Ojom" userId="cbdaed7d-8d45-4372-a16a-f3f8900c2f45" providerId="ADAL" clId="{8B58EE74-A6A5-42C6-9AB3-F52FC267C7F5}" dt="2023-03-01T13:27:29.580" v="7537"/>
          <ac:spMkLst>
            <pc:docMk/>
            <pc:sldMk cId="1892389603" sldId="2882"/>
            <ac:spMk id="6" creationId="{D59F24A0-9957-BE28-AFF6-80FB4E936855}"/>
          </ac:spMkLst>
        </pc:spChg>
        <pc:spChg chg="del">
          <ac:chgData name="Justina Ojom" userId="cbdaed7d-8d45-4372-a16a-f3f8900c2f45" providerId="ADAL" clId="{8B58EE74-A6A5-42C6-9AB3-F52FC267C7F5}" dt="2023-03-01T13:27:24.346" v="7536" actId="478"/>
          <ac:spMkLst>
            <pc:docMk/>
            <pc:sldMk cId="1892389603" sldId="2882"/>
            <ac:spMk id="734" creationId="{00000000-0000-0000-0000-000000000000}"/>
          </ac:spMkLst>
        </pc:spChg>
      </pc:sldChg>
      <pc:sldChg chg="addSp delSp modSp mod setBg modClrScheme chgLayout modNotes modNotesTx">
        <pc:chgData name="Justina Ojom" userId="cbdaed7d-8d45-4372-a16a-f3f8900c2f45" providerId="ADAL" clId="{8B58EE74-A6A5-42C6-9AB3-F52FC267C7F5}" dt="2023-03-01T13:03:50.622" v="7402" actId="478"/>
        <pc:sldMkLst>
          <pc:docMk/>
          <pc:sldMk cId="970085314" sldId="2887"/>
        </pc:sldMkLst>
        <pc:spChg chg="add del">
          <ac:chgData name="Justina Ojom" userId="cbdaed7d-8d45-4372-a16a-f3f8900c2f45" providerId="ADAL" clId="{8B58EE74-A6A5-42C6-9AB3-F52FC267C7F5}" dt="2023-03-01T13:03:35.784" v="7397" actId="22"/>
          <ac:spMkLst>
            <pc:docMk/>
            <pc:sldMk cId="970085314" sldId="2887"/>
            <ac:spMk id="3" creationId="{1C151519-2361-BCC2-AADD-2083DA57FCDA}"/>
          </ac:spMkLst>
        </pc:spChg>
        <pc:spChg chg="add mod">
          <ac:chgData name="Justina Ojom" userId="cbdaed7d-8d45-4372-a16a-f3f8900c2f45" providerId="ADAL" clId="{8B58EE74-A6A5-42C6-9AB3-F52FC267C7F5}" dt="2023-03-01T13:03:48.535" v="7401"/>
          <ac:spMkLst>
            <pc:docMk/>
            <pc:sldMk cId="970085314" sldId="2887"/>
            <ac:spMk id="4" creationId="{293D97BE-B21F-E048-529B-F85C58CA7947}"/>
          </ac:spMkLst>
        </pc:spChg>
        <pc:spChg chg="del mod ord">
          <ac:chgData name="Justina Ojom" userId="cbdaed7d-8d45-4372-a16a-f3f8900c2f45" providerId="ADAL" clId="{8B58EE74-A6A5-42C6-9AB3-F52FC267C7F5}" dt="2023-03-01T13:03:50.622" v="7402" actId="478"/>
          <ac:spMkLst>
            <pc:docMk/>
            <pc:sldMk cId="970085314" sldId="2887"/>
            <ac:spMk id="73" creationId="{564A277F-794B-4856-ADCA-B3D3341CBECB}"/>
          </ac:spMkLst>
        </pc:spChg>
      </pc:sldChg>
      <pc:sldChg chg="addSp delSp modSp mod modNotes modNotesTx">
        <pc:chgData name="Justina Ojom" userId="cbdaed7d-8d45-4372-a16a-f3f8900c2f45" providerId="ADAL" clId="{8B58EE74-A6A5-42C6-9AB3-F52FC267C7F5}" dt="2023-03-03T08:44:07.654" v="10796" actId="20577"/>
        <pc:sldMkLst>
          <pc:docMk/>
          <pc:sldMk cId="3651827324" sldId="2888"/>
        </pc:sldMkLst>
        <pc:spChg chg="del">
          <ac:chgData name="Justina Ojom" userId="cbdaed7d-8d45-4372-a16a-f3f8900c2f45" providerId="ADAL" clId="{8B58EE74-A6A5-42C6-9AB3-F52FC267C7F5}" dt="2023-03-01T13:18:41.371" v="7463" actId="478"/>
          <ac:spMkLst>
            <pc:docMk/>
            <pc:sldMk cId="3651827324" sldId="2888"/>
            <ac:spMk id="4" creationId="{F5FD58F0-9780-C22A-3A81-074C5B999B70}"/>
          </ac:spMkLst>
        </pc:spChg>
        <pc:spChg chg="mod">
          <ac:chgData name="Justina Ojom" userId="cbdaed7d-8d45-4372-a16a-f3f8900c2f45" providerId="ADAL" clId="{8B58EE74-A6A5-42C6-9AB3-F52FC267C7F5}" dt="2023-03-01T13:19:01.789" v="7467" actId="208"/>
          <ac:spMkLst>
            <pc:docMk/>
            <pc:sldMk cId="3651827324" sldId="2888"/>
            <ac:spMk id="12" creationId="{FF196D03-B15D-7BAC-6354-11157E4F294F}"/>
          </ac:spMkLst>
        </pc:spChg>
        <pc:spChg chg="mod">
          <ac:chgData name="Justina Ojom" userId="cbdaed7d-8d45-4372-a16a-f3f8900c2f45" providerId="ADAL" clId="{8B58EE74-A6A5-42C6-9AB3-F52FC267C7F5}" dt="2023-03-01T13:19:15.059" v="7469" actId="207"/>
          <ac:spMkLst>
            <pc:docMk/>
            <pc:sldMk cId="3651827324" sldId="2888"/>
            <ac:spMk id="16" creationId="{00AB49B2-DA36-495B-0E27-CD5AB503269B}"/>
          </ac:spMkLst>
        </pc:spChg>
        <pc:spChg chg="mod">
          <ac:chgData name="Justina Ojom" userId="cbdaed7d-8d45-4372-a16a-f3f8900c2f45" providerId="ADAL" clId="{8B58EE74-A6A5-42C6-9AB3-F52FC267C7F5}" dt="2023-03-01T13:19:15.059" v="7469" actId="207"/>
          <ac:spMkLst>
            <pc:docMk/>
            <pc:sldMk cId="3651827324" sldId="2888"/>
            <ac:spMk id="17" creationId="{5896B96B-2933-40AE-6D72-FD701083E4FE}"/>
          </ac:spMkLst>
        </pc:spChg>
        <pc:spChg chg="mod">
          <ac:chgData name="Justina Ojom" userId="cbdaed7d-8d45-4372-a16a-f3f8900c2f45" providerId="ADAL" clId="{8B58EE74-A6A5-42C6-9AB3-F52FC267C7F5}" dt="2023-03-01T13:19:15.059" v="7469" actId="207"/>
          <ac:spMkLst>
            <pc:docMk/>
            <pc:sldMk cId="3651827324" sldId="2888"/>
            <ac:spMk id="20" creationId="{A5DD1E16-0C35-7F82-ADA3-07DE9689AD48}"/>
          </ac:spMkLst>
        </pc:spChg>
        <pc:spChg chg="mod">
          <ac:chgData name="Justina Ojom" userId="cbdaed7d-8d45-4372-a16a-f3f8900c2f45" providerId="ADAL" clId="{8B58EE74-A6A5-42C6-9AB3-F52FC267C7F5}" dt="2023-03-01T13:19:15.059" v="7469" actId="207"/>
          <ac:spMkLst>
            <pc:docMk/>
            <pc:sldMk cId="3651827324" sldId="2888"/>
            <ac:spMk id="21" creationId="{03C3AE6B-97AE-938A-C697-F9E65BFFAC9B}"/>
          </ac:spMkLst>
        </pc:spChg>
        <pc:spChg chg="mod">
          <ac:chgData name="Justina Ojom" userId="cbdaed7d-8d45-4372-a16a-f3f8900c2f45" providerId="ADAL" clId="{8B58EE74-A6A5-42C6-9AB3-F52FC267C7F5}" dt="2023-03-01T13:19:15.059" v="7469" actId="207"/>
          <ac:spMkLst>
            <pc:docMk/>
            <pc:sldMk cId="3651827324" sldId="2888"/>
            <ac:spMk id="22" creationId="{4D82C1B3-C2B6-2700-A00E-A5C0F99569D3}"/>
          </ac:spMkLst>
        </pc:spChg>
        <pc:spChg chg="mod">
          <ac:chgData name="Justina Ojom" userId="cbdaed7d-8d45-4372-a16a-f3f8900c2f45" providerId="ADAL" clId="{8B58EE74-A6A5-42C6-9AB3-F52FC267C7F5}" dt="2023-03-01T13:19:15.059" v="7469" actId="207"/>
          <ac:spMkLst>
            <pc:docMk/>
            <pc:sldMk cId="3651827324" sldId="2888"/>
            <ac:spMk id="23" creationId="{DDD511E8-A157-51CF-D5F6-26BF80431399}"/>
          </ac:spMkLst>
        </pc:spChg>
        <pc:spChg chg="mod">
          <ac:chgData name="Justina Ojom" userId="cbdaed7d-8d45-4372-a16a-f3f8900c2f45" providerId="ADAL" clId="{8B58EE74-A6A5-42C6-9AB3-F52FC267C7F5}" dt="2023-03-01T13:19:09.122" v="7468" actId="207"/>
          <ac:spMkLst>
            <pc:docMk/>
            <pc:sldMk cId="3651827324" sldId="2888"/>
            <ac:spMk id="24" creationId="{38F0EE6D-2746-CB4B-972B-31E1F451F072}"/>
          </ac:spMkLst>
        </pc:spChg>
        <pc:spChg chg="mod">
          <ac:chgData name="Justina Ojom" userId="cbdaed7d-8d45-4372-a16a-f3f8900c2f45" providerId="ADAL" clId="{8B58EE74-A6A5-42C6-9AB3-F52FC267C7F5}" dt="2023-03-01T13:18:58.515" v="7466" actId="207"/>
          <ac:spMkLst>
            <pc:docMk/>
            <pc:sldMk cId="3651827324" sldId="2888"/>
            <ac:spMk id="25" creationId="{5AD9F09A-0FCD-93CF-0C5B-F9CA69A4B085}"/>
          </ac:spMkLst>
        </pc:spChg>
        <pc:spChg chg="mod">
          <ac:chgData name="Justina Ojom" userId="cbdaed7d-8d45-4372-a16a-f3f8900c2f45" providerId="ADAL" clId="{8B58EE74-A6A5-42C6-9AB3-F52FC267C7F5}" dt="2023-03-03T08:44:07.654" v="10796" actId="20577"/>
          <ac:spMkLst>
            <pc:docMk/>
            <pc:sldMk cId="3651827324" sldId="2888"/>
            <ac:spMk id="26" creationId="{F8A6BE1A-25FF-6BFD-7DCB-314DD4598C63}"/>
          </ac:spMkLst>
        </pc:spChg>
        <pc:spChg chg="mod">
          <ac:chgData name="Justina Ojom" userId="cbdaed7d-8d45-4372-a16a-f3f8900c2f45" providerId="ADAL" clId="{8B58EE74-A6A5-42C6-9AB3-F52FC267C7F5}" dt="2023-03-01T13:19:09.122" v="7468" actId="207"/>
          <ac:spMkLst>
            <pc:docMk/>
            <pc:sldMk cId="3651827324" sldId="2888"/>
            <ac:spMk id="27" creationId="{81E33A03-46A9-124C-9084-0A92EC4C3714}"/>
          </ac:spMkLst>
        </pc:spChg>
        <pc:spChg chg="add del">
          <ac:chgData name="Justina Ojom" userId="cbdaed7d-8d45-4372-a16a-f3f8900c2f45" providerId="ADAL" clId="{8B58EE74-A6A5-42C6-9AB3-F52FC267C7F5}" dt="2023-03-01T13:49:56.400" v="7749" actId="11529"/>
          <ac:spMkLst>
            <pc:docMk/>
            <pc:sldMk cId="3651827324" sldId="2888"/>
            <ac:spMk id="28" creationId="{0F11BD7A-0EE3-05B4-3009-AD8C9893FF0B}"/>
          </ac:spMkLst>
        </pc:spChg>
        <pc:spChg chg="mod">
          <ac:chgData name="Justina Ojom" userId="cbdaed7d-8d45-4372-a16a-f3f8900c2f45" providerId="ADAL" clId="{8B58EE74-A6A5-42C6-9AB3-F52FC267C7F5}" dt="2023-03-01T14:59:38.671" v="8312" actId="1076"/>
          <ac:spMkLst>
            <pc:docMk/>
            <pc:sldMk cId="3651827324" sldId="2888"/>
            <ac:spMk id="31" creationId="{7B1932BF-B377-41A6-5721-2C1FE51C3EF6}"/>
          </ac:spMkLst>
        </pc:spChg>
        <pc:spChg chg="mod">
          <ac:chgData name="Justina Ojom" userId="cbdaed7d-8d45-4372-a16a-f3f8900c2f45" providerId="ADAL" clId="{8B58EE74-A6A5-42C6-9AB3-F52FC267C7F5}" dt="2023-03-01T15:00:09.095" v="8324" actId="1036"/>
          <ac:spMkLst>
            <pc:docMk/>
            <pc:sldMk cId="3651827324" sldId="2888"/>
            <ac:spMk id="32" creationId="{1C5FCE2B-5809-F68D-16C9-94DE3EA7286C}"/>
          </ac:spMkLst>
        </pc:spChg>
        <pc:spChg chg="del mod">
          <ac:chgData name="Justina Ojom" userId="cbdaed7d-8d45-4372-a16a-f3f8900c2f45" providerId="ADAL" clId="{8B58EE74-A6A5-42C6-9AB3-F52FC267C7F5}" dt="2023-03-01T14:59:25.615" v="8304" actId="478"/>
          <ac:spMkLst>
            <pc:docMk/>
            <pc:sldMk cId="3651827324" sldId="2888"/>
            <ac:spMk id="35" creationId="{CFADB4E8-942B-5349-0117-09D9F39F3152}"/>
          </ac:spMkLst>
        </pc:spChg>
        <pc:spChg chg="del mod">
          <ac:chgData name="Justina Ojom" userId="cbdaed7d-8d45-4372-a16a-f3f8900c2f45" providerId="ADAL" clId="{8B58EE74-A6A5-42C6-9AB3-F52FC267C7F5}" dt="2023-03-01T14:59:25.615" v="8304" actId="478"/>
          <ac:spMkLst>
            <pc:docMk/>
            <pc:sldMk cId="3651827324" sldId="2888"/>
            <ac:spMk id="36" creationId="{D9AB0C37-B3EB-C2B3-ED77-3428AF3093A1}"/>
          </ac:spMkLst>
        </pc:spChg>
        <pc:spChg chg="del mod">
          <ac:chgData name="Justina Ojom" userId="cbdaed7d-8d45-4372-a16a-f3f8900c2f45" providerId="ADAL" clId="{8B58EE74-A6A5-42C6-9AB3-F52FC267C7F5}" dt="2023-03-01T14:59:28.853" v="8306" actId="478"/>
          <ac:spMkLst>
            <pc:docMk/>
            <pc:sldMk cId="3651827324" sldId="2888"/>
            <ac:spMk id="37" creationId="{DE9C6645-3EB8-03FB-9989-B41F0AFDA709}"/>
          </ac:spMkLst>
        </pc:spChg>
        <pc:spChg chg="del mod">
          <ac:chgData name="Justina Ojom" userId="cbdaed7d-8d45-4372-a16a-f3f8900c2f45" providerId="ADAL" clId="{8B58EE74-A6A5-42C6-9AB3-F52FC267C7F5}" dt="2023-03-01T14:59:27.740" v="8305" actId="478"/>
          <ac:spMkLst>
            <pc:docMk/>
            <pc:sldMk cId="3651827324" sldId="2888"/>
            <ac:spMk id="38" creationId="{E50654E9-A793-98CA-3425-FB2231647D7C}"/>
          </ac:spMkLst>
        </pc:spChg>
        <pc:grpChg chg="add mod">
          <ac:chgData name="Justina Ojom" userId="cbdaed7d-8d45-4372-a16a-f3f8900c2f45" providerId="ADAL" clId="{8B58EE74-A6A5-42C6-9AB3-F52FC267C7F5}" dt="2023-03-01T13:18:47.050" v="7464"/>
          <ac:grpSpMkLst>
            <pc:docMk/>
            <pc:sldMk cId="3651827324" sldId="2888"/>
            <ac:grpSpMk id="2" creationId="{7D651556-E31F-EF84-10E4-A2F7FE252734}"/>
          </ac:grpSpMkLst>
        </pc:grpChg>
        <pc:grpChg chg="del">
          <ac:chgData name="Justina Ojom" userId="cbdaed7d-8d45-4372-a16a-f3f8900c2f45" providerId="ADAL" clId="{8B58EE74-A6A5-42C6-9AB3-F52FC267C7F5}" dt="2023-03-01T13:18:40.862" v="7462" actId="478"/>
          <ac:grpSpMkLst>
            <pc:docMk/>
            <pc:sldMk cId="3651827324" sldId="2888"/>
            <ac:grpSpMk id="5" creationId="{C79FDB69-4C29-BFCF-65D1-1ADB239DFD22}"/>
          </ac:grpSpMkLst>
        </pc:grpChg>
        <pc:grpChg chg="del">
          <ac:chgData name="Justina Ojom" userId="cbdaed7d-8d45-4372-a16a-f3f8900c2f45" providerId="ADAL" clId="{8B58EE74-A6A5-42C6-9AB3-F52FC267C7F5}" dt="2023-03-01T13:18:40.862" v="7462" actId="478"/>
          <ac:grpSpMkLst>
            <pc:docMk/>
            <pc:sldMk cId="3651827324" sldId="2888"/>
            <ac:grpSpMk id="8" creationId="{FDA6D0D4-0952-A951-B928-6660440E854D}"/>
          </ac:grpSpMkLst>
        </pc:grpChg>
        <pc:grpChg chg="mod">
          <ac:chgData name="Justina Ojom" userId="cbdaed7d-8d45-4372-a16a-f3f8900c2f45" providerId="ADAL" clId="{8B58EE74-A6A5-42C6-9AB3-F52FC267C7F5}" dt="2023-03-01T13:18:47.050" v="7464"/>
          <ac:grpSpMkLst>
            <pc:docMk/>
            <pc:sldMk cId="3651827324" sldId="2888"/>
            <ac:grpSpMk id="13" creationId="{2D63156C-63C1-3E6B-CE6E-ED2DCE80B6A4}"/>
          </ac:grpSpMkLst>
        </pc:grpChg>
        <pc:grpChg chg="del mod">
          <ac:chgData name="Justina Ojom" userId="cbdaed7d-8d45-4372-a16a-f3f8900c2f45" providerId="ADAL" clId="{8B58EE74-A6A5-42C6-9AB3-F52FC267C7F5}" dt="2023-03-01T13:51:24.585" v="7769" actId="478"/>
          <ac:grpSpMkLst>
            <pc:docMk/>
            <pc:sldMk cId="3651827324" sldId="2888"/>
            <ac:grpSpMk id="14" creationId="{E262208E-8EB8-0A7B-0471-BE2314A06685}"/>
          </ac:grpSpMkLst>
        </pc:grpChg>
        <pc:grpChg chg="mod">
          <ac:chgData name="Justina Ojom" userId="cbdaed7d-8d45-4372-a16a-f3f8900c2f45" providerId="ADAL" clId="{8B58EE74-A6A5-42C6-9AB3-F52FC267C7F5}" dt="2023-03-01T13:18:47.050" v="7464"/>
          <ac:grpSpMkLst>
            <pc:docMk/>
            <pc:sldMk cId="3651827324" sldId="2888"/>
            <ac:grpSpMk id="15" creationId="{80740AF0-7987-EA46-D1F1-1FB3AAC82906}"/>
          </ac:grpSpMkLst>
        </pc:grpChg>
        <pc:grpChg chg="mod">
          <ac:chgData name="Justina Ojom" userId="cbdaed7d-8d45-4372-a16a-f3f8900c2f45" providerId="ADAL" clId="{8B58EE74-A6A5-42C6-9AB3-F52FC267C7F5}" dt="2023-03-01T13:19:15.059" v="7469" actId="207"/>
          <ac:grpSpMkLst>
            <pc:docMk/>
            <pc:sldMk cId="3651827324" sldId="2888"/>
            <ac:grpSpMk id="18" creationId="{8051A8B0-A66E-252B-C2C8-B2BD3760A3A5}"/>
          </ac:grpSpMkLst>
        </pc:grpChg>
        <pc:grpChg chg="mod">
          <ac:chgData name="Justina Ojom" userId="cbdaed7d-8d45-4372-a16a-f3f8900c2f45" providerId="ADAL" clId="{8B58EE74-A6A5-42C6-9AB3-F52FC267C7F5}" dt="2023-03-01T13:19:15.059" v="7469" actId="207"/>
          <ac:grpSpMkLst>
            <pc:docMk/>
            <pc:sldMk cId="3651827324" sldId="2888"/>
            <ac:grpSpMk id="19" creationId="{D1D0CFA1-0C7F-26EF-0A32-73AB40C1C645}"/>
          </ac:grpSpMkLst>
        </pc:grpChg>
        <pc:grpChg chg="add mod">
          <ac:chgData name="Justina Ojom" userId="cbdaed7d-8d45-4372-a16a-f3f8900c2f45" providerId="ADAL" clId="{8B58EE74-A6A5-42C6-9AB3-F52FC267C7F5}" dt="2023-03-01T15:00:11.931" v="8325" actId="1076"/>
          <ac:grpSpMkLst>
            <pc:docMk/>
            <pc:sldMk cId="3651827324" sldId="2888"/>
            <ac:grpSpMk id="30" creationId="{D73848A9-942D-B88C-6345-E01E6E075EA4}"/>
          </ac:grpSpMkLst>
        </pc:grpChg>
        <pc:grpChg chg="del mod">
          <ac:chgData name="Justina Ojom" userId="cbdaed7d-8d45-4372-a16a-f3f8900c2f45" providerId="ADAL" clId="{8B58EE74-A6A5-42C6-9AB3-F52FC267C7F5}" dt="2023-03-01T14:59:27.740" v="8305" actId="478"/>
          <ac:grpSpMkLst>
            <pc:docMk/>
            <pc:sldMk cId="3651827324" sldId="2888"/>
            <ac:grpSpMk id="33" creationId="{FD9DB305-5A70-334B-3E06-FAB7D08F0F3B}"/>
          </ac:grpSpMkLst>
        </pc:grpChg>
        <pc:grpChg chg="del mod">
          <ac:chgData name="Justina Ojom" userId="cbdaed7d-8d45-4372-a16a-f3f8900c2f45" providerId="ADAL" clId="{8B58EE74-A6A5-42C6-9AB3-F52FC267C7F5}" dt="2023-03-01T14:59:25.615" v="8304" actId="478"/>
          <ac:grpSpMkLst>
            <pc:docMk/>
            <pc:sldMk cId="3651827324" sldId="2888"/>
            <ac:grpSpMk id="34" creationId="{0ACD09DB-AD7D-46F8-D71F-79C957FD256E}"/>
          </ac:grpSpMkLst>
        </pc:grpChg>
        <pc:graphicFrameChg chg="del mod modGraphic">
          <ac:chgData name="Justina Ojom" userId="cbdaed7d-8d45-4372-a16a-f3f8900c2f45" providerId="ADAL" clId="{8B58EE74-A6A5-42C6-9AB3-F52FC267C7F5}" dt="2023-03-01T13:51:24.585" v="7769" actId="478"/>
          <ac:graphicFrameMkLst>
            <pc:docMk/>
            <pc:sldMk cId="3651827324" sldId="2888"/>
            <ac:graphicFrameMk id="11" creationId="{755CFA17-2CDA-DBB1-A078-02B4CA9D7477}"/>
          </ac:graphicFrameMkLst>
        </pc:graphicFrameChg>
        <pc:graphicFrameChg chg="add mod modGraphic">
          <ac:chgData name="Justina Ojom" userId="cbdaed7d-8d45-4372-a16a-f3f8900c2f45" providerId="ADAL" clId="{8B58EE74-A6A5-42C6-9AB3-F52FC267C7F5}" dt="2023-03-01T13:51:44.588" v="7789" actId="255"/>
          <ac:graphicFrameMkLst>
            <pc:docMk/>
            <pc:sldMk cId="3651827324" sldId="2888"/>
            <ac:graphicFrameMk id="29" creationId="{4CE08B92-6501-58FE-9F42-D1344A423399}"/>
          </ac:graphicFrameMkLst>
        </pc:graphicFrameChg>
      </pc:sldChg>
      <pc:sldChg chg="addSp delSp modSp mod modNotes modNotesTx">
        <pc:chgData name="Justina Ojom" userId="cbdaed7d-8d45-4372-a16a-f3f8900c2f45" providerId="ADAL" clId="{8B58EE74-A6A5-42C6-9AB3-F52FC267C7F5}" dt="2023-03-01T15:00:16.173" v="8327"/>
        <pc:sldMkLst>
          <pc:docMk/>
          <pc:sldMk cId="1839275541" sldId="2889"/>
        </pc:sldMkLst>
        <pc:spChg chg="mod">
          <ac:chgData name="Justina Ojom" userId="cbdaed7d-8d45-4372-a16a-f3f8900c2f45" providerId="ADAL" clId="{8B58EE74-A6A5-42C6-9AB3-F52FC267C7F5}" dt="2023-03-01T13:20:37.205" v="7483" actId="2711"/>
          <ac:spMkLst>
            <pc:docMk/>
            <pc:sldMk cId="1839275541" sldId="2889"/>
            <ac:spMk id="3" creationId="{638B4EE2-5B10-BEEF-C87C-5135B17047DB}"/>
          </ac:spMkLst>
        </pc:spChg>
        <pc:spChg chg="mod">
          <ac:chgData name="Justina Ojom" userId="cbdaed7d-8d45-4372-a16a-f3f8900c2f45" providerId="ADAL" clId="{8B58EE74-A6A5-42C6-9AB3-F52FC267C7F5}" dt="2023-03-01T15:00:16.173" v="8327"/>
          <ac:spMkLst>
            <pc:docMk/>
            <pc:sldMk cId="1839275541" sldId="2889"/>
            <ac:spMk id="4" creationId="{73E0F7C3-805C-FFA8-E86B-75AFFA250A07}"/>
          </ac:spMkLst>
        </pc:spChg>
        <pc:spChg chg="mod">
          <ac:chgData name="Justina Ojom" userId="cbdaed7d-8d45-4372-a16a-f3f8900c2f45" providerId="ADAL" clId="{8B58EE74-A6A5-42C6-9AB3-F52FC267C7F5}" dt="2023-03-01T15:00:16.173" v="8327"/>
          <ac:spMkLst>
            <pc:docMk/>
            <pc:sldMk cId="1839275541" sldId="2889"/>
            <ac:spMk id="5" creationId="{E3CD0EC2-58D1-9ECB-CDA9-21C2CADF0CEC}"/>
          </ac:spMkLst>
        </pc:spChg>
        <pc:spChg chg="mod">
          <ac:chgData name="Justina Ojom" userId="cbdaed7d-8d45-4372-a16a-f3f8900c2f45" providerId="ADAL" clId="{8B58EE74-A6A5-42C6-9AB3-F52FC267C7F5}" dt="2023-03-01T13:20:19.629" v="7479" actId="207"/>
          <ac:spMkLst>
            <pc:docMk/>
            <pc:sldMk cId="1839275541" sldId="2889"/>
            <ac:spMk id="16" creationId="{00AB49B2-DA36-495B-0E27-CD5AB503269B}"/>
          </ac:spMkLst>
        </pc:spChg>
        <pc:spChg chg="mod">
          <ac:chgData name="Justina Ojom" userId="cbdaed7d-8d45-4372-a16a-f3f8900c2f45" providerId="ADAL" clId="{8B58EE74-A6A5-42C6-9AB3-F52FC267C7F5}" dt="2023-03-01T13:20:19.629" v="7479" actId="207"/>
          <ac:spMkLst>
            <pc:docMk/>
            <pc:sldMk cId="1839275541" sldId="2889"/>
            <ac:spMk id="17" creationId="{5896B96B-2933-40AE-6D72-FD701083E4FE}"/>
          </ac:spMkLst>
        </pc:spChg>
        <pc:spChg chg="mod">
          <ac:chgData name="Justina Ojom" userId="cbdaed7d-8d45-4372-a16a-f3f8900c2f45" providerId="ADAL" clId="{8B58EE74-A6A5-42C6-9AB3-F52FC267C7F5}" dt="2023-03-01T13:20:19.629" v="7479" actId="207"/>
          <ac:spMkLst>
            <pc:docMk/>
            <pc:sldMk cId="1839275541" sldId="2889"/>
            <ac:spMk id="20" creationId="{A5DD1E16-0C35-7F82-ADA3-07DE9689AD48}"/>
          </ac:spMkLst>
        </pc:spChg>
        <pc:spChg chg="mod">
          <ac:chgData name="Justina Ojom" userId="cbdaed7d-8d45-4372-a16a-f3f8900c2f45" providerId="ADAL" clId="{8B58EE74-A6A5-42C6-9AB3-F52FC267C7F5}" dt="2023-03-01T13:20:19.629" v="7479" actId="207"/>
          <ac:spMkLst>
            <pc:docMk/>
            <pc:sldMk cId="1839275541" sldId="2889"/>
            <ac:spMk id="21" creationId="{03C3AE6B-97AE-938A-C697-F9E65BFFAC9B}"/>
          </ac:spMkLst>
        </pc:spChg>
        <pc:spChg chg="mod">
          <ac:chgData name="Justina Ojom" userId="cbdaed7d-8d45-4372-a16a-f3f8900c2f45" providerId="ADAL" clId="{8B58EE74-A6A5-42C6-9AB3-F52FC267C7F5}" dt="2023-03-01T13:20:19.629" v="7479" actId="207"/>
          <ac:spMkLst>
            <pc:docMk/>
            <pc:sldMk cId="1839275541" sldId="2889"/>
            <ac:spMk id="22" creationId="{4D82C1B3-C2B6-2700-A00E-A5C0F99569D3}"/>
          </ac:spMkLst>
        </pc:spChg>
        <pc:spChg chg="mod">
          <ac:chgData name="Justina Ojom" userId="cbdaed7d-8d45-4372-a16a-f3f8900c2f45" providerId="ADAL" clId="{8B58EE74-A6A5-42C6-9AB3-F52FC267C7F5}" dt="2023-03-01T13:20:19.629" v="7479" actId="207"/>
          <ac:spMkLst>
            <pc:docMk/>
            <pc:sldMk cId="1839275541" sldId="2889"/>
            <ac:spMk id="23" creationId="{DDD511E8-A157-51CF-D5F6-26BF80431399}"/>
          </ac:spMkLst>
        </pc:spChg>
        <pc:grpChg chg="add mod">
          <ac:chgData name="Justina Ojom" userId="cbdaed7d-8d45-4372-a16a-f3f8900c2f45" providerId="ADAL" clId="{8B58EE74-A6A5-42C6-9AB3-F52FC267C7F5}" dt="2023-03-01T15:00:16.173" v="8327"/>
          <ac:grpSpMkLst>
            <pc:docMk/>
            <pc:sldMk cId="1839275541" sldId="2889"/>
            <ac:grpSpMk id="2" creationId="{56B7C3F2-3D22-B1EA-3993-17035E32B4E2}"/>
          </ac:grpSpMkLst>
        </pc:grpChg>
        <pc:grpChg chg="del mod">
          <ac:chgData name="Justina Ojom" userId="cbdaed7d-8d45-4372-a16a-f3f8900c2f45" providerId="ADAL" clId="{8B58EE74-A6A5-42C6-9AB3-F52FC267C7F5}" dt="2023-03-01T15:00:16" v="8326" actId="478"/>
          <ac:grpSpMkLst>
            <pc:docMk/>
            <pc:sldMk cId="1839275541" sldId="2889"/>
            <ac:grpSpMk id="14" creationId="{E262208E-8EB8-0A7B-0471-BE2314A06685}"/>
          </ac:grpSpMkLst>
        </pc:grpChg>
        <pc:grpChg chg="mod">
          <ac:chgData name="Justina Ojom" userId="cbdaed7d-8d45-4372-a16a-f3f8900c2f45" providerId="ADAL" clId="{8B58EE74-A6A5-42C6-9AB3-F52FC267C7F5}" dt="2023-03-01T13:20:19.629" v="7479" actId="207"/>
          <ac:grpSpMkLst>
            <pc:docMk/>
            <pc:sldMk cId="1839275541" sldId="2889"/>
            <ac:grpSpMk id="18" creationId="{8051A8B0-A66E-252B-C2C8-B2BD3760A3A5}"/>
          </ac:grpSpMkLst>
        </pc:grpChg>
        <pc:grpChg chg="mod">
          <ac:chgData name="Justina Ojom" userId="cbdaed7d-8d45-4372-a16a-f3f8900c2f45" providerId="ADAL" clId="{8B58EE74-A6A5-42C6-9AB3-F52FC267C7F5}" dt="2023-03-01T13:20:19.629" v="7479" actId="207"/>
          <ac:grpSpMkLst>
            <pc:docMk/>
            <pc:sldMk cId="1839275541" sldId="2889"/>
            <ac:grpSpMk id="19" creationId="{D1D0CFA1-0C7F-26EF-0A32-73AB40C1C645}"/>
          </ac:grpSpMkLst>
        </pc:grpChg>
        <pc:graphicFrameChg chg="mod">
          <ac:chgData name="Justina Ojom" userId="cbdaed7d-8d45-4372-a16a-f3f8900c2f45" providerId="ADAL" clId="{8B58EE74-A6A5-42C6-9AB3-F52FC267C7F5}" dt="2023-03-01T13:51:56.842" v="7794" actId="20577"/>
          <ac:graphicFrameMkLst>
            <pc:docMk/>
            <pc:sldMk cId="1839275541" sldId="2889"/>
            <ac:graphicFrameMk id="11" creationId="{755CFA17-2CDA-DBB1-A078-02B4CA9D7477}"/>
          </ac:graphicFrameMkLst>
        </pc:graphicFrameChg>
      </pc:sldChg>
      <pc:sldChg chg="modSp mod modNotes modNotesTx">
        <pc:chgData name="Justina Ojom" userId="cbdaed7d-8d45-4372-a16a-f3f8900c2f45" providerId="ADAL" clId="{8B58EE74-A6A5-42C6-9AB3-F52FC267C7F5}" dt="2023-03-03T14:10:00.790" v="11219" actId="1035"/>
        <pc:sldMkLst>
          <pc:docMk/>
          <pc:sldMk cId="3580110922" sldId="2890"/>
        </pc:sldMkLst>
        <pc:spChg chg="mod">
          <ac:chgData name="Justina Ojom" userId="cbdaed7d-8d45-4372-a16a-f3f8900c2f45" providerId="ADAL" clId="{8B58EE74-A6A5-42C6-9AB3-F52FC267C7F5}" dt="2023-03-03T14:09:56.238" v="11216" actId="1035"/>
          <ac:spMkLst>
            <pc:docMk/>
            <pc:sldMk cId="3580110922" sldId="2890"/>
            <ac:spMk id="2" creationId="{C831DDCE-945F-53D8-3A59-FF5EC4173E17}"/>
          </ac:spMkLst>
        </pc:spChg>
        <pc:spChg chg="mod">
          <ac:chgData name="Justina Ojom" userId="cbdaed7d-8d45-4372-a16a-f3f8900c2f45" providerId="ADAL" clId="{8B58EE74-A6A5-42C6-9AB3-F52FC267C7F5}" dt="2023-03-03T14:10:00.790" v="11219" actId="1035"/>
          <ac:spMkLst>
            <pc:docMk/>
            <pc:sldMk cId="3580110922" sldId="2890"/>
            <ac:spMk id="4" creationId="{DD0A4A7A-4054-C721-BF03-EBA229C28BD5}"/>
          </ac:spMkLst>
        </pc:spChg>
        <pc:spChg chg="mod">
          <ac:chgData name="Justina Ojom" userId="cbdaed7d-8d45-4372-a16a-f3f8900c2f45" providerId="ADAL" clId="{8B58EE74-A6A5-42C6-9AB3-F52FC267C7F5}" dt="2023-03-01T14:38:10.030" v="8277" actId="1076"/>
          <ac:spMkLst>
            <pc:docMk/>
            <pc:sldMk cId="3580110922" sldId="2890"/>
            <ac:spMk id="5" creationId="{A3AEA13F-FAB7-50C0-79F7-B13BCDB38E67}"/>
          </ac:spMkLst>
        </pc:spChg>
        <pc:spChg chg="mod">
          <ac:chgData name="Justina Ojom" userId="cbdaed7d-8d45-4372-a16a-f3f8900c2f45" providerId="ADAL" clId="{8B58EE74-A6A5-42C6-9AB3-F52FC267C7F5}" dt="2023-03-03T14:10:00.790" v="11219" actId="1035"/>
          <ac:spMkLst>
            <pc:docMk/>
            <pc:sldMk cId="3580110922" sldId="2890"/>
            <ac:spMk id="6" creationId="{54D9BB85-401E-70A6-FB14-3A2CD6D442EE}"/>
          </ac:spMkLst>
        </pc:spChg>
        <pc:spChg chg="mod">
          <ac:chgData name="Justina Ojom" userId="cbdaed7d-8d45-4372-a16a-f3f8900c2f45" providerId="ADAL" clId="{8B58EE74-A6A5-42C6-9AB3-F52FC267C7F5}" dt="2023-03-01T14:38:10.030" v="8277" actId="1076"/>
          <ac:spMkLst>
            <pc:docMk/>
            <pc:sldMk cId="3580110922" sldId="2890"/>
            <ac:spMk id="8" creationId="{8AAA5E49-5C0F-D706-CB5B-3AE8746C768E}"/>
          </ac:spMkLst>
        </pc:spChg>
        <pc:spChg chg="mod">
          <ac:chgData name="Justina Ojom" userId="cbdaed7d-8d45-4372-a16a-f3f8900c2f45" providerId="ADAL" clId="{8B58EE74-A6A5-42C6-9AB3-F52FC267C7F5}" dt="2023-03-01T13:21:44.844" v="7504" actId="20577"/>
          <ac:spMkLst>
            <pc:docMk/>
            <pc:sldMk cId="3580110922" sldId="2890"/>
            <ac:spMk id="14" creationId="{77426308-FC57-4621-A22C-EE55960FBD64}"/>
          </ac:spMkLst>
        </pc:spChg>
        <pc:spChg chg="mod">
          <ac:chgData name="Justina Ojom" userId="cbdaed7d-8d45-4372-a16a-f3f8900c2f45" providerId="ADAL" clId="{8B58EE74-A6A5-42C6-9AB3-F52FC267C7F5}" dt="2023-03-03T14:10:00.790" v="11219" actId="1035"/>
          <ac:spMkLst>
            <pc:docMk/>
            <pc:sldMk cId="3580110922" sldId="2890"/>
            <ac:spMk id="61" creationId="{ABD8A883-982A-4318-B4F5-7858ABDA3C3D}"/>
          </ac:spMkLst>
        </pc:spChg>
      </pc:sldChg>
      <pc:sldChg chg="addSp delSp modSp mod setBg modClrScheme chgLayout modNotes modNotesTx">
        <pc:chgData name="Justina Ojom" userId="cbdaed7d-8d45-4372-a16a-f3f8900c2f45" providerId="ADAL" clId="{8B58EE74-A6A5-42C6-9AB3-F52FC267C7F5}" dt="2023-03-01T13:03:21.535" v="7392" actId="478"/>
        <pc:sldMkLst>
          <pc:docMk/>
          <pc:sldMk cId="2042277119" sldId="2891"/>
        </pc:sldMkLst>
        <pc:spChg chg="add mod">
          <ac:chgData name="Justina Ojom" userId="cbdaed7d-8d45-4372-a16a-f3f8900c2f45" providerId="ADAL" clId="{8B58EE74-A6A5-42C6-9AB3-F52FC267C7F5}" dt="2023-03-01T13:03:19.573" v="7391"/>
          <ac:spMkLst>
            <pc:docMk/>
            <pc:sldMk cId="2042277119" sldId="2891"/>
            <ac:spMk id="2" creationId="{98E97919-2E53-E7DE-E022-2F9AE21D7041}"/>
          </ac:spMkLst>
        </pc:spChg>
        <pc:spChg chg="del mod ord">
          <ac:chgData name="Justina Ojom" userId="cbdaed7d-8d45-4372-a16a-f3f8900c2f45" providerId="ADAL" clId="{8B58EE74-A6A5-42C6-9AB3-F52FC267C7F5}" dt="2023-03-01T13:03:21.535" v="7392" actId="478"/>
          <ac:spMkLst>
            <pc:docMk/>
            <pc:sldMk cId="2042277119" sldId="2891"/>
            <ac:spMk id="73" creationId="{564A277F-794B-4856-ADCA-B3D3341CBECB}"/>
          </ac:spMkLst>
        </pc:spChg>
      </pc:sldChg>
      <pc:sldChg chg="addSp delSp modSp mod setBg modClrScheme chgLayout modNotes modNotesTx">
        <pc:chgData name="Justina Ojom" userId="cbdaed7d-8d45-4372-a16a-f3f8900c2f45" providerId="ADAL" clId="{8B58EE74-A6A5-42C6-9AB3-F52FC267C7F5}" dt="2023-03-01T13:04:08.380" v="7410" actId="478"/>
        <pc:sldMkLst>
          <pc:docMk/>
          <pc:sldMk cId="101285228" sldId="2892"/>
        </pc:sldMkLst>
        <pc:spChg chg="add mod">
          <ac:chgData name="Justina Ojom" userId="cbdaed7d-8d45-4372-a16a-f3f8900c2f45" providerId="ADAL" clId="{8B58EE74-A6A5-42C6-9AB3-F52FC267C7F5}" dt="2023-03-01T13:04:07.121" v="7409"/>
          <ac:spMkLst>
            <pc:docMk/>
            <pc:sldMk cId="101285228" sldId="2892"/>
            <ac:spMk id="2" creationId="{00AA488F-DFB4-4D0F-2139-8D8B3EAD2FDA}"/>
          </ac:spMkLst>
        </pc:spChg>
        <pc:spChg chg="del mod ord">
          <ac:chgData name="Justina Ojom" userId="cbdaed7d-8d45-4372-a16a-f3f8900c2f45" providerId="ADAL" clId="{8B58EE74-A6A5-42C6-9AB3-F52FC267C7F5}" dt="2023-03-01T13:04:08.380" v="7410" actId="478"/>
          <ac:spMkLst>
            <pc:docMk/>
            <pc:sldMk cId="101285228" sldId="2892"/>
            <ac:spMk id="73" creationId="{564A277F-794B-4856-ADCA-B3D3341CBECB}"/>
          </ac:spMkLst>
        </pc:spChg>
      </pc:sldChg>
      <pc:sldChg chg="addSp delSp modSp mod setBg modClrScheme chgLayout modNotes modNotesTx">
        <pc:chgData name="Justina Ojom" userId="cbdaed7d-8d45-4372-a16a-f3f8900c2f45" providerId="ADAL" clId="{8B58EE74-A6A5-42C6-9AB3-F52FC267C7F5}" dt="2023-03-01T13:04:35.814" v="7420" actId="478"/>
        <pc:sldMkLst>
          <pc:docMk/>
          <pc:sldMk cId="617150185" sldId="2893"/>
        </pc:sldMkLst>
        <pc:spChg chg="add del">
          <ac:chgData name="Justina Ojom" userId="cbdaed7d-8d45-4372-a16a-f3f8900c2f45" providerId="ADAL" clId="{8B58EE74-A6A5-42C6-9AB3-F52FC267C7F5}" dt="2023-03-01T13:04:18.829" v="7415" actId="22"/>
          <ac:spMkLst>
            <pc:docMk/>
            <pc:sldMk cId="617150185" sldId="2893"/>
            <ac:spMk id="3" creationId="{79A0EBA9-581A-0451-5E99-2B79FD6413F0}"/>
          </ac:spMkLst>
        </pc:spChg>
        <pc:spChg chg="add mod">
          <ac:chgData name="Justina Ojom" userId="cbdaed7d-8d45-4372-a16a-f3f8900c2f45" providerId="ADAL" clId="{8B58EE74-A6A5-42C6-9AB3-F52FC267C7F5}" dt="2023-03-01T13:04:33.867" v="7419"/>
          <ac:spMkLst>
            <pc:docMk/>
            <pc:sldMk cId="617150185" sldId="2893"/>
            <ac:spMk id="4" creationId="{70D53A0D-E09F-8B16-FEA8-6616A3D34FFC}"/>
          </ac:spMkLst>
        </pc:spChg>
        <pc:spChg chg="del mod ord">
          <ac:chgData name="Justina Ojom" userId="cbdaed7d-8d45-4372-a16a-f3f8900c2f45" providerId="ADAL" clId="{8B58EE74-A6A5-42C6-9AB3-F52FC267C7F5}" dt="2023-03-01T13:04:35.814" v="7420" actId="478"/>
          <ac:spMkLst>
            <pc:docMk/>
            <pc:sldMk cId="617150185" sldId="2893"/>
            <ac:spMk id="73" creationId="{564A277F-794B-4856-ADCA-B3D3341CBECB}"/>
          </ac:spMkLst>
        </pc:spChg>
      </pc:sldChg>
      <pc:sldChg chg="addSp modSp mod modNotes modNotesTx">
        <pc:chgData name="Justina Ojom" userId="cbdaed7d-8d45-4372-a16a-f3f8900c2f45" providerId="ADAL" clId="{8B58EE74-A6A5-42C6-9AB3-F52FC267C7F5}" dt="2023-03-01T14:57:38.411" v="8280"/>
        <pc:sldMkLst>
          <pc:docMk/>
          <pc:sldMk cId="3829931804" sldId="2894"/>
        </pc:sldMkLst>
        <pc:spChg chg="add mod">
          <ac:chgData name="Justina Ojom" userId="cbdaed7d-8d45-4372-a16a-f3f8900c2f45" providerId="ADAL" clId="{8B58EE74-A6A5-42C6-9AB3-F52FC267C7F5}" dt="2023-03-01T14:57:38.411" v="8280"/>
          <ac:spMkLst>
            <pc:docMk/>
            <pc:sldMk cId="3829931804" sldId="2894"/>
            <ac:spMk id="2" creationId="{4C3373A4-6B98-A585-584F-EDBE35C6F7C8}"/>
          </ac:spMkLst>
        </pc:spChg>
        <pc:spChg chg="mod">
          <ac:chgData name="Justina Ojom" userId="cbdaed7d-8d45-4372-a16a-f3f8900c2f45" providerId="ADAL" clId="{8B58EE74-A6A5-42C6-9AB3-F52FC267C7F5}" dt="2023-03-01T13:21:48.662" v="7505" actId="2711"/>
          <ac:spMkLst>
            <pc:docMk/>
            <pc:sldMk cId="3829931804" sldId="2894"/>
            <ac:spMk id="4" creationId="{5DB00F5A-B1CE-A597-2089-72C68BCB2616}"/>
          </ac:spMkLst>
        </pc:spChg>
        <pc:spChg chg="mod">
          <ac:chgData name="Justina Ojom" userId="cbdaed7d-8d45-4372-a16a-f3f8900c2f45" providerId="ADAL" clId="{8B58EE74-A6A5-42C6-9AB3-F52FC267C7F5}" dt="2023-03-01T14:38:43.625" v="8279" actId="207"/>
          <ac:spMkLst>
            <pc:docMk/>
            <pc:sldMk cId="3829931804" sldId="2894"/>
            <ac:spMk id="6" creationId="{F6C91773-62E5-3817-7EB5-27D1F759CA8B}"/>
          </ac:spMkLst>
        </pc:spChg>
        <pc:spChg chg="mod">
          <ac:chgData name="Justina Ojom" userId="cbdaed7d-8d45-4372-a16a-f3f8900c2f45" providerId="ADAL" clId="{8B58EE74-A6A5-42C6-9AB3-F52FC267C7F5}" dt="2023-03-01T14:38:43.625" v="8279" actId="207"/>
          <ac:spMkLst>
            <pc:docMk/>
            <pc:sldMk cId="3829931804" sldId="2894"/>
            <ac:spMk id="7" creationId="{B912F57B-564E-08EF-9F16-0ECEAEFE1F99}"/>
          </ac:spMkLst>
        </pc:spChg>
        <pc:spChg chg="mod">
          <ac:chgData name="Justina Ojom" userId="cbdaed7d-8d45-4372-a16a-f3f8900c2f45" providerId="ADAL" clId="{8B58EE74-A6A5-42C6-9AB3-F52FC267C7F5}" dt="2023-03-01T14:38:43.625" v="8279" actId="207"/>
          <ac:spMkLst>
            <pc:docMk/>
            <pc:sldMk cId="3829931804" sldId="2894"/>
            <ac:spMk id="8" creationId="{2BBE8049-A782-4609-13EE-0A8AE5F06294}"/>
          </ac:spMkLst>
        </pc:spChg>
        <pc:grpChg chg="mod">
          <ac:chgData name="Justina Ojom" userId="cbdaed7d-8d45-4372-a16a-f3f8900c2f45" providerId="ADAL" clId="{8B58EE74-A6A5-42C6-9AB3-F52FC267C7F5}" dt="2023-03-01T14:38:43.625" v="8279" actId="207"/>
          <ac:grpSpMkLst>
            <pc:docMk/>
            <pc:sldMk cId="3829931804" sldId="2894"/>
            <ac:grpSpMk id="5" creationId="{68DBBCDC-61EB-E481-4AC0-E2581AD8A3D6}"/>
          </ac:grpSpMkLst>
        </pc:grpChg>
      </pc:sldChg>
      <pc:sldChg chg="addSp delSp modSp mod delCm modNotes modNotesTx">
        <pc:chgData name="Justina Ojom" userId="cbdaed7d-8d45-4372-a16a-f3f8900c2f45" providerId="ADAL" clId="{8B58EE74-A6A5-42C6-9AB3-F52FC267C7F5}" dt="2023-03-03T14:10:42.690" v="11223" actId="790"/>
        <pc:sldMkLst>
          <pc:docMk/>
          <pc:sldMk cId="4096007721" sldId="2895"/>
        </pc:sldMkLst>
        <pc:spChg chg="mod">
          <ac:chgData name="Justina Ojom" userId="cbdaed7d-8d45-4372-a16a-f3f8900c2f45" providerId="ADAL" clId="{8B58EE74-A6A5-42C6-9AB3-F52FC267C7F5}" dt="2023-03-01T13:21:51.933" v="7506" actId="2711"/>
          <ac:spMkLst>
            <pc:docMk/>
            <pc:sldMk cId="4096007721" sldId="2895"/>
            <ac:spMk id="2" creationId="{CAB4FDC8-6DC4-B5BC-EBC0-EE6A612A3B81}"/>
          </ac:spMkLst>
        </pc:spChg>
        <pc:spChg chg="add del mod">
          <ac:chgData name="Justina Ojom" userId="cbdaed7d-8d45-4372-a16a-f3f8900c2f45" providerId="ADAL" clId="{8B58EE74-A6A5-42C6-9AB3-F52FC267C7F5}" dt="2023-03-01T15:01:48.222" v="8333" actId="478"/>
          <ac:spMkLst>
            <pc:docMk/>
            <pc:sldMk cId="4096007721" sldId="2895"/>
            <ac:spMk id="3" creationId="{7542FD1F-7C79-B885-04DC-7C0C94758A7E}"/>
          </ac:spMkLst>
        </pc:spChg>
        <pc:spChg chg="mod">
          <ac:chgData name="Justina Ojom" userId="cbdaed7d-8d45-4372-a16a-f3f8900c2f45" providerId="ADAL" clId="{8B58EE74-A6A5-42C6-9AB3-F52FC267C7F5}" dt="2023-03-01T15:02:38.939" v="8350" actId="1076"/>
          <ac:spMkLst>
            <pc:docMk/>
            <pc:sldMk cId="4096007721" sldId="2895"/>
            <ac:spMk id="4" creationId="{C0AC5C4E-558D-5B29-B208-EF81861CD00B}"/>
          </ac:spMkLst>
        </pc:spChg>
        <pc:spChg chg="mod">
          <ac:chgData name="Justina Ojom" userId="cbdaed7d-8d45-4372-a16a-f3f8900c2f45" providerId="ADAL" clId="{8B58EE74-A6A5-42C6-9AB3-F52FC267C7F5}" dt="2023-03-01T15:02:38.939" v="8350" actId="1076"/>
          <ac:spMkLst>
            <pc:docMk/>
            <pc:sldMk cId="4096007721" sldId="2895"/>
            <ac:spMk id="5" creationId="{CD49D402-8429-07C3-5421-2780DDEEA923}"/>
          </ac:spMkLst>
        </pc:spChg>
        <pc:spChg chg="mod">
          <ac:chgData name="Justina Ojom" userId="cbdaed7d-8d45-4372-a16a-f3f8900c2f45" providerId="ADAL" clId="{8B58EE74-A6A5-42C6-9AB3-F52FC267C7F5}" dt="2023-03-01T15:02:38.939" v="8350" actId="1076"/>
          <ac:spMkLst>
            <pc:docMk/>
            <pc:sldMk cId="4096007721" sldId="2895"/>
            <ac:spMk id="6" creationId="{12295FAA-B355-18DD-6AD5-1D3B4E21C3C7}"/>
          </ac:spMkLst>
        </pc:spChg>
        <pc:spChg chg="mod">
          <ac:chgData name="Justina Ojom" userId="cbdaed7d-8d45-4372-a16a-f3f8900c2f45" providerId="ADAL" clId="{8B58EE74-A6A5-42C6-9AB3-F52FC267C7F5}" dt="2023-03-01T15:02:38.939" v="8350" actId="1076"/>
          <ac:spMkLst>
            <pc:docMk/>
            <pc:sldMk cId="4096007721" sldId="2895"/>
            <ac:spMk id="7" creationId="{B370DBE2-E265-AC7A-1544-36B99D256ACD}"/>
          </ac:spMkLst>
        </pc:spChg>
        <pc:spChg chg="mod">
          <ac:chgData name="Justina Ojom" userId="cbdaed7d-8d45-4372-a16a-f3f8900c2f45" providerId="ADAL" clId="{8B58EE74-A6A5-42C6-9AB3-F52FC267C7F5}" dt="2023-03-01T15:02:38.939" v="8350" actId="1076"/>
          <ac:spMkLst>
            <pc:docMk/>
            <pc:sldMk cId="4096007721" sldId="2895"/>
            <ac:spMk id="8" creationId="{6A5CB310-6376-BBC2-CE56-E01E162AD010}"/>
          </ac:spMkLst>
        </pc:spChg>
        <pc:spChg chg="mod">
          <ac:chgData name="Justina Ojom" userId="cbdaed7d-8d45-4372-a16a-f3f8900c2f45" providerId="ADAL" clId="{8B58EE74-A6A5-42C6-9AB3-F52FC267C7F5}" dt="2023-03-01T15:02:48.865" v="8352" actId="207"/>
          <ac:spMkLst>
            <pc:docMk/>
            <pc:sldMk cId="4096007721" sldId="2895"/>
            <ac:spMk id="11" creationId="{C567C37D-E1DD-1F0C-81CB-ED166A43097C}"/>
          </ac:spMkLst>
        </pc:spChg>
        <pc:spChg chg="mod">
          <ac:chgData name="Justina Ojom" userId="cbdaed7d-8d45-4372-a16a-f3f8900c2f45" providerId="ADAL" clId="{8B58EE74-A6A5-42C6-9AB3-F52FC267C7F5}" dt="2023-03-01T15:02:43.199" v="8351" actId="207"/>
          <ac:spMkLst>
            <pc:docMk/>
            <pc:sldMk cId="4096007721" sldId="2895"/>
            <ac:spMk id="12" creationId="{C5042046-3F41-A70E-76E8-EF99C203C2AA}"/>
          </ac:spMkLst>
        </pc:spChg>
        <pc:spChg chg="mod">
          <ac:chgData name="Justina Ojom" userId="cbdaed7d-8d45-4372-a16a-f3f8900c2f45" providerId="ADAL" clId="{8B58EE74-A6A5-42C6-9AB3-F52FC267C7F5}" dt="2023-03-01T15:01:31.294" v="8332"/>
          <ac:spMkLst>
            <pc:docMk/>
            <pc:sldMk cId="4096007721" sldId="2895"/>
            <ac:spMk id="13" creationId="{405C07F0-A9B6-1822-DF87-346AB96BA085}"/>
          </ac:spMkLst>
        </pc:spChg>
        <pc:spChg chg="mod">
          <ac:chgData name="Justina Ojom" userId="cbdaed7d-8d45-4372-a16a-f3f8900c2f45" providerId="ADAL" clId="{8B58EE74-A6A5-42C6-9AB3-F52FC267C7F5}" dt="2023-03-01T15:04:33.156" v="8395" actId="207"/>
          <ac:spMkLst>
            <pc:docMk/>
            <pc:sldMk cId="4096007721" sldId="2895"/>
            <ac:spMk id="16" creationId="{FE1942C0-B253-2C06-F842-AFC81AC57FBC}"/>
          </ac:spMkLst>
        </pc:spChg>
        <pc:spChg chg="mod">
          <ac:chgData name="Justina Ojom" userId="cbdaed7d-8d45-4372-a16a-f3f8900c2f45" providerId="ADAL" clId="{8B58EE74-A6A5-42C6-9AB3-F52FC267C7F5}" dt="2023-03-01T15:03:07.978" v="8357" actId="207"/>
          <ac:spMkLst>
            <pc:docMk/>
            <pc:sldMk cId="4096007721" sldId="2895"/>
            <ac:spMk id="17" creationId="{3FE4A91D-0178-2957-FD70-FF6A845949BE}"/>
          </ac:spMkLst>
        </pc:spChg>
        <pc:spChg chg="mod">
          <ac:chgData name="Justina Ojom" userId="cbdaed7d-8d45-4372-a16a-f3f8900c2f45" providerId="ADAL" clId="{8B58EE74-A6A5-42C6-9AB3-F52FC267C7F5}" dt="2023-03-01T15:03:07.978" v="8357" actId="207"/>
          <ac:spMkLst>
            <pc:docMk/>
            <pc:sldMk cId="4096007721" sldId="2895"/>
            <ac:spMk id="18" creationId="{85388EBD-2013-8398-0506-389521AD81EA}"/>
          </ac:spMkLst>
        </pc:spChg>
        <pc:spChg chg="mod">
          <ac:chgData name="Justina Ojom" userId="cbdaed7d-8d45-4372-a16a-f3f8900c2f45" providerId="ADAL" clId="{8B58EE74-A6A5-42C6-9AB3-F52FC267C7F5}" dt="2023-03-01T15:03:07.978" v="8357" actId="207"/>
          <ac:spMkLst>
            <pc:docMk/>
            <pc:sldMk cId="4096007721" sldId="2895"/>
            <ac:spMk id="21" creationId="{2A2F8555-EDBC-C108-A1C8-0B5A91619EDA}"/>
          </ac:spMkLst>
        </pc:spChg>
        <pc:spChg chg="mod">
          <ac:chgData name="Justina Ojom" userId="cbdaed7d-8d45-4372-a16a-f3f8900c2f45" providerId="ADAL" clId="{8B58EE74-A6A5-42C6-9AB3-F52FC267C7F5}" dt="2023-03-01T15:03:07.978" v="8357" actId="207"/>
          <ac:spMkLst>
            <pc:docMk/>
            <pc:sldMk cId="4096007721" sldId="2895"/>
            <ac:spMk id="22" creationId="{55FF299C-D6E1-15EC-E9E0-8012B3E38F8C}"/>
          </ac:spMkLst>
        </pc:spChg>
        <pc:spChg chg="mod">
          <ac:chgData name="Justina Ojom" userId="cbdaed7d-8d45-4372-a16a-f3f8900c2f45" providerId="ADAL" clId="{8B58EE74-A6A5-42C6-9AB3-F52FC267C7F5}" dt="2023-03-01T15:03:07.978" v="8357" actId="207"/>
          <ac:spMkLst>
            <pc:docMk/>
            <pc:sldMk cId="4096007721" sldId="2895"/>
            <ac:spMk id="23" creationId="{A0FAE5A0-7D1D-CECB-4269-9B75E044BC44}"/>
          </ac:spMkLst>
        </pc:spChg>
        <pc:spChg chg="mod">
          <ac:chgData name="Justina Ojom" userId="cbdaed7d-8d45-4372-a16a-f3f8900c2f45" providerId="ADAL" clId="{8B58EE74-A6A5-42C6-9AB3-F52FC267C7F5}" dt="2023-03-01T15:03:07.978" v="8357" actId="207"/>
          <ac:spMkLst>
            <pc:docMk/>
            <pc:sldMk cId="4096007721" sldId="2895"/>
            <ac:spMk id="26" creationId="{9E228F79-5B7D-C6A6-9D29-61CA1B1B76B8}"/>
          </ac:spMkLst>
        </pc:spChg>
        <pc:spChg chg="mod">
          <ac:chgData name="Justina Ojom" userId="cbdaed7d-8d45-4372-a16a-f3f8900c2f45" providerId="ADAL" clId="{8B58EE74-A6A5-42C6-9AB3-F52FC267C7F5}" dt="2023-03-01T15:03:07.978" v="8357" actId="207"/>
          <ac:spMkLst>
            <pc:docMk/>
            <pc:sldMk cId="4096007721" sldId="2895"/>
            <ac:spMk id="27" creationId="{E64D43A8-8F5B-335F-7444-AA137FA3352F}"/>
          </ac:spMkLst>
        </pc:spChg>
        <pc:spChg chg="mod">
          <ac:chgData name="Justina Ojom" userId="cbdaed7d-8d45-4372-a16a-f3f8900c2f45" providerId="ADAL" clId="{8B58EE74-A6A5-42C6-9AB3-F52FC267C7F5}" dt="2023-03-01T15:03:07.978" v="8357" actId="207"/>
          <ac:spMkLst>
            <pc:docMk/>
            <pc:sldMk cId="4096007721" sldId="2895"/>
            <ac:spMk id="28" creationId="{2D365999-D7DE-1EE4-B85A-A65A2FAE9ACA}"/>
          </ac:spMkLst>
        </pc:spChg>
        <pc:spChg chg="mod">
          <ac:chgData name="Justina Ojom" userId="cbdaed7d-8d45-4372-a16a-f3f8900c2f45" providerId="ADAL" clId="{8B58EE74-A6A5-42C6-9AB3-F52FC267C7F5}" dt="2023-03-01T15:03:07.978" v="8357" actId="207"/>
          <ac:spMkLst>
            <pc:docMk/>
            <pc:sldMk cId="4096007721" sldId="2895"/>
            <ac:spMk id="31" creationId="{FCB4784C-F1AA-11D2-4ABA-54F91986C9C9}"/>
          </ac:spMkLst>
        </pc:spChg>
        <pc:spChg chg="mod">
          <ac:chgData name="Justina Ojom" userId="cbdaed7d-8d45-4372-a16a-f3f8900c2f45" providerId="ADAL" clId="{8B58EE74-A6A5-42C6-9AB3-F52FC267C7F5}" dt="2023-03-01T15:03:07.978" v="8357" actId="207"/>
          <ac:spMkLst>
            <pc:docMk/>
            <pc:sldMk cId="4096007721" sldId="2895"/>
            <ac:spMk id="32" creationId="{FBC1A1D5-68DD-425A-6034-59112B522DA1}"/>
          </ac:spMkLst>
        </pc:spChg>
        <pc:spChg chg="mod">
          <ac:chgData name="Justina Ojom" userId="cbdaed7d-8d45-4372-a16a-f3f8900c2f45" providerId="ADAL" clId="{8B58EE74-A6A5-42C6-9AB3-F52FC267C7F5}" dt="2023-03-01T15:03:07.978" v="8357" actId="207"/>
          <ac:spMkLst>
            <pc:docMk/>
            <pc:sldMk cId="4096007721" sldId="2895"/>
            <ac:spMk id="33" creationId="{2378A8E6-D77B-68AC-AB84-879E4A928274}"/>
          </ac:spMkLst>
        </pc:spChg>
        <pc:spChg chg="mod">
          <ac:chgData name="Justina Ojom" userId="cbdaed7d-8d45-4372-a16a-f3f8900c2f45" providerId="ADAL" clId="{8B58EE74-A6A5-42C6-9AB3-F52FC267C7F5}" dt="2023-03-01T15:04:36.703" v="8397" actId="571"/>
          <ac:spMkLst>
            <pc:docMk/>
            <pc:sldMk cId="4096007721" sldId="2895"/>
            <ac:spMk id="36" creationId="{8DE7E851-65B0-FF89-61D0-95D9201672B9}"/>
          </ac:spMkLst>
        </pc:spChg>
        <pc:spChg chg="mod">
          <ac:chgData name="Justina Ojom" userId="cbdaed7d-8d45-4372-a16a-f3f8900c2f45" providerId="ADAL" clId="{8B58EE74-A6A5-42C6-9AB3-F52FC267C7F5}" dt="2023-03-01T15:04:36.703" v="8397" actId="571"/>
          <ac:spMkLst>
            <pc:docMk/>
            <pc:sldMk cId="4096007721" sldId="2895"/>
            <ac:spMk id="37" creationId="{0F31097B-DA57-A197-9CE7-49E7B33CC749}"/>
          </ac:spMkLst>
        </pc:spChg>
        <pc:spChg chg="mod">
          <ac:chgData name="Justina Ojom" userId="cbdaed7d-8d45-4372-a16a-f3f8900c2f45" providerId="ADAL" clId="{8B58EE74-A6A5-42C6-9AB3-F52FC267C7F5}" dt="2023-03-01T15:04:36.703" v="8397" actId="571"/>
          <ac:spMkLst>
            <pc:docMk/>
            <pc:sldMk cId="4096007721" sldId="2895"/>
            <ac:spMk id="38" creationId="{E6EC8067-14DE-1E34-5431-471434971CD0}"/>
          </ac:spMkLst>
        </pc:spChg>
        <pc:spChg chg="mod">
          <ac:chgData name="Justina Ojom" userId="cbdaed7d-8d45-4372-a16a-f3f8900c2f45" providerId="ADAL" clId="{8B58EE74-A6A5-42C6-9AB3-F52FC267C7F5}" dt="2023-03-01T15:04:44.141" v="8400" actId="571"/>
          <ac:spMkLst>
            <pc:docMk/>
            <pc:sldMk cId="4096007721" sldId="2895"/>
            <ac:spMk id="41" creationId="{674BA241-7836-5813-BBB4-B833FBECB09E}"/>
          </ac:spMkLst>
        </pc:spChg>
        <pc:spChg chg="mod">
          <ac:chgData name="Justina Ojom" userId="cbdaed7d-8d45-4372-a16a-f3f8900c2f45" providerId="ADAL" clId="{8B58EE74-A6A5-42C6-9AB3-F52FC267C7F5}" dt="2023-03-01T15:04:44.141" v="8400" actId="571"/>
          <ac:spMkLst>
            <pc:docMk/>
            <pc:sldMk cId="4096007721" sldId="2895"/>
            <ac:spMk id="42" creationId="{FA2E587E-2177-1AA7-1FE0-EE8AA405B9B9}"/>
          </ac:spMkLst>
        </pc:spChg>
        <pc:spChg chg="mod">
          <ac:chgData name="Justina Ojom" userId="cbdaed7d-8d45-4372-a16a-f3f8900c2f45" providerId="ADAL" clId="{8B58EE74-A6A5-42C6-9AB3-F52FC267C7F5}" dt="2023-03-01T15:04:44.141" v="8400" actId="571"/>
          <ac:spMkLst>
            <pc:docMk/>
            <pc:sldMk cId="4096007721" sldId="2895"/>
            <ac:spMk id="43" creationId="{49824ABA-EFD3-F32E-90AC-C98993A32E81}"/>
          </ac:spMkLst>
        </pc:spChg>
        <pc:spChg chg="mod">
          <ac:chgData name="Justina Ojom" userId="cbdaed7d-8d45-4372-a16a-f3f8900c2f45" providerId="ADAL" clId="{8B58EE74-A6A5-42C6-9AB3-F52FC267C7F5}" dt="2023-03-01T15:04:44.141" v="8400" actId="571"/>
          <ac:spMkLst>
            <pc:docMk/>
            <pc:sldMk cId="4096007721" sldId="2895"/>
            <ac:spMk id="46" creationId="{F89E62B8-415C-617A-9D3E-592884E59E91}"/>
          </ac:spMkLst>
        </pc:spChg>
        <pc:spChg chg="mod">
          <ac:chgData name="Justina Ojom" userId="cbdaed7d-8d45-4372-a16a-f3f8900c2f45" providerId="ADAL" clId="{8B58EE74-A6A5-42C6-9AB3-F52FC267C7F5}" dt="2023-03-01T15:04:44.141" v="8400" actId="571"/>
          <ac:spMkLst>
            <pc:docMk/>
            <pc:sldMk cId="4096007721" sldId="2895"/>
            <ac:spMk id="47" creationId="{50214BEB-A151-6E7D-BBAF-9C06DCF6A66C}"/>
          </ac:spMkLst>
        </pc:spChg>
        <pc:spChg chg="mod">
          <ac:chgData name="Justina Ojom" userId="cbdaed7d-8d45-4372-a16a-f3f8900c2f45" providerId="ADAL" clId="{8B58EE74-A6A5-42C6-9AB3-F52FC267C7F5}" dt="2023-03-01T15:04:44.141" v="8400" actId="571"/>
          <ac:spMkLst>
            <pc:docMk/>
            <pc:sldMk cId="4096007721" sldId="2895"/>
            <ac:spMk id="48" creationId="{9CAAC0FB-1588-F675-2C81-4EB33E14852F}"/>
          </ac:spMkLst>
        </pc:spChg>
        <pc:spChg chg="mod">
          <ac:chgData name="Justina Ojom" userId="cbdaed7d-8d45-4372-a16a-f3f8900c2f45" providerId="ADAL" clId="{8B58EE74-A6A5-42C6-9AB3-F52FC267C7F5}" dt="2023-03-01T15:04:48.938" v="8402" actId="571"/>
          <ac:spMkLst>
            <pc:docMk/>
            <pc:sldMk cId="4096007721" sldId="2895"/>
            <ac:spMk id="51" creationId="{D4EB5AF6-E67C-0A41-3937-EE8C4471DE60}"/>
          </ac:spMkLst>
        </pc:spChg>
        <pc:spChg chg="mod">
          <ac:chgData name="Justina Ojom" userId="cbdaed7d-8d45-4372-a16a-f3f8900c2f45" providerId="ADAL" clId="{8B58EE74-A6A5-42C6-9AB3-F52FC267C7F5}" dt="2023-03-01T15:04:48.938" v="8402" actId="571"/>
          <ac:spMkLst>
            <pc:docMk/>
            <pc:sldMk cId="4096007721" sldId="2895"/>
            <ac:spMk id="52" creationId="{87496D5C-A4A9-3BC3-D03A-9EB19E609EB5}"/>
          </ac:spMkLst>
        </pc:spChg>
        <pc:spChg chg="mod">
          <ac:chgData name="Justina Ojom" userId="cbdaed7d-8d45-4372-a16a-f3f8900c2f45" providerId="ADAL" clId="{8B58EE74-A6A5-42C6-9AB3-F52FC267C7F5}" dt="2023-03-01T15:04:48.938" v="8402" actId="571"/>
          <ac:spMkLst>
            <pc:docMk/>
            <pc:sldMk cId="4096007721" sldId="2895"/>
            <ac:spMk id="53" creationId="{F2CF487A-C3AD-FDDD-99B2-AF2705941006}"/>
          </ac:spMkLst>
        </pc:spChg>
        <pc:grpChg chg="add del mod">
          <ac:chgData name="Justina Ojom" userId="cbdaed7d-8d45-4372-a16a-f3f8900c2f45" providerId="ADAL" clId="{8B58EE74-A6A5-42C6-9AB3-F52FC267C7F5}" dt="2023-03-01T15:04:34.902" v="8396" actId="478"/>
          <ac:grpSpMkLst>
            <pc:docMk/>
            <pc:sldMk cId="4096007721" sldId="2895"/>
            <ac:grpSpMk id="9" creationId="{F3E1D730-BCF1-1F2D-342B-457DFB3108B1}"/>
          </ac:grpSpMkLst>
        </pc:grpChg>
        <pc:grpChg chg="mod">
          <ac:chgData name="Justina Ojom" userId="cbdaed7d-8d45-4372-a16a-f3f8900c2f45" providerId="ADAL" clId="{8B58EE74-A6A5-42C6-9AB3-F52FC267C7F5}" dt="2023-03-01T15:01:31.294" v="8332"/>
          <ac:grpSpMkLst>
            <pc:docMk/>
            <pc:sldMk cId="4096007721" sldId="2895"/>
            <ac:grpSpMk id="10" creationId="{7F58D77B-3D05-1346-7DEE-01039B144052}"/>
          </ac:grpSpMkLst>
        </pc:grpChg>
        <pc:grpChg chg="add mod">
          <ac:chgData name="Justina Ojom" userId="cbdaed7d-8d45-4372-a16a-f3f8900c2f45" providerId="ADAL" clId="{8B58EE74-A6A5-42C6-9AB3-F52FC267C7F5}" dt="2023-03-01T15:02:38.939" v="8350" actId="1076"/>
          <ac:grpSpMkLst>
            <pc:docMk/>
            <pc:sldMk cId="4096007721" sldId="2895"/>
            <ac:grpSpMk id="14" creationId="{0341B263-17EA-AC83-672D-095DF99A93FF}"/>
          </ac:grpSpMkLst>
        </pc:grpChg>
        <pc:grpChg chg="mod">
          <ac:chgData name="Justina Ojom" userId="cbdaed7d-8d45-4372-a16a-f3f8900c2f45" providerId="ADAL" clId="{8B58EE74-A6A5-42C6-9AB3-F52FC267C7F5}" dt="2023-03-01T15:02:02.377" v="8338" actId="571"/>
          <ac:grpSpMkLst>
            <pc:docMk/>
            <pc:sldMk cId="4096007721" sldId="2895"/>
            <ac:grpSpMk id="15" creationId="{3F5D86B5-F63F-17CF-476F-66B9AB1CF80E}"/>
          </ac:grpSpMkLst>
        </pc:grpChg>
        <pc:grpChg chg="add del mod">
          <ac:chgData name="Justina Ojom" userId="cbdaed7d-8d45-4372-a16a-f3f8900c2f45" providerId="ADAL" clId="{8B58EE74-A6A5-42C6-9AB3-F52FC267C7F5}" dt="2023-03-01T15:04:38.796" v="8398" actId="478"/>
          <ac:grpSpMkLst>
            <pc:docMk/>
            <pc:sldMk cId="4096007721" sldId="2895"/>
            <ac:grpSpMk id="19" creationId="{EAA7BF44-1E99-38A4-0C9F-DD1F6A59778C}"/>
          </ac:grpSpMkLst>
        </pc:grpChg>
        <pc:grpChg chg="mod">
          <ac:chgData name="Justina Ojom" userId="cbdaed7d-8d45-4372-a16a-f3f8900c2f45" providerId="ADAL" clId="{8B58EE74-A6A5-42C6-9AB3-F52FC267C7F5}" dt="2023-03-01T15:02:19.684" v="8345" actId="571"/>
          <ac:grpSpMkLst>
            <pc:docMk/>
            <pc:sldMk cId="4096007721" sldId="2895"/>
            <ac:grpSpMk id="20" creationId="{FD7906E1-0B05-5BC1-C509-CFF4FD24067E}"/>
          </ac:grpSpMkLst>
        </pc:grpChg>
        <pc:grpChg chg="add del mod">
          <ac:chgData name="Justina Ojom" userId="cbdaed7d-8d45-4372-a16a-f3f8900c2f45" providerId="ADAL" clId="{8B58EE74-A6A5-42C6-9AB3-F52FC267C7F5}" dt="2023-03-01T15:04:39.420" v="8399" actId="478"/>
          <ac:grpSpMkLst>
            <pc:docMk/>
            <pc:sldMk cId="4096007721" sldId="2895"/>
            <ac:grpSpMk id="24" creationId="{B40D22A6-D86D-5ED8-39C2-4378FAEFFEED}"/>
          </ac:grpSpMkLst>
        </pc:grpChg>
        <pc:grpChg chg="mod">
          <ac:chgData name="Justina Ojom" userId="cbdaed7d-8d45-4372-a16a-f3f8900c2f45" providerId="ADAL" clId="{8B58EE74-A6A5-42C6-9AB3-F52FC267C7F5}" dt="2023-03-01T15:02:19.684" v="8345" actId="571"/>
          <ac:grpSpMkLst>
            <pc:docMk/>
            <pc:sldMk cId="4096007721" sldId="2895"/>
            <ac:grpSpMk id="25" creationId="{338A3363-1FED-DA97-C9BA-960CF4BE48B4}"/>
          </ac:grpSpMkLst>
        </pc:grpChg>
        <pc:grpChg chg="add del mod">
          <ac:chgData name="Justina Ojom" userId="cbdaed7d-8d45-4372-a16a-f3f8900c2f45" providerId="ADAL" clId="{8B58EE74-A6A5-42C6-9AB3-F52FC267C7F5}" dt="2023-03-01T15:04:45.204" v="8401" actId="478"/>
          <ac:grpSpMkLst>
            <pc:docMk/>
            <pc:sldMk cId="4096007721" sldId="2895"/>
            <ac:grpSpMk id="29" creationId="{8A4962DA-2681-79EC-0559-4445B41CECF7}"/>
          </ac:grpSpMkLst>
        </pc:grpChg>
        <pc:grpChg chg="mod">
          <ac:chgData name="Justina Ojom" userId="cbdaed7d-8d45-4372-a16a-f3f8900c2f45" providerId="ADAL" clId="{8B58EE74-A6A5-42C6-9AB3-F52FC267C7F5}" dt="2023-03-01T15:02:22.926" v="8346" actId="571"/>
          <ac:grpSpMkLst>
            <pc:docMk/>
            <pc:sldMk cId="4096007721" sldId="2895"/>
            <ac:grpSpMk id="30" creationId="{B7B05AFF-60D4-D556-05CB-73BAB02E2651}"/>
          </ac:grpSpMkLst>
        </pc:grpChg>
        <pc:grpChg chg="add mod">
          <ac:chgData name="Justina Ojom" userId="cbdaed7d-8d45-4372-a16a-f3f8900c2f45" providerId="ADAL" clId="{8B58EE74-A6A5-42C6-9AB3-F52FC267C7F5}" dt="2023-03-01T15:04:36.703" v="8397" actId="571"/>
          <ac:grpSpMkLst>
            <pc:docMk/>
            <pc:sldMk cId="4096007721" sldId="2895"/>
            <ac:grpSpMk id="34" creationId="{E9875CF1-7DB2-00B3-9638-DD0CF181FE03}"/>
          </ac:grpSpMkLst>
        </pc:grpChg>
        <pc:grpChg chg="mod">
          <ac:chgData name="Justina Ojom" userId="cbdaed7d-8d45-4372-a16a-f3f8900c2f45" providerId="ADAL" clId="{8B58EE74-A6A5-42C6-9AB3-F52FC267C7F5}" dt="2023-03-01T15:04:36.703" v="8397" actId="571"/>
          <ac:grpSpMkLst>
            <pc:docMk/>
            <pc:sldMk cId="4096007721" sldId="2895"/>
            <ac:grpSpMk id="35" creationId="{09312508-6A88-84AC-8FD9-7FC946DF4ECB}"/>
          </ac:grpSpMkLst>
        </pc:grpChg>
        <pc:grpChg chg="add mod">
          <ac:chgData name="Justina Ojom" userId="cbdaed7d-8d45-4372-a16a-f3f8900c2f45" providerId="ADAL" clId="{8B58EE74-A6A5-42C6-9AB3-F52FC267C7F5}" dt="2023-03-01T15:04:44.141" v="8400" actId="571"/>
          <ac:grpSpMkLst>
            <pc:docMk/>
            <pc:sldMk cId="4096007721" sldId="2895"/>
            <ac:grpSpMk id="39" creationId="{A79A8F9D-A45F-143D-A892-C7876B15D6AD}"/>
          </ac:grpSpMkLst>
        </pc:grpChg>
        <pc:grpChg chg="mod">
          <ac:chgData name="Justina Ojom" userId="cbdaed7d-8d45-4372-a16a-f3f8900c2f45" providerId="ADAL" clId="{8B58EE74-A6A5-42C6-9AB3-F52FC267C7F5}" dt="2023-03-01T15:04:44.141" v="8400" actId="571"/>
          <ac:grpSpMkLst>
            <pc:docMk/>
            <pc:sldMk cId="4096007721" sldId="2895"/>
            <ac:grpSpMk id="40" creationId="{4524B1C4-2C83-2D18-F94A-67A25B5BAF3A}"/>
          </ac:grpSpMkLst>
        </pc:grpChg>
        <pc:grpChg chg="add mod">
          <ac:chgData name="Justina Ojom" userId="cbdaed7d-8d45-4372-a16a-f3f8900c2f45" providerId="ADAL" clId="{8B58EE74-A6A5-42C6-9AB3-F52FC267C7F5}" dt="2023-03-01T15:04:44.141" v="8400" actId="571"/>
          <ac:grpSpMkLst>
            <pc:docMk/>
            <pc:sldMk cId="4096007721" sldId="2895"/>
            <ac:grpSpMk id="44" creationId="{838DCB24-3021-5683-F30E-F34B30AEAB7F}"/>
          </ac:grpSpMkLst>
        </pc:grpChg>
        <pc:grpChg chg="mod">
          <ac:chgData name="Justina Ojom" userId="cbdaed7d-8d45-4372-a16a-f3f8900c2f45" providerId="ADAL" clId="{8B58EE74-A6A5-42C6-9AB3-F52FC267C7F5}" dt="2023-03-01T15:04:44.141" v="8400" actId="571"/>
          <ac:grpSpMkLst>
            <pc:docMk/>
            <pc:sldMk cId="4096007721" sldId="2895"/>
            <ac:grpSpMk id="45" creationId="{40232424-E753-77A1-0F17-01FA43ED38DA}"/>
          </ac:grpSpMkLst>
        </pc:grpChg>
        <pc:grpChg chg="add mod">
          <ac:chgData name="Justina Ojom" userId="cbdaed7d-8d45-4372-a16a-f3f8900c2f45" providerId="ADAL" clId="{8B58EE74-A6A5-42C6-9AB3-F52FC267C7F5}" dt="2023-03-01T15:04:48.938" v="8402" actId="571"/>
          <ac:grpSpMkLst>
            <pc:docMk/>
            <pc:sldMk cId="4096007721" sldId="2895"/>
            <ac:grpSpMk id="49" creationId="{BFE9F162-F2D6-C836-1166-07F26959AE58}"/>
          </ac:grpSpMkLst>
        </pc:grpChg>
        <pc:grpChg chg="mod">
          <ac:chgData name="Justina Ojom" userId="cbdaed7d-8d45-4372-a16a-f3f8900c2f45" providerId="ADAL" clId="{8B58EE74-A6A5-42C6-9AB3-F52FC267C7F5}" dt="2023-03-01T15:04:48.938" v="8402" actId="571"/>
          <ac:grpSpMkLst>
            <pc:docMk/>
            <pc:sldMk cId="4096007721" sldId="2895"/>
            <ac:grpSpMk id="50" creationId="{A00919E1-98E9-DC73-1B50-E819D9DE1A59}"/>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1T15:02:33.165" v="8348"/>
              <pc2:cmMkLst xmlns:pc2="http://schemas.microsoft.com/office/powerpoint/2019/9/main/command">
                <pc:docMk/>
                <pc:sldMk cId="4096007721" sldId="2895"/>
                <pc2:cmMk id="{4FA799E6-9CC4-445A-9D90-3DF1D399C3F1}"/>
              </pc2:cmMkLst>
            </pc226:cmChg>
          </p:ext>
        </pc:extLst>
      </pc:sldChg>
      <pc:sldChg chg="addSp delSp modSp mod modNotes modNotesTx">
        <pc:chgData name="Justina Ojom" userId="cbdaed7d-8d45-4372-a16a-f3f8900c2f45" providerId="ADAL" clId="{8B58EE74-A6A5-42C6-9AB3-F52FC267C7F5}" dt="2023-03-02T09:16:07.209" v="8535" actId="478"/>
        <pc:sldMkLst>
          <pc:docMk/>
          <pc:sldMk cId="2844823664" sldId="2896"/>
        </pc:sldMkLst>
        <pc:spChg chg="mod">
          <ac:chgData name="Justina Ojom" userId="cbdaed7d-8d45-4372-a16a-f3f8900c2f45" providerId="ADAL" clId="{8B58EE74-A6A5-42C6-9AB3-F52FC267C7F5}" dt="2023-03-01T13:28:13.201" v="7542" actId="2711"/>
          <ac:spMkLst>
            <pc:docMk/>
            <pc:sldMk cId="2844823664" sldId="2896"/>
            <ac:spMk id="2" creationId="{56C18524-EA22-17CC-BAD5-473B1D280B2F}"/>
          </ac:spMkLst>
        </pc:spChg>
        <pc:spChg chg="mod">
          <ac:chgData name="Justina Ojom" userId="cbdaed7d-8d45-4372-a16a-f3f8900c2f45" providerId="ADAL" clId="{8B58EE74-A6A5-42C6-9AB3-F52FC267C7F5}" dt="2023-03-01T15:14:03.462" v="8510" actId="207"/>
          <ac:spMkLst>
            <pc:docMk/>
            <pc:sldMk cId="2844823664" sldId="2896"/>
            <ac:spMk id="3" creationId="{C3F43B51-9E63-75FB-A059-609A763771EA}"/>
          </ac:spMkLst>
        </pc:spChg>
        <pc:spChg chg="add mod ord">
          <ac:chgData name="Justina Ojom" userId="cbdaed7d-8d45-4372-a16a-f3f8900c2f45" providerId="ADAL" clId="{8B58EE74-A6A5-42C6-9AB3-F52FC267C7F5}" dt="2023-03-01T15:11:46.613" v="8502" actId="14100"/>
          <ac:spMkLst>
            <pc:docMk/>
            <pc:sldMk cId="2844823664" sldId="2896"/>
            <ac:spMk id="4" creationId="{3D517A0F-E0BD-BD37-7916-E44C3691406C}"/>
          </ac:spMkLst>
        </pc:spChg>
        <pc:spChg chg="mod">
          <ac:chgData name="Justina Ojom" userId="cbdaed7d-8d45-4372-a16a-f3f8900c2f45" providerId="ADAL" clId="{8B58EE74-A6A5-42C6-9AB3-F52FC267C7F5}" dt="2023-03-01T15:14:03.462" v="8510" actId="207"/>
          <ac:spMkLst>
            <pc:docMk/>
            <pc:sldMk cId="2844823664" sldId="2896"/>
            <ac:spMk id="5" creationId="{E2E2399A-F10D-5299-B40B-6A3D90B4FFEF}"/>
          </ac:spMkLst>
        </pc:spChg>
        <pc:spChg chg="mod">
          <ac:chgData name="Justina Ojom" userId="cbdaed7d-8d45-4372-a16a-f3f8900c2f45" providerId="ADAL" clId="{8B58EE74-A6A5-42C6-9AB3-F52FC267C7F5}" dt="2023-03-01T15:14:03.462" v="8510" actId="207"/>
          <ac:spMkLst>
            <pc:docMk/>
            <pc:sldMk cId="2844823664" sldId="2896"/>
            <ac:spMk id="6" creationId="{9085AEB6-32CC-2E83-9F2F-53CF374B3671}"/>
          </ac:spMkLst>
        </pc:spChg>
        <pc:spChg chg="mod">
          <ac:chgData name="Justina Ojom" userId="cbdaed7d-8d45-4372-a16a-f3f8900c2f45" providerId="ADAL" clId="{8B58EE74-A6A5-42C6-9AB3-F52FC267C7F5}" dt="2023-03-01T15:14:03.462" v="8510" actId="207"/>
          <ac:spMkLst>
            <pc:docMk/>
            <pc:sldMk cId="2844823664" sldId="2896"/>
            <ac:spMk id="7" creationId="{41AA5284-A350-7EDB-0BDF-4B7A7A949D94}"/>
          </ac:spMkLst>
        </pc:spChg>
        <pc:spChg chg="mod">
          <ac:chgData name="Justina Ojom" userId="cbdaed7d-8d45-4372-a16a-f3f8900c2f45" providerId="ADAL" clId="{8B58EE74-A6A5-42C6-9AB3-F52FC267C7F5}" dt="2023-03-01T15:14:03.462" v="8510" actId="207"/>
          <ac:spMkLst>
            <pc:docMk/>
            <pc:sldMk cId="2844823664" sldId="2896"/>
            <ac:spMk id="8" creationId="{EE7B982E-9E69-BEC2-4212-3F82083902B6}"/>
          </ac:spMkLst>
        </pc:spChg>
        <pc:spChg chg="mod">
          <ac:chgData name="Justina Ojom" userId="cbdaed7d-8d45-4372-a16a-f3f8900c2f45" providerId="ADAL" clId="{8B58EE74-A6A5-42C6-9AB3-F52FC267C7F5}" dt="2023-03-01T15:14:03.462" v="8510" actId="207"/>
          <ac:spMkLst>
            <pc:docMk/>
            <pc:sldMk cId="2844823664" sldId="2896"/>
            <ac:spMk id="9" creationId="{9B37E94A-3DEC-72D1-537F-90CE4AF34D58}"/>
          </ac:spMkLst>
        </pc:spChg>
        <pc:spChg chg="mod">
          <ac:chgData name="Justina Ojom" userId="cbdaed7d-8d45-4372-a16a-f3f8900c2f45" providerId="ADAL" clId="{8B58EE74-A6A5-42C6-9AB3-F52FC267C7F5}" dt="2023-03-01T15:14:03.462" v="8510" actId="207"/>
          <ac:spMkLst>
            <pc:docMk/>
            <pc:sldMk cId="2844823664" sldId="2896"/>
            <ac:spMk id="10" creationId="{5EDA0D61-B827-0E65-4882-AA81DD8B58F7}"/>
          </ac:spMkLst>
        </pc:spChg>
        <pc:spChg chg="mod">
          <ac:chgData name="Justina Ojom" userId="cbdaed7d-8d45-4372-a16a-f3f8900c2f45" providerId="ADAL" clId="{8B58EE74-A6A5-42C6-9AB3-F52FC267C7F5}" dt="2023-03-01T15:14:03.462" v="8510" actId="207"/>
          <ac:spMkLst>
            <pc:docMk/>
            <pc:sldMk cId="2844823664" sldId="2896"/>
            <ac:spMk id="11" creationId="{0494750E-1318-BD64-1791-BF68E8A69F6E}"/>
          </ac:spMkLst>
        </pc:spChg>
        <pc:picChg chg="add del mod">
          <ac:chgData name="Justina Ojom" userId="cbdaed7d-8d45-4372-a16a-f3f8900c2f45" providerId="ADAL" clId="{8B58EE74-A6A5-42C6-9AB3-F52FC267C7F5}" dt="2023-03-02T09:16:06.847" v="8534"/>
          <ac:picMkLst>
            <pc:docMk/>
            <pc:sldMk cId="2844823664" sldId="2896"/>
            <ac:picMk id="12" creationId="{358E3D71-0320-2B76-7136-55F3A371C956}"/>
          </ac:picMkLst>
        </pc:picChg>
        <pc:picChg chg="add del mod">
          <ac:chgData name="Justina Ojom" userId="cbdaed7d-8d45-4372-a16a-f3f8900c2f45" providerId="ADAL" clId="{8B58EE74-A6A5-42C6-9AB3-F52FC267C7F5}" dt="2023-03-02T09:16:07.209" v="8535" actId="478"/>
          <ac:picMkLst>
            <pc:docMk/>
            <pc:sldMk cId="2844823664" sldId="2896"/>
            <ac:picMk id="13" creationId="{72B97792-0050-8127-8F41-A740E0CE6C9C}"/>
          </ac:picMkLst>
        </pc:picChg>
      </pc:sldChg>
      <pc:sldChg chg="addSp delSp modSp mod modNotes modNotesTx">
        <pc:chgData name="Justina Ojom" userId="cbdaed7d-8d45-4372-a16a-f3f8900c2f45" providerId="ADAL" clId="{8B58EE74-A6A5-42C6-9AB3-F52FC267C7F5}" dt="2023-03-02T09:27:04.456" v="8737" actId="1076"/>
        <pc:sldMkLst>
          <pc:docMk/>
          <pc:sldMk cId="1818840995" sldId="2899"/>
        </pc:sldMkLst>
        <pc:spChg chg="mod">
          <ac:chgData name="Justina Ojom" userId="cbdaed7d-8d45-4372-a16a-f3f8900c2f45" providerId="ADAL" clId="{8B58EE74-A6A5-42C6-9AB3-F52FC267C7F5}" dt="2023-03-02T09:25:25.823" v="8684" actId="1076"/>
          <ac:spMkLst>
            <pc:docMk/>
            <pc:sldMk cId="1818840995" sldId="2899"/>
            <ac:spMk id="2" creationId="{C9AFF8C9-A930-7E6C-210B-A035F7BAD34C}"/>
          </ac:spMkLst>
        </pc:spChg>
        <pc:spChg chg="del mod">
          <ac:chgData name="Justina Ojom" userId="cbdaed7d-8d45-4372-a16a-f3f8900c2f45" providerId="ADAL" clId="{8B58EE74-A6A5-42C6-9AB3-F52FC267C7F5}" dt="2023-03-02T09:19:39.291" v="8605" actId="478"/>
          <ac:spMkLst>
            <pc:docMk/>
            <pc:sldMk cId="1818840995" sldId="2899"/>
            <ac:spMk id="8" creationId="{0379A9E2-EE3D-2736-A6C7-B1631F78C579}"/>
          </ac:spMkLst>
        </pc:spChg>
        <pc:spChg chg="del mod">
          <ac:chgData name="Justina Ojom" userId="cbdaed7d-8d45-4372-a16a-f3f8900c2f45" providerId="ADAL" clId="{8B58EE74-A6A5-42C6-9AB3-F52FC267C7F5}" dt="2023-03-02T09:16:41.153" v="8536" actId="478"/>
          <ac:spMkLst>
            <pc:docMk/>
            <pc:sldMk cId="1818840995" sldId="2899"/>
            <ac:spMk id="9" creationId="{A9563F77-181B-C282-918C-90E5D8358BAF}"/>
          </ac:spMkLst>
        </pc:spChg>
        <pc:spChg chg="del mod">
          <ac:chgData name="Justina Ojom" userId="cbdaed7d-8d45-4372-a16a-f3f8900c2f45" providerId="ADAL" clId="{8B58EE74-A6A5-42C6-9AB3-F52FC267C7F5}" dt="2023-03-02T09:18:11.385" v="8566" actId="478"/>
          <ac:spMkLst>
            <pc:docMk/>
            <pc:sldMk cId="1818840995" sldId="2899"/>
            <ac:spMk id="10" creationId="{60356C7A-28F0-A883-454F-6A91A14D6781}"/>
          </ac:spMkLst>
        </pc:spChg>
        <pc:spChg chg="del mod">
          <ac:chgData name="Justina Ojom" userId="cbdaed7d-8d45-4372-a16a-f3f8900c2f45" providerId="ADAL" clId="{8B58EE74-A6A5-42C6-9AB3-F52FC267C7F5}" dt="2023-03-02T09:18:11.385" v="8566" actId="478"/>
          <ac:spMkLst>
            <pc:docMk/>
            <pc:sldMk cId="1818840995" sldId="2899"/>
            <ac:spMk id="12" creationId="{7DA95C72-C5CB-29E7-DE71-7B0A12EE823C}"/>
          </ac:spMkLst>
        </pc:spChg>
        <pc:spChg chg="add mod">
          <ac:chgData name="Justina Ojom" userId="cbdaed7d-8d45-4372-a16a-f3f8900c2f45" providerId="ADAL" clId="{8B58EE74-A6A5-42C6-9AB3-F52FC267C7F5}" dt="2023-03-02T09:19:51.255" v="8612" actId="14100"/>
          <ac:spMkLst>
            <pc:docMk/>
            <pc:sldMk cId="1818840995" sldId="2899"/>
            <ac:spMk id="20" creationId="{4927A972-9B29-8BBF-33DC-3B6ED79479DC}"/>
          </ac:spMkLst>
        </pc:spChg>
        <pc:spChg chg="add mod">
          <ac:chgData name="Justina Ojom" userId="cbdaed7d-8d45-4372-a16a-f3f8900c2f45" providerId="ADAL" clId="{8B58EE74-A6A5-42C6-9AB3-F52FC267C7F5}" dt="2023-03-02T09:20:01.242" v="8617" actId="1076"/>
          <ac:spMkLst>
            <pc:docMk/>
            <pc:sldMk cId="1818840995" sldId="2899"/>
            <ac:spMk id="22" creationId="{A556214D-35C4-00AD-B78B-89CEEC8081D4}"/>
          </ac:spMkLst>
        </pc:spChg>
        <pc:spChg chg="add mod">
          <ac:chgData name="Justina Ojom" userId="cbdaed7d-8d45-4372-a16a-f3f8900c2f45" providerId="ADAL" clId="{8B58EE74-A6A5-42C6-9AB3-F52FC267C7F5}" dt="2023-03-02T09:19:59.976" v="8616" actId="14100"/>
          <ac:spMkLst>
            <pc:docMk/>
            <pc:sldMk cId="1818840995" sldId="2899"/>
            <ac:spMk id="24" creationId="{61A42C88-0D46-7D4C-027B-E3E60B040E08}"/>
          </ac:spMkLst>
        </pc:spChg>
        <pc:spChg chg="add mod">
          <ac:chgData name="Justina Ojom" userId="cbdaed7d-8d45-4372-a16a-f3f8900c2f45" providerId="ADAL" clId="{8B58EE74-A6A5-42C6-9AB3-F52FC267C7F5}" dt="2023-03-02T09:27:04.456" v="8737" actId="1076"/>
          <ac:spMkLst>
            <pc:docMk/>
            <pc:sldMk cId="1818840995" sldId="2899"/>
            <ac:spMk id="29" creationId="{75D88B4D-DBFA-28AF-41BA-3F8CB5989C2B}"/>
          </ac:spMkLst>
        </pc:spChg>
        <pc:spChg chg="add del mod">
          <ac:chgData name="Justina Ojom" userId="cbdaed7d-8d45-4372-a16a-f3f8900c2f45" providerId="ADAL" clId="{8B58EE74-A6A5-42C6-9AB3-F52FC267C7F5}" dt="2023-03-02T09:23:56.212" v="8665" actId="478"/>
          <ac:spMkLst>
            <pc:docMk/>
            <pc:sldMk cId="1818840995" sldId="2899"/>
            <ac:spMk id="30" creationId="{A9C1901F-4CB6-BAB7-C476-7B130256C2AF}"/>
          </ac:spMkLst>
        </pc:spChg>
        <pc:spChg chg="add del mod">
          <ac:chgData name="Justina Ojom" userId="cbdaed7d-8d45-4372-a16a-f3f8900c2f45" providerId="ADAL" clId="{8B58EE74-A6A5-42C6-9AB3-F52FC267C7F5}" dt="2023-03-02T09:23:56.212" v="8665" actId="478"/>
          <ac:spMkLst>
            <pc:docMk/>
            <pc:sldMk cId="1818840995" sldId="2899"/>
            <ac:spMk id="31" creationId="{549CB83F-C218-D7F4-AC6C-4FCCE65CF933}"/>
          </ac:spMkLst>
        </pc:spChg>
        <pc:spChg chg="add del mod">
          <ac:chgData name="Justina Ojom" userId="cbdaed7d-8d45-4372-a16a-f3f8900c2f45" providerId="ADAL" clId="{8B58EE74-A6A5-42C6-9AB3-F52FC267C7F5}" dt="2023-03-02T09:23:56.212" v="8665" actId="478"/>
          <ac:spMkLst>
            <pc:docMk/>
            <pc:sldMk cId="1818840995" sldId="2899"/>
            <ac:spMk id="32" creationId="{D4E1BAF0-ABF1-236F-4FEE-BDA9B58915CA}"/>
          </ac:spMkLst>
        </pc:spChg>
        <pc:spChg chg="add del mod">
          <ac:chgData name="Justina Ojom" userId="cbdaed7d-8d45-4372-a16a-f3f8900c2f45" providerId="ADAL" clId="{8B58EE74-A6A5-42C6-9AB3-F52FC267C7F5}" dt="2023-03-02T09:23:56.212" v="8665" actId="478"/>
          <ac:spMkLst>
            <pc:docMk/>
            <pc:sldMk cId="1818840995" sldId="2899"/>
            <ac:spMk id="33" creationId="{B02A7AA6-7B74-AE11-8B19-3EDFF18F0FB8}"/>
          </ac:spMkLst>
        </pc:spChg>
        <pc:spChg chg="mod">
          <ac:chgData name="Justina Ojom" userId="cbdaed7d-8d45-4372-a16a-f3f8900c2f45" providerId="ADAL" clId="{8B58EE74-A6A5-42C6-9AB3-F52FC267C7F5}" dt="2023-03-02T09:24:44.948" v="8669" actId="207"/>
          <ac:spMkLst>
            <pc:docMk/>
            <pc:sldMk cId="1818840995" sldId="2899"/>
            <ac:spMk id="35" creationId="{2CC241C6-7F6A-BCD3-4248-1B5BAB908713}"/>
          </ac:spMkLst>
        </pc:spChg>
        <pc:spChg chg="mod">
          <ac:chgData name="Justina Ojom" userId="cbdaed7d-8d45-4372-a16a-f3f8900c2f45" providerId="ADAL" clId="{8B58EE74-A6A5-42C6-9AB3-F52FC267C7F5}" dt="2023-03-02T09:24:44.948" v="8669" actId="207"/>
          <ac:spMkLst>
            <pc:docMk/>
            <pc:sldMk cId="1818840995" sldId="2899"/>
            <ac:spMk id="36" creationId="{3B71B224-114E-5EF6-B899-C3A4F0851B2D}"/>
          </ac:spMkLst>
        </pc:spChg>
        <pc:spChg chg="mod">
          <ac:chgData name="Justina Ojom" userId="cbdaed7d-8d45-4372-a16a-f3f8900c2f45" providerId="ADAL" clId="{8B58EE74-A6A5-42C6-9AB3-F52FC267C7F5}" dt="2023-03-02T09:24:44.948" v="8669" actId="207"/>
          <ac:spMkLst>
            <pc:docMk/>
            <pc:sldMk cId="1818840995" sldId="2899"/>
            <ac:spMk id="37" creationId="{CE28B6AE-7F22-9189-7EDA-D9C875EFD127}"/>
          </ac:spMkLst>
        </pc:spChg>
        <pc:spChg chg="mod">
          <ac:chgData name="Justina Ojom" userId="cbdaed7d-8d45-4372-a16a-f3f8900c2f45" providerId="ADAL" clId="{8B58EE74-A6A5-42C6-9AB3-F52FC267C7F5}" dt="2023-03-02T09:24:44.948" v="8669" actId="207"/>
          <ac:spMkLst>
            <pc:docMk/>
            <pc:sldMk cId="1818840995" sldId="2899"/>
            <ac:spMk id="38" creationId="{4AF6938F-8DCE-1853-9361-470FC67F9A34}"/>
          </ac:spMkLst>
        </pc:spChg>
        <pc:spChg chg="mod">
          <ac:chgData name="Justina Ojom" userId="cbdaed7d-8d45-4372-a16a-f3f8900c2f45" providerId="ADAL" clId="{8B58EE74-A6A5-42C6-9AB3-F52FC267C7F5}" dt="2023-03-02T09:24:44.948" v="8669" actId="207"/>
          <ac:spMkLst>
            <pc:docMk/>
            <pc:sldMk cId="1818840995" sldId="2899"/>
            <ac:spMk id="39" creationId="{CD1792D3-F4AC-5EBF-4664-1EAE0765970E}"/>
          </ac:spMkLst>
        </pc:spChg>
        <pc:spChg chg="mod">
          <ac:chgData name="Justina Ojom" userId="cbdaed7d-8d45-4372-a16a-f3f8900c2f45" providerId="ADAL" clId="{8B58EE74-A6A5-42C6-9AB3-F52FC267C7F5}" dt="2023-03-02T09:24:44.948" v="8669" actId="207"/>
          <ac:spMkLst>
            <pc:docMk/>
            <pc:sldMk cId="1818840995" sldId="2899"/>
            <ac:spMk id="40" creationId="{B056E560-E88C-29B0-713D-1D1A3B85FC13}"/>
          </ac:spMkLst>
        </pc:spChg>
        <pc:spChg chg="add mod">
          <ac:chgData name="Justina Ojom" userId="cbdaed7d-8d45-4372-a16a-f3f8900c2f45" providerId="ADAL" clId="{8B58EE74-A6A5-42C6-9AB3-F52FC267C7F5}" dt="2023-03-02T09:24:48.975" v="8671" actId="164"/>
          <ac:spMkLst>
            <pc:docMk/>
            <pc:sldMk cId="1818840995" sldId="2899"/>
            <ac:spMk id="41" creationId="{111A3502-A47E-EFA3-ECB9-A65A02B4F3B0}"/>
          </ac:spMkLst>
        </pc:spChg>
        <pc:spChg chg="add mod">
          <ac:chgData name="Justina Ojom" userId="cbdaed7d-8d45-4372-a16a-f3f8900c2f45" providerId="ADAL" clId="{8B58EE74-A6A5-42C6-9AB3-F52FC267C7F5}" dt="2023-03-02T09:24:48.975" v="8671" actId="164"/>
          <ac:spMkLst>
            <pc:docMk/>
            <pc:sldMk cId="1818840995" sldId="2899"/>
            <ac:spMk id="42" creationId="{465B9DB3-D76F-9520-193E-DA644FAF6AFC}"/>
          </ac:spMkLst>
        </pc:spChg>
        <pc:spChg chg="add del mod">
          <ac:chgData name="Justina Ojom" userId="cbdaed7d-8d45-4372-a16a-f3f8900c2f45" providerId="ADAL" clId="{8B58EE74-A6A5-42C6-9AB3-F52FC267C7F5}" dt="2023-03-02T09:26:16.697" v="8722" actId="478"/>
          <ac:spMkLst>
            <pc:docMk/>
            <pc:sldMk cId="1818840995" sldId="2899"/>
            <ac:spMk id="44" creationId="{43A201C6-B698-16AC-AFEE-C774D6121117}"/>
          </ac:spMkLst>
        </pc:spChg>
        <pc:spChg chg="add mod">
          <ac:chgData name="Justina Ojom" userId="cbdaed7d-8d45-4372-a16a-f3f8900c2f45" providerId="ADAL" clId="{8B58EE74-A6A5-42C6-9AB3-F52FC267C7F5}" dt="2023-03-02T09:26:37.298" v="8730" actId="1076"/>
          <ac:spMkLst>
            <pc:docMk/>
            <pc:sldMk cId="1818840995" sldId="2899"/>
            <ac:spMk id="45" creationId="{90EB06AA-3924-6988-CE4C-D7FD03C5D129}"/>
          </ac:spMkLst>
        </pc:spChg>
        <pc:spChg chg="add mod">
          <ac:chgData name="Justina Ojom" userId="cbdaed7d-8d45-4372-a16a-f3f8900c2f45" providerId="ADAL" clId="{8B58EE74-A6A5-42C6-9AB3-F52FC267C7F5}" dt="2023-03-02T09:25:33.966" v="8687" actId="164"/>
          <ac:spMkLst>
            <pc:docMk/>
            <pc:sldMk cId="1818840995" sldId="2899"/>
            <ac:spMk id="46" creationId="{F0E008F9-3FF3-46EF-BFC6-2783B860E7C8}"/>
          </ac:spMkLst>
        </pc:spChg>
        <pc:spChg chg="add mod">
          <ac:chgData name="Justina Ojom" userId="cbdaed7d-8d45-4372-a16a-f3f8900c2f45" providerId="ADAL" clId="{8B58EE74-A6A5-42C6-9AB3-F52FC267C7F5}" dt="2023-03-02T09:25:33.966" v="8687" actId="164"/>
          <ac:spMkLst>
            <pc:docMk/>
            <pc:sldMk cId="1818840995" sldId="2899"/>
            <ac:spMk id="47" creationId="{292F1373-01AD-A0E9-712B-69074D44794F}"/>
          </ac:spMkLst>
        </pc:spChg>
        <pc:spChg chg="add del mod">
          <ac:chgData name="Justina Ojom" userId="cbdaed7d-8d45-4372-a16a-f3f8900c2f45" providerId="ADAL" clId="{8B58EE74-A6A5-42C6-9AB3-F52FC267C7F5}" dt="2023-03-02T09:26:33.314" v="8729" actId="478"/>
          <ac:spMkLst>
            <pc:docMk/>
            <pc:sldMk cId="1818840995" sldId="2899"/>
            <ac:spMk id="56" creationId="{264E657D-AB9E-7A7B-0444-4E150B584955}"/>
          </ac:spMkLst>
        </pc:spChg>
        <pc:spChg chg="add mod">
          <ac:chgData name="Justina Ojom" userId="cbdaed7d-8d45-4372-a16a-f3f8900c2f45" providerId="ADAL" clId="{8B58EE74-A6A5-42C6-9AB3-F52FC267C7F5}" dt="2023-03-02T09:26:45.900" v="8734" actId="14100"/>
          <ac:spMkLst>
            <pc:docMk/>
            <pc:sldMk cId="1818840995" sldId="2899"/>
            <ac:spMk id="57" creationId="{4A04F77F-AC44-38F5-2C0B-330156BFE412}"/>
          </ac:spMkLst>
        </pc:spChg>
        <pc:grpChg chg="add mod">
          <ac:chgData name="Justina Ojom" userId="cbdaed7d-8d45-4372-a16a-f3f8900c2f45" providerId="ADAL" clId="{8B58EE74-A6A5-42C6-9AB3-F52FC267C7F5}" dt="2023-03-02T09:24:44.948" v="8669" actId="207"/>
          <ac:grpSpMkLst>
            <pc:docMk/>
            <pc:sldMk cId="1818840995" sldId="2899"/>
            <ac:grpSpMk id="34" creationId="{DF6EA52C-E401-9FC9-8126-D999CC99E0D5}"/>
          </ac:grpSpMkLst>
        </pc:grpChg>
        <pc:grpChg chg="add mod">
          <ac:chgData name="Justina Ojom" userId="cbdaed7d-8d45-4372-a16a-f3f8900c2f45" providerId="ADAL" clId="{8B58EE74-A6A5-42C6-9AB3-F52FC267C7F5}" dt="2023-03-02T09:26:37.298" v="8730" actId="1076"/>
          <ac:grpSpMkLst>
            <pc:docMk/>
            <pc:sldMk cId="1818840995" sldId="2899"/>
            <ac:grpSpMk id="43" creationId="{BDC97515-157B-F4EB-8046-1367CAD9A3A3}"/>
          </ac:grpSpMkLst>
        </pc:grpChg>
        <pc:grpChg chg="add mod">
          <ac:chgData name="Justina Ojom" userId="cbdaed7d-8d45-4372-a16a-f3f8900c2f45" providerId="ADAL" clId="{8B58EE74-A6A5-42C6-9AB3-F52FC267C7F5}" dt="2023-03-02T09:26:37.298" v="8730" actId="1076"/>
          <ac:grpSpMkLst>
            <pc:docMk/>
            <pc:sldMk cId="1818840995" sldId="2899"/>
            <ac:grpSpMk id="48" creationId="{29054934-1256-26EE-EC13-3E0A4EB40553}"/>
          </ac:grpSpMkLst>
        </pc:grpChg>
        <pc:picChg chg="add del mod">
          <ac:chgData name="Justina Ojom" userId="cbdaed7d-8d45-4372-a16a-f3f8900c2f45" providerId="ADAL" clId="{8B58EE74-A6A5-42C6-9AB3-F52FC267C7F5}" dt="2023-03-02T09:15:04.727" v="8517" actId="21"/>
          <ac:picMkLst>
            <pc:docMk/>
            <pc:sldMk cId="1818840995" sldId="2899"/>
            <ac:picMk id="4" creationId="{2C8C9F10-B514-F3E5-0699-C0A6DBE28522}"/>
          </ac:picMkLst>
        </pc:picChg>
        <pc:picChg chg="add del mod">
          <ac:chgData name="Justina Ojom" userId="cbdaed7d-8d45-4372-a16a-f3f8900c2f45" providerId="ADAL" clId="{8B58EE74-A6A5-42C6-9AB3-F52FC267C7F5}" dt="2023-03-02T09:23:05.651" v="8651" actId="478"/>
          <ac:picMkLst>
            <pc:docMk/>
            <pc:sldMk cId="1818840995" sldId="2899"/>
            <ac:picMk id="5" creationId="{E86D0553-7255-7A96-6178-7777C6B7FF39}"/>
          </ac:picMkLst>
        </pc:picChg>
        <pc:picChg chg="add del mod">
          <ac:chgData name="Justina Ojom" userId="cbdaed7d-8d45-4372-a16a-f3f8900c2f45" providerId="ADAL" clId="{8B58EE74-A6A5-42C6-9AB3-F52FC267C7F5}" dt="2023-03-02T09:17:59.675" v="8559" actId="478"/>
          <ac:picMkLst>
            <pc:docMk/>
            <pc:sldMk cId="1818840995" sldId="2899"/>
            <ac:picMk id="6" creationId="{3753F82E-8D04-2649-F519-6B968D8D2A3A}"/>
          </ac:picMkLst>
        </pc:picChg>
        <pc:picChg chg="add del mod">
          <ac:chgData name="Justina Ojom" userId="cbdaed7d-8d45-4372-a16a-f3f8900c2f45" providerId="ADAL" clId="{8B58EE74-A6A5-42C6-9AB3-F52FC267C7F5}" dt="2023-03-02T09:23:05.651" v="8651" actId="478"/>
          <ac:picMkLst>
            <pc:docMk/>
            <pc:sldMk cId="1818840995" sldId="2899"/>
            <ac:picMk id="7" creationId="{A5C25F99-CAE3-C4E4-C7F7-84506EFDCECA}"/>
          </ac:picMkLst>
        </pc:picChg>
        <pc:picChg chg="del">
          <ac:chgData name="Justina Ojom" userId="cbdaed7d-8d45-4372-a16a-f3f8900c2f45" providerId="ADAL" clId="{8B58EE74-A6A5-42C6-9AB3-F52FC267C7F5}" dt="2023-03-02T09:16:45.243" v="8538" actId="478"/>
          <ac:picMkLst>
            <pc:docMk/>
            <pc:sldMk cId="1818840995" sldId="2899"/>
            <ac:picMk id="11" creationId="{0E0CEAB7-9FF2-E2E4-00C4-265AE8B012A0}"/>
          </ac:picMkLst>
        </pc:picChg>
        <pc:picChg chg="del mod">
          <ac:chgData name="Justina Ojom" userId="cbdaed7d-8d45-4372-a16a-f3f8900c2f45" providerId="ADAL" clId="{8B58EE74-A6A5-42C6-9AB3-F52FC267C7F5}" dt="2023-03-02T09:17:24.370" v="8553" actId="478"/>
          <ac:picMkLst>
            <pc:docMk/>
            <pc:sldMk cId="1818840995" sldId="2899"/>
            <ac:picMk id="13" creationId="{B925ECB0-CE0D-95E1-9D3E-193FCB74E5C5}"/>
          </ac:picMkLst>
        </pc:picChg>
        <pc:picChg chg="del">
          <ac:chgData name="Justina Ojom" userId="cbdaed7d-8d45-4372-a16a-f3f8900c2f45" providerId="ADAL" clId="{8B58EE74-A6A5-42C6-9AB3-F52FC267C7F5}" dt="2023-03-02T09:18:12.775" v="8567" actId="478"/>
          <ac:picMkLst>
            <pc:docMk/>
            <pc:sldMk cId="1818840995" sldId="2899"/>
            <ac:picMk id="14" creationId="{8161759A-0388-909E-476B-A5C72B66EE5A}"/>
          </ac:picMkLst>
        </pc:picChg>
        <pc:picChg chg="add del mod">
          <ac:chgData name="Justina Ojom" userId="cbdaed7d-8d45-4372-a16a-f3f8900c2f45" providerId="ADAL" clId="{8B58EE74-A6A5-42C6-9AB3-F52FC267C7F5}" dt="2023-03-02T09:21:58.847" v="8639" actId="478"/>
          <ac:picMkLst>
            <pc:docMk/>
            <pc:sldMk cId="1818840995" sldId="2899"/>
            <ac:picMk id="16" creationId="{26780670-3F14-1152-D697-CFF9263A6B76}"/>
          </ac:picMkLst>
        </pc:picChg>
        <pc:picChg chg="add del mod">
          <ac:chgData name="Justina Ojom" userId="cbdaed7d-8d45-4372-a16a-f3f8900c2f45" providerId="ADAL" clId="{8B58EE74-A6A5-42C6-9AB3-F52FC267C7F5}" dt="2023-03-02T09:23:05.651" v="8651" actId="478"/>
          <ac:picMkLst>
            <pc:docMk/>
            <pc:sldMk cId="1818840995" sldId="2899"/>
            <ac:picMk id="18" creationId="{B2731694-3C96-87BD-203C-CCC627383BBA}"/>
          </ac:picMkLst>
        </pc:picChg>
        <pc:picChg chg="add del mod">
          <ac:chgData name="Justina Ojom" userId="cbdaed7d-8d45-4372-a16a-f3f8900c2f45" providerId="ADAL" clId="{8B58EE74-A6A5-42C6-9AB3-F52FC267C7F5}" dt="2023-03-02T09:21:58.847" v="8639" actId="478"/>
          <ac:picMkLst>
            <pc:docMk/>
            <pc:sldMk cId="1818840995" sldId="2899"/>
            <ac:picMk id="26" creationId="{C0E0BFE0-4771-B478-D736-7132616E0121}"/>
          </ac:picMkLst>
        </pc:picChg>
        <pc:picChg chg="add mod">
          <ac:chgData name="Justina Ojom" userId="cbdaed7d-8d45-4372-a16a-f3f8900c2f45" providerId="ADAL" clId="{8B58EE74-A6A5-42C6-9AB3-F52FC267C7F5}" dt="2023-03-02T09:27:04.456" v="8737" actId="1076"/>
          <ac:picMkLst>
            <pc:docMk/>
            <pc:sldMk cId="1818840995" sldId="2899"/>
            <ac:picMk id="28" creationId="{DA326168-BC32-E3F9-B88B-7EB919B6B4B2}"/>
          </ac:picMkLst>
        </pc:picChg>
        <pc:cxnChg chg="add mod">
          <ac:chgData name="Justina Ojom" userId="cbdaed7d-8d45-4372-a16a-f3f8900c2f45" providerId="ADAL" clId="{8B58EE74-A6A5-42C6-9AB3-F52FC267C7F5}" dt="2023-03-02T09:26:37.298" v="8730" actId="1076"/>
          <ac:cxnSpMkLst>
            <pc:docMk/>
            <pc:sldMk cId="1818840995" sldId="2899"/>
            <ac:cxnSpMk id="50" creationId="{FBAEB6C8-B483-A58D-951A-2ADCAD165CB6}"/>
          </ac:cxnSpMkLst>
        </pc:cxnChg>
      </pc:sldChg>
      <pc:sldChg chg="modSp mod modNotes modNotesTx">
        <pc:chgData name="Justina Ojom" userId="cbdaed7d-8d45-4372-a16a-f3f8900c2f45" providerId="ADAL" clId="{8B58EE74-A6A5-42C6-9AB3-F52FC267C7F5}" dt="2023-03-03T14:06:33.989" v="11190" actId="1076"/>
        <pc:sldMkLst>
          <pc:docMk/>
          <pc:sldMk cId="1774018660" sldId="2907"/>
        </pc:sldMkLst>
        <pc:spChg chg="mod">
          <ac:chgData name="Justina Ojom" userId="cbdaed7d-8d45-4372-a16a-f3f8900c2f45" providerId="ADAL" clId="{8B58EE74-A6A5-42C6-9AB3-F52FC267C7F5}" dt="2023-03-02T09:28:18.861" v="8767" actId="1076"/>
          <ac:spMkLst>
            <pc:docMk/>
            <pc:sldMk cId="1774018660" sldId="2907"/>
            <ac:spMk id="2" creationId="{C831DDCE-945F-53D8-3A59-FF5EC4173E17}"/>
          </ac:spMkLst>
        </pc:spChg>
        <pc:spChg chg="mod">
          <ac:chgData name="Justina Ojom" userId="cbdaed7d-8d45-4372-a16a-f3f8900c2f45" providerId="ADAL" clId="{8B58EE74-A6A5-42C6-9AB3-F52FC267C7F5}" dt="2023-03-03T14:06:33.989" v="11190" actId="1076"/>
          <ac:spMkLst>
            <pc:docMk/>
            <pc:sldMk cId="1774018660" sldId="2907"/>
            <ac:spMk id="3" creationId="{8F6D4578-2F46-879A-1848-AD4405979F73}"/>
          </ac:spMkLst>
        </pc:spChg>
        <pc:spChg chg="mod">
          <ac:chgData name="Justina Ojom" userId="cbdaed7d-8d45-4372-a16a-f3f8900c2f45" providerId="ADAL" clId="{8B58EE74-A6A5-42C6-9AB3-F52FC267C7F5}" dt="2023-03-02T09:27:57.082" v="8761" actId="20577"/>
          <ac:spMkLst>
            <pc:docMk/>
            <pc:sldMk cId="1774018660" sldId="2907"/>
            <ac:spMk id="14" creationId="{77426308-FC57-4621-A22C-EE55960FBD64}"/>
          </ac:spMkLst>
        </pc:spChg>
        <pc:spChg chg="mod">
          <ac:chgData name="Justina Ojom" userId="cbdaed7d-8d45-4372-a16a-f3f8900c2f45" providerId="ADAL" clId="{8B58EE74-A6A5-42C6-9AB3-F52FC267C7F5}" dt="2023-03-02T09:28:05.812" v="8764" actId="1076"/>
          <ac:spMkLst>
            <pc:docMk/>
            <pc:sldMk cId="1774018660" sldId="2907"/>
            <ac:spMk id="57" creationId="{D62B3BE0-0F5B-4153-A0BA-E16ACFF0EE66}"/>
          </ac:spMkLst>
        </pc:spChg>
        <pc:spChg chg="mod">
          <ac:chgData name="Justina Ojom" userId="cbdaed7d-8d45-4372-a16a-f3f8900c2f45" providerId="ADAL" clId="{8B58EE74-A6A5-42C6-9AB3-F52FC267C7F5}" dt="2023-03-02T09:28:05.812" v="8764" actId="1076"/>
          <ac:spMkLst>
            <pc:docMk/>
            <pc:sldMk cId="1774018660" sldId="2907"/>
            <ac:spMk id="60" creationId="{CA51DE7D-C4EB-4482-B9BD-8251CB38B67D}"/>
          </ac:spMkLst>
        </pc:spChg>
        <pc:spChg chg="mod">
          <ac:chgData name="Justina Ojom" userId="cbdaed7d-8d45-4372-a16a-f3f8900c2f45" providerId="ADAL" clId="{8B58EE74-A6A5-42C6-9AB3-F52FC267C7F5}" dt="2023-03-02T09:28:18.861" v="8767" actId="1076"/>
          <ac:spMkLst>
            <pc:docMk/>
            <pc:sldMk cId="1774018660" sldId="2907"/>
            <ac:spMk id="61" creationId="{ABD8A883-982A-4318-B4F5-7858ABDA3C3D}"/>
          </ac:spMkLst>
        </pc:spChg>
        <pc:spChg chg="mod">
          <ac:chgData name="Justina Ojom" userId="cbdaed7d-8d45-4372-a16a-f3f8900c2f45" providerId="ADAL" clId="{8B58EE74-A6A5-42C6-9AB3-F52FC267C7F5}" dt="2023-03-02T09:28:07.909" v="8765" actId="1076"/>
          <ac:spMkLst>
            <pc:docMk/>
            <pc:sldMk cId="1774018660" sldId="2907"/>
            <ac:spMk id="62" creationId="{F0DA2569-FB86-4902-B70A-F4F49A979B6B}"/>
          </ac:spMkLst>
        </pc:spChg>
      </pc:sldChg>
      <pc:sldChg chg="addSp delSp modSp mod modNotes modNotesTx">
        <pc:chgData name="Justina Ojom" userId="cbdaed7d-8d45-4372-a16a-f3f8900c2f45" providerId="ADAL" clId="{8B58EE74-A6A5-42C6-9AB3-F52FC267C7F5}" dt="2023-03-03T14:10:46.485" v="11224" actId="313"/>
        <pc:sldMkLst>
          <pc:docMk/>
          <pc:sldMk cId="588269912" sldId="2917"/>
        </pc:sldMkLst>
        <pc:spChg chg="mod">
          <ac:chgData name="Justina Ojom" userId="cbdaed7d-8d45-4372-a16a-f3f8900c2f45" providerId="ADAL" clId="{8B58EE74-A6A5-42C6-9AB3-F52FC267C7F5}" dt="2023-03-01T13:29:04.919" v="7554" actId="2711"/>
          <ac:spMkLst>
            <pc:docMk/>
            <pc:sldMk cId="588269912" sldId="2917"/>
            <ac:spMk id="2" creationId="{CAB4FDC8-6DC4-B5BC-EBC0-EE6A612A3B81}"/>
          </ac:spMkLst>
        </pc:spChg>
        <pc:spChg chg="mod">
          <ac:chgData name="Justina Ojom" userId="cbdaed7d-8d45-4372-a16a-f3f8900c2f45" providerId="ADAL" clId="{8B58EE74-A6A5-42C6-9AB3-F52FC267C7F5}" dt="2023-03-02T09:49:29.370" v="9030" actId="1036"/>
          <ac:spMkLst>
            <pc:docMk/>
            <pc:sldMk cId="588269912" sldId="2917"/>
            <ac:spMk id="4" creationId="{C0AC5C4E-558D-5B29-B208-EF81861CD00B}"/>
          </ac:spMkLst>
        </pc:spChg>
        <pc:spChg chg="add mod ord">
          <ac:chgData name="Justina Ojom" userId="cbdaed7d-8d45-4372-a16a-f3f8900c2f45" providerId="ADAL" clId="{8B58EE74-A6A5-42C6-9AB3-F52FC267C7F5}" dt="2023-03-02T09:48:32.754" v="9007" actId="164"/>
          <ac:spMkLst>
            <pc:docMk/>
            <pc:sldMk cId="588269912" sldId="2917"/>
            <ac:spMk id="5" creationId="{72DD47A1-FD5B-4C3D-2BDB-A46A78F3EA36}"/>
          </ac:spMkLst>
        </pc:spChg>
        <pc:spChg chg="add del mod">
          <ac:chgData name="Justina Ojom" userId="cbdaed7d-8d45-4372-a16a-f3f8900c2f45" providerId="ADAL" clId="{8B58EE74-A6A5-42C6-9AB3-F52FC267C7F5}" dt="2023-03-02T09:48:49.933" v="9017" actId="478"/>
          <ac:spMkLst>
            <pc:docMk/>
            <pc:sldMk cId="588269912" sldId="2917"/>
            <ac:spMk id="6" creationId="{E2C96B3F-24D0-BD55-8EB3-D56259DB4522}"/>
          </ac:spMkLst>
        </pc:spChg>
        <pc:spChg chg="mod">
          <ac:chgData name="Justina Ojom" userId="cbdaed7d-8d45-4372-a16a-f3f8900c2f45" providerId="ADAL" clId="{8B58EE74-A6A5-42C6-9AB3-F52FC267C7F5}" dt="2023-03-02T09:49:29.370" v="9030" actId="1036"/>
          <ac:spMkLst>
            <pc:docMk/>
            <pc:sldMk cId="588269912" sldId="2917"/>
            <ac:spMk id="7" creationId="{B370DBE2-E265-AC7A-1544-36B99D256ACD}"/>
          </ac:spMkLst>
        </pc:spChg>
        <pc:spChg chg="mod">
          <ac:chgData name="Justina Ojom" userId="cbdaed7d-8d45-4372-a16a-f3f8900c2f45" providerId="ADAL" clId="{8B58EE74-A6A5-42C6-9AB3-F52FC267C7F5}" dt="2023-03-02T09:48:07.684" v="8999"/>
          <ac:spMkLst>
            <pc:docMk/>
            <pc:sldMk cId="588269912" sldId="2917"/>
            <ac:spMk id="9" creationId="{1F5F8AFD-D8C3-4D72-12ED-5C2D0EC1D290}"/>
          </ac:spMkLst>
        </pc:spChg>
        <pc:spChg chg="mod">
          <ac:chgData name="Justina Ojom" userId="cbdaed7d-8d45-4372-a16a-f3f8900c2f45" providerId="ADAL" clId="{8B58EE74-A6A5-42C6-9AB3-F52FC267C7F5}" dt="2023-03-02T09:49:19.516" v="9026" actId="1076"/>
          <ac:spMkLst>
            <pc:docMk/>
            <pc:sldMk cId="588269912" sldId="2917"/>
            <ac:spMk id="10" creationId="{8BCB0DC5-6711-C504-2072-CDEED3A4DEF4}"/>
          </ac:spMkLst>
        </pc:spChg>
        <pc:spChg chg="mod">
          <ac:chgData name="Justina Ojom" userId="cbdaed7d-8d45-4372-a16a-f3f8900c2f45" providerId="ADAL" clId="{8B58EE74-A6A5-42C6-9AB3-F52FC267C7F5}" dt="2023-03-02T09:49:19.516" v="9026" actId="1076"/>
          <ac:spMkLst>
            <pc:docMk/>
            <pc:sldMk cId="588269912" sldId="2917"/>
            <ac:spMk id="11" creationId="{4C98783F-59B8-9C9C-C8D1-38565EE61378}"/>
          </ac:spMkLst>
        </pc:spChg>
        <pc:spChg chg="mod">
          <ac:chgData name="Justina Ojom" userId="cbdaed7d-8d45-4372-a16a-f3f8900c2f45" providerId="ADAL" clId="{8B58EE74-A6A5-42C6-9AB3-F52FC267C7F5}" dt="2023-03-02T09:48:07.684" v="8999"/>
          <ac:spMkLst>
            <pc:docMk/>
            <pc:sldMk cId="588269912" sldId="2917"/>
            <ac:spMk id="12" creationId="{A7DAAA4C-5C9D-6F80-8943-FB9F8167AFC4}"/>
          </ac:spMkLst>
        </pc:spChg>
        <pc:spChg chg="mod">
          <ac:chgData name="Justina Ojom" userId="cbdaed7d-8d45-4372-a16a-f3f8900c2f45" providerId="ADAL" clId="{8B58EE74-A6A5-42C6-9AB3-F52FC267C7F5}" dt="2023-03-02T09:49:00.217" v="9022" actId="1076"/>
          <ac:spMkLst>
            <pc:docMk/>
            <pc:sldMk cId="588269912" sldId="2917"/>
            <ac:spMk id="16" creationId="{921ECB5F-F0F4-B7AC-87DD-DBEB7F4B1E38}"/>
          </ac:spMkLst>
        </pc:spChg>
        <pc:spChg chg="mod">
          <ac:chgData name="Justina Ojom" userId="cbdaed7d-8d45-4372-a16a-f3f8900c2f45" providerId="ADAL" clId="{8B58EE74-A6A5-42C6-9AB3-F52FC267C7F5}" dt="2023-03-02T09:48:55.120" v="9020" actId="571"/>
          <ac:spMkLst>
            <pc:docMk/>
            <pc:sldMk cId="588269912" sldId="2917"/>
            <ac:spMk id="17" creationId="{10ED5318-70AB-D066-884A-52CF97579F87}"/>
          </ac:spMkLst>
        </pc:spChg>
        <pc:spChg chg="mod">
          <ac:chgData name="Justina Ojom" userId="cbdaed7d-8d45-4372-a16a-f3f8900c2f45" providerId="ADAL" clId="{8B58EE74-A6A5-42C6-9AB3-F52FC267C7F5}" dt="2023-03-02T09:48:55.120" v="9020" actId="571"/>
          <ac:spMkLst>
            <pc:docMk/>
            <pc:sldMk cId="588269912" sldId="2917"/>
            <ac:spMk id="18" creationId="{DD937B2B-CFC8-CA12-4CB5-3AC0175720CE}"/>
          </ac:spMkLst>
        </pc:spChg>
        <pc:grpChg chg="add mod">
          <ac:chgData name="Justina Ojom" userId="cbdaed7d-8d45-4372-a16a-f3f8900c2f45" providerId="ADAL" clId="{8B58EE74-A6A5-42C6-9AB3-F52FC267C7F5}" dt="2023-03-02T09:48:32.754" v="9007" actId="164"/>
          <ac:grpSpMkLst>
            <pc:docMk/>
            <pc:sldMk cId="588269912" sldId="2917"/>
            <ac:grpSpMk id="8" creationId="{D6ED62EC-CD08-3343-85A3-DEFEBC5AE077}"/>
          </ac:grpSpMkLst>
        </pc:grpChg>
        <pc:grpChg chg="add mod">
          <ac:chgData name="Justina Ojom" userId="cbdaed7d-8d45-4372-a16a-f3f8900c2f45" providerId="ADAL" clId="{8B58EE74-A6A5-42C6-9AB3-F52FC267C7F5}" dt="2023-03-02T09:49:19.516" v="9026" actId="1076"/>
          <ac:grpSpMkLst>
            <pc:docMk/>
            <pc:sldMk cId="588269912" sldId="2917"/>
            <ac:grpSpMk id="13" creationId="{CBEFC787-7BBF-276A-19AC-78C985D715EB}"/>
          </ac:grpSpMkLst>
        </pc:grpChg>
        <pc:grpChg chg="add mod">
          <ac:chgData name="Justina Ojom" userId="cbdaed7d-8d45-4372-a16a-f3f8900c2f45" providerId="ADAL" clId="{8B58EE74-A6A5-42C6-9AB3-F52FC267C7F5}" dt="2023-03-02T09:49:19.516" v="9026" actId="1076"/>
          <ac:grpSpMkLst>
            <pc:docMk/>
            <pc:sldMk cId="588269912" sldId="2917"/>
            <ac:grpSpMk id="14" creationId="{1D8796C0-BA0D-F5B4-D9E9-FA8ABF768C8C}"/>
          </ac:grpSpMkLst>
        </pc:grpChg>
        <pc:grpChg chg="mod">
          <ac:chgData name="Justina Ojom" userId="cbdaed7d-8d45-4372-a16a-f3f8900c2f45" providerId="ADAL" clId="{8B58EE74-A6A5-42C6-9AB3-F52FC267C7F5}" dt="2023-03-02T09:48:55.120" v="9020" actId="571"/>
          <ac:grpSpMkLst>
            <pc:docMk/>
            <pc:sldMk cId="588269912" sldId="2917"/>
            <ac:grpSpMk id="15" creationId="{E241E338-B32E-A762-3364-72CC98CC3589}"/>
          </ac:grpSpMkLst>
        </pc:grpChg>
        <pc:cxnChg chg="del mod">
          <ac:chgData name="Justina Ojom" userId="cbdaed7d-8d45-4372-a16a-f3f8900c2f45" providerId="ADAL" clId="{8B58EE74-A6A5-42C6-9AB3-F52FC267C7F5}" dt="2023-03-02T09:47:08.242" v="8987" actId="478"/>
          <ac:cxnSpMkLst>
            <pc:docMk/>
            <pc:sldMk cId="588269912" sldId="2917"/>
            <ac:cxnSpMk id="3" creationId="{9E5D8515-A9AB-66AA-7F93-866BF1F6C147}"/>
          </ac:cxnSpMkLst>
        </pc:cxnChg>
      </pc:sldChg>
      <pc:sldChg chg="addSp delSp modSp mod delCm modNotes modNotesTx">
        <pc:chgData name="Justina Ojom" userId="cbdaed7d-8d45-4372-a16a-f3f8900c2f45" providerId="ADAL" clId="{8B58EE74-A6A5-42C6-9AB3-F52FC267C7F5}" dt="2023-03-03T14:06:50.662" v="11192" actId="1076"/>
        <pc:sldMkLst>
          <pc:docMk/>
          <pc:sldMk cId="2183607324" sldId="2918"/>
        </pc:sldMkLst>
        <pc:spChg chg="mod">
          <ac:chgData name="Justina Ojom" userId="cbdaed7d-8d45-4372-a16a-f3f8900c2f45" providerId="ADAL" clId="{8B58EE74-A6A5-42C6-9AB3-F52FC267C7F5}" dt="2023-03-02T09:56:50.018" v="9036" actId="255"/>
          <ac:spMkLst>
            <pc:docMk/>
            <pc:sldMk cId="2183607324" sldId="2918"/>
            <ac:spMk id="2" creationId="{F7FEF10A-C275-8F7C-64C7-7D92824B1E7B}"/>
          </ac:spMkLst>
        </pc:spChg>
        <pc:spChg chg="mod">
          <ac:chgData name="Justina Ojom" userId="cbdaed7d-8d45-4372-a16a-f3f8900c2f45" providerId="ADAL" clId="{8B58EE74-A6A5-42C6-9AB3-F52FC267C7F5}" dt="2023-03-03T14:06:50.662" v="11192" actId="1076"/>
          <ac:spMkLst>
            <pc:docMk/>
            <pc:sldMk cId="2183607324" sldId="2918"/>
            <ac:spMk id="4" creationId="{EE827444-F4DC-FC39-F584-E1DF84A638AB}"/>
          </ac:spMkLst>
        </pc:spChg>
        <pc:spChg chg="mod">
          <ac:chgData name="Justina Ojom" userId="cbdaed7d-8d45-4372-a16a-f3f8900c2f45" providerId="ADAL" clId="{8B58EE74-A6A5-42C6-9AB3-F52FC267C7F5}" dt="2023-03-02T10:04:23.761" v="9203" actId="207"/>
          <ac:spMkLst>
            <pc:docMk/>
            <pc:sldMk cId="2183607324" sldId="2918"/>
            <ac:spMk id="7" creationId="{B72F358A-00F3-E971-864C-BE56DE34F45F}"/>
          </ac:spMkLst>
        </pc:spChg>
        <pc:spChg chg="mod">
          <ac:chgData name="Justina Ojom" userId="cbdaed7d-8d45-4372-a16a-f3f8900c2f45" providerId="ADAL" clId="{8B58EE74-A6A5-42C6-9AB3-F52FC267C7F5}" dt="2023-03-02T10:04:23.761" v="9203" actId="207"/>
          <ac:spMkLst>
            <pc:docMk/>
            <pc:sldMk cId="2183607324" sldId="2918"/>
            <ac:spMk id="8" creationId="{A7FC7F9B-9D53-16C2-2B9C-32C30D7B9119}"/>
          </ac:spMkLst>
        </pc:spChg>
        <pc:spChg chg="add mod">
          <ac:chgData name="Justina Ojom" userId="cbdaed7d-8d45-4372-a16a-f3f8900c2f45" providerId="ADAL" clId="{8B58EE74-A6A5-42C6-9AB3-F52FC267C7F5}" dt="2023-03-03T14:06:50.662" v="11192" actId="1076"/>
          <ac:spMkLst>
            <pc:docMk/>
            <pc:sldMk cId="2183607324" sldId="2918"/>
            <ac:spMk id="9" creationId="{3B52E01D-A906-9A20-2162-FF1A8E68E1A6}"/>
          </ac:spMkLst>
        </pc:spChg>
        <pc:spChg chg="add mod">
          <ac:chgData name="Justina Ojom" userId="cbdaed7d-8d45-4372-a16a-f3f8900c2f45" providerId="ADAL" clId="{8B58EE74-A6A5-42C6-9AB3-F52FC267C7F5}" dt="2023-03-03T14:06:50.662" v="11192" actId="1076"/>
          <ac:spMkLst>
            <pc:docMk/>
            <pc:sldMk cId="2183607324" sldId="2918"/>
            <ac:spMk id="11" creationId="{8B71ED8E-9B30-6098-91F0-1079D31C11C2}"/>
          </ac:spMkLst>
        </pc:spChg>
        <pc:spChg chg="add del">
          <ac:chgData name="Justina Ojom" userId="cbdaed7d-8d45-4372-a16a-f3f8900c2f45" providerId="ADAL" clId="{8B58EE74-A6A5-42C6-9AB3-F52FC267C7F5}" dt="2023-03-02T10:00:43.035" v="9125" actId="11529"/>
          <ac:spMkLst>
            <pc:docMk/>
            <pc:sldMk cId="2183607324" sldId="2918"/>
            <ac:spMk id="16" creationId="{31B4E4BC-150E-CF2E-9CFC-F83F07ED6AC0}"/>
          </ac:spMkLst>
        </pc:spChg>
        <pc:spChg chg="add mod">
          <ac:chgData name="Justina Ojom" userId="cbdaed7d-8d45-4372-a16a-f3f8900c2f45" providerId="ADAL" clId="{8B58EE74-A6A5-42C6-9AB3-F52FC267C7F5}" dt="2023-03-03T14:06:50.662" v="11192" actId="1076"/>
          <ac:spMkLst>
            <pc:docMk/>
            <pc:sldMk cId="2183607324" sldId="2918"/>
            <ac:spMk id="17" creationId="{1F1B85F5-FAF3-3521-2F80-D7CB414344A0}"/>
          </ac:spMkLst>
        </pc:spChg>
        <pc:spChg chg="mod">
          <ac:chgData name="Justina Ojom" userId="cbdaed7d-8d45-4372-a16a-f3f8900c2f45" providerId="ADAL" clId="{8B58EE74-A6A5-42C6-9AB3-F52FC267C7F5}" dt="2023-03-02T10:01:23.574" v="9131"/>
          <ac:spMkLst>
            <pc:docMk/>
            <pc:sldMk cId="2183607324" sldId="2918"/>
            <ac:spMk id="19" creationId="{A95E4545-4514-71F7-5740-E83BBC7AE15F}"/>
          </ac:spMkLst>
        </pc:spChg>
        <pc:spChg chg="mod">
          <ac:chgData name="Justina Ojom" userId="cbdaed7d-8d45-4372-a16a-f3f8900c2f45" providerId="ADAL" clId="{8B58EE74-A6A5-42C6-9AB3-F52FC267C7F5}" dt="2023-03-02T10:01:23.574" v="9131"/>
          <ac:spMkLst>
            <pc:docMk/>
            <pc:sldMk cId="2183607324" sldId="2918"/>
            <ac:spMk id="20" creationId="{1833A5D3-6BD2-DBDB-7335-EF3A331324B0}"/>
          </ac:spMkLst>
        </pc:spChg>
        <pc:spChg chg="mod">
          <ac:chgData name="Justina Ojom" userId="cbdaed7d-8d45-4372-a16a-f3f8900c2f45" providerId="ADAL" clId="{8B58EE74-A6A5-42C6-9AB3-F52FC267C7F5}" dt="2023-03-02T10:01:23.574" v="9131"/>
          <ac:spMkLst>
            <pc:docMk/>
            <pc:sldMk cId="2183607324" sldId="2918"/>
            <ac:spMk id="21" creationId="{AD64144F-5D09-5E68-C09E-1D546B803A09}"/>
          </ac:spMkLst>
        </pc:spChg>
        <pc:spChg chg="mod">
          <ac:chgData name="Justina Ojom" userId="cbdaed7d-8d45-4372-a16a-f3f8900c2f45" providerId="ADAL" clId="{8B58EE74-A6A5-42C6-9AB3-F52FC267C7F5}" dt="2023-03-02T10:01:23.574" v="9131"/>
          <ac:spMkLst>
            <pc:docMk/>
            <pc:sldMk cId="2183607324" sldId="2918"/>
            <ac:spMk id="22" creationId="{42B02A50-3C5C-B21B-6C70-9A343B98AB01}"/>
          </ac:spMkLst>
        </pc:spChg>
        <pc:spChg chg="mod">
          <ac:chgData name="Justina Ojom" userId="cbdaed7d-8d45-4372-a16a-f3f8900c2f45" providerId="ADAL" clId="{8B58EE74-A6A5-42C6-9AB3-F52FC267C7F5}" dt="2023-03-02T10:01:23.574" v="9131"/>
          <ac:spMkLst>
            <pc:docMk/>
            <pc:sldMk cId="2183607324" sldId="2918"/>
            <ac:spMk id="23" creationId="{F45A9A8E-B96D-48B1-3E1F-95A92116F8F2}"/>
          </ac:spMkLst>
        </pc:spChg>
        <pc:spChg chg="mod">
          <ac:chgData name="Justina Ojom" userId="cbdaed7d-8d45-4372-a16a-f3f8900c2f45" providerId="ADAL" clId="{8B58EE74-A6A5-42C6-9AB3-F52FC267C7F5}" dt="2023-03-02T10:01:23.574" v="9131"/>
          <ac:spMkLst>
            <pc:docMk/>
            <pc:sldMk cId="2183607324" sldId="2918"/>
            <ac:spMk id="24" creationId="{08C0DB16-AF1A-9071-0D50-DD19B142EA73}"/>
          </ac:spMkLst>
        </pc:spChg>
        <pc:spChg chg="add mod">
          <ac:chgData name="Justina Ojom" userId="cbdaed7d-8d45-4372-a16a-f3f8900c2f45" providerId="ADAL" clId="{8B58EE74-A6A5-42C6-9AB3-F52FC267C7F5}" dt="2023-03-03T14:06:50.662" v="11192" actId="1076"/>
          <ac:spMkLst>
            <pc:docMk/>
            <pc:sldMk cId="2183607324" sldId="2918"/>
            <ac:spMk id="25" creationId="{0C575198-2968-986E-8BB5-5802D8CCF18F}"/>
          </ac:spMkLst>
        </pc:spChg>
        <pc:spChg chg="mod topLvl">
          <ac:chgData name="Justina Ojom" userId="cbdaed7d-8d45-4372-a16a-f3f8900c2f45" providerId="ADAL" clId="{8B58EE74-A6A5-42C6-9AB3-F52FC267C7F5}" dt="2023-03-03T14:06:50.662" v="11192" actId="1076"/>
          <ac:spMkLst>
            <pc:docMk/>
            <pc:sldMk cId="2183607324" sldId="2918"/>
            <ac:spMk id="27" creationId="{950DDC8C-4FF9-DAE6-8261-51822C4E7AC7}"/>
          </ac:spMkLst>
        </pc:spChg>
        <pc:spChg chg="mod topLvl">
          <ac:chgData name="Justina Ojom" userId="cbdaed7d-8d45-4372-a16a-f3f8900c2f45" providerId="ADAL" clId="{8B58EE74-A6A5-42C6-9AB3-F52FC267C7F5}" dt="2023-03-03T14:06:50.662" v="11192" actId="1076"/>
          <ac:spMkLst>
            <pc:docMk/>
            <pc:sldMk cId="2183607324" sldId="2918"/>
            <ac:spMk id="28" creationId="{3681BCB6-C23A-D251-5E27-5E022132C8C2}"/>
          </ac:spMkLst>
        </pc:spChg>
        <pc:spChg chg="mod topLvl">
          <ac:chgData name="Justina Ojom" userId="cbdaed7d-8d45-4372-a16a-f3f8900c2f45" providerId="ADAL" clId="{8B58EE74-A6A5-42C6-9AB3-F52FC267C7F5}" dt="2023-03-03T14:06:50.662" v="11192" actId="1076"/>
          <ac:spMkLst>
            <pc:docMk/>
            <pc:sldMk cId="2183607324" sldId="2918"/>
            <ac:spMk id="29" creationId="{695097DF-13B8-44BE-4EEC-22557DDB3DFC}"/>
          </ac:spMkLst>
        </pc:spChg>
        <pc:spChg chg="mod topLvl">
          <ac:chgData name="Justina Ojom" userId="cbdaed7d-8d45-4372-a16a-f3f8900c2f45" providerId="ADAL" clId="{8B58EE74-A6A5-42C6-9AB3-F52FC267C7F5}" dt="2023-03-03T14:06:50.662" v="11192" actId="1076"/>
          <ac:spMkLst>
            <pc:docMk/>
            <pc:sldMk cId="2183607324" sldId="2918"/>
            <ac:spMk id="30" creationId="{E5792104-0FC6-CCD9-A6DC-2E8FCE802289}"/>
          </ac:spMkLst>
        </pc:spChg>
        <pc:spChg chg="del mod">
          <ac:chgData name="Justina Ojom" userId="cbdaed7d-8d45-4372-a16a-f3f8900c2f45" providerId="ADAL" clId="{8B58EE74-A6A5-42C6-9AB3-F52FC267C7F5}" dt="2023-03-02T10:02:34.931" v="9155" actId="478"/>
          <ac:spMkLst>
            <pc:docMk/>
            <pc:sldMk cId="2183607324" sldId="2918"/>
            <ac:spMk id="31" creationId="{60298641-9A95-5AC2-62F2-DBAE95825D97}"/>
          </ac:spMkLst>
        </pc:spChg>
        <pc:spChg chg="del mod">
          <ac:chgData name="Justina Ojom" userId="cbdaed7d-8d45-4372-a16a-f3f8900c2f45" providerId="ADAL" clId="{8B58EE74-A6A5-42C6-9AB3-F52FC267C7F5}" dt="2023-03-02T10:02:34.931" v="9155" actId="478"/>
          <ac:spMkLst>
            <pc:docMk/>
            <pc:sldMk cId="2183607324" sldId="2918"/>
            <ac:spMk id="32" creationId="{1FBAC579-197D-6AF9-F5AF-A9C6318A7BA5}"/>
          </ac:spMkLst>
        </pc:spChg>
        <pc:spChg chg="add del mod">
          <ac:chgData name="Justina Ojom" userId="cbdaed7d-8d45-4372-a16a-f3f8900c2f45" providerId="ADAL" clId="{8B58EE74-A6A5-42C6-9AB3-F52FC267C7F5}" dt="2023-03-02T10:03:24.488" v="9174" actId="22"/>
          <ac:spMkLst>
            <pc:docMk/>
            <pc:sldMk cId="2183607324" sldId="2918"/>
            <ac:spMk id="34" creationId="{C78C163E-A775-6239-68E6-1A71233C1C01}"/>
          </ac:spMkLst>
        </pc:spChg>
        <pc:spChg chg="add mod">
          <ac:chgData name="Justina Ojom" userId="cbdaed7d-8d45-4372-a16a-f3f8900c2f45" providerId="ADAL" clId="{8B58EE74-A6A5-42C6-9AB3-F52FC267C7F5}" dt="2023-03-03T14:06:50.662" v="11192" actId="1076"/>
          <ac:spMkLst>
            <pc:docMk/>
            <pc:sldMk cId="2183607324" sldId="2918"/>
            <ac:spMk id="35" creationId="{0E1054DD-1D8D-778C-2598-91186DFF8A2C}"/>
          </ac:spMkLst>
        </pc:spChg>
        <pc:grpChg chg="add mod ord">
          <ac:chgData name="Justina Ojom" userId="cbdaed7d-8d45-4372-a16a-f3f8900c2f45" providerId="ADAL" clId="{8B58EE74-A6A5-42C6-9AB3-F52FC267C7F5}" dt="2023-03-03T14:06:50.662" v="11192" actId="1076"/>
          <ac:grpSpMkLst>
            <pc:docMk/>
            <pc:sldMk cId="2183607324" sldId="2918"/>
            <ac:grpSpMk id="6" creationId="{406E6804-B8CD-E0B0-CE36-A9601708FFAA}"/>
          </ac:grpSpMkLst>
        </pc:grpChg>
        <pc:grpChg chg="add mod">
          <ac:chgData name="Justina Ojom" userId="cbdaed7d-8d45-4372-a16a-f3f8900c2f45" providerId="ADAL" clId="{8B58EE74-A6A5-42C6-9AB3-F52FC267C7F5}" dt="2023-03-03T14:06:50.662" v="11192" actId="1076"/>
          <ac:grpSpMkLst>
            <pc:docMk/>
            <pc:sldMk cId="2183607324" sldId="2918"/>
            <ac:grpSpMk id="18" creationId="{1305D455-3A45-8BD3-37BB-FC0E29418F20}"/>
          </ac:grpSpMkLst>
        </pc:grpChg>
        <pc:grpChg chg="add del mod">
          <ac:chgData name="Justina Ojom" userId="cbdaed7d-8d45-4372-a16a-f3f8900c2f45" providerId="ADAL" clId="{8B58EE74-A6A5-42C6-9AB3-F52FC267C7F5}" dt="2023-03-02T10:02:37.708" v="9156" actId="165"/>
          <ac:grpSpMkLst>
            <pc:docMk/>
            <pc:sldMk cId="2183607324" sldId="2918"/>
            <ac:grpSpMk id="26" creationId="{2106CB5C-CABD-D376-48DC-EEEE6D955FE3}"/>
          </ac:grpSpMkLst>
        </pc:grpChg>
        <pc:picChg chg="add mod ord">
          <ac:chgData name="Justina Ojom" userId="cbdaed7d-8d45-4372-a16a-f3f8900c2f45" providerId="ADAL" clId="{8B58EE74-A6A5-42C6-9AB3-F52FC267C7F5}" dt="2023-03-03T14:06:50.662" v="11192" actId="1076"/>
          <ac:picMkLst>
            <pc:docMk/>
            <pc:sldMk cId="2183607324" sldId="2918"/>
            <ac:picMk id="5" creationId="{323D4544-7094-5618-4357-F74B74371606}"/>
          </ac:picMkLst>
        </pc:picChg>
        <pc:picChg chg="del mod">
          <ac:chgData name="Justina Ojom" userId="cbdaed7d-8d45-4372-a16a-f3f8900c2f45" providerId="ADAL" clId="{8B58EE74-A6A5-42C6-9AB3-F52FC267C7F5}" dt="2023-03-02T10:04:14.134" v="9201" actId="478"/>
          <ac:picMkLst>
            <pc:docMk/>
            <pc:sldMk cId="2183607324" sldId="2918"/>
            <ac:picMk id="10" creationId="{E05275E0-3BDE-DE0A-5847-F34F5BAF2022}"/>
          </ac:picMkLst>
        </pc:picChg>
        <pc:picChg chg="add mod">
          <ac:chgData name="Justina Ojom" userId="cbdaed7d-8d45-4372-a16a-f3f8900c2f45" providerId="ADAL" clId="{8B58EE74-A6A5-42C6-9AB3-F52FC267C7F5}" dt="2023-03-03T14:06:50.662" v="11192" actId="1076"/>
          <ac:picMkLst>
            <pc:docMk/>
            <pc:sldMk cId="2183607324" sldId="2918"/>
            <ac:picMk id="13" creationId="{FF6A3BA6-CE57-B29A-8F2C-179A95B66D0F}"/>
          </ac:picMkLst>
        </pc:picChg>
        <pc:picChg chg="add del mod">
          <ac:chgData name="Justina Ojom" userId="cbdaed7d-8d45-4372-a16a-f3f8900c2f45" providerId="ADAL" clId="{8B58EE74-A6A5-42C6-9AB3-F52FC267C7F5}" dt="2023-03-02T10:02:24.407" v="9152" actId="478"/>
          <ac:picMkLst>
            <pc:docMk/>
            <pc:sldMk cId="2183607324" sldId="2918"/>
            <ac:picMk id="15" creationId="{41CD2916-40B6-8C0C-187E-463935D1A54F}"/>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0:04:31.220" v="9205"/>
              <pc2:cmMkLst xmlns:pc2="http://schemas.microsoft.com/office/powerpoint/2019/9/main/command">
                <pc:docMk/>
                <pc:sldMk cId="2183607324" sldId="2918"/>
                <pc2:cmMk id="{B18F00D1-5F73-4AB9-A436-315D68D1E0BE}"/>
              </pc2:cmMkLst>
            </pc226:cmChg>
          </p:ext>
        </pc:extLst>
      </pc:sldChg>
      <pc:sldChg chg="addSp delSp modSp mod modNotes modNotesTx">
        <pc:chgData name="Justina Ojom" userId="cbdaed7d-8d45-4372-a16a-f3f8900c2f45" providerId="ADAL" clId="{8B58EE74-A6A5-42C6-9AB3-F52FC267C7F5}" dt="2023-03-03T14:10:49.838" v="11225" actId="2"/>
        <pc:sldMkLst>
          <pc:docMk/>
          <pc:sldMk cId="805806695" sldId="2919"/>
        </pc:sldMkLst>
        <pc:spChg chg="mod">
          <ac:chgData name="Justina Ojom" userId="cbdaed7d-8d45-4372-a16a-f3f8900c2f45" providerId="ADAL" clId="{8B58EE74-A6A5-42C6-9AB3-F52FC267C7F5}" dt="2023-03-02T10:05:04.785" v="9211" actId="14100"/>
          <ac:spMkLst>
            <pc:docMk/>
            <pc:sldMk cId="805806695" sldId="2919"/>
            <ac:spMk id="2" creationId="{CEF04487-5B56-3D23-2056-8F0ECF1516D0}"/>
          </ac:spMkLst>
        </pc:spChg>
        <pc:spChg chg="add mod">
          <ac:chgData name="Justina Ojom" userId="cbdaed7d-8d45-4372-a16a-f3f8900c2f45" providerId="ADAL" clId="{8B58EE74-A6A5-42C6-9AB3-F52FC267C7F5}" dt="2023-03-03T14:06:58.416" v="11193" actId="1076"/>
          <ac:spMkLst>
            <pc:docMk/>
            <pc:sldMk cId="805806695" sldId="2919"/>
            <ac:spMk id="4" creationId="{EBED15DC-4BF7-750E-7E85-23626772BDCE}"/>
          </ac:spMkLst>
        </pc:spChg>
        <pc:spChg chg="add mod">
          <ac:chgData name="Justina Ojom" userId="cbdaed7d-8d45-4372-a16a-f3f8900c2f45" providerId="ADAL" clId="{8B58EE74-A6A5-42C6-9AB3-F52FC267C7F5}" dt="2023-03-03T14:06:58.416" v="11193" actId="1076"/>
          <ac:spMkLst>
            <pc:docMk/>
            <pc:sldMk cId="805806695" sldId="2919"/>
            <ac:spMk id="5" creationId="{AA7FFB05-7822-10D0-FFFC-CBA20AD9ED49}"/>
          </ac:spMkLst>
        </pc:spChg>
        <pc:spChg chg="del mod">
          <ac:chgData name="Justina Ojom" userId="cbdaed7d-8d45-4372-a16a-f3f8900c2f45" providerId="ADAL" clId="{8B58EE74-A6A5-42C6-9AB3-F52FC267C7F5}" dt="2023-03-02T10:39:15.995" v="9235" actId="478"/>
          <ac:spMkLst>
            <pc:docMk/>
            <pc:sldMk cId="805806695" sldId="2919"/>
            <ac:spMk id="12" creationId="{4E3068E7-5C7D-44AE-09AD-BA2DE738AFDB}"/>
          </ac:spMkLst>
        </pc:spChg>
        <pc:spChg chg="add mod">
          <ac:chgData name="Justina Ojom" userId="cbdaed7d-8d45-4372-a16a-f3f8900c2f45" providerId="ADAL" clId="{8B58EE74-A6A5-42C6-9AB3-F52FC267C7F5}" dt="2023-03-03T14:06:58.416" v="11193" actId="1076"/>
          <ac:spMkLst>
            <pc:docMk/>
            <pc:sldMk cId="805806695" sldId="2919"/>
            <ac:spMk id="14" creationId="{CC5992C9-77CD-A9BA-31A4-880E0575CEDF}"/>
          </ac:spMkLst>
        </pc:spChg>
        <pc:spChg chg="add mod">
          <ac:chgData name="Justina Ojom" userId="cbdaed7d-8d45-4372-a16a-f3f8900c2f45" providerId="ADAL" clId="{8B58EE74-A6A5-42C6-9AB3-F52FC267C7F5}" dt="2023-03-03T14:06:58.416" v="11193" actId="1076"/>
          <ac:spMkLst>
            <pc:docMk/>
            <pc:sldMk cId="805806695" sldId="2919"/>
            <ac:spMk id="16" creationId="{408AC8F4-BF96-F444-D129-42F9605073B1}"/>
          </ac:spMkLst>
        </pc:spChg>
        <pc:spChg chg="add mod">
          <ac:chgData name="Justina Ojom" userId="cbdaed7d-8d45-4372-a16a-f3f8900c2f45" providerId="ADAL" clId="{8B58EE74-A6A5-42C6-9AB3-F52FC267C7F5}" dt="2023-03-02T10:43:05.685" v="9305" actId="1582"/>
          <ac:spMkLst>
            <pc:docMk/>
            <pc:sldMk cId="805806695" sldId="2919"/>
            <ac:spMk id="20" creationId="{FFA90C0F-2AB3-D5A1-0C66-50FC5BFECFE5}"/>
          </ac:spMkLst>
        </pc:spChg>
        <pc:spChg chg="add mod">
          <ac:chgData name="Justina Ojom" userId="cbdaed7d-8d45-4372-a16a-f3f8900c2f45" providerId="ADAL" clId="{8B58EE74-A6A5-42C6-9AB3-F52FC267C7F5}" dt="2023-03-02T10:43:10.708" v="9306" actId="1582"/>
          <ac:spMkLst>
            <pc:docMk/>
            <pc:sldMk cId="805806695" sldId="2919"/>
            <ac:spMk id="21" creationId="{3F802E4E-6853-D80B-D0C2-F7AA432352FF}"/>
          </ac:spMkLst>
        </pc:spChg>
        <pc:spChg chg="add mod">
          <ac:chgData name="Justina Ojom" userId="cbdaed7d-8d45-4372-a16a-f3f8900c2f45" providerId="ADAL" clId="{8B58EE74-A6A5-42C6-9AB3-F52FC267C7F5}" dt="2023-03-03T14:06:58.416" v="11193" actId="1076"/>
          <ac:spMkLst>
            <pc:docMk/>
            <pc:sldMk cId="805806695" sldId="2919"/>
            <ac:spMk id="23" creationId="{A4BF2C42-804B-F1FB-91C9-979260A2FDE6}"/>
          </ac:spMkLst>
        </pc:spChg>
        <pc:spChg chg="add mod">
          <ac:chgData name="Justina Ojom" userId="cbdaed7d-8d45-4372-a16a-f3f8900c2f45" providerId="ADAL" clId="{8B58EE74-A6A5-42C6-9AB3-F52FC267C7F5}" dt="2023-03-03T14:06:58.416" v="11193" actId="1076"/>
          <ac:spMkLst>
            <pc:docMk/>
            <pc:sldMk cId="805806695" sldId="2919"/>
            <ac:spMk id="24" creationId="{6643F650-1108-A270-3AAD-3A0F2661DE76}"/>
          </ac:spMkLst>
        </pc:spChg>
        <pc:spChg chg="add mod">
          <ac:chgData name="Justina Ojom" userId="cbdaed7d-8d45-4372-a16a-f3f8900c2f45" providerId="ADAL" clId="{8B58EE74-A6A5-42C6-9AB3-F52FC267C7F5}" dt="2023-03-03T14:06:58.416" v="11193" actId="1076"/>
          <ac:spMkLst>
            <pc:docMk/>
            <pc:sldMk cId="805806695" sldId="2919"/>
            <ac:spMk id="25" creationId="{87D3CFF9-6A03-6291-8DB5-AD3C1631F54A}"/>
          </ac:spMkLst>
        </pc:spChg>
        <pc:grpChg chg="add mod">
          <ac:chgData name="Justina Ojom" userId="cbdaed7d-8d45-4372-a16a-f3f8900c2f45" providerId="ADAL" clId="{8B58EE74-A6A5-42C6-9AB3-F52FC267C7F5}" dt="2023-03-03T14:06:58.416" v="11193" actId="1076"/>
          <ac:grpSpMkLst>
            <pc:docMk/>
            <pc:sldMk cId="805806695" sldId="2919"/>
            <ac:grpSpMk id="22" creationId="{8B3A3B2E-5D50-2723-1F02-B87D3FA0F112}"/>
          </ac:grpSpMkLst>
        </pc:grpChg>
        <pc:picChg chg="add del mod">
          <ac:chgData name="Justina Ojom" userId="cbdaed7d-8d45-4372-a16a-f3f8900c2f45" providerId="ADAL" clId="{8B58EE74-A6A5-42C6-9AB3-F52FC267C7F5}" dt="2023-03-02T10:40:41.545" v="9262" actId="478"/>
          <ac:picMkLst>
            <pc:docMk/>
            <pc:sldMk cId="805806695" sldId="2919"/>
            <ac:picMk id="7" creationId="{066A7BDD-E973-6B39-ECF5-52A54D0D3E82}"/>
          </ac:picMkLst>
        </pc:picChg>
        <pc:picChg chg="add del mod">
          <ac:chgData name="Justina Ojom" userId="cbdaed7d-8d45-4372-a16a-f3f8900c2f45" providerId="ADAL" clId="{8B58EE74-A6A5-42C6-9AB3-F52FC267C7F5}" dt="2023-03-02T10:42:39.042" v="9298" actId="478"/>
          <ac:picMkLst>
            <pc:docMk/>
            <pc:sldMk cId="805806695" sldId="2919"/>
            <ac:picMk id="9" creationId="{FB2D296B-3D07-96E3-D490-92094BE4EA70}"/>
          </ac:picMkLst>
        </pc:picChg>
        <pc:picChg chg="add mod">
          <ac:chgData name="Justina Ojom" userId="cbdaed7d-8d45-4372-a16a-f3f8900c2f45" providerId="ADAL" clId="{8B58EE74-A6A5-42C6-9AB3-F52FC267C7F5}" dt="2023-03-03T14:06:58.416" v="11193" actId="1076"/>
          <ac:picMkLst>
            <pc:docMk/>
            <pc:sldMk cId="805806695" sldId="2919"/>
            <ac:picMk id="11" creationId="{27896821-6ABD-EF34-02C0-F8A84F66416E}"/>
          </ac:picMkLst>
        </pc:picChg>
        <pc:picChg chg="add del mod">
          <ac:chgData name="Justina Ojom" userId="cbdaed7d-8d45-4372-a16a-f3f8900c2f45" providerId="ADAL" clId="{8B58EE74-A6A5-42C6-9AB3-F52FC267C7F5}" dt="2023-03-02T10:41:13.888" v="9277" actId="478"/>
          <ac:picMkLst>
            <pc:docMk/>
            <pc:sldMk cId="805806695" sldId="2919"/>
            <ac:picMk id="17" creationId="{E54B8D07-C4AF-9C08-BC66-D05D7231A3D4}"/>
          </ac:picMkLst>
        </pc:picChg>
        <pc:picChg chg="add mod">
          <ac:chgData name="Justina Ojom" userId="cbdaed7d-8d45-4372-a16a-f3f8900c2f45" providerId="ADAL" clId="{8B58EE74-A6A5-42C6-9AB3-F52FC267C7F5}" dt="2023-03-03T14:06:58.416" v="11193" actId="1076"/>
          <ac:picMkLst>
            <pc:docMk/>
            <pc:sldMk cId="805806695" sldId="2919"/>
            <ac:picMk id="19" creationId="{D4373CD2-02B5-20C3-1BB3-96CEE6FFA14C}"/>
          </ac:picMkLst>
        </pc:picChg>
      </pc:sldChg>
      <pc:sldChg chg="modSp mod modNotes modNotesTx">
        <pc:chgData name="Justina Ojom" userId="cbdaed7d-8d45-4372-a16a-f3f8900c2f45" providerId="ADAL" clId="{8B58EE74-A6A5-42C6-9AB3-F52FC267C7F5}" dt="2023-03-03T14:07:05.375" v="11194" actId="1076"/>
        <pc:sldMkLst>
          <pc:docMk/>
          <pc:sldMk cId="4274513933" sldId="2923"/>
        </pc:sldMkLst>
        <pc:spChg chg="mod">
          <ac:chgData name="Justina Ojom" userId="cbdaed7d-8d45-4372-a16a-f3f8900c2f45" providerId="ADAL" clId="{8B58EE74-A6A5-42C6-9AB3-F52FC267C7F5}" dt="2023-03-03T14:07:05.375" v="11194" actId="1076"/>
          <ac:spMkLst>
            <pc:docMk/>
            <pc:sldMk cId="4274513933" sldId="2923"/>
            <ac:spMk id="2" creationId="{C831DDCE-945F-53D8-3A59-FF5EC4173E17}"/>
          </ac:spMkLst>
        </pc:spChg>
        <pc:spChg chg="mod">
          <ac:chgData name="Justina Ojom" userId="cbdaed7d-8d45-4372-a16a-f3f8900c2f45" providerId="ADAL" clId="{8B58EE74-A6A5-42C6-9AB3-F52FC267C7F5}" dt="2023-03-03T14:07:05.375" v="11194" actId="1076"/>
          <ac:spMkLst>
            <pc:docMk/>
            <pc:sldMk cId="4274513933" sldId="2923"/>
            <ac:spMk id="3" creationId="{8F6D4578-2F46-879A-1848-AD4405979F73}"/>
          </ac:spMkLst>
        </pc:spChg>
        <pc:spChg chg="mod">
          <ac:chgData name="Justina Ojom" userId="cbdaed7d-8d45-4372-a16a-f3f8900c2f45" providerId="ADAL" clId="{8B58EE74-A6A5-42C6-9AB3-F52FC267C7F5}" dt="2023-03-02T09:57:28.071" v="9052" actId="20577"/>
          <ac:spMkLst>
            <pc:docMk/>
            <pc:sldMk cId="4274513933" sldId="2923"/>
            <ac:spMk id="14" creationId="{77426308-FC57-4621-A22C-EE55960FBD64}"/>
          </ac:spMkLst>
        </pc:spChg>
        <pc:spChg chg="mod">
          <ac:chgData name="Justina Ojom" userId="cbdaed7d-8d45-4372-a16a-f3f8900c2f45" providerId="ADAL" clId="{8B58EE74-A6A5-42C6-9AB3-F52FC267C7F5}" dt="2023-03-03T14:07:05.375" v="11194" actId="1076"/>
          <ac:spMkLst>
            <pc:docMk/>
            <pc:sldMk cId="4274513933" sldId="2923"/>
            <ac:spMk id="60" creationId="{CA51DE7D-C4EB-4482-B9BD-8251CB38B67D}"/>
          </ac:spMkLst>
        </pc:spChg>
        <pc:spChg chg="mod">
          <ac:chgData name="Justina Ojom" userId="cbdaed7d-8d45-4372-a16a-f3f8900c2f45" providerId="ADAL" clId="{8B58EE74-A6A5-42C6-9AB3-F52FC267C7F5}" dt="2023-03-03T14:07:05.375" v="11194" actId="1076"/>
          <ac:spMkLst>
            <pc:docMk/>
            <pc:sldMk cId="4274513933" sldId="2923"/>
            <ac:spMk id="61" creationId="{ABD8A883-982A-4318-B4F5-7858ABDA3C3D}"/>
          </ac:spMkLst>
        </pc:spChg>
      </pc:sldChg>
      <pc:sldChg chg="addSp delSp modSp mod modNotes modNotesTx">
        <pc:chgData name="Justina Ojom" userId="cbdaed7d-8d45-4372-a16a-f3f8900c2f45" providerId="ADAL" clId="{8B58EE74-A6A5-42C6-9AB3-F52FC267C7F5}" dt="2023-03-03T08:47:20.115" v="10916" actId="20577"/>
        <pc:sldMkLst>
          <pc:docMk/>
          <pc:sldMk cId="2455527222" sldId="2924"/>
        </pc:sldMkLst>
        <pc:spChg chg="mod">
          <ac:chgData name="Justina Ojom" userId="cbdaed7d-8d45-4372-a16a-f3f8900c2f45" providerId="ADAL" clId="{8B58EE74-A6A5-42C6-9AB3-F52FC267C7F5}" dt="2023-03-01T13:29:44.602" v="7562" actId="2711"/>
          <ac:spMkLst>
            <pc:docMk/>
            <pc:sldMk cId="2455527222" sldId="2924"/>
            <ac:spMk id="2" creationId="{3BF4FF40-CE4A-02A3-D5A7-91E0794015D2}"/>
          </ac:spMkLst>
        </pc:spChg>
        <pc:spChg chg="del mod">
          <ac:chgData name="Justina Ojom" userId="cbdaed7d-8d45-4372-a16a-f3f8900c2f45" providerId="ADAL" clId="{8B58EE74-A6A5-42C6-9AB3-F52FC267C7F5}" dt="2023-03-02T11:14:09.980" v="9668" actId="478"/>
          <ac:spMkLst>
            <pc:docMk/>
            <pc:sldMk cId="2455527222" sldId="2924"/>
            <ac:spMk id="3" creationId="{A70D622C-9471-4089-1B11-5B997FE5C687}"/>
          </ac:spMkLst>
        </pc:spChg>
        <pc:spChg chg="del mod">
          <ac:chgData name="Justina Ojom" userId="cbdaed7d-8d45-4372-a16a-f3f8900c2f45" providerId="ADAL" clId="{8B58EE74-A6A5-42C6-9AB3-F52FC267C7F5}" dt="2023-03-02T11:14:09.980" v="9668" actId="478"/>
          <ac:spMkLst>
            <pc:docMk/>
            <pc:sldMk cId="2455527222" sldId="2924"/>
            <ac:spMk id="4" creationId="{1AD5A803-07A9-383B-FCEE-B133311054DE}"/>
          </ac:spMkLst>
        </pc:spChg>
        <pc:spChg chg="del mod">
          <ac:chgData name="Justina Ojom" userId="cbdaed7d-8d45-4372-a16a-f3f8900c2f45" providerId="ADAL" clId="{8B58EE74-A6A5-42C6-9AB3-F52FC267C7F5}" dt="2023-03-02T11:14:09.980" v="9668" actId="478"/>
          <ac:spMkLst>
            <pc:docMk/>
            <pc:sldMk cId="2455527222" sldId="2924"/>
            <ac:spMk id="5" creationId="{E87E8B99-C6A0-CEC8-0D6E-808A538367B5}"/>
          </ac:spMkLst>
        </pc:spChg>
        <pc:spChg chg="del mod">
          <ac:chgData name="Justina Ojom" userId="cbdaed7d-8d45-4372-a16a-f3f8900c2f45" providerId="ADAL" clId="{8B58EE74-A6A5-42C6-9AB3-F52FC267C7F5}" dt="2023-03-01T13:29:58.965" v="7565" actId="478"/>
          <ac:spMkLst>
            <pc:docMk/>
            <pc:sldMk cId="2455527222" sldId="2924"/>
            <ac:spMk id="7" creationId="{E9D5150D-5BC6-722C-1283-4F5004A7884A}"/>
          </ac:spMkLst>
        </pc:spChg>
        <pc:spChg chg="add mod">
          <ac:chgData name="Justina Ojom" userId="cbdaed7d-8d45-4372-a16a-f3f8900c2f45" providerId="ADAL" clId="{8B58EE74-A6A5-42C6-9AB3-F52FC267C7F5}" dt="2023-03-02T11:16:38.447" v="9715" actId="1076"/>
          <ac:spMkLst>
            <pc:docMk/>
            <pc:sldMk cId="2455527222" sldId="2924"/>
            <ac:spMk id="9" creationId="{56B5E271-A34C-2651-361D-64B85495DEFF}"/>
          </ac:spMkLst>
        </pc:spChg>
        <pc:spChg chg="mod">
          <ac:chgData name="Justina Ojom" userId="cbdaed7d-8d45-4372-a16a-f3f8900c2f45" providerId="ADAL" clId="{8B58EE74-A6A5-42C6-9AB3-F52FC267C7F5}" dt="2023-03-01T13:29:45.910" v="7563" actId="2711"/>
          <ac:spMkLst>
            <pc:docMk/>
            <pc:sldMk cId="2455527222" sldId="2924"/>
            <ac:spMk id="9" creationId="{90D39E94-740C-F09C-E896-240AAFBEDFA2}"/>
          </ac:spMkLst>
        </pc:spChg>
        <pc:spChg chg="add mod">
          <ac:chgData name="Justina Ojom" userId="cbdaed7d-8d45-4372-a16a-f3f8900c2f45" providerId="ADAL" clId="{8B58EE74-A6A5-42C6-9AB3-F52FC267C7F5}" dt="2023-03-02T11:16:24.318" v="9712" actId="1076"/>
          <ac:spMkLst>
            <pc:docMk/>
            <pc:sldMk cId="2455527222" sldId="2924"/>
            <ac:spMk id="10" creationId="{348C2AB5-A89A-4953-93D1-7BEA60B6B621}"/>
          </ac:spMkLst>
        </pc:spChg>
        <pc:spChg chg="mod">
          <ac:chgData name="Justina Ojom" userId="cbdaed7d-8d45-4372-a16a-f3f8900c2f45" providerId="ADAL" clId="{8B58EE74-A6A5-42C6-9AB3-F52FC267C7F5}" dt="2023-03-01T13:29:45.910" v="7563" actId="2711"/>
          <ac:spMkLst>
            <pc:docMk/>
            <pc:sldMk cId="2455527222" sldId="2924"/>
            <ac:spMk id="10" creationId="{74592AD4-7E1A-E8E7-86CE-0D644889641C}"/>
          </ac:spMkLst>
        </pc:spChg>
        <pc:spChg chg="mod">
          <ac:chgData name="Justina Ojom" userId="cbdaed7d-8d45-4372-a16a-f3f8900c2f45" providerId="ADAL" clId="{8B58EE74-A6A5-42C6-9AB3-F52FC267C7F5}" dt="2023-03-01T13:30:04.073" v="7566"/>
          <ac:spMkLst>
            <pc:docMk/>
            <pc:sldMk cId="2455527222" sldId="2924"/>
            <ac:spMk id="11" creationId="{0D0865C2-C362-28D4-4BB7-747B22DD3312}"/>
          </ac:spMkLst>
        </pc:spChg>
        <pc:spChg chg="del mod">
          <ac:chgData name="Justina Ojom" userId="cbdaed7d-8d45-4372-a16a-f3f8900c2f45" providerId="ADAL" clId="{8B58EE74-A6A5-42C6-9AB3-F52FC267C7F5}" dt="2023-03-02T11:14:24.156" v="9671" actId="478"/>
          <ac:spMkLst>
            <pc:docMk/>
            <pc:sldMk cId="2455527222" sldId="2924"/>
            <ac:spMk id="12" creationId="{258D5F35-8772-5841-8888-65419E31D698}"/>
          </ac:spMkLst>
        </pc:spChg>
        <pc:spChg chg="del mod">
          <ac:chgData name="Justina Ojom" userId="cbdaed7d-8d45-4372-a16a-f3f8900c2f45" providerId="ADAL" clId="{8B58EE74-A6A5-42C6-9AB3-F52FC267C7F5}" dt="2023-03-02T11:14:09.980" v="9668" actId="478"/>
          <ac:spMkLst>
            <pc:docMk/>
            <pc:sldMk cId="2455527222" sldId="2924"/>
            <ac:spMk id="16" creationId="{C60CD4F0-7927-155F-45CB-3C812CEEF3A5}"/>
          </ac:spMkLst>
        </pc:spChg>
        <pc:spChg chg="del mod">
          <ac:chgData name="Justina Ojom" userId="cbdaed7d-8d45-4372-a16a-f3f8900c2f45" providerId="ADAL" clId="{8B58EE74-A6A5-42C6-9AB3-F52FC267C7F5}" dt="2023-03-02T11:14:09.980" v="9668" actId="478"/>
          <ac:spMkLst>
            <pc:docMk/>
            <pc:sldMk cId="2455527222" sldId="2924"/>
            <ac:spMk id="17" creationId="{9B5670C1-1B25-0C53-E544-D62AA3D526DD}"/>
          </ac:spMkLst>
        </pc:spChg>
        <pc:spChg chg="del mod">
          <ac:chgData name="Justina Ojom" userId="cbdaed7d-8d45-4372-a16a-f3f8900c2f45" providerId="ADAL" clId="{8B58EE74-A6A5-42C6-9AB3-F52FC267C7F5}" dt="2023-03-02T11:14:09.980" v="9668" actId="478"/>
          <ac:spMkLst>
            <pc:docMk/>
            <pc:sldMk cId="2455527222" sldId="2924"/>
            <ac:spMk id="18" creationId="{C98B1A29-BD16-6E14-DEB5-6ED3DDB5A058}"/>
          </ac:spMkLst>
        </pc:spChg>
        <pc:spChg chg="add mod">
          <ac:chgData name="Justina Ojom" userId="cbdaed7d-8d45-4372-a16a-f3f8900c2f45" providerId="ADAL" clId="{8B58EE74-A6A5-42C6-9AB3-F52FC267C7F5}" dt="2023-03-02T11:16:24.318" v="9712" actId="1076"/>
          <ac:spMkLst>
            <pc:docMk/>
            <pc:sldMk cId="2455527222" sldId="2924"/>
            <ac:spMk id="19" creationId="{5380ECFB-FAC8-4096-FEC8-2C5F29033255}"/>
          </ac:spMkLst>
        </pc:spChg>
        <pc:spChg chg="add mod">
          <ac:chgData name="Justina Ojom" userId="cbdaed7d-8d45-4372-a16a-f3f8900c2f45" providerId="ADAL" clId="{8B58EE74-A6A5-42C6-9AB3-F52FC267C7F5}" dt="2023-03-02T11:16:24.318" v="9712" actId="1076"/>
          <ac:spMkLst>
            <pc:docMk/>
            <pc:sldMk cId="2455527222" sldId="2924"/>
            <ac:spMk id="20" creationId="{6A93FFE5-998B-4D74-62AC-64AC62C13B18}"/>
          </ac:spMkLst>
        </pc:spChg>
        <pc:spChg chg="mod">
          <ac:chgData name="Justina Ojom" userId="cbdaed7d-8d45-4372-a16a-f3f8900c2f45" providerId="ADAL" clId="{8B58EE74-A6A5-42C6-9AB3-F52FC267C7F5}" dt="2023-03-01T13:29:45.910" v="7563" actId="2711"/>
          <ac:spMkLst>
            <pc:docMk/>
            <pc:sldMk cId="2455527222" sldId="2924"/>
            <ac:spMk id="20" creationId="{A8A99434-3B4B-5118-529A-144AC2EA5C77}"/>
          </ac:spMkLst>
        </pc:spChg>
        <pc:spChg chg="mod">
          <ac:chgData name="Justina Ojom" userId="cbdaed7d-8d45-4372-a16a-f3f8900c2f45" providerId="ADAL" clId="{8B58EE74-A6A5-42C6-9AB3-F52FC267C7F5}" dt="2023-03-01T13:29:45.910" v="7563" actId="2711"/>
          <ac:spMkLst>
            <pc:docMk/>
            <pc:sldMk cId="2455527222" sldId="2924"/>
            <ac:spMk id="21" creationId="{B4793D2F-B8DB-0EF1-D725-2DA0EA706246}"/>
          </ac:spMkLst>
        </pc:spChg>
        <pc:spChg chg="mod">
          <ac:chgData name="Justina Ojom" userId="cbdaed7d-8d45-4372-a16a-f3f8900c2f45" providerId="ADAL" clId="{8B58EE74-A6A5-42C6-9AB3-F52FC267C7F5}" dt="2023-03-01T13:30:04.073" v="7566"/>
          <ac:spMkLst>
            <pc:docMk/>
            <pc:sldMk cId="2455527222" sldId="2924"/>
            <ac:spMk id="22" creationId="{DA20A4F4-FE3A-FB67-8E92-78BABE93D690}"/>
          </ac:spMkLst>
        </pc:spChg>
        <pc:spChg chg="mod">
          <ac:chgData name="Justina Ojom" userId="cbdaed7d-8d45-4372-a16a-f3f8900c2f45" providerId="ADAL" clId="{8B58EE74-A6A5-42C6-9AB3-F52FC267C7F5}" dt="2023-03-01T13:30:04.073" v="7566"/>
          <ac:spMkLst>
            <pc:docMk/>
            <pc:sldMk cId="2455527222" sldId="2924"/>
            <ac:spMk id="23" creationId="{EB8C169E-FFE2-84DE-7B2A-9DC9F7B6836E}"/>
          </ac:spMkLst>
        </pc:spChg>
        <pc:spChg chg="mod">
          <ac:chgData name="Justina Ojom" userId="cbdaed7d-8d45-4372-a16a-f3f8900c2f45" providerId="ADAL" clId="{8B58EE74-A6A5-42C6-9AB3-F52FC267C7F5}" dt="2023-03-03T08:47:10.772" v="10860" actId="404"/>
          <ac:spMkLst>
            <pc:docMk/>
            <pc:sldMk cId="2455527222" sldId="2924"/>
            <ac:spMk id="24" creationId="{18A1F776-26FE-DA3A-721A-E11FC5CB8083}"/>
          </ac:spMkLst>
        </pc:spChg>
        <pc:spChg chg="mod">
          <ac:chgData name="Justina Ojom" userId="cbdaed7d-8d45-4372-a16a-f3f8900c2f45" providerId="ADAL" clId="{8B58EE74-A6A5-42C6-9AB3-F52FC267C7F5}" dt="2023-03-01T13:30:04.073" v="7566"/>
          <ac:spMkLst>
            <pc:docMk/>
            <pc:sldMk cId="2455527222" sldId="2924"/>
            <ac:spMk id="25" creationId="{051B8354-B0C7-8A6F-F5C8-4E8EFD62FC4C}"/>
          </ac:spMkLst>
        </pc:spChg>
        <pc:spChg chg="add mod">
          <ac:chgData name="Justina Ojom" userId="cbdaed7d-8d45-4372-a16a-f3f8900c2f45" providerId="ADAL" clId="{8B58EE74-A6A5-42C6-9AB3-F52FC267C7F5}" dt="2023-03-02T11:16:24.318" v="9712" actId="1076"/>
          <ac:spMkLst>
            <pc:docMk/>
            <pc:sldMk cId="2455527222" sldId="2924"/>
            <ac:spMk id="26" creationId="{F7920566-AAFC-C990-BE96-65C95BCFCCE2}"/>
          </ac:spMkLst>
        </pc:spChg>
        <pc:spChg chg="add mod">
          <ac:chgData name="Justina Ojom" userId="cbdaed7d-8d45-4372-a16a-f3f8900c2f45" providerId="ADAL" clId="{8B58EE74-A6A5-42C6-9AB3-F52FC267C7F5}" dt="2023-03-02T11:16:24.318" v="9712" actId="1076"/>
          <ac:spMkLst>
            <pc:docMk/>
            <pc:sldMk cId="2455527222" sldId="2924"/>
            <ac:spMk id="27" creationId="{64FD424E-59B6-ED49-7AB9-CE8C514D757F}"/>
          </ac:spMkLst>
        </pc:spChg>
        <pc:spChg chg="add mod">
          <ac:chgData name="Justina Ojom" userId="cbdaed7d-8d45-4372-a16a-f3f8900c2f45" providerId="ADAL" clId="{8B58EE74-A6A5-42C6-9AB3-F52FC267C7F5}" dt="2023-03-02T11:16:24.318" v="9712" actId="1076"/>
          <ac:spMkLst>
            <pc:docMk/>
            <pc:sldMk cId="2455527222" sldId="2924"/>
            <ac:spMk id="28" creationId="{27851E35-39B7-AEBD-4F76-857F8C12EBF3}"/>
          </ac:spMkLst>
        </pc:spChg>
        <pc:spChg chg="add mod ord">
          <ac:chgData name="Justina Ojom" userId="cbdaed7d-8d45-4372-a16a-f3f8900c2f45" providerId="ADAL" clId="{8B58EE74-A6A5-42C6-9AB3-F52FC267C7F5}" dt="2023-03-02T11:16:26.381" v="9713" actId="1076"/>
          <ac:spMkLst>
            <pc:docMk/>
            <pc:sldMk cId="2455527222" sldId="2924"/>
            <ac:spMk id="29" creationId="{45ECFCE2-FD08-9F91-0E4B-53A655C86599}"/>
          </ac:spMkLst>
        </pc:spChg>
        <pc:grpChg chg="add mod">
          <ac:chgData name="Justina Ojom" userId="cbdaed7d-8d45-4372-a16a-f3f8900c2f45" providerId="ADAL" clId="{8B58EE74-A6A5-42C6-9AB3-F52FC267C7F5}" dt="2023-03-01T13:30:04.073" v="7566"/>
          <ac:grpSpMkLst>
            <pc:docMk/>
            <pc:sldMk cId="2455527222" sldId="2924"/>
            <ac:grpSpMk id="6" creationId="{B09E4B31-530B-888A-A2F4-41A4440B31BE}"/>
          </ac:grpSpMkLst>
        </pc:grpChg>
        <pc:grpChg chg="del">
          <ac:chgData name="Justina Ojom" userId="cbdaed7d-8d45-4372-a16a-f3f8900c2f45" providerId="ADAL" clId="{8B58EE74-A6A5-42C6-9AB3-F52FC267C7F5}" dt="2023-03-01T13:29:58.965" v="7565" actId="478"/>
          <ac:grpSpMkLst>
            <pc:docMk/>
            <pc:sldMk cId="2455527222" sldId="2924"/>
            <ac:grpSpMk id="8" creationId="{2A1DA0CC-1B63-C688-E157-2F94D16BE51E}"/>
          </ac:grpSpMkLst>
        </pc:grpChg>
        <pc:grpChg chg="mod">
          <ac:chgData name="Justina Ojom" userId="cbdaed7d-8d45-4372-a16a-f3f8900c2f45" providerId="ADAL" clId="{8B58EE74-A6A5-42C6-9AB3-F52FC267C7F5}" dt="2023-03-01T13:30:04.073" v="7566"/>
          <ac:grpSpMkLst>
            <pc:docMk/>
            <pc:sldMk cId="2455527222" sldId="2924"/>
            <ac:grpSpMk id="13" creationId="{89596FF2-8E1E-93F6-06D8-82AA62AF8584}"/>
          </ac:grpSpMkLst>
        </pc:grpChg>
        <pc:grpChg chg="mod">
          <ac:chgData name="Justina Ojom" userId="cbdaed7d-8d45-4372-a16a-f3f8900c2f45" providerId="ADAL" clId="{8B58EE74-A6A5-42C6-9AB3-F52FC267C7F5}" dt="2023-03-01T13:30:04.073" v="7566"/>
          <ac:grpSpMkLst>
            <pc:docMk/>
            <pc:sldMk cId="2455527222" sldId="2924"/>
            <ac:grpSpMk id="15" creationId="{891DAE71-8D1E-FFFC-3CA0-7F0F4CFFEC81}"/>
          </ac:grpSpMkLst>
        </pc:grpChg>
        <pc:grpChg chg="del">
          <ac:chgData name="Justina Ojom" userId="cbdaed7d-8d45-4372-a16a-f3f8900c2f45" providerId="ADAL" clId="{8B58EE74-A6A5-42C6-9AB3-F52FC267C7F5}" dt="2023-03-01T13:29:58.965" v="7565" actId="478"/>
          <ac:grpSpMkLst>
            <pc:docMk/>
            <pc:sldMk cId="2455527222" sldId="2924"/>
            <ac:grpSpMk id="19" creationId="{6B6C2753-B3F7-5DE5-BFB9-AAB1ED208E95}"/>
          </ac:grpSpMkLst>
        </pc:grpChg>
        <pc:graphicFrameChg chg="add del mod modGraphic">
          <ac:chgData name="Justina Ojom" userId="cbdaed7d-8d45-4372-a16a-f3f8900c2f45" providerId="ADAL" clId="{8B58EE74-A6A5-42C6-9AB3-F52FC267C7F5}" dt="2023-03-02T11:15:44.821" v="9701" actId="478"/>
          <ac:graphicFrameMkLst>
            <pc:docMk/>
            <pc:sldMk cId="2455527222" sldId="2924"/>
            <ac:graphicFrameMk id="7" creationId="{5F987DA1-D569-F0A9-4AF7-A6E15E18C42F}"/>
          </ac:graphicFrameMkLst>
        </pc:graphicFrameChg>
        <pc:cxnChg chg="del mod">
          <ac:chgData name="Justina Ojom" userId="cbdaed7d-8d45-4372-a16a-f3f8900c2f45" providerId="ADAL" clId="{8B58EE74-A6A5-42C6-9AB3-F52FC267C7F5}" dt="2023-03-02T11:14:09.980" v="9668" actId="478"/>
          <ac:cxnSpMkLst>
            <pc:docMk/>
            <pc:sldMk cId="2455527222" sldId="2924"/>
            <ac:cxnSpMk id="14" creationId="{5AE20247-FBA3-6927-7DF4-C86C820D7050}"/>
          </ac:cxnSpMkLst>
        </pc:cxnChg>
      </pc:sldChg>
      <pc:sldChg chg="addSp delSp modSp mod modNotes modNotesTx">
        <pc:chgData name="Justina Ojom" userId="cbdaed7d-8d45-4372-a16a-f3f8900c2f45" providerId="ADAL" clId="{8B58EE74-A6A5-42C6-9AB3-F52FC267C7F5}" dt="2023-03-03T08:51:05.779" v="10976" actId="20577"/>
        <pc:sldMkLst>
          <pc:docMk/>
          <pc:sldMk cId="4040981451" sldId="2925"/>
        </pc:sldMkLst>
        <pc:spChg chg="mod">
          <ac:chgData name="Justina Ojom" userId="cbdaed7d-8d45-4372-a16a-f3f8900c2f45" providerId="ADAL" clId="{8B58EE74-A6A5-42C6-9AB3-F52FC267C7F5}" dt="2023-03-01T13:30:18.746" v="7570" actId="2711"/>
          <ac:spMkLst>
            <pc:docMk/>
            <pc:sldMk cId="4040981451" sldId="2925"/>
            <ac:spMk id="2" creationId="{3BF4FF40-CE4A-02A3-D5A7-91E0794015D2}"/>
          </ac:spMkLst>
        </pc:spChg>
        <pc:spChg chg="del mod">
          <ac:chgData name="Justina Ojom" userId="cbdaed7d-8d45-4372-a16a-f3f8900c2f45" providerId="ADAL" clId="{8B58EE74-A6A5-42C6-9AB3-F52FC267C7F5}" dt="2023-03-02T11:18:23.084" v="9735" actId="478"/>
          <ac:spMkLst>
            <pc:docMk/>
            <pc:sldMk cId="4040981451" sldId="2925"/>
            <ac:spMk id="5" creationId="{AFD2A1E1-A3E0-03A6-52C0-6D37EABC61FC}"/>
          </ac:spMkLst>
        </pc:spChg>
        <pc:spChg chg="mod">
          <ac:chgData name="Justina Ojom" userId="cbdaed7d-8d45-4372-a16a-f3f8900c2f45" providerId="ADAL" clId="{8B58EE74-A6A5-42C6-9AB3-F52FC267C7F5}" dt="2023-03-02T11:20:41.264" v="9756" actId="1076"/>
          <ac:spMkLst>
            <pc:docMk/>
            <pc:sldMk cId="4040981451" sldId="2925"/>
            <ac:spMk id="6" creationId="{2F259A2B-386E-158B-4D51-CD54265B51BA}"/>
          </ac:spMkLst>
        </pc:spChg>
        <pc:spChg chg="add mod">
          <ac:chgData name="Justina Ojom" userId="cbdaed7d-8d45-4372-a16a-f3f8900c2f45" providerId="ADAL" clId="{8B58EE74-A6A5-42C6-9AB3-F52FC267C7F5}" dt="2023-03-02T11:22:02.490" v="9779" actId="1076"/>
          <ac:spMkLst>
            <pc:docMk/>
            <pc:sldMk cId="4040981451" sldId="2925"/>
            <ac:spMk id="7" creationId="{678C3D44-AAB8-3B4A-CA02-40CC41604BDD}"/>
          </ac:spMkLst>
        </pc:spChg>
        <pc:spChg chg="del">
          <ac:chgData name="Justina Ojom" userId="cbdaed7d-8d45-4372-a16a-f3f8900c2f45" providerId="ADAL" clId="{8B58EE74-A6A5-42C6-9AB3-F52FC267C7F5}" dt="2023-03-01T13:22:41.133" v="7519" actId="478"/>
          <ac:spMkLst>
            <pc:docMk/>
            <pc:sldMk cId="4040981451" sldId="2925"/>
            <ac:spMk id="7" creationId="{E9D5150D-5BC6-722C-1283-4F5004A7884A}"/>
          </ac:spMkLst>
        </pc:spChg>
        <pc:spChg chg="mod">
          <ac:chgData name="Justina Ojom" userId="cbdaed7d-8d45-4372-a16a-f3f8900c2f45" providerId="ADAL" clId="{8B58EE74-A6A5-42C6-9AB3-F52FC267C7F5}" dt="2023-03-02T11:20:02.003" v="9746" actId="207"/>
          <ac:spMkLst>
            <pc:docMk/>
            <pc:sldMk cId="4040981451" sldId="2925"/>
            <ac:spMk id="9" creationId="{231CBFCE-90FA-DFA3-40BC-5A409D20E5C9}"/>
          </ac:spMkLst>
        </pc:spChg>
        <pc:spChg chg="mod">
          <ac:chgData name="Justina Ojom" userId="cbdaed7d-8d45-4372-a16a-f3f8900c2f45" providerId="ADAL" clId="{8B58EE74-A6A5-42C6-9AB3-F52FC267C7F5}" dt="2023-03-02T11:20:02.003" v="9746" actId="207"/>
          <ac:spMkLst>
            <pc:docMk/>
            <pc:sldMk cId="4040981451" sldId="2925"/>
            <ac:spMk id="10" creationId="{DB88DAA6-0A7B-1076-5A3A-1CA08CF4A5F7}"/>
          </ac:spMkLst>
        </pc:spChg>
        <pc:spChg chg="mod">
          <ac:chgData name="Justina Ojom" userId="cbdaed7d-8d45-4372-a16a-f3f8900c2f45" providerId="ADAL" clId="{8B58EE74-A6A5-42C6-9AB3-F52FC267C7F5}" dt="2023-03-01T13:30:18.746" v="7570" actId="2711"/>
          <ac:spMkLst>
            <pc:docMk/>
            <pc:sldMk cId="4040981451" sldId="2925"/>
            <ac:spMk id="11" creationId="{90A197D2-0F5A-14DC-FA4D-DE1D1298E73A}"/>
          </ac:spMkLst>
        </pc:spChg>
        <pc:spChg chg="mod">
          <ac:chgData name="Justina Ojom" userId="cbdaed7d-8d45-4372-a16a-f3f8900c2f45" providerId="ADAL" clId="{8B58EE74-A6A5-42C6-9AB3-F52FC267C7F5}" dt="2023-03-01T13:30:18.746" v="7570" actId="2711"/>
          <ac:spMkLst>
            <pc:docMk/>
            <pc:sldMk cId="4040981451" sldId="2925"/>
            <ac:spMk id="14" creationId="{3AEFDD54-EEE2-A1BA-9047-ADBC0A34BC59}"/>
          </ac:spMkLst>
        </pc:spChg>
        <pc:spChg chg="mod">
          <ac:chgData name="Justina Ojom" userId="cbdaed7d-8d45-4372-a16a-f3f8900c2f45" providerId="ADAL" clId="{8B58EE74-A6A5-42C6-9AB3-F52FC267C7F5}" dt="2023-03-01T13:30:18.746" v="7570" actId="2711"/>
          <ac:spMkLst>
            <pc:docMk/>
            <pc:sldMk cId="4040981451" sldId="2925"/>
            <ac:spMk id="15" creationId="{EE71599D-6235-8185-EC1D-210E660CE0D4}"/>
          </ac:spMkLst>
        </pc:spChg>
        <pc:spChg chg="mod">
          <ac:chgData name="Justina Ojom" userId="cbdaed7d-8d45-4372-a16a-f3f8900c2f45" providerId="ADAL" clId="{8B58EE74-A6A5-42C6-9AB3-F52FC267C7F5}" dt="2023-03-03T08:51:00.236" v="10956" actId="20577"/>
          <ac:spMkLst>
            <pc:docMk/>
            <pc:sldMk cId="4040981451" sldId="2925"/>
            <ac:spMk id="16" creationId="{929942B7-5F9A-C1E1-C084-29381A7D2484}"/>
          </ac:spMkLst>
        </pc:spChg>
        <pc:spChg chg="mod">
          <ac:chgData name="Justina Ojom" userId="cbdaed7d-8d45-4372-a16a-f3f8900c2f45" providerId="ADAL" clId="{8B58EE74-A6A5-42C6-9AB3-F52FC267C7F5}" dt="2023-03-01T13:30:18.746" v="7570" actId="2711"/>
          <ac:spMkLst>
            <pc:docMk/>
            <pc:sldMk cId="4040981451" sldId="2925"/>
            <ac:spMk id="17" creationId="{8B54D306-A317-41CC-D491-8B3238D257E6}"/>
          </ac:spMkLst>
        </pc:spChg>
        <pc:spChg chg="mod">
          <ac:chgData name="Justina Ojom" userId="cbdaed7d-8d45-4372-a16a-f3f8900c2f45" providerId="ADAL" clId="{8B58EE74-A6A5-42C6-9AB3-F52FC267C7F5}" dt="2023-03-02T11:20:02.003" v="9746" actId="207"/>
          <ac:spMkLst>
            <pc:docMk/>
            <pc:sldMk cId="4040981451" sldId="2925"/>
            <ac:spMk id="18" creationId="{413072AB-6A80-F5E1-BB82-6F5DE2D27F28}"/>
          </ac:spMkLst>
        </pc:spChg>
        <pc:spChg chg="mod">
          <ac:chgData name="Justina Ojom" userId="cbdaed7d-8d45-4372-a16a-f3f8900c2f45" providerId="ADAL" clId="{8B58EE74-A6A5-42C6-9AB3-F52FC267C7F5}" dt="2023-03-02T11:20:02.003" v="9746" actId="207"/>
          <ac:spMkLst>
            <pc:docMk/>
            <pc:sldMk cId="4040981451" sldId="2925"/>
            <ac:spMk id="19" creationId="{A811AE77-82DA-EC45-0E6E-A0FA5CD476C1}"/>
          </ac:spMkLst>
        </pc:spChg>
        <pc:spChg chg="mod">
          <ac:chgData name="Justina Ojom" userId="cbdaed7d-8d45-4372-a16a-f3f8900c2f45" providerId="ADAL" clId="{8B58EE74-A6A5-42C6-9AB3-F52FC267C7F5}" dt="2023-03-02T11:20:02.003" v="9746" actId="207"/>
          <ac:spMkLst>
            <pc:docMk/>
            <pc:sldMk cId="4040981451" sldId="2925"/>
            <ac:spMk id="20" creationId="{9D1BFA3A-EABA-E694-5F8A-BDBBB8E2F9CA}"/>
          </ac:spMkLst>
        </pc:spChg>
        <pc:spChg chg="mod">
          <ac:chgData name="Justina Ojom" userId="cbdaed7d-8d45-4372-a16a-f3f8900c2f45" providerId="ADAL" clId="{8B58EE74-A6A5-42C6-9AB3-F52FC267C7F5}" dt="2023-03-02T11:20:02.003" v="9746" actId="207"/>
          <ac:spMkLst>
            <pc:docMk/>
            <pc:sldMk cId="4040981451" sldId="2925"/>
            <ac:spMk id="21" creationId="{3EE854F2-E1F7-5EA0-7DE4-90E5DEFBFE89}"/>
          </ac:spMkLst>
        </pc:spChg>
        <pc:spChg chg="mod">
          <ac:chgData name="Justina Ojom" userId="cbdaed7d-8d45-4372-a16a-f3f8900c2f45" providerId="ADAL" clId="{8B58EE74-A6A5-42C6-9AB3-F52FC267C7F5}" dt="2023-03-02T11:20:02.003" v="9746" actId="207"/>
          <ac:spMkLst>
            <pc:docMk/>
            <pc:sldMk cId="4040981451" sldId="2925"/>
            <ac:spMk id="22" creationId="{A931A871-51F2-3956-B708-EF1C14E38AE2}"/>
          </ac:spMkLst>
        </pc:spChg>
        <pc:spChg chg="mod">
          <ac:chgData name="Justina Ojom" userId="cbdaed7d-8d45-4372-a16a-f3f8900c2f45" providerId="ADAL" clId="{8B58EE74-A6A5-42C6-9AB3-F52FC267C7F5}" dt="2023-03-02T11:20:02.003" v="9746" actId="207"/>
          <ac:spMkLst>
            <pc:docMk/>
            <pc:sldMk cId="4040981451" sldId="2925"/>
            <ac:spMk id="23" creationId="{684C899C-D6AB-5FBA-B262-C6E2605B98F2}"/>
          </ac:spMkLst>
        </pc:spChg>
        <pc:spChg chg="mod">
          <ac:chgData name="Justina Ojom" userId="cbdaed7d-8d45-4372-a16a-f3f8900c2f45" providerId="ADAL" clId="{8B58EE74-A6A5-42C6-9AB3-F52FC267C7F5}" dt="2023-03-02T11:20:02.003" v="9746" actId="207"/>
          <ac:spMkLst>
            <pc:docMk/>
            <pc:sldMk cId="4040981451" sldId="2925"/>
            <ac:spMk id="24" creationId="{E5DA77A9-8CED-5DD9-5F9B-5B9445824304}"/>
          </ac:spMkLst>
        </pc:spChg>
        <pc:spChg chg="mod">
          <ac:chgData name="Justina Ojom" userId="cbdaed7d-8d45-4372-a16a-f3f8900c2f45" providerId="ADAL" clId="{8B58EE74-A6A5-42C6-9AB3-F52FC267C7F5}" dt="2023-03-02T11:20:02.003" v="9746" actId="207"/>
          <ac:spMkLst>
            <pc:docMk/>
            <pc:sldMk cId="4040981451" sldId="2925"/>
            <ac:spMk id="25" creationId="{4E34E2B5-E6EA-759F-9493-61964E262FFC}"/>
          </ac:spMkLst>
        </pc:spChg>
        <pc:spChg chg="mod">
          <ac:chgData name="Justina Ojom" userId="cbdaed7d-8d45-4372-a16a-f3f8900c2f45" providerId="ADAL" clId="{8B58EE74-A6A5-42C6-9AB3-F52FC267C7F5}" dt="2023-03-02T11:20:02.003" v="9746" actId="207"/>
          <ac:spMkLst>
            <pc:docMk/>
            <pc:sldMk cId="4040981451" sldId="2925"/>
            <ac:spMk id="26" creationId="{7D3773C0-1F3E-6058-837E-26C5593FB9AA}"/>
          </ac:spMkLst>
        </pc:spChg>
        <pc:spChg chg="mod">
          <ac:chgData name="Justina Ojom" userId="cbdaed7d-8d45-4372-a16a-f3f8900c2f45" providerId="ADAL" clId="{8B58EE74-A6A5-42C6-9AB3-F52FC267C7F5}" dt="2023-03-02T11:20:02.003" v="9746" actId="207"/>
          <ac:spMkLst>
            <pc:docMk/>
            <pc:sldMk cId="4040981451" sldId="2925"/>
            <ac:spMk id="27" creationId="{A99EC7DD-277F-A5E2-419E-B5EE0BE298ED}"/>
          </ac:spMkLst>
        </pc:spChg>
        <pc:spChg chg="mod">
          <ac:chgData name="Justina Ojom" userId="cbdaed7d-8d45-4372-a16a-f3f8900c2f45" providerId="ADAL" clId="{8B58EE74-A6A5-42C6-9AB3-F52FC267C7F5}" dt="2023-03-02T11:21:34.717" v="9766" actId="207"/>
          <ac:spMkLst>
            <pc:docMk/>
            <pc:sldMk cId="4040981451" sldId="2925"/>
            <ac:spMk id="30" creationId="{C4E07363-A70F-AD15-4B45-D87F1801308E}"/>
          </ac:spMkLst>
        </pc:spChg>
        <pc:spChg chg="mod">
          <ac:chgData name="Justina Ojom" userId="cbdaed7d-8d45-4372-a16a-f3f8900c2f45" providerId="ADAL" clId="{8B58EE74-A6A5-42C6-9AB3-F52FC267C7F5}" dt="2023-03-02T11:21:30.197" v="9765" actId="207"/>
          <ac:spMkLst>
            <pc:docMk/>
            <pc:sldMk cId="4040981451" sldId="2925"/>
            <ac:spMk id="31" creationId="{6162D0CB-E009-9697-F9E1-CCE61201D905}"/>
          </ac:spMkLst>
        </pc:spChg>
        <pc:spChg chg="mod">
          <ac:chgData name="Justina Ojom" userId="cbdaed7d-8d45-4372-a16a-f3f8900c2f45" providerId="ADAL" clId="{8B58EE74-A6A5-42C6-9AB3-F52FC267C7F5}" dt="2023-03-02T11:21:30.197" v="9765" actId="207"/>
          <ac:spMkLst>
            <pc:docMk/>
            <pc:sldMk cId="4040981451" sldId="2925"/>
            <ac:spMk id="32" creationId="{A6EA2CE1-84EC-C2DE-D852-D1099F9E2C5B}"/>
          </ac:spMkLst>
        </pc:spChg>
        <pc:spChg chg="mod">
          <ac:chgData name="Justina Ojom" userId="cbdaed7d-8d45-4372-a16a-f3f8900c2f45" providerId="ADAL" clId="{8B58EE74-A6A5-42C6-9AB3-F52FC267C7F5}" dt="2023-03-02T11:21:30.197" v="9765" actId="207"/>
          <ac:spMkLst>
            <pc:docMk/>
            <pc:sldMk cId="4040981451" sldId="2925"/>
            <ac:spMk id="33" creationId="{EE594947-733E-6D7D-D494-0ECBD475AABF}"/>
          </ac:spMkLst>
        </pc:spChg>
        <pc:spChg chg="mod">
          <ac:chgData name="Justina Ojom" userId="cbdaed7d-8d45-4372-a16a-f3f8900c2f45" providerId="ADAL" clId="{8B58EE74-A6A5-42C6-9AB3-F52FC267C7F5}" dt="2023-03-02T11:21:30.197" v="9765" actId="207"/>
          <ac:spMkLst>
            <pc:docMk/>
            <pc:sldMk cId="4040981451" sldId="2925"/>
            <ac:spMk id="34" creationId="{0B12878B-A973-7D88-A5CD-F114E8BC88FE}"/>
          </ac:spMkLst>
        </pc:spChg>
        <pc:spChg chg="mod">
          <ac:chgData name="Justina Ojom" userId="cbdaed7d-8d45-4372-a16a-f3f8900c2f45" providerId="ADAL" clId="{8B58EE74-A6A5-42C6-9AB3-F52FC267C7F5}" dt="2023-03-02T11:21:30.197" v="9765" actId="207"/>
          <ac:spMkLst>
            <pc:docMk/>
            <pc:sldMk cId="4040981451" sldId="2925"/>
            <ac:spMk id="35" creationId="{A4986D16-4B21-1CAE-DB67-DF024DF1A8F9}"/>
          </ac:spMkLst>
        </pc:spChg>
        <pc:spChg chg="mod">
          <ac:chgData name="Justina Ojom" userId="cbdaed7d-8d45-4372-a16a-f3f8900c2f45" providerId="ADAL" clId="{8B58EE74-A6A5-42C6-9AB3-F52FC267C7F5}" dt="2023-03-02T11:21:45.401" v="9772" actId="571"/>
          <ac:spMkLst>
            <pc:docMk/>
            <pc:sldMk cId="4040981451" sldId="2925"/>
            <ac:spMk id="38" creationId="{FCCFB6EB-CB9B-7C82-1A20-67969D56A923}"/>
          </ac:spMkLst>
        </pc:spChg>
        <pc:spChg chg="mod">
          <ac:chgData name="Justina Ojom" userId="cbdaed7d-8d45-4372-a16a-f3f8900c2f45" providerId="ADAL" clId="{8B58EE74-A6A5-42C6-9AB3-F52FC267C7F5}" dt="2023-03-02T11:21:45.401" v="9772" actId="571"/>
          <ac:spMkLst>
            <pc:docMk/>
            <pc:sldMk cId="4040981451" sldId="2925"/>
            <ac:spMk id="39" creationId="{2556730E-AB22-454D-4989-2DCC91291748}"/>
          </ac:spMkLst>
        </pc:spChg>
        <pc:spChg chg="mod">
          <ac:chgData name="Justina Ojom" userId="cbdaed7d-8d45-4372-a16a-f3f8900c2f45" providerId="ADAL" clId="{8B58EE74-A6A5-42C6-9AB3-F52FC267C7F5}" dt="2023-03-02T11:21:45.401" v="9772" actId="571"/>
          <ac:spMkLst>
            <pc:docMk/>
            <pc:sldMk cId="4040981451" sldId="2925"/>
            <ac:spMk id="40" creationId="{79CCD23C-0D35-4738-02DC-860C6CE6062A}"/>
          </ac:spMkLst>
        </pc:spChg>
        <pc:spChg chg="mod">
          <ac:chgData name="Justina Ojom" userId="cbdaed7d-8d45-4372-a16a-f3f8900c2f45" providerId="ADAL" clId="{8B58EE74-A6A5-42C6-9AB3-F52FC267C7F5}" dt="2023-03-02T11:21:45.401" v="9772" actId="571"/>
          <ac:spMkLst>
            <pc:docMk/>
            <pc:sldMk cId="4040981451" sldId="2925"/>
            <ac:spMk id="41" creationId="{72EB73FC-ABB0-3D9A-C754-7EEE2EA1AB4B}"/>
          </ac:spMkLst>
        </pc:spChg>
        <pc:spChg chg="mod">
          <ac:chgData name="Justina Ojom" userId="cbdaed7d-8d45-4372-a16a-f3f8900c2f45" providerId="ADAL" clId="{8B58EE74-A6A5-42C6-9AB3-F52FC267C7F5}" dt="2023-03-02T11:21:45.401" v="9772" actId="571"/>
          <ac:spMkLst>
            <pc:docMk/>
            <pc:sldMk cId="4040981451" sldId="2925"/>
            <ac:spMk id="42" creationId="{BB56009F-BB7D-DEF1-2FB6-B140B164C533}"/>
          </ac:spMkLst>
        </pc:spChg>
        <pc:spChg chg="mod">
          <ac:chgData name="Justina Ojom" userId="cbdaed7d-8d45-4372-a16a-f3f8900c2f45" providerId="ADAL" clId="{8B58EE74-A6A5-42C6-9AB3-F52FC267C7F5}" dt="2023-03-02T11:21:45.401" v="9772" actId="571"/>
          <ac:spMkLst>
            <pc:docMk/>
            <pc:sldMk cId="4040981451" sldId="2925"/>
            <ac:spMk id="43" creationId="{7711780A-DED8-8B93-0543-918FC712B2E7}"/>
          </ac:spMkLst>
        </pc:spChg>
        <pc:spChg chg="mod">
          <ac:chgData name="Justina Ojom" userId="cbdaed7d-8d45-4372-a16a-f3f8900c2f45" providerId="ADAL" clId="{8B58EE74-A6A5-42C6-9AB3-F52FC267C7F5}" dt="2023-03-02T11:21:47.926" v="9774" actId="571"/>
          <ac:spMkLst>
            <pc:docMk/>
            <pc:sldMk cId="4040981451" sldId="2925"/>
            <ac:spMk id="46" creationId="{15EBD6F5-E5EA-D3B2-02DA-C5AAB168A760}"/>
          </ac:spMkLst>
        </pc:spChg>
        <pc:spChg chg="mod">
          <ac:chgData name="Justina Ojom" userId="cbdaed7d-8d45-4372-a16a-f3f8900c2f45" providerId="ADAL" clId="{8B58EE74-A6A5-42C6-9AB3-F52FC267C7F5}" dt="2023-03-02T11:21:47.926" v="9774" actId="571"/>
          <ac:spMkLst>
            <pc:docMk/>
            <pc:sldMk cId="4040981451" sldId="2925"/>
            <ac:spMk id="47" creationId="{A55483FA-1554-4634-8141-6270CC95959E}"/>
          </ac:spMkLst>
        </pc:spChg>
        <pc:spChg chg="mod">
          <ac:chgData name="Justina Ojom" userId="cbdaed7d-8d45-4372-a16a-f3f8900c2f45" providerId="ADAL" clId="{8B58EE74-A6A5-42C6-9AB3-F52FC267C7F5}" dt="2023-03-02T11:21:47.926" v="9774" actId="571"/>
          <ac:spMkLst>
            <pc:docMk/>
            <pc:sldMk cId="4040981451" sldId="2925"/>
            <ac:spMk id="48" creationId="{FD4AE50F-D67F-4749-546E-7678E6BB1367}"/>
          </ac:spMkLst>
        </pc:spChg>
        <pc:spChg chg="mod">
          <ac:chgData name="Justina Ojom" userId="cbdaed7d-8d45-4372-a16a-f3f8900c2f45" providerId="ADAL" clId="{8B58EE74-A6A5-42C6-9AB3-F52FC267C7F5}" dt="2023-03-02T11:21:47.926" v="9774" actId="571"/>
          <ac:spMkLst>
            <pc:docMk/>
            <pc:sldMk cId="4040981451" sldId="2925"/>
            <ac:spMk id="49" creationId="{C078253F-D41F-5396-F4AB-C8DA7C6D998E}"/>
          </ac:spMkLst>
        </pc:spChg>
        <pc:spChg chg="mod">
          <ac:chgData name="Justina Ojom" userId="cbdaed7d-8d45-4372-a16a-f3f8900c2f45" providerId="ADAL" clId="{8B58EE74-A6A5-42C6-9AB3-F52FC267C7F5}" dt="2023-03-02T11:21:47.926" v="9774" actId="571"/>
          <ac:spMkLst>
            <pc:docMk/>
            <pc:sldMk cId="4040981451" sldId="2925"/>
            <ac:spMk id="50" creationId="{A0BA1359-0FD2-5708-D7D1-5F2974504ED9}"/>
          </ac:spMkLst>
        </pc:spChg>
        <pc:spChg chg="mod">
          <ac:chgData name="Justina Ojom" userId="cbdaed7d-8d45-4372-a16a-f3f8900c2f45" providerId="ADAL" clId="{8B58EE74-A6A5-42C6-9AB3-F52FC267C7F5}" dt="2023-03-02T11:21:47.926" v="9774" actId="571"/>
          <ac:spMkLst>
            <pc:docMk/>
            <pc:sldMk cId="4040981451" sldId="2925"/>
            <ac:spMk id="51" creationId="{438FE3FC-C642-63B0-384A-3A91A10154F5}"/>
          </ac:spMkLst>
        </pc:spChg>
        <pc:spChg chg="mod">
          <ac:chgData name="Justina Ojom" userId="cbdaed7d-8d45-4372-a16a-f3f8900c2f45" providerId="ADAL" clId="{8B58EE74-A6A5-42C6-9AB3-F52FC267C7F5}" dt="2023-03-02T11:21:56.751" v="9777"/>
          <ac:spMkLst>
            <pc:docMk/>
            <pc:sldMk cId="4040981451" sldId="2925"/>
            <ac:spMk id="53" creationId="{6391EABD-8F41-E6FE-F1F1-62B2ACE31AB8}"/>
          </ac:spMkLst>
        </pc:spChg>
        <pc:spChg chg="mod">
          <ac:chgData name="Justina Ojom" userId="cbdaed7d-8d45-4372-a16a-f3f8900c2f45" providerId="ADAL" clId="{8B58EE74-A6A5-42C6-9AB3-F52FC267C7F5}" dt="2023-03-02T11:21:56.751" v="9777"/>
          <ac:spMkLst>
            <pc:docMk/>
            <pc:sldMk cId="4040981451" sldId="2925"/>
            <ac:spMk id="54" creationId="{274F886F-5A80-4538-9799-34179443956D}"/>
          </ac:spMkLst>
        </pc:spChg>
        <pc:spChg chg="mod">
          <ac:chgData name="Justina Ojom" userId="cbdaed7d-8d45-4372-a16a-f3f8900c2f45" providerId="ADAL" clId="{8B58EE74-A6A5-42C6-9AB3-F52FC267C7F5}" dt="2023-03-02T11:21:56.751" v="9777"/>
          <ac:spMkLst>
            <pc:docMk/>
            <pc:sldMk cId="4040981451" sldId="2925"/>
            <ac:spMk id="55" creationId="{7A32C4EC-F56A-078D-ECC9-9B1D499F7006}"/>
          </ac:spMkLst>
        </pc:spChg>
        <pc:grpChg chg="add mod">
          <ac:chgData name="Justina Ojom" userId="cbdaed7d-8d45-4372-a16a-f3f8900c2f45" providerId="ADAL" clId="{8B58EE74-A6A5-42C6-9AB3-F52FC267C7F5}" dt="2023-03-01T13:22:43.513" v="7521"/>
          <ac:grpSpMkLst>
            <pc:docMk/>
            <pc:sldMk cId="4040981451" sldId="2925"/>
            <ac:grpSpMk id="3" creationId="{97A327D6-611E-1DEA-8E47-1460A79618AE}"/>
          </ac:grpSpMkLst>
        </pc:grpChg>
        <pc:grpChg chg="add del mod">
          <ac:chgData name="Justina Ojom" userId="cbdaed7d-8d45-4372-a16a-f3f8900c2f45" providerId="ADAL" clId="{8B58EE74-A6A5-42C6-9AB3-F52FC267C7F5}" dt="2023-03-02T11:21:37.906" v="9767" actId="478"/>
          <ac:grpSpMkLst>
            <pc:docMk/>
            <pc:sldMk cId="4040981451" sldId="2925"/>
            <ac:grpSpMk id="8" creationId="{251BDD12-2F21-5947-32E2-C10082CD9FBD}"/>
          </ac:grpSpMkLst>
        </pc:grpChg>
        <pc:grpChg chg="del">
          <ac:chgData name="Justina Ojom" userId="cbdaed7d-8d45-4372-a16a-f3f8900c2f45" providerId="ADAL" clId="{8B58EE74-A6A5-42C6-9AB3-F52FC267C7F5}" dt="2023-03-01T13:22:43.253" v="7520" actId="478"/>
          <ac:grpSpMkLst>
            <pc:docMk/>
            <pc:sldMk cId="4040981451" sldId="2925"/>
            <ac:grpSpMk id="8" creationId="{2A1DA0CC-1B63-C688-E157-2F94D16BE51E}"/>
          </ac:grpSpMkLst>
        </pc:grpChg>
        <pc:grpChg chg="mod">
          <ac:chgData name="Justina Ojom" userId="cbdaed7d-8d45-4372-a16a-f3f8900c2f45" providerId="ADAL" clId="{8B58EE74-A6A5-42C6-9AB3-F52FC267C7F5}" dt="2023-03-01T13:22:43.513" v="7521"/>
          <ac:grpSpMkLst>
            <pc:docMk/>
            <pc:sldMk cId="4040981451" sldId="2925"/>
            <ac:grpSpMk id="12" creationId="{D0611B09-D8E1-1DD9-F860-5077038321AF}"/>
          </ac:grpSpMkLst>
        </pc:grpChg>
        <pc:grpChg chg="mod">
          <ac:chgData name="Justina Ojom" userId="cbdaed7d-8d45-4372-a16a-f3f8900c2f45" providerId="ADAL" clId="{8B58EE74-A6A5-42C6-9AB3-F52FC267C7F5}" dt="2023-03-01T13:22:43.513" v="7521"/>
          <ac:grpSpMkLst>
            <pc:docMk/>
            <pc:sldMk cId="4040981451" sldId="2925"/>
            <ac:grpSpMk id="13" creationId="{E2A1BE6D-D64C-0F55-C1C5-7E00FE4AE35A}"/>
          </ac:grpSpMkLst>
        </pc:grpChg>
        <pc:grpChg chg="del">
          <ac:chgData name="Justina Ojom" userId="cbdaed7d-8d45-4372-a16a-f3f8900c2f45" providerId="ADAL" clId="{8B58EE74-A6A5-42C6-9AB3-F52FC267C7F5}" dt="2023-03-01T13:22:43.253" v="7520" actId="478"/>
          <ac:grpSpMkLst>
            <pc:docMk/>
            <pc:sldMk cId="4040981451" sldId="2925"/>
            <ac:grpSpMk id="19" creationId="{6B6C2753-B3F7-5DE5-BFB9-AAB1ED208E95}"/>
          </ac:grpSpMkLst>
        </pc:grpChg>
        <pc:grpChg chg="add mod">
          <ac:chgData name="Justina Ojom" userId="cbdaed7d-8d45-4372-a16a-f3f8900c2f45" providerId="ADAL" clId="{8B58EE74-A6A5-42C6-9AB3-F52FC267C7F5}" dt="2023-03-02T11:22:02.490" v="9779" actId="1076"/>
          <ac:grpSpMkLst>
            <pc:docMk/>
            <pc:sldMk cId="4040981451" sldId="2925"/>
            <ac:grpSpMk id="28" creationId="{B57BBE34-0F82-6F7B-D692-316B7ED5A07B}"/>
          </ac:grpSpMkLst>
        </pc:grpChg>
        <pc:grpChg chg="mod">
          <ac:chgData name="Justina Ojom" userId="cbdaed7d-8d45-4372-a16a-f3f8900c2f45" providerId="ADAL" clId="{8B58EE74-A6A5-42C6-9AB3-F52FC267C7F5}" dt="2023-03-02T11:21:30.197" v="9765" actId="207"/>
          <ac:grpSpMkLst>
            <pc:docMk/>
            <pc:sldMk cId="4040981451" sldId="2925"/>
            <ac:grpSpMk id="29" creationId="{0B08F976-85EE-F86C-05F4-90CDEDACA040}"/>
          </ac:grpSpMkLst>
        </pc:grpChg>
        <pc:grpChg chg="add mod">
          <ac:chgData name="Justina Ojom" userId="cbdaed7d-8d45-4372-a16a-f3f8900c2f45" providerId="ADAL" clId="{8B58EE74-A6A5-42C6-9AB3-F52FC267C7F5}" dt="2023-03-02T11:22:02.490" v="9779" actId="1076"/>
          <ac:grpSpMkLst>
            <pc:docMk/>
            <pc:sldMk cId="4040981451" sldId="2925"/>
            <ac:grpSpMk id="36" creationId="{3585A93D-6E74-E385-577D-9E62A3EAEC66}"/>
          </ac:grpSpMkLst>
        </pc:grpChg>
        <pc:grpChg chg="mod">
          <ac:chgData name="Justina Ojom" userId="cbdaed7d-8d45-4372-a16a-f3f8900c2f45" providerId="ADAL" clId="{8B58EE74-A6A5-42C6-9AB3-F52FC267C7F5}" dt="2023-03-02T11:21:45.401" v="9772" actId="571"/>
          <ac:grpSpMkLst>
            <pc:docMk/>
            <pc:sldMk cId="4040981451" sldId="2925"/>
            <ac:grpSpMk id="37" creationId="{49CFAE6A-ABA5-2B85-135D-E723B59545A4}"/>
          </ac:grpSpMkLst>
        </pc:grpChg>
        <pc:grpChg chg="add mod">
          <ac:chgData name="Justina Ojom" userId="cbdaed7d-8d45-4372-a16a-f3f8900c2f45" providerId="ADAL" clId="{8B58EE74-A6A5-42C6-9AB3-F52FC267C7F5}" dt="2023-03-02T11:22:02.490" v="9779" actId="1076"/>
          <ac:grpSpMkLst>
            <pc:docMk/>
            <pc:sldMk cId="4040981451" sldId="2925"/>
            <ac:grpSpMk id="44" creationId="{FB877DAC-5207-B711-245F-79F0C11A55DF}"/>
          </ac:grpSpMkLst>
        </pc:grpChg>
        <pc:grpChg chg="mod">
          <ac:chgData name="Justina Ojom" userId="cbdaed7d-8d45-4372-a16a-f3f8900c2f45" providerId="ADAL" clId="{8B58EE74-A6A5-42C6-9AB3-F52FC267C7F5}" dt="2023-03-02T11:21:47.926" v="9774" actId="571"/>
          <ac:grpSpMkLst>
            <pc:docMk/>
            <pc:sldMk cId="4040981451" sldId="2925"/>
            <ac:grpSpMk id="45" creationId="{80964065-F60E-3A50-AFA1-0C5E7F18235F}"/>
          </ac:grpSpMkLst>
        </pc:grpChg>
        <pc:grpChg chg="add mod">
          <ac:chgData name="Justina Ojom" userId="cbdaed7d-8d45-4372-a16a-f3f8900c2f45" providerId="ADAL" clId="{8B58EE74-A6A5-42C6-9AB3-F52FC267C7F5}" dt="2023-03-02T11:22:02.490" v="9779" actId="1076"/>
          <ac:grpSpMkLst>
            <pc:docMk/>
            <pc:sldMk cId="4040981451" sldId="2925"/>
            <ac:grpSpMk id="52" creationId="{C2B049C0-2DE6-BDD6-2335-A886A8BAD4EF}"/>
          </ac:grpSpMkLst>
        </pc:grpChg>
        <pc:picChg chg="del mod">
          <ac:chgData name="Justina Ojom" userId="cbdaed7d-8d45-4372-a16a-f3f8900c2f45" providerId="ADAL" clId="{8B58EE74-A6A5-42C6-9AB3-F52FC267C7F5}" dt="2023-03-02T11:20:46.194" v="9758" actId="478"/>
          <ac:picMkLst>
            <pc:docMk/>
            <pc:sldMk cId="4040981451" sldId="2925"/>
            <ac:picMk id="4" creationId="{B200FC33-141C-5036-12F2-C233E14830B2}"/>
          </ac:picMkLst>
        </pc:picChg>
      </pc:sldChg>
      <pc:sldChg chg="addSp delSp modSp mod modNotes modNotesTx">
        <pc:chgData name="Justina Ojom" userId="cbdaed7d-8d45-4372-a16a-f3f8900c2f45" providerId="ADAL" clId="{8B58EE74-A6A5-42C6-9AB3-F52FC267C7F5}" dt="2023-03-03T08:51:29.510" v="11014" actId="20577"/>
        <pc:sldMkLst>
          <pc:docMk/>
          <pc:sldMk cId="383694587" sldId="2926"/>
        </pc:sldMkLst>
        <pc:spChg chg="mod">
          <ac:chgData name="Justina Ojom" userId="cbdaed7d-8d45-4372-a16a-f3f8900c2f45" providerId="ADAL" clId="{8B58EE74-A6A5-42C6-9AB3-F52FC267C7F5}" dt="2023-03-01T13:30:23.609" v="7571" actId="2711"/>
          <ac:spMkLst>
            <pc:docMk/>
            <pc:sldMk cId="383694587" sldId="2926"/>
            <ac:spMk id="2" creationId="{3BF4FF40-CE4A-02A3-D5A7-91E0794015D2}"/>
          </ac:spMkLst>
        </pc:spChg>
        <pc:spChg chg="mod">
          <ac:chgData name="Justina Ojom" userId="cbdaed7d-8d45-4372-a16a-f3f8900c2f45" providerId="ADAL" clId="{8B58EE74-A6A5-42C6-9AB3-F52FC267C7F5}" dt="2023-03-01T13:30:23.609" v="7571" actId="2711"/>
          <ac:spMkLst>
            <pc:docMk/>
            <pc:sldMk cId="383694587" sldId="2926"/>
            <ac:spMk id="5" creationId="{99EE31B9-1EF3-BDBC-F807-A930D485F24F}"/>
          </ac:spMkLst>
        </pc:spChg>
        <pc:spChg chg="mod">
          <ac:chgData name="Justina Ojom" userId="cbdaed7d-8d45-4372-a16a-f3f8900c2f45" providerId="ADAL" clId="{8B58EE74-A6A5-42C6-9AB3-F52FC267C7F5}" dt="2023-03-02T11:24:21.647" v="9828" actId="1076"/>
          <ac:spMkLst>
            <pc:docMk/>
            <pc:sldMk cId="383694587" sldId="2926"/>
            <ac:spMk id="6" creationId="{2F259A2B-386E-158B-4D51-CD54265B51BA}"/>
          </ac:spMkLst>
        </pc:spChg>
        <pc:spChg chg="del">
          <ac:chgData name="Justina Ojom" userId="cbdaed7d-8d45-4372-a16a-f3f8900c2f45" providerId="ADAL" clId="{8B58EE74-A6A5-42C6-9AB3-F52FC267C7F5}" dt="2023-03-01T13:23:04.910" v="7522" actId="478"/>
          <ac:spMkLst>
            <pc:docMk/>
            <pc:sldMk cId="383694587" sldId="2926"/>
            <ac:spMk id="7" creationId="{E9D5150D-5BC6-722C-1283-4F5004A7884A}"/>
          </ac:spMkLst>
        </pc:spChg>
        <pc:spChg chg="mod">
          <ac:chgData name="Justina Ojom" userId="cbdaed7d-8d45-4372-a16a-f3f8900c2f45" providerId="ADAL" clId="{8B58EE74-A6A5-42C6-9AB3-F52FC267C7F5}" dt="2023-03-02T11:22:43.317" v="9794" actId="571"/>
          <ac:spMkLst>
            <pc:docMk/>
            <pc:sldMk cId="383694587" sldId="2926"/>
            <ac:spMk id="8" creationId="{FD2096DB-EE19-573C-BFCA-D36BDE383226}"/>
          </ac:spMkLst>
        </pc:spChg>
        <pc:spChg chg="mod">
          <ac:chgData name="Justina Ojom" userId="cbdaed7d-8d45-4372-a16a-f3f8900c2f45" providerId="ADAL" clId="{8B58EE74-A6A5-42C6-9AB3-F52FC267C7F5}" dt="2023-03-02T11:22:43.317" v="9794" actId="571"/>
          <ac:spMkLst>
            <pc:docMk/>
            <pc:sldMk cId="383694587" sldId="2926"/>
            <ac:spMk id="9" creationId="{61E5DE35-565B-EB95-6BDC-CBB2B6DBD1CD}"/>
          </ac:spMkLst>
        </pc:spChg>
        <pc:spChg chg="mod">
          <ac:chgData name="Justina Ojom" userId="cbdaed7d-8d45-4372-a16a-f3f8900c2f45" providerId="ADAL" clId="{8B58EE74-A6A5-42C6-9AB3-F52FC267C7F5}" dt="2023-03-02T11:22:43.317" v="9794" actId="571"/>
          <ac:spMkLst>
            <pc:docMk/>
            <pc:sldMk cId="383694587" sldId="2926"/>
            <ac:spMk id="10" creationId="{53ABE348-157F-4B4C-007A-361F07EBF9C8}"/>
          </ac:spMkLst>
        </pc:spChg>
        <pc:spChg chg="mod">
          <ac:chgData name="Justina Ojom" userId="cbdaed7d-8d45-4372-a16a-f3f8900c2f45" providerId="ADAL" clId="{8B58EE74-A6A5-42C6-9AB3-F52FC267C7F5}" dt="2023-03-01T13:30:23.609" v="7571" actId="2711"/>
          <ac:spMkLst>
            <pc:docMk/>
            <pc:sldMk cId="383694587" sldId="2926"/>
            <ac:spMk id="11" creationId="{7D62C9E3-6290-AEFD-5A91-8580B2F354B2}"/>
          </ac:spMkLst>
        </pc:spChg>
        <pc:spChg chg="mod">
          <ac:chgData name="Justina Ojom" userId="cbdaed7d-8d45-4372-a16a-f3f8900c2f45" providerId="ADAL" clId="{8B58EE74-A6A5-42C6-9AB3-F52FC267C7F5}" dt="2023-03-01T13:30:23.609" v="7571" actId="2711"/>
          <ac:spMkLst>
            <pc:docMk/>
            <pc:sldMk cId="383694587" sldId="2926"/>
            <ac:spMk id="12" creationId="{504DE4CF-0A1C-5574-3262-C1E27977E3A8}"/>
          </ac:spMkLst>
        </pc:spChg>
        <pc:spChg chg="mod">
          <ac:chgData name="Justina Ojom" userId="cbdaed7d-8d45-4372-a16a-f3f8900c2f45" providerId="ADAL" clId="{8B58EE74-A6A5-42C6-9AB3-F52FC267C7F5}" dt="2023-03-01T13:30:23.609" v="7571" actId="2711"/>
          <ac:spMkLst>
            <pc:docMk/>
            <pc:sldMk cId="383694587" sldId="2926"/>
            <ac:spMk id="13" creationId="{E3807B4C-0B68-0F8B-2DCC-FAA9A96EDD45}"/>
          </ac:spMkLst>
        </pc:spChg>
        <pc:spChg chg="mod">
          <ac:chgData name="Justina Ojom" userId="cbdaed7d-8d45-4372-a16a-f3f8900c2f45" providerId="ADAL" clId="{8B58EE74-A6A5-42C6-9AB3-F52FC267C7F5}" dt="2023-03-01T13:30:23.609" v="7571" actId="2711"/>
          <ac:spMkLst>
            <pc:docMk/>
            <pc:sldMk cId="383694587" sldId="2926"/>
            <ac:spMk id="16" creationId="{A9BC666B-6D60-884D-F502-A22EE1B8E181}"/>
          </ac:spMkLst>
        </pc:spChg>
        <pc:spChg chg="mod">
          <ac:chgData name="Justina Ojom" userId="cbdaed7d-8d45-4372-a16a-f3f8900c2f45" providerId="ADAL" clId="{8B58EE74-A6A5-42C6-9AB3-F52FC267C7F5}" dt="2023-03-01T13:30:23.609" v="7571" actId="2711"/>
          <ac:spMkLst>
            <pc:docMk/>
            <pc:sldMk cId="383694587" sldId="2926"/>
            <ac:spMk id="17" creationId="{5748B03C-217E-ACC9-85CA-978966F635BC}"/>
          </ac:spMkLst>
        </pc:spChg>
        <pc:spChg chg="mod">
          <ac:chgData name="Justina Ojom" userId="cbdaed7d-8d45-4372-a16a-f3f8900c2f45" providerId="ADAL" clId="{8B58EE74-A6A5-42C6-9AB3-F52FC267C7F5}" dt="2023-03-01T13:30:23.609" v="7571" actId="2711"/>
          <ac:spMkLst>
            <pc:docMk/>
            <pc:sldMk cId="383694587" sldId="2926"/>
            <ac:spMk id="18" creationId="{44E285F2-5DA2-B0FD-85D0-246DC700B2CD}"/>
          </ac:spMkLst>
        </pc:spChg>
        <pc:spChg chg="mod">
          <ac:chgData name="Justina Ojom" userId="cbdaed7d-8d45-4372-a16a-f3f8900c2f45" providerId="ADAL" clId="{8B58EE74-A6A5-42C6-9AB3-F52FC267C7F5}" dt="2023-03-02T11:22:18.106" v="9786" actId="207"/>
          <ac:spMkLst>
            <pc:docMk/>
            <pc:sldMk cId="383694587" sldId="2926"/>
            <ac:spMk id="21" creationId="{2CC30FC8-FA70-9166-75F5-0194758977D2}"/>
          </ac:spMkLst>
        </pc:spChg>
        <pc:spChg chg="mod">
          <ac:chgData name="Justina Ojom" userId="cbdaed7d-8d45-4372-a16a-f3f8900c2f45" providerId="ADAL" clId="{8B58EE74-A6A5-42C6-9AB3-F52FC267C7F5}" dt="2023-03-01T13:30:23.609" v="7571" actId="2711"/>
          <ac:spMkLst>
            <pc:docMk/>
            <pc:sldMk cId="383694587" sldId="2926"/>
            <ac:spMk id="22" creationId="{30ADF503-8AFE-7FBF-C09A-C26D97CDE551}"/>
          </ac:spMkLst>
        </pc:spChg>
        <pc:spChg chg="mod">
          <ac:chgData name="Justina Ojom" userId="cbdaed7d-8d45-4372-a16a-f3f8900c2f45" providerId="ADAL" clId="{8B58EE74-A6A5-42C6-9AB3-F52FC267C7F5}" dt="2023-03-01T13:30:23.609" v="7571" actId="2711"/>
          <ac:spMkLst>
            <pc:docMk/>
            <pc:sldMk cId="383694587" sldId="2926"/>
            <ac:spMk id="23" creationId="{6A737BA4-99F3-587E-7856-A7A38043CB4D}"/>
          </ac:spMkLst>
        </pc:spChg>
        <pc:spChg chg="mod">
          <ac:chgData name="Justina Ojom" userId="cbdaed7d-8d45-4372-a16a-f3f8900c2f45" providerId="ADAL" clId="{8B58EE74-A6A5-42C6-9AB3-F52FC267C7F5}" dt="2023-03-01T13:30:23.609" v="7571" actId="2711"/>
          <ac:spMkLst>
            <pc:docMk/>
            <pc:sldMk cId="383694587" sldId="2926"/>
            <ac:spMk id="24" creationId="{257A3BE2-6D12-A43B-06D9-B610048853D5}"/>
          </ac:spMkLst>
        </pc:spChg>
        <pc:spChg chg="mod">
          <ac:chgData name="Justina Ojom" userId="cbdaed7d-8d45-4372-a16a-f3f8900c2f45" providerId="ADAL" clId="{8B58EE74-A6A5-42C6-9AB3-F52FC267C7F5}" dt="2023-03-01T13:30:23.609" v="7571" actId="2711"/>
          <ac:spMkLst>
            <pc:docMk/>
            <pc:sldMk cId="383694587" sldId="2926"/>
            <ac:spMk id="27" creationId="{EADCCE3D-D6CC-2011-E36F-DF97813F7E99}"/>
          </ac:spMkLst>
        </pc:spChg>
        <pc:spChg chg="mod">
          <ac:chgData name="Justina Ojom" userId="cbdaed7d-8d45-4372-a16a-f3f8900c2f45" providerId="ADAL" clId="{8B58EE74-A6A5-42C6-9AB3-F52FC267C7F5}" dt="2023-03-01T13:30:23.609" v="7571" actId="2711"/>
          <ac:spMkLst>
            <pc:docMk/>
            <pc:sldMk cId="383694587" sldId="2926"/>
            <ac:spMk id="28" creationId="{D6D55BC7-4F53-BE30-597B-5675D37AD6BE}"/>
          </ac:spMkLst>
        </pc:spChg>
        <pc:spChg chg="mod">
          <ac:chgData name="Justina Ojom" userId="cbdaed7d-8d45-4372-a16a-f3f8900c2f45" providerId="ADAL" clId="{8B58EE74-A6A5-42C6-9AB3-F52FC267C7F5}" dt="2023-03-03T08:51:19.931" v="10985" actId="404"/>
          <ac:spMkLst>
            <pc:docMk/>
            <pc:sldMk cId="383694587" sldId="2926"/>
            <ac:spMk id="29" creationId="{A50C03DA-E8CC-6FB4-8274-7270751C63CC}"/>
          </ac:spMkLst>
        </pc:spChg>
        <pc:spChg chg="mod">
          <ac:chgData name="Justina Ojom" userId="cbdaed7d-8d45-4372-a16a-f3f8900c2f45" providerId="ADAL" clId="{8B58EE74-A6A5-42C6-9AB3-F52FC267C7F5}" dt="2023-03-01T13:30:23.609" v="7571" actId="2711"/>
          <ac:spMkLst>
            <pc:docMk/>
            <pc:sldMk cId="383694587" sldId="2926"/>
            <ac:spMk id="30" creationId="{3AC8BC7D-793D-FD2E-886A-62494A8F617F}"/>
          </ac:spMkLst>
        </pc:spChg>
        <pc:spChg chg="mod">
          <ac:chgData name="Justina Ojom" userId="cbdaed7d-8d45-4372-a16a-f3f8900c2f45" providerId="ADAL" clId="{8B58EE74-A6A5-42C6-9AB3-F52FC267C7F5}" dt="2023-03-02T11:22:15.104" v="9785" actId="207"/>
          <ac:spMkLst>
            <pc:docMk/>
            <pc:sldMk cId="383694587" sldId="2926"/>
            <ac:spMk id="31" creationId="{B7B49F97-3F65-4D8C-A758-1F63F81D2CCF}"/>
          </ac:spMkLst>
        </pc:spChg>
        <pc:spChg chg="mod">
          <ac:chgData name="Justina Ojom" userId="cbdaed7d-8d45-4372-a16a-f3f8900c2f45" providerId="ADAL" clId="{8B58EE74-A6A5-42C6-9AB3-F52FC267C7F5}" dt="2023-03-02T11:22:15.104" v="9785" actId="207"/>
          <ac:spMkLst>
            <pc:docMk/>
            <pc:sldMk cId="383694587" sldId="2926"/>
            <ac:spMk id="32" creationId="{4B11ED24-6F91-56A6-57A5-03ADCD1D422F}"/>
          </ac:spMkLst>
        </pc:spChg>
        <pc:spChg chg="mod">
          <ac:chgData name="Justina Ojom" userId="cbdaed7d-8d45-4372-a16a-f3f8900c2f45" providerId="ADAL" clId="{8B58EE74-A6A5-42C6-9AB3-F52FC267C7F5}" dt="2023-03-02T11:22:15.104" v="9785" actId="207"/>
          <ac:spMkLst>
            <pc:docMk/>
            <pc:sldMk cId="383694587" sldId="2926"/>
            <ac:spMk id="33" creationId="{68914351-EACC-D752-2E29-59129BFFD894}"/>
          </ac:spMkLst>
        </pc:spChg>
        <pc:spChg chg="mod">
          <ac:chgData name="Justina Ojom" userId="cbdaed7d-8d45-4372-a16a-f3f8900c2f45" providerId="ADAL" clId="{8B58EE74-A6A5-42C6-9AB3-F52FC267C7F5}" dt="2023-03-02T11:22:15.104" v="9785" actId="207"/>
          <ac:spMkLst>
            <pc:docMk/>
            <pc:sldMk cId="383694587" sldId="2926"/>
            <ac:spMk id="34" creationId="{0A34188F-05CA-2502-15C1-353C18BA2FF0}"/>
          </ac:spMkLst>
        </pc:spChg>
        <pc:spChg chg="mod">
          <ac:chgData name="Justina Ojom" userId="cbdaed7d-8d45-4372-a16a-f3f8900c2f45" providerId="ADAL" clId="{8B58EE74-A6A5-42C6-9AB3-F52FC267C7F5}" dt="2023-03-02T11:22:15.104" v="9785" actId="207"/>
          <ac:spMkLst>
            <pc:docMk/>
            <pc:sldMk cId="383694587" sldId="2926"/>
            <ac:spMk id="35" creationId="{1A799F3A-7122-56B6-2BAA-EBE5FA7F1E5F}"/>
          </ac:spMkLst>
        </pc:spChg>
        <pc:spChg chg="add mod">
          <ac:chgData name="Justina Ojom" userId="cbdaed7d-8d45-4372-a16a-f3f8900c2f45" providerId="ADAL" clId="{8B58EE74-A6A5-42C6-9AB3-F52FC267C7F5}" dt="2023-03-02T11:22:43.317" v="9794" actId="571"/>
          <ac:spMkLst>
            <pc:docMk/>
            <pc:sldMk cId="383694587" sldId="2926"/>
            <ac:spMk id="36" creationId="{57EDC46E-7FD9-0BC8-92C8-1BD80B47FFD0}"/>
          </ac:spMkLst>
        </pc:spChg>
        <pc:spChg chg="mod">
          <ac:chgData name="Justina Ojom" userId="cbdaed7d-8d45-4372-a16a-f3f8900c2f45" providerId="ADAL" clId="{8B58EE74-A6A5-42C6-9AB3-F52FC267C7F5}" dt="2023-03-02T11:23:07.326" v="9803" actId="208"/>
          <ac:spMkLst>
            <pc:docMk/>
            <pc:sldMk cId="383694587" sldId="2926"/>
            <ac:spMk id="38" creationId="{382EEB25-4963-1B56-0C72-82ADD1A4A36E}"/>
          </ac:spMkLst>
        </pc:spChg>
        <pc:spChg chg="mod">
          <ac:chgData name="Justina Ojom" userId="cbdaed7d-8d45-4372-a16a-f3f8900c2f45" providerId="ADAL" clId="{8B58EE74-A6A5-42C6-9AB3-F52FC267C7F5}" dt="2023-03-02T11:23:07.326" v="9803" actId="208"/>
          <ac:spMkLst>
            <pc:docMk/>
            <pc:sldMk cId="383694587" sldId="2926"/>
            <ac:spMk id="39" creationId="{66454EE4-08B3-4A68-C694-E636F56D152E}"/>
          </ac:spMkLst>
        </pc:spChg>
        <pc:spChg chg="mod ord">
          <ac:chgData name="Justina Ojom" userId="cbdaed7d-8d45-4372-a16a-f3f8900c2f45" providerId="ADAL" clId="{8B58EE74-A6A5-42C6-9AB3-F52FC267C7F5}" dt="2023-03-02T11:23:29.740" v="9810" actId="167"/>
          <ac:spMkLst>
            <pc:docMk/>
            <pc:sldMk cId="383694587" sldId="2926"/>
            <ac:spMk id="40" creationId="{C43B9E5F-FA1A-CE23-1C90-5756375E0FB3}"/>
          </ac:spMkLst>
        </pc:spChg>
        <pc:grpChg chg="del mod">
          <ac:chgData name="Justina Ojom" userId="cbdaed7d-8d45-4372-a16a-f3f8900c2f45" providerId="ADAL" clId="{8B58EE74-A6A5-42C6-9AB3-F52FC267C7F5}" dt="2023-03-02T11:22:49.179" v="9796" actId="478"/>
          <ac:grpSpMkLst>
            <pc:docMk/>
            <pc:sldMk cId="383694587" sldId="2926"/>
            <ac:grpSpMk id="3" creationId="{560D7FF4-A4ED-D836-82AD-E30920FBC6E9}"/>
          </ac:grpSpMkLst>
        </pc:grpChg>
        <pc:grpChg chg="add mod">
          <ac:chgData name="Justina Ojom" userId="cbdaed7d-8d45-4372-a16a-f3f8900c2f45" providerId="ADAL" clId="{8B58EE74-A6A5-42C6-9AB3-F52FC267C7F5}" dt="2023-03-01T13:23:05.107" v="7523"/>
          <ac:grpSpMkLst>
            <pc:docMk/>
            <pc:sldMk cId="383694587" sldId="2926"/>
            <ac:grpSpMk id="4" creationId="{E68F1CA7-8DD2-AC07-AB13-E3639E5C3A22}"/>
          </ac:grpSpMkLst>
        </pc:grpChg>
        <pc:grpChg chg="add mod">
          <ac:chgData name="Justina Ojom" userId="cbdaed7d-8d45-4372-a16a-f3f8900c2f45" providerId="ADAL" clId="{8B58EE74-A6A5-42C6-9AB3-F52FC267C7F5}" dt="2023-03-02T11:23:11.832" v="9804" actId="164"/>
          <ac:grpSpMkLst>
            <pc:docMk/>
            <pc:sldMk cId="383694587" sldId="2926"/>
            <ac:grpSpMk id="7" creationId="{5192E53C-79E9-D912-4312-418ED61B60DD}"/>
          </ac:grpSpMkLst>
        </pc:grpChg>
        <pc:grpChg chg="del">
          <ac:chgData name="Justina Ojom" userId="cbdaed7d-8d45-4372-a16a-f3f8900c2f45" providerId="ADAL" clId="{8B58EE74-A6A5-42C6-9AB3-F52FC267C7F5}" dt="2023-03-01T13:23:04.910" v="7522" actId="478"/>
          <ac:grpSpMkLst>
            <pc:docMk/>
            <pc:sldMk cId="383694587" sldId="2926"/>
            <ac:grpSpMk id="8" creationId="{2A1DA0CC-1B63-C688-E157-2F94D16BE51E}"/>
          </ac:grpSpMkLst>
        </pc:grpChg>
        <pc:grpChg chg="del mod">
          <ac:chgData name="Justina Ojom" userId="cbdaed7d-8d45-4372-a16a-f3f8900c2f45" providerId="ADAL" clId="{8B58EE74-A6A5-42C6-9AB3-F52FC267C7F5}" dt="2023-03-02T11:22:49.179" v="9796" actId="478"/>
          <ac:grpSpMkLst>
            <pc:docMk/>
            <pc:sldMk cId="383694587" sldId="2926"/>
            <ac:grpSpMk id="14" creationId="{90F53C62-3A9C-4CD9-E2ED-6DEE09F49282}"/>
          </ac:grpSpMkLst>
        </pc:grpChg>
        <pc:grpChg chg="del">
          <ac:chgData name="Justina Ojom" userId="cbdaed7d-8d45-4372-a16a-f3f8900c2f45" providerId="ADAL" clId="{8B58EE74-A6A5-42C6-9AB3-F52FC267C7F5}" dt="2023-03-01T13:23:04.910" v="7522" actId="478"/>
          <ac:grpSpMkLst>
            <pc:docMk/>
            <pc:sldMk cId="383694587" sldId="2926"/>
            <ac:grpSpMk id="19" creationId="{6B6C2753-B3F7-5DE5-BFB9-AAB1ED208E95}"/>
          </ac:grpSpMkLst>
        </pc:grpChg>
        <pc:grpChg chg="add mod">
          <ac:chgData name="Justina Ojom" userId="cbdaed7d-8d45-4372-a16a-f3f8900c2f45" providerId="ADAL" clId="{8B58EE74-A6A5-42C6-9AB3-F52FC267C7F5}" dt="2023-03-02T11:23:11.832" v="9804" actId="164"/>
          <ac:grpSpMkLst>
            <pc:docMk/>
            <pc:sldMk cId="383694587" sldId="2926"/>
            <ac:grpSpMk id="19" creationId="{EEE9E8F1-8F76-F481-EA38-E0849DC3E4DE}"/>
          </ac:grpSpMkLst>
        </pc:grpChg>
        <pc:grpChg chg="mod">
          <ac:chgData name="Justina Ojom" userId="cbdaed7d-8d45-4372-a16a-f3f8900c2f45" providerId="ADAL" clId="{8B58EE74-A6A5-42C6-9AB3-F52FC267C7F5}" dt="2023-03-02T11:22:15.104" v="9785" actId="207"/>
          <ac:grpSpMkLst>
            <pc:docMk/>
            <pc:sldMk cId="383694587" sldId="2926"/>
            <ac:grpSpMk id="20" creationId="{A58124F4-C0C3-F846-0BE7-EBBD1C2E7A78}"/>
          </ac:grpSpMkLst>
        </pc:grpChg>
        <pc:grpChg chg="mod">
          <ac:chgData name="Justina Ojom" userId="cbdaed7d-8d45-4372-a16a-f3f8900c2f45" providerId="ADAL" clId="{8B58EE74-A6A5-42C6-9AB3-F52FC267C7F5}" dt="2023-03-01T13:23:05.107" v="7523"/>
          <ac:grpSpMkLst>
            <pc:docMk/>
            <pc:sldMk cId="383694587" sldId="2926"/>
            <ac:grpSpMk id="25" creationId="{85E1AE7D-42DA-1A75-2BFA-C01019779314}"/>
          </ac:grpSpMkLst>
        </pc:grpChg>
        <pc:grpChg chg="mod">
          <ac:chgData name="Justina Ojom" userId="cbdaed7d-8d45-4372-a16a-f3f8900c2f45" providerId="ADAL" clId="{8B58EE74-A6A5-42C6-9AB3-F52FC267C7F5}" dt="2023-03-01T13:23:05.107" v="7523"/>
          <ac:grpSpMkLst>
            <pc:docMk/>
            <pc:sldMk cId="383694587" sldId="2926"/>
            <ac:grpSpMk id="26" creationId="{438383EF-0EC3-2273-1940-BA3CF4478F83}"/>
          </ac:grpSpMkLst>
        </pc:grpChg>
        <pc:grpChg chg="add mod">
          <ac:chgData name="Justina Ojom" userId="cbdaed7d-8d45-4372-a16a-f3f8900c2f45" providerId="ADAL" clId="{8B58EE74-A6A5-42C6-9AB3-F52FC267C7F5}" dt="2023-03-02T11:24:21.647" v="9828" actId="1076"/>
          <ac:grpSpMkLst>
            <pc:docMk/>
            <pc:sldMk cId="383694587" sldId="2926"/>
            <ac:grpSpMk id="37" creationId="{F3305CFB-2DC2-3FFA-F558-5F9443FE5138}"/>
          </ac:grpSpMkLst>
        </pc:grpChg>
        <pc:grpChg chg="add mod">
          <ac:chgData name="Justina Ojom" userId="cbdaed7d-8d45-4372-a16a-f3f8900c2f45" providerId="ADAL" clId="{8B58EE74-A6A5-42C6-9AB3-F52FC267C7F5}" dt="2023-03-02T11:24:21.647" v="9828" actId="1076"/>
          <ac:grpSpMkLst>
            <pc:docMk/>
            <pc:sldMk cId="383694587" sldId="2926"/>
            <ac:grpSpMk id="41" creationId="{3DAF58B3-1019-0988-73CE-69DDFB17A907}"/>
          </ac:grpSpMkLst>
        </pc:grpChg>
      </pc:sldChg>
      <pc:sldChg chg="addSp delSp modSp mod modNotes modNotesTx">
        <pc:chgData name="Justina Ojom" userId="cbdaed7d-8d45-4372-a16a-f3f8900c2f45" providerId="ADAL" clId="{8B58EE74-A6A5-42C6-9AB3-F52FC267C7F5}" dt="2023-03-02T11:43:11.287" v="10039" actId="1076"/>
        <pc:sldMkLst>
          <pc:docMk/>
          <pc:sldMk cId="2104556538" sldId="2929"/>
        </pc:sldMkLst>
        <pc:spChg chg="mod">
          <ac:chgData name="Justina Ojom" userId="cbdaed7d-8d45-4372-a16a-f3f8900c2f45" providerId="ADAL" clId="{8B58EE74-A6A5-42C6-9AB3-F52FC267C7F5}" dt="2023-03-01T13:30:44.311" v="7576" actId="2711"/>
          <ac:spMkLst>
            <pc:docMk/>
            <pc:sldMk cId="2104556538" sldId="2929"/>
            <ac:spMk id="2" creationId="{5B8B6530-142B-A1F2-4572-E38D82ECFE29}"/>
          </ac:spMkLst>
        </pc:spChg>
        <pc:spChg chg="add mod">
          <ac:chgData name="Justina Ojom" userId="cbdaed7d-8d45-4372-a16a-f3f8900c2f45" providerId="ADAL" clId="{8B58EE74-A6A5-42C6-9AB3-F52FC267C7F5}" dt="2023-03-02T11:42:44.965" v="10026" actId="164"/>
          <ac:spMkLst>
            <pc:docMk/>
            <pc:sldMk cId="2104556538" sldId="2929"/>
            <ac:spMk id="5" creationId="{24659296-47CC-75E0-32FB-7985D425C3F2}"/>
          </ac:spMkLst>
        </pc:spChg>
        <pc:spChg chg="add mod">
          <ac:chgData name="Justina Ojom" userId="cbdaed7d-8d45-4372-a16a-f3f8900c2f45" providerId="ADAL" clId="{8B58EE74-A6A5-42C6-9AB3-F52FC267C7F5}" dt="2023-03-02T11:42:44.965" v="10026" actId="164"/>
          <ac:spMkLst>
            <pc:docMk/>
            <pc:sldMk cId="2104556538" sldId="2929"/>
            <ac:spMk id="7" creationId="{F43AE16D-A75E-22C9-E72B-770642301F34}"/>
          </ac:spMkLst>
        </pc:spChg>
        <pc:spChg chg="mod">
          <ac:chgData name="Justina Ojom" userId="cbdaed7d-8d45-4372-a16a-f3f8900c2f45" providerId="ADAL" clId="{8B58EE74-A6A5-42C6-9AB3-F52FC267C7F5}" dt="2023-03-02T11:43:04.382" v="10034" actId="1076"/>
          <ac:spMkLst>
            <pc:docMk/>
            <pc:sldMk cId="2104556538" sldId="2929"/>
            <ac:spMk id="8" creationId="{7216F017-10A6-811C-131C-AB75063B1EBC}"/>
          </ac:spMkLst>
        </pc:spChg>
        <pc:spChg chg="mod">
          <ac:chgData name="Justina Ojom" userId="cbdaed7d-8d45-4372-a16a-f3f8900c2f45" providerId="ADAL" clId="{8B58EE74-A6A5-42C6-9AB3-F52FC267C7F5}" dt="2023-03-02T11:43:11.287" v="10039" actId="1076"/>
          <ac:spMkLst>
            <pc:docMk/>
            <pc:sldMk cId="2104556538" sldId="2929"/>
            <ac:spMk id="9" creationId="{783CF1AC-93D0-D1F6-2AC3-0CE3DDB2846A}"/>
          </ac:spMkLst>
        </pc:spChg>
        <pc:spChg chg="add mod">
          <ac:chgData name="Justina Ojom" userId="cbdaed7d-8d45-4372-a16a-f3f8900c2f45" providerId="ADAL" clId="{8B58EE74-A6A5-42C6-9AB3-F52FC267C7F5}" dt="2023-03-02T11:43:11.287" v="10039" actId="1076"/>
          <ac:spMkLst>
            <pc:docMk/>
            <pc:sldMk cId="2104556538" sldId="2929"/>
            <ac:spMk id="10" creationId="{FFC237D8-ABC4-4B85-9873-01BCEBB67481}"/>
          </ac:spMkLst>
        </pc:spChg>
        <pc:spChg chg="mod">
          <ac:chgData name="Justina Ojom" userId="cbdaed7d-8d45-4372-a16a-f3f8900c2f45" providerId="ADAL" clId="{8B58EE74-A6A5-42C6-9AB3-F52FC267C7F5}" dt="2023-03-02T11:43:00.095" v="10032" actId="255"/>
          <ac:spMkLst>
            <pc:docMk/>
            <pc:sldMk cId="2104556538" sldId="2929"/>
            <ac:spMk id="11" creationId="{8BFDBCD2-6920-DD13-EF0C-B8422D591995}"/>
          </ac:spMkLst>
        </pc:spChg>
        <pc:spChg chg="mod">
          <ac:chgData name="Justina Ojom" userId="cbdaed7d-8d45-4372-a16a-f3f8900c2f45" providerId="ADAL" clId="{8B58EE74-A6A5-42C6-9AB3-F52FC267C7F5}" dt="2023-03-01T13:30:44.311" v="7576" actId="2711"/>
          <ac:spMkLst>
            <pc:docMk/>
            <pc:sldMk cId="2104556538" sldId="2929"/>
            <ac:spMk id="13" creationId="{9D095887-1DD1-9B7A-B53E-02AB1796D712}"/>
          </ac:spMkLst>
        </pc:spChg>
        <pc:spChg chg="mod">
          <ac:chgData name="Justina Ojom" userId="cbdaed7d-8d45-4372-a16a-f3f8900c2f45" providerId="ADAL" clId="{8B58EE74-A6A5-42C6-9AB3-F52FC267C7F5}" dt="2023-03-01T13:30:44.311" v="7576" actId="2711"/>
          <ac:spMkLst>
            <pc:docMk/>
            <pc:sldMk cId="2104556538" sldId="2929"/>
            <ac:spMk id="14" creationId="{209C75D5-8FDF-147B-4FC6-12F07501BFE8}"/>
          </ac:spMkLst>
        </pc:spChg>
        <pc:spChg chg="mod">
          <ac:chgData name="Justina Ojom" userId="cbdaed7d-8d45-4372-a16a-f3f8900c2f45" providerId="ADAL" clId="{8B58EE74-A6A5-42C6-9AB3-F52FC267C7F5}" dt="2023-03-01T13:30:44.311" v="7576" actId="2711"/>
          <ac:spMkLst>
            <pc:docMk/>
            <pc:sldMk cId="2104556538" sldId="2929"/>
            <ac:spMk id="15" creationId="{B2279B56-9FEB-DA73-2A69-F5FD465F4B2D}"/>
          </ac:spMkLst>
        </pc:spChg>
        <pc:spChg chg="mod">
          <ac:chgData name="Justina Ojom" userId="cbdaed7d-8d45-4372-a16a-f3f8900c2f45" providerId="ADAL" clId="{8B58EE74-A6A5-42C6-9AB3-F52FC267C7F5}" dt="2023-03-01T13:30:44.311" v="7576" actId="2711"/>
          <ac:spMkLst>
            <pc:docMk/>
            <pc:sldMk cId="2104556538" sldId="2929"/>
            <ac:spMk id="16" creationId="{894F3E60-EA0C-AF49-F11F-FB30A037943D}"/>
          </ac:spMkLst>
        </pc:spChg>
        <pc:spChg chg="mod">
          <ac:chgData name="Justina Ojom" userId="cbdaed7d-8d45-4372-a16a-f3f8900c2f45" providerId="ADAL" clId="{8B58EE74-A6A5-42C6-9AB3-F52FC267C7F5}" dt="2023-03-01T13:30:44.311" v="7576" actId="2711"/>
          <ac:spMkLst>
            <pc:docMk/>
            <pc:sldMk cId="2104556538" sldId="2929"/>
            <ac:spMk id="17" creationId="{899F0973-6351-DDD5-14FE-F8F42483C2DA}"/>
          </ac:spMkLst>
        </pc:spChg>
        <pc:spChg chg="mod">
          <ac:chgData name="Justina Ojom" userId="cbdaed7d-8d45-4372-a16a-f3f8900c2f45" providerId="ADAL" clId="{8B58EE74-A6A5-42C6-9AB3-F52FC267C7F5}" dt="2023-03-01T13:30:44.311" v="7576" actId="2711"/>
          <ac:spMkLst>
            <pc:docMk/>
            <pc:sldMk cId="2104556538" sldId="2929"/>
            <ac:spMk id="19" creationId="{2BA457D6-92E2-FF28-B0B0-4A9AF94D0046}"/>
          </ac:spMkLst>
        </pc:spChg>
        <pc:spChg chg="mod">
          <ac:chgData name="Justina Ojom" userId="cbdaed7d-8d45-4372-a16a-f3f8900c2f45" providerId="ADAL" clId="{8B58EE74-A6A5-42C6-9AB3-F52FC267C7F5}" dt="2023-03-01T13:30:44.311" v="7576" actId="2711"/>
          <ac:spMkLst>
            <pc:docMk/>
            <pc:sldMk cId="2104556538" sldId="2929"/>
            <ac:spMk id="20" creationId="{8B88C582-81CE-3FD2-ACCB-E098B4545F71}"/>
          </ac:spMkLst>
        </pc:spChg>
        <pc:spChg chg="mod">
          <ac:chgData name="Justina Ojom" userId="cbdaed7d-8d45-4372-a16a-f3f8900c2f45" providerId="ADAL" clId="{8B58EE74-A6A5-42C6-9AB3-F52FC267C7F5}" dt="2023-03-01T13:30:44.311" v="7576" actId="2711"/>
          <ac:spMkLst>
            <pc:docMk/>
            <pc:sldMk cId="2104556538" sldId="2929"/>
            <ac:spMk id="22" creationId="{B6482FE7-DB2B-EB7E-E59C-DCCB698EF933}"/>
          </ac:spMkLst>
        </pc:spChg>
        <pc:spChg chg="mod">
          <ac:chgData name="Justina Ojom" userId="cbdaed7d-8d45-4372-a16a-f3f8900c2f45" providerId="ADAL" clId="{8B58EE74-A6A5-42C6-9AB3-F52FC267C7F5}" dt="2023-03-01T13:30:44.311" v="7576" actId="2711"/>
          <ac:spMkLst>
            <pc:docMk/>
            <pc:sldMk cId="2104556538" sldId="2929"/>
            <ac:spMk id="23" creationId="{9DE92350-B7D5-E2F9-2AB0-906E3DBD1F19}"/>
          </ac:spMkLst>
        </pc:spChg>
        <pc:grpChg chg="del">
          <ac:chgData name="Justina Ojom" userId="cbdaed7d-8d45-4372-a16a-f3f8900c2f45" providerId="ADAL" clId="{8B58EE74-A6A5-42C6-9AB3-F52FC267C7F5}" dt="2023-03-02T11:41:52.012" v="10009" actId="478"/>
          <ac:grpSpMkLst>
            <pc:docMk/>
            <pc:sldMk cId="2104556538" sldId="2929"/>
            <ac:grpSpMk id="12" creationId="{9CABE2EA-1165-DF45-7161-06C1FA3879EB}"/>
          </ac:grpSpMkLst>
        </pc:grpChg>
        <pc:grpChg chg="del">
          <ac:chgData name="Justina Ojom" userId="cbdaed7d-8d45-4372-a16a-f3f8900c2f45" providerId="ADAL" clId="{8B58EE74-A6A5-42C6-9AB3-F52FC267C7F5}" dt="2023-03-02T11:41:25.961" v="10004" actId="478"/>
          <ac:grpSpMkLst>
            <pc:docMk/>
            <pc:sldMk cId="2104556538" sldId="2929"/>
            <ac:grpSpMk id="21" creationId="{6289269A-252C-098A-4CE4-68E528297F1A}"/>
          </ac:grpSpMkLst>
        </pc:grpChg>
        <pc:grpChg chg="add mod">
          <ac:chgData name="Justina Ojom" userId="cbdaed7d-8d45-4372-a16a-f3f8900c2f45" providerId="ADAL" clId="{8B58EE74-A6A5-42C6-9AB3-F52FC267C7F5}" dt="2023-03-02T11:43:11.287" v="10039" actId="1076"/>
          <ac:grpSpMkLst>
            <pc:docMk/>
            <pc:sldMk cId="2104556538" sldId="2929"/>
            <ac:grpSpMk id="24" creationId="{34062C11-E3A2-7037-48EA-ADD974CDADEB}"/>
          </ac:grpSpMkLst>
        </pc:grpChg>
        <pc:picChg chg="add mod">
          <ac:chgData name="Justina Ojom" userId="cbdaed7d-8d45-4372-a16a-f3f8900c2f45" providerId="ADAL" clId="{8B58EE74-A6A5-42C6-9AB3-F52FC267C7F5}" dt="2023-03-02T11:41:49.398" v="10008" actId="207"/>
          <ac:picMkLst>
            <pc:docMk/>
            <pc:sldMk cId="2104556538" sldId="2929"/>
            <ac:picMk id="3" creationId="{EAE773F3-0F77-A51E-57AF-3046B0FFD25C}"/>
          </ac:picMkLst>
        </pc:picChg>
        <pc:picChg chg="mod">
          <ac:chgData name="Justina Ojom" userId="cbdaed7d-8d45-4372-a16a-f3f8900c2f45" providerId="ADAL" clId="{8B58EE74-A6A5-42C6-9AB3-F52FC267C7F5}" dt="2023-03-02T11:41:49.398" v="10008" actId="207"/>
          <ac:picMkLst>
            <pc:docMk/>
            <pc:sldMk cId="2104556538" sldId="2929"/>
            <ac:picMk id="4" creationId="{EE5B06F7-D7FF-DA27-F95F-07BF3A276583}"/>
          </ac:picMkLst>
        </pc:picChg>
        <pc:picChg chg="del">
          <ac:chgData name="Justina Ojom" userId="cbdaed7d-8d45-4372-a16a-f3f8900c2f45" providerId="ADAL" clId="{8B58EE74-A6A5-42C6-9AB3-F52FC267C7F5}" dt="2023-03-02T11:41:16.769" v="10002" actId="478"/>
          <ac:picMkLst>
            <pc:docMk/>
            <pc:sldMk cId="2104556538" sldId="2929"/>
            <ac:picMk id="6" creationId="{18E25536-E544-3410-C34D-396704805E87}"/>
          </ac:picMkLst>
        </pc:picChg>
      </pc:sldChg>
      <pc:sldChg chg="addSp delSp modSp mod modNotes modNotesTx">
        <pc:chgData name="Justina Ojom" userId="cbdaed7d-8d45-4372-a16a-f3f8900c2f45" providerId="ADAL" clId="{8B58EE74-A6A5-42C6-9AB3-F52FC267C7F5}" dt="2023-03-03T14:10:57.562" v="11227" actId="313"/>
        <pc:sldMkLst>
          <pc:docMk/>
          <pc:sldMk cId="1780182523" sldId="2931"/>
        </pc:sldMkLst>
        <pc:spChg chg="mod">
          <ac:chgData name="Justina Ojom" userId="cbdaed7d-8d45-4372-a16a-f3f8900c2f45" providerId="ADAL" clId="{8B58EE74-A6A5-42C6-9AB3-F52FC267C7F5}" dt="2023-03-02T11:44:02.063" v="10057" actId="1076"/>
          <ac:spMkLst>
            <pc:docMk/>
            <pc:sldMk cId="1780182523" sldId="2931"/>
            <ac:spMk id="2" creationId="{5B8B6530-142B-A1F2-4572-E38D82ECFE29}"/>
          </ac:spMkLst>
        </pc:spChg>
        <pc:spChg chg="add mod">
          <ac:chgData name="Justina Ojom" userId="cbdaed7d-8d45-4372-a16a-f3f8900c2f45" providerId="ADAL" clId="{8B58EE74-A6A5-42C6-9AB3-F52FC267C7F5}" dt="2023-03-02T11:45:01.193" v="10062" actId="1076"/>
          <ac:spMkLst>
            <pc:docMk/>
            <pc:sldMk cId="1780182523" sldId="2931"/>
            <ac:spMk id="4" creationId="{42D4B998-CC04-3078-3102-7D21262FA36A}"/>
          </ac:spMkLst>
        </pc:spChg>
        <pc:spChg chg="mod">
          <ac:chgData name="Justina Ojom" userId="cbdaed7d-8d45-4372-a16a-f3f8900c2f45" providerId="ADAL" clId="{8B58EE74-A6A5-42C6-9AB3-F52FC267C7F5}" dt="2023-03-02T11:43:49.721" v="10052" actId="207"/>
          <ac:spMkLst>
            <pc:docMk/>
            <pc:sldMk cId="1780182523" sldId="2931"/>
            <ac:spMk id="5" creationId="{96359CBC-771F-4A39-5500-7A92FA7DC1AF}"/>
          </ac:spMkLst>
        </pc:spChg>
        <pc:spChg chg="add mod">
          <ac:chgData name="Justina Ojom" userId="cbdaed7d-8d45-4372-a16a-f3f8900c2f45" providerId="ADAL" clId="{8B58EE74-A6A5-42C6-9AB3-F52FC267C7F5}" dt="2023-03-02T11:45:09.170" v="10066" actId="1076"/>
          <ac:spMkLst>
            <pc:docMk/>
            <pc:sldMk cId="1780182523" sldId="2931"/>
            <ac:spMk id="6" creationId="{B06170A9-D3E3-AE26-86B3-3D8131B25F40}"/>
          </ac:spMkLst>
        </pc:spChg>
        <pc:spChg chg="mod">
          <ac:chgData name="Justina Ojom" userId="cbdaed7d-8d45-4372-a16a-f3f8900c2f45" providerId="ADAL" clId="{8B58EE74-A6A5-42C6-9AB3-F52FC267C7F5}" dt="2023-03-02T11:43:49.721" v="10052" actId="207"/>
          <ac:spMkLst>
            <pc:docMk/>
            <pc:sldMk cId="1780182523" sldId="2931"/>
            <ac:spMk id="7" creationId="{611EB7AF-041D-FDC4-EE0A-EFFA1770A807}"/>
          </ac:spMkLst>
        </pc:spChg>
        <pc:spChg chg="mod">
          <ac:chgData name="Justina Ojom" userId="cbdaed7d-8d45-4372-a16a-f3f8900c2f45" providerId="ADAL" clId="{8B58EE74-A6A5-42C6-9AB3-F52FC267C7F5}" dt="2023-03-02T11:43:57.010" v="10055" actId="1076"/>
          <ac:spMkLst>
            <pc:docMk/>
            <pc:sldMk cId="1780182523" sldId="2931"/>
            <ac:spMk id="8" creationId="{7216F017-10A6-811C-131C-AB75063B1EBC}"/>
          </ac:spMkLst>
        </pc:spChg>
        <pc:spChg chg="mod">
          <ac:chgData name="Justina Ojom" userId="cbdaed7d-8d45-4372-a16a-f3f8900c2f45" providerId="ADAL" clId="{8B58EE74-A6A5-42C6-9AB3-F52FC267C7F5}" dt="2023-03-02T11:43:57.010" v="10055" actId="1076"/>
          <ac:spMkLst>
            <pc:docMk/>
            <pc:sldMk cId="1780182523" sldId="2931"/>
            <ac:spMk id="9" creationId="{783CF1AC-93D0-D1F6-2AC3-0CE3DDB2846A}"/>
          </ac:spMkLst>
        </pc:spChg>
        <pc:spChg chg="mod">
          <ac:chgData name="Justina Ojom" userId="cbdaed7d-8d45-4372-a16a-f3f8900c2f45" providerId="ADAL" clId="{8B58EE74-A6A5-42C6-9AB3-F52FC267C7F5}" dt="2023-03-02T11:43:49.721" v="10052" actId="207"/>
          <ac:spMkLst>
            <pc:docMk/>
            <pc:sldMk cId="1780182523" sldId="2931"/>
            <ac:spMk id="10" creationId="{B53D3531-5FD5-286B-444B-CC2D3D5CA58E}"/>
          </ac:spMkLst>
        </pc:spChg>
        <pc:spChg chg="mod">
          <ac:chgData name="Justina Ojom" userId="cbdaed7d-8d45-4372-a16a-f3f8900c2f45" providerId="ADAL" clId="{8B58EE74-A6A5-42C6-9AB3-F52FC267C7F5}" dt="2023-03-02T11:43:57.010" v="10055" actId="1076"/>
          <ac:spMkLst>
            <pc:docMk/>
            <pc:sldMk cId="1780182523" sldId="2931"/>
            <ac:spMk id="11" creationId="{8BFDBCD2-6920-DD13-EF0C-B8422D591995}"/>
          </ac:spMkLst>
        </pc:spChg>
        <pc:spChg chg="mod">
          <ac:chgData name="Justina Ojom" userId="cbdaed7d-8d45-4372-a16a-f3f8900c2f45" providerId="ADAL" clId="{8B58EE74-A6A5-42C6-9AB3-F52FC267C7F5}" dt="2023-03-01T13:30:48.800" v="7577" actId="2711"/>
          <ac:spMkLst>
            <pc:docMk/>
            <pc:sldMk cId="1780182523" sldId="2931"/>
            <ac:spMk id="22" creationId="{B6482FE7-DB2B-EB7E-E59C-DCCB698EF933}"/>
          </ac:spMkLst>
        </pc:spChg>
        <pc:spChg chg="mod">
          <ac:chgData name="Justina Ojom" userId="cbdaed7d-8d45-4372-a16a-f3f8900c2f45" providerId="ADAL" clId="{8B58EE74-A6A5-42C6-9AB3-F52FC267C7F5}" dt="2023-03-01T13:30:48.800" v="7577" actId="2711"/>
          <ac:spMkLst>
            <pc:docMk/>
            <pc:sldMk cId="1780182523" sldId="2931"/>
            <ac:spMk id="23" creationId="{9DE92350-B7D5-E2F9-2AB0-906E3DBD1F19}"/>
          </ac:spMkLst>
        </pc:spChg>
        <pc:spChg chg="mod">
          <ac:chgData name="Justina Ojom" userId="cbdaed7d-8d45-4372-a16a-f3f8900c2f45" providerId="ADAL" clId="{8B58EE74-A6A5-42C6-9AB3-F52FC267C7F5}" dt="2023-03-02T11:43:49.721" v="10052" actId="207"/>
          <ac:spMkLst>
            <pc:docMk/>
            <pc:sldMk cId="1780182523" sldId="2931"/>
            <ac:spMk id="24" creationId="{A694F966-291E-5A3F-FAC0-E56B900FF969}"/>
          </ac:spMkLst>
        </pc:spChg>
        <pc:spChg chg="mod">
          <ac:chgData name="Justina Ojom" userId="cbdaed7d-8d45-4372-a16a-f3f8900c2f45" providerId="ADAL" clId="{8B58EE74-A6A5-42C6-9AB3-F52FC267C7F5}" dt="2023-03-02T11:43:49.721" v="10052" actId="207"/>
          <ac:spMkLst>
            <pc:docMk/>
            <pc:sldMk cId="1780182523" sldId="2931"/>
            <ac:spMk id="25" creationId="{B87EE958-3CC7-7ECF-76A1-578DA96617BA}"/>
          </ac:spMkLst>
        </pc:spChg>
        <pc:grpChg chg="mod">
          <ac:chgData name="Justina Ojom" userId="cbdaed7d-8d45-4372-a16a-f3f8900c2f45" providerId="ADAL" clId="{8B58EE74-A6A5-42C6-9AB3-F52FC267C7F5}" dt="2023-03-02T11:43:49.721" v="10052" actId="207"/>
          <ac:grpSpMkLst>
            <pc:docMk/>
            <pc:sldMk cId="1780182523" sldId="2931"/>
            <ac:grpSpMk id="3" creationId="{EB09D83F-D659-B1D5-67DD-85DEDE9623C8}"/>
          </ac:grpSpMkLst>
        </pc:grpChg>
        <pc:grpChg chg="del">
          <ac:chgData name="Justina Ojom" userId="cbdaed7d-8d45-4372-a16a-f3f8900c2f45" providerId="ADAL" clId="{8B58EE74-A6A5-42C6-9AB3-F52FC267C7F5}" dt="2023-03-02T11:43:18.754" v="10041" actId="478"/>
          <ac:grpSpMkLst>
            <pc:docMk/>
            <pc:sldMk cId="1780182523" sldId="2931"/>
            <ac:grpSpMk id="21" creationId="{6289269A-252C-098A-4CE4-68E528297F1A}"/>
          </ac:grpSpMkLst>
        </pc:grpChg>
        <pc:picChg chg="mod">
          <ac:chgData name="Justina Ojom" userId="cbdaed7d-8d45-4372-a16a-f3f8900c2f45" providerId="ADAL" clId="{8B58EE74-A6A5-42C6-9AB3-F52FC267C7F5}" dt="2023-03-02T11:43:54.286" v="10054" actId="1076"/>
          <ac:picMkLst>
            <pc:docMk/>
            <pc:sldMk cId="1780182523" sldId="2931"/>
            <ac:picMk id="27" creationId="{285987E7-1EBB-BCC7-DB72-28B2B4DBF638}"/>
          </ac:picMkLst>
        </pc:picChg>
        <pc:cxnChg chg="add mod">
          <ac:chgData name="Justina Ojom" userId="cbdaed7d-8d45-4372-a16a-f3f8900c2f45" providerId="ADAL" clId="{8B58EE74-A6A5-42C6-9AB3-F52FC267C7F5}" dt="2023-03-02T11:45:19.437" v="10069" actId="1582"/>
          <ac:cxnSpMkLst>
            <pc:docMk/>
            <pc:sldMk cId="1780182523" sldId="2931"/>
            <ac:cxnSpMk id="13" creationId="{2745F070-DE79-0F15-5096-4BC0DE1CDB39}"/>
          </ac:cxnSpMkLst>
        </pc:cxnChg>
      </pc:sldChg>
      <pc:sldChg chg="addSp delSp modSp mod modNotes modNotesTx">
        <pc:chgData name="Justina Ojom" userId="cbdaed7d-8d45-4372-a16a-f3f8900c2f45" providerId="ADAL" clId="{8B58EE74-A6A5-42C6-9AB3-F52FC267C7F5}" dt="2023-03-03T08:51:58.836" v="11017" actId="20577"/>
        <pc:sldMkLst>
          <pc:docMk/>
          <pc:sldMk cId="736939210" sldId="2932"/>
        </pc:sldMkLst>
        <pc:spChg chg="del">
          <ac:chgData name="Justina Ojom" userId="cbdaed7d-8d45-4372-a16a-f3f8900c2f45" providerId="ADAL" clId="{8B58EE74-A6A5-42C6-9AB3-F52FC267C7F5}" dt="2023-03-01T13:23:13.613" v="7524" actId="478"/>
          <ac:spMkLst>
            <pc:docMk/>
            <pc:sldMk cId="736939210" sldId="2932"/>
            <ac:spMk id="4" creationId="{102DF180-1EBC-CE8A-9CC5-8C4FB1F74302}"/>
          </ac:spMkLst>
        </pc:spChg>
        <pc:spChg chg="add mod">
          <ac:chgData name="Justina Ojom" userId="cbdaed7d-8d45-4372-a16a-f3f8900c2f45" providerId="ADAL" clId="{8B58EE74-A6A5-42C6-9AB3-F52FC267C7F5}" dt="2023-03-02T12:04:43.099" v="10469" actId="1076"/>
          <ac:spMkLst>
            <pc:docMk/>
            <pc:sldMk cId="736939210" sldId="2932"/>
            <ac:spMk id="6" creationId="{217279B2-9F4D-800C-0A44-B49BAA870B4D}"/>
          </ac:spMkLst>
        </pc:spChg>
        <pc:spChg chg="add mod">
          <ac:chgData name="Justina Ojom" userId="cbdaed7d-8d45-4372-a16a-f3f8900c2f45" providerId="ADAL" clId="{8B58EE74-A6A5-42C6-9AB3-F52FC267C7F5}" dt="2023-03-02T12:04:32.507" v="10468"/>
          <ac:spMkLst>
            <pc:docMk/>
            <pc:sldMk cId="736939210" sldId="2932"/>
            <ac:spMk id="7" creationId="{10F96FB0-8471-6D53-6A17-56585A1047CF}"/>
          </ac:spMkLst>
        </pc:spChg>
        <pc:spChg chg="add mod">
          <ac:chgData name="Justina Ojom" userId="cbdaed7d-8d45-4372-a16a-f3f8900c2f45" providerId="ADAL" clId="{8B58EE74-A6A5-42C6-9AB3-F52FC267C7F5}" dt="2023-03-02T12:04:32.507" v="10468"/>
          <ac:spMkLst>
            <pc:docMk/>
            <pc:sldMk cId="736939210" sldId="2932"/>
            <ac:spMk id="8" creationId="{C0943766-0714-418B-2C3F-C85CDACFA2A0}"/>
          </ac:spMkLst>
        </pc:spChg>
        <pc:spChg chg="add mod">
          <ac:chgData name="Justina Ojom" userId="cbdaed7d-8d45-4372-a16a-f3f8900c2f45" providerId="ADAL" clId="{8B58EE74-A6A5-42C6-9AB3-F52FC267C7F5}" dt="2023-03-02T12:04:51.871" v="10472" actId="113"/>
          <ac:spMkLst>
            <pc:docMk/>
            <pc:sldMk cId="736939210" sldId="2932"/>
            <ac:spMk id="9" creationId="{C0722C10-29F8-BA65-188F-0099B9A9E948}"/>
          </ac:spMkLst>
        </pc:spChg>
        <pc:spChg chg="add mod">
          <ac:chgData name="Justina Ojom" userId="cbdaed7d-8d45-4372-a16a-f3f8900c2f45" providerId="ADAL" clId="{8B58EE74-A6A5-42C6-9AB3-F52FC267C7F5}" dt="2023-03-02T11:54:25.445" v="10341" actId="1076"/>
          <ac:spMkLst>
            <pc:docMk/>
            <pc:sldMk cId="736939210" sldId="2932"/>
            <ac:spMk id="10" creationId="{78C946C0-3DD6-9A6F-56B3-5F0B98EA37AB}"/>
          </ac:spMkLst>
        </pc:spChg>
        <pc:spChg chg="mod">
          <ac:chgData name="Justina Ojom" userId="cbdaed7d-8d45-4372-a16a-f3f8900c2f45" providerId="ADAL" clId="{8B58EE74-A6A5-42C6-9AB3-F52FC267C7F5}" dt="2023-03-01T13:23:13.784" v="7525"/>
          <ac:spMkLst>
            <pc:docMk/>
            <pc:sldMk cId="736939210" sldId="2932"/>
            <ac:spMk id="11" creationId="{02E62BB5-766C-0488-701A-E8E64BA06255}"/>
          </ac:spMkLst>
        </pc:spChg>
        <pc:spChg chg="mod">
          <ac:chgData name="Justina Ojom" userId="cbdaed7d-8d45-4372-a16a-f3f8900c2f45" providerId="ADAL" clId="{8B58EE74-A6A5-42C6-9AB3-F52FC267C7F5}" dt="2023-03-01T13:23:13.784" v="7525"/>
          <ac:spMkLst>
            <pc:docMk/>
            <pc:sldMk cId="736939210" sldId="2932"/>
            <ac:spMk id="14" creationId="{8E4D726C-8207-E8DF-D49A-8A6C511CEA68}"/>
          </ac:spMkLst>
        </pc:spChg>
        <pc:spChg chg="mod">
          <ac:chgData name="Justina Ojom" userId="cbdaed7d-8d45-4372-a16a-f3f8900c2f45" providerId="ADAL" clId="{8B58EE74-A6A5-42C6-9AB3-F52FC267C7F5}" dt="2023-03-01T13:23:13.784" v="7525"/>
          <ac:spMkLst>
            <pc:docMk/>
            <pc:sldMk cId="736939210" sldId="2932"/>
            <ac:spMk id="16" creationId="{CDC08E96-E6C1-858D-20CA-E9631A316A9F}"/>
          </ac:spMkLst>
        </pc:spChg>
        <pc:spChg chg="mod">
          <ac:chgData name="Justina Ojom" userId="cbdaed7d-8d45-4372-a16a-f3f8900c2f45" providerId="ADAL" clId="{8B58EE74-A6A5-42C6-9AB3-F52FC267C7F5}" dt="2023-03-03T08:51:58.836" v="11017" actId="20577"/>
          <ac:spMkLst>
            <pc:docMk/>
            <pc:sldMk cId="736939210" sldId="2932"/>
            <ac:spMk id="17" creationId="{F963E3BC-1362-B804-DEF9-5B188DE99E5D}"/>
          </ac:spMkLst>
        </pc:spChg>
        <pc:spChg chg="mod">
          <ac:chgData name="Justina Ojom" userId="cbdaed7d-8d45-4372-a16a-f3f8900c2f45" providerId="ADAL" clId="{8B58EE74-A6A5-42C6-9AB3-F52FC267C7F5}" dt="2023-03-01T13:23:13.784" v="7525"/>
          <ac:spMkLst>
            <pc:docMk/>
            <pc:sldMk cId="736939210" sldId="2932"/>
            <ac:spMk id="18" creationId="{F50B8E11-0060-89E9-42C3-E8F09BFEF157}"/>
          </ac:spMkLst>
        </pc:spChg>
        <pc:spChg chg="add mod">
          <ac:chgData name="Justina Ojom" userId="cbdaed7d-8d45-4372-a16a-f3f8900c2f45" providerId="ADAL" clId="{8B58EE74-A6A5-42C6-9AB3-F52FC267C7F5}" dt="2023-03-02T12:03:26.809" v="10461" actId="465"/>
          <ac:spMkLst>
            <pc:docMk/>
            <pc:sldMk cId="736939210" sldId="2932"/>
            <ac:spMk id="19" creationId="{627AD230-EB96-3549-2615-C775A3438759}"/>
          </ac:spMkLst>
        </pc:spChg>
        <pc:spChg chg="add mod">
          <ac:chgData name="Justina Ojom" userId="cbdaed7d-8d45-4372-a16a-f3f8900c2f45" providerId="ADAL" clId="{8B58EE74-A6A5-42C6-9AB3-F52FC267C7F5}" dt="2023-03-02T12:03:26.809" v="10461" actId="465"/>
          <ac:spMkLst>
            <pc:docMk/>
            <pc:sldMk cId="736939210" sldId="2932"/>
            <ac:spMk id="20" creationId="{C9C6A2DC-090B-6A4B-4779-75D2C180662D}"/>
          </ac:spMkLst>
        </pc:spChg>
        <pc:spChg chg="add mod">
          <ac:chgData name="Justina Ojom" userId="cbdaed7d-8d45-4372-a16a-f3f8900c2f45" providerId="ADAL" clId="{8B58EE74-A6A5-42C6-9AB3-F52FC267C7F5}" dt="2023-03-02T12:03:52.643" v="10465" actId="207"/>
          <ac:spMkLst>
            <pc:docMk/>
            <pc:sldMk cId="736939210" sldId="2932"/>
            <ac:spMk id="21" creationId="{AC4885A3-2755-9825-6228-47F02D6BAABA}"/>
          </ac:spMkLst>
        </pc:spChg>
        <pc:grpChg chg="add mod">
          <ac:chgData name="Justina Ojom" userId="cbdaed7d-8d45-4372-a16a-f3f8900c2f45" providerId="ADAL" clId="{8B58EE74-A6A5-42C6-9AB3-F52FC267C7F5}" dt="2023-03-01T13:23:13.784" v="7525"/>
          <ac:grpSpMkLst>
            <pc:docMk/>
            <pc:sldMk cId="736939210" sldId="2932"/>
            <ac:grpSpMk id="3" creationId="{AD18D58F-5354-BA6C-54A8-424B46EB1903}"/>
          </ac:grpSpMkLst>
        </pc:grpChg>
        <pc:grpChg chg="del">
          <ac:chgData name="Justina Ojom" userId="cbdaed7d-8d45-4372-a16a-f3f8900c2f45" providerId="ADAL" clId="{8B58EE74-A6A5-42C6-9AB3-F52FC267C7F5}" dt="2023-03-01T13:23:13.613" v="7524" actId="478"/>
          <ac:grpSpMkLst>
            <pc:docMk/>
            <pc:sldMk cId="736939210" sldId="2932"/>
            <ac:grpSpMk id="5" creationId="{1F56FFDE-C63D-26A7-2624-5E334CA64D86}"/>
          </ac:grpSpMkLst>
        </pc:grpChg>
        <pc:grpChg chg="del">
          <ac:chgData name="Justina Ojom" userId="cbdaed7d-8d45-4372-a16a-f3f8900c2f45" providerId="ADAL" clId="{8B58EE74-A6A5-42C6-9AB3-F52FC267C7F5}" dt="2023-03-01T13:23:13.613" v="7524" actId="478"/>
          <ac:grpSpMkLst>
            <pc:docMk/>
            <pc:sldMk cId="736939210" sldId="2932"/>
            <ac:grpSpMk id="8" creationId="{1CA3B6F2-7607-E080-9438-B4A062741241}"/>
          </ac:grpSpMkLst>
        </pc:grpChg>
        <pc:grpChg chg="mod">
          <ac:chgData name="Justina Ojom" userId="cbdaed7d-8d45-4372-a16a-f3f8900c2f45" providerId="ADAL" clId="{8B58EE74-A6A5-42C6-9AB3-F52FC267C7F5}" dt="2023-03-01T13:23:13.784" v="7525"/>
          <ac:grpSpMkLst>
            <pc:docMk/>
            <pc:sldMk cId="736939210" sldId="2932"/>
            <ac:grpSpMk id="12" creationId="{1A2BEE8B-FD93-2946-14EE-E5EC9BBA5545}"/>
          </ac:grpSpMkLst>
        </pc:grpChg>
        <pc:grpChg chg="mod">
          <ac:chgData name="Justina Ojom" userId="cbdaed7d-8d45-4372-a16a-f3f8900c2f45" providerId="ADAL" clId="{8B58EE74-A6A5-42C6-9AB3-F52FC267C7F5}" dt="2023-03-01T13:23:13.784" v="7525"/>
          <ac:grpSpMkLst>
            <pc:docMk/>
            <pc:sldMk cId="736939210" sldId="2932"/>
            <ac:grpSpMk id="13" creationId="{D9A870BB-1700-4423-DF52-A1CC27D63252}"/>
          </ac:grpSpMkLst>
        </pc:grpChg>
        <pc:picChg chg="del mod">
          <ac:chgData name="Justina Ojom" userId="cbdaed7d-8d45-4372-a16a-f3f8900c2f45" providerId="ADAL" clId="{8B58EE74-A6A5-42C6-9AB3-F52FC267C7F5}" dt="2023-03-02T11:53:57.434" v="10330" actId="478"/>
          <ac:picMkLst>
            <pc:docMk/>
            <pc:sldMk cId="736939210" sldId="2932"/>
            <ac:picMk id="15" creationId="{6573F4C0-4546-1E08-2E04-CA320ADBCAAC}"/>
          </ac:picMkLst>
        </pc:picChg>
        <pc:cxnChg chg="add mod">
          <ac:chgData name="Justina Ojom" userId="cbdaed7d-8d45-4372-a16a-f3f8900c2f45" providerId="ADAL" clId="{8B58EE74-A6A5-42C6-9AB3-F52FC267C7F5}" dt="2023-03-02T12:04:44.568" v="10470" actId="1076"/>
          <ac:cxnSpMkLst>
            <pc:docMk/>
            <pc:sldMk cId="736939210" sldId="2932"/>
            <ac:cxnSpMk id="5" creationId="{AF27396B-73C3-7B0A-66B6-2264B01B58F7}"/>
          </ac:cxnSpMkLst>
        </pc:cxnChg>
      </pc:sldChg>
      <pc:sldChg chg="addSp delSp modSp mod modNotes modNotesTx">
        <pc:chgData name="Justina Ojom" userId="cbdaed7d-8d45-4372-a16a-f3f8900c2f45" providerId="ADAL" clId="{8B58EE74-A6A5-42C6-9AB3-F52FC267C7F5}" dt="2023-03-02T12:16:40.273" v="10595" actId="1076"/>
        <pc:sldMkLst>
          <pc:docMk/>
          <pc:sldMk cId="2348448500" sldId="2934"/>
        </pc:sldMkLst>
        <pc:spChg chg="mod">
          <ac:chgData name="Justina Ojom" userId="cbdaed7d-8d45-4372-a16a-f3f8900c2f45" providerId="ADAL" clId="{8B58EE74-A6A5-42C6-9AB3-F52FC267C7F5}" dt="2023-03-02T11:56:25.436" v="10344" actId="1076"/>
          <ac:spMkLst>
            <pc:docMk/>
            <pc:sldMk cId="2348448500" sldId="2934"/>
            <ac:spMk id="2" creationId="{17F4AF4F-946C-4B92-9CA3-D72C363872EB}"/>
          </ac:spMkLst>
        </pc:spChg>
        <pc:spChg chg="del mod">
          <ac:chgData name="Justina Ojom" userId="cbdaed7d-8d45-4372-a16a-f3f8900c2f45" providerId="ADAL" clId="{8B58EE74-A6A5-42C6-9AB3-F52FC267C7F5}" dt="2023-03-02T12:10:40.135" v="10478" actId="478"/>
          <ac:spMkLst>
            <pc:docMk/>
            <pc:sldMk cId="2348448500" sldId="2934"/>
            <ac:spMk id="4" creationId="{8758E94B-A03C-599A-E7B1-A66D5CF5B3C5}"/>
          </ac:spMkLst>
        </pc:spChg>
        <pc:spChg chg="del mod">
          <ac:chgData name="Justina Ojom" userId="cbdaed7d-8d45-4372-a16a-f3f8900c2f45" providerId="ADAL" clId="{8B58EE74-A6A5-42C6-9AB3-F52FC267C7F5}" dt="2023-03-02T12:10:40.135" v="10478" actId="478"/>
          <ac:spMkLst>
            <pc:docMk/>
            <pc:sldMk cId="2348448500" sldId="2934"/>
            <ac:spMk id="5" creationId="{54799CE6-EC48-B1B3-316B-731E3E4746B3}"/>
          </ac:spMkLst>
        </pc:spChg>
        <pc:spChg chg="del mod">
          <ac:chgData name="Justina Ojom" userId="cbdaed7d-8d45-4372-a16a-f3f8900c2f45" providerId="ADAL" clId="{8B58EE74-A6A5-42C6-9AB3-F52FC267C7F5}" dt="2023-03-02T12:11:04.663" v="10488" actId="478"/>
          <ac:spMkLst>
            <pc:docMk/>
            <pc:sldMk cId="2348448500" sldId="2934"/>
            <ac:spMk id="6" creationId="{9D2FF7A0-DFAF-9C95-626D-3C75FC1AE273}"/>
          </ac:spMkLst>
        </pc:spChg>
        <pc:spChg chg="del mod">
          <ac:chgData name="Justina Ojom" userId="cbdaed7d-8d45-4372-a16a-f3f8900c2f45" providerId="ADAL" clId="{8B58EE74-A6A5-42C6-9AB3-F52FC267C7F5}" dt="2023-03-02T12:11:04.663" v="10488" actId="478"/>
          <ac:spMkLst>
            <pc:docMk/>
            <pc:sldMk cId="2348448500" sldId="2934"/>
            <ac:spMk id="7" creationId="{88C58D09-1D0E-61B5-DDED-37A5364C1B61}"/>
          </ac:spMkLst>
        </pc:spChg>
        <pc:spChg chg="add del mod">
          <ac:chgData name="Justina Ojom" userId="cbdaed7d-8d45-4372-a16a-f3f8900c2f45" providerId="ADAL" clId="{8B58EE74-A6A5-42C6-9AB3-F52FC267C7F5}" dt="2023-03-02T12:16:40.273" v="10595" actId="1076"/>
          <ac:spMkLst>
            <pc:docMk/>
            <pc:sldMk cId="2348448500" sldId="2934"/>
            <ac:spMk id="8" creationId="{D72FB39A-61AE-6340-57B5-700E0065E381}"/>
          </ac:spMkLst>
        </pc:spChg>
        <pc:spChg chg="add del mod">
          <ac:chgData name="Justina Ojom" userId="cbdaed7d-8d45-4372-a16a-f3f8900c2f45" providerId="ADAL" clId="{8B58EE74-A6A5-42C6-9AB3-F52FC267C7F5}" dt="2023-03-02T12:16:40.273" v="10595" actId="1076"/>
          <ac:spMkLst>
            <pc:docMk/>
            <pc:sldMk cId="2348448500" sldId="2934"/>
            <ac:spMk id="9" creationId="{C61961EF-8D53-A41E-015D-1FDB1A1326A5}"/>
          </ac:spMkLst>
        </pc:spChg>
        <pc:spChg chg="mod">
          <ac:chgData name="Justina Ojom" userId="cbdaed7d-8d45-4372-a16a-f3f8900c2f45" providerId="ADAL" clId="{8B58EE74-A6A5-42C6-9AB3-F52FC267C7F5}" dt="2023-03-02T12:13:36.026" v="10529"/>
          <ac:spMkLst>
            <pc:docMk/>
            <pc:sldMk cId="2348448500" sldId="2934"/>
            <ac:spMk id="14" creationId="{D54FDC91-E229-5C3F-D5F0-F25E6BC0D97D}"/>
          </ac:spMkLst>
        </pc:spChg>
        <pc:spChg chg="mod">
          <ac:chgData name="Justina Ojom" userId="cbdaed7d-8d45-4372-a16a-f3f8900c2f45" providerId="ADAL" clId="{8B58EE74-A6A5-42C6-9AB3-F52FC267C7F5}" dt="2023-03-02T12:13:36.026" v="10529"/>
          <ac:spMkLst>
            <pc:docMk/>
            <pc:sldMk cId="2348448500" sldId="2934"/>
            <ac:spMk id="15" creationId="{CDD4118E-19AF-1CCD-C609-823F08C245FB}"/>
          </ac:spMkLst>
        </pc:spChg>
        <pc:spChg chg="mod">
          <ac:chgData name="Justina Ojom" userId="cbdaed7d-8d45-4372-a16a-f3f8900c2f45" providerId="ADAL" clId="{8B58EE74-A6A5-42C6-9AB3-F52FC267C7F5}" dt="2023-03-02T12:13:36.026" v="10529"/>
          <ac:spMkLst>
            <pc:docMk/>
            <pc:sldMk cId="2348448500" sldId="2934"/>
            <ac:spMk id="16" creationId="{29926900-2B9B-AD02-A9F3-1D19148A827E}"/>
          </ac:spMkLst>
        </pc:spChg>
        <pc:spChg chg="mod">
          <ac:chgData name="Justina Ojom" userId="cbdaed7d-8d45-4372-a16a-f3f8900c2f45" providerId="ADAL" clId="{8B58EE74-A6A5-42C6-9AB3-F52FC267C7F5}" dt="2023-03-02T12:13:36.026" v="10529"/>
          <ac:spMkLst>
            <pc:docMk/>
            <pc:sldMk cId="2348448500" sldId="2934"/>
            <ac:spMk id="17" creationId="{E4FD4AA0-52AE-9951-0383-DFB78E18D4CA}"/>
          </ac:spMkLst>
        </pc:spChg>
        <pc:spChg chg="mod">
          <ac:chgData name="Justina Ojom" userId="cbdaed7d-8d45-4372-a16a-f3f8900c2f45" providerId="ADAL" clId="{8B58EE74-A6A5-42C6-9AB3-F52FC267C7F5}" dt="2023-03-02T12:13:36.026" v="10529"/>
          <ac:spMkLst>
            <pc:docMk/>
            <pc:sldMk cId="2348448500" sldId="2934"/>
            <ac:spMk id="18" creationId="{31CAFA36-01C9-CE03-74C4-2AC735C1E610}"/>
          </ac:spMkLst>
        </pc:spChg>
        <pc:spChg chg="del mod topLvl">
          <ac:chgData name="Justina Ojom" userId="cbdaed7d-8d45-4372-a16a-f3f8900c2f45" providerId="ADAL" clId="{8B58EE74-A6A5-42C6-9AB3-F52FC267C7F5}" dt="2023-03-02T12:13:48.542" v="10533" actId="478"/>
          <ac:spMkLst>
            <pc:docMk/>
            <pc:sldMk cId="2348448500" sldId="2934"/>
            <ac:spMk id="21" creationId="{613F316A-50DA-99BB-AA07-1E4573A54C73}"/>
          </ac:spMkLst>
        </pc:spChg>
        <pc:spChg chg="mod">
          <ac:chgData name="Justina Ojom" userId="cbdaed7d-8d45-4372-a16a-f3f8900c2f45" providerId="ADAL" clId="{8B58EE74-A6A5-42C6-9AB3-F52FC267C7F5}" dt="2023-03-02T12:13:52.327" v="10535" actId="207"/>
          <ac:spMkLst>
            <pc:docMk/>
            <pc:sldMk cId="2348448500" sldId="2934"/>
            <ac:spMk id="22" creationId="{166A001B-5371-6D76-A7EC-3929DC738DDA}"/>
          </ac:spMkLst>
        </pc:spChg>
        <pc:spChg chg="mod">
          <ac:chgData name="Justina Ojom" userId="cbdaed7d-8d45-4372-a16a-f3f8900c2f45" providerId="ADAL" clId="{8B58EE74-A6A5-42C6-9AB3-F52FC267C7F5}" dt="2023-03-02T12:13:52.327" v="10535" actId="207"/>
          <ac:spMkLst>
            <pc:docMk/>
            <pc:sldMk cId="2348448500" sldId="2934"/>
            <ac:spMk id="23" creationId="{4B033508-7732-82EA-F869-F73478EC213E}"/>
          </ac:spMkLst>
        </pc:spChg>
        <pc:spChg chg="mod">
          <ac:chgData name="Justina Ojom" userId="cbdaed7d-8d45-4372-a16a-f3f8900c2f45" providerId="ADAL" clId="{8B58EE74-A6A5-42C6-9AB3-F52FC267C7F5}" dt="2023-03-02T12:13:52.327" v="10535" actId="207"/>
          <ac:spMkLst>
            <pc:docMk/>
            <pc:sldMk cId="2348448500" sldId="2934"/>
            <ac:spMk id="24" creationId="{1D5F3BF1-24C5-58C1-6382-7CE494298019}"/>
          </ac:spMkLst>
        </pc:spChg>
        <pc:spChg chg="mod">
          <ac:chgData name="Justina Ojom" userId="cbdaed7d-8d45-4372-a16a-f3f8900c2f45" providerId="ADAL" clId="{8B58EE74-A6A5-42C6-9AB3-F52FC267C7F5}" dt="2023-03-02T12:13:52.327" v="10535" actId="207"/>
          <ac:spMkLst>
            <pc:docMk/>
            <pc:sldMk cId="2348448500" sldId="2934"/>
            <ac:spMk id="25" creationId="{9D0AA75F-4036-4E1A-0020-73230C8D5DEA}"/>
          </ac:spMkLst>
        </pc:spChg>
        <pc:spChg chg="mod">
          <ac:chgData name="Justina Ojom" userId="cbdaed7d-8d45-4372-a16a-f3f8900c2f45" providerId="ADAL" clId="{8B58EE74-A6A5-42C6-9AB3-F52FC267C7F5}" dt="2023-03-02T12:13:52.327" v="10535" actId="207"/>
          <ac:spMkLst>
            <pc:docMk/>
            <pc:sldMk cId="2348448500" sldId="2934"/>
            <ac:spMk id="26" creationId="{EA56753A-0030-1283-27BE-3B355C758C93}"/>
          </ac:spMkLst>
        </pc:spChg>
        <pc:spChg chg="mod">
          <ac:chgData name="Justina Ojom" userId="cbdaed7d-8d45-4372-a16a-f3f8900c2f45" providerId="ADAL" clId="{8B58EE74-A6A5-42C6-9AB3-F52FC267C7F5}" dt="2023-03-02T12:14:10.877" v="10537"/>
          <ac:spMkLst>
            <pc:docMk/>
            <pc:sldMk cId="2348448500" sldId="2934"/>
            <ac:spMk id="29" creationId="{9212AEEC-5EF3-5E21-24DD-7B612166658E}"/>
          </ac:spMkLst>
        </pc:spChg>
        <pc:spChg chg="mod">
          <ac:chgData name="Justina Ojom" userId="cbdaed7d-8d45-4372-a16a-f3f8900c2f45" providerId="ADAL" clId="{8B58EE74-A6A5-42C6-9AB3-F52FC267C7F5}" dt="2023-03-02T12:14:10.877" v="10537"/>
          <ac:spMkLst>
            <pc:docMk/>
            <pc:sldMk cId="2348448500" sldId="2934"/>
            <ac:spMk id="30" creationId="{01430D54-D6FA-8F85-81EA-DE9A3FBAE283}"/>
          </ac:spMkLst>
        </pc:spChg>
        <pc:spChg chg="mod">
          <ac:chgData name="Justina Ojom" userId="cbdaed7d-8d45-4372-a16a-f3f8900c2f45" providerId="ADAL" clId="{8B58EE74-A6A5-42C6-9AB3-F52FC267C7F5}" dt="2023-03-02T12:14:10.877" v="10537"/>
          <ac:spMkLst>
            <pc:docMk/>
            <pc:sldMk cId="2348448500" sldId="2934"/>
            <ac:spMk id="33" creationId="{4B7A3378-BDB9-7A07-9023-42B9FC37371A}"/>
          </ac:spMkLst>
        </pc:spChg>
        <pc:spChg chg="mod">
          <ac:chgData name="Justina Ojom" userId="cbdaed7d-8d45-4372-a16a-f3f8900c2f45" providerId="ADAL" clId="{8B58EE74-A6A5-42C6-9AB3-F52FC267C7F5}" dt="2023-03-02T12:14:10.877" v="10537"/>
          <ac:spMkLst>
            <pc:docMk/>
            <pc:sldMk cId="2348448500" sldId="2934"/>
            <ac:spMk id="34" creationId="{A8123D7D-06E2-A0D9-DA41-876FF88637CC}"/>
          </ac:spMkLst>
        </pc:spChg>
        <pc:spChg chg="mod">
          <ac:chgData name="Justina Ojom" userId="cbdaed7d-8d45-4372-a16a-f3f8900c2f45" providerId="ADAL" clId="{8B58EE74-A6A5-42C6-9AB3-F52FC267C7F5}" dt="2023-03-02T12:14:10.877" v="10537"/>
          <ac:spMkLst>
            <pc:docMk/>
            <pc:sldMk cId="2348448500" sldId="2934"/>
            <ac:spMk id="35" creationId="{DDC4FB3E-C347-D391-5166-B0AC452E43B5}"/>
          </ac:spMkLst>
        </pc:spChg>
        <pc:spChg chg="mod">
          <ac:chgData name="Justina Ojom" userId="cbdaed7d-8d45-4372-a16a-f3f8900c2f45" providerId="ADAL" clId="{8B58EE74-A6A5-42C6-9AB3-F52FC267C7F5}" dt="2023-03-02T12:14:10.877" v="10537"/>
          <ac:spMkLst>
            <pc:docMk/>
            <pc:sldMk cId="2348448500" sldId="2934"/>
            <ac:spMk id="36" creationId="{9F184B3C-E8B4-A47B-7FC3-14EB84AA8324}"/>
          </ac:spMkLst>
        </pc:spChg>
        <pc:spChg chg="mod">
          <ac:chgData name="Justina Ojom" userId="cbdaed7d-8d45-4372-a16a-f3f8900c2f45" providerId="ADAL" clId="{8B58EE74-A6A5-42C6-9AB3-F52FC267C7F5}" dt="2023-03-02T12:14:10.877" v="10537"/>
          <ac:spMkLst>
            <pc:docMk/>
            <pc:sldMk cId="2348448500" sldId="2934"/>
            <ac:spMk id="37" creationId="{F60C3C4D-22C8-D4CD-9C8F-8DC387FFD332}"/>
          </ac:spMkLst>
        </pc:spChg>
        <pc:spChg chg="mod">
          <ac:chgData name="Justina Ojom" userId="cbdaed7d-8d45-4372-a16a-f3f8900c2f45" providerId="ADAL" clId="{8B58EE74-A6A5-42C6-9AB3-F52FC267C7F5}" dt="2023-03-02T12:14:46.366" v="10552" actId="207"/>
          <ac:spMkLst>
            <pc:docMk/>
            <pc:sldMk cId="2348448500" sldId="2934"/>
            <ac:spMk id="40" creationId="{9FC597B9-58DC-B15A-4F18-B2175AF17B0F}"/>
          </ac:spMkLst>
        </pc:spChg>
        <pc:spChg chg="mod">
          <ac:chgData name="Justina Ojom" userId="cbdaed7d-8d45-4372-a16a-f3f8900c2f45" providerId="ADAL" clId="{8B58EE74-A6A5-42C6-9AB3-F52FC267C7F5}" dt="2023-03-02T12:14:46.366" v="10552" actId="207"/>
          <ac:spMkLst>
            <pc:docMk/>
            <pc:sldMk cId="2348448500" sldId="2934"/>
            <ac:spMk id="41" creationId="{C2F42B68-3663-3668-CEF1-04708781B44E}"/>
          </ac:spMkLst>
        </pc:spChg>
        <pc:spChg chg="mod">
          <ac:chgData name="Justina Ojom" userId="cbdaed7d-8d45-4372-a16a-f3f8900c2f45" providerId="ADAL" clId="{8B58EE74-A6A5-42C6-9AB3-F52FC267C7F5}" dt="2023-03-02T12:14:46.366" v="10552" actId="207"/>
          <ac:spMkLst>
            <pc:docMk/>
            <pc:sldMk cId="2348448500" sldId="2934"/>
            <ac:spMk id="44" creationId="{A5171E3A-44F9-3E06-4AE7-016A0312215F}"/>
          </ac:spMkLst>
        </pc:spChg>
        <pc:spChg chg="mod">
          <ac:chgData name="Justina Ojom" userId="cbdaed7d-8d45-4372-a16a-f3f8900c2f45" providerId="ADAL" clId="{8B58EE74-A6A5-42C6-9AB3-F52FC267C7F5}" dt="2023-03-02T12:14:46.366" v="10552" actId="207"/>
          <ac:spMkLst>
            <pc:docMk/>
            <pc:sldMk cId="2348448500" sldId="2934"/>
            <ac:spMk id="45" creationId="{149497E1-4FD9-1D35-964F-A54625CB7435}"/>
          </ac:spMkLst>
        </pc:spChg>
        <pc:spChg chg="mod">
          <ac:chgData name="Justina Ojom" userId="cbdaed7d-8d45-4372-a16a-f3f8900c2f45" providerId="ADAL" clId="{8B58EE74-A6A5-42C6-9AB3-F52FC267C7F5}" dt="2023-03-02T12:14:46.366" v="10552" actId="207"/>
          <ac:spMkLst>
            <pc:docMk/>
            <pc:sldMk cId="2348448500" sldId="2934"/>
            <ac:spMk id="46" creationId="{D53EFBCD-01A1-2415-7904-D4C81BAB41E3}"/>
          </ac:spMkLst>
        </pc:spChg>
        <pc:spChg chg="mod">
          <ac:chgData name="Justina Ojom" userId="cbdaed7d-8d45-4372-a16a-f3f8900c2f45" providerId="ADAL" clId="{8B58EE74-A6A5-42C6-9AB3-F52FC267C7F5}" dt="2023-03-02T12:14:46.366" v="10552" actId="207"/>
          <ac:spMkLst>
            <pc:docMk/>
            <pc:sldMk cId="2348448500" sldId="2934"/>
            <ac:spMk id="47" creationId="{E6E7B980-F070-056C-E2E8-CB70B67781E5}"/>
          </ac:spMkLst>
        </pc:spChg>
        <pc:spChg chg="mod">
          <ac:chgData name="Justina Ojom" userId="cbdaed7d-8d45-4372-a16a-f3f8900c2f45" providerId="ADAL" clId="{8B58EE74-A6A5-42C6-9AB3-F52FC267C7F5}" dt="2023-03-02T12:14:46.366" v="10552" actId="207"/>
          <ac:spMkLst>
            <pc:docMk/>
            <pc:sldMk cId="2348448500" sldId="2934"/>
            <ac:spMk id="48" creationId="{0A6AA7C6-7058-7B79-238E-6819AFB36FF3}"/>
          </ac:spMkLst>
        </pc:spChg>
        <pc:spChg chg="add mod">
          <ac:chgData name="Justina Ojom" userId="cbdaed7d-8d45-4372-a16a-f3f8900c2f45" providerId="ADAL" clId="{8B58EE74-A6A5-42C6-9AB3-F52FC267C7F5}" dt="2023-03-02T12:15:14.130" v="10560" actId="207"/>
          <ac:spMkLst>
            <pc:docMk/>
            <pc:sldMk cId="2348448500" sldId="2934"/>
            <ac:spMk id="49" creationId="{794429FB-A95C-0EBA-FA0D-074E034A266B}"/>
          </ac:spMkLst>
        </pc:spChg>
        <pc:spChg chg="add mod">
          <ac:chgData name="Justina Ojom" userId="cbdaed7d-8d45-4372-a16a-f3f8900c2f45" providerId="ADAL" clId="{8B58EE74-A6A5-42C6-9AB3-F52FC267C7F5}" dt="2023-03-02T12:15:14.130" v="10560" actId="207"/>
          <ac:spMkLst>
            <pc:docMk/>
            <pc:sldMk cId="2348448500" sldId="2934"/>
            <ac:spMk id="50" creationId="{6E006322-4223-EC01-9409-6B66FCA2CA0F}"/>
          </ac:spMkLst>
        </pc:spChg>
        <pc:grpChg chg="add mod">
          <ac:chgData name="Justina Ojom" userId="cbdaed7d-8d45-4372-a16a-f3f8900c2f45" providerId="ADAL" clId="{8B58EE74-A6A5-42C6-9AB3-F52FC267C7F5}" dt="2023-03-02T12:16:37.093" v="10594" actId="1076"/>
          <ac:grpSpMkLst>
            <pc:docMk/>
            <pc:sldMk cId="2348448500" sldId="2934"/>
            <ac:grpSpMk id="10" creationId="{28C32184-06DB-FB90-BA55-34B642521B07}"/>
          </ac:grpSpMkLst>
        </pc:grpChg>
        <pc:grpChg chg="mod">
          <ac:chgData name="Justina Ojom" userId="cbdaed7d-8d45-4372-a16a-f3f8900c2f45" providerId="ADAL" clId="{8B58EE74-A6A5-42C6-9AB3-F52FC267C7F5}" dt="2023-03-02T12:13:36.026" v="10529"/>
          <ac:grpSpMkLst>
            <pc:docMk/>
            <pc:sldMk cId="2348448500" sldId="2934"/>
            <ac:grpSpMk id="11" creationId="{E928B999-0202-4091-3507-21B37D3DA9BD}"/>
          </ac:grpSpMkLst>
        </pc:grpChg>
        <pc:grpChg chg="mod">
          <ac:chgData name="Justina Ojom" userId="cbdaed7d-8d45-4372-a16a-f3f8900c2f45" providerId="ADAL" clId="{8B58EE74-A6A5-42C6-9AB3-F52FC267C7F5}" dt="2023-03-02T12:13:36.026" v="10529"/>
          <ac:grpSpMkLst>
            <pc:docMk/>
            <pc:sldMk cId="2348448500" sldId="2934"/>
            <ac:grpSpMk id="12" creationId="{3CE2B5D3-0D71-EAE8-C6AF-1FE39E13C1DB}"/>
          </ac:grpSpMkLst>
        </pc:grpChg>
        <pc:grpChg chg="mod">
          <ac:chgData name="Justina Ojom" userId="cbdaed7d-8d45-4372-a16a-f3f8900c2f45" providerId="ADAL" clId="{8B58EE74-A6A5-42C6-9AB3-F52FC267C7F5}" dt="2023-03-02T12:13:36.026" v="10529"/>
          <ac:grpSpMkLst>
            <pc:docMk/>
            <pc:sldMk cId="2348448500" sldId="2934"/>
            <ac:grpSpMk id="13" creationId="{D8EB8C11-D9A2-4116-759F-E4BB4CADE0A5}"/>
          </ac:grpSpMkLst>
        </pc:grpChg>
        <pc:grpChg chg="add del mod">
          <ac:chgData name="Justina Ojom" userId="cbdaed7d-8d45-4372-a16a-f3f8900c2f45" providerId="ADAL" clId="{8B58EE74-A6A5-42C6-9AB3-F52FC267C7F5}" dt="2023-03-02T12:13:48.542" v="10533" actId="478"/>
          <ac:grpSpMkLst>
            <pc:docMk/>
            <pc:sldMk cId="2348448500" sldId="2934"/>
            <ac:grpSpMk id="19" creationId="{777D9E2F-BA91-C2BC-2D04-EEF79ED78E49}"/>
          </ac:grpSpMkLst>
        </pc:grpChg>
        <pc:grpChg chg="mod topLvl">
          <ac:chgData name="Justina Ojom" userId="cbdaed7d-8d45-4372-a16a-f3f8900c2f45" providerId="ADAL" clId="{8B58EE74-A6A5-42C6-9AB3-F52FC267C7F5}" dt="2023-03-02T12:16:37.093" v="10594" actId="1076"/>
          <ac:grpSpMkLst>
            <pc:docMk/>
            <pc:sldMk cId="2348448500" sldId="2934"/>
            <ac:grpSpMk id="20" creationId="{8DA05457-1EFC-43B1-792D-05FD7591892E}"/>
          </ac:grpSpMkLst>
        </pc:grpChg>
        <pc:grpChg chg="add del mod">
          <ac:chgData name="Justina Ojom" userId="cbdaed7d-8d45-4372-a16a-f3f8900c2f45" providerId="ADAL" clId="{8B58EE74-A6A5-42C6-9AB3-F52FC267C7F5}" dt="2023-03-02T12:14:36.837" v="10549" actId="478"/>
          <ac:grpSpMkLst>
            <pc:docMk/>
            <pc:sldMk cId="2348448500" sldId="2934"/>
            <ac:grpSpMk id="27" creationId="{F4BC6E9E-591E-F2B1-20C3-1C88F1DFAC98}"/>
          </ac:grpSpMkLst>
        </pc:grpChg>
        <pc:grpChg chg="mod">
          <ac:chgData name="Justina Ojom" userId="cbdaed7d-8d45-4372-a16a-f3f8900c2f45" providerId="ADAL" clId="{8B58EE74-A6A5-42C6-9AB3-F52FC267C7F5}" dt="2023-03-02T12:14:10.877" v="10537"/>
          <ac:grpSpMkLst>
            <pc:docMk/>
            <pc:sldMk cId="2348448500" sldId="2934"/>
            <ac:grpSpMk id="28" creationId="{628D30FB-3DAE-6F70-48A7-C94190BFEDC2}"/>
          </ac:grpSpMkLst>
        </pc:grpChg>
        <pc:grpChg chg="mod">
          <ac:chgData name="Justina Ojom" userId="cbdaed7d-8d45-4372-a16a-f3f8900c2f45" providerId="ADAL" clId="{8B58EE74-A6A5-42C6-9AB3-F52FC267C7F5}" dt="2023-03-02T12:14:10.877" v="10537"/>
          <ac:grpSpMkLst>
            <pc:docMk/>
            <pc:sldMk cId="2348448500" sldId="2934"/>
            <ac:grpSpMk id="32" creationId="{9C647C38-86F8-B16E-7865-4D974B21DAAA}"/>
          </ac:grpSpMkLst>
        </pc:grpChg>
        <pc:grpChg chg="add mod">
          <ac:chgData name="Justina Ojom" userId="cbdaed7d-8d45-4372-a16a-f3f8900c2f45" providerId="ADAL" clId="{8B58EE74-A6A5-42C6-9AB3-F52FC267C7F5}" dt="2023-03-02T12:16:26.594" v="10588" actId="14100"/>
          <ac:grpSpMkLst>
            <pc:docMk/>
            <pc:sldMk cId="2348448500" sldId="2934"/>
            <ac:grpSpMk id="38" creationId="{C52BA7E7-6558-7007-C332-4D3A9672CF93}"/>
          </ac:grpSpMkLst>
        </pc:grpChg>
        <pc:grpChg chg="mod">
          <ac:chgData name="Justina Ojom" userId="cbdaed7d-8d45-4372-a16a-f3f8900c2f45" providerId="ADAL" clId="{8B58EE74-A6A5-42C6-9AB3-F52FC267C7F5}" dt="2023-03-02T12:14:46.366" v="10552" actId="207"/>
          <ac:grpSpMkLst>
            <pc:docMk/>
            <pc:sldMk cId="2348448500" sldId="2934"/>
            <ac:grpSpMk id="39" creationId="{8C252D36-EFAD-F870-4612-94BDF339ED85}"/>
          </ac:grpSpMkLst>
        </pc:grpChg>
        <pc:grpChg chg="mod">
          <ac:chgData name="Justina Ojom" userId="cbdaed7d-8d45-4372-a16a-f3f8900c2f45" providerId="ADAL" clId="{8B58EE74-A6A5-42C6-9AB3-F52FC267C7F5}" dt="2023-03-02T12:14:46.366" v="10552" actId="207"/>
          <ac:grpSpMkLst>
            <pc:docMk/>
            <pc:sldMk cId="2348448500" sldId="2934"/>
            <ac:grpSpMk id="43" creationId="{B5647192-115C-2A27-9C9B-ECEC8A91508D}"/>
          </ac:grpSpMkLst>
        </pc:grpChg>
        <pc:grpChg chg="add mod">
          <ac:chgData name="Justina Ojom" userId="cbdaed7d-8d45-4372-a16a-f3f8900c2f45" providerId="ADAL" clId="{8B58EE74-A6A5-42C6-9AB3-F52FC267C7F5}" dt="2023-03-02T12:16:28.093" v="10589" actId="1076"/>
          <ac:grpSpMkLst>
            <pc:docMk/>
            <pc:sldMk cId="2348448500" sldId="2934"/>
            <ac:grpSpMk id="51" creationId="{9A14BE0E-BF89-2494-F14B-E525AD20D2DA}"/>
          </ac:grpSpMkLst>
        </pc:grpChg>
        <pc:cxnChg chg="mod">
          <ac:chgData name="Justina Ojom" userId="cbdaed7d-8d45-4372-a16a-f3f8900c2f45" providerId="ADAL" clId="{8B58EE74-A6A5-42C6-9AB3-F52FC267C7F5}" dt="2023-03-02T12:14:10.877" v="10537"/>
          <ac:cxnSpMkLst>
            <pc:docMk/>
            <pc:sldMk cId="2348448500" sldId="2934"/>
            <ac:cxnSpMk id="31" creationId="{0AC3012D-350C-5217-3246-B16783314E18}"/>
          </ac:cxnSpMkLst>
        </pc:cxnChg>
        <pc:cxnChg chg="mod">
          <ac:chgData name="Justina Ojom" userId="cbdaed7d-8d45-4372-a16a-f3f8900c2f45" providerId="ADAL" clId="{8B58EE74-A6A5-42C6-9AB3-F52FC267C7F5}" dt="2023-03-02T12:14:49.842" v="10553" actId="208"/>
          <ac:cxnSpMkLst>
            <pc:docMk/>
            <pc:sldMk cId="2348448500" sldId="2934"/>
            <ac:cxnSpMk id="42" creationId="{4B305671-A7FC-C169-5EC2-6731B8399201}"/>
          </ac:cxnSpMkLst>
        </pc:cxnChg>
      </pc:sldChg>
      <pc:sldChg chg="addSp delSp modSp mod modNotes modNotesTx">
        <pc:chgData name="Justina Ojom" userId="cbdaed7d-8d45-4372-a16a-f3f8900c2f45" providerId="ADAL" clId="{8B58EE74-A6A5-42C6-9AB3-F52FC267C7F5}" dt="2023-03-02T12:17:07.821" v="10601" actId="1076"/>
        <pc:sldMkLst>
          <pc:docMk/>
          <pc:sldMk cId="1975040425" sldId="2935"/>
        </pc:sldMkLst>
        <pc:spChg chg="mod">
          <ac:chgData name="Justina Ojom" userId="cbdaed7d-8d45-4372-a16a-f3f8900c2f45" providerId="ADAL" clId="{8B58EE74-A6A5-42C6-9AB3-F52FC267C7F5}" dt="2023-03-02T11:56:30.079" v="10346" actId="1076"/>
          <ac:spMkLst>
            <pc:docMk/>
            <pc:sldMk cId="1975040425" sldId="2935"/>
            <ac:spMk id="2" creationId="{17F4AF4F-946C-4B92-9CA3-D72C363872EB}"/>
          </ac:spMkLst>
        </pc:spChg>
        <pc:spChg chg="add mod">
          <ac:chgData name="Justina Ojom" userId="cbdaed7d-8d45-4372-a16a-f3f8900c2f45" providerId="ADAL" clId="{8B58EE74-A6A5-42C6-9AB3-F52FC267C7F5}" dt="2023-03-02T12:17:01.106" v="10599" actId="1076"/>
          <ac:spMkLst>
            <pc:docMk/>
            <pc:sldMk cId="1975040425" sldId="2935"/>
            <ac:spMk id="3" creationId="{488644DE-8F35-4876-905F-72C72A5405B9}"/>
          </ac:spMkLst>
        </pc:spChg>
        <pc:spChg chg="del mod">
          <ac:chgData name="Justina Ojom" userId="cbdaed7d-8d45-4372-a16a-f3f8900c2f45" providerId="ADAL" clId="{8B58EE74-A6A5-42C6-9AB3-F52FC267C7F5}" dt="2023-03-02T12:12:00.518" v="10509" actId="478"/>
          <ac:spMkLst>
            <pc:docMk/>
            <pc:sldMk cId="1975040425" sldId="2935"/>
            <ac:spMk id="4" creationId="{8758E94B-A03C-599A-E7B1-A66D5CF5B3C5}"/>
          </ac:spMkLst>
        </pc:spChg>
        <pc:spChg chg="del mod">
          <ac:chgData name="Justina Ojom" userId="cbdaed7d-8d45-4372-a16a-f3f8900c2f45" providerId="ADAL" clId="{8B58EE74-A6A5-42C6-9AB3-F52FC267C7F5}" dt="2023-03-02T12:12:00.518" v="10509" actId="478"/>
          <ac:spMkLst>
            <pc:docMk/>
            <pc:sldMk cId="1975040425" sldId="2935"/>
            <ac:spMk id="5" creationId="{54799CE6-EC48-B1B3-316B-731E3E4746B3}"/>
          </ac:spMkLst>
        </pc:spChg>
        <pc:spChg chg="del mod">
          <ac:chgData name="Justina Ojom" userId="cbdaed7d-8d45-4372-a16a-f3f8900c2f45" providerId="ADAL" clId="{8B58EE74-A6A5-42C6-9AB3-F52FC267C7F5}" dt="2023-03-02T12:12:00.518" v="10509" actId="478"/>
          <ac:spMkLst>
            <pc:docMk/>
            <pc:sldMk cId="1975040425" sldId="2935"/>
            <ac:spMk id="6" creationId="{9D2FF7A0-DFAF-9C95-626D-3C75FC1AE273}"/>
          </ac:spMkLst>
        </pc:spChg>
        <pc:spChg chg="del mod">
          <ac:chgData name="Justina Ojom" userId="cbdaed7d-8d45-4372-a16a-f3f8900c2f45" providerId="ADAL" clId="{8B58EE74-A6A5-42C6-9AB3-F52FC267C7F5}" dt="2023-03-02T12:12:00.518" v="10509" actId="478"/>
          <ac:spMkLst>
            <pc:docMk/>
            <pc:sldMk cId="1975040425" sldId="2935"/>
            <ac:spMk id="7" creationId="{88C58D09-1D0E-61B5-DDED-37A5364C1B61}"/>
          </ac:spMkLst>
        </pc:spChg>
        <pc:spChg chg="add mod">
          <ac:chgData name="Justina Ojom" userId="cbdaed7d-8d45-4372-a16a-f3f8900c2f45" providerId="ADAL" clId="{8B58EE74-A6A5-42C6-9AB3-F52FC267C7F5}" dt="2023-03-02T12:17:07.821" v="10601" actId="1076"/>
          <ac:spMkLst>
            <pc:docMk/>
            <pc:sldMk cId="1975040425" sldId="2935"/>
            <ac:spMk id="8" creationId="{4F4BC6AD-6F2E-02AF-F2E9-24095776FE0F}"/>
          </ac:spMkLst>
        </pc:spChg>
        <pc:spChg chg="mod">
          <ac:chgData name="Justina Ojom" userId="cbdaed7d-8d45-4372-a16a-f3f8900c2f45" providerId="ADAL" clId="{8B58EE74-A6A5-42C6-9AB3-F52FC267C7F5}" dt="2023-03-02T12:12:54.582" v="10520"/>
          <ac:spMkLst>
            <pc:docMk/>
            <pc:sldMk cId="1975040425" sldId="2935"/>
            <ac:spMk id="12" creationId="{4C7F0DFF-B0AB-EF21-EB12-1C6E23ABF2EF}"/>
          </ac:spMkLst>
        </pc:spChg>
        <pc:spChg chg="mod">
          <ac:chgData name="Justina Ojom" userId="cbdaed7d-8d45-4372-a16a-f3f8900c2f45" providerId="ADAL" clId="{8B58EE74-A6A5-42C6-9AB3-F52FC267C7F5}" dt="2023-03-02T12:12:54.582" v="10520"/>
          <ac:spMkLst>
            <pc:docMk/>
            <pc:sldMk cId="1975040425" sldId="2935"/>
            <ac:spMk id="13" creationId="{DBD775FE-5979-F311-262D-D2EE77BFDD7F}"/>
          </ac:spMkLst>
        </pc:spChg>
        <pc:grpChg chg="add mod">
          <ac:chgData name="Justina Ojom" userId="cbdaed7d-8d45-4372-a16a-f3f8900c2f45" providerId="ADAL" clId="{8B58EE74-A6A5-42C6-9AB3-F52FC267C7F5}" dt="2023-03-02T12:17:01.106" v="10599" actId="1076"/>
          <ac:grpSpMkLst>
            <pc:docMk/>
            <pc:sldMk cId="1975040425" sldId="2935"/>
            <ac:grpSpMk id="11" creationId="{CA037A7C-809D-E6BA-7F07-D04D3DAC4A55}"/>
          </ac:grpSpMkLst>
        </pc:grpChg>
        <pc:picChg chg="add mod">
          <ac:chgData name="Justina Ojom" userId="cbdaed7d-8d45-4372-a16a-f3f8900c2f45" providerId="ADAL" clId="{8B58EE74-A6A5-42C6-9AB3-F52FC267C7F5}" dt="2023-03-02T12:17:07.821" v="10601" actId="1076"/>
          <ac:picMkLst>
            <pc:docMk/>
            <pc:sldMk cId="1975040425" sldId="2935"/>
            <ac:picMk id="10" creationId="{4CBE6A91-E619-E4F7-21CA-BCD39AAC9D87}"/>
          </ac:picMkLst>
        </pc:picChg>
        <pc:picChg chg="add mod">
          <ac:chgData name="Justina Ojom" userId="cbdaed7d-8d45-4372-a16a-f3f8900c2f45" providerId="ADAL" clId="{8B58EE74-A6A5-42C6-9AB3-F52FC267C7F5}" dt="2023-03-02T12:17:01.106" v="10599" actId="1076"/>
          <ac:picMkLst>
            <pc:docMk/>
            <pc:sldMk cId="1975040425" sldId="2935"/>
            <ac:picMk id="14" creationId="{17E91181-78AC-7231-D50D-6DB8C463705A}"/>
          </ac:picMkLst>
        </pc:picChg>
      </pc:sldChg>
      <pc:sldChg chg="addSp delSp modSp mod modNotes modNotesTx">
        <pc:chgData name="Justina Ojom" userId="cbdaed7d-8d45-4372-a16a-f3f8900c2f45" providerId="ADAL" clId="{8B58EE74-A6A5-42C6-9AB3-F52FC267C7F5}" dt="2023-03-02T12:19:50.236" v="10617" actId="1076"/>
        <pc:sldMkLst>
          <pc:docMk/>
          <pc:sldMk cId="1405146034" sldId="2936"/>
        </pc:sldMkLst>
        <pc:spChg chg="add mod">
          <ac:chgData name="Justina Ojom" userId="cbdaed7d-8d45-4372-a16a-f3f8900c2f45" providerId="ADAL" clId="{8B58EE74-A6A5-42C6-9AB3-F52FC267C7F5}" dt="2023-03-02T11:56:53.258" v="10361" actId="20577"/>
          <ac:spMkLst>
            <pc:docMk/>
            <pc:sldMk cId="1405146034" sldId="2936"/>
            <ac:spMk id="3" creationId="{6090CFF9-D8D7-ED1F-9C68-F4EAE65ECB93}"/>
          </ac:spMkLst>
        </pc:spChg>
        <pc:spChg chg="mod">
          <ac:chgData name="Justina Ojom" userId="cbdaed7d-8d45-4372-a16a-f3f8900c2f45" providerId="ADAL" clId="{8B58EE74-A6A5-42C6-9AB3-F52FC267C7F5}" dt="2023-03-02T12:19:50.236" v="10617" actId="1076"/>
          <ac:spMkLst>
            <pc:docMk/>
            <pc:sldMk cId="1405146034" sldId="2936"/>
            <ac:spMk id="4" creationId="{B636E60F-787F-CE66-CC6E-C3E9F5495EB7}"/>
          </ac:spMkLst>
        </pc:spChg>
        <pc:spChg chg="mod">
          <ac:chgData name="Justina Ojom" userId="cbdaed7d-8d45-4372-a16a-f3f8900c2f45" providerId="ADAL" clId="{8B58EE74-A6A5-42C6-9AB3-F52FC267C7F5}" dt="2023-03-02T12:19:21.741" v="10604" actId="207"/>
          <ac:spMkLst>
            <pc:docMk/>
            <pc:sldMk cId="1405146034" sldId="2936"/>
            <ac:spMk id="6" creationId="{658880E9-2D9E-4C46-4C6D-F12557833B18}"/>
          </ac:spMkLst>
        </pc:spChg>
        <pc:spChg chg="mod">
          <ac:chgData name="Justina Ojom" userId="cbdaed7d-8d45-4372-a16a-f3f8900c2f45" providerId="ADAL" clId="{8B58EE74-A6A5-42C6-9AB3-F52FC267C7F5}" dt="2023-03-02T12:19:21.741" v="10604" actId="207"/>
          <ac:spMkLst>
            <pc:docMk/>
            <pc:sldMk cId="1405146034" sldId="2936"/>
            <ac:spMk id="7" creationId="{8A0FF680-1826-DAF6-3B2C-917DA96BD7C4}"/>
          </ac:spMkLst>
        </pc:spChg>
        <pc:spChg chg="mod">
          <ac:chgData name="Justina Ojom" userId="cbdaed7d-8d45-4372-a16a-f3f8900c2f45" providerId="ADAL" clId="{8B58EE74-A6A5-42C6-9AB3-F52FC267C7F5}" dt="2023-03-02T12:19:21.741" v="10604" actId="207"/>
          <ac:spMkLst>
            <pc:docMk/>
            <pc:sldMk cId="1405146034" sldId="2936"/>
            <ac:spMk id="8" creationId="{BCF5924F-5ACD-10FB-2D9B-16E1816BB75B}"/>
          </ac:spMkLst>
        </pc:spChg>
        <pc:spChg chg="mod">
          <ac:chgData name="Justina Ojom" userId="cbdaed7d-8d45-4372-a16a-f3f8900c2f45" providerId="ADAL" clId="{8B58EE74-A6A5-42C6-9AB3-F52FC267C7F5}" dt="2023-03-02T12:19:21.741" v="10604" actId="207"/>
          <ac:spMkLst>
            <pc:docMk/>
            <pc:sldMk cId="1405146034" sldId="2936"/>
            <ac:spMk id="9" creationId="{4AD8931D-FDFF-9242-A279-E4991F2F2454}"/>
          </ac:spMkLst>
        </pc:spChg>
        <pc:spChg chg="mod">
          <ac:chgData name="Justina Ojom" userId="cbdaed7d-8d45-4372-a16a-f3f8900c2f45" providerId="ADAL" clId="{8B58EE74-A6A5-42C6-9AB3-F52FC267C7F5}" dt="2023-03-02T12:19:21.741" v="10604" actId="207"/>
          <ac:spMkLst>
            <pc:docMk/>
            <pc:sldMk cId="1405146034" sldId="2936"/>
            <ac:spMk id="10" creationId="{A31D0BEF-882A-F5C9-F1C1-CE2A77C1B2AA}"/>
          </ac:spMkLst>
        </pc:spChg>
        <pc:grpChg chg="add mod">
          <ac:chgData name="Justina Ojom" userId="cbdaed7d-8d45-4372-a16a-f3f8900c2f45" providerId="ADAL" clId="{8B58EE74-A6A5-42C6-9AB3-F52FC267C7F5}" dt="2023-03-02T12:19:21.741" v="10604" actId="207"/>
          <ac:grpSpMkLst>
            <pc:docMk/>
            <pc:sldMk cId="1405146034" sldId="2936"/>
            <ac:grpSpMk id="5" creationId="{F7FC5827-48CC-BB6E-E4FF-224F105C5F5B}"/>
          </ac:grpSpMkLst>
        </pc:grpChg>
        <pc:picChg chg="del">
          <ac:chgData name="Justina Ojom" userId="cbdaed7d-8d45-4372-a16a-f3f8900c2f45" providerId="ADAL" clId="{8B58EE74-A6A5-42C6-9AB3-F52FC267C7F5}" dt="2023-03-02T12:17:37.214" v="10602" actId="478"/>
          <ac:picMkLst>
            <pc:docMk/>
            <pc:sldMk cId="1405146034" sldId="2936"/>
            <ac:picMk id="2" creationId="{E1029302-6FE7-023F-4467-AC16C3F23870}"/>
          </ac:picMkLst>
        </pc:picChg>
      </pc:sldChg>
      <pc:sldChg chg="addSp delSp modSp mod delCm modNotes modNotesTx">
        <pc:chgData name="Justina Ojom" userId="cbdaed7d-8d45-4372-a16a-f3f8900c2f45" providerId="ADAL" clId="{8B58EE74-A6A5-42C6-9AB3-F52FC267C7F5}" dt="2023-03-01T14:29:31.441" v="8169" actId="404"/>
        <pc:sldMkLst>
          <pc:docMk/>
          <pc:sldMk cId="952156162" sldId="2937"/>
        </pc:sldMkLst>
        <pc:spChg chg="mod">
          <ac:chgData name="Justina Ojom" userId="cbdaed7d-8d45-4372-a16a-f3f8900c2f45" providerId="ADAL" clId="{8B58EE74-A6A5-42C6-9AB3-F52FC267C7F5}" dt="2023-03-01T14:29:10.384" v="8167"/>
          <ac:spMkLst>
            <pc:docMk/>
            <pc:sldMk cId="952156162" sldId="2937"/>
            <ac:spMk id="2" creationId="{DC427B51-B450-8A8F-B8F7-AAF845A8FE80}"/>
          </ac:spMkLst>
        </pc:spChg>
        <pc:spChg chg="del mod">
          <ac:chgData name="Justina Ojom" userId="cbdaed7d-8d45-4372-a16a-f3f8900c2f45" providerId="ADAL" clId="{8B58EE74-A6A5-42C6-9AB3-F52FC267C7F5}" dt="2023-03-01T14:07:29.479" v="8093" actId="478"/>
          <ac:spMkLst>
            <pc:docMk/>
            <pc:sldMk cId="952156162" sldId="2937"/>
            <ac:spMk id="3" creationId="{7D986EF3-426B-595B-B8B3-861BB8D7253B}"/>
          </ac:spMkLst>
        </pc:spChg>
        <pc:spChg chg="del mod">
          <ac:chgData name="Justina Ojom" userId="cbdaed7d-8d45-4372-a16a-f3f8900c2f45" providerId="ADAL" clId="{8B58EE74-A6A5-42C6-9AB3-F52FC267C7F5}" dt="2023-03-01T13:55:35.293" v="7858" actId="478"/>
          <ac:spMkLst>
            <pc:docMk/>
            <pc:sldMk cId="952156162" sldId="2937"/>
            <ac:spMk id="6" creationId="{BE30FC76-3543-10C9-06DB-C98398720304}"/>
          </ac:spMkLst>
        </pc:spChg>
        <pc:spChg chg="del mod">
          <ac:chgData name="Justina Ojom" userId="cbdaed7d-8d45-4372-a16a-f3f8900c2f45" providerId="ADAL" clId="{8B58EE74-A6A5-42C6-9AB3-F52FC267C7F5}" dt="2023-03-01T13:52:51.583" v="7827" actId="478"/>
          <ac:spMkLst>
            <pc:docMk/>
            <pc:sldMk cId="952156162" sldId="2937"/>
            <ac:spMk id="7" creationId="{2B0C7280-428E-D093-0213-3749A17828F6}"/>
          </ac:spMkLst>
        </pc:spChg>
        <pc:spChg chg="mod">
          <ac:chgData name="Justina Ojom" userId="cbdaed7d-8d45-4372-a16a-f3f8900c2f45" providerId="ADAL" clId="{8B58EE74-A6A5-42C6-9AB3-F52FC267C7F5}" dt="2023-03-01T13:54:27.098" v="7839" actId="404"/>
          <ac:spMkLst>
            <pc:docMk/>
            <pc:sldMk cId="952156162" sldId="2937"/>
            <ac:spMk id="8" creationId="{845E975B-8306-2C74-6798-A19EDA197AD2}"/>
          </ac:spMkLst>
        </pc:spChg>
        <pc:spChg chg="mod">
          <ac:chgData name="Justina Ojom" userId="cbdaed7d-8d45-4372-a16a-f3f8900c2f45" providerId="ADAL" clId="{8B58EE74-A6A5-42C6-9AB3-F52FC267C7F5}" dt="2023-03-01T13:54:27.098" v="7839" actId="404"/>
          <ac:spMkLst>
            <pc:docMk/>
            <pc:sldMk cId="952156162" sldId="2937"/>
            <ac:spMk id="9" creationId="{5ED28FFB-6053-7A44-1A29-2BDA6018AB73}"/>
          </ac:spMkLst>
        </pc:spChg>
        <pc:spChg chg="mod">
          <ac:chgData name="Justina Ojom" userId="cbdaed7d-8d45-4372-a16a-f3f8900c2f45" providerId="ADAL" clId="{8B58EE74-A6A5-42C6-9AB3-F52FC267C7F5}" dt="2023-03-01T13:54:27.098" v="7839" actId="404"/>
          <ac:spMkLst>
            <pc:docMk/>
            <pc:sldMk cId="952156162" sldId="2937"/>
            <ac:spMk id="12" creationId="{AC6D8A8F-A7E0-FDB0-8C38-444C42669C92}"/>
          </ac:spMkLst>
        </pc:spChg>
        <pc:spChg chg="mod">
          <ac:chgData name="Justina Ojom" userId="cbdaed7d-8d45-4372-a16a-f3f8900c2f45" providerId="ADAL" clId="{8B58EE74-A6A5-42C6-9AB3-F52FC267C7F5}" dt="2023-03-01T13:54:27.098" v="7839" actId="404"/>
          <ac:spMkLst>
            <pc:docMk/>
            <pc:sldMk cId="952156162" sldId="2937"/>
            <ac:spMk id="13" creationId="{1F972F97-E11C-34E6-D042-F24C374512FD}"/>
          </ac:spMkLst>
        </pc:spChg>
        <pc:spChg chg="mod">
          <ac:chgData name="Justina Ojom" userId="cbdaed7d-8d45-4372-a16a-f3f8900c2f45" providerId="ADAL" clId="{8B58EE74-A6A5-42C6-9AB3-F52FC267C7F5}" dt="2023-03-01T13:54:27.098" v="7839" actId="404"/>
          <ac:spMkLst>
            <pc:docMk/>
            <pc:sldMk cId="952156162" sldId="2937"/>
            <ac:spMk id="14" creationId="{07BD9C70-F200-DEA9-1C2B-FAAEDB10D549}"/>
          </ac:spMkLst>
        </pc:spChg>
        <pc:spChg chg="mod">
          <ac:chgData name="Justina Ojom" userId="cbdaed7d-8d45-4372-a16a-f3f8900c2f45" providerId="ADAL" clId="{8B58EE74-A6A5-42C6-9AB3-F52FC267C7F5}" dt="2023-03-01T13:54:27.098" v="7839" actId="404"/>
          <ac:spMkLst>
            <pc:docMk/>
            <pc:sldMk cId="952156162" sldId="2937"/>
            <ac:spMk id="15" creationId="{D8EA2769-904E-ACC8-30D5-01E04616A0DB}"/>
          </ac:spMkLst>
        </pc:spChg>
        <pc:spChg chg="mod">
          <ac:chgData name="Justina Ojom" userId="cbdaed7d-8d45-4372-a16a-f3f8900c2f45" providerId="ADAL" clId="{8B58EE74-A6A5-42C6-9AB3-F52FC267C7F5}" dt="2023-03-01T13:54:54.096" v="7847" actId="571"/>
          <ac:spMkLst>
            <pc:docMk/>
            <pc:sldMk cId="952156162" sldId="2937"/>
            <ac:spMk id="18" creationId="{10D5D71E-4841-5034-1FCD-B922F413F9EF}"/>
          </ac:spMkLst>
        </pc:spChg>
        <pc:spChg chg="mod">
          <ac:chgData name="Justina Ojom" userId="cbdaed7d-8d45-4372-a16a-f3f8900c2f45" providerId="ADAL" clId="{8B58EE74-A6A5-42C6-9AB3-F52FC267C7F5}" dt="2023-03-01T13:54:54.096" v="7847" actId="571"/>
          <ac:spMkLst>
            <pc:docMk/>
            <pc:sldMk cId="952156162" sldId="2937"/>
            <ac:spMk id="19" creationId="{9BBA3083-683E-244F-5DE7-0E489AF65D4A}"/>
          </ac:spMkLst>
        </pc:spChg>
        <pc:spChg chg="mod">
          <ac:chgData name="Justina Ojom" userId="cbdaed7d-8d45-4372-a16a-f3f8900c2f45" providerId="ADAL" clId="{8B58EE74-A6A5-42C6-9AB3-F52FC267C7F5}" dt="2023-03-01T13:54:54.096" v="7847" actId="571"/>
          <ac:spMkLst>
            <pc:docMk/>
            <pc:sldMk cId="952156162" sldId="2937"/>
            <ac:spMk id="22" creationId="{BEEE9B28-991D-630A-9E25-2AAFCC4A7189}"/>
          </ac:spMkLst>
        </pc:spChg>
        <pc:spChg chg="mod">
          <ac:chgData name="Justina Ojom" userId="cbdaed7d-8d45-4372-a16a-f3f8900c2f45" providerId="ADAL" clId="{8B58EE74-A6A5-42C6-9AB3-F52FC267C7F5}" dt="2023-03-01T13:54:54.096" v="7847" actId="571"/>
          <ac:spMkLst>
            <pc:docMk/>
            <pc:sldMk cId="952156162" sldId="2937"/>
            <ac:spMk id="23" creationId="{08E425B0-DE6F-DBC9-C117-C70FFA397895}"/>
          </ac:spMkLst>
        </pc:spChg>
        <pc:spChg chg="mod">
          <ac:chgData name="Justina Ojom" userId="cbdaed7d-8d45-4372-a16a-f3f8900c2f45" providerId="ADAL" clId="{8B58EE74-A6A5-42C6-9AB3-F52FC267C7F5}" dt="2023-03-01T13:54:54.096" v="7847" actId="571"/>
          <ac:spMkLst>
            <pc:docMk/>
            <pc:sldMk cId="952156162" sldId="2937"/>
            <ac:spMk id="24" creationId="{7A987095-A9BE-EFDA-AD17-6A2386D6E3A9}"/>
          </ac:spMkLst>
        </pc:spChg>
        <pc:spChg chg="mod">
          <ac:chgData name="Justina Ojom" userId="cbdaed7d-8d45-4372-a16a-f3f8900c2f45" providerId="ADAL" clId="{8B58EE74-A6A5-42C6-9AB3-F52FC267C7F5}" dt="2023-03-01T13:54:54.096" v="7847" actId="571"/>
          <ac:spMkLst>
            <pc:docMk/>
            <pc:sldMk cId="952156162" sldId="2937"/>
            <ac:spMk id="25" creationId="{92277417-23BA-417D-895E-6D2395C98E74}"/>
          </ac:spMkLst>
        </pc:spChg>
        <pc:spChg chg="add mod">
          <ac:chgData name="Justina Ojom" userId="cbdaed7d-8d45-4372-a16a-f3f8900c2f45" providerId="ADAL" clId="{8B58EE74-A6A5-42C6-9AB3-F52FC267C7F5}" dt="2023-03-01T13:55:32.345" v="7857"/>
          <ac:spMkLst>
            <pc:docMk/>
            <pc:sldMk cId="952156162" sldId="2937"/>
            <ac:spMk id="30" creationId="{5BC7CA4F-F7BD-9A3A-ED65-AC47D6935DD6}"/>
          </ac:spMkLst>
        </pc:spChg>
        <pc:spChg chg="add mod">
          <ac:chgData name="Justina Ojom" userId="cbdaed7d-8d45-4372-a16a-f3f8900c2f45" providerId="ADAL" clId="{8B58EE74-A6A5-42C6-9AB3-F52FC267C7F5}" dt="2023-03-01T13:55:46.516" v="7863" actId="404"/>
          <ac:spMkLst>
            <pc:docMk/>
            <pc:sldMk cId="952156162" sldId="2937"/>
            <ac:spMk id="31" creationId="{149D38DF-41A5-144B-2134-DE1777660EB5}"/>
          </ac:spMkLst>
        </pc:spChg>
        <pc:spChg chg="add mod">
          <ac:chgData name="Justina Ojom" userId="cbdaed7d-8d45-4372-a16a-f3f8900c2f45" providerId="ADAL" clId="{8B58EE74-A6A5-42C6-9AB3-F52FC267C7F5}" dt="2023-03-01T13:55:32.345" v="7857"/>
          <ac:spMkLst>
            <pc:docMk/>
            <pc:sldMk cId="952156162" sldId="2937"/>
            <ac:spMk id="32" creationId="{02D4190A-D257-32C3-74C2-4C5C51C63968}"/>
          </ac:spMkLst>
        </pc:spChg>
        <pc:spChg chg="add mod">
          <ac:chgData name="Justina Ojom" userId="cbdaed7d-8d45-4372-a16a-f3f8900c2f45" providerId="ADAL" clId="{8B58EE74-A6A5-42C6-9AB3-F52FC267C7F5}" dt="2023-03-01T13:55:46.516" v="7863" actId="404"/>
          <ac:spMkLst>
            <pc:docMk/>
            <pc:sldMk cId="952156162" sldId="2937"/>
            <ac:spMk id="33" creationId="{4774F061-43E0-90A5-FA23-ED1CD2461ACE}"/>
          </ac:spMkLst>
        </pc:spChg>
        <pc:spChg chg="add mod">
          <ac:chgData name="Justina Ojom" userId="cbdaed7d-8d45-4372-a16a-f3f8900c2f45" providerId="ADAL" clId="{8B58EE74-A6A5-42C6-9AB3-F52FC267C7F5}" dt="2023-03-01T13:55:32.345" v="7857"/>
          <ac:spMkLst>
            <pc:docMk/>
            <pc:sldMk cId="952156162" sldId="2937"/>
            <ac:spMk id="34" creationId="{ADF69131-2167-A3E4-E96A-7C6FEF75AB84}"/>
          </ac:spMkLst>
        </pc:spChg>
        <pc:spChg chg="add mod">
          <ac:chgData name="Justina Ojom" userId="cbdaed7d-8d45-4372-a16a-f3f8900c2f45" providerId="ADAL" clId="{8B58EE74-A6A5-42C6-9AB3-F52FC267C7F5}" dt="2023-03-01T13:55:46.516" v="7863" actId="404"/>
          <ac:spMkLst>
            <pc:docMk/>
            <pc:sldMk cId="952156162" sldId="2937"/>
            <ac:spMk id="35" creationId="{C91F16EE-3ABE-1B48-1FCB-7900D0C5E35E}"/>
          </ac:spMkLst>
        </pc:spChg>
        <pc:spChg chg="add mod">
          <ac:chgData name="Justina Ojom" userId="cbdaed7d-8d45-4372-a16a-f3f8900c2f45" providerId="ADAL" clId="{8B58EE74-A6A5-42C6-9AB3-F52FC267C7F5}" dt="2023-03-01T13:55:32.345" v="7857"/>
          <ac:spMkLst>
            <pc:docMk/>
            <pc:sldMk cId="952156162" sldId="2937"/>
            <ac:spMk id="36" creationId="{C51DDC3F-5510-9430-DF6B-A06985430A5F}"/>
          </ac:spMkLst>
        </pc:spChg>
        <pc:spChg chg="add mod">
          <ac:chgData name="Justina Ojom" userId="cbdaed7d-8d45-4372-a16a-f3f8900c2f45" providerId="ADAL" clId="{8B58EE74-A6A5-42C6-9AB3-F52FC267C7F5}" dt="2023-03-01T13:55:46.516" v="7863" actId="404"/>
          <ac:spMkLst>
            <pc:docMk/>
            <pc:sldMk cId="952156162" sldId="2937"/>
            <ac:spMk id="37" creationId="{8C775062-0EDE-CE84-5FF3-B0A3027F0AAE}"/>
          </ac:spMkLst>
        </pc:spChg>
        <pc:spChg chg="add mod">
          <ac:chgData name="Justina Ojom" userId="cbdaed7d-8d45-4372-a16a-f3f8900c2f45" providerId="ADAL" clId="{8B58EE74-A6A5-42C6-9AB3-F52FC267C7F5}" dt="2023-03-01T13:55:38.201" v="7859"/>
          <ac:spMkLst>
            <pc:docMk/>
            <pc:sldMk cId="952156162" sldId="2937"/>
            <ac:spMk id="39" creationId="{64C04442-C7C5-8C99-3A33-404F41E7D1FA}"/>
          </ac:spMkLst>
        </pc:spChg>
        <pc:spChg chg="add mod">
          <ac:chgData name="Justina Ojom" userId="cbdaed7d-8d45-4372-a16a-f3f8900c2f45" providerId="ADAL" clId="{8B58EE74-A6A5-42C6-9AB3-F52FC267C7F5}" dt="2023-03-01T13:55:46.516" v="7863" actId="404"/>
          <ac:spMkLst>
            <pc:docMk/>
            <pc:sldMk cId="952156162" sldId="2937"/>
            <ac:spMk id="40" creationId="{060F881D-5087-743D-28B4-87EA59349E8E}"/>
          </ac:spMkLst>
        </pc:spChg>
        <pc:spChg chg="mod">
          <ac:chgData name="Justina Ojom" userId="cbdaed7d-8d45-4372-a16a-f3f8900c2f45" providerId="ADAL" clId="{8B58EE74-A6A5-42C6-9AB3-F52FC267C7F5}" dt="2023-03-01T13:56:43.647" v="7877" actId="571"/>
          <ac:spMkLst>
            <pc:docMk/>
            <pc:sldMk cId="952156162" sldId="2937"/>
            <ac:spMk id="42" creationId="{1E68A008-CC85-80B3-831B-8BA29CA369A7}"/>
          </ac:spMkLst>
        </pc:spChg>
        <pc:spChg chg="mod">
          <ac:chgData name="Justina Ojom" userId="cbdaed7d-8d45-4372-a16a-f3f8900c2f45" providerId="ADAL" clId="{8B58EE74-A6A5-42C6-9AB3-F52FC267C7F5}" dt="2023-03-01T13:56:43.647" v="7877" actId="571"/>
          <ac:spMkLst>
            <pc:docMk/>
            <pc:sldMk cId="952156162" sldId="2937"/>
            <ac:spMk id="43" creationId="{0133DBB7-CCE6-0A1E-01D7-D725E0A08C2C}"/>
          </ac:spMkLst>
        </pc:spChg>
        <pc:spChg chg="mod">
          <ac:chgData name="Justina Ojom" userId="cbdaed7d-8d45-4372-a16a-f3f8900c2f45" providerId="ADAL" clId="{8B58EE74-A6A5-42C6-9AB3-F52FC267C7F5}" dt="2023-03-01T13:56:43.647" v="7877" actId="571"/>
          <ac:spMkLst>
            <pc:docMk/>
            <pc:sldMk cId="952156162" sldId="2937"/>
            <ac:spMk id="45" creationId="{2E5DAC11-0D58-9B68-0077-6F0E5F074A44}"/>
          </ac:spMkLst>
        </pc:spChg>
        <pc:spChg chg="mod">
          <ac:chgData name="Justina Ojom" userId="cbdaed7d-8d45-4372-a16a-f3f8900c2f45" providerId="ADAL" clId="{8B58EE74-A6A5-42C6-9AB3-F52FC267C7F5}" dt="2023-03-01T13:56:43.647" v="7877" actId="571"/>
          <ac:spMkLst>
            <pc:docMk/>
            <pc:sldMk cId="952156162" sldId="2937"/>
            <ac:spMk id="46" creationId="{2D7DF286-B802-508C-C55C-0D6624347527}"/>
          </ac:spMkLst>
        </pc:spChg>
        <pc:spChg chg="mod">
          <ac:chgData name="Justina Ojom" userId="cbdaed7d-8d45-4372-a16a-f3f8900c2f45" providerId="ADAL" clId="{8B58EE74-A6A5-42C6-9AB3-F52FC267C7F5}" dt="2023-03-01T13:56:43.647" v="7877" actId="571"/>
          <ac:spMkLst>
            <pc:docMk/>
            <pc:sldMk cId="952156162" sldId="2937"/>
            <ac:spMk id="48" creationId="{D8D7A034-DB12-B0A6-B58E-A2513475DEDF}"/>
          </ac:spMkLst>
        </pc:spChg>
        <pc:spChg chg="mod">
          <ac:chgData name="Justina Ojom" userId="cbdaed7d-8d45-4372-a16a-f3f8900c2f45" providerId="ADAL" clId="{8B58EE74-A6A5-42C6-9AB3-F52FC267C7F5}" dt="2023-03-01T13:56:43.647" v="7877" actId="571"/>
          <ac:spMkLst>
            <pc:docMk/>
            <pc:sldMk cId="952156162" sldId="2937"/>
            <ac:spMk id="49" creationId="{6D5C02BA-CE1A-4699-B7ED-995D91DB0C08}"/>
          </ac:spMkLst>
        </pc:spChg>
        <pc:spChg chg="mod">
          <ac:chgData name="Justina Ojom" userId="cbdaed7d-8d45-4372-a16a-f3f8900c2f45" providerId="ADAL" clId="{8B58EE74-A6A5-42C6-9AB3-F52FC267C7F5}" dt="2023-03-01T13:56:43.647" v="7877" actId="571"/>
          <ac:spMkLst>
            <pc:docMk/>
            <pc:sldMk cId="952156162" sldId="2937"/>
            <ac:spMk id="51" creationId="{EE01C1E3-6EF3-A9BB-3465-5E3736AE8843}"/>
          </ac:spMkLst>
        </pc:spChg>
        <pc:spChg chg="mod">
          <ac:chgData name="Justina Ojom" userId="cbdaed7d-8d45-4372-a16a-f3f8900c2f45" providerId="ADAL" clId="{8B58EE74-A6A5-42C6-9AB3-F52FC267C7F5}" dt="2023-03-01T13:56:43.647" v="7877" actId="571"/>
          <ac:spMkLst>
            <pc:docMk/>
            <pc:sldMk cId="952156162" sldId="2937"/>
            <ac:spMk id="52" creationId="{7A7FE847-54A2-094F-7B35-0CFD4D9E10AB}"/>
          </ac:spMkLst>
        </pc:spChg>
        <pc:spChg chg="mod">
          <ac:chgData name="Justina Ojom" userId="cbdaed7d-8d45-4372-a16a-f3f8900c2f45" providerId="ADAL" clId="{8B58EE74-A6A5-42C6-9AB3-F52FC267C7F5}" dt="2023-03-01T13:56:43.647" v="7877" actId="571"/>
          <ac:spMkLst>
            <pc:docMk/>
            <pc:sldMk cId="952156162" sldId="2937"/>
            <ac:spMk id="54" creationId="{C4405D46-A9BB-4532-56E4-8EE4ACB5FE20}"/>
          </ac:spMkLst>
        </pc:spChg>
        <pc:spChg chg="mod">
          <ac:chgData name="Justina Ojom" userId="cbdaed7d-8d45-4372-a16a-f3f8900c2f45" providerId="ADAL" clId="{8B58EE74-A6A5-42C6-9AB3-F52FC267C7F5}" dt="2023-03-01T13:56:43.647" v="7877" actId="571"/>
          <ac:spMkLst>
            <pc:docMk/>
            <pc:sldMk cId="952156162" sldId="2937"/>
            <ac:spMk id="55" creationId="{981B7AE1-4705-7B1F-485A-CF2884395B52}"/>
          </ac:spMkLst>
        </pc:spChg>
        <pc:spChg chg="add del">
          <ac:chgData name="Justina Ojom" userId="cbdaed7d-8d45-4372-a16a-f3f8900c2f45" providerId="ADAL" clId="{8B58EE74-A6A5-42C6-9AB3-F52FC267C7F5}" dt="2023-03-01T13:58:09.396" v="7914" actId="11529"/>
          <ac:spMkLst>
            <pc:docMk/>
            <pc:sldMk cId="952156162" sldId="2937"/>
            <ac:spMk id="72" creationId="{D153DE26-DC3F-B6D6-CDB7-645C3340CB77}"/>
          </ac:spMkLst>
        </pc:spChg>
        <pc:spChg chg="add del mod">
          <ac:chgData name="Justina Ojom" userId="cbdaed7d-8d45-4372-a16a-f3f8900c2f45" providerId="ADAL" clId="{8B58EE74-A6A5-42C6-9AB3-F52FC267C7F5}" dt="2023-03-01T14:02:35.717" v="7965" actId="478"/>
          <ac:spMkLst>
            <pc:docMk/>
            <pc:sldMk cId="952156162" sldId="2937"/>
            <ac:spMk id="73" creationId="{2DDC7E2F-D74B-8F5A-CB24-30049FDC3B84}"/>
          </ac:spMkLst>
        </pc:spChg>
        <pc:spChg chg="add del mod">
          <ac:chgData name="Justina Ojom" userId="cbdaed7d-8d45-4372-a16a-f3f8900c2f45" providerId="ADAL" clId="{8B58EE74-A6A5-42C6-9AB3-F52FC267C7F5}" dt="2023-03-01T14:02:35.717" v="7965" actId="478"/>
          <ac:spMkLst>
            <pc:docMk/>
            <pc:sldMk cId="952156162" sldId="2937"/>
            <ac:spMk id="74" creationId="{AE6637C6-927C-B321-226A-0409B09373BA}"/>
          </ac:spMkLst>
        </pc:spChg>
        <pc:spChg chg="mod">
          <ac:chgData name="Justina Ojom" userId="cbdaed7d-8d45-4372-a16a-f3f8900c2f45" providerId="ADAL" clId="{8B58EE74-A6A5-42C6-9AB3-F52FC267C7F5}" dt="2023-03-01T14:01:45.286" v="7958" actId="207"/>
          <ac:spMkLst>
            <pc:docMk/>
            <pc:sldMk cId="952156162" sldId="2937"/>
            <ac:spMk id="76" creationId="{44EF98A0-D2AA-BCF9-00E2-4B80F02F7B20}"/>
          </ac:spMkLst>
        </pc:spChg>
        <pc:spChg chg="mod">
          <ac:chgData name="Justina Ojom" userId="cbdaed7d-8d45-4372-a16a-f3f8900c2f45" providerId="ADAL" clId="{8B58EE74-A6A5-42C6-9AB3-F52FC267C7F5}" dt="2023-03-01T14:01:43.524" v="7957" actId="207"/>
          <ac:spMkLst>
            <pc:docMk/>
            <pc:sldMk cId="952156162" sldId="2937"/>
            <ac:spMk id="77" creationId="{2653B602-547C-50E6-ED6B-3C3021C5930F}"/>
          </ac:spMkLst>
        </pc:spChg>
        <pc:spChg chg="add del mod">
          <ac:chgData name="Justina Ojom" userId="cbdaed7d-8d45-4372-a16a-f3f8900c2f45" providerId="ADAL" clId="{8B58EE74-A6A5-42C6-9AB3-F52FC267C7F5}" dt="2023-03-01T14:02:44.297" v="7967" actId="478"/>
          <ac:spMkLst>
            <pc:docMk/>
            <pc:sldMk cId="952156162" sldId="2937"/>
            <ac:spMk id="78" creationId="{9BDAFF83-875D-7E27-0994-0111F8F2B100}"/>
          </ac:spMkLst>
        </pc:spChg>
        <pc:spChg chg="add del mod">
          <ac:chgData name="Justina Ojom" userId="cbdaed7d-8d45-4372-a16a-f3f8900c2f45" providerId="ADAL" clId="{8B58EE74-A6A5-42C6-9AB3-F52FC267C7F5}" dt="2023-03-01T14:02:44.297" v="7967" actId="478"/>
          <ac:spMkLst>
            <pc:docMk/>
            <pc:sldMk cId="952156162" sldId="2937"/>
            <ac:spMk id="79" creationId="{E0C0FC91-F2DF-8D02-8030-C93CA22B8E94}"/>
          </ac:spMkLst>
        </pc:spChg>
        <pc:spChg chg="add del mod">
          <ac:chgData name="Justina Ojom" userId="cbdaed7d-8d45-4372-a16a-f3f8900c2f45" providerId="ADAL" clId="{8B58EE74-A6A5-42C6-9AB3-F52FC267C7F5}" dt="2023-03-01T14:02:44.297" v="7967" actId="478"/>
          <ac:spMkLst>
            <pc:docMk/>
            <pc:sldMk cId="952156162" sldId="2937"/>
            <ac:spMk id="80" creationId="{49267FB0-7843-B7CF-C5F4-B230C029BAA2}"/>
          </ac:spMkLst>
        </pc:spChg>
        <pc:spChg chg="add del mod">
          <ac:chgData name="Justina Ojom" userId="cbdaed7d-8d45-4372-a16a-f3f8900c2f45" providerId="ADAL" clId="{8B58EE74-A6A5-42C6-9AB3-F52FC267C7F5}" dt="2023-03-01T14:02:44.297" v="7967" actId="478"/>
          <ac:spMkLst>
            <pc:docMk/>
            <pc:sldMk cId="952156162" sldId="2937"/>
            <ac:spMk id="81" creationId="{F5977698-6EBF-5C63-66CD-B4CE91813300}"/>
          </ac:spMkLst>
        </pc:spChg>
        <pc:spChg chg="add del mod">
          <ac:chgData name="Justina Ojom" userId="cbdaed7d-8d45-4372-a16a-f3f8900c2f45" providerId="ADAL" clId="{8B58EE74-A6A5-42C6-9AB3-F52FC267C7F5}" dt="2023-03-01T14:02:05.130" v="7964" actId="478"/>
          <ac:spMkLst>
            <pc:docMk/>
            <pc:sldMk cId="952156162" sldId="2937"/>
            <ac:spMk id="84" creationId="{B4E55572-7FA8-03DD-264D-DBA0D60764A5}"/>
          </ac:spMkLst>
        </pc:spChg>
        <pc:spChg chg="add del mod">
          <ac:chgData name="Justina Ojom" userId="cbdaed7d-8d45-4372-a16a-f3f8900c2f45" providerId="ADAL" clId="{8B58EE74-A6A5-42C6-9AB3-F52FC267C7F5}" dt="2023-03-01T14:02:04.618" v="7963" actId="478"/>
          <ac:spMkLst>
            <pc:docMk/>
            <pc:sldMk cId="952156162" sldId="2937"/>
            <ac:spMk id="85" creationId="{8C4D5D13-BD6D-C47D-A96B-531C6C514497}"/>
          </ac:spMkLst>
        </pc:spChg>
        <pc:spChg chg="mod">
          <ac:chgData name="Justina Ojom" userId="cbdaed7d-8d45-4372-a16a-f3f8900c2f45" providerId="ADAL" clId="{8B58EE74-A6A5-42C6-9AB3-F52FC267C7F5}" dt="2023-03-01T14:02:48.102" v="7968" actId="571"/>
          <ac:spMkLst>
            <pc:docMk/>
            <pc:sldMk cId="952156162" sldId="2937"/>
            <ac:spMk id="87" creationId="{3C104A98-4FCE-D940-85DB-F39C32726939}"/>
          </ac:spMkLst>
        </pc:spChg>
        <pc:spChg chg="mod">
          <ac:chgData name="Justina Ojom" userId="cbdaed7d-8d45-4372-a16a-f3f8900c2f45" providerId="ADAL" clId="{8B58EE74-A6A5-42C6-9AB3-F52FC267C7F5}" dt="2023-03-01T14:29:27.794" v="8168" actId="404"/>
          <ac:spMkLst>
            <pc:docMk/>
            <pc:sldMk cId="952156162" sldId="2937"/>
            <ac:spMk id="88" creationId="{9EC7FAA1-A975-D6C2-D4A6-0336654C66B7}"/>
          </ac:spMkLst>
        </pc:spChg>
        <pc:spChg chg="mod">
          <ac:chgData name="Justina Ojom" userId="cbdaed7d-8d45-4372-a16a-f3f8900c2f45" providerId="ADAL" clId="{8B58EE74-A6A5-42C6-9AB3-F52FC267C7F5}" dt="2023-03-01T14:02:48.102" v="7968" actId="571"/>
          <ac:spMkLst>
            <pc:docMk/>
            <pc:sldMk cId="952156162" sldId="2937"/>
            <ac:spMk id="90" creationId="{07095647-E92F-58B6-477D-2B466AFAACD7}"/>
          </ac:spMkLst>
        </pc:spChg>
        <pc:spChg chg="mod">
          <ac:chgData name="Justina Ojom" userId="cbdaed7d-8d45-4372-a16a-f3f8900c2f45" providerId="ADAL" clId="{8B58EE74-A6A5-42C6-9AB3-F52FC267C7F5}" dt="2023-03-01T14:29:27.794" v="8168" actId="404"/>
          <ac:spMkLst>
            <pc:docMk/>
            <pc:sldMk cId="952156162" sldId="2937"/>
            <ac:spMk id="91" creationId="{DA6FD170-DC70-500F-8EB1-2627B0FCE4BD}"/>
          </ac:spMkLst>
        </pc:spChg>
        <pc:spChg chg="mod">
          <ac:chgData name="Justina Ojom" userId="cbdaed7d-8d45-4372-a16a-f3f8900c2f45" providerId="ADAL" clId="{8B58EE74-A6A5-42C6-9AB3-F52FC267C7F5}" dt="2023-03-01T14:03:01.644" v="7972" actId="1076"/>
          <ac:spMkLst>
            <pc:docMk/>
            <pc:sldMk cId="952156162" sldId="2937"/>
            <ac:spMk id="93" creationId="{07E0339F-8261-A04B-7FE1-827B71E49D16}"/>
          </ac:spMkLst>
        </pc:spChg>
        <pc:spChg chg="mod">
          <ac:chgData name="Justina Ojom" userId="cbdaed7d-8d45-4372-a16a-f3f8900c2f45" providerId="ADAL" clId="{8B58EE74-A6A5-42C6-9AB3-F52FC267C7F5}" dt="2023-03-01T14:29:27.794" v="8168" actId="404"/>
          <ac:spMkLst>
            <pc:docMk/>
            <pc:sldMk cId="952156162" sldId="2937"/>
            <ac:spMk id="94" creationId="{DEBE41A3-988A-79EF-8244-A84BBE37C408}"/>
          </ac:spMkLst>
        </pc:spChg>
        <pc:spChg chg="mod">
          <ac:chgData name="Justina Ojom" userId="cbdaed7d-8d45-4372-a16a-f3f8900c2f45" providerId="ADAL" clId="{8B58EE74-A6A5-42C6-9AB3-F52FC267C7F5}" dt="2023-03-01T14:02:48.102" v="7968" actId="571"/>
          <ac:spMkLst>
            <pc:docMk/>
            <pc:sldMk cId="952156162" sldId="2937"/>
            <ac:spMk id="96" creationId="{AB901A4D-CBE5-2049-B6C1-26A5CE0E556C}"/>
          </ac:spMkLst>
        </pc:spChg>
        <pc:spChg chg="mod">
          <ac:chgData name="Justina Ojom" userId="cbdaed7d-8d45-4372-a16a-f3f8900c2f45" providerId="ADAL" clId="{8B58EE74-A6A5-42C6-9AB3-F52FC267C7F5}" dt="2023-03-01T14:29:27.794" v="8168" actId="404"/>
          <ac:spMkLst>
            <pc:docMk/>
            <pc:sldMk cId="952156162" sldId="2937"/>
            <ac:spMk id="97" creationId="{96842097-DCC0-842A-8AED-F5DA48B7B9C4}"/>
          </ac:spMkLst>
        </pc:spChg>
        <pc:spChg chg="add mod ord">
          <ac:chgData name="Justina Ojom" userId="cbdaed7d-8d45-4372-a16a-f3f8900c2f45" providerId="ADAL" clId="{8B58EE74-A6A5-42C6-9AB3-F52FC267C7F5}" dt="2023-03-01T14:07:28.212" v="8092" actId="1076"/>
          <ac:spMkLst>
            <pc:docMk/>
            <pc:sldMk cId="952156162" sldId="2937"/>
            <ac:spMk id="99" creationId="{791B9B94-2A7D-53BC-E211-70D18484A245}"/>
          </ac:spMkLst>
        </pc:spChg>
        <pc:spChg chg="mod">
          <ac:chgData name="Justina Ojom" userId="cbdaed7d-8d45-4372-a16a-f3f8900c2f45" providerId="ADAL" clId="{8B58EE74-A6A5-42C6-9AB3-F52FC267C7F5}" dt="2023-03-01T14:04:54.811" v="8046" actId="571"/>
          <ac:spMkLst>
            <pc:docMk/>
            <pc:sldMk cId="952156162" sldId="2937"/>
            <ac:spMk id="101" creationId="{C1B16579-74F7-F5D3-F074-01B5FB6D68B4}"/>
          </ac:spMkLst>
        </pc:spChg>
        <pc:spChg chg="mod">
          <ac:chgData name="Justina Ojom" userId="cbdaed7d-8d45-4372-a16a-f3f8900c2f45" providerId="ADAL" clId="{8B58EE74-A6A5-42C6-9AB3-F52FC267C7F5}" dt="2023-03-01T14:29:31.441" v="8169" actId="404"/>
          <ac:spMkLst>
            <pc:docMk/>
            <pc:sldMk cId="952156162" sldId="2937"/>
            <ac:spMk id="102" creationId="{A0951CBE-88BF-2BB6-2B76-DFFAA65C5B35}"/>
          </ac:spMkLst>
        </pc:spChg>
        <pc:spChg chg="mod">
          <ac:chgData name="Justina Ojom" userId="cbdaed7d-8d45-4372-a16a-f3f8900c2f45" providerId="ADAL" clId="{8B58EE74-A6A5-42C6-9AB3-F52FC267C7F5}" dt="2023-03-01T14:04:57.288" v="8047" actId="571"/>
          <ac:spMkLst>
            <pc:docMk/>
            <pc:sldMk cId="952156162" sldId="2937"/>
            <ac:spMk id="104" creationId="{BC326769-C5C6-623C-E40B-9C92607F0C41}"/>
          </ac:spMkLst>
        </pc:spChg>
        <pc:spChg chg="mod">
          <ac:chgData name="Justina Ojom" userId="cbdaed7d-8d45-4372-a16a-f3f8900c2f45" providerId="ADAL" clId="{8B58EE74-A6A5-42C6-9AB3-F52FC267C7F5}" dt="2023-03-01T14:29:31.441" v="8169" actId="404"/>
          <ac:spMkLst>
            <pc:docMk/>
            <pc:sldMk cId="952156162" sldId="2937"/>
            <ac:spMk id="105" creationId="{5D6DB217-92A3-6A75-C82E-A5DE23E3E0E0}"/>
          </ac:spMkLst>
        </pc:spChg>
        <pc:spChg chg="mod">
          <ac:chgData name="Justina Ojom" userId="cbdaed7d-8d45-4372-a16a-f3f8900c2f45" providerId="ADAL" clId="{8B58EE74-A6A5-42C6-9AB3-F52FC267C7F5}" dt="2023-03-01T14:05:02.545" v="8049" actId="571"/>
          <ac:spMkLst>
            <pc:docMk/>
            <pc:sldMk cId="952156162" sldId="2937"/>
            <ac:spMk id="107" creationId="{45C2ACAF-BCD9-B0AD-8250-26DD01621884}"/>
          </ac:spMkLst>
        </pc:spChg>
        <pc:spChg chg="mod">
          <ac:chgData name="Justina Ojom" userId="cbdaed7d-8d45-4372-a16a-f3f8900c2f45" providerId="ADAL" clId="{8B58EE74-A6A5-42C6-9AB3-F52FC267C7F5}" dt="2023-03-01T14:29:31.441" v="8169" actId="404"/>
          <ac:spMkLst>
            <pc:docMk/>
            <pc:sldMk cId="952156162" sldId="2937"/>
            <ac:spMk id="108" creationId="{18ED289C-CBD1-CFF6-83C6-1E13FB73E10B}"/>
          </ac:spMkLst>
        </pc:spChg>
        <pc:spChg chg="mod">
          <ac:chgData name="Justina Ojom" userId="cbdaed7d-8d45-4372-a16a-f3f8900c2f45" providerId="ADAL" clId="{8B58EE74-A6A5-42C6-9AB3-F52FC267C7F5}" dt="2023-03-01T14:05:04.523" v="8050" actId="571"/>
          <ac:spMkLst>
            <pc:docMk/>
            <pc:sldMk cId="952156162" sldId="2937"/>
            <ac:spMk id="110" creationId="{7E2A362D-C863-9AC2-BD40-85BD64807EBB}"/>
          </ac:spMkLst>
        </pc:spChg>
        <pc:spChg chg="mod">
          <ac:chgData name="Justina Ojom" userId="cbdaed7d-8d45-4372-a16a-f3f8900c2f45" providerId="ADAL" clId="{8B58EE74-A6A5-42C6-9AB3-F52FC267C7F5}" dt="2023-03-01T14:29:31.441" v="8169" actId="404"/>
          <ac:spMkLst>
            <pc:docMk/>
            <pc:sldMk cId="952156162" sldId="2937"/>
            <ac:spMk id="111" creationId="{ECC73127-89D3-BEC6-76EB-3F2C8F200AF0}"/>
          </ac:spMkLst>
        </pc:spChg>
        <pc:spChg chg="add del mod ord">
          <ac:chgData name="Justina Ojom" userId="cbdaed7d-8d45-4372-a16a-f3f8900c2f45" providerId="ADAL" clId="{8B58EE74-A6A5-42C6-9AB3-F52FC267C7F5}" dt="2023-03-01T14:06:35.180" v="8081" actId="478"/>
          <ac:spMkLst>
            <pc:docMk/>
            <pc:sldMk cId="952156162" sldId="2937"/>
            <ac:spMk id="112" creationId="{040D050D-6CB6-37B3-BC6A-89817FAF5F08}"/>
          </ac:spMkLst>
        </pc:spChg>
        <pc:spChg chg="add mod">
          <ac:chgData name="Justina Ojom" userId="cbdaed7d-8d45-4372-a16a-f3f8900c2f45" providerId="ADAL" clId="{8B58EE74-A6A5-42C6-9AB3-F52FC267C7F5}" dt="2023-03-01T14:06:09.091" v="8072" actId="571"/>
          <ac:spMkLst>
            <pc:docMk/>
            <pc:sldMk cId="952156162" sldId="2937"/>
            <ac:spMk id="113" creationId="{6B83D0F1-ACE4-122F-11BC-1B91B3F72151}"/>
          </ac:spMkLst>
        </pc:spChg>
        <pc:spChg chg="mod">
          <ac:chgData name="Justina Ojom" userId="cbdaed7d-8d45-4372-a16a-f3f8900c2f45" providerId="ADAL" clId="{8B58EE74-A6A5-42C6-9AB3-F52FC267C7F5}" dt="2023-03-01T14:06:09.091" v="8072" actId="571"/>
          <ac:spMkLst>
            <pc:docMk/>
            <pc:sldMk cId="952156162" sldId="2937"/>
            <ac:spMk id="115" creationId="{4DDA7475-28E9-49C5-A09B-5CD21C5CB74B}"/>
          </ac:spMkLst>
        </pc:spChg>
        <pc:spChg chg="mod">
          <ac:chgData name="Justina Ojom" userId="cbdaed7d-8d45-4372-a16a-f3f8900c2f45" providerId="ADAL" clId="{8B58EE74-A6A5-42C6-9AB3-F52FC267C7F5}" dt="2023-03-01T14:06:09.091" v="8072" actId="571"/>
          <ac:spMkLst>
            <pc:docMk/>
            <pc:sldMk cId="952156162" sldId="2937"/>
            <ac:spMk id="116" creationId="{F056A785-79D3-7A15-6DCB-C9CE3D04B79A}"/>
          </ac:spMkLst>
        </pc:spChg>
        <pc:spChg chg="add mod ord">
          <ac:chgData name="Justina Ojom" userId="cbdaed7d-8d45-4372-a16a-f3f8900c2f45" providerId="ADAL" clId="{8B58EE74-A6A5-42C6-9AB3-F52FC267C7F5}" dt="2023-03-01T14:07:28.212" v="8092" actId="1076"/>
          <ac:spMkLst>
            <pc:docMk/>
            <pc:sldMk cId="952156162" sldId="2937"/>
            <ac:spMk id="117" creationId="{97AD229C-22AA-7098-BDC1-264288E23B6D}"/>
          </ac:spMkLst>
        </pc:spChg>
        <pc:spChg chg="mod ord topLvl">
          <ac:chgData name="Justina Ojom" userId="cbdaed7d-8d45-4372-a16a-f3f8900c2f45" providerId="ADAL" clId="{8B58EE74-A6A5-42C6-9AB3-F52FC267C7F5}" dt="2023-03-01T14:07:28.212" v="8092" actId="1076"/>
          <ac:spMkLst>
            <pc:docMk/>
            <pc:sldMk cId="952156162" sldId="2937"/>
            <ac:spMk id="119" creationId="{3C4B4A31-624D-C842-7C5E-A7F16F9D22EC}"/>
          </ac:spMkLst>
        </pc:spChg>
        <pc:spChg chg="del mod topLvl">
          <ac:chgData name="Justina Ojom" userId="cbdaed7d-8d45-4372-a16a-f3f8900c2f45" providerId="ADAL" clId="{8B58EE74-A6A5-42C6-9AB3-F52FC267C7F5}" dt="2023-03-01T14:06:57.938" v="8085" actId="478"/>
          <ac:spMkLst>
            <pc:docMk/>
            <pc:sldMk cId="952156162" sldId="2937"/>
            <ac:spMk id="120" creationId="{756926F9-80AE-CC73-AD81-004FA3CC7AB2}"/>
          </ac:spMkLst>
        </pc:spChg>
        <pc:grpChg chg="add del mod">
          <ac:chgData name="Justina Ojom" userId="cbdaed7d-8d45-4372-a16a-f3f8900c2f45" providerId="ADAL" clId="{8B58EE74-A6A5-42C6-9AB3-F52FC267C7F5}" dt="2023-03-01T13:55:05.542" v="7849" actId="478"/>
          <ac:grpSpMkLst>
            <pc:docMk/>
            <pc:sldMk cId="952156162" sldId="2937"/>
            <ac:grpSpMk id="5" creationId="{64BB1811-0D5D-B193-6930-B02682BB3FDC}"/>
          </ac:grpSpMkLst>
        </pc:grpChg>
        <pc:grpChg chg="mod">
          <ac:chgData name="Justina Ojom" userId="cbdaed7d-8d45-4372-a16a-f3f8900c2f45" providerId="ADAL" clId="{8B58EE74-A6A5-42C6-9AB3-F52FC267C7F5}" dt="2023-03-01T13:53:34.855" v="7830"/>
          <ac:grpSpMkLst>
            <pc:docMk/>
            <pc:sldMk cId="952156162" sldId="2937"/>
            <ac:grpSpMk id="10" creationId="{DD595591-A2BC-6813-3E27-4C13765DB73F}"/>
          </ac:grpSpMkLst>
        </pc:grpChg>
        <pc:grpChg chg="mod">
          <ac:chgData name="Justina Ojom" userId="cbdaed7d-8d45-4372-a16a-f3f8900c2f45" providerId="ADAL" clId="{8B58EE74-A6A5-42C6-9AB3-F52FC267C7F5}" dt="2023-03-01T13:53:34.855" v="7830"/>
          <ac:grpSpMkLst>
            <pc:docMk/>
            <pc:sldMk cId="952156162" sldId="2937"/>
            <ac:grpSpMk id="11" creationId="{A724D83E-3442-D9C7-4778-1E691A33D05F}"/>
          </ac:grpSpMkLst>
        </pc:grpChg>
        <pc:grpChg chg="add del mod">
          <ac:chgData name="Justina Ojom" userId="cbdaed7d-8d45-4372-a16a-f3f8900c2f45" providerId="ADAL" clId="{8B58EE74-A6A5-42C6-9AB3-F52FC267C7F5}" dt="2023-03-01T13:55:05.542" v="7849" actId="478"/>
          <ac:grpSpMkLst>
            <pc:docMk/>
            <pc:sldMk cId="952156162" sldId="2937"/>
            <ac:grpSpMk id="17" creationId="{16595858-4C2E-692F-AA2F-00478BBF14CA}"/>
          </ac:grpSpMkLst>
        </pc:grpChg>
        <pc:grpChg chg="mod">
          <ac:chgData name="Justina Ojom" userId="cbdaed7d-8d45-4372-a16a-f3f8900c2f45" providerId="ADAL" clId="{8B58EE74-A6A5-42C6-9AB3-F52FC267C7F5}" dt="2023-03-01T13:54:54.096" v="7847" actId="571"/>
          <ac:grpSpMkLst>
            <pc:docMk/>
            <pc:sldMk cId="952156162" sldId="2937"/>
            <ac:grpSpMk id="20" creationId="{8F5094FE-6841-4B87-35C3-CE2247CDF75F}"/>
          </ac:grpSpMkLst>
        </pc:grpChg>
        <pc:grpChg chg="mod">
          <ac:chgData name="Justina Ojom" userId="cbdaed7d-8d45-4372-a16a-f3f8900c2f45" providerId="ADAL" clId="{8B58EE74-A6A5-42C6-9AB3-F52FC267C7F5}" dt="2023-03-01T13:54:54.096" v="7847" actId="571"/>
          <ac:grpSpMkLst>
            <pc:docMk/>
            <pc:sldMk cId="952156162" sldId="2937"/>
            <ac:grpSpMk id="21" creationId="{77D5DAC2-9336-2706-7821-68F393BBCAAB}"/>
          </ac:grpSpMkLst>
        </pc:grpChg>
        <pc:grpChg chg="add del mod">
          <ac:chgData name="Justina Ojom" userId="cbdaed7d-8d45-4372-a16a-f3f8900c2f45" providerId="ADAL" clId="{8B58EE74-A6A5-42C6-9AB3-F52FC267C7F5}" dt="2023-03-01T13:59:00.055" v="7922" actId="478"/>
          <ac:grpSpMkLst>
            <pc:docMk/>
            <pc:sldMk cId="952156162" sldId="2937"/>
            <ac:grpSpMk id="26" creationId="{DDAA60D5-6CB4-64BE-5344-57109E8BA50C}"/>
          </ac:grpSpMkLst>
        </pc:grpChg>
        <pc:grpChg chg="add del mod">
          <ac:chgData name="Justina Ojom" userId="cbdaed7d-8d45-4372-a16a-f3f8900c2f45" providerId="ADAL" clId="{8B58EE74-A6A5-42C6-9AB3-F52FC267C7F5}" dt="2023-03-01T13:59:00.055" v="7922" actId="478"/>
          <ac:grpSpMkLst>
            <pc:docMk/>
            <pc:sldMk cId="952156162" sldId="2937"/>
            <ac:grpSpMk id="27" creationId="{FD9EC6E3-C979-549E-571B-85B8D5CD957F}"/>
          </ac:grpSpMkLst>
        </pc:grpChg>
        <pc:grpChg chg="add del mod">
          <ac:chgData name="Justina Ojom" userId="cbdaed7d-8d45-4372-a16a-f3f8900c2f45" providerId="ADAL" clId="{8B58EE74-A6A5-42C6-9AB3-F52FC267C7F5}" dt="2023-03-01T13:59:00.055" v="7922" actId="478"/>
          <ac:grpSpMkLst>
            <pc:docMk/>
            <pc:sldMk cId="952156162" sldId="2937"/>
            <ac:grpSpMk id="28" creationId="{542033EC-AB11-C132-9191-50522E811917}"/>
          </ac:grpSpMkLst>
        </pc:grpChg>
        <pc:grpChg chg="add del mod">
          <ac:chgData name="Justina Ojom" userId="cbdaed7d-8d45-4372-a16a-f3f8900c2f45" providerId="ADAL" clId="{8B58EE74-A6A5-42C6-9AB3-F52FC267C7F5}" dt="2023-03-01T13:59:00.055" v="7922" actId="478"/>
          <ac:grpSpMkLst>
            <pc:docMk/>
            <pc:sldMk cId="952156162" sldId="2937"/>
            <ac:grpSpMk id="29" creationId="{1002D99E-2594-A29C-D6F2-082C31D99C38}"/>
          </ac:grpSpMkLst>
        </pc:grpChg>
        <pc:grpChg chg="add del mod">
          <ac:chgData name="Justina Ojom" userId="cbdaed7d-8d45-4372-a16a-f3f8900c2f45" providerId="ADAL" clId="{8B58EE74-A6A5-42C6-9AB3-F52FC267C7F5}" dt="2023-03-01T13:59:00.055" v="7922" actId="478"/>
          <ac:grpSpMkLst>
            <pc:docMk/>
            <pc:sldMk cId="952156162" sldId="2937"/>
            <ac:grpSpMk id="38" creationId="{72751185-E420-D870-1A98-2B5CE7484D9F}"/>
          </ac:grpSpMkLst>
        </pc:grpChg>
        <pc:grpChg chg="add del mod">
          <ac:chgData name="Justina Ojom" userId="cbdaed7d-8d45-4372-a16a-f3f8900c2f45" providerId="ADAL" clId="{8B58EE74-A6A5-42C6-9AB3-F52FC267C7F5}" dt="2023-03-01T14:04:51.892" v="8045" actId="478"/>
          <ac:grpSpMkLst>
            <pc:docMk/>
            <pc:sldMk cId="952156162" sldId="2937"/>
            <ac:grpSpMk id="41" creationId="{A50B2166-EA82-BC0B-CF01-130210845AD3}"/>
          </ac:grpSpMkLst>
        </pc:grpChg>
        <pc:grpChg chg="add del mod">
          <ac:chgData name="Justina Ojom" userId="cbdaed7d-8d45-4372-a16a-f3f8900c2f45" providerId="ADAL" clId="{8B58EE74-A6A5-42C6-9AB3-F52FC267C7F5}" dt="2023-03-01T14:04:51.892" v="8045" actId="478"/>
          <ac:grpSpMkLst>
            <pc:docMk/>
            <pc:sldMk cId="952156162" sldId="2937"/>
            <ac:grpSpMk id="44" creationId="{10C79A4F-6935-0539-40D6-5847B9713F73}"/>
          </ac:grpSpMkLst>
        </pc:grpChg>
        <pc:grpChg chg="add del mod">
          <ac:chgData name="Justina Ojom" userId="cbdaed7d-8d45-4372-a16a-f3f8900c2f45" providerId="ADAL" clId="{8B58EE74-A6A5-42C6-9AB3-F52FC267C7F5}" dt="2023-03-01T14:04:51.892" v="8045" actId="478"/>
          <ac:grpSpMkLst>
            <pc:docMk/>
            <pc:sldMk cId="952156162" sldId="2937"/>
            <ac:grpSpMk id="47" creationId="{2F8FE921-65CB-14E5-9B2E-969EDA199E23}"/>
          </ac:grpSpMkLst>
        </pc:grpChg>
        <pc:grpChg chg="add del mod">
          <ac:chgData name="Justina Ojom" userId="cbdaed7d-8d45-4372-a16a-f3f8900c2f45" providerId="ADAL" clId="{8B58EE74-A6A5-42C6-9AB3-F52FC267C7F5}" dt="2023-03-01T14:04:51.892" v="8045" actId="478"/>
          <ac:grpSpMkLst>
            <pc:docMk/>
            <pc:sldMk cId="952156162" sldId="2937"/>
            <ac:grpSpMk id="50" creationId="{5BB51544-8900-7F77-08C7-6299B57263A2}"/>
          </ac:grpSpMkLst>
        </pc:grpChg>
        <pc:grpChg chg="add del mod">
          <ac:chgData name="Justina Ojom" userId="cbdaed7d-8d45-4372-a16a-f3f8900c2f45" providerId="ADAL" clId="{8B58EE74-A6A5-42C6-9AB3-F52FC267C7F5}" dt="2023-03-01T14:02:35.717" v="7965" actId="478"/>
          <ac:grpSpMkLst>
            <pc:docMk/>
            <pc:sldMk cId="952156162" sldId="2937"/>
            <ac:grpSpMk id="53" creationId="{E1760E91-C13C-623C-B8B7-8AECA5597A62}"/>
          </ac:grpSpMkLst>
        </pc:grpChg>
        <pc:grpChg chg="add mod ord">
          <ac:chgData name="Justina Ojom" userId="cbdaed7d-8d45-4372-a16a-f3f8900c2f45" providerId="ADAL" clId="{8B58EE74-A6A5-42C6-9AB3-F52FC267C7F5}" dt="2023-03-01T14:07:28.212" v="8092" actId="1076"/>
          <ac:grpSpMkLst>
            <pc:docMk/>
            <pc:sldMk cId="952156162" sldId="2937"/>
            <ac:grpSpMk id="75" creationId="{C9A15B6F-5EC1-A2C0-517E-78FC5E2AB74C}"/>
          </ac:grpSpMkLst>
        </pc:grpChg>
        <pc:grpChg chg="add mod">
          <ac:chgData name="Justina Ojom" userId="cbdaed7d-8d45-4372-a16a-f3f8900c2f45" providerId="ADAL" clId="{8B58EE74-A6A5-42C6-9AB3-F52FC267C7F5}" dt="2023-03-01T14:07:28.212" v="8092" actId="1076"/>
          <ac:grpSpMkLst>
            <pc:docMk/>
            <pc:sldMk cId="952156162" sldId="2937"/>
            <ac:grpSpMk id="86" creationId="{98DA499F-52B3-0482-7BE1-85A9B59F2955}"/>
          </ac:grpSpMkLst>
        </pc:grpChg>
        <pc:grpChg chg="add mod">
          <ac:chgData name="Justina Ojom" userId="cbdaed7d-8d45-4372-a16a-f3f8900c2f45" providerId="ADAL" clId="{8B58EE74-A6A5-42C6-9AB3-F52FC267C7F5}" dt="2023-03-01T14:07:28.212" v="8092" actId="1076"/>
          <ac:grpSpMkLst>
            <pc:docMk/>
            <pc:sldMk cId="952156162" sldId="2937"/>
            <ac:grpSpMk id="89" creationId="{8259318C-7B63-B47A-FF4E-9A971034FBBC}"/>
          </ac:grpSpMkLst>
        </pc:grpChg>
        <pc:grpChg chg="add mod">
          <ac:chgData name="Justina Ojom" userId="cbdaed7d-8d45-4372-a16a-f3f8900c2f45" providerId="ADAL" clId="{8B58EE74-A6A5-42C6-9AB3-F52FC267C7F5}" dt="2023-03-01T14:07:28.212" v="8092" actId="1076"/>
          <ac:grpSpMkLst>
            <pc:docMk/>
            <pc:sldMk cId="952156162" sldId="2937"/>
            <ac:grpSpMk id="92" creationId="{61BB57EB-2E01-9CCD-69AE-B64F27BC2714}"/>
          </ac:grpSpMkLst>
        </pc:grpChg>
        <pc:grpChg chg="add mod">
          <ac:chgData name="Justina Ojom" userId="cbdaed7d-8d45-4372-a16a-f3f8900c2f45" providerId="ADAL" clId="{8B58EE74-A6A5-42C6-9AB3-F52FC267C7F5}" dt="2023-03-01T14:07:28.212" v="8092" actId="1076"/>
          <ac:grpSpMkLst>
            <pc:docMk/>
            <pc:sldMk cId="952156162" sldId="2937"/>
            <ac:grpSpMk id="95" creationId="{132BA4B4-3E33-67EB-DADE-5EE2F8DA129C}"/>
          </ac:grpSpMkLst>
        </pc:grpChg>
        <pc:grpChg chg="add mod">
          <ac:chgData name="Justina Ojom" userId="cbdaed7d-8d45-4372-a16a-f3f8900c2f45" providerId="ADAL" clId="{8B58EE74-A6A5-42C6-9AB3-F52FC267C7F5}" dt="2023-03-01T14:07:28.212" v="8092" actId="1076"/>
          <ac:grpSpMkLst>
            <pc:docMk/>
            <pc:sldMk cId="952156162" sldId="2937"/>
            <ac:grpSpMk id="100" creationId="{40C5ED01-CF02-1DCA-17F5-78F74EFAC8F0}"/>
          </ac:grpSpMkLst>
        </pc:grpChg>
        <pc:grpChg chg="add mod">
          <ac:chgData name="Justina Ojom" userId="cbdaed7d-8d45-4372-a16a-f3f8900c2f45" providerId="ADAL" clId="{8B58EE74-A6A5-42C6-9AB3-F52FC267C7F5}" dt="2023-03-01T14:07:28.212" v="8092" actId="1076"/>
          <ac:grpSpMkLst>
            <pc:docMk/>
            <pc:sldMk cId="952156162" sldId="2937"/>
            <ac:grpSpMk id="103" creationId="{BC5030F9-E261-42F6-E16E-A04B6A3BD9EF}"/>
          </ac:grpSpMkLst>
        </pc:grpChg>
        <pc:grpChg chg="add mod">
          <ac:chgData name="Justina Ojom" userId="cbdaed7d-8d45-4372-a16a-f3f8900c2f45" providerId="ADAL" clId="{8B58EE74-A6A5-42C6-9AB3-F52FC267C7F5}" dt="2023-03-01T14:07:28.212" v="8092" actId="1076"/>
          <ac:grpSpMkLst>
            <pc:docMk/>
            <pc:sldMk cId="952156162" sldId="2937"/>
            <ac:grpSpMk id="106" creationId="{823255FF-8AB3-22B8-FCE2-7A80C537062F}"/>
          </ac:grpSpMkLst>
        </pc:grpChg>
        <pc:grpChg chg="add mod">
          <ac:chgData name="Justina Ojom" userId="cbdaed7d-8d45-4372-a16a-f3f8900c2f45" providerId="ADAL" clId="{8B58EE74-A6A5-42C6-9AB3-F52FC267C7F5}" dt="2023-03-01T14:07:28.212" v="8092" actId="1076"/>
          <ac:grpSpMkLst>
            <pc:docMk/>
            <pc:sldMk cId="952156162" sldId="2937"/>
            <ac:grpSpMk id="109" creationId="{56ADE595-ED6E-4ED9-A2C2-E5D543B7C980}"/>
          </ac:grpSpMkLst>
        </pc:grpChg>
        <pc:grpChg chg="add mod">
          <ac:chgData name="Justina Ojom" userId="cbdaed7d-8d45-4372-a16a-f3f8900c2f45" providerId="ADAL" clId="{8B58EE74-A6A5-42C6-9AB3-F52FC267C7F5}" dt="2023-03-01T14:06:09.091" v="8072" actId="571"/>
          <ac:grpSpMkLst>
            <pc:docMk/>
            <pc:sldMk cId="952156162" sldId="2937"/>
            <ac:grpSpMk id="114" creationId="{90815CFC-040A-2CAC-B057-1EC93101F55D}"/>
          </ac:grpSpMkLst>
        </pc:grpChg>
        <pc:grpChg chg="add del mod">
          <ac:chgData name="Justina Ojom" userId="cbdaed7d-8d45-4372-a16a-f3f8900c2f45" providerId="ADAL" clId="{8B58EE74-A6A5-42C6-9AB3-F52FC267C7F5}" dt="2023-03-01T14:06:57.938" v="8085" actId="478"/>
          <ac:grpSpMkLst>
            <pc:docMk/>
            <pc:sldMk cId="952156162" sldId="2937"/>
            <ac:grpSpMk id="118" creationId="{1E6BE08B-3EE6-F15E-07DC-2B242C1B0988}"/>
          </ac:grpSpMkLst>
        </pc:grpChg>
        <pc:graphicFrameChg chg="add del mod modGraphic">
          <ac:chgData name="Justina Ojom" userId="cbdaed7d-8d45-4372-a16a-f3f8900c2f45" providerId="ADAL" clId="{8B58EE74-A6A5-42C6-9AB3-F52FC267C7F5}" dt="2023-03-01T13:55:05.542" v="7849" actId="478"/>
          <ac:graphicFrameMkLst>
            <pc:docMk/>
            <pc:sldMk cId="952156162" sldId="2937"/>
            <ac:graphicFrameMk id="4" creationId="{F634D791-878F-4BA2-4E9C-2A13C5781430}"/>
          </ac:graphicFrameMkLst>
        </pc:graphicFrameChg>
        <pc:graphicFrameChg chg="add del mod">
          <ac:chgData name="Justina Ojom" userId="cbdaed7d-8d45-4372-a16a-f3f8900c2f45" providerId="ADAL" clId="{8B58EE74-A6A5-42C6-9AB3-F52FC267C7F5}" dt="2023-03-01T13:55:05.542" v="7849" actId="478"/>
          <ac:graphicFrameMkLst>
            <pc:docMk/>
            <pc:sldMk cId="952156162" sldId="2937"/>
            <ac:graphicFrameMk id="16" creationId="{3198D688-F65F-0DA6-A7D0-5F65FACB5A68}"/>
          </ac:graphicFrameMkLst>
        </pc:graphicFrameChg>
        <pc:cxnChg chg="add del">
          <ac:chgData name="Justina Ojom" userId="cbdaed7d-8d45-4372-a16a-f3f8900c2f45" providerId="ADAL" clId="{8B58EE74-A6A5-42C6-9AB3-F52FC267C7F5}" dt="2023-03-01T13:57:05.226" v="7890" actId="11529"/>
          <ac:cxnSpMkLst>
            <pc:docMk/>
            <pc:sldMk cId="952156162" sldId="2937"/>
            <ac:cxnSpMk id="57" creationId="{7B7ACE7A-E235-7BA1-3709-DEC8AC38C9C1}"/>
          </ac:cxnSpMkLst>
        </pc:cxnChg>
        <pc:cxnChg chg="add mod">
          <ac:chgData name="Justina Ojom" userId="cbdaed7d-8d45-4372-a16a-f3f8900c2f45" providerId="ADAL" clId="{8B58EE74-A6A5-42C6-9AB3-F52FC267C7F5}" dt="2023-03-01T14:07:28.212" v="8092" actId="1076"/>
          <ac:cxnSpMkLst>
            <pc:docMk/>
            <pc:sldMk cId="952156162" sldId="2937"/>
            <ac:cxnSpMk id="59" creationId="{1FEEFAC9-63C2-7A63-D643-7DAD03528B84}"/>
          </ac:cxnSpMkLst>
        </pc:cxnChg>
        <pc:cxnChg chg="add mod">
          <ac:chgData name="Justina Ojom" userId="cbdaed7d-8d45-4372-a16a-f3f8900c2f45" providerId="ADAL" clId="{8B58EE74-A6A5-42C6-9AB3-F52FC267C7F5}" dt="2023-03-01T14:07:28.212" v="8092" actId="1076"/>
          <ac:cxnSpMkLst>
            <pc:docMk/>
            <pc:sldMk cId="952156162" sldId="2937"/>
            <ac:cxnSpMk id="60" creationId="{57AB8899-6FF8-79AA-7DB4-872EFE2A342D}"/>
          </ac:cxnSpMkLst>
        </pc:cxnChg>
        <pc:cxnChg chg="add mod">
          <ac:chgData name="Justina Ojom" userId="cbdaed7d-8d45-4372-a16a-f3f8900c2f45" providerId="ADAL" clId="{8B58EE74-A6A5-42C6-9AB3-F52FC267C7F5}" dt="2023-03-01T14:07:28.212" v="8092" actId="1076"/>
          <ac:cxnSpMkLst>
            <pc:docMk/>
            <pc:sldMk cId="952156162" sldId="2937"/>
            <ac:cxnSpMk id="62" creationId="{C2C5BCEC-E745-D1A6-2B51-FB2CD593F8F3}"/>
          </ac:cxnSpMkLst>
        </pc:cxnChg>
        <pc:cxnChg chg="add mod">
          <ac:chgData name="Justina Ojom" userId="cbdaed7d-8d45-4372-a16a-f3f8900c2f45" providerId="ADAL" clId="{8B58EE74-A6A5-42C6-9AB3-F52FC267C7F5}" dt="2023-03-01T14:07:28.212" v="8092" actId="1076"/>
          <ac:cxnSpMkLst>
            <pc:docMk/>
            <pc:sldMk cId="952156162" sldId="2937"/>
            <ac:cxnSpMk id="64" creationId="{C3B02B6C-ADC3-E74B-E6F1-921FB56DF118}"/>
          </ac:cxnSpMkLst>
        </pc:cxnChg>
        <pc:cxnChg chg="add mod">
          <ac:chgData name="Justina Ojom" userId="cbdaed7d-8d45-4372-a16a-f3f8900c2f45" providerId="ADAL" clId="{8B58EE74-A6A5-42C6-9AB3-F52FC267C7F5}" dt="2023-03-01T14:07:28.212" v="8092" actId="1076"/>
          <ac:cxnSpMkLst>
            <pc:docMk/>
            <pc:sldMk cId="952156162" sldId="2937"/>
            <ac:cxnSpMk id="66" creationId="{292C1297-8A77-B09B-8F45-273AB954FB71}"/>
          </ac:cxnSpMkLst>
        </pc:cxnChg>
        <pc:cxnChg chg="add mod">
          <ac:chgData name="Justina Ojom" userId="cbdaed7d-8d45-4372-a16a-f3f8900c2f45" providerId="ADAL" clId="{8B58EE74-A6A5-42C6-9AB3-F52FC267C7F5}" dt="2023-03-01T14:07:28.212" v="8092" actId="1076"/>
          <ac:cxnSpMkLst>
            <pc:docMk/>
            <pc:sldMk cId="952156162" sldId="2937"/>
            <ac:cxnSpMk id="67" creationId="{3A296013-3F32-4779-C2DE-6E4D3025B414}"/>
          </ac:cxnSpMkLst>
        </pc:cxnChg>
        <pc:cxnChg chg="add mod">
          <ac:chgData name="Justina Ojom" userId="cbdaed7d-8d45-4372-a16a-f3f8900c2f45" providerId="ADAL" clId="{8B58EE74-A6A5-42C6-9AB3-F52FC267C7F5}" dt="2023-03-01T14:07:28.212" v="8092" actId="1076"/>
          <ac:cxnSpMkLst>
            <pc:docMk/>
            <pc:sldMk cId="952156162" sldId="2937"/>
            <ac:cxnSpMk id="69" creationId="{EB80DF08-EF71-ADC2-2887-C7FB2F729DED}"/>
          </ac:cxnSpMkLst>
        </pc:cxnChg>
        <pc:cxnChg chg="add mod">
          <ac:chgData name="Justina Ojom" userId="cbdaed7d-8d45-4372-a16a-f3f8900c2f45" providerId="ADAL" clId="{8B58EE74-A6A5-42C6-9AB3-F52FC267C7F5}" dt="2023-03-01T14:07:28.212" v="8092" actId="1076"/>
          <ac:cxnSpMkLst>
            <pc:docMk/>
            <pc:sldMk cId="952156162" sldId="2937"/>
            <ac:cxnSpMk id="71" creationId="{ACC17070-0097-7286-63A7-07ADCBDBDD44}"/>
          </ac:cxnSpMkLst>
        </pc:cxnChg>
        <pc:cxnChg chg="add del mod">
          <ac:chgData name="Justina Ojom" userId="cbdaed7d-8d45-4372-a16a-f3f8900c2f45" providerId="ADAL" clId="{8B58EE74-A6A5-42C6-9AB3-F52FC267C7F5}" dt="2023-03-01T14:01:15.320" v="7943" actId="478"/>
          <ac:cxnSpMkLst>
            <pc:docMk/>
            <pc:sldMk cId="952156162" sldId="2937"/>
            <ac:cxnSpMk id="83" creationId="{AE49980D-A901-3ECB-69E1-83D971D0F551}"/>
          </ac:cxnSpMkLst>
        </pc:cxnChg>
        <pc:cxnChg chg="add del mod">
          <ac:chgData name="Justina Ojom" userId="cbdaed7d-8d45-4372-a16a-f3f8900c2f45" providerId="ADAL" clId="{8B58EE74-A6A5-42C6-9AB3-F52FC267C7F5}" dt="2023-03-01T14:03:23.929" v="7980" actId="478"/>
          <ac:cxnSpMkLst>
            <pc:docMk/>
            <pc:sldMk cId="952156162" sldId="2937"/>
            <ac:cxnSpMk id="98" creationId="{0F66E576-8C5F-3F73-C9A9-BC0D9F1E032B}"/>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1T14:24:08.991" v="8094"/>
              <pc2:cmMkLst xmlns:pc2="http://schemas.microsoft.com/office/powerpoint/2019/9/main/command">
                <pc:docMk/>
                <pc:sldMk cId="952156162" sldId="2937"/>
                <pc2:cmMk id="{82B536E6-9096-487D-8A73-853A8995DC48}"/>
              </pc2:cmMkLst>
            </pc226:cmChg>
          </p:ext>
        </pc:extLst>
      </pc:sldChg>
      <pc:sldChg chg="addSp delSp modSp mod delCm modNotes modNotesTx">
        <pc:chgData name="Justina Ojom" userId="cbdaed7d-8d45-4372-a16a-f3f8900c2f45" providerId="ADAL" clId="{8B58EE74-A6A5-42C6-9AB3-F52FC267C7F5}" dt="2023-03-03T08:57:37.371" v="11183" actId="1038"/>
        <pc:sldMkLst>
          <pc:docMk/>
          <pc:sldMk cId="39871919" sldId="2940"/>
        </pc:sldMkLst>
        <pc:spChg chg="mod">
          <ac:chgData name="Justina Ojom" userId="cbdaed7d-8d45-4372-a16a-f3f8900c2f45" providerId="ADAL" clId="{8B58EE74-A6A5-42C6-9AB3-F52FC267C7F5}" dt="2023-03-01T13:30:58.464" v="7578" actId="2711"/>
          <ac:spMkLst>
            <pc:docMk/>
            <pc:sldMk cId="39871919" sldId="2940"/>
            <ac:spMk id="3" creationId="{243D39EC-3F4C-FDF1-FFF1-49017AF7C520}"/>
          </ac:spMkLst>
        </pc:spChg>
        <pc:spChg chg="mod">
          <ac:chgData name="Justina Ojom" userId="cbdaed7d-8d45-4372-a16a-f3f8900c2f45" providerId="ADAL" clId="{8B58EE74-A6A5-42C6-9AB3-F52FC267C7F5}" dt="2023-03-03T08:57:37.371" v="11183" actId="1038"/>
          <ac:spMkLst>
            <pc:docMk/>
            <pc:sldMk cId="39871919" sldId="2940"/>
            <ac:spMk id="4" creationId="{30F008EB-8176-514A-DAF5-2CD792FCAD12}"/>
          </ac:spMkLst>
        </pc:spChg>
        <pc:spChg chg="add mod">
          <ac:chgData name="Justina Ojom" userId="cbdaed7d-8d45-4372-a16a-f3f8900c2f45" providerId="ADAL" clId="{8B58EE74-A6A5-42C6-9AB3-F52FC267C7F5}" dt="2023-03-03T08:57:37.371" v="11183" actId="1038"/>
          <ac:spMkLst>
            <pc:docMk/>
            <pc:sldMk cId="39871919" sldId="2940"/>
            <ac:spMk id="5" creationId="{5BD77712-B41E-93C5-74AC-B8110BAA4A63}"/>
          </ac:spMkLst>
        </pc:spChg>
        <pc:spChg chg="del mod">
          <ac:chgData name="Justina Ojom" userId="cbdaed7d-8d45-4372-a16a-f3f8900c2f45" providerId="ADAL" clId="{8B58EE74-A6A5-42C6-9AB3-F52FC267C7F5}" dt="2023-03-02T11:47:03.906" v="10081" actId="478"/>
          <ac:spMkLst>
            <pc:docMk/>
            <pc:sldMk cId="39871919" sldId="2940"/>
            <ac:spMk id="6" creationId="{82661593-90EC-5D92-164C-838A9A6BB652}"/>
          </ac:spMkLst>
        </pc:spChg>
        <pc:spChg chg="add mod">
          <ac:chgData name="Justina Ojom" userId="cbdaed7d-8d45-4372-a16a-f3f8900c2f45" providerId="ADAL" clId="{8B58EE74-A6A5-42C6-9AB3-F52FC267C7F5}" dt="2023-03-03T08:57:37.371" v="11183" actId="1038"/>
          <ac:spMkLst>
            <pc:docMk/>
            <pc:sldMk cId="39871919" sldId="2940"/>
            <ac:spMk id="9" creationId="{30112B9C-2210-590B-7BD7-213AB33F2656}"/>
          </ac:spMkLst>
        </pc:spChg>
        <pc:picChg chg="mod">
          <ac:chgData name="Justina Ojom" userId="cbdaed7d-8d45-4372-a16a-f3f8900c2f45" providerId="ADAL" clId="{8B58EE74-A6A5-42C6-9AB3-F52FC267C7F5}" dt="2023-03-03T08:57:37.371" v="11183" actId="1038"/>
          <ac:picMkLst>
            <pc:docMk/>
            <pc:sldMk cId="39871919" sldId="2940"/>
            <ac:picMk id="7" creationId="{64213742-384A-1297-EEC9-A8C1C4C070A0}"/>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1:48:50.929" v="10173"/>
              <pc2:cmMkLst xmlns:pc2="http://schemas.microsoft.com/office/powerpoint/2019/9/main/command">
                <pc:docMk/>
                <pc:sldMk cId="39871919" sldId="2940"/>
                <pc2:cmMk id="{CBEB5BC2-E40B-4095-B9CA-1FF7A0625455}"/>
              </pc2:cmMkLst>
            </pc226:cmChg>
          </p:ext>
        </pc:extLst>
      </pc:sldChg>
      <pc:sldChg chg="addSp delSp modSp mod modNotes modNotesTx">
        <pc:chgData name="Justina Ojom" userId="cbdaed7d-8d45-4372-a16a-f3f8900c2f45" providerId="ADAL" clId="{8B58EE74-A6A5-42C6-9AB3-F52FC267C7F5}" dt="2023-03-03T08:53:32.261" v="11159" actId="1076"/>
        <pc:sldMkLst>
          <pc:docMk/>
          <pc:sldMk cId="3707510987" sldId="2941"/>
        </pc:sldMkLst>
        <pc:spChg chg="mod topLvl">
          <ac:chgData name="Justina Ojom" userId="cbdaed7d-8d45-4372-a16a-f3f8900c2f45" providerId="ADAL" clId="{8B58EE74-A6A5-42C6-9AB3-F52FC267C7F5}" dt="2023-03-03T08:52:38.940" v="11136" actId="478"/>
          <ac:spMkLst>
            <pc:docMk/>
            <pc:sldMk cId="3707510987" sldId="2941"/>
            <ac:spMk id="4" creationId="{614173D1-2ED2-AA17-8814-15B0C79C85B4}"/>
          </ac:spMkLst>
        </pc:spChg>
        <pc:spChg chg="mod">
          <ac:chgData name="Justina Ojom" userId="cbdaed7d-8d45-4372-a16a-f3f8900c2f45" providerId="ADAL" clId="{8B58EE74-A6A5-42C6-9AB3-F52FC267C7F5}" dt="2023-03-01T13:23:17.010" v="7527"/>
          <ac:spMkLst>
            <pc:docMk/>
            <pc:sldMk cId="3707510987" sldId="2941"/>
            <ac:spMk id="4" creationId="{F2939CE5-53EA-535A-9789-AF87561D47E8}"/>
          </ac:spMkLst>
        </pc:spChg>
        <pc:spChg chg="del mod">
          <ac:chgData name="Justina Ojom" userId="cbdaed7d-8d45-4372-a16a-f3f8900c2f45" providerId="ADAL" clId="{8B58EE74-A6A5-42C6-9AB3-F52FC267C7F5}" dt="2023-03-03T08:52:38.940" v="11136" actId="478"/>
          <ac:spMkLst>
            <pc:docMk/>
            <pc:sldMk cId="3707510987" sldId="2941"/>
            <ac:spMk id="5" creationId="{9C799FB0-5059-BECB-6F69-2806253DF06A}"/>
          </ac:spMkLst>
        </pc:spChg>
        <pc:spChg chg="del">
          <ac:chgData name="Justina Ojom" userId="cbdaed7d-8d45-4372-a16a-f3f8900c2f45" providerId="ADAL" clId="{8B58EE74-A6A5-42C6-9AB3-F52FC267C7F5}" dt="2023-03-01T13:23:16.829" v="7526" actId="478"/>
          <ac:spMkLst>
            <pc:docMk/>
            <pc:sldMk cId="3707510987" sldId="2941"/>
            <ac:spMk id="6" creationId="{259AD028-1B0A-759B-F889-6A0370E5BEFA}"/>
          </ac:spMkLst>
        </pc:spChg>
        <pc:spChg chg="del mod topLvl">
          <ac:chgData name="Justina Ojom" userId="cbdaed7d-8d45-4372-a16a-f3f8900c2f45" providerId="ADAL" clId="{8B58EE74-A6A5-42C6-9AB3-F52FC267C7F5}" dt="2023-03-03T08:52:38.940" v="11136" actId="478"/>
          <ac:spMkLst>
            <pc:docMk/>
            <pc:sldMk cId="3707510987" sldId="2941"/>
            <ac:spMk id="6" creationId="{B81DE623-EF9C-65AA-D39C-058562A60A7F}"/>
          </ac:spMkLst>
        </pc:spChg>
        <pc:spChg chg="add mod">
          <ac:chgData name="Justina Ojom" userId="cbdaed7d-8d45-4372-a16a-f3f8900c2f45" providerId="ADAL" clId="{8B58EE74-A6A5-42C6-9AB3-F52FC267C7F5}" dt="2023-03-03T08:53:29.062" v="11157" actId="164"/>
          <ac:spMkLst>
            <pc:docMk/>
            <pc:sldMk cId="3707510987" sldId="2941"/>
            <ac:spMk id="7" creationId="{61B0E880-E078-2E87-F12E-93F4D3965803}"/>
          </ac:spMkLst>
        </pc:spChg>
        <pc:spChg chg="add mod">
          <ac:chgData name="Justina Ojom" userId="cbdaed7d-8d45-4372-a16a-f3f8900c2f45" providerId="ADAL" clId="{8B58EE74-A6A5-42C6-9AB3-F52FC267C7F5}" dt="2023-03-03T08:53:29.062" v="11157" actId="164"/>
          <ac:spMkLst>
            <pc:docMk/>
            <pc:sldMk cId="3707510987" sldId="2941"/>
            <ac:spMk id="8" creationId="{19827DE2-5EC5-74DE-1F4C-A9A8A0430900}"/>
          </ac:spMkLst>
        </pc:spChg>
        <pc:spChg chg="add mod">
          <ac:chgData name="Justina Ojom" userId="cbdaed7d-8d45-4372-a16a-f3f8900c2f45" providerId="ADAL" clId="{8B58EE74-A6A5-42C6-9AB3-F52FC267C7F5}" dt="2023-03-03T08:53:29.062" v="11157" actId="164"/>
          <ac:spMkLst>
            <pc:docMk/>
            <pc:sldMk cId="3707510987" sldId="2941"/>
            <ac:spMk id="9" creationId="{24E7A709-D8FB-DCDA-DE54-BF2059B4CA7C}"/>
          </ac:spMkLst>
        </pc:spChg>
        <pc:spChg chg="add mod">
          <ac:chgData name="Justina Ojom" userId="cbdaed7d-8d45-4372-a16a-f3f8900c2f45" providerId="ADAL" clId="{8B58EE74-A6A5-42C6-9AB3-F52FC267C7F5}" dt="2023-03-03T08:53:29.062" v="11157" actId="164"/>
          <ac:spMkLst>
            <pc:docMk/>
            <pc:sldMk cId="3707510987" sldId="2941"/>
            <ac:spMk id="10" creationId="{FDD34F1C-71F9-5866-3059-D1391F1FD9C0}"/>
          </ac:spMkLst>
        </pc:spChg>
        <pc:spChg chg="mod">
          <ac:chgData name="Justina Ojom" userId="cbdaed7d-8d45-4372-a16a-f3f8900c2f45" providerId="ADAL" clId="{8B58EE74-A6A5-42C6-9AB3-F52FC267C7F5}" dt="2023-03-01T13:23:17.010" v="7527"/>
          <ac:spMkLst>
            <pc:docMk/>
            <pc:sldMk cId="3707510987" sldId="2941"/>
            <ac:spMk id="12" creationId="{EE95EE68-4A06-689C-DE1F-8AA775AE5665}"/>
          </ac:spMkLst>
        </pc:spChg>
        <pc:spChg chg="mod">
          <ac:chgData name="Justina Ojom" userId="cbdaed7d-8d45-4372-a16a-f3f8900c2f45" providerId="ADAL" clId="{8B58EE74-A6A5-42C6-9AB3-F52FC267C7F5}" dt="2023-03-01T13:23:17.010" v="7527"/>
          <ac:spMkLst>
            <pc:docMk/>
            <pc:sldMk cId="3707510987" sldId="2941"/>
            <ac:spMk id="13" creationId="{98FB5732-8683-E1A6-B3F3-87765098CB1B}"/>
          </ac:spMkLst>
        </pc:spChg>
        <pc:spChg chg="mod">
          <ac:chgData name="Justina Ojom" userId="cbdaed7d-8d45-4372-a16a-f3f8900c2f45" providerId="ADAL" clId="{8B58EE74-A6A5-42C6-9AB3-F52FC267C7F5}" dt="2023-03-01T13:23:17.010" v="7527"/>
          <ac:spMkLst>
            <pc:docMk/>
            <pc:sldMk cId="3707510987" sldId="2941"/>
            <ac:spMk id="14" creationId="{BFE3ECF5-5FFF-4019-6266-FF235D528AF2}"/>
          </ac:spMkLst>
        </pc:spChg>
        <pc:spChg chg="mod">
          <ac:chgData name="Justina Ojom" userId="cbdaed7d-8d45-4372-a16a-f3f8900c2f45" providerId="ADAL" clId="{8B58EE74-A6A5-42C6-9AB3-F52FC267C7F5}" dt="2023-03-01T13:23:17.010" v="7527"/>
          <ac:spMkLst>
            <pc:docMk/>
            <pc:sldMk cId="3707510987" sldId="2941"/>
            <ac:spMk id="15" creationId="{63A15666-347D-7402-122D-97D8D8EDC8C2}"/>
          </ac:spMkLst>
        </pc:spChg>
        <pc:spChg chg="mod">
          <ac:chgData name="Justina Ojom" userId="cbdaed7d-8d45-4372-a16a-f3f8900c2f45" providerId="ADAL" clId="{8B58EE74-A6A5-42C6-9AB3-F52FC267C7F5}" dt="2023-03-01T13:23:37.366" v="7530" actId="208"/>
          <ac:spMkLst>
            <pc:docMk/>
            <pc:sldMk cId="3707510987" sldId="2941"/>
            <ac:spMk id="17" creationId="{3DEE2932-E77D-DD92-2888-3491A3AA8901}"/>
          </ac:spMkLst>
        </pc:spChg>
        <pc:spChg chg="mod">
          <ac:chgData name="Justina Ojom" userId="cbdaed7d-8d45-4372-a16a-f3f8900c2f45" providerId="ADAL" clId="{8B58EE74-A6A5-42C6-9AB3-F52FC267C7F5}" dt="2023-03-03T08:52:34.430" v="11135" actId="20577"/>
          <ac:spMkLst>
            <pc:docMk/>
            <pc:sldMk cId="3707510987" sldId="2941"/>
            <ac:spMk id="19" creationId="{0EEF3DDD-A94A-4E5F-EBCE-0F316B9E58A6}"/>
          </ac:spMkLst>
        </pc:spChg>
        <pc:spChg chg="mod">
          <ac:chgData name="Justina Ojom" userId="cbdaed7d-8d45-4372-a16a-f3f8900c2f45" providerId="ADAL" clId="{8B58EE74-A6A5-42C6-9AB3-F52FC267C7F5}" dt="2023-03-01T13:23:45.150" v="7532" actId="207"/>
          <ac:spMkLst>
            <pc:docMk/>
            <pc:sldMk cId="3707510987" sldId="2941"/>
            <ac:spMk id="20" creationId="{6CE5FA41-E450-7A84-0FB9-E9C7FF57F66F}"/>
          </ac:spMkLst>
        </pc:spChg>
        <pc:grpChg chg="add del mod">
          <ac:chgData name="Justina Ojom" userId="cbdaed7d-8d45-4372-a16a-f3f8900c2f45" providerId="ADAL" clId="{8B58EE74-A6A5-42C6-9AB3-F52FC267C7F5}" dt="2023-03-01T13:23:18.713" v="7528"/>
          <ac:grpSpMkLst>
            <pc:docMk/>
            <pc:sldMk cId="3707510987" sldId="2941"/>
            <ac:grpSpMk id="2" creationId="{03330CF4-323C-A0F1-5125-38DA6E9EE2AC}"/>
          </ac:grpSpMkLst>
        </pc:grpChg>
        <pc:grpChg chg="add del mod">
          <ac:chgData name="Justina Ojom" userId="cbdaed7d-8d45-4372-a16a-f3f8900c2f45" providerId="ADAL" clId="{8B58EE74-A6A5-42C6-9AB3-F52FC267C7F5}" dt="2023-03-03T08:52:38.940" v="11136" actId="478"/>
          <ac:grpSpMkLst>
            <pc:docMk/>
            <pc:sldMk cId="3707510987" sldId="2941"/>
            <ac:grpSpMk id="2" creationId="{1844D07E-C380-5CCC-6A01-BDD79AF8C948}"/>
          </ac:grpSpMkLst>
        </pc:grpChg>
        <pc:grpChg chg="mod">
          <ac:chgData name="Justina Ojom" userId="cbdaed7d-8d45-4372-a16a-f3f8900c2f45" providerId="ADAL" clId="{8B58EE74-A6A5-42C6-9AB3-F52FC267C7F5}" dt="2023-03-01T13:23:17.010" v="7527"/>
          <ac:grpSpMkLst>
            <pc:docMk/>
            <pc:sldMk cId="3707510987" sldId="2941"/>
            <ac:grpSpMk id="5" creationId="{0FA81D21-5E8D-908F-44B3-1C3AA315707C}"/>
          </ac:grpSpMkLst>
        </pc:grpChg>
        <pc:grpChg chg="del">
          <ac:chgData name="Justina Ojom" userId="cbdaed7d-8d45-4372-a16a-f3f8900c2f45" providerId="ADAL" clId="{8B58EE74-A6A5-42C6-9AB3-F52FC267C7F5}" dt="2023-03-01T13:23:16.829" v="7526" actId="478"/>
          <ac:grpSpMkLst>
            <pc:docMk/>
            <pc:sldMk cId="3707510987" sldId="2941"/>
            <ac:grpSpMk id="7" creationId="{59327F7D-5A23-AE56-321C-026043CD6C60}"/>
          </ac:grpSpMkLst>
        </pc:grpChg>
        <pc:grpChg chg="mod">
          <ac:chgData name="Justina Ojom" userId="cbdaed7d-8d45-4372-a16a-f3f8900c2f45" providerId="ADAL" clId="{8B58EE74-A6A5-42C6-9AB3-F52FC267C7F5}" dt="2023-03-01T13:23:17.010" v="7527"/>
          <ac:grpSpMkLst>
            <pc:docMk/>
            <pc:sldMk cId="3707510987" sldId="2941"/>
            <ac:grpSpMk id="11" creationId="{BE35BEE3-28EE-9BB2-9B87-5AD74322DAC5}"/>
          </ac:grpSpMkLst>
        </pc:grpChg>
        <pc:grpChg chg="add mod">
          <ac:chgData name="Justina Ojom" userId="cbdaed7d-8d45-4372-a16a-f3f8900c2f45" providerId="ADAL" clId="{8B58EE74-A6A5-42C6-9AB3-F52FC267C7F5}" dt="2023-03-01T13:23:31.636" v="7529"/>
          <ac:grpSpMkLst>
            <pc:docMk/>
            <pc:sldMk cId="3707510987" sldId="2941"/>
            <ac:grpSpMk id="16" creationId="{D558150F-336A-E81E-03BA-7247A74309AF}"/>
          </ac:grpSpMkLst>
        </pc:grpChg>
        <pc:grpChg chg="mod">
          <ac:chgData name="Justina Ojom" userId="cbdaed7d-8d45-4372-a16a-f3f8900c2f45" providerId="ADAL" clId="{8B58EE74-A6A5-42C6-9AB3-F52FC267C7F5}" dt="2023-03-01T13:23:31.636" v="7529"/>
          <ac:grpSpMkLst>
            <pc:docMk/>
            <pc:sldMk cId="3707510987" sldId="2941"/>
            <ac:grpSpMk id="18" creationId="{9D07C473-6041-40C8-6D3F-C7F8772B9147}"/>
          </ac:grpSpMkLst>
        </pc:grpChg>
        <pc:grpChg chg="add mod">
          <ac:chgData name="Justina Ojom" userId="cbdaed7d-8d45-4372-a16a-f3f8900c2f45" providerId="ADAL" clId="{8B58EE74-A6A5-42C6-9AB3-F52FC267C7F5}" dt="2023-03-03T08:53:32.261" v="11159" actId="1076"/>
          <ac:grpSpMkLst>
            <pc:docMk/>
            <pc:sldMk cId="3707510987" sldId="2941"/>
            <ac:grpSpMk id="25" creationId="{9EBD2CBB-F2AE-BD98-8E46-D1CE6DDDE58B}"/>
          </ac:grpSpMkLst>
        </pc:grpChg>
        <pc:picChg chg="del">
          <ac:chgData name="Justina Ojom" userId="cbdaed7d-8d45-4372-a16a-f3f8900c2f45" providerId="ADAL" clId="{8B58EE74-A6A5-42C6-9AB3-F52FC267C7F5}" dt="2023-03-02T12:20:21.596" v="10618" actId="478"/>
          <ac:picMkLst>
            <pc:docMk/>
            <pc:sldMk cId="3707510987" sldId="2941"/>
            <ac:picMk id="10" creationId="{AEA9164E-D5CA-6BDB-3375-AC75D43DD604}"/>
          </ac:picMkLst>
        </pc:picChg>
        <pc:cxnChg chg="add mod">
          <ac:chgData name="Justina Ojom" userId="cbdaed7d-8d45-4372-a16a-f3f8900c2f45" providerId="ADAL" clId="{8B58EE74-A6A5-42C6-9AB3-F52FC267C7F5}" dt="2023-03-03T08:53:29.062" v="11157" actId="164"/>
          <ac:cxnSpMkLst>
            <pc:docMk/>
            <pc:sldMk cId="3707510987" sldId="2941"/>
            <ac:cxnSpMk id="12" creationId="{8C44E516-A99D-6C9B-6D27-BF6E9E57CEBD}"/>
          </ac:cxnSpMkLst>
        </pc:cxnChg>
        <pc:cxnChg chg="add mod">
          <ac:chgData name="Justina Ojom" userId="cbdaed7d-8d45-4372-a16a-f3f8900c2f45" providerId="ADAL" clId="{8B58EE74-A6A5-42C6-9AB3-F52FC267C7F5}" dt="2023-03-03T08:53:29.062" v="11157" actId="164"/>
          <ac:cxnSpMkLst>
            <pc:docMk/>
            <pc:sldMk cId="3707510987" sldId="2941"/>
            <ac:cxnSpMk id="13" creationId="{626B9980-BCE1-F93C-60EE-4BB86A6E69F6}"/>
          </ac:cxnSpMkLst>
        </pc:cxnChg>
        <pc:cxnChg chg="add mod">
          <ac:chgData name="Justina Ojom" userId="cbdaed7d-8d45-4372-a16a-f3f8900c2f45" providerId="ADAL" clId="{8B58EE74-A6A5-42C6-9AB3-F52FC267C7F5}" dt="2023-03-03T08:53:29.062" v="11157" actId="164"/>
          <ac:cxnSpMkLst>
            <pc:docMk/>
            <pc:sldMk cId="3707510987" sldId="2941"/>
            <ac:cxnSpMk id="21" creationId="{EA025DCB-D40C-56D9-4F55-AD5CD8ECC238}"/>
          </ac:cxnSpMkLst>
        </pc:cxnChg>
      </pc:sldChg>
      <pc:sldChg chg="addSp delSp modSp mod delCm modNotes modNotesTx">
        <pc:chgData name="Justina Ojom" userId="cbdaed7d-8d45-4372-a16a-f3f8900c2f45" providerId="ADAL" clId="{8B58EE74-A6A5-42C6-9AB3-F52FC267C7F5}" dt="2023-03-01T14:28:58.614" v="8166"/>
        <pc:sldMkLst>
          <pc:docMk/>
          <pc:sldMk cId="2444451915" sldId="2942"/>
        </pc:sldMkLst>
        <pc:spChg chg="mod">
          <ac:chgData name="Justina Ojom" userId="cbdaed7d-8d45-4372-a16a-f3f8900c2f45" providerId="ADAL" clId="{8B58EE74-A6A5-42C6-9AB3-F52FC267C7F5}" dt="2023-03-01T14:25:26.166" v="8104"/>
          <ac:spMkLst>
            <pc:docMk/>
            <pc:sldMk cId="2444451915" sldId="2942"/>
            <ac:spMk id="2" creationId="{DC427B51-B450-8A8F-B8F7-AAF845A8FE80}"/>
          </ac:spMkLst>
        </pc:spChg>
        <pc:spChg chg="add del mod">
          <ac:chgData name="Justina Ojom" userId="cbdaed7d-8d45-4372-a16a-f3f8900c2f45" providerId="ADAL" clId="{8B58EE74-A6A5-42C6-9AB3-F52FC267C7F5}" dt="2023-03-01T14:28:27.201" v="8156" actId="478"/>
          <ac:spMkLst>
            <pc:docMk/>
            <pc:sldMk cId="2444451915" sldId="2942"/>
            <ac:spMk id="5" creationId="{67E98EB4-D2E2-7A8F-A57F-18305E4CEB5E}"/>
          </ac:spMkLst>
        </pc:spChg>
        <pc:spChg chg="add mod">
          <ac:chgData name="Justina Ojom" userId="cbdaed7d-8d45-4372-a16a-f3f8900c2f45" providerId="ADAL" clId="{8B58EE74-A6A5-42C6-9AB3-F52FC267C7F5}" dt="2023-03-01T14:28:43.815" v="8164" actId="113"/>
          <ac:spMkLst>
            <pc:docMk/>
            <pc:sldMk cId="2444451915" sldId="2942"/>
            <ac:spMk id="7" creationId="{95D3B29D-BD8C-C873-9980-A77D7C1CB6DB}"/>
          </ac:spMkLst>
        </pc:spChg>
        <pc:spChg chg="del mod">
          <ac:chgData name="Justina Ojom" userId="cbdaed7d-8d45-4372-a16a-f3f8900c2f45" providerId="ADAL" clId="{8B58EE74-A6A5-42C6-9AB3-F52FC267C7F5}" dt="2023-03-01T14:27:05.728" v="8140" actId="478"/>
          <ac:spMkLst>
            <pc:docMk/>
            <pc:sldMk cId="2444451915" sldId="2942"/>
            <ac:spMk id="8" creationId="{D718E533-8E56-5E57-D284-1773D54B9734}"/>
          </ac:spMkLst>
        </pc:spChg>
        <pc:spChg chg="del mod">
          <ac:chgData name="Justina Ojom" userId="cbdaed7d-8d45-4372-a16a-f3f8900c2f45" providerId="ADAL" clId="{8B58EE74-A6A5-42C6-9AB3-F52FC267C7F5}" dt="2023-03-01T14:24:15.536" v="8096" actId="478"/>
          <ac:spMkLst>
            <pc:docMk/>
            <pc:sldMk cId="2444451915" sldId="2942"/>
            <ac:spMk id="9" creationId="{931CF635-600E-2468-6DE1-BF1BB7A9611F}"/>
          </ac:spMkLst>
        </pc:spChg>
        <pc:spChg chg="add mod">
          <ac:chgData name="Justina Ojom" userId="cbdaed7d-8d45-4372-a16a-f3f8900c2f45" providerId="ADAL" clId="{8B58EE74-A6A5-42C6-9AB3-F52FC267C7F5}" dt="2023-03-01T14:28:42.766" v="8163" actId="113"/>
          <ac:spMkLst>
            <pc:docMk/>
            <pc:sldMk cId="2444451915" sldId="2942"/>
            <ac:spMk id="10" creationId="{CAF2D015-5087-D15A-4397-7F64F0C7E865}"/>
          </ac:spMkLst>
        </pc:spChg>
        <pc:spChg chg="add mod">
          <ac:chgData name="Justina Ojom" userId="cbdaed7d-8d45-4372-a16a-f3f8900c2f45" providerId="ADAL" clId="{8B58EE74-A6A5-42C6-9AB3-F52FC267C7F5}" dt="2023-03-01T14:28:46.409" v="8165" actId="113"/>
          <ac:spMkLst>
            <pc:docMk/>
            <pc:sldMk cId="2444451915" sldId="2942"/>
            <ac:spMk id="11" creationId="{FE94381A-AB0A-BF1A-E04C-1745799B4577}"/>
          </ac:spMkLst>
        </pc:spChg>
        <pc:spChg chg="add mod">
          <ac:chgData name="Justina Ojom" userId="cbdaed7d-8d45-4372-a16a-f3f8900c2f45" providerId="ADAL" clId="{8B58EE74-A6A5-42C6-9AB3-F52FC267C7F5}" dt="2023-03-01T14:28:39.731" v="8161" actId="113"/>
          <ac:spMkLst>
            <pc:docMk/>
            <pc:sldMk cId="2444451915" sldId="2942"/>
            <ac:spMk id="12" creationId="{B378E25A-C765-D101-EFAE-4D0AC210B46C}"/>
          </ac:spMkLst>
        </pc:spChg>
        <pc:spChg chg="add mod">
          <ac:chgData name="Justina Ojom" userId="cbdaed7d-8d45-4372-a16a-f3f8900c2f45" providerId="ADAL" clId="{8B58EE74-A6A5-42C6-9AB3-F52FC267C7F5}" dt="2023-03-01T14:28:38.777" v="8160" actId="113"/>
          <ac:spMkLst>
            <pc:docMk/>
            <pc:sldMk cId="2444451915" sldId="2942"/>
            <ac:spMk id="13" creationId="{8905CBA7-468F-1B60-D3D6-F82C5FFF2F64}"/>
          </ac:spMkLst>
        </pc:spChg>
        <pc:spChg chg="add mod">
          <ac:chgData name="Justina Ojom" userId="cbdaed7d-8d45-4372-a16a-f3f8900c2f45" providerId="ADAL" clId="{8B58EE74-A6A5-42C6-9AB3-F52FC267C7F5}" dt="2023-03-01T14:28:37.765" v="8159" actId="113"/>
          <ac:spMkLst>
            <pc:docMk/>
            <pc:sldMk cId="2444451915" sldId="2942"/>
            <ac:spMk id="14" creationId="{ED80A660-C68D-6F5D-1C19-7F229BD95D84}"/>
          </ac:spMkLst>
        </pc:spChg>
        <pc:spChg chg="add mod">
          <ac:chgData name="Justina Ojom" userId="cbdaed7d-8d45-4372-a16a-f3f8900c2f45" providerId="ADAL" clId="{8B58EE74-A6A5-42C6-9AB3-F52FC267C7F5}" dt="2023-03-01T14:28:33.165" v="8158" actId="1076"/>
          <ac:spMkLst>
            <pc:docMk/>
            <pc:sldMk cId="2444451915" sldId="2942"/>
            <ac:spMk id="16" creationId="{7D1C214B-89E7-DAD4-62FB-458284FD65AC}"/>
          </ac:spMkLst>
        </pc:spChg>
        <pc:spChg chg="add mod">
          <ac:chgData name="Justina Ojom" userId="cbdaed7d-8d45-4372-a16a-f3f8900c2f45" providerId="ADAL" clId="{8B58EE74-A6A5-42C6-9AB3-F52FC267C7F5}" dt="2023-03-01T14:28:33.165" v="8158" actId="1076"/>
          <ac:spMkLst>
            <pc:docMk/>
            <pc:sldMk cId="2444451915" sldId="2942"/>
            <ac:spMk id="17" creationId="{7141E8FD-EDAA-59B4-9C59-D829DC9C0393}"/>
          </ac:spMkLst>
        </pc:spChg>
        <pc:spChg chg="add mod">
          <ac:chgData name="Justina Ojom" userId="cbdaed7d-8d45-4372-a16a-f3f8900c2f45" providerId="ADAL" clId="{8B58EE74-A6A5-42C6-9AB3-F52FC267C7F5}" dt="2023-03-01T14:28:33.165" v="8158" actId="1076"/>
          <ac:spMkLst>
            <pc:docMk/>
            <pc:sldMk cId="2444451915" sldId="2942"/>
            <ac:spMk id="18" creationId="{089253F7-5541-1661-FF02-47205328EA1C}"/>
          </ac:spMkLst>
        </pc:spChg>
        <pc:spChg chg="add mod">
          <ac:chgData name="Justina Ojom" userId="cbdaed7d-8d45-4372-a16a-f3f8900c2f45" providerId="ADAL" clId="{8B58EE74-A6A5-42C6-9AB3-F52FC267C7F5}" dt="2023-03-01T14:28:33.165" v="8158" actId="1076"/>
          <ac:spMkLst>
            <pc:docMk/>
            <pc:sldMk cId="2444451915" sldId="2942"/>
            <ac:spMk id="19" creationId="{C717156E-358E-9007-E17B-43E26D121578}"/>
          </ac:spMkLst>
        </pc:spChg>
        <pc:spChg chg="add mod">
          <ac:chgData name="Justina Ojom" userId="cbdaed7d-8d45-4372-a16a-f3f8900c2f45" providerId="ADAL" clId="{8B58EE74-A6A5-42C6-9AB3-F52FC267C7F5}" dt="2023-03-01T14:28:33.165" v="8158" actId="1076"/>
          <ac:spMkLst>
            <pc:docMk/>
            <pc:sldMk cId="2444451915" sldId="2942"/>
            <ac:spMk id="20" creationId="{BB01B887-6B37-944F-B9EE-ACCA5A4A0340}"/>
          </ac:spMkLst>
        </pc:spChg>
        <pc:spChg chg="add mod">
          <ac:chgData name="Justina Ojom" userId="cbdaed7d-8d45-4372-a16a-f3f8900c2f45" providerId="ADAL" clId="{8B58EE74-A6A5-42C6-9AB3-F52FC267C7F5}" dt="2023-03-01T14:28:33.165" v="8158" actId="1076"/>
          <ac:spMkLst>
            <pc:docMk/>
            <pc:sldMk cId="2444451915" sldId="2942"/>
            <ac:spMk id="21" creationId="{2E330690-3159-0D73-A24B-913ADFDA8EE6}"/>
          </ac:spMkLst>
        </pc:spChg>
        <pc:grpChg chg="add mod">
          <ac:chgData name="Justina Ojom" userId="cbdaed7d-8d45-4372-a16a-f3f8900c2f45" providerId="ADAL" clId="{8B58EE74-A6A5-42C6-9AB3-F52FC267C7F5}" dt="2023-03-01T14:28:33.165" v="8158" actId="1076"/>
          <ac:grpSpMkLst>
            <pc:docMk/>
            <pc:sldMk cId="2444451915" sldId="2942"/>
            <ac:grpSpMk id="15" creationId="{1180D79F-8735-2FE5-84DD-599560A4D54F}"/>
          </ac:grpSpMkLst>
        </pc:grpChg>
        <pc:cxnChg chg="add mod">
          <ac:chgData name="Justina Ojom" userId="cbdaed7d-8d45-4372-a16a-f3f8900c2f45" providerId="ADAL" clId="{8B58EE74-A6A5-42C6-9AB3-F52FC267C7F5}" dt="2023-03-01T14:28:33.165" v="8158" actId="1076"/>
          <ac:cxnSpMkLst>
            <pc:docMk/>
            <pc:sldMk cId="2444451915" sldId="2942"/>
            <ac:cxnSpMk id="4" creationId="{D2C6A671-6F64-0C4F-AD90-0334095C97BF}"/>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1T14:28:58.614" v="8166"/>
              <pc2:cmMkLst xmlns:pc2="http://schemas.microsoft.com/office/powerpoint/2019/9/main/command">
                <pc:docMk/>
                <pc:sldMk cId="2444451915" sldId="2942"/>
                <pc2:cmMk id="{A705621C-1D5C-4866-9FA3-D67608FC2378}"/>
              </pc2:cmMkLst>
            </pc226:cmChg>
          </p:ext>
        </pc:extLst>
      </pc:sldChg>
      <pc:sldChg chg="addSp delSp modSp mod modNotes modNotesTx">
        <pc:chgData name="Justina Ojom" userId="cbdaed7d-8d45-4372-a16a-f3f8900c2f45" providerId="ADAL" clId="{8B58EE74-A6A5-42C6-9AB3-F52FC267C7F5}" dt="2023-03-02T09:18:20.776" v="8571" actId="1076"/>
        <pc:sldMkLst>
          <pc:docMk/>
          <pc:sldMk cId="1841425891" sldId="2947"/>
        </pc:sldMkLst>
        <pc:spChg chg="mod">
          <ac:chgData name="Justina Ojom" userId="cbdaed7d-8d45-4372-a16a-f3f8900c2f45" providerId="ADAL" clId="{8B58EE74-A6A5-42C6-9AB3-F52FC267C7F5}" dt="2023-03-01T13:28:27.848" v="7544" actId="2711"/>
          <ac:spMkLst>
            <pc:docMk/>
            <pc:sldMk cId="1841425891" sldId="2947"/>
            <ac:spMk id="2" creationId="{56C18524-EA22-17CC-BAD5-473B1D280B2F}"/>
          </ac:spMkLst>
        </pc:spChg>
        <pc:spChg chg="mod">
          <ac:chgData name="Justina Ojom" userId="cbdaed7d-8d45-4372-a16a-f3f8900c2f45" providerId="ADAL" clId="{8B58EE74-A6A5-42C6-9AB3-F52FC267C7F5}" dt="2023-03-01T15:12:15.063" v="8509" actId="207"/>
          <ac:spMkLst>
            <pc:docMk/>
            <pc:sldMk cId="1841425891" sldId="2947"/>
            <ac:spMk id="3" creationId="{C3F43B51-9E63-75FB-A059-609A763771EA}"/>
          </ac:spMkLst>
        </pc:spChg>
        <pc:spChg chg="mod">
          <ac:chgData name="Justina Ojom" userId="cbdaed7d-8d45-4372-a16a-f3f8900c2f45" providerId="ADAL" clId="{8B58EE74-A6A5-42C6-9AB3-F52FC267C7F5}" dt="2023-03-01T15:12:15.063" v="8509" actId="207"/>
          <ac:spMkLst>
            <pc:docMk/>
            <pc:sldMk cId="1841425891" sldId="2947"/>
            <ac:spMk id="5" creationId="{E2E2399A-F10D-5299-B40B-6A3D90B4FFEF}"/>
          </ac:spMkLst>
        </pc:spChg>
        <pc:spChg chg="mod">
          <ac:chgData name="Justina Ojom" userId="cbdaed7d-8d45-4372-a16a-f3f8900c2f45" providerId="ADAL" clId="{8B58EE74-A6A5-42C6-9AB3-F52FC267C7F5}" dt="2023-03-01T15:12:15.063" v="8509" actId="207"/>
          <ac:spMkLst>
            <pc:docMk/>
            <pc:sldMk cId="1841425891" sldId="2947"/>
            <ac:spMk id="6" creationId="{9085AEB6-32CC-2E83-9F2F-53CF374B3671}"/>
          </ac:spMkLst>
        </pc:spChg>
        <pc:spChg chg="mod">
          <ac:chgData name="Justina Ojom" userId="cbdaed7d-8d45-4372-a16a-f3f8900c2f45" providerId="ADAL" clId="{8B58EE74-A6A5-42C6-9AB3-F52FC267C7F5}" dt="2023-03-01T15:12:15.063" v="8509" actId="207"/>
          <ac:spMkLst>
            <pc:docMk/>
            <pc:sldMk cId="1841425891" sldId="2947"/>
            <ac:spMk id="7" creationId="{41AA5284-A350-7EDB-0BDF-4B7A7A949D94}"/>
          </ac:spMkLst>
        </pc:spChg>
        <pc:spChg chg="mod">
          <ac:chgData name="Justina Ojom" userId="cbdaed7d-8d45-4372-a16a-f3f8900c2f45" providerId="ADAL" clId="{8B58EE74-A6A5-42C6-9AB3-F52FC267C7F5}" dt="2023-03-01T15:12:04.180" v="8507" actId="208"/>
          <ac:spMkLst>
            <pc:docMk/>
            <pc:sldMk cId="1841425891" sldId="2947"/>
            <ac:spMk id="8" creationId="{EE7B982E-9E69-BEC2-4212-3F82083902B6}"/>
          </ac:spMkLst>
        </pc:spChg>
        <pc:spChg chg="mod">
          <ac:chgData name="Justina Ojom" userId="cbdaed7d-8d45-4372-a16a-f3f8900c2f45" providerId="ADAL" clId="{8B58EE74-A6A5-42C6-9AB3-F52FC267C7F5}" dt="2023-03-01T15:12:15.063" v="8509" actId="207"/>
          <ac:spMkLst>
            <pc:docMk/>
            <pc:sldMk cId="1841425891" sldId="2947"/>
            <ac:spMk id="9" creationId="{9B37E94A-3DEC-72D1-537F-90CE4AF34D58}"/>
          </ac:spMkLst>
        </pc:spChg>
        <pc:spChg chg="mod">
          <ac:chgData name="Justina Ojom" userId="cbdaed7d-8d45-4372-a16a-f3f8900c2f45" providerId="ADAL" clId="{8B58EE74-A6A5-42C6-9AB3-F52FC267C7F5}" dt="2023-03-01T15:12:15.063" v="8509" actId="207"/>
          <ac:spMkLst>
            <pc:docMk/>
            <pc:sldMk cId="1841425891" sldId="2947"/>
            <ac:spMk id="10" creationId="{5EDA0D61-B827-0E65-4882-AA81DD8B58F7}"/>
          </ac:spMkLst>
        </pc:spChg>
        <pc:spChg chg="mod">
          <ac:chgData name="Justina Ojom" userId="cbdaed7d-8d45-4372-a16a-f3f8900c2f45" providerId="ADAL" clId="{8B58EE74-A6A5-42C6-9AB3-F52FC267C7F5}" dt="2023-03-01T15:12:15.063" v="8509" actId="207"/>
          <ac:spMkLst>
            <pc:docMk/>
            <pc:sldMk cId="1841425891" sldId="2947"/>
            <ac:spMk id="11" creationId="{0494750E-1318-BD64-1791-BF68E8A69F6E}"/>
          </ac:spMkLst>
        </pc:spChg>
        <pc:spChg chg="add mod ord">
          <ac:chgData name="Justina Ojom" userId="cbdaed7d-8d45-4372-a16a-f3f8900c2f45" providerId="ADAL" clId="{8B58EE74-A6A5-42C6-9AB3-F52FC267C7F5}" dt="2023-03-01T15:12:10.097" v="8508" actId="1076"/>
          <ac:spMkLst>
            <pc:docMk/>
            <pc:sldMk cId="1841425891" sldId="2947"/>
            <ac:spMk id="14" creationId="{C5A3B61A-1A70-DB98-3765-A038C7184752}"/>
          </ac:spMkLst>
        </pc:spChg>
        <pc:picChg chg="del">
          <ac:chgData name="Justina Ojom" userId="cbdaed7d-8d45-4372-a16a-f3f8900c2f45" providerId="ADAL" clId="{8B58EE74-A6A5-42C6-9AB3-F52FC267C7F5}" dt="2023-03-01T15:06:38.573" v="8437" actId="478"/>
          <ac:picMkLst>
            <pc:docMk/>
            <pc:sldMk cId="1841425891" sldId="2947"/>
            <ac:picMk id="4" creationId="{093498CE-7225-DF0F-73BE-BBD122E2AB91}"/>
          </ac:picMkLst>
        </pc:picChg>
        <pc:picChg chg="add mod">
          <ac:chgData name="Justina Ojom" userId="cbdaed7d-8d45-4372-a16a-f3f8900c2f45" providerId="ADAL" clId="{8B58EE74-A6A5-42C6-9AB3-F52FC267C7F5}" dt="2023-03-02T09:18:20.776" v="8571" actId="1076"/>
          <ac:picMkLst>
            <pc:docMk/>
            <pc:sldMk cId="1841425891" sldId="2947"/>
            <ac:picMk id="4" creationId="{9EACE5C7-726C-3714-197E-6674C5B07BA7}"/>
          </ac:picMkLst>
        </pc:picChg>
        <pc:picChg chg="add del mod">
          <ac:chgData name="Justina Ojom" userId="cbdaed7d-8d45-4372-a16a-f3f8900c2f45" providerId="ADAL" clId="{8B58EE74-A6A5-42C6-9AB3-F52FC267C7F5}" dt="2023-03-02T09:18:16.231" v="8568" actId="478"/>
          <ac:picMkLst>
            <pc:docMk/>
            <pc:sldMk cId="1841425891" sldId="2947"/>
            <ac:picMk id="13" creationId="{FEA1C0E2-B481-F12C-978E-9271B5CED9D6}"/>
          </ac:picMkLst>
        </pc:picChg>
      </pc:sldChg>
      <pc:sldChg chg="addSp delSp modSp mod modNotes modNotesTx">
        <pc:chgData name="Justina Ojom" userId="cbdaed7d-8d45-4372-a16a-f3f8900c2f45" providerId="ADAL" clId="{8B58EE74-A6A5-42C6-9AB3-F52FC267C7F5}" dt="2023-03-02T09:16:04.679" v="8528" actId="931"/>
        <pc:sldMkLst>
          <pc:docMk/>
          <pc:sldMk cId="67719645" sldId="2948"/>
        </pc:sldMkLst>
        <pc:spChg chg="mod">
          <ac:chgData name="Justina Ojom" userId="cbdaed7d-8d45-4372-a16a-f3f8900c2f45" providerId="ADAL" clId="{8B58EE74-A6A5-42C6-9AB3-F52FC267C7F5}" dt="2023-03-01T13:28:35.509" v="7546" actId="2711"/>
          <ac:spMkLst>
            <pc:docMk/>
            <pc:sldMk cId="67719645" sldId="2948"/>
            <ac:spMk id="2" creationId="{56C18524-EA22-17CC-BAD5-473B1D280B2F}"/>
          </ac:spMkLst>
        </pc:spChg>
        <pc:spChg chg="mod">
          <ac:chgData name="Justina Ojom" userId="cbdaed7d-8d45-4372-a16a-f3f8900c2f45" providerId="ADAL" clId="{8B58EE74-A6A5-42C6-9AB3-F52FC267C7F5}" dt="2023-03-01T15:14:12.189" v="8512" actId="208"/>
          <ac:spMkLst>
            <pc:docMk/>
            <pc:sldMk cId="67719645" sldId="2948"/>
            <ac:spMk id="3" creationId="{C3F43B51-9E63-75FB-A059-609A763771EA}"/>
          </ac:spMkLst>
        </pc:spChg>
        <pc:spChg chg="add mod ord">
          <ac:chgData name="Justina Ojom" userId="cbdaed7d-8d45-4372-a16a-f3f8900c2f45" providerId="ADAL" clId="{8B58EE74-A6A5-42C6-9AB3-F52FC267C7F5}" dt="2023-03-01T15:14:17.150" v="8514" actId="167"/>
          <ac:spMkLst>
            <pc:docMk/>
            <pc:sldMk cId="67719645" sldId="2948"/>
            <ac:spMk id="4" creationId="{27C1C8D3-78F4-CB32-6693-22723E87B5C7}"/>
          </ac:spMkLst>
        </pc:spChg>
        <pc:spChg chg="mod">
          <ac:chgData name="Justina Ojom" userId="cbdaed7d-8d45-4372-a16a-f3f8900c2f45" providerId="ADAL" clId="{8B58EE74-A6A5-42C6-9AB3-F52FC267C7F5}" dt="2023-03-01T15:14:12.189" v="8512" actId="208"/>
          <ac:spMkLst>
            <pc:docMk/>
            <pc:sldMk cId="67719645" sldId="2948"/>
            <ac:spMk id="5" creationId="{E2E2399A-F10D-5299-B40B-6A3D90B4FFEF}"/>
          </ac:spMkLst>
        </pc:spChg>
        <pc:spChg chg="mod">
          <ac:chgData name="Justina Ojom" userId="cbdaed7d-8d45-4372-a16a-f3f8900c2f45" providerId="ADAL" clId="{8B58EE74-A6A5-42C6-9AB3-F52FC267C7F5}" dt="2023-03-01T15:14:12.189" v="8512" actId="208"/>
          <ac:spMkLst>
            <pc:docMk/>
            <pc:sldMk cId="67719645" sldId="2948"/>
            <ac:spMk id="6" creationId="{9085AEB6-32CC-2E83-9F2F-53CF374B3671}"/>
          </ac:spMkLst>
        </pc:spChg>
        <pc:spChg chg="mod">
          <ac:chgData name="Justina Ojom" userId="cbdaed7d-8d45-4372-a16a-f3f8900c2f45" providerId="ADAL" clId="{8B58EE74-A6A5-42C6-9AB3-F52FC267C7F5}" dt="2023-03-01T15:14:12.189" v="8512" actId="208"/>
          <ac:spMkLst>
            <pc:docMk/>
            <pc:sldMk cId="67719645" sldId="2948"/>
            <ac:spMk id="8" creationId="{EE7B982E-9E69-BEC2-4212-3F82083902B6}"/>
          </ac:spMkLst>
        </pc:spChg>
        <pc:spChg chg="mod">
          <ac:chgData name="Justina Ojom" userId="cbdaed7d-8d45-4372-a16a-f3f8900c2f45" providerId="ADAL" clId="{8B58EE74-A6A5-42C6-9AB3-F52FC267C7F5}" dt="2023-03-01T15:14:12.189" v="8512" actId="208"/>
          <ac:spMkLst>
            <pc:docMk/>
            <pc:sldMk cId="67719645" sldId="2948"/>
            <ac:spMk id="10" creationId="{5EDA0D61-B827-0E65-4882-AA81DD8B58F7}"/>
          </ac:spMkLst>
        </pc:spChg>
        <pc:spChg chg="mod">
          <ac:chgData name="Justina Ojom" userId="cbdaed7d-8d45-4372-a16a-f3f8900c2f45" providerId="ADAL" clId="{8B58EE74-A6A5-42C6-9AB3-F52FC267C7F5}" dt="2023-03-01T15:14:12.189" v="8512" actId="208"/>
          <ac:spMkLst>
            <pc:docMk/>
            <pc:sldMk cId="67719645" sldId="2948"/>
            <ac:spMk id="14" creationId="{0EA4CD69-9BA9-6848-080E-0E91D36D39AD}"/>
          </ac:spMkLst>
        </pc:spChg>
        <pc:picChg chg="add del mod">
          <ac:chgData name="Justina Ojom" userId="cbdaed7d-8d45-4372-a16a-f3f8900c2f45" providerId="ADAL" clId="{8B58EE74-A6A5-42C6-9AB3-F52FC267C7F5}" dt="2023-03-02T09:16:04.679" v="8528" actId="931"/>
          <ac:picMkLst>
            <pc:docMk/>
            <pc:sldMk cId="67719645" sldId="2948"/>
            <ac:picMk id="9" creationId="{A791FE3A-CF80-EE89-D320-0EF594B7FC5E}"/>
          </ac:picMkLst>
        </pc:picChg>
        <pc:picChg chg="mod">
          <ac:chgData name="Justina Ojom" userId="cbdaed7d-8d45-4372-a16a-f3f8900c2f45" providerId="ADAL" clId="{8B58EE74-A6A5-42C6-9AB3-F52FC267C7F5}" dt="2023-03-01T15:10:39.032" v="8487" actId="1076"/>
          <ac:picMkLst>
            <pc:docMk/>
            <pc:sldMk cId="67719645" sldId="2948"/>
            <ac:picMk id="12" creationId="{8047A633-1782-A9F8-8136-03E65392D498}"/>
          </ac:picMkLst>
        </pc:picChg>
      </pc:sldChg>
      <pc:sldChg chg="addSp delSp modSp mod modNotes modNotesTx">
        <pc:chgData name="Justina Ojom" userId="cbdaed7d-8d45-4372-a16a-f3f8900c2f45" providerId="ADAL" clId="{8B58EE74-A6A5-42C6-9AB3-F52FC267C7F5}" dt="2023-03-02T09:39:50.878" v="8869" actId="1582"/>
        <pc:sldMkLst>
          <pc:docMk/>
          <pc:sldMk cId="751924849" sldId="2949"/>
        </pc:sldMkLst>
        <pc:spChg chg="add del mod">
          <ac:chgData name="Justina Ojom" userId="cbdaed7d-8d45-4372-a16a-f3f8900c2f45" providerId="ADAL" clId="{8B58EE74-A6A5-42C6-9AB3-F52FC267C7F5}" dt="2023-03-02T09:27:40.667" v="8746" actId="478"/>
          <ac:spMkLst>
            <pc:docMk/>
            <pc:sldMk cId="751924849" sldId="2949"/>
            <ac:spMk id="3" creationId="{6B9C38B3-F138-AB42-E9DE-C81CF9009677}"/>
          </ac:spMkLst>
        </pc:spChg>
        <pc:spChg chg="add mod">
          <ac:chgData name="Justina Ojom" userId="cbdaed7d-8d45-4372-a16a-f3f8900c2f45" providerId="ADAL" clId="{8B58EE74-A6A5-42C6-9AB3-F52FC267C7F5}" dt="2023-03-02T09:27:40.925" v="8747"/>
          <ac:spMkLst>
            <pc:docMk/>
            <pc:sldMk cId="751924849" sldId="2949"/>
            <ac:spMk id="4" creationId="{21D3521A-CF7A-7DFC-B2F0-8559E536C614}"/>
          </ac:spMkLst>
        </pc:spChg>
        <pc:spChg chg="add mod">
          <ac:chgData name="Justina Ojom" userId="cbdaed7d-8d45-4372-a16a-f3f8900c2f45" providerId="ADAL" clId="{8B58EE74-A6A5-42C6-9AB3-F52FC267C7F5}" dt="2023-03-02T09:38:35.984" v="8847" actId="14100"/>
          <ac:spMkLst>
            <pc:docMk/>
            <pc:sldMk cId="751924849" sldId="2949"/>
            <ac:spMk id="5" creationId="{7905BA15-1B0E-051D-891A-C35340DDF60C}"/>
          </ac:spMkLst>
        </pc:spChg>
        <pc:spChg chg="add mod">
          <ac:chgData name="Justina Ojom" userId="cbdaed7d-8d45-4372-a16a-f3f8900c2f45" providerId="ADAL" clId="{8B58EE74-A6A5-42C6-9AB3-F52FC267C7F5}" dt="2023-03-02T09:39:50.878" v="8869" actId="1582"/>
          <ac:spMkLst>
            <pc:docMk/>
            <pc:sldMk cId="751924849" sldId="2949"/>
            <ac:spMk id="7" creationId="{14BA0C9E-1A14-E614-7EC9-A1E5BF2004C7}"/>
          </ac:spMkLst>
        </pc:spChg>
        <pc:spChg chg="add mod">
          <ac:chgData name="Justina Ojom" userId="cbdaed7d-8d45-4372-a16a-f3f8900c2f45" providerId="ADAL" clId="{8B58EE74-A6A5-42C6-9AB3-F52FC267C7F5}" dt="2023-03-02T09:39:50.878" v="8869" actId="1582"/>
          <ac:spMkLst>
            <pc:docMk/>
            <pc:sldMk cId="751924849" sldId="2949"/>
            <ac:spMk id="8" creationId="{E1CA7C65-20A3-4C7F-74C6-AB55B8D947F0}"/>
          </ac:spMkLst>
        </pc:spChg>
        <pc:spChg chg="add mod">
          <ac:chgData name="Justina Ojom" userId="cbdaed7d-8d45-4372-a16a-f3f8900c2f45" providerId="ADAL" clId="{8B58EE74-A6A5-42C6-9AB3-F52FC267C7F5}" dt="2023-03-02T09:39:27.387" v="8865" actId="14100"/>
          <ac:spMkLst>
            <pc:docMk/>
            <pc:sldMk cId="751924849" sldId="2949"/>
            <ac:spMk id="9" creationId="{3A410C62-18DF-2C10-11E0-35BE2B9618FE}"/>
          </ac:spMkLst>
        </pc:spChg>
        <pc:spChg chg="add mod">
          <ac:chgData name="Justina Ojom" userId="cbdaed7d-8d45-4372-a16a-f3f8900c2f45" providerId="ADAL" clId="{8B58EE74-A6A5-42C6-9AB3-F52FC267C7F5}" dt="2023-03-02T09:39:25.190" v="8864" actId="14100"/>
          <ac:spMkLst>
            <pc:docMk/>
            <pc:sldMk cId="751924849" sldId="2949"/>
            <ac:spMk id="10" creationId="{4CE6ADB0-C29D-93DE-D4FD-15BD95C8EC6B}"/>
          </ac:spMkLst>
        </pc:spChg>
        <pc:spChg chg="del mod">
          <ac:chgData name="Justina Ojom" userId="cbdaed7d-8d45-4372-a16a-f3f8900c2f45" providerId="ADAL" clId="{8B58EE74-A6A5-42C6-9AB3-F52FC267C7F5}" dt="2023-03-02T09:27:39.226" v="8745" actId="478"/>
          <ac:spMkLst>
            <pc:docMk/>
            <pc:sldMk cId="751924849" sldId="2949"/>
            <ac:spMk id="11" creationId="{A3156638-6442-53F6-7618-D2EEA910C6B2}"/>
          </ac:spMkLst>
        </pc:spChg>
        <pc:spChg chg="del mod">
          <ac:chgData name="Justina Ojom" userId="cbdaed7d-8d45-4372-a16a-f3f8900c2f45" providerId="ADAL" clId="{8B58EE74-A6A5-42C6-9AB3-F52FC267C7F5}" dt="2023-03-02T09:39:29.076" v="8866" actId="478"/>
          <ac:spMkLst>
            <pc:docMk/>
            <pc:sldMk cId="751924849" sldId="2949"/>
            <ac:spMk id="19" creationId="{11AF5F34-B862-67F2-58D6-BEBB4210CD7E}"/>
          </ac:spMkLst>
        </pc:spChg>
        <pc:spChg chg="del mod">
          <ac:chgData name="Justina Ojom" userId="cbdaed7d-8d45-4372-a16a-f3f8900c2f45" providerId="ADAL" clId="{8B58EE74-A6A5-42C6-9AB3-F52FC267C7F5}" dt="2023-03-02T09:39:29.076" v="8866" actId="478"/>
          <ac:spMkLst>
            <pc:docMk/>
            <pc:sldMk cId="751924849" sldId="2949"/>
            <ac:spMk id="21" creationId="{5039360A-8905-A9EA-DD61-2F243084022F}"/>
          </ac:spMkLst>
        </pc:spChg>
        <pc:cxnChg chg="add mod">
          <ac:chgData name="Justina Ojom" userId="cbdaed7d-8d45-4372-a16a-f3f8900c2f45" providerId="ADAL" clId="{8B58EE74-A6A5-42C6-9AB3-F52FC267C7F5}" dt="2023-03-02T09:38:23.751" v="8843"/>
          <ac:cxnSpMkLst>
            <pc:docMk/>
            <pc:sldMk cId="751924849" sldId="2949"/>
            <ac:cxnSpMk id="6" creationId="{3E76DE90-F2DE-7B85-C1B3-E0538DF739B9}"/>
          </ac:cxnSpMkLst>
        </pc:cxnChg>
      </pc:sldChg>
      <pc:sldChg chg="addSp delSp modSp mod modNotes modNotesTx">
        <pc:chgData name="Justina Ojom" userId="cbdaed7d-8d45-4372-a16a-f3f8900c2f45" providerId="ADAL" clId="{8B58EE74-A6A5-42C6-9AB3-F52FC267C7F5}" dt="2023-03-02T09:45:37.305" v="8968" actId="403"/>
        <pc:sldMkLst>
          <pc:docMk/>
          <pc:sldMk cId="336353589" sldId="2950"/>
        </pc:sldMkLst>
        <pc:spChg chg="add mod">
          <ac:chgData name="Justina Ojom" userId="cbdaed7d-8d45-4372-a16a-f3f8900c2f45" providerId="ADAL" clId="{8B58EE74-A6A5-42C6-9AB3-F52FC267C7F5}" dt="2023-03-02T09:31:06.950" v="8838" actId="1076"/>
          <ac:spMkLst>
            <pc:docMk/>
            <pc:sldMk cId="336353589" sldId="2950"/>
            <ac:spMk id="4" creationId="{098B7022-2D55-ADC2-4565-33A380879642}"/>
          </ac:spMkLst>
        </pc:spChg>
        <pc:spChg chg="add mod">
          <ac:chgData name="Justina Ojom" userId="cbdaed7d-8d45-4372-a16a-f3f8900c2f45" providerId="ADAL" clId="{8B58EE74-A6A5-42C6-9AB3-F52FC267C7F5}" dt="2023-03-02T09:40:14.054" v="8870" actId="207"/>
          <ac:spMkLst>
            <pc:docMk/>
            <pc:sldMk cId="336353589" sldId="2950"/>
            <ac:spMk id="5" creationId="{2846AC24-8D22-933F-E75A-D851FE6A41DE}"/>
          </ac:spMkLst>
        </pc:spChg>
        <pc:spChg chg="add mod">
          <ac:chgData name="Justina Ojom" userId="cbdaed7d-8d45-4372-a16a-f3f8900c2f45" providerId="ADAL" clId="{8B58EE74-A6A5-42C6-9AB3-F52FC267C7F5}" dt="2023-03-02T09:38:08.361" v="8840" actId="1076"/>
          <ac:spMkLst>
            <pc:docMk/>
            <pc:sldMk cId="336353589" sldId="2950"/>
            <ac:spMk id="7" creationId="{D3870F29-4404-6CA7-F123-8BA2B044434E}"/>
          </ac:spMkLst>
        </pc:spChg>
        <pc:spChg chg="add mod">
          <ac:chgData name="Justina Ojom" userId="cbdaed7d-8d45-4372-a16a-f3f8900c2f45" providerId="ADAL" clId="{8B58EE74-A6A5-42C6-9AB3-F52FC267C7F5}" dt="2023-03-02T09:38:10.785" v="8841" actId="1076"/>
          <ac:spMkLst>
            <pc:docMk/>
            <pc:sldMk cId="336353589" sldId="2950"/>
            <ac:spMk id="8" creationId="{94825A4F-039C-DC62-9F88-F1EE9BF166AB}"/>
          </ac:spMkLst>
        </pc:spChg>
        <pc:spChg chg="mod">
          <ac:chgData name="Justina Ojom" userId="cbdaed7d-8d45-4372-a16a-f3f8900c2f45" providerId="ADAL" clId="{8B58EE74-A6A5-42C6-9AB3-F52FC267C7F5}" dt="2023-03-02T09:27:25.980" v="8744" actId="1076"/>
          <ac:spMkLst>
            <pc:docMk/>
            <pc:sldMk cId="336353589" sldId="2950"/>
            <ac:spMk id="11" creationId="{A3156638-6442-53F6-7618-D2EEA910C6B2}"/>
          </ac:spMkLst>
        </pc:spChg>
        <pc:spChg chg="mod">
          <ac:chgData name="Justina Ojom" userId="cbdaed7d-8d45-4372-a16a-f3f8900c2f45" providerId="ADAL" clId="{8B58EE74-A6A5-42C6-9AB3-F52FC267C7F5}" dt="2023-03-02T09:45:37.305" v="8968" actId="403"/>
          <ac:spMkLst>
            <pc:docMk/>
            <pc:sldMk cId="336353589" sldId="2950"/>
            <ac:spMk id="15" creationId="{6B6E23B6-EE74-12CF-3292-C98E6EED922A}"/>
          </ac:spMkLst>
        </pc:spChg>
        <pc:spChg chg="add del mod">
          <ac:chgData name="Justina Ojom" userId="cbdaed7d-8d45-4372-a16a-f3f8900c2f45" providerId="ADAL" clId="{8B58EE74-A6A5-42C6-9AB3-F52FC267C7F5}" dt="2023-03-02T09:29:11.920" v="8783" actId="478"/>
          <ac:spMkLst>
            <pc:docMk/>
            <pc:sldMk cId="336353589" sldId="2950"/>
            <ac:spMk id="17" creationId="{7F38B16A-2E33-D8D9-0FAD-F5905824EBE8}"/>
          </ac:spMkLst>
        </pc:spChg>
        <pc:cxnChg chg="add mod">
          <ac:chgData name="Justina Ojom" userId="cbdaed7d-8d45-4372-a16a-f3f8900c2f45" providerId="ADAL" clId="{8B58EE74-A6A5-42C6-9AB3-F52FC267C7F5}" dt="2023-03-02T09:28:48.881" v="8772" actId="1582"/>
          <ac:cxnSpMkLst>
            <pc:docMk/>
            <pc:sldMk cId="336353589" sldId="2950"/>
            <ac:cxnSpMk id="3" creationId="{DAAF4FCD-F770-56B0-5ECE-859DE7835FCC}"/>
          </ac:cxnSpMkLst>
        </pc:cxnChg>
      </pc:sldChg>
      <pc:sldChg chg="addSp delSp modSp mod delCm modNotes modNotesTx">
        <pc:chgData name="Justina Ojom" userId="cbdaed7d-8d45-4372-a16a-f3f8900c2f45" providerId="ADAL" clId="{8B58EE74-A6A5-42C6-9AB3-F52FC267C7F5}" dt="2023-03-02T10:04:37.069" v="9206"/>
        <pc:sldMkLst>
          <pc:docMk/>
          <pc:sldMk cId="1058770636" sldId="2951"/>
        </pc:sldMkLst>
        <pc:spChg chg="del mod">
          <ac:chgData name="Justina Ojom" userId="cbdaed7d-8d45-4372-a16a-f3f8900c2f45" providerId="ADAL" clId="{8B58EE74-A6A5-42C6-9AB3-F52FC267C7F5}" dt="2023-03-02T09:40:32.787" v="8876" actId="478"/>
          <ac:spMkLst>
            <pc:docMk/>
            <pc:sldMk cId="1058770636" sldId="2951"/>
            <ac:spMk id="3" creationId="{2AEFBC61-1162-5F50-42FC-971C06A946CF}"/>
          </ac:spMkLst>
        </pc:spChg>
        <pc:spChg chg="add del mod">
          <ac:chgData name="Justina Ojom" userId="cbdaed7d-8d45-4372-a16a-f3f8900c2f45" providerId="ADAL" clId="{8B58EE74-A6A5-42C6-9AB3-F52FC267C7F5}" dt="2023-03-02T09:27:46.466" v="8749" actId="478"/>
          <ac:spMkLst>
            <pc:docMk/>
            <pc:sldMk cId="1058770636" sldId="2951"/>
            <ac:spMk id="4" creationId="{E822DCCA-044E-D9A9-EC9C-210A14AFC8C1}"/>
          </ac:spMkLst>
        </pc:spChg>
        <pc:spChg chg="add mod">
          <ac:chgData name="Justina Ojom" userId="cbdaed7d-8d45-4372-a16a-f3f8900c2f45" providerId="ADAL" clId="{8B58EE74-A6A5-42C6-9AB3-F52FC267C7F5}" dt="2023-03-02T09:27:46.711" v="8750"/>
          <ac:spMkLst>
            <pc:docMk/>
            <pc:sldMk cId="1058770636" sldId="2951"/>
            <ac:spMk id="5" creationId="{2FD53C46-9C96-6BBC-FAA3-FD834AB0DFDC}"/>
          </ac:spMkLst>
        </pc:spChg>
        <pc:spChg chg="add mod">
          <ac:chgData name="Justina Ojom" userId="cbdaed7d-8d45-4372-a16a-f3f8900c2f45" providerId="ADAL" clId="{8B58EE74-A6A5-42C6-9AB3-F52FC267C7F5}" dt="2023-03-02T09:42:33.129" v="8901" actId="14100"/>
          <ac:spMkLst>
            <pc:docMk/>
            <pc:sldMk cId="1058770636" sldId="2951"/>
            <ac:spMk id="6" creationId="{DF247566-FDF8-2EBD-7CEB-866AD4AF4D4B}"/>
          </ac:spMkLst>
        </pc:spChg>
        <pc:spChg chg="add mod">
          <ac:chgData name="Justina Ojom" userId="cbdaed7d-8d45-4372-a16a-f3f8900c2f45" providerId="ADAL" clId="{8B58EE74-A6A5-42C6-9AB3-F52FC267C7F5}" dt="2023-03-02T09:42:42.568" v="8904" actId="20577"/>
          <ac:spMkLst>
            <pc:docMk/>
            <pc:sldMk cId="1058770636" sldId="2951"/>
            <ac:spMk id="8" creationId="{4F285F06-A9A2-97B7-A981-C9D76DAA3EEC}"/>
          </ac:spMkLst>
        </pc:spChg>
        <pc:spChg chg="add mod">
          <ac:chgData name="Justina Ojom" userId="cbdaed7d-8d45-4372-a16a-f3f8900c2f45" providerId="ADAL" clId="{8B58EE74-A6A5-42C6-9AB3-F52FC267C7F5}" dt="2023-03-02T09:42:43.804" v="8905" actId="20577"/>
          <ac:spMkLst>
            <pc:docMk/>
            <pc:sldMk cId="1058770636" sldId="2951"/>
            <ac:spMk id="9" creationId="{F6C2BCDE-1AFA-A2F1-E3FE-2A5E65DECF46}"/>
          </ac:spMkLst>
        </pc:spChg>
        <pc:spChg chg="del mod">
          <ac:chgData name="Justina Ojom" userId="cbdaed7d-8d45-4372-a16a-f3f8900c2f45" providerId="ADAL" clId="{8B58EE74-A6A5-42C6-9AB3-F52FC267C7F5}" dt="2023-03-02T09:27:44.400" v="8748" actId="478"/>
          <ac:spMkLst>
            <pc:docMk/>
            <pc:sldMk cId="1058770636" sldId="2951"/>
            <ac:spMk id="11" creationId="{A3156638-6442-53F6-7618-D2EEA910C6B2}"/>
          </ac:spMkLst>
        </pc:spChg>
        <pc:spChg chg="mod">
          <ac:chgData name="Justina Ojom" userId="cbdaed7d-8d45-4372-a16a-f3f8900c2f45" providerId="ADAL" clId="{8B58EE74-A6A5-42C6-9AB3-F52FC267C7F5}" dt="2023-03-02T09:42:01.937" v="8890" actId="207"/>
          <ac:spMkLst>
            <pc:docMk/>
            <pc:sldMk cId="1058770636" sldId="2951"/>
            <ac:spMk id="12" creationId="{42B8664B-E649-C61C-482B-7985DFBCD765}"/>
          </ac:spMkLst>
        </pc:spChg>
        <pc:spChg chg="mod">
          <ac:chgData name="Justina Ojom" userId="cbdaed7d-8d45-4372-a16a-f3f8900c2f45" providerId="ADAL" clId="{8B58EE74-A6A5-42C6-9AB3-F52FC267C7F5}" dt="2023-03-02T09:42:01.937" v="8890" actId="207"/>
          <ac:spMkLst>
            <pc:docMk/>
            <pc:sldMk cId="1058770636" sldId="2951"/>
            <ac:spMk id="13" creationId="{2002D98D-319B-F71F-2BE0-7316909527E2}"/>
          </ac:spMkLst>
        </pc:spChg>
        <pc:spChg chg="mod">
          <ac:chgData name="Justina Ojom" userId="cbdaed7d-8d45-4372-a16a-f3f8900c2f45" providerId="ADAL" clId="{8B58EE74-A6A5-42C6-9AB3-F52FC267C7F5}" dt="2023-03-02T09:42:01.937" v="8890" actId="207"/>
          <ac:spMkLst>
            <pc:docMk/>
            <pc:sldMk cId="1058770636" sldId="2951"/>
            <ac:spMk id="14" creationId="{63F45B13-823C-276B-A128-3E9245A3C7D6}"/>
          </ac:spMkLst>
        </pc:spChg>
        <pc:spChg chg="mod">
          <ac:chgData name="Justina Ojom" userId="cbdaed7d-8d45-4372-a16a-f3f8900c2f45" providerId="ADAL" clId="{8B58EE74-A6A5-42C6-9AB3-F52FC267C7F5}" dt="2023-03-02T09:42:01.937" v="8890" actId="207"/>
          <ac:spMkLst>
            <pc:docMk/>
            <pc:sldMk cId="1058770636" sldId="2951"/>
            <ac:spMk id="15" creationId="{FCBA296D-3E1F-CAC9-AE90-D639EBA13238}"/>
          </ac:spMkLst>
        </pc:spChg>
        <pc:spChg chg="mod">
          <ac:chgData name="Justina Ojom" userId="cbdaed7d-8d45-4372-a16a-f3f8900c2f45" providerId="ADAL" clId="{8B58EE74-A6A5-42C6-9AB3-F52FC267C7F5}" dt="2023-03-02T09:42:01.937" v="8890" actId="207"/>
          <ac:spMkLst>
            <pc:docMk/>
            <pc:sldMk cId="1058770636" sldId="2951"/>
            <ac:spMk id="16" creationId="{1AB3644C-BA26-39FA-910D-779484F9FF9D}"/>
          </ac:spMkLst>
        </pc:spChg>
        <pc:spChg chg="mod">
          <ac:chgData name="Justina Ojom" userId="cbdaed7d-8d45-4372-a16a-f3f8900c2f45" providerId="ADAL" clId="{8B58EE74-A6A5-42C6-9AB3-F52FC267C7F5}" dt="2023-03-02T09:42:01.937" v="8890" actId="207"/>
          <ac:spMkLst>
            <pc:docMk/>
            <pc:sldMk cId="1058770636" sldId="2951"/>
            <ac:spMk id="17" creationId="{387CEC8B-AB01-6EAC-9015-DB89AE83C30E}"/>
          </ac:spMkLst>
        </pc:spChg>
        <pc:spChg chg="mod">
          <ac:chgData name="Justina Ojom" userId="cbdaed7d-8d45-4372-a16a-f3f8900c2f45" providerId="ADAL" clId="{8B58EE74-A6A5-42C6-9AB3-F52FC267C7F5}" dt="2023-03-02T09:42:01.937" v="8890" actId="207"/>
          <ac:spMkLst>
            <pc:docMk/>
            <pc:sldMk cId="1058770636" sldId="2951"/>
            <ac:spMk id="18" creationId="{5150C406-6D6F-6402-EFD8-CAC434D3DB32}"/>
          </ac:spMkLst>
        </pc:spChg>
        <pc:spChg chg="mod">
          <ac:chgData name="Justina Ojom" userId="cbdaed7d-8d45-4372-a16a-f3f8900c2f45" providerId="ADAL" clId="{8B58EE74-A6A5-42C6-9AB3-F52FC267C7F5}" dt="2023-03-02T09:42:01.937" v="8890" actId="207"/>
          <ac:spMkLst>
            <pc:docMk/>
            <pc:sldMk cId="1058770636" sldId="2951"/>
            <ac:spMk id="19" creationId="{9FFE24CD-F23E-358B-FB1C-5A08FF076CF1}"/>
          </ac:spMkLst>
        </pc:spChg>
        <pc:spChg chg="mod">
          <ac:chgData name="Justina Ojom" userId="cbdaed7d-8d45-4372-a16a-f3f8900c2f45" providerId="ADAL" clId="{8B58EE74-A6A5-42C6-9AB3-F52FC267C7F5}" dt="2023-03-02T09:42:01.937" v="8890" actId="207"/>
          <ac:spMkLst>
            <pc:docMk/>
            <pc:sldMk cId="1058770636" sldId="2951"/>
            <ac:spMk id="20" creationId="{FA2A6348-F742-EE35-B117-53D5AEE995D7}"/>
          </ac:spMkLst>
        </pc:spChg>
        <pc:spChg chg="mod">
          <ac:chgData name="Justina Ojom" userId="cbdaed7d-8d45-4372-a16a-f3f8900c2f45" providerId="ADAL" clId="{8B58EE74-A6A5-42C6-9AB3-F52FC267C7F5}" dt="2023-03-02T09:42:01.937" v="8890" actId="207"/>
          <ac:spMkLst>
            <pc:docMk/>
            <pc:sldMk cId="1058770636" sldId="2951"/>
            <ac:spMk id="21" creationId="{733917EF-3020-C6CD-806A-4432880D6B0B}"/>
          </ac:spMkLst>
        </pc:spChg>
        <pc:spChg chg="mod">
          <ac:chgData name="Justina Ojom" userId="cbdaed7d-8d45-4372-a16a-f3f8900c2f45" providerId="ADAL" clId="{8B58EE74-A6A5-42C6-9AB3-F52FC267C7F5}" dt="2023-03-02T09:42:01.937" v="8890" actId="207"/>
          <ac:spMkLst>
            <pc:docMk/>
            <pc:sldMk cId="1058770636" sldId="2951"/>
            <ac:spMk id="22" creationId="{47C5C7D7-B70C-D777-010A-19A9A13F7A6F}"/>
          </ac:spMkLst>
        </pc:spChg>
        <pc:spChg chg="mod">
          <ac:chgData name="Justina Ojom" userId="cbdaed7d-8d45-4372-a16a-f3f8900c2f45" providerId="ADAL" clId="{8B58EE74-A6A5-42C6-9AB3-F52FC267C7F5}" dt="2023-03-02T09:42:01.937" v="8890" actId="207"/>
          <ac:spMkLst>
            <pc:docMk/>
            <pc:sldMk cId="1058770636" sldId="2951"/>
            <ac:spMk id="23" creationId="{613BC9B1-80E2-1D09-7B4E-61D7C1D0AA92}"/>
          </ac:spMkLst>
        </pc:spChg>
        <pc:spChg chg="add mod">
          <ac:chgData name="Justina Ojom" userId="cbdaed7d-8d45-4372-a16a-f3f8900c2f45" providerId="ADAL" clId="{8B58EE74-A6A5-42C6-9AB3-F52FC267C7F5}" dt="2023-03-02T09:42:14.887" v="8893" actId="207"/>
          <ac:spMkLst>
            <pc:docMk/>
            <pc:sldMk cId="1058770636" sldId="2951"/>
            <ac:spMk id="24" creationId="{3EA1CD6C-906E-EEC0-BB26-736354567B3E}"/>
          </ac:spMkLst>
        </pc:spChg>
        <pc:spChg chg="add mod">
          <ac:chgData name="Justina Ojom" userId="cbdaed7d-8d45-4372-a16a-f3f8900c2f45" providerId="ADAL" clId="{8B58EE74-A6A5-42C6-9AB3-F52FC267C7F5}" dt="2023-03-02T09:42:14.887" v="8893" actId="207"/>
          <ac:spMkLst>
            <pc:docMk/>
            <pc:sldMk cId="1058770636" sldId="2951"/>
            <ac:spMk id="25" creationId="{04CCF8C3-4DF0-D91C-30EC-28C3D105C33F}"/>
          </ac:spMkLst>
        </pc:spChg>
        <pc:grpChg chg="add mod">
          <ac:chgData name="Justina Ojom" userId="cbdaed7d-8d45-4372-a16a-f3f8900c2f45" providerId="ADAL" clId="{8B58EE74-A6A5-42C6-9AB3-F52FC267C7F5}" dt="2023-03-02T09:42:40.179" v="8903" actId="1076"/>
          <ac:grpSpMkLst>
            <pc:docMk/>
            <pc:sldMk cId="1058770636" sldId="2951"/>
            <ac:grpSpMk id="10" creationId="{F7CF530F-040C-F4A0-2D10-BBFCFA6C5B53}"/>
          </ac:grpSpMkLst>
        </pc:grpChg>
        <pc:grpChg chg="add mod ord">
          <ac:chgData name="Justina Ojom" userId="cbdaed7d-8d45-4372-a16a-f3f8900c2f45" providerId="ADAL" clId="{8B58EE74-A6A5-42C6-9AB3-F52FC267C7F5}" dt="2023-03-02T09:42:40.179" v="8903" actId="1076"/>
          <ac:grpSpMkLst>
            <pc:docMk/>
            <pc:sldMk cId="1058770636" sldId="2951"/>
            <ac:grpSpMk id="26" creationId="{179493E9-97BB-BECB-3068-9946624FD7E1}"/>
          </ac:grpSpMkLst>
        </pc:grpChg>
        <pc:cxnChg chg="add mod">
          <ac:chgData name="Justina Ojom" userId="cbdaed7d-8d45-4372-a16a-f3f8900c2f45" providerId="ADAL" clId="{8B58EE74-A6A5-42C6-9AB3-F52FC267C7F5}" dt="2023-03-02T09:40:24.764" v="8872"/>
          <ac:cxnSpMkLst>
            <pc:docMk/>
            <pc:sldMk cId="1058770636" sldId="2951"/>
            <ac:cxnSpMk id="7" creationId="{F9B3700B-D5B1-21AB-2E4B-B192CC9F1E73}"/>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0:04:37.069" v="9206"/>
              <pc2:cmMkLst xmlns:pc2="http://schemas.microsoft.com/office/powerpoint/2019/9/main/command">
                <pc:docMk/>
                <pc:sldMk cId="1058770636" sldId="2951"/>
                <pc2:cmMk id="{CEDB6BFE-AA16-4178-8E6A-7DB514FEF185}"/>
              </pc2:cmMkLst>
            </pc226:cmChg>
          </p:ext>
        </pc:extLst>
      </pc:sldChg>
      <pc:sldChg chg="addSp delSp modSp mod modNotes modNotesTx">
        <pc:chgData name="Justina Ojom" userId="cbdaed7d-8d45-4372-a16a-f3f8900c2f45" providerId="ADAL" clId="{8B58EE74-A6A5-42C6-9AB3-F52FC267C7F5}" dt="2023-03-02T09:45:51.200" v="8971" actId="14100"/>
        <pc:sldMkLst>
          <pc:docMk/>
          <pc:sldMk cId="3792267808" sldId="2952"/>
        </pc:sldMkLst>
        <pc:spChg chg="add del mod">
          <ac:chgData name="Justina Ojom" userId="cbdaed7d-8d45-4372-a16a-f3f8900c2f45" providerId="ADAL" clId="{8B58EE74-A6A5-42C6-9AB3-F52FC267C7F5}" dt="2023-03-02T09:27:52.750" v="8754" actId="478"/>
          <ac:spMkLst>
            <pc:docMk/>
            <pc:sldMk cId="3792267808" sldId="2952"/>
            <ac:spMk id="3" creationId="{3D01F583-7C7B-7BEE-2CC7-72DA156BD922}"/>
          </ac:spMkLst>
        </pc:spChg>
        <pc:spChg chg="del mod">
          <ac:chgData name="Justina Ojom" userId="cbdaed7d-8d45-4372-a16a-f3f8900c2f45" providerId="ADAL" clId="{8B58EE74-A6A5-42C6-9AB3-F52FC267C7F5}" dt="2023-03-02T09:43:05.709" v="8914" actId="478"/>
          <ac:spMkLst>
            <pc:docMk/>
            <pc:sldMk cId="3792267808" sldId="2952"/>
            <ac:spMk id="4" creationId="{11D5FA5E-281C-0637-AED3-2EC4725E3042}"/>
          </ac:spMkLst>
        </pc:spChg>
        <pc:spChg chg="add del mod">
          <ac:chgData name="Justina Ojom" userId="cbdaed7d-8d45-4372-a16a-f3f8900c2f45" providerId="ADAL" clId="{8B58EE74-A6A5-42C6-9AB3-F52FC267C7F5}" dt="2023-03-02T09:27:51.567" v="8753"/>
          <ac:spMkLst>
            <pc:docMk/>
            <pc:sldMk cId="3792267808" sldId="2952"/>
            <ac:spMk id="5" creationId="{A718129B-5D8C-2CDB-0CE4-81A816902C77}"/>
          </ac:spMkLst>
        </pc:spChg>
        <pc:spChg chg="del mod">
          <ac:chgData name="Justina Ojom" userId="cbdaed7d-8d45-4372-a16a-f3f8900c2f45" providerId="ADAL" clId="{8B58EE74-A6A5-42C6-9AB3-F52FC267C7F5}" dt="2023-03-02T09:44:25.489" v="8944" actId="478"/>
          <ac:spMkLst>
            <pc:docMk/>
            <pc:sldMk cId="3792267808" sldId="2952"/>
            <ac:spMk id="6" creationId="{221EA2BF-9C3F-9104-AAA6-EA5EC972C974}"/>
          </ac:spMkLst>
        </pc:spChg>
        <pc:spChg chg="add mod">
          <ac:chgData name="Justina Ojom" userId="cbdaed7d-8d45-4372-a16a-f3f8900c2f45" providerId="ADAL" clId="{8B58EE74-A6A5-42C6-9AB3-F52FC267C7F5}" dt="2023-03-02T09:27:53.021" v="8755"/>
          <ac:spMkLst>
            <pc:docMk/>
            <pc:sldMk cId="3792267808" sldId="2952"/>
            <ac:spMk id="7" creationId="{369D2B77-F906-5D2F-D11E-842BD85130C9}"/>
          </ac:spMkLst>
        </pc:spChg>
        <pc:spChg chg="add mod">
          <ac:chgData name="Justina Ojom" userId="cbdaed7d-8d45-4372-a16a-f3f8900c2f45" providerId="ADAL" clId="{8B58EE74-A6A5-42C6-9AB3-F52FC267C7F5}" dt="2023-03-02T09:45:45.030" v="8970" actId="20577"/>
          <ac:spMkLst>
            <pc:docMk/>
            <pc:sldMk cId="3792267808" sldId="2952"/>
            <ac:spMk id="8" creationId="{93EC4A41-8D41-9143-3B2D-271E6F23BC42}"/>
          </ac:spMkLst>
        </pc:spChg>
        <pc:spChg chg="add mod">
          <ac:chgData name="Justina Ojom" userId="cbdaed7d-8d45-4372-a16a-f3f8900c2f45" providerId="ADAL" clId="{8B58EE74-A6A5-42C6-9AB3-F52FC267C7F5}" dt="2023-03-02T09:43:24.578" v="8922" actId="20577"/>
          <ac:spMkLst>
            <pc:docMk/>
            <pc:sldMk cId="3792267808" sldId="2952"/>
            <ac:spMk id="9" creationId="{02918EF1-834C-C5C4-7B91-12CC1A7F9927}"/>
          </ac:spMkLst>
        </pc:spChg>
        <pc:spChg chg="add mod">
          <ac:chgData name="Justina Ojom" userId="cbdaed7d-8d45-4372-a16a-f3f8900c2f45" providerId="ADAL" clId="{8B58EE74-A6A5-42C6-9AB3-F52FC267C7F5}" dt="2023-03-02T09:44:38.159" v="8946" actId="1076"/>
          <ac:spMkLst>
            <pc:docMk/>
            <pc:sldMk cId="3792267808" sldId="2952"/>
            <ac:spMk id="10" creationId="{49C9B33F-8C88-5C8F-5FA5-53F1D4762546}"/>
          </ac:spMkLst>
        </pc:spChg>
        <pc:spChg chg="del mod">
          <ac:chgData name="Justina Ojom" userId="cbdaed7d-8d45-4372-a16a-f3f8900c2f45" providerId="ADAL" clId="{8B58EE74-A6A5-42C6-9AB3-F52FC267C7F5}" dt="2023-03-02T09:27:50.441" v="8751" actId="478"/>
          <ac:spMkLst>
            <pc:docMk/>
            <pc:sldMk cId="3792267808" sldId="2952"/>
            <ac:spMk id="11" creationId="{A3156638-6442-53F6-7618-D2EEA910C6B2}"/>
          </ac:spMkLst>
        </pc:spChg>
        <pc:spChg chg="add mod">
          <ac:chgData name="Justina Ojom" userId="cbdaed7d-8d45-4372-a16a-f3f8900c2f45" providerId="ADAL" clId="{8B58EE74-A6A5-42C6-9AB3-F52FC267C7F5}" dt="2023-03-02T09:45:51.200" v="8971" actId="14100"/>
          <ac:spMkLst>
            <pc:docMk/>
            <pc:sldMk cId="3792267808" sldId="2952"/>
            <ac:spMk id="14" creationId="{32BBA2B1-277E-2E09-350A-649F6EE654E4}"/>
          </ac:spMkLst>
        </pc:spChg>
        <pc:spChg chg="add del mod">
          <ac:chgData name="Justina Ojom" userId="cbdaed7d-8d45-4372-a16a-f3f8900c2f45" providerId="ADAL" clId="{8B58EE74-A6A5-42C6-9AB3-F52FC267C7F5}" dt="2023-03-02T09:44:53.159" v="8957" actId="478"/>
          <ac:spMkLst>
            <pc:docMk/>
            <pc:sldMk cId="3792267808" sldId="2952"/>
            <ac:spMk id="15" creationId="{B784D7A9-0A14-C5EB-55FB-7E6F1FA4FC58}"/>
          </ac:spMkLst>
        </pc:spChg>
        <pc:spChg chg="add del mod">
          <ac:chgData name="Justina Ojom" userId="cbdaed7d-8d45-4372-a16a-f3f8900c2f45" providerId="ADAL" clId="{8B58EE74-A6A5-42C6-9AB3-F52FC267C7F5}" dt="2023-03-02T09:44:47.176" v="8950" actId="478"/>
          <ac:spMkLst>
            <pc:docMk/>
            <pc:sldMk cId="3792267808" sldId="2952"/>
            <ac:spMk id="16" creationId="{38A73E75-6C18-F8C4-2E55-13F17A1AEFCE}"/>
          </ac:spMkLst>
        </pc:spChg>
        <pc:cxnChg chg="add mod ord">
          <ac:chgData name="Justina Ojom" userId="cbdaed7d-8d45-4372-a16a-f3f8900c2f45" providerId="ADAL" clId="{8B58EE74-A6A5-42C6-9AB3-F52FC267C7F5}" dt="2023-03-02T09:43:36.627" v="8926"/>
          <ac:cxnSpMkLst>
            <pc:docMk/>
            <pc:sldMk cId="3792267808" sldId="2952"/>
            <ac:cxnSpMk id="12" creationId="{9F71A7F3-8AA5-7121-0DFC-700D93D8303C}"/>
          </ac:cxnSpMkLst>
        </pc:cxnChg>
      </pc:sldChg>
      <pc:sldChg chg="addSp delSp modSp mod modNotes modNotesTx">
        <pc:chgData name="Justina Ojom" userId="cbdaed7d-8d45-4372-a16a-f3f8900c2f45" providerId="ADAL" clId="{8B58EE74-A6A5-42C6-9AB3-F52FC267C7F5}" dt="2023-03-03T08:44:31.862" v="10854" actId="20577"/>
        <pc:sldMkLst>
          <pc:docMk/>
          <pc:sldMk cId="1595183196" sldId="2953"/>
        </pc:sldMkLst>
        <pc:spChg chg="del mod">
          <ac:chgData name="Justina Ojom" userId="cbdaed7d-8d45-4372-a16a-f3f8900c2f45" providerId="ADAL" clId="{8B58EE74-A6A5-42C6-9AB3-F52FC267C7F5}" dt="2023-03-01T15:05:10.925" v="8412" actId="478"/>
          <ac:spMkLst>
            <pc:docMk/>
            <pc:sldMk cId="1595183196" sldId="2953"/>
            <ac:spMk id="2" creationId="{1A94FDE3-8F02-86F9-DEF4-6430AEAA7ABF}"/>
          </ac:spMkLst>
        </pc:spChg>
        <pc:spChg chg="del mod">
          <ac:chgData name="Justina Ojom" userId="cbdaed7d-8d45-4372-a16a-f3f8900c2f45" providerId="ADAL" clId="{8B58EE74-A6A5-42C6-9AB3-F52FC267C7F5}" dt="2023-03-01T15:05:24.303" v="8419"/>
          <ac:spMkLst>
            <pc:docMk/>
            <pc:sldMk cId="1595183196" sldId="2953"/>
            <ac:spMk id="3" creationId="{BA8E66EF-7ED6-C723-FA93-CCAC2E1CE51B}"/>
          </ac:spMkLst>
        </pc:spChg>
        <pc:spChg chg="mod">
          <ac:chgData name="Justina Ojom" userId="cbdaed7d-8d45-4372-a16a-f3f8900c2f45" providerId="ADAL" clId="{8B58EE74-A6A5-42C6-9AB3-F52FC267C7F5}" dt="2023-03-01T13:22:15.647" v="7511"/>
          <ac:spMkLst>
            <pc:docMk/>
            <pc:sldMk cId="1595183196" sldId="2953"/>
            <ac:spMk id="5" creationId="{1357B156-5C4C-4F9F-365B-E050B72F19BB}"/>
          </ac:spMkLst>
        </pc:spChg>
        <pc:spChg chg="mod">
          <ac:chgData name="Justina Ojom" userId="cbdaed7d-8d45-4372-a16a-f3f8900c2f45" providerId="ADAL" clId="{8B58EE74-A6A5-42C6-9AB3-F52FC267C7F5}" dt="2023-03-01T13:22:15.647" v="7511"/>
          <ac:spMkLst>
            <pc:docMk/>
            <pc:sldMk cId="1595183196" sldId="2953"/>
            <ac:spMk id="8" creationId="{9C8BF6B7-7C8E-41F6-702D-4A82EC3E2763}"/>
          </ac:spMkLst>
        </pc:spChg>
        <pc:spChg chg="del mod">
          <ac:chgData name="Justina Ojom" userId="cbdaed7d-8d45-4372-a16a-f3f8900c2f45" providerId="ADAL" clId="{8B58EE74-A6A5-42C6-9AB3-F52FC267C7F5}" dt="2023-03-01T13:22:01.205" v="7509" actId="478"/>
          <ac:spMkLst>
            <pc:docMk/>
            <pc:sldMk cId="1595183196" sldId="2953"/>
            <ac:spMk id="9" creationId="{50138349-5953-8EDA-1EB1-48212C665651}"/>
          </ac:spMkLst>
        </pc:spChg>
        <pc:spChg chg="mod">
          <ac:chgData name="Justina Ojom" userId="cbdaed7d-8d45-4372-a16a-f3f8900c2f45" providerId="ADAL" clId="{8B58EE74-A6A5-42C6-9AB3-F52FC267C7F5}" dt="2023-03-01T13:21:58.784" v="7508" actId="2711"/>
          <ac:spMkLst>
            <pc:docMk/>
            <pc:sldMk cId="1595183196" sldId="2953"/>
            <ac:spMk id="11" creationId="{C8CDB0A3-8299-75EC-F151-E39D440D8A58}"/>
          </ac:spMkLst>
        </pc:spChg>
        <pc:spChg chg="mod">
          <ac:chgData name="Justina Ojom" userId="cbdaed7d-8d45-4372-a16a-f3f8900c2f45" providerId="ADAL" clId="{8B58EE74-A6A5-42C6-9AB3-F52FC267C7F5}" dt="2023-03-01T13:21:58.784" v="7508" actId="2711"/>
          <ac:spMkLst>
            <pc:docMk/>
            <pc:sldMk cId="1595183196" sldId="2953"/>
            <ac:spMk id="12" creationId="{6542B6CD-381D-7BCE-4EAC-74748F719475}"/>
          </ac:spMkLst>
        </pc:spChg>
        <pc:spChg chg="mod">
          <ac:chgData name="Justina Ojom" userId="cbdaed7d-8d45-4372-a16a-f3f8900c2f45" providerId="ADAL" clId="{8B58EE74-A6A5-42C6-9AB3-F52FC267C7F5}" dt="2023-03-01T13:21:58.784" v="7508" actId="2711"/>
          <ac:spMkLst>
            <pc:docMk/>
            <pc:sldMk cId="1595183196" sldId="2953"/>
            <ac:spMk id="14" creationId="{039C64A5-074C-EFF8-2A45-D0640E0E9C7A}"/>
          </ac:spMkLst>
        </pc:spChg>
        <pc:spChg chg="mod">
          <ac:chgData name="Justina Ojom" userId="cbdaed7d-8d45-4372-a16a-f3f8900c2f45" providerId="ADAL" clId="{8B58EE74-A6A5-42C6-9AB3-F52FC267C7F5}" dt="2023-03-01T13:21:58.784" v="7508" actId="2711"/>
          <ac:spMkLst>
            <pc:docMk/>
            <pc:sldMk cId="1595183196" sldId="2953"/>
            <ac:spMk id="15" creationId="{2124C182-323E-2858-0508-21691EAA36C9}"/>
          </ac:spMkLst>
        </pc:spChg>
        <pc:spChg chg="mod">
          <ac:chgData name="Justina Ojom" userId="cbdaed7d-8d45-4372-a16a-f3f8900c2f45" providerId="ADAL" clId="{8B58EE74-A6A5-42C6-9AB3-F52FC267C7F5}" dt="2023-03-01T13:22:15.647" v="7511"/>
          <ac:spMkLst>
            <pc:docMk/>
            <pc:sldMk cId="1595183196" sldId="2953"/>
            <ac:spMk id="16" creationId="{2C96E960-5111-5AA2-B7BC-DA9242AA5967}"/>
          </ac:spMkLst>
        </pc:spChg>
        <pc:spChg chg="del mod">
          <ac:chgData name="Justina Ojom" userId="cbdaed7d-8d45-4372-a16a-f3f8900c2f45" providerId="ADAL" clId="{8B58EE74-A6A5-42C6-9AB3-F52FC267C7F5}" dt="2023-03-01T15:05:10.925" v="8412" actId="478"/>
          <ac:spMkLst>
            <pc:docMk/>
            <pc:sldMk cId="1595183196" sldId="2953"/>
            <ac:spMk id="17" creationId="{748BF779-15C3-3A62-D2FA-FB1FB385D71C}"/>
          </ac:spMkLst>
        </pc:spChg>
        <pc:spChg chg="del mod">
          <ac:chgData name="Justina Ojom" userId="cbdaed7d-8d45-4372-a16a-f3f8900c2f45" providerId="ADAL" clId="{8B58EE74-A6A5-42C6-9AB3-F52FC267C7F5}" dt="2023-03-01T15:05:10.925" v="8412" actId="478"/>
          <ac:spMkLst>
            <pc:docMk/>
            <pc:sldMk cId="1595183196" sldId="2953"/>
            <ac:spMk id="18" creationId="{B6A75D36-BA1E-DA36-5C1C-09D5A85D9049}"/>
          </ac:spMkLst>
        </pc:spChg>
        <pc:spChg chg="del mod">
          <ac:chgData name="Justina Ojom" userId="cbdaed7d-8d45-4372-a16a-f3f8900c2f45" providerId="ADAL" clId="{8B58EE74-A6A5-42C6-9AB3-F52FC267C7F5}" dt="2023-03-01T15:05:24.304" v="8421"/>
          <ac:spMkLst>
            <pc:docMk/>
            <pc:sldMk cId="1595183196" sldId="2953"/>
            <ac:spMk id="19" creationId="{576EFCAF-FF71-A771-4D06-9A14E089CA8F}"/>
          </ac:spMkLst>
        </pc:spChg>
        <pc:spChg chg="del mod">
          <ac:chgData name="Justina Ojom" userId="cbdaed7d-8d45-4372-a16a-f3f8900c2f45" providerId="ADAL" clId="{8B58EE74-A6A5-42C6-9AB3-F52FC267C7F5}" dt="2023-03-01T15:05:30.291" v="8426"/>
          <ac:spMkLst>
            <pc:docMk/>
            <pc:sldMk cId="1595183196" sldId="2953"/>
            <ac:spMk id="20" creationId="{AE3A9C99-0A7F-BE6E-58EF-3921D48F4570}"/>
          </ac:spMkLst>
        </pc:spChg>
        <pc:spChg chg="del mod">
          <ac:chgData name="Justina Ojom" userId="cbdaed7d-8d45-4372-a16a-f3f8900c2f45" providerId="ADAL" clId="{8B58EE74-A6A5-42C6-9AB3-F52FC267C7F5}" dt="2023-03-01T13:22:21.119" v="7513" actId="478"/>
          <ac:spMkLst>
            <pc:docMk/>
            <pc:sldMk cId="1595183196" sldId="2953"/>
            <ac:spMk id="21" creationId="{C80DD206-7E9F-DC83-15A3-E481E600FEA9}"/>
          </ac:spMkLst>
        </pc:spChg>
        <pc:spChg chg="mod">
          <ac:chgData name="Justina Ojom" userId="cbdaed7d-8d45-4372-a16a-f3f8900c2f45" providerId="ADAL" clId="{8B58EE74-A6A5-42C6-9AB3-F52FC267C7F5}" dt="2023-03-03T08:44:31.862" v="10854" actId="20577"/>
          <ac:spMkLst>
            <pc:docMk/>
            <pc:sldMk cId="1595183196" sldId="2953"/>
            <ac:spMk id="22" creationId="{F19969F5-4A8F-88BE-9E82-3081A768707E}"/>
          </ac:spMkLst>
        </pc:spChg>
        <pc:spChg chg="mod">
          <ac:chgData name="Justina Ojom" userId="cbdaed7d-8d45-4372-a16a-f3f8900c2f45" providerId="ADAL" clId="{8B58EE74-A6A5-42C6-9AB3-F52FC267C7F5}" dt="2023-03-01T13:22:15.647" v="7511"/>
          <ac:spMkLst>
            <pc:docMk/>
            <pc:sldMk cId="1595183196" sldId="2953"/>
            <ac:spMk id="23" creationId="{187AF5D6-7EA4-406D-A789-0B9CAAE4DCAA}"/>
          </ac:spMkLst>
        </pc:spChg>
        <pc:spChg chg="add mod">
          <ac:chgData name="Justina Ojom" userId="cbdaed7d-8d45-4372-a16a-f3f8900c2f45" providerId="ADAL" clId="{8B58EE74-A6A5-42C6-9AB3-F52FC267C7F5}" dt="2023-03-01T15:05:01.856" v="8410" actId="120"/>
          <ac:spMkLst>
            <pc:docMk/>
            <pc:sldMk cId="1595183196" sldId="2953"/>
            <ac:spMk id="24" creationId="{98327AFE-661E-7213-EA1E-B45B843BEBB4}"/>
          </ac:spMkLst>
        </pc:spChg>
        <pc:spChg chg="add mod">
          <ac:chgData name="Justina Ojom" userId="cbdaed7d-8d45-4372-a16a-f3f8900c2f45" providerId="ADAL" clId="{8B58EE74-A6A5-42C6-9AB3-F52FC267C7F5}" dt="2023-03-01T15:05:35.046" v="8427" actId="207"/>
          <ac:spMkLst>
            <pc:docMk/>
            <pc:sldMk cId="1595183196" sldId="2953"/>
            <ac:spMk id="25" creationId="{C4514830-0969-E0E0-B0A2-FD6372B48C41}"/>
          </ac:spMkLst>
        </pc:spChg>
        <pc:spChg chg="add mod">
          <ac:chgData name="Justina Ojom" userId="cbdaed7d-8d45-4372-a16a-f3f8900c2f45" providerId="ADAL" clId="{8B58EE74-A6A5-42C6-9AB3-F52FC267C7F5}" dt="2023-03-01T15:05:35.046" v="8427" actId="207"/>
          <ac:spMkLst>
            <pc:docMk/>
            <pc:sldMk cId="1595183196" sldId="2953"/>
            <ac:spMk id="26" creationId="{CD491E95-4EB7-9B3A-E188-0E0B33247B82}"/>
          </ac:spMkLst>
        </pc:spChg>
        <pc:spChg chg="add mod">
          <ac:chgData name="Justina Ojom" userId="cbdaed7d-8d45-4372-a16a-f3f8900c2f45" providerId="ADAL" clId="{8B58EE74-A6A5-42C6-9AB3-F52FC267C7F5}" dt="2023-03-01T15:05:35.046" v="8427" actId="207"/>
          <ac:spMkLst>
            <pc:docMk/>
            <pc:sldMk cId="1595183196" sldId="2953"/>
            <ac:spMk id="27" creationId="{E868C113-0A04-15F2-57B2-3490A419801A}"/>
          </ac:spMkLst>
        </pc:spChg>
        <pc:grpChg chg="add mod">
          <ac:chgData name="Justina Ojom" userId="cbdaed7d-8d45-4372-a16a-f3f8900c2f45" providerId="ADAL" clId="{8B58EE74-A6A5-42C6-9AB3-F52FC267C7F5}" dt="2023-03-01T13:22:15.647" v="7511"/>
          <ac:grpSpMkLst>
            <pc:docMk/>
            <pc:sldMk cId="1595183196" sldId="2953"/>
            <ac:grpSpMk id="4" creationId="{C38D975F-629C-9EA2-8FEC-B7C6B651D318}"/>
          </ac:grpSpMkLst>
        </pc:grpChg>
        <pc:grpChg chg="mod">
          <ac:chgData name="Justina Ojom" userId="cbdaed7d-8d45-4372-a16a-f3f8900c2f45" providerId="ADAL" clId="{8B58EE74-A6A5-42C6-9AB3-F52FC267C7F5}" dt="2023-03-01T13:22:15.647" v="7511"/>
          <ac:grpSpMkLst>
            <pc:docMk/>
            <pc:sldMk cId="1595183196" sldId="2953"/>
            <ac:grpSpMk id="6" creationId="{AAA0BDC3-D20A-EB65-607A-859EA560746B}"/>
          </ac:grpSpMkLst>
        </pc:grpChg>
        <pc:grpChg chg="mod">
          <ac:chgData name="Justina Ojom" userId="cbdaed7d-8d45-4372-a16a-f3f8900c2f45" providerId="ADAL" clId="{8B58EE74-A6A5-42C6-9AB3-F52FC267C7F5}" dt="2023-03-01T13:22:15.647" v="7511"/>
          <ac:grpSpMkLst>
            <pc:docMk/>
            <pc:sldMk cId="1595183196" sldId="2953"/>
            <ac:grpSpMk id="7" creationId="{A50C67EA-6431-B346-D018-668B64CD468B}"/>
          </ac:grpSpMkLst>
        </pc:grpChg>
        <pc:grpChg chg="del">
          <ac:chgData name="Justina Ojom" userId="cbdaed7d-8d45-4372-a16a-f3f8900c2f45" providerId="ADAL" clId="{8B58EE74-A6A5-42C6-9AB3-F52FC267C7F5}" dt="2023-03-01T13:22:01.205" v="7509" actId="478"/>
          <ac:grpSpMkLst>
            <pc:docMk/>
            <pc:sldMk cId="1595183196" sldId="2953"/>
            <ac:grpSpMk id="10" creationId="{94407353-DF52-AF8D-49C3-66D045A82B11}"/>
          </ac:grpSpMkLst>
        </pc:grpChg>
        <pc:grpChg chg="del">
          <ac:chgData name="Justina Ojom" userId="cbdaed7d-8d45-4372-a16a-f3f8900c2f45" providerId="ADAL" clId="{8B58EE74-A6A5-42C6-9AB3-F52FC267C7F5}" dt="2023-03-01T13:22:01.205" v="7509" actId="478"/>
          <ac:grpSpMkLst>
            <pc:docMk/>
            <pc:sldMk cId="1595183196" sldId="2953"/>
            <ac:grpSpMk id="13" creationId="{18F8B2C8-EB23-DAB4-817E-3BF5878AD4C4}"/>
          </ac:grpSpMkLst>
        </pc:grpChg>
      </pc:sldChg>
      <pc:sldChg chg="addSp delSp modSp mod modNotes modNotesTx">
        <pc:chgData name="Justina Ojom" userId="cbdaed7d-8d45-4372-a16a-f3f8900c2f45" providerId="ADAL" clId="{8B58EE74-A6A5-42C6-9AB3-F52FC267C7F5}" dt="2023-03-02T11:29:09.445" v="9881" actId="14100"/>
        <pc:sldMkLst>
          <pc:docMk/>
          <pc:sldMk cId="1817827661" sldId="2954"/>
        </pc:sldMkLst>
        <pc:spChg chg="mod">
          <ac:chgData name="Justina Ojom" userId="cbdaed7d-8d45-4372-a16a-f3f8900c2f45" providerId="ADAL" clId="{8B58EE74-A6A5-42C6-9AB3-F52FC267C7F5}" dt="2023-03-01T13:30:35.597" v="7574" actId="2711"/>
          <ac:spMkLst>
            <pc:docMk/>
            <pc:sldMk cId="1817827661" sldId="2954"/>
            <ac:spMk id="2" creationId="{92C4B650-D63C-E7EA-5BA3-E7134C115A80}"/>
          </ac:spMkLst>
        </pc:spChg>
        <pc:spChg chg="mod">
          <ac:chgData name="Justina Ojom" userId="cbdaed7d-8d45-4372-a16a-f3f8900c2f45" providerId="ADAL" clId="{8B58EE74-A6A5-42C6-9AB3-F52FC267C7F5}" dt="2023-03-02T11:29:09.445" v="9881" actId="14100"/>
          <ac:spMkLst>
            <pc:docMk/>
            <pc:sldMk cId="1817827661" sldId="2954"/>
            <ac:spMk id="3" creationId="{D1E13036-6163-86AE-6773-92B6F9C5BF2E}"/>
          </ac:spMkLst>
        </pc:spChg>
        <pc:spChg chg="add mod">
          <ac:chgData name="Justina Ojom" userId="cbdaed7d-8d45-4372-a16a-f3f8900c2f45" providerId="ADAL" clId="{8B58EE74-A6A5-42C6-9AB3-F52FC267C7F5}" dt="2023-03-02T11:25:38.061" v="9850" actId="207"/>
          <ac:spMkLst>
            <pc:docMk/>
            <pc:sldMk cId="1817827661" sldId="2954"/>
            <ac:spMk id="4" creationId="{FBA43EFC-908B-EF8E-79F0-F0418D0333F2}"/>
          </ac:spMkLst>
        </pc:spChg>
        <pc:spChg chg="add mod">
          <ac:chgData name="Justina Ojom" userId="cbdaed7d-8d45-4372-a16a-f3f8900c2f45" providerId="ADAL" clId="{8B58EE74-A6A5-42C6-9AB3-F52FC267C7F5}" dt="2023-03-02T11:25:38.061" v="9850" actId="207"/>
          <ac:spMkLst>
            <pc:docMk/>
            <pc:sldMk cId="1817827661" sldId="2954"/>
            <ac:spMk id="5" creationId="{B06FD0B0-4B69-8E16-5DC6-7636EEBC7E64}"/>
          </ac:spMkLst>
        </pc:spChg>
        <pc:grpChg chg="add mod">
          <ac:chgData name="Justina Ojom" userId="cbdaed7d-8d45-4372-a16a-f3f8900c2f45" providerId="ADAL" clId="{8B58EE74-A6A5-42C6-9AB3-F52FC267C7F5}" dt="2023-03-02T11:26:56.804" v="9880" actId="1076"/>
          <ac:grpSpMkLst>
            <pc:docMk/>
            <pc:sldMk cId="1817827661" sldId="2954"/>
            <ac:grpSpMk id="6" creationId="{BA4C2982-E655-3E30-81F5-5BEF9FC68DBE}"/>
          </ac:grpSpMkLst>
        </pc:grpChg>
        <pc:picChg chg="add mod">
          <ac:chgData name="Justina Ojom" userId="cbdaed7d-8d45-4372-a16a-f3f8900c2f45" providerId="ADAL" clId="{8B58EE74-A6A5-42C6-9AB3-F52FC267C7F5}" dt="2023-03-02T11:26:56.804" v="9880" actId="1076"/>
          <ac:picMkLst>
            <pc:docMk/>
            <pc:sldMk cId="1817827661" sldId="2954"/>
            <ac:picMk id="8" creationId="{40A0809C-5EC5-0153-4183-6C2181BD767A}"/>
          </ac:picMkLst>
        </pc:picChg>
        <pc:picChg chg="del">
          <ac:chgData name="Justina Ojom" userId="cbdaed7d-8d45-4372-a16a-f3f8900c2f45" providerId="ADAL" clId="{8B58EE74-A6A5-42C6-9AB3-F52FC267C7F5}" dt="2023-03-02T11:25:28.869" v="9847" actId="478"/>
          <ac:picMkLst>
            <pc:docMk/>
            <pc:sldMk cId="1817827661" sldId="2954"/>
            <ac:picMk id="11" creationId="{875CFF40-0C62-0EA5-8A91-B0080CECFF5C}"/>
          </ac:picMkLst>
        </pc:picChg>
      </pc:sldChg>
      <pc:sldChg chg="addSp delSp modSp mod modAnim delCm modNotes modNotesTx">
        <pc:chgData name="Justina Ojom" userId="cbdaed7d-8d45-4372-a16a-f3f8900c2f45" providerId="ADAL" clId="{8B58EE74-A6A5-42C6-9AB3-F52FC267C7F5}" dt="2023-03-03T14:07:39.365" v="11195" actId="13926"/>
        <pc:sldMkLst>
          <pc:docMk/>
          <pc:sldMk cId="2912818472" sldId="2955"/>
        </pc:sldMkLst>
        <pc:spChg chg="mod">
          <ac:chgData name="Justina Ojom" userId="cbdaed7d-8d45-4372-a16a-f3f8900c2f45" providerId="ADAL" clId="{8B58EE74-A6A5-42C6-9AB3-F52FC267C7F5}" dt="2023-03-03T14:07:39.365" v="11195" actId="13926"/>
          <ac:spMkLst>
            <pc:docMk/>
            <pc:sldMk cId="2912818472" sldId="2955"/>
            <ac:spMk id="2" creationId="{92C4B650-D63C-E7EA-5BA3-E7134C115A80}"/>
          </ac:spMkLst>
        </pc:spChg>
        <pc:spChg chg="del mod">
          <ac:chgData name="Justina Ojom" userId="cbdaed7d-8d45-4372-a16a-f3f8900c2f45" providerId="ADAL" clId="{8B58EE74-A6A5-42C6-9AB3-F52FC267C7F5}" dt="2023-03-02T11:34:58.059" v="9908" actId="478"/>
          <ac:spMkLst>
            <pc:docMk/>
            <pc:sldMk cId="2912818472" sldId="2955"/>
            <ac:spMk id="3" creationId="{D1E13036-6163-86AE-6773-92B6F9C5BF2E}"/>
          </ac:spMkLst>
        </pc:spChg>
        <pc:spChg chg="add mod">
          <ac:chgData name="Justina Ojom" userId="cbdaed7d-8d45-4372-a16a-f3f8900c2f45" providerId="ADAL" clId="{8B58EE74-A6A5-42C6-9AB3-F52FC267C7F5}" dt="2023-03-02T11:39:56.480" v="10001" actId="1076"/>
          <ac:spMkLst>
            <pc:docMk/>
            <pc:sldMk cId="2912818472" sldId="2955"/>
            <ac:spMk id="4" creationId="{37AE2E17-0B8B-2CFC-CAA4-DCD99B8343AB}"/>
          </ac:spMkLst>
        </pc:spChg>
        <pc:spChg chg="add mod">
          <ac:chgData name="Justina Ojom" userId="cbdaed7d-8d45-4372-a16a-f3f8900c2f45" providerId="ADAL" clId="{8B58EE74-A6A5-42C6-9AB3-F52FC267C7F5}" dt="2023-03-02T11:38:20.231" v="9996" actId="1076"/>
          <ac:spMkLst>
            <pc:docMk/>
            <pc:sldMk cId="2912818472" sldId="2955"/>
            <ac:spMk id="6" creationId="{D6A45E47-4506-34CC-D49B-2BA1BE20DB72}"/>
          </ac:spMkLst>
        </pc:spChg>
        <pc:spChg chg="add mod">
          <ac:chgData name="Justina Ojom" userId="cbdaed7d-8d45-4372-a16a-f3f8900c2f45" providerId="ADAL" clId="{8B58EE74-A6A5-42C6-9AB3-F52FC267C7F5}" dt="2023-03-02T11:38:20.231" v="9996" actId="1076"/>
          <ac:spMkLst>
            <pc:docMk/>
            <pc:sldMk cId="2912818472" sldId="2955"/>
            <ac:spMk id="8" creationId="{A94B9A6A-919E-211E-2EFF-B92153BE7DFA}"/>
          </ac:spMkLst>
        </pc:spChg>
        <pc:spChg chg="del mod">
          <ac:chgData name="Justina Ojom" userId="cbdaed7d-8d45-4372-a16a-f3f8900c2f45" providerId="ADAL" clId="{8B58EE74-A6A5-42C6-9AB3-F52FC267C7F5}" dt="2023-03-02T11:34:29.602" v="9890" actId="478"/>
          <ac:spMkLst>
            <pc:docMk/>
            <pc:sldMk cId="2912818472" sldId="2955"/>
            <ac:spMk id="12" creationId="{C92CDD97-52D5-6999-460A-018074A1117E}"/>
          </ac:spMkLst>
        </pc:spChg>
        <pc:spChg chg="mod">
          <ac:chgData name="Justina Ojom" userId="cbdaed7d-8d45-4372-a16a-f3f8900c2f45" providerId="ADAL" clId="{8B58EE74-A6A5-42C6-9AB3-F52FC267C7F5}" dt="2023-03-02T11:37:48.485" v="9982" actId="165"/>
          <ac:spMkLst>
            <pc:docMk/>
            <pc:sldMk cId="2912818472" sldId="2955"/>
            <ac:spMk id="13" creationId="{67F6B05F-1424-784D-EB78-B6038F3996C3}"/>
          </ac:spMkLst>
        </pc:spChg>
        <pc:spChg chg="del mod">
          <ac:chgData name="Justina Ojom" userId="cbdaed7d-8d45-4372-a16a-f3f8900c2f45" providerId="ADAL" clId="{8B58EE74-A6A5-42C6-9AB3-F52FC267C7F5}" dt="2023-03-02T11:37:11.634" v="9967" actId="478"/>
          <ac:spMkLst>
            <pc:docMk/>
            <pc:sldMk cId="2912818472" sldId="2955"/>
            <ac:spMk id="14" creationId="{E48C7C19-CC0C-4DDC-4F67-F79320C7B72D}"/>
          </ac:spMkLst>
        </pc:spChg>
        <pc:spChg chg="mod">
          <ac:chgData name="Justina Ojom" userId="cbdaed7d-8d45-4372-a16a-f3f8900c2f45" providerId="ADAL" clId="{8B58EE74-A6A5-42C6-9AB3-F52FC267C7F5}" dt="2023-03-02T11:37:48.485" v="9982" actId="165"/>
          <ac:spMkLst>
            <pc:docMk/>
            <pc:sldMk cId="2912818472" sldId="2955"/>
            <ac:spMk id="15" creationId="{8DE0A3F0-A2E8-41DF-DEB3-15B7A821B0F0}"/>
          </ac:spMkLst>
        </pc:spChg>
        <pc:spChg chg="mod">
          <ac:chgData name="Justina Ojom" userId="cbdaed7d-8d45-4372-a16a-f3f8900c2f45" providerId="ADAL" clId="{8B58EE74-A6A5-42C6-9AB3-F52FC267C7F5}" dt="2023-03-02T11:37:48.485" v="9982" actId="165"/>
          <ac:spMkLst>
            <pc:docMk/>
            <pc:sldMk cId="2912818472" sldId="2955"/>
            <ac:spMk id="16" creationId="{CE12FF17-1A34-681B-0399-E2993ACBDBE8}"/>
          </ac:spMkLst>
        </pc:spChg>
        <pc:spChg chg="add mod topLvl">
          <ac:chgData name="Justina Ojom" userId="cbdaed7d-8d45-4372-a16a-f3f8900c2f45" providerId="ADAL" clId="{8B58EE74-A6A5-42C6-9AB3-F52FC267C7F5}" dt="2023-03-02T11:38:20.231" v="9996" actId="1076"/>
          <ac:spMkLst>
            <pc:docMk/>
            <pc:sldMk cId="2912818472" sldId="2955"/>
            <ac:spMk id="17" creationId="{1D59B66A-37E9-A155-31BB-A91E169F602C}"/>
          </ac:spMkLst>
        </pc:spChg>
        <pc:spChg chg="mod">
          <ac:chgData name="Justina Ojom" userId="cbdaed7d-8d45-4372-a16a-f3f8900c2f45" providerId="ADAL" clId="{8B58EE74-A6A5-42C6-9AB3-F52FC267C7F5}" dt="2023-03-02T11:37:39.579" v="9980" actId="571"/>
          <ac:spMkLst>
            <pc:docMk/>
            <pc:sldMk cId="2912818472" sldId="2955"/>
            <ac:spMk id="21" creationId="{C3823C0E-22E6-9741-C51B-5FBADBB66CFF}"/>
          </ac:spMkLst>
        </pc:spChg>
        <pc:spChg chg="mod">
          <ac:chgData name="Justina Ojom" userId="cbdaed7d-8d45-4372-a16a-f3f8900c2f45" providerId="ADAL" clId="{8B58EE74-A6A5-42C6-9AB3-F52FC267C7F5}" dt="2023-03-02T11:37:39.579" v="9980" actId="571"/>
          <ac:spMkLst>
            <pc:docMk/>
            <pc:sldMk cId="2912818472" sldId="2955"/>
            <ac:spMk id="24" creationId="{6ECC37E1-D714-04E6-7574-E5D601C8A378}"/>
          </ac:spMkLst>
        </pc:spChg>
        <pc:spChg chg="mod">
          <ac:chgData name="Justina Ojom" userId="cbdaed7d-8d45-4372-a16a-f3f8900c2f45" providerId="ADAL" clId="{8B58EE74-A6A5-42C6-9AB3-F52FC267C7F5}" dt="2023-03-02T11:37:39.579" v="9980" actId="571"/>
          <ac:spMkLst>
            <pc:docMk/>
            <pc:sldMk cId="2912818472" sldId="2955"/>
            <ac:spMk id="25" creationId="{AC61F077-CCB2-2A1B-63A9-D2616B975004}"/>
          </ac:spMkLst>
        </pc:spChg>
        <pc:spChg chg="mod">
          <ac:chgData name="Justina Ojom" userId="cbdaed7d-8d45-4372-a16a-f3f8900c2f45" providerId="ADAL" clId="{8B58EE74-A6A5-42C6-9AB3-F52FC267C7F5}" dt="2023-03-02T11:37:39.579" v="9980" actId="571"/>
          <ac:spMkLst>
            <pc:docMk/>
            <pc:sldMk cId="2912818472" sldId="2955"/>
            <ac:spMk id="26" creationId="{3C6DAA57-6ADB-19B8-28F6-EBB794BE62FA}"/>
          </ac:spMkLst>
        </pc:spChg>
        <pc:spChg chg="add mod">
          <ac:chgData name="Justina Ojom" userId="cbdaed7d-8d45-4372-a16a-f3f8900c2f45" providerId="ADAL" clId="{8B58EE74-A6A5-42C6-9AB3-F52FC267C7F5}" dt="2023-03-02T11:45:56.813" v="10076" actId="1076"/>
          <ac:spMkLst>
            <pc:docMk/>
            <pc:sldMk cId="2912818472" sldId="2955"/>
            <ac:spMk id="27" creationId="{93ECADF9-4DE5-3EFD-8E40-34C21745F87B}"/>
          </ac:spMkLst>
        </pc:spChg>
        <pc:spChg chg="add mod">
          <ac:chgData name="Justina Ojom" userId="cbdaed7d-8d45-4372-a16a-f3f8900c2f45" providerId="ADAL" clId="{8B58EE74-A6A5-42C6-9AB3-F52FC267C7F5}" dt="2023-03-02T11:38:20.231" v="9996" actId="1076"/>
          <ac:spMkLst>
            <pc:docMk/>
            <pc:sldMk cId="2912818472" sldId="2955"/>
            <ac:spMk id="28" creationId="{9890A09D-4032-C169-1332-D1C1B2A11AB3}"/>
          </ac:spMkLst>
        </pc:spChg>
        <pc:spChg chg="add mod">
          <ac:chgData name="Justina Ojom" userId="cbdaed7d-8d45-4372-a16a-f3f8900c2f45" providerId="ADAL" clId="{8B58EE74-A6A5-42C6-9AB3-F52FC267C7F5}" dt="2023-03-02T11:45:56.813" v="10076" actId="1076"/>
          <ac:spMkLst>
            <pc:docMk/>
            <pc:sldMk cId="2912818472" sldId="2955"/>
            <ac:spMk id="29" creationId="{72857542-7407-9C84-5D66-00A0BBC0DBDE}"/>
          </ac:spMkLst>
        </pc:spChg>
        <pc:grpChg chg="add del mod topLvl">
          <ac:chgData name="Justina Ojom" userId="cbdaed7d-8d45-4372-a16a-f3f8900c2f45" providerId="ADAL" clId="{8B58EE74-A6A5-42C6-9AB3-F52FC267C7F5}" dt="2023-03-02T11:37:56.054" v="9985" actId="478"/>
          <ac:grpSpMkLst>
            <pc:docMk/>
            <pc:sldMk cId="2912818472" sldId="2955"/>
            <ac:grpSpMk id="9" creationId="{DFF2259A-0980-9B2E-19C1-96E6582F9FE2}"/>
          </ac:grpSpMkLst>
        </pc:grpChg>
        <pc:grpChg chg="mod">
          <ac:chgData name="Justina Ojom" userId="cbdaed7d-8d45-4372-a16a-f3f8900c2f45" providerId="ADAL" clId="{8B58EE74-A6A5-42C6-9AB3-F52FC267C7F5}" dt="2023-03-02T11:37:48.485" v="9982" actId="165"/>
          <ac:grpSpMkLst>
            <pc:docMk/>
            <pc:sldMk cId="2912818472" sldId="2955"/>
            <ac:grpSpMk id="10" creationId="{32CBC20E-DD86-F11F-1ED0-B2109D3F5EE1}"/>
          </ac:grpSpMkLst>
        </pc:grpChg>
        <pc:grpChg chg="add del mod">
          <ac:chgData name="Justina Ojom" userId="cbdaed7d-8d45-4372-a16a-f3f8900c2f45" providerId="ADAL" clId="{8B58EE74-A6A5-42C6-9AB3-F52FC267C7F5}" dt="2023-03-02T11:37:48.485" v="9982" actId="165"/>
          <ac:grpSpMkLst>
            <pc:docMk/>
            <pc:sldMk cId="2912818472" sldId="2955"/>
            <ac:grpSpMk id="18" creationId="{EA2DB2F8-0518-141F-BECC-552780222265}"/>
          </ac:grpSpMkLst>
        </pc:grpChg>
        <pc:grpChg chg="add del mod">
          <ac:chgData name="Justina Ojom" userId="cbdaed7d-8d45-4372-a16a-f3f8900c2f45" providerId="ADAL" clId="{8B58EE74-A6A5-42C6-9AB3-F52FC267C7F5}" dt="2023-03-02T11:38:01.948" v="9988" actId="478"/>
          <ac:grpSpMkLst>
            <pc:docMk/>
            <pc:sldMk cId="2912818472" sldId="2955"/>
            <ac:grpSpMk id="19" creationId="{9755429A-2031-3DAD-D9E7-A02D86966ACC}"/>
          </ac:grpSpMkLst>
        </pc:grpChg>
        <pc:grpChg chg="mod">
          <ac:chgData name="Justina Ojom" userId="cbdaed7d-8d45-4372-a16a-f3f8900c2f45" providerId="ADAL" clId="{8B58EE74-A6A5-42C6-9AB3-F52FC267C7F5}" dt="2023-03-02T11:37:39.579" v="9980" actId="571"/>
          <ac:grpSpMkLst>
            <pc:docMk/>
            <pc:sldMk cId="2912818472" sldId="2955"/>
            <ac:grpSpMk id="20" creationId="{62FF7A14-5309-C9E7-DEDE-38FC31C3DA7E}"/>
          </ac:grpSpMkLst>
        </pc:grpChg>
        <pc:grpChg chg="mod">
          <ac:chgData name="Justina Ojom" userId="cbdaed7d-8d45-4372-a16a-f3f8900c2f45" providerId="ADAL" clId="{8B58EE74-A6A5-42C6-9AB3-F52FC267C7F5}" dt="2023-03-02T11:37:39.579" v="9980" actId="571"/>
          <ac:grpSpMkLst>
            <pc:docMk/>
            <pc:sldMk cId="2912818472" sldId="2955"/>
            <ac:grpSpMk id="22" creationId="{326713D9-A1B8-781C-2D54-9058B28AF48C}"/>
          </ac:grpSpMkLst>
        </pc:grpChg>
        <pc:picChg chg="mod">
          <ac:chgData name="Justina Ojom" userId="cbdaed7d-8d45-4372-a16a-f3f8900c2f45" providerId="ADAL" clId="{8B58EE74-A6A5-42C6-9AB3-F52FC267C7F5}" dt="2023-03-02T11:37:48.485" v="9982" actId="165"/>
          <ac:picMkLst>
            <pc:docMk/>
            <pc:sldMk cId="2912818472" sldId="2955"/>
            <ac:picMk id="11" creationId="{41F9C455-C71D-467E-4D20-C7C94BDC7349}"/>
          </ac:picMkLst>
        </pc:picChg>
        <pc:picChg chg="mod">
          <ac:chgData name="Justina Ojom" userId="cbdaed7d-8d45-4372-a16a-f3f8900c2f45" providerId="ADAL" clId="{8B58EE74-A6A5-42C6-9AB3-F52FC267C7F5}" dt="2023-03-02T11:37:39.579" v="9980" actId="571"/>
          <ac:picMkLst>
            <pc:docMk/>
            <pc:sldMk cId="2912818472" sldId="2955"/>
            <ac:picMk id="23" creationId="{666D4819-EC26-0210-6FCD-3C5F8D06F726}"/>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1:38:26.283" v="9998"/>
              <pc2:cmMkLst xmlns:pc2="http://schemas.microsoft.com/office/powerpoint/2019/9/main/command">
                <pc:docMk/>
                <pc:sldMk cId="2912818472" sldId="2955"/>
                <pc2:cmMk id="{B24E23C8-8DFA-41E8-A785-F3EF7AD9DC4C}"/>
              </pc2:cmMkLst>
            </pc226:cmChg>
          </p:ext>
        </pc:extLst>
      </pc:sldChg>
      <pc:sldChg chg="addSp delSp modSp add mod modClrScheme modShow chgLayout modNotes modNotesTx">
        <pc:chgData name="Justina Ojom" userId="cbdaed7d-8d45-4372-a16a-f3f8900c2f45" providerId="ADAL" clId="{8B58EE74-A6A5-42C6-9AB3-F52FC267C7F5}" dt="2023-03-03T14:10:23.775" v="11221" actId="313"/>
        <pc:sldMkLst>
          <pc:docMk/>
          <pc:sldMk cId="2268356162" sldId="2956"/>
        </pc:sldMkLst>
        <pc:spChg chg="del">
          <ac:chgData name="Justina Ojom" userId="cbdaed7d-8d45-4372-a16a-f3f8900c2f45" providerId="ADAL" clId="{8B58EE74-A6A5-42C6-9AB3-F52FC267C7F5}" dt="2023-02-26T19:41:20.299" v="6964" actId="478"/>
          <ac:spMkLst>
            <pc:docMk/>
            <pc:sldMk cId="2268356162" sldId="2956"/>
            <ac:spMk id="2" creationId="{151DF2AC-C449-66ED-D83F-3B6FBD54C91E}"/>
          </ac:spMkLst>
        </pc:spChg>
        <pc:spChg chg="del">
          <ac:chgData name="Justina Ojom" userId="cbdaed7d-8d45-4372-a16a-f3f8900c2f45" providerId="ADAL" clId="{8B58EE74-A6A5-42C6-9AB3-F52FC267C7F5}" dt="2023-02-26T19:41:20.299" v="6964" actId="478"/>
          <ac:spMkLst>
            <pc:docMk/>
            <pc:sldMk cId="2268356162" sldId="2956"/>
            <ac:spMk id="3" creationId="{4E4D1533-0A78-EB26-D2C9-1704D3FC1C1D}"/>
          </ac:spMkLst>
        </pc:spChg>
        <pc:spChg chg="add del mod">
          <ac:chgData name="Justina Ojom" userId="cbdaed7d-8d45-4372-a16a-f3f8900c2f45" providerId="ADAL" clId="{8B58EE74-A6A5-42C6-9AB3-F52FC267C7F5}" dt="2023-02-26T20:26:22.757" v="7358" actId="478"/>
          <ac:spMkLst>
            <pc:docMk/>
            <pc:sldMk cId="2268356162" sldId="2956"/>
            <ac:spMk id="3" creationId="{9CBC3C85-F19C-1871-E1D5-62B79F5C48E2}"/>
          </ac:spMkLst>
        </pc:spChg>
        <pc:spChg chg="add mod">
          <ac:chgData name="Justina Ojom" userId="cbdaed7d-8d45-4372-a16a-f3f8900c2f45" providerId="ADAL" clId="{8B58EE74-A6A5-42C6-9AB3-F52FC267C7F5}" dt="2023-02-26T20:26:29.224" v="7359"/>
          <ac:spMkLst>
            <pc:docMk/>
            <pc:sldMk cId="2268356162" sldId="2956"/>
            <ac:spMk id="4" creationId="{0803392E-6923-0C51-2114-541AD97236A5}"/>
          </ac:spMkLst>
        </pc:spChg>
        <pc:spChg chg="del">
          <ac:chgData name="Justina Ojom" userId="cbdaed7d-8d45-4372-a16a-f3f8900c2f45" providerId="ADAL" clId="{8B58EE74-A6A5-42C6-9AB3-F52FC267C7F5}" dt="2023-02-26T19:41:20.299" v="6964" actId="478"/>
          <ac:spMkLst>
            <pc:docMk/>
            <pc:sldMk cId="2268356162" sldId="2956"/>
            <ac:spMk id="4" creationId="{148B5994-B42D-4078-7811-3827867F97AD}"/>
          </ac:spMkLst>
        </pc:spChg>
        <pc:spChg chg="add del mod">
          <ac:chgData name="Justina Ojom" userId="cbdaed7d-8d45-4372-a16a-f3f8900c2f45" providerId="ADAL" clId="{8B58EE74-A6A5-42C6-9AB3-F52FC267C7F5}" dt="2023-02-26T19:41:22.971" v="6965" actId="700"/>
          <ac:spMkLst>
            <pc:docMk/>
            <pc:sldMk cId="2268356162" sldId="2956"/>
            <ac:spMk id="6" creationId="{D43CC81C-30F3-39DE-4E69-8071C9BD85D4}"/>
          </ac:spMkLst>
        </pc:spChg>
        <pc:spChg chg="del">
          <ac:chgData name="Justina Ojom" userId="cbdaed7d-8d45-4372-a16a-f3f8900c2f45" providerId="ADAL" clId="{8B58EE74-A6A5-42C6-9AB3-F52FC267C7F5}" dt="2023-02-26T19:41:20.299" v="6964" actId="478"/>
          <ac:spMkLst>
            <pc:docMk/>
            <pc:sldMk cId="2268356162" sldId="2956"/>
            <ac:spMk id="312" creationId="{00000000-0000-0000-0000-000000000000}"/>
          </ac:spMkLst>
        </pc:spChg>
        <pc:spChg chg="del">
          <ac:chgData name="Justina Ojom" userId="cbdaed7d-8d45-4372-a16a-f3f8900c2f45" providerId="ADAL" clId="{8B58EE74-A6A5-42C6-9AB3-F52FC267C7F5}" dt="2023-02-26T19:41:20.299" v="6964" actId="478"/>
          <ac:spMkLst>
            <pc:docMk/>
            <pc:sldMk cId="2268356162" sldId="2956"/>
            <ac:spMk id="313" creationId="{00000000-0000-0000-0000-000000000000}"/>
          </ac:spMkLst>
        </pc:spChg>
        <pc:spChg chg="del">
          <ac:chgData name="Justina Ojom" userId="cbdaed7d-8d45-4372-a16a-f3f8900c2f45" providerId="ADAL" clId="{8B58EE74-A6A5-42C6-9AB3-F52FC267C7F5}" dt="2023-02-26T19:41:20.299" v="6964" actId="478"/>
          <ac:spMkLst>
            <pc:docMk/>
            <pc:sldMk cId="2268356162" sldId="2956"/>
            <ac:spMk id="314" creationId="{00000000-0000-0000-0000-000000000000}"/>
          </ac:spMkLst>
        </pc:spChg>
        <pc:spChg chg="del">
          <ac:chgData name="Justina Ojom" userId="cbdaed7d-8d45-4372-a16a-f3f8900c2f45" providerId="ADAL" clId="{8B58EE74-A6A5-42C6-9AB3-F52FC267C7F5}" dt="2023-02-26T19:41:20.299" v="6964" actId="478"/>
          <ac:spMkLst>
            <pc:docMk/>
            <pc:sldMk cId="2268356162" sldId="2956"/>
            <ac:spMk id="315" creationId="{00000000-0000-0000-0000-000000000000}"/>
          </ac:spMkLst>
        </pc:spChg>
        <pc:spChg chg="del">
          <ac:chgData name="Justina Ojom" userId="cbdaed7d-8d45-4372-a16a-f3f8900c2f45" providerId="ADAL" clId="{8B58EE74-A6A5-42C6-9AB3-F52FC267C7F5}" dt="2023-02-26T19:41:20.299" v="6964" actId="478"/>
          <ac:spMkLst>
            <pc:docMk/>
            <pc:sldMk cId="2268356162" sldId="2956"/>
            <ac:spMk id="316" creationId="{00000000-0000-0000-0000-000000000000}"/>
          </ac:spMkLst>
        </pc:spChg>
      </pc:sldChg>
      <pc:sldChg chg="new del">
        <pc:chgData name="Justina Ojom" userId="cbdaed7d-8d45-4372-a16a-f3f8900c2f45" providerId="ADAL" clId="{8B58EE74-A6A5-42C6-9AB3-F52FC267C7F5}" dt="2023-02-25T12:07:26.072" v="222" actId="680"/>
        <pc:sldMkLst>
          <pc:docMk/>
          <pc:sldMk cId="4239608242" sldId="2956"/>
        </pc:sldMkLst>
      </pc:sldChg>
      <pc:sldChg chg="addSp delSp modSp add mod modClrScheme modShow delCm chgLayout modNotes">
        <pc:chgData name="Justina Ojom" userId="cbdaed7d-8d45-4372-a16a-f3f8900c2f45" providerId="ADAL" clId="{8B58EE74-A6A5-42C6-9AB3-F52FC267C7F5}" dt="2023-03-02T10:04:45.094" v="9207"/>
        <pc:sldMkLst>
          <pc:docMk/>
          <pc:sldMk cId="402352721" sldId="2957"/>
        </pc:sldMkLst>
        <pc:spChg chg="add mod">
          <ac:chgData name="Justina Ojom" userId="cbdaed7d-8d45-4372-a16a-f3f8900c2f45" providerId="ADAL" clId="{8B58EE74-A6A5-42C6-9AB3-F52FC267C7F5}" dt="2023-02-26T20:26:48.241" v="7361"/>
          <ac:spMkLst>
            <pc:docMk/>
            <pc:sldMk cId="402352721" sldId="2957"/>
            <ac:spMk id="2" creationId="{075DFF16-EE3C-3F9C-89B2-F0C1AA188053}"/>
          </ac:spMkLst>
        </pc:spChg>
        <pc:spChg chg="del">
          <ac:chgData name="Justina Ojom" userId="cbdaed7d-8d45-4372-a16a-f3f8900c2f45" providerId="ADAL" clId="{8B58EE74-A6A5-42C6-9AB3-F52FC267C7F5}" dt="2023-02-26T19:41:54.685" v="6969" actId="478"/>
          <ac:spMkLst>
            <pc:docMk/>
            <pc:sldMk cId="402352721" sldId="2957"/>
            <ac:spMk id="2" creationId="{F7FEF10A-C275-8F7C-64C7-7D92824B1E7B}"/>
          </ac:spMkLst>
        </pc:spChg>
        <pc:spChg chg="del">
          <ac:chgData name="Justina Ojom" userId="cbdaed7d-8d45-4372-a16a-f3f8900c2f45" providerId="ADAL" clId="{8B58EE74-A6A5-42C6-9AB3-F52FC267C7F5}" dt="2023-02-26T19:41:54.685" v="6969" actId="478"/>
          <ac:spMkLst>
            <pc:docMk/>
            <pc:sldMk cId="402352721" sldId="2957"/>
            <ac:spMk id="4" creationId="{EE827444-F4DC-FC39-F584-E1DF84A638AB}"/>
          </ac:spMkLst>
        </pc:spChg>
        <pc:spChg chg="add del mod">
          <ac:chgData name="Justina Ojom" userId="cbdaed7d-8d45-4372-a16a-f3f8900c2f45" providerId="ADAL" clId="{8B58EE74-A6A5-42C6-9AB3-F52FC267C7F5}" dt="2023-02-26T19:41:57.190" v="6970" actId="700"/>
          <ac:spMkLst>
            <pc:docMk/>
            <pc:sldMk cId="402352721" sldId="2957"/>
            <ac:spMk id="5" creationId="{32D30794-659C-E55B-1B44-768D0FD9ACF6}"/>
          </ac:spMkLst>
        </pc:spChg>
        <pc:picChg chg="del">
          <ac:chgData name="Justina Ojom" userId="cbdaed7d-8d45-4372-a16a-f3f8900c2f45" providerId="ADAL" clId="{8B58EE74-A6A5-42C6-9AB3-F52FC267C7F5}" dt="2023-02-26T19:41:54.685" v="6969" actId="478"/>
          <ac:picMkLst>
            <pc:docMk/>
            <pc:sldMk cId="402352721" sldId="2957"/>
            <ac:picMk id="10" creationId="{E05275E0-3BDE-DE0A-5847-F34F5BAF2022}"/>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0:04:45.094" v="9207"/>
              <pc2:cmMkLst xmlns:pc2="http://schemas.microsoft.com/office/powerpoint/2019/9/main/command">
                <pc:docMk/>
                <pc:sldMk cId="402352721" sldId="2957"/>
                <pc2:cmMk id="{5A762487-CF7C-423F-A9BE-983C25B6AE90}"/>
              </pc2:cmMkLst>
            </pc226:cmChg>
          </p:ext>
        </pc:extLst>
      </pc:sldChg>
      <pc:sldChg chg="addSp delSp modSp add mod modClrScheme modShow delCm chgLayout modNotes modNotesTx">
        <pc:chgData name="Justina Ojom" userId="cbdaed7d-8d45-4372-a16a-f3f8900c2f45" providerId="ADAL" clId="{8B58EE74-A6A5-42C6-9AB3-F52FC267C7F5}" dt="2023-03-03T14:10:52.026" v="11226" actId="313"/>
        <pc:sldMkLst>
          <pc:docMk/>
          <pc:sldMk cId="1476930779" sldId="2958"/>
        </pc:sldMkLst>
        <pc:spChg chg="add mod">
          <ac:chgData name="Justina Ojom" userId="cbdaed7d-8d45-4372-a16a-f3f8900c2f45" providerId="ADAL" clId="{8B58EE74-A6A5-42C6-9AB3-F52FC267C7F5}" dt="2023-02-26T20:26:50.955" v="7362"/>
          <ac:spMkLst>
            <pc:docMk/>
            <pc:sldMk cId="1476930779" sldId="2958"/>
            <ac:spMk id="2" creationId="{0FD70D98-EECB-1A3D-D4D4-C3F1F02741A0}"/>
          </ac:spMkLst>
        </pc:spChg>
        <pc:spChg chg="del">
          <ac:chgData name="Justina Ojom" userId="cbdaed7d-8d45-4372-a16a-f3f8900c2f45" providerId="ADAL" clId="{8B58EE74-A6A5-42C6-9AB3-F52FC267C7F5}" dt="2023-02-26T19:42:37.009" v="6976" actId="478"/>
          <ac:spMkLst>
            <pc:docMk/>
            <pc:sldMk cId="1476930779" sldId="2958"/>
            <ac:spMk id="2" creationId="{32CE0EE6-CFA5-4E73-2579-3E19F4436E66}"/>
          </ac:spMkLst>
        </pc:spChg>
        <pc:spChg chg="add del mod">
          <ac:chgData name="Justina Ojom" userId="cbdaed7d-8d45-4372-a16a-f3f8900c2f45" providerId="ADAL" clId="{8B58EE74-A6A5-42C6-9AB3-F52FC267C7F5}" dt="2023-02-26T19:42:39.694" v="6977" actId="700"/>
          <ac:spMkLst>
            <pc:docMk/>
            <pc:sldMk cId="1476930779" sldId="2958"/>
            <ac:spMk id="4" creationId="{23EE5DC7-B39F-E46F-1152-D7EA63F95ABF}"/>
          </ac:spMkLst>
        </pc:spChg>
        <pc:spChg chg="del">
          <ac:chgData name="Justina Ojom" userId="cbdaed7d-8d45-4372-a16a-f3f8900c2f45" providerId="ADAL" clId="{8B58EE74-A6A5-42C6-9AB3-F52FC267C7F5}" dt="2023-02-26T19:42:37.009" v="6976" actId="478"/>
          <ac:spMkLst>
            <pc:docMk/>
            <pc:sldMk cId="1476930779" sldId="2958"/>
            <ac:spMk id="23" creationId="{4E9DC160-0283-3E54-B45D-1BEFE742D263}"/>
          </ac:spMkLst>
        </pc:spChg>
        <pc:spChg chg="del">
          <ac:chgData name="Justina Ojom" userId="cbdaed7d-8d45-4372-a16a-f3f8900c2f45" providerId="ADAL" clId="{8B58EE74-A6A5-42C6-9AB3-F52FC267C7F5}" dt="2023-02-26T19:42:37.009" v="6976" actId="478"/>
          <ac:spMkLst>
            <pc:docMk/>
            <pc:sldMk cId="1476930779" sldId="2958"/>
            <ac:spMk id="32" creationId="{18E44871-6E7A-F5A3-FA19-B7E8001DB199}"/>
          </ac:spMkLst>
        </pc:spChg>
        <pc:spChg chg="del">
          <ac:chgData name="Justina Ojom" userId="cbdaed7d-8d45-4372-a16a-f3f8900c2f45" providerId="ADAL" clId="{8B58EE74-A6A5-42C6-9AB3-F52FC267C7F5}" dt="2023-02-26T19:42:37.009" v="6976" actId="478"/>
          <ac:spMkLst>
            <pc:docMk/>
            <pc:sldMk cId="1476930779" sldId="2958"/>
            <ac:spMk id="33" creationId="{9B937571-49FE-3996-281F-DF6D99311B4D}"/>
          </ac:spMkLst>
        </pc:spChg>
        <pc:spChg chg="del">
          <ac:chgData name="Justina Ojom" userId="cbdaed7d-8d45-4372-a16a-f3f8900c2f45" providerId="ADAL" clId="{8B58EE74-A6A5-42C6-9AB3-F52FC267C7F5}" dt="2023-02-26T19:42:37.009" v="6976" actId="478"/>
          <ac:spMkLst>
            <pc:docMk/>
            <pc:sldMk cId="1476930779" sldId="2958"/>
            <ac:spMk id="36" creationId="{295B358E-BD9B-9A1A-2C7F-5B1591F8DFE2}"/>
          </ac:spMkLst>
        </pc:spChg>
        <pc:grpChg chg="del">
          <ac:chgData name="Justina Ojom" userId="cbdaed7d-8d45-4372-a16a-f3f8900c2f45" providerId="ADAL" clId="{8B58EE74-A6A5-42C6-9AB3-F52FC267C7F5}" dt="2023-02-26T19:42:37.009" v="6976" actId="478"/>
          <ac:grpSpMkLst>
            <pc:docMk/>
            <pc:sldMk cId="1476930779" sldId="2958"/>
            <ac:grpSpMk id="24" creationId="{661E296F-3D87-1415-67DF-01F712385F14}"/>
          </ac:grpSpMkLst>
        </pc:grpChg>
        <pc:picChg chg="del">
          <ac:chgData name="Justina Ojom" userId="cbdaed7d-8d45-4372-a16a-f3f8900c2f45" providerId="ADAL" clId="{8B58EE74-A6A5-42C6-9AB3-F52FC267C7F5}" dt="2023-02-26T19:42:37.009" v="6976" actId="478"/>
          <ac:picMkLst>
            <pc:docMk/>
            <pc:sldMk cId="1476930779" sldId="2958"/>
            <ac:picMk id="31" creationId="{774E485E-06B1-3A9F-B04F-835B88069622}"/>
          </ac:picMkLst>
        </pc:picChg>
        <pc:picChg chg="del">
          <ac:chgData name="Justina Ojom" userId="cbdaed7d-8d45-4372-a16a-f3f8900c2f45" providerId="ADAL" clId="{8B58EE74-A6A5-42C6-9AB3-F52FC267C7F5}" dt="2023-02-26T19:42:37.009" v="6976" actId="478"/>
          <ac:picMkLst>
            <pc:docMk/>
            <pc:sldMk cId="1476930779" sldId="2958"/>
            <ac:picMk id="35" creationId="{1CB65232-13B8-93CF-E98C-588507A94E9C}"/>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8B58EE74-A6A5-42C6-9AB3-F52FC267C7F5}" dt="2023-03-02T11:11:35.159" v="9587"/>
              <pc2:cmMkLst xmlns:pc2="http://schemas.microsoft.com/office/powerpoint/2019/9/main/command">
                <pc:docMk/>
                <pc:sldMk cId="1476930779" sldId="2958"/>
                <pc2:cmMk id="{370EE4AC-4B67-443E-A608-D0AE417B726F}"/>
              </pc2:cmMkLst>
            </pc226:cmChg>
          </p:ext>
        </pc:extLst>
      </pc:sldChg>
      <pc:sldChg chg="addSp delSp modSp add mod modClrScheme modShow chgLayout modNotes">
        <pc:chgData name="Justina Ojom" userId="cbdaed7d-8d45-4372-a16a-f3f8900c2f45" providerId="ADAL" clId="{8B58EE74-A6A5-42C6-9AB3-F52FC267C7F5}" dt="2023-02-26T20:27:11.573" v="7366" actId="729"/>
        <pc:sldMkLst>
          <pc:docMk/>
          <pc:sldMk cId="1743597952" sldId="2959"/>
        </pc:sldMkLst>
        <pc:spChg chg="add mod">
          <ac:chgData name="Justina Ojom" userId="cbdaed7d-8d45-4372-a16a-f3f8900c2f45" providerId="ADAL" clId="{8B58EE74-A6A5-42C6-9AB3-F52FC267C7F5}" dt="2023-02-26T20:26:53.086" v="7363"/>
          <ac:spMkLst>
            <pc:docMk/>
            <pc:sldMk cId="1743597952" sldId="2959"/>
            <ac:spMk id="2" creationId="{51DA4D07-5090-57FC-D64D-D87B6EEEC367}"/>
          </ac:spMkLst>
        </pc:spChg>
        <pc:spChg chg="del">
          <ac:chgData name="Justina Ojom" userId="cbdaed7d-8d45-4372-a16a-f3f8900c2f45" providerId="ADAL" clId="{8B58EE74-A6A5-42C6-9AB3-F52FC267C7F5}" dt="2023-02-26T19:43:33.066" v="7001" actId="478"/>
          <ac:spMkLst>
            <pc:docMk/>
            <pc:sldMk cId="1743597952" sldId="2959"/>
            <ac:spMk id="2" creationId="{5B8B6530-142B-A1F2-4572-E38D82ECFE29}"/>
          </ac:spMkLst>
        </pc:spChg>
        <pc:spChg chg="add del mod">
          <ac:chgData name="Justina Ojom" userId="cbdaed7d-8d45-4372-a16a-f3f8900c2f45" providerId="ADAL" clId="{8B58EE74-A6A5-42C6-9AB3-F52FC267C7F5}" dt="2023-02-26T19:43:35.397" v="7002" actId="700"/>
          <ac:spMkLst>
            <pc:docMk/>
            <pc:sldMk cId="1743597952" sldId="2959"/>
            <ac:spMk id="5" creationId="{9DB7F61B-037D-3CFD-0ABC-B4A8C8A9C12A}"/>
          </ac:spMkLst>
        </pc:spChg>
        <pc:spChg chg="del">
          <ac:chgData name="Justina Ojom" userId="cbdaed7d-8d45-4372-a16a-f3f8900c2f45" providerId="ADAL" clId="{8B58EE74-A6A5-42C6-9AB3-F52FC267C7F5}" dt="2023-02-26T19:43:33.066" v="7001" actId="478"/>
          <ac:spMkLst>
            <pc:docMk/>
            <pc:sldMk cId="1743597952" sldId="2959"/>
            <ac:spMk id="8" creationId="{7216F017-10A6-811C-131C-AB75063B1EBC}"/>
          </ac:spMkLst>
        </pc:spChg>
        <pc:spChg chg="del">
          <ac:chgData name="Justina Ojom" userId="cbdaed7d-8d45-4372-a16a-f3f8900c2f45" providerId="ADAL" clId="{8B58EE74-A6A5-42C6-9AB3-F52FC267C7F5}" dt="2023-02-26T19:43:33.066" v="7001" actId="478"/>
          <ac:spMkLst>
            <pc:docMk/>
            <pc:sldMk cId="1743597952" sldId="2959"/>
            <ac:spMk id="9" creationId="{783CF1AC-93D0-D1F6-2AC3-0CE3DDB2846A}"/>
          </ac:spMkLst>
        </pc:spChg>
        <pc:spChg chg="del">
          <ac:chgData name="Justina Ojom" userId="cbdaed7d-8d45-4372-a16a-f3f8900c2f45" providerId="ADAL" clId="{8B58EE74-A6A5-42C6-9AB3-F52FC267C7F5}" dt="2023-02-26T19:43:33.066" v="7001" actId="478"/>
          <ac:spMkLst>
            <pc:docMk/>
            <pc:sldMk cId="1743597952" sldId="2959"/>
            <ac:spMk id="11" creationId="{8BFDBCD2-6920-DD13-EF0C-B8422D591995}"/>
          </ac:spMkLst>
        </pc:spChg>
        <pc:grpChg chg="del">
          <ac:chgData name="Justina Ojom" userId="cbdaed7d-8d45-4372-a16a-f3f8900c2f45" providerId="ADAL" clId="{8B58EE74-A6A5-42C6-9AB3-F52FC267C7F5}" dt="2023-02-26T19:43:33.066" v="7001" actId="478"/>
          <ac:grpSpMkLst>
            <pc:docMk/>
            <pc:sldMk cId="1743597952" sldId="2959"/>
            <ac:grpSpMk id="12" creationId="{9CABE2EA-1165-DF45-7161-06C1FA3879EB}"/>
          </ac:grpSpMkLst>
        </pc:grpChg>
        <pc:grpChg chg="del">
          <ac:chgData name="Justina Ojom" userId="cbdaed7d-8d45-4372-a16a-f3f8900c2f45" providerId="ADAL" clId="{8B58EE74-A6A5-42C6-9AB3-F52FC267C7F5}" dt="2023-02-26T19:43:33.066" v="7001" actId="478"/>
          <ac:grpSpMkLst>
            <pc:docMk/>
            <pc:sldMk cId="1743597952" sldId="2959"/>
            <ac:grpSpMk id="21" creationId="{6289269A-252C-098A-4CE4-68E528297F1A}"/>
          </ac:grpSpMkLst>
        </pc:grpChg>
        <pc:picChg chg="del">
          <ac:chgData name="Justina Ojom" userId="cbdaed7d-8d45-4372-a16a-f3f8900c2f45" providerId="ADAL" clId="{8B58EE74-A6A5-42C6-9AB3-F52FC267C7F5}" dt="2023-02-26T19:43:33.066" v="7001" actId="478"/>
          <ac:picMkLst>
            <pc:docMk/>
            <pc:sldMk cId="1743597952" sldId="2959"/>
            <ac:picMk id="4" creationId="{EE5B06F7-D7FF-DA27-F95F-07BF3A276583}"/>
          </ac:picMkLst>
        </pc:picChg>
        <pc:picChg chg="del">
          <ac:chgData name="Justina Ojom" userId="cbdaed7d-8d45-4372-a16a-f3f8900c2f45" providerId="ADAL" clId="{8B58EE74-A6A5-42C6-9AB3-F52FC267C7F5}" dt="2023-02-26T19:43:33.066" v="7001" actId="478"/>
          <ac:picMkLst>
            <pc:docMk/>
            <pc:sldMk cId="1743597952" sldId="2959"/>
            <ac:picMk id="6" creationId="{18E25536-E544-3410-C34D-396704805E87}"/>
          </ac:picMkLst>
        </pc:picChg>
      </pc:sldChg>
      <pc:sldChg chg="addSp delSp modSp add mod modClrScheme modShow chgLayout modNotes modNotesTx">
        <pc:chgData name="Justina Ojom" userId="cbdaed7d-8d45-4372-a16a-f3f8900c2f45" providerId="ADAL" clId="{8B58EE74-A6A5-42C6-9AB3-F52FC267C7F5}" dt="2023-03-03T13:50:59.500" v="11188" actId="313"/>
        <pc:sldMkLst>
          <pc:docMk/>
          <pc:sldMk cId="4126309097" sldId="2960"/>
        </pc:sldMkLst>
        <pc:spChg chg="add mod">
          <ac:chgData name="Justina Ojom" userId="cbdaed7d-8d45-4372-a16a-f3f8900c2f45" providerId="ADAL" clId="{8B58EE74-A6A5-42C6-9AB3-F52FC267C7F5}" dt="2023-02-26T20:26:54.809" v="7364"/>
          <ac:spMkLst>
            <pc:docMk/>
            <pc:sldMk cId="4126309097" sldId="2960"/>
            <ac:spMk id="2" creationId="{3DDE3980-5DAB-055B-9252-D05928E3E63F}"/>
          </ac:spMkLst>
        </pc:spChg>
        <pc:spChg chg="del">
          <ac:chgData name="Justina Ojom" userId="cbdaed7d-8d45-4372-a16a-f3f8900c2f45" providerId="ADAL" clId="{8B58EE74-A6A5-42C6-9AB3-F52FC267C7F5}" dt="2023-02-26T19:44:12.858" v="7004" actId="478"/>
          <ac:spMkLst>
            <pc:docMk/>
            <pc:sldMk cId="4126309097" sldId="2960"/>
            <ac:spMk id="2" creationId="{5B8B6530-142B-A1F2-4572-E38D82ECFE29}"/>
          </ac:spMkLst>
        </pc:spChg>
        <pc:spChg chg="add del mod">
          <ac:chgData name="Justina Ojom" userId="cbdaed7d-8d45-4372-a16a-f3f8900c2f45" providerId="ADAL" clId="{8B58EE74-A6A5-42C6-9AB3-F52FC267C7F5}" dt="2023-02-26T19:44:15.270" v="7005" actId="700"/>
          <ac:spMkLst>
            <pc:docMk/>
            <pc:sldMk cId="4126309097" sldId="2960"/>
            <ac:spMk id="6" creationId="{9753B58C-B8C9-4EA3-0051-B2F7EE5D7E39}"/>
          </ac:spMkLst>
        </pc:spChg>
        <pc:spChg chg="del">
          <ac:chgData name="Justina Ojom" userId="cbdaed7d-8d45-4372-a16a-f3f8900c2f45" providerId="ADAL" clId="{8B58EE74-A6A5-42C6-9AB3-F52FC267C7F5}" dt="2023-02-26T19:44:12.858" v="7004" actId="478"/>
          <ac:spMkLst>
            <pc:docMk/>
            <pc:sldMk cId="4126309097" sldId="2960"/>
            <ac:spMk id="8" creationId="{7216F017-10A6-811C-131C-AB75063B1EBC}"/>
          </ac:spMkLst>
        </pc:spChg>
        <pc:spChg chg="del">
          <ac:chgData name="Justina Ojom" userId="cbdaed7d-8d45-4372-a16a-f3f8900c2f45" providerId="ADAL" clId="{8B58EE74-A6A5-42C6-9AB3-F52FC267C7F5}" dt="2023-02-26T19:44:12.858" v="7004" actId="478"/>
          <ac:spMkLst>
            <pc:docMk/>
            <pc:sldMk cId="4126309097" sldId="2960"/>
            <ac:spMk id="9" creationId="{783CF1AC-93D0-D1F6-2AC3-0CE3DDB2846A}"/>
          </ac:spMkLst>
        </pc:spChg>
        <pc:spChg chg="del">
          <ac:chgData name="Justina Ojom" userId="cbdaed7d-8d45-4372-a16a-f3f8900c2f45" providerId="ADAL" clId="{8B58EE74-A6A5-42C6-9AB3-F52FC267C7F5}" dt="2023-02-26T19:44:12.858" v="7004" actId="478"/>
          <ac:spMkLst>
            <pc:docMk/>
            <pc:sldMk cId="4126309097" sldId="2960"/>
            <ac:spMk id="11" creationId="{8BFDBCD2-6920-DD13-EF0C-B8422D591995}"/>
          </ac:spMkLst>
        </pc:spChg>
        <pc:grpChg chg="del">
          <ac:chgData name="Justina Ojom" userId="cbdaed7d-8d45-4372-a16a-f3f8900c2f45" providerId="ADAL" clId="{8B58EE74-A6A5-42C6-9AB3-F52FC267C7F5}" dt="2023-02-26T19:44:12.858" v="7004" actId="478"/>
          <ac:grpSpMkLst>
            <pc:docMk/>
            <pc:sldMk cId="4126309097" sldId="2960"/>
            <ac:grpSpMk id="3" creationId="{EB09D83F-D659-B1D5-67DD-85DEDE9623C8}"/>
          </ac:grpSpMkLst>
        </pc:grpChg>
        <pc:grpChg chg="del">
          <ac:chgData name="Justina Ojom" userId="cbdaed7d-8d45-4372-a16a-f3f8900c2f45" providerId="ADAL" clId="{8B58EE74-A6A5-42C6-9AB3-F52FC267C7F5}" dt="2023-02-26T19:44:12.858" v="7004" actId="478"/>
          <ac:grpSpMkLst>
            <pc:docMk/>
            <pc:sldMk cId="4126309097" sldId="2960"/>
            <ac:grpSpMk id="21" creationId="{6289269A-252C-098A-4CE4-68E528297F1A}"/>
          </ac:grpSpMkLst>
        </pc:grpChg>
        <pc:picChg chg="del">
          <ac:chgData name="Justina Ojom" userId="cbdaed7d-8d45-4372-a16a-f3f8900c2f45" providerId="ADAL" clId="{8B58EE74-A6A5-42C6-9AB3-F52FC267C7F5}" dt="2023-02-26T19:44:12.858" v="7004" actId="478"/>
          <ac:picMkLst>
            <pc:docMk/>
            <pc:sldMk cId="4126309097" sldId="2960"/>
            <ac:picMk id="27" creationId="{285987E7-1EBB-BCC7-DB72-28B2B4DBF638}"/>
          </ac:picMkLst>
        </pc:picChg>
      </pc:sldChg>
      <pc:sldChg chg="addSp delSp modSp add mod modClrScheme modShow chgLayout modNotes modNotesTx">
        <pc:chgData name="Justina Ojom" userId="cbdaed7d-8d45-4372-a16a-f3f8900c2f45" providerId="ADAL" clId="{8B58EE74-A6A5-42C6-9AB3-F52FC267C7F5}" dt="2023-03-03T08:52:14.119" v="11097" actId="20577"/>
        <pc:sldMkLst>
          <pc:docMk/>
          <pc:sldMk cId="936901292" sldId="2961"/>
        </pc:sldMkLst>
        <pc:spChg chg="add mod">
          <ac:chgData name="Justina Ojom" userId="cbdaed7d-8d45-4372-a16a-f3f8900c2f45" providerId="ADAL" clId="{8B58EE74-A6A5-42C6-9AB3-F52FC267C7F5}" dt="2023-02-26T20:26:56.885" v="7365"/>
          <ac:spMkLst>
            <pc:docMk/>
            <pc:sldMk cId="936901292" sldId="2961"/>
            <ac:spMk id="2" creationId="{31ADA253-4BEC-BF42-D3F4-75F50722288B}"/>
          </ac:spMkLst>
        </pc:spChg>
        <pc:spChg chg="del">
          <ac:chgData name="Justina Ojom" userId="cbdaed7d-8d45-4372-a16a-f3f8900c2f45" providerId="ADAL" clId="{8B58EE74-A6A5-42C6-9AB3-F52FC267C7F5}" dt="2023-02-26T19:44:25.881" v="7007" actId="478"/>
          <ac:spMkLst>
            <pc:docMk/>
            <pc:sldMk cId="936901292" sldId="2961"/>
            <ac:spMk id="2" creationId="{92C4B650-D63C-E7EA-5BA3-E7134C115A80}"/>
          </ac:spMkLst>
        </pc:spChg>
        <pc:spChg chg="del">
          <ac:chgData name="Justina Ojom" userId="cbdaed7d-8d45-4372-a16a-f3f8900c2f45" providerId="ADAL" clId="{8B58EE74-A6A5-42C6-9AB3-F52FC267C7F5}" dt="2023-02-26T19:44:25.881" v="7007" actId="478"/>
          <ac:spMkLst>
            <pc:docMk/>
            <pc:sldMk cId="936901292" sldId="2961"/>
            <ac:spMk id="4" creationId="{102DF180-1EBC-CE8A-9CC5-8C4FB1F74302}"/>
          </ac:spMkLst>
        </pc:spChg>
        <pc:spChg chg="add del mod">
          <ac:chgData name="Justina Ojom" userId="cbdaed7d-8d45-4372-a16a-f3f8900c2f45" providerId="ADAL" clId="{8B58EE74-A6A5-42C6-9AB3-F52FC267C7F5}" dt="2023-02-26T19:44:27.797" v="7008" actId="700"/>
          <ac:spMkLst>
            <pc:docMk/>
            <pc:sldMk cId="936901292" sldId="2961"/>
            <ac:spMk id="11" creationId="{BA0741CA-2804-5AA7-5026-49120DCCC694}"/>
          </ac:spMkLst>
        </pc:spChg>
        <pc:grpChg chg="del">
          <ac:chgData name="Justina Ojom" userId="cbdaed7d-8d45-4372-a16a-f3f8900c2f45" providerId="ADAL" clId="{8B58EE74-A6A5-42C6-9AB3-F52FC267C7F5}" dt="2023-02-26T19:44:25.881" v="7007" actId="478"/>
          <ac:grpSpMkLst>
            <pc:docMk/>
            <pc:sldMk cId="936901292" sldId="2961"/>
            <ac:grpSpMk id="5" creationId="{1F56FFDE-C63D-26A7-2624-5E334CA64D86}"/>
          </ac:grpSpMkLst>
        </pc:grpChg>
        <pc:grpChg chg="del">
          <ac:chgData name="Justina Ojom" userId="cbdaed7d-8d45-4372-a16a-f3f8900c2f45" providerId="ADAL" clId="{8B58EE74-A6A5-42C6-9AB3-F52FC267C7F5}" dt="2023-02-26T19:44:25.881" v="7007" actId="478"/>
          <ac:grpSpMkLst>
            <pc:docMk/>
            <pc:sldMk cId="936901292" sldId="2961"/>
            <ac:grpSpMk id="8" creationId="{1CA3B6F2-7607-E080-9438-B4A062741241}"/>
          </ac:grpSpMkLst>
        </pc:grpChg>
        <pc:picChg chg="del">
          <ac:chgData name="Justina Ojom" userId="cbdaed7d-8d45-4372-a16a-f3f8900c2f45" providerId="ADAL" clId="{8B58EE74-A6A5-42C6-9AB3-F52FC267C7F5}" dt="2023-02-26T19:44:25.881" v="7007" actId="478"/>
          <ac:picMkLst>
            <pc:docMk/>
            <pc:sldMk cId="936901292" sldId="2961"/>
            <ac:picMk id="15" creationId="{6573F4C0-4546-1E08-2E04-CA320ADBCAAC}"/>
          </ac:picMkLst>
        </pc:picChg>
      </pc:sldChg>
      <pc:sldMasterChg chg="modSldLayout">
        <pc:chgData name="Justina Ojom" userId="cbdaed7d-8d45-4372-a16a-f3f8900c2f45" providerId="ADAL" clId="{8B58EE74-A6A5-42C6-9AB3-F52FC267C7F5}" dt="2023-03-02T12:21:03.198" v="10626" actId="2711"/>
        <pc:sldMasterMkLst>
          <pc:docMk/>
          <pc:sldMasterMk cId="3693293484" sldId="2147483648"/>
        </pc:sldMasterMkLst>
        <pc:sldLayoutChg chg="modSp mod setBg">
          <pc:chgData name="Justina Ojom" userId="cbdaed7d-8d45-4372-a16a-f3f8900c2f45" providerId="ADAL" clId="{8B58EE74-A6A5-42C6-9AB3-F52FC267C7F5}" dt="2023-02-26T20:03:34.437" v="7269" actId="207"/>
          <pc:sldLayoutMkLst>
            <pc:docMk/>
            <pc:sldMasterMk cId="3693293484" sldId="2147483648"/>
            <pc:sldLayoutMk cId="4008159637" sldId="2147483660"/>
          </pc:sldLayoutMkLst>
          <pc:spChg chg="mod">
            <ac:chgData name="Justina Ojom" userId="cbdaed7d-8d45-4372-a16a-f3f8900c2f45" providerId="ADAL" clId="{8B58EE74-A6A5-42C6-9AB3-F52FC267C7F5}" dt="2023-02-26T20:03:34.437" v="7269" actId="207"/>
            <ac:spMkLst>
              <pc:docMk/>
              <pc:sldMasterMk cId="3693293484" sldId="2147483648"/>
              <pc:sldLayoutMk cId="4008159637" sldId="2147483660"/>
              <ac:spMk id="3" creationId="{A8BE9D00-E3B6-4C8A-9850-E680BFE2727A}"/>
            </ac:spMkLst>
          </pc:spChg>
        </pc:sldLayoutChg>
        <pc:sldLayoutChg chg="addSp delSp modSp mod setBg">
          <pc:chgData name="Justina Ojom" userId="cbdaed7d-8d45-4372-a16a-f3f8900c2f45" providerId="ADAL" clId="{8B58EE74-A6A5-42C6-9AB3-F52FC267C7F5}" dt="2023-02-26T20:03:27.991" v="7267" actId="207"/>
          <pc:sldLayoutMkLst>
            <pc:docMk/>
            <pc:sldMasterMk cId="3693293484" sldId="2147483648"/>
            <pc:sldLayoutMk cId="1000030106" sldId="2147483661"/>
          </pc:sldLayoutMkLst>
          <pc:spChg chg="mod">
            <ac:chgData name="Justina Ojom" userId="cbdaed7d-8d45-4372-a16a-f3f8900c2f45" providerId="ADAL" clId="{8B58EE74-A6A5-42C6-9AB3-F52FC267C7F5}" dt="2023-02-26T20:02:56.620" v="7262"/>
            <ac:spMkLst>
              <pc:docMk/>
              <pc:sldMasterMk cId="3693293484" sldId="2147483648"/>
              <pc:sldLayoutMk cId="1000030106" sldId="2147483661"/>
              <ac:spMk id="3" creationId="{EDD2FA2D-8530-8AB7-53ED-3EAA98DF9E35}"/>
            </ac:spMkLst>
          </pc:spChg>
          <pc:spChg chg="mod">
            <ac:chgData name="Justina Ojom" userId="cbdaed7d-8d45-4372-a16a-f3f8900c2f45" providerId="ADAL" clId="{8B58EE74-A6A5-42C6-9AB3-F52FC267C7F5}" dt="2023-02-26T20:02:46.719" v="7261" actId="1076"/>
            <ac:spMkLst>
              <pc:docMk/>
              <pc:sldMasterMk cId="3693293484" sldId="2147483648"/>
              <pc:sldLayoutMk cId="1000030106" sldId="2147483661"/>
              <ac:spMk id="5" creationId="{917F4B93-D5FC-4BC1-ACC8-42A00E6E8C14}"/>
            </ac:spMkLst>
          </pc:spChg>
          <pc:spChg chg="mod">
            <ac:chgData name="Justina Ojom" userId="cbdaed7d-8d45-4372-a16a-f3f8900c2f45" providerId="ADAL" clId="{8B58EE74-A6A5-42C6-9AB3-F52FC267C7F5}" dt="2023-02-26T20:03:27.991" v="7267" actId="207"/>
            <ac:spMkLst>
              <pc:docMk/>
              <pc:sldMasterMk cId="3693293484" sldId="2147483648"/>
              <pc:sldLayoutMk cId="1000030106" sldId="2147483661"/>
              <ac:spMk id="6" creationId="{B44FDF81-8ADA-496B-B92F-CF22EC5DCC7F}"/>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8" creationId="{B73BC9EC-D5CB-DA9C-C75E-85DAFEC2EFA3}"/>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9" creationId="{DBBB6BF5-404C-818B-4E62-D0858C37E257}"/>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10" creationId="{6AC161D7-68D4-B43E-2957-33754E242C63}"/>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11" creationId="{394B87DE-F34A-0BBF-DC4A-84DF017E275E}"/>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12" creationId="{344BB590-17C7-B05A-557F-6344982DBC47}"/>
            </ac:spMkLst>
          </pc:spChg>
          <pc:spChg chg="mod">
            <ac:chgData name="Justina Ojom" userId="cbdaed7d-8d45-4372-a16a-f3f8900c2f45" providerId="ADAL" clId="{8B58EE74-A6A5-42C6-9AB3-F52FC267C7F5}" dt="2023-02-26T20:02:56.620" v="7262"/>
            <ac:spMkLst>
              <pc:docMk/>
              <pc:sldMasterMk cId="3693293484" sldId="2147483648"/>
              <pc:sldLayoutMk cId="1000030106" sldId="2147483661"/>
              <ac:spMk id="13" creationId="{A5ACD84F-2F5F-3F3D-A8D0-077DDF78B7D4}"/>
            </ac:spMkLst>
          </pc:spChg>
          <pc:grpChg chg="add del mod">
            <ac:chgData name="Justina Ojom" userId="cbdaed7d-8d45-4372-a16a-f3f8900c2f45" providerId="ADAL" clId="{8B58EE74-A6A5-42C6-9AB3-F52FC267C7F5}" dt="2023-02-26T20:02:57.732" v="7263"/>
            <ac:grpSpMkLst>
              <pc:docMk/>
              <pc:sldMasterMk cId="3693293484" sldId="2147483648"/>
              <pc:sldLayoutMk cId="1000030106" sldId="2147483661"/>
              <ac:grpSpMk id="2" creationId="{7739CD50-C67B-9664-C146-B09CF2DB9C4A}"/>
            </ac:grpSpMkLst>
          </pc:grpChg>
          <pc:grpChg chg="mod">
            <ac:chgData name="Justina Ojom" userId="cbdaed7d-8d45-4372-a16a-f3f8900c2f45" providerId="ADAL" clId="{8B58EE74-A6A5-42C6-9AB3-F52FC267C7F5}" dt="2023-02-26T20:02:56.620" v="7262"/>
            <ac:grpSpMkLst>
              <pc:docMk/>
              <pc:sldMasterMk cId="3693293484" sldId="2147483648"/>
              <pc:sldLayoutMk cId="1000030106" sldId="2147483661"/>
              <ac:grpSpMk id="4" creationId="{52A92E42-5532-C7CF-E8E8-F3B1C1FB0480}"/>
            </ac:grpSpMkLst>
          </pc:grpChg>
          <pc:grpChg chg="mod">
            <ac:chgData name="Justina Ojom" userId="cbdaed7d-8d45-4372-a16a-f3f8900c2f45" providerId="ADAL" clId="{8B58EE74-A6A5-42C6-9AB3-F52FC267C7F5}" dt="2023-02-26T20:02:56.620" v="7262"/>
            <ac:grpSpMkLst>
              <pc:docMk/>
              <pc:sldMasterMk cId="3693293484" sldId="2147483648"/>
              <pc:sldLayoutMk cId="1000030106" sldId="2147483661"/>
              <ac:grpSpMk id="7" creationId="{F33D5506-96AB-86B3-B6C3-9D58EB5354A9}"/>
            </ac:grpSpMkLst>
          </pc:grpChg>
        </pc:sldLayoutChg>
        <pc:sldLayoutChg chg="modSp mod">
          <pc:chgData name="Justina Ojom" userId="cbdaed7d-8d45-4372-a16a-f3f8900c2f45" providerId="ADAL" clId="{8B58EE74-A6A5-42C6-9AB3-F52FC267C7F5}" dt="2023-03-02T12:21:03.198" v="10626" actId="2711"/>
          <pc:sldLayoutMkLst>
            <pc:docMk/>
            <pc:sldMasterMk cId="3693293484" sldId="2147483648"/>
            <pc:sldLayoutMk cId="687242745" sldId="2147483662"/>
          </pc:sldLayoutMkLst>
          <pc:spChg chg="mod">
            <ac:chgData name="Justina Ojom" userId="cbdaed7d-8d45-4372-a16a-f3f8900c2f45" providerId="ADAL" clId="{8B58EE74-A6A5-42C6-9AB3-F52FC267C7F5}" dt="2023-03-01T13:20:01.604" v="7477" actId="207"/>
            <ac:spMkLst>
              <pc:docMk/>
              <pc:sldMasterMk cId="3693293484" sldId="2147483648"/>
              <pc:sldLayoutMk cId="687242745" sldId="2147483662"/>
              <ac:spMk id="2" creationId="{BFF5FD31-A1B4-42BF-B5CB-087E7BAA2337}"/>
            </ac:spMkLst>
          </pc:spChg>
          <pc:spChg chg="mod">
            <ac:chgData name="Justina Ojom" userId="cbdaed7d-8d45-4372-a16a-f3f8900c2f45" providerId="ADAL" clId="{8B58EE74-A6A5-42C6-9AB3-F52FC267C7F5}" dt="2023-02-26T20:05:10.984" v="7317" actId="207"/>
            <ac:spMkLst>
              <pc:docMk/>
              <pc:sldMasterMk cId="3693293484" sldId="2147483648"/>
              <pc:sldLayoutMk cId="687242745" sldId="2147483662"/>
              <ac:spMk id="3" creationId="{7E0BEFEC-EC87-4309-BFFA-7F010E02C918}"/>
            </ac:spMkLst>
          </pc:spChg>
          <pc:spChg chg="mod">
            <ac:chgData name="Justina Ojom" userId="cbdaed7d-8d45-4372-a16a-f3f8900c2f45" providerId="ADAL" clId="{8B58EE74-A6A5-42C6-9AB3-F52FC267C7F5}" dt="2023-03-02T12:21:03.198" v="10626" actId="2711"/>
            <ac:spMkLst>
              <pc:docMk/>
              <pc:sldMasterMk cId="3693293484" sldId="2147483648"/>
              <pc:sldLayoutMk cId="687242745" sldId="2147483662"/>
              <ac:spMk id="5" creationId="{8D558F4F-F02F-4C45-8C27-F7DD99B0F780}"/>
            </ac:spMkLst>
          </pc:spChg>
        </pc:sldLayoutChg>
      </pc:sldMasterChg>
    </pc:docChg>
  </pc:docChgLst>
  <pc:docChgLst>
    <pc:chgData name="Crystal Stewart" userId="GKZZVnRSUXtTMPrb39Zri5wg64SiJQpaNi8UeT9rgak=" providerId="None" clId="Web-{4CC1A156-AD59-43BD-AC2F-F22C4B426A68}"/>
    <pc:docChg chg="modSld">
      <pc:chgData name="Crystal Stewart" userId="GKZZVnRSUXtTMPrb39Zri5wg64SiJQpaNi8UeT9rgak=" providerId="None" clId="Web-{4CC1A156-AD59-43BD-AC2F-F22C4B426A68}" dt="2023-03-14T14:45:17.255" v="262"/>
      <pc:docMkLst>
        <pc:docMk/>
      </pc:docMkLst>
      <pc:sldChg chg="modNotes">
        <pc:chgData name="Crystal Stewart" userId="GKZZVnRSUXtTMPrb39Zri5wg64SiJQpaNi8UeT9rgak=" providerId="None" clId="Web-{4CC1A156-AD59-43BD-AC2F-F22C4B426A68}" dt="2023-03-14T11:15:32.816" v="13"/>
        <pc:sldMkLst>
          <pc:docMk/>
          <pc:sldMk cId="0" sldId="261"/>
        </pc:sldMkLst>
      </pc:sldChg>
      <pc:sldChg chg="modNotes">
        <pc:chgData name="Crystal Stewart" userId="GKZZVnRSUXtTMPrb39Zri5wg64SiJQpaNi8UeT9rgak=" providerId="None" clId="Web-{4CC1A156-AD59-43BD-AC2F-F22C4B426A68}" dt="2023-03-14T11:18:33.967" v="19"/>
        <pc:sldMkLst>
          <pc:docMk/>
          <pc:sldMk cId="1935605838" sldId="345"/>
        </pc:sldMkLst>
      </pc:sldChg>
      <pc:sldChg chg="modNotes">
        <pc:chgData name="Crystal Stewart" userId="GKZZVnRSUXtTMPrb39Zri5wg64SiJQpaNi8UeT9rgak=" providerId="None" clId="Web-{4CC1A156-AD59-43BD-AC2F-F22C4B426A68}" dt="2023-03-14T11:48:19.863" v="210"/>
        <pc:sldMkLst>
          <pc:docMk/>
          <pc:sldMk cId="780574079" sldId="354"/>
        </pc:sldMkLst>
      </pc:sldChg>
      <pc:sldChg chg="modSp modNotes">
        <pc:chgData name="Crystal Stewart" userId="GKZZVnRSUXtTMPrb39Zri5wg64SiJQpaNi8UeT9rgak=" providerId="None" clId="Web-{4CC1A156-AD59-43BD-AC2F-F22C4B426A68}" dt="2023-03-14T11:50:03.729" v="226" actId="20577"/>
        <pc:sldMkLst>
          <pc:docMk/>
          <pc:sldMk cId="1177165282" sldId="2825"/>
        </pc:sldMkLst>
        <pc:spChg chg="mod">
          <ac:chgData name="Crystal Stewart" userId="GKZZVnRSUXtTMPrb39Zri5wg64SiJQpaNi8UeT9rgak=" providerId="None" clId="Web-{4CC1A156-AD59-43BD-AC2F-F22C4B426A68}" dt="2023-03-14T11:50:03.729" v="226" actId="20577"/>
          <ac:spMkLst>
            <pc:docMk/>
            <pc:sldMk cId="1177165282" sldId="2825"/>
            <ac:spMk id="2" creationId="{68A826D9-E255-0B36-84EB-D63C0288FD68}"/>
          </ac:spMkLst>
        </pc:spChg>
        <pc:spChg chg="mod">
          <ac:chgData name="Crystal Stewart" userId="GKZZVnRSUXtTMPrb39Zri5wg64SiJQpaNi8UeT9rgak=" providerId="None" clId="Web-{4CC1A156-AD59-43BD-AC2F-F22C4B426A68}" dt="2023-03-14T11:49:52.712" v="219" actId="20577"/>
          <ac:spMkLst>
            <pc:docMk/>
            <pc:sldMk cId="1177165282" sldId="2825"/>
            <ac:spMk id="4" creationId="{9502A013-B6EB-A57B-5E0F-5CDB6F42E7E8}"/>
          </ac:spMkLst>
        </pc:spChg>
      </pc:sldChg>
      <pc:sldChg chg="modNotes">
        <pc:chgData name="Crystal Stewart" userId="GKZZVnRSUXtTMPrb39Zri5wg64SiJQpaNi8UeT9rgak=" providerId="None" clId="Web-{4CC1A156-AD59-43BD-AC2F-F22C4B426A68}" dt="2023-03-14T11:57:29.019" v="239"/>
        <pc:sldMkLst>
          <pc:docMk/>
          <pc:sldMk cId="3748839356" sldId="2826"/>
        </pc:sldMkLst>
      </pc:sldChg>
      <pc:sldChg chg="modSp">
        <pc:chgData name="Crystal Stewart" userId="GKZZVnRSUXtTMPrb39Zri5wg64SiJQpaNi8UeT9rgak=" providerId="None" clId="Web-{4CC1A156-AD59-43BD-AC2F-F22C4B426A68}" dt="2023-03-14T11:25:43.897" v="25" actId="20577"/>
        <pc:sldMkLst>
          <pc:docMk/>
          <pc:sldMk cId="3580110922" sldId="2890"/>
        </pc:sldMkLst>
        <pc:spChg chg="mod">
          <ac:chgData name="Crystal Stewart" userId="GKZZVnRSUXtTMPrb39Zri5wg64SiJQpaNi8UeT9rgak=" providerId="None" clId="Web-{4CC1A156-AD59-43BD-AC2F-F22C4B426A68}" dt="2023-03-14T11:25:43.897" v="25" actId="20577"/>
          <ac:spMkLst>
            <pc:docMk/>
            <pc:sldMk cId="3580110922" sldId="2890"/>
            <ac:spMk id="8" creationId="{8AAA5E49-5C0F-D706-CB5B-3AE8746C768E}"/>
          </ac:spMkLst>
        </pc:spChg>
      </pc:sldChg>
      <pc:sldChg chg="modNotes">
        <pc:chgData name="Crystal Stewart" userId="GKZZVnRSUXtTMPrb39Zri5wg64SiJQpaNi8UeT9rgak=" providerId="None" clId="Web-{4CC1A156-AD59-43BD-AC2F-F22C4B426A68}" dt="2023-03-14T11:26:33.072" v="29"/>
        <pc:sldMkLst>
          <pc:docMk/>
          <pc:sldMk cId="3829931804" sldId="2894"/>
        </pc:sldMkLst>
      </pc:sldChg>
      <pc:sldChg chg="modNotes">
        <pc:chgData name="Crystal Stewart" userId="GKZZVnRSUXtTMPrb39Zri5wg64SiJQpaNi8UeT9rgak=" providerId="None" clId="Web-{4CC1A156-AD59-43BD-AC2F-F22C4B426A68}" dt="2023-03-14T11:27:58.623" v="48"/>
        <pc:sldMkLst>
          <pc:docMk/>
          <pc:sldMk cId="4096007721" sldId="2895"/>
        </pc:sldMkLst>
      </pc:sldChg>
      <pc:sldChg chg="modNotes">
        <pc:chgData name="Crystal Stewart" userId="GKZZVnRSUXtTMPrb39Zri5wg64SiJQpaNi8UeT9rgak=" providerId="None" clId="Web-{4CC1A156-AD59-43BD-AC2F-F22C4B426A68}" dt="2023-03-14T11:30:02.224" v="63"/>
        <pc:sldMkLst>
          <pc:docMk/>
          <pc:sldMk cId="2844823664" sldId="2896"/>
        </pc:sldMkLst>
      </pc:sldChg>
      <pc:sldChg chg="modSp">
        <pc:chgData name="Crystal Stewart" userId="GKZZVnRSUXtTMPrb39Zri5wg64SiJQpaNi8UeT9rgak=" providerId="None" clId="Web-{4CC1A156-AD59-43BD-AC2F-F22C4B426A68}" dt="2023-03-14T11:28:52.017" v="60" actId="20577"/>
        <pc:sldMkLst>
          <pc:docMk/>
          <pc:sldMk cId="1818840995" sldId="2899"/>
        </pc:sldMkLst>
        <pc:spChg chg="mod">
          <ac:chgData name="Crystal Stewart" userId="GKZZVnRSUXtTMPrb39Zri5wg64SiJQpaNi8UeT9rgak=" providerId="None" clId="Web-{4CC1A156-AD59-43BD-AC2F-F22C4B426A68}" dt="2023-03-14T11:28:25.031" v="55" actId="20577"/>
          <ac:spMkLst>
            <pc:docMk/>
            <pc:sldMk cId="1818840995" sldId="2899"/>
            <ac:spMk id="20" creationId="{4927A972-9B29-8BBF-33DC-3B6ED79479DC}"/>
          </ac:spMkLst>
        </pc:spChg>
        <pc:spChg chg="mod">
          <ac:chgData name="Crystal Stewart" userId="GKZZVnRSUXtTMPrb39Zri5wg64SiJQpaNi8UeT9rgak=" providerId="None" clId="Web-{4CC1A156-AD59-43BD-AC2F-F22C4B426A68}" dt="2023-03-14T11:28:52.017" v="60" actId="20577"/>
          <ac:spMkLst>
            <pc:docMk/>
            <pc:sldMk cId="1818840995" sldId="2899"/>
            <ac:spMk id="24" creationId="{61A42C88-0D46-7D4C-027B-E3E60B040E08}"/>
          </ac:spMkLst>
        </pc:spChg>
      </pc:sldChg>
      <pc:sldChg chg="modNotes">
        <pc:chgData name="Crystal Stewart" userId="GKZZVnRSUXtTMPrb39Zri5wg64SiJQpaNi8UeT9rgak=" providerId="None" clId="Web-{4CC1A156-AD59-43BD-AC2F-F22C4B426A68}" dt="2023-03-14T11:33:23.267" v="73"/>
        <pc:sldMkLst>
          <pc:docMk/>
          <pc:sldMk cId="1774018660" sldId="2907"/>
        </pc:sldMkLst>
      </pc:sldChg>
      <pc:sldChg chg="modNotes">
        <pc:chgData name="Crystal Stewart" userId="GKZZVnRSUXtTMPrb39Zri5wg64SiJQpaNi8UeT9rgak=" providerId="None" clId="Web-{4CC1A156-AD59-43BD-AC2F-F22C4B426A68}" dt="2023-03-14T11:34:38.615" v="80"/>
        <pc:sldMkLst>
          <pc:docMk/>
          <pc:sldMk cId="588269912" sldId="2917"/>
        </pc:sldMkLst>
      </pc:sldChg>
      <pc:sldChg chg="modSp">
        <pc:chgData name="Crystal Stewart" userId="GKZZVnRSUXtTMPrb39Zri5wg64SiJQpaNi8UeT9rgak=" providerId="None" clId="Web-{4CC1A156-AD59-43BD-AC2F-F22C4B426A68}" dt="2023-03-14T11:43:49.005" v="177" actId="20577"/>
        <pc:sldMkLst>
          <pc:docMk/>
          <pc:sldMk cId="805806695" sldId="2919"/>
        </pc:sldMkLst>
        <pc:spChg chg="mod">
          <ac:chgData name="Crystal Stewart" userId="GKZZVnRSUXtTMPrb39Zri5wg64SiJQpaNi8UeT9rgak=" providerId="None" clId="Web-{4CC1A156-AD59-43BD-AC2F-F22C4B426A68}" dt="2023-03-14T11:43:49.005" v="177" actId="20577"/>
          <ac:spMkLst>
            <pc:docMk/>
            <pc:sldMk cId="805806695" sldId="2919"/>
            <ac:spMk id="4" creationId="{EBED15DC-4BF7-750E-7E85-23626772BDCE}"/>
          </ac:spMkLst>
        </pc:spChg>
      </pc:sldChg>
      <pc:sldChg chg="modSp">
        <pc:chgData name="Crystal Stewart" userId="GKZZVnRSUXtTMPrb39Zri5wg64SiJQpaNi8UeT9rgak=" providerId="None" clId="Web-{4CC1A156-AD59-43BD-AC2F-F22C4B426A68}" dt="2023-03-14T11:44:26.147" v="204" actId="1076"/>
        <pc:sldMkLst>
          <pc:docMk/>
          <pc:sldMk cId="4274513933" sldId="2923"/>
        </pc:sldMkLst>
        <pc:spChg chg="mod">
          <ac:chgData name="Crystal Stewart" userId="GKZZVnRSUXtTMPrb39Zri5wg64SiJQpaNi8UeT9rgak=" providerId="None" clId="Web-{4CC1A156-AD59-43BD-AC2F-F22C4B426A68}" dt="2023-03-14T11:44:24.600" v="203" actId="14100"/>
          <ac:spMkLst>
            <pc:docMk/>
            <pc:sldMk cId="4274513933" sldId="2923"/>
            <ac:spMk id="2" creationId="{C831DDCE-945F-53D8-3A59-FF5EC4173E17}"/>
          </ac:spMkLst>
        </pc:spChg>
        <pc:spChg chg="mod">
          <ac:chgData name="Crystal Stewart" userId="GKZZVnRSUXtTMPrb39Zri5wg64SiJQpaNi8UeT9rgak=" providerId="None" clId="Web-{4CC1A156-AD59-43BD-AC2F-F22C4B426A68}" dt="2023-03-14T11:44:26.147" v="204" actId="1076"/>
          <ac:spMkLst>
            <pc:docMk/>
            <pc:sldMk cId="4274513933" sldId="2923"/>
            <ac:spMk id="61" creationId="{ABD8A883-982A-4318-B4F5-7858ABDA3C3D}"/>
          </ac:spMkLst>
        </pc:spChg>
      </pc:sldChg>
      <pc:sldChg chg="modNotes">
        <pc:chgData name="Crystal Stewart" userId="GKZZVnRSUXtTMPrb39Zri5wg64SiJQpaNi8UeT9rgak=" providerId="None" clId="Web-{4CC1A156-AD59-43BD-AC2F-F22C4B426A68}" dt="2023-03-14T12:00:09.434" v="248"/>
        <pc:sldMkLst>
          <pc:docMk/>
          <pc:sldMk cId="2455527222" sldId="2924"/>
        </pc:sldMkLst>
      </pc:sldChg>
      <pc:sldChg chg="modNotes">
        <pc:chgData name="Crystal Stewart" userId="GKZZVnRSUXtTMPrb39Zri5wg64SiJQpaNi8UeT9rgak=" providerId="None" clId="Web-{4CC1A156-AD59-43BD-AC2F-F22C4B426A68}" dt="2023-03-14T14:45:17.255" v="262"/>
        <pc:sldMkLst>
          <pc:docMk/>
          <pc:sldMk cId="736939210" sldId="2932"/>
        </pc:sldMkLst>
      </pc:sldChg>
      <pc:sldChg chg="modNotes">
        <pc:chgData name="Crystal Stewart" userId="GKZZVnRSUXtTMPrb39Zri5wg64SiJQpaNi8UeT9rgak=" providerId="None" clId="Web-{4CC1A156-AD59-43BD-AC2F-F22C4B426A68}" dt="2023-03-14T11:24:33.628" v="24"/>
        <pc:sldMkLst>
          <pc:docMk/>
          <pc:sldMk cId="2444451915" sldId="2942"/>
        </pc:sldMkLst>
      </pc:sldChg>
      <pc:sldChg chg="modSp">
        <pc:chgData name="Crystal Stewart" userId="GKZZVnRSUXtTMPrb39Zri5wg64SiJQpaNi8UeT9rgak=" providerId="None" clId="Web-{4CC1A156-AD59-43BD-AC2F-F22C4B426A68}" dt="2023-03-14T11:31:15.838" v="65" actId="20577"/>
        <pc:sldMkLst>
          <pc:docMk/>
          <pc:sldMk cId="336353589" sldId="2950"/>
        </pc:sldMkLst>
        <pc:spChg chg="mod">
          <ac:chgData name="Crystal Stewart" userId="GKZZVnRSUXtTMPrb39Zri5wg64SiJQpaNi8UeT9rgak=" providerId="None" clId="Web-{4CC1A156-AD59-43BD-AC2F-F22C4B426A68}" dt="2023-03-14T11:31:15.838" v="65" actId="20577"/>
          <ac:spMkLst>
            <pc:docMk/>
            <pc:sldMk cId="336353589" sldId="2950"/>
            <ac:spMk id="8" creationId="{94825A4F-039C-DC62-9F88-F1EE9BF166AB}"/>
          </ac:spMkLst>
        </pc:spChg>
      </pc:sldChg>
      <pc:sldChg chg="modSp">
        <pc:chgData name="Crystal Stewart" userId="GKZZVnRSUXtTMPrb39Zri5wg64SiJQpaNi8UeT9rgak=" providerId="None" clId="Web-{4CC1A156-AD59-43BD-AC2F-F22C4B426A68}" dt="2023-03-14T11:32:37.420" v="67" actId="20577"/>
        <pc:sldMkLst>
          <pc:docMk/>
          <pc:sldMk cId="1058770636" sldId="2951"/>
        </pc:sldMkLst>
        <pc:spChg chg="mod">
          <ac:chgData name="Crystal Stewart" userId="GKZZVnRSUXtTMPrb39Zri5wg64SiJQpaNi8UeT9rgak=" providerId="None" clId="Web-{4CC1A156-AD59-43BD-AC2F-F22C4B426A68}" dt="2023-03-14T11:32:37.420" v="67" actId="20577"/>
          <ac:spMkLst>
            <pc:docMk/>
            <pc:sldMk cId="1058770636" sldId="2951"/>
            <ac:spMk id="6" creationId="{DF247566-FDF8-2EBD-7CEB-866AD4AF4D4B}"/>
          </ac:spMkLst>
        </pc:spChg>
      </pc:sldChg>
      <pc:sldChg chg="modNotes">
        <pc:chgData name="Crystal Stewart" userId="GKZZVnRSUXtTMPrb39Zri5wg64SiJQpaNi8UeT9rgak=" providerId="None" clId="Web-{4CC1A156-AD59-43BD-AC2F-F22C4B426A68}" dt="2023-03-14T11:37:46.922" v="86"/>
        <pc:sldMkLst>
          <pc:docMk/>
          <pc:sldMk cId="402352721" sldId="2957"/>
        </pc:sldMkLst>
      </pc:sldChg>
      <pc:sldChg chg="modNotes">
        <pc:chgData name="Crystal Stewart" userId="GKZZVnRSUXtTMPrb39Zri5wg64SiJQpaNi8UeT9rgak=" providerId="None" clId="Web-{4CC1A156-AD59-43BD-AC2F-F22C4B426A68}" dt="2023-03-14T11:58:58.024" v="244"/>
        <pc:sldMkLst>
          <pc:docMk/>
          <pc:sldMk cId="1476930779" sldId="295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b="1" dirty="0">
            <a:latin typeface="Arial" panose="020B0604020202020204" pitchFamily="34" charset="0"/>
            <a:cs typeface="Arial" panose="020B0604020202020204" pitchFamily="34" charset="0"/>
          </a:endParaRP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4568"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pPr>
            <a:spcAft>
              <a:spcPts val="0"/>
            </a:spcAft>
          </a:pPr>
          <a:r>
            <a:rPr lang="en-GB" sz="1800" dirty="0">
              <a:latin typeface="Arial" panose="020B0604020202020204" pitchFamily="34" charset="0"/>
              <a:cs typeface="Arial" panose="020B0604020202020204" pitchFamily="34" charset="0"/>
            </a:rPr>
            <a:t>Safety</a:t>
          </a:r>
          <a:endParaRPr lang="en-BE" sz="1800" dirty="0">
            <a:latin typeface="Arial" panose="020B0604020202020204" pitchFamily="34" charset="0"/>
            <a:cs typeface="Arial" panose="020B0604020202020204" pitchFamily="34" charset="0"/>
          </a:endParaRP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spcAft>
              <a:spcPts val="0"/>
            </a:spcAft>
          </a:pPr>
          <a:r>
            <a:rPr lang="en-GB" sz="1800" dirty="0">
              <a:latin typeface="Arial" panose="020B0604020202020204" pitchFamily="34" charset="0"/>
              <a:cs typeface="Arial" panose="020B0604020202020204" pitchFamily="34" charset="0"/>
            </a:rPr>
            <a:t>Mental health</a:t>
          </a:r>
          <a:endParaRPr lang="en-BE" sz="1800" dirty="0">
            <a:latin typeface="Arial" panose="020B0604020202020204" pitchFamily="34" charset="0"/>
            <a:cs typeface="Arial" panose="020B0604020202020204" pitchFamily="34" charset="0"/>
          </a:endParaRP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spcAft>
              <a:spcPts val="0"/>
            </a:spcAft>
          </a:pPr>
          <a:r>
            <a:rPr lang="en-GB" sz="1800" dirty="0">
              <a:latin typeface="Arial" panose="020B0604020202020204" pitchFamily="34" charset="0"/>
              <a:cs typeface="Arial" panose="020B0604020202020204" pitchFamily="34" charset="0"/>
            </a:rPr>
            <a:t>Care arrangement</a:t>
          </a:r>
          <a:endParaRPr lang="en-BE" sz="1800" dirty="0">
            <a:latin typeface="Arial" panose="020B0604020202020204" pitchFamily="34" charset="0"/>
            <a:cs typeface="Arial" panose="020B0604020202020204" pitchFamily="34" charset="0"/>
          </a:endParaRP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spcAft>
              <a:spcPts val="0"/>
            </a:spcAft>
          </a:pPr>
          <a:r>
            <a:rPr lang="en-GB" sz="1800" dirty="0">
              <a:latin typeface="Arial" panose="020B0604020202020204" pitchFamily="34" charset="0"/>
              <a:cs typeface="Arial" panose="020B0604020202020204" pitchFamily="34" charset="0"/>
            </a:rPr>
            <a:t>Physical, sexual &amp; reproductive health</a:t>
          </a:r>
          <a:endParaRPr lang="en-BE" sz="1800" dirty="0">
            <a:latin typeface="Arial" panose="020B0604020202020204" pitchFamily="34" charset="0"/>
            <a:cs typeface="Arial" panose="020B0604020202020204" pitchFamily="34" charset="0"/>
          </a:endParaRP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pPr>
            <a:spcAft>
              <a:spcPts val="0"/>
            </a:spcAft>
          </a:pPr>
          <a:r>
            <a:rPr lang="en-GB" sz="1800" dirty="0">
              <a:latin typeface="Arial" panose="020B0604020202020204" pitchFamily="34" charset="0"/>
              <a:cs typeface="Arial" panose="020B0604020202020204" pitchFamily="34" charset="0"/>
            </a:rPr>
            <a:t>Basic needs</a:t>
          </a:r>
          <a:endParaRPr lang="en-BE" sz="1800" dirty="0">
            <a:latin typeface="Arial" panose="020B0604020202020204" pitchFamily="34" charset="0"/>
            <a:cs typeface="Arial" panose="020B0604020202020204" pitchFamily="34" charset="0"/>
          </a:endParaRP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4568"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b="1" kern="1200" dirty="0">
            <a:latin typeface="Arial" panose="020B0604020202020204" pitchFamily="34" charset="0"/>
            <a:cs typeface="Arial" panose="020B0604020202020204" pitchFamily="34" charset="0"/>
          </a:endParaRP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4338986" y="3847113"/>
        <a:ext cx="1310664" cy="1283762"/>
      </dsp:txXfrm>
    </dsp:sp>
    <dsp:sp modelId="{9F41E906-294F-439C-B9EE-2F7D584C5406}">
      <dsp:nvSpPr>
        <dsp:cNvPr id="0" name=""/>
        <dsp:cNvSpPr/>
      </dsp:nvSpPr>
      <dsp:spPr>
        <a:xfrm>
          <a:off x="1611464"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882911" y="3847113"/>
        <a:ext cx="1310664"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123942" y="1511247"/>
        <a:ext cx="1310664" cy="12837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n-GB" sz="1800" kern="1200" dirty="0">
              <a:latin typeface="Arial" panose="020B0604020202020204" pitchFamily="34" charset="0"/>
              <a:cs typeface="Arial" panose="020B0604020202020204" pitchFamily="34" charset="0"/>
            </a:rPr>
            <a:t>Safety</a:t>
          </a:r>
          <a:endParaRPr lang="en-BE" sz="1800" kern="1200" dirty="0">
            <a:latin typeface="Arial" panose="020B0604020202020204" pitchFamily="34" charset="0"/>
            <a:cs typeface="Arial" panose="020B0604020202020204" pitchFamily="34" charset="0"/>
          </a:endParaRP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800" kern="1200" dirty="0">
              <a:latin typeface="Arial" panose="020B0604020202020204" pitchFamily="34" charset="0"/>
              <a:cs typeface="Arial" panose="020B0604020202020204" pitchFamily="34" charset="0"/>
            </a:rPr>
            <a:t>Mental health</a:t>
          </a:r>
          <a:endParaRPr lang="en-BE" sz="1800" kern="1200" dirty="0">
            <a:latin typeface="Arial" panose="020B0604020202020204" pitchFamily="34" charset="0"/>
            <a:cs typeface="Arial" panose="020B0604020202020204" pitchFamily="34" charset="0"/>
          </a:endParaRP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800" kern="1200" dirty="0">
              <a:latin typeface="Arial" panose="020B0604020202020204" pitchFamily="34" charset="0"/>
              <a:cs typeface="Arial" panose="020B0604020202020204" pitchFamily="34" charset="0"/>
            </a:rPr>
            <a:t>Care arrangement</a:t>
          </a:r>
          <a:endParaRPr lang="en-BE" sz="1800" kern="1200" dirty="0">
            <a:latin typeface="Arial" panose="020B0604020202020204" pitchFamily="34" charset="0"/>
            <a:cs typeface="Arial" panose="020B0604020202020204" pitchFamily="34" charset="0"/>
          </a:endParaRPr>
        </a:p>
      </dsp:txBody>
      <dsp:txXfrm>
        <a:off x="4338986" y="3847113"/>
        <a:ext cx="1310664" cy="1283762"/>
      </dsp:txXfrm>
    </dsp:sp>
    <dsp:sp modelId="{9F41E906-294F-439C-B9EE-2F7D584C5406}">
      <dsp:nvSpPr>
        <dsp:cNvPr id="0" name=""/>
        <dsp:cNvSpPr/>
      </dsp:nvSpPr>
      <dsp:spPr>
        <a:xfrm>
          <a:off x="1611464"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n-GB" sz="1800" kern="1200" dirty="0">
              <a:latin typeface="Arial" panose="020B0604020202020204" pitchFamily="34" charset="0"/>
              <a:cs typeface="Arial" panose="020B0604020202020204" pitchFamily="34" charset="0"/>
            </a:rPr>
            <a:t>Basic needs</a:t>
          </a:r>
          <a:endParaRPr lang="en-BE" sz="1800" kern="1200" dirty="0">
            <a:latin typeface="Arial" panose="020B0604020202020204" pitchFamily="34" charset="0"/>
            <a:cs typeface="Arial" panose="020B0604020202020204" pitchFamily="34" charset="0"/>
          </a:endParaRPr>
        </a:p>
      </dsp:txBody>
      <dsp:txXfrm>
        <a:off x="1882911" y="3847113"/>
        <a:ext cx="1310664"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800" kern="1200" dirty="0">
              <a:latin typeface="Arial" panose="020B0604020202020204" pitchFamily="34" charset="0"/>
              <a:cs typeface="Arial" panose="020B0604020202020204" pitchFamily="34" charset="0"/>
            </a:rPr>
            <a:t>Physical, sexual &amp; reproductive health</a:t>
          </a:r>
          <a:endParaRPr lang="en-BE" sz="1800" kern="1200" dirty="0">
            <a:latin typeface="Arial" panose="020B0604020202020204" pitchFamily="34" charset="0"/>
            <a:cs typeface="Arial" panose="020B0604020202020204" pitchFamily="34" charset="0"/>
          </a:endParaRPr>
        </a:p>
      </dsp:txBody>
      <dsp:txXfrm>
        <a:off x="1123942" y="1511247"/>
        <a:ext cx="1310664" cy="128376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9" name="Slide Image Placeholder 4">
            <a:extLst>
              <a:ext uri="{FF2B5EF4-FFF2-40B4-BE49-F238E27FC236}">
                <a16:creationId xmlns:a16="http://schemas.microsoft.com/office/drawing/2014/main" id="{57E5F540-9F80-C27C-E70F-2F8909012AF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202164265"/>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WELCOME</a:t>
            </a:r>
          </a:p>
          <a:p>
            <a:r>
              <a:rPr lang="en-GB" dirty="0"/>
              <a:t>Welcome the participants</a:t>
            </a:r>
            <a:endParaRPr lang="en-BE" dirty="0"/>
          </a:p>
          <a:p>
            <a:endParaRPr lang="en-BE" dirty="0"/>
          </a:p>
        </p:txBody>
      </p:sp>
      <p:sp>
        <p:nvSpPr>
          <p:cNvPr id="6" name="Slide Image Placeholder 5">
            <a:extLst>
              <a:ext uri="{FF2B5EF4-FFF2-40B4-BE49-F238E27FC236}">
                <a16:creationId xmlns:a16="http://schemas.microsoft.com/office/drawing/2014/main" id="{95F6352F-C881-7A49-9BFD-FD809A0D9AC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2609616-110D-D3F1-2B38-E21ED37C4FB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extLst>
      <p:ext uri="{BB962C8B-B14F-4D97-AF65-F5344CB8AC3E}">
        <p14:creationId xmlns:p14="http://schemas.microsoft.com/office/powerpoint/2010/main" val="3650944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EXPLANATION</a:t>
            </a:r>
          </a:p>
          <a:p>
            <a:r>
              <a:rPr lang="en-GB" i="1" dirty="0"/>
              <a:t>A caseworker will work to address the individual needs of a child that is facing a protection concern. </a:t>
            </a:r>
          </a:p>
          <a:p>
            <a:r>
              <a:rPr lang="en-GB" i="1" dirty="0"/>
              <a:t>A caseworker will initially assess:</a:t>
            </a:r>
          </a:p>
          <a:p>
            <a:pPr lvl="1"/>
            <a:r>
              <a:rPr lang="en-GB" i="1" dirty="0"/>
              <a:t>If the child is safe from harm </a:t>
            </a:r>
          </a:p>
          <a:p>
            <a:pPr lvl="1"/>
            <a:r>
              <a:rPr lang="en-GB" i="1" dirty="0"/>
              <a:t>If the child has any urgent needs that need to be addressed immediately</a:t>
            </a:r>
          </a:p>
          <a:p>
            <a:r>
              <a:rPr lang="en-GB" i="1" dirty="0"/>
              <a:t>These needs can be organized into 5 categories.</a:t>
            </a:r>
            <a:endParaRPr lang="en-GB" dirty="0"/>
          </a:p>
          <a:p>
            <a:pPr lvl="1"/>
            <a:r>
              <a:rPr lang="en-GB" dirty="0"/>
              <a:t>Present the slide</a:t>
            </a:r>
            <a:endParaRPr lang="en-BE" dirty="0"/>
          </a:p>
          <a:p>
            <a:pPr lvl="1"/>
            <a:r>
              <a:rPr lang="en-GB" b="1" i="1" dirty="0"/>
              <a:t>Physical health, sexual and reproductive health: </a:t>
            </a:r>
            <a:r>
              <a:rPr lang="en-GB" i="1" dirty="0"/>
              <a:t>refers to injuries, illness, disease, pregnancy, etc, </a:t>
            </a:r>
          </a:p>
          <a:p>
            <a:pPr lvl="1"/>
            <a:r>
              <a:rPr lang="en-GB" b="1" i="1" dirty="0"/>
              <a:t>Mental and emotional health: </a:t>
            </a:r>
            <a:r>
              <a:rPr lang="en-GB" i="1" dirty="0"/>
              <a:t>refers to a child's ability to manage and cope with emotions, the will to live, presence or absence of nurturing/supportive relationships, etc.</a:t>
            </a:r>
          </a:p>
          <a:p>
            <a:pPr lvl="1"/>
            <a:r>
              <a:rPr lang="en-GB" b="1" i="1" dirty="0"/>
              <a:t>Safety: </a:t>
            </a:r>
            <a:r>
              <a:rPr lang="en-GB" i="1" dirty="0"/>
              <a:t>refers to any immediate risk of harm to the child </a:t>
            </a:r>
          </a:p>
          <a:p>
            <a:pPr lvl="1"/>
            <a:r>
              <a:rPr lang="en-GB" b="1" i="1" dirty="0"/>
              <a:t>Care arrangement: </a:t>
            </a:r>
            <a:r>
              <a:rPr lang="en-GB" i="1" dirty="0"/>
              <a:t>refers to the type of living, care or custody arrangement the child is currently in (for example: who is taking care of the child, what are the living conditions, etc.)</a:t>
            </a:r>
          </a:p>
          <a:p>
            <a:pPr lvl="1"/>
            <a:r>
              <a:rPr lang="en-GB" b="1" i="1" dirty="0"/>
              <a:t>Basic needs: </a:t>
            </a:r>
            <a:r>
              <a:rPr lang="en-GB" i="1" dirty="0"/>
              <a:t>refers to the essentials or elements needed for survival, health, and safety such as food, water, housing, clothing, etc </a:t>
            </a:r>
          </a:p>
          <a:p>
            <a:pPr lvl="0"/>
            <a:r>
              <a:rPr lang="en-GB" i="1" dirty="0"/>
              <a:t>In the next sessions, we will go into detail about each type of immediate need</a:t>
            </a:r>
          </a:p>
          <a:p>
            <a:endParaRPr lang="en-GB" dirty="0"/>
          </a:p>
        </p:txBody>
      </p:sp>
      <p:sp>
        <p:nvSpPr>
          <p:cNvPr id="6" name="Slide Image Placeholder 5">
            <a:extLst>
              <a:ext uri="{FF2B5EF4-FFF2-40B4-BE49-F238E27FC236}">
                <a16:creationId xmlns:a16="http://schemas.microsoft.com/office/drawing/2014/main" id="{0DD47CC0-4B0A-E88C-92A1-E8D5F0E0A79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4435CBF-E8B8-CBCC-6F66-F5220724CA1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2187821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Basic needs are crosscutting</a:t>
            </a:r>
          </a:p>
          <a:p>
            <a:r>
              <a:rPr lang="en-GB" i="1" dirty="0"/>
              <a:t>Basic needs are often referred to as food, water, clothing, shelter or housing, and sleep/rest. </a:t>
            </a:r>
          </a:p>
          <a:p>
            <a:r>
              <a:rPr lang="en-GB" i="1" dirty="0"/>
              <a:t>If basic needs are not met, all other immediate needs can be impacted or exacerbated.</a:t>
            </a:r>
          </a:p>
          <a:p>
            <a:r>
              <a:rPr lang="en-GB" i="1" dirty="0"/>
              <a:t>For example:</a:t>
            </a:r>
          </a:p>
          <a:p>
            <a:pPr lvl="1"/>
            <a:r>
              <a:rPr lang="en-GB" i="1" dirty="0"/>
              <a:t>When caregivers are not able to provide basic household needs, it can create a stressful situation for both caregivers and the children which could lead to safety concerns, unsafe care arrangements, etc.. </a:t>
            </a:r>
          </a:p>
          <a:p>
            <a:pPr lvl="1"/>
            <a:r>
              <a:rPr lang="en-GB" i="1" dirty="0"/>
              <a:t>A child's health can rapidly deteriorate with limited or no access to food and clean water sources. </a:t>
            </a:r>
          </a:p>
          <a:p>
            <a:pPr lvl="1"/>
            <a:r>
              <a:rPr lang="en-GB" i="1" dirty="0"/>
              <a:t>Children can be expected or forced to work in unsafe situations to support their family to provide basic needs. </a:t>
            </a:r>
          </a:p>
          <a:p>
            <a:pPr lvl="0"/>
            <a:r>
              <a:rPr lang="en-GB" i="1" dirty="0"/>
              <a:t>These are all examples of potential situations that could occur if basic needs are not met. </a:t>
            </a:r>
          </a:p>
          <a:p>
            <a:r>
              <a:rPr lang="en-GB" i="1" dirty="0"/>
              <a:t>Can you think of other situations that could occur if basic needs are not met?</a:t>
            </a:r>
          </a:p>
        </p:txBody>
      </p:sp>
      <p:sp>
        <p:nvSpPr>
          <p:cNvPr id="6" name="Slide Image Placeholder 5">
            <a:extLst>
              <a:ext uri="{FF2B5EF4-FFF2-40B4-BE49-F238E27FC236}">
                <a16:creationId xmlns:a16="http://schemas.microsoft.com/office/drawing/2014/main" id="{C47ED486-8CAA-33CD-6253-0AF9CB9D9FB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48451D-7E37-34D1-F908-256F68BF63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2672940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It is important to support children and families to meet their basic needs</a:t>
            </a:r>
          </a:p>
          <a:p>
            <a:pPr lvl="1"/>
            <a:r>
              <a:rPr lang="en-GB" i="1" dirty="0"/>
              <a:t>Prioritize cases and provide immediate support if the child is at high risk of harm due to basic needs not being met</a:t>
            </a:r>
            <a:endParaRPr lang="en-GB" i="1" dirty="0">
              <a:cs typeface="Calibri"/>
            </a:endParaRPr>
          </a:p>
          <a:p>
            <a:pPr lvl="0"/>
            <a:r>
              <a:rPr lang="en-GB" i="1" dirty="0"/>
              <a:t>Make sure the service mapping is updated and relationships are pre-established with service providers </a:t>
            </a:r>
          </a:p>
          <a:p>
            <a:pPr lvl="1"/>
            <a:r>
              <a:rPr lang="en-GB" i="1" dirty="0"/>
              <a:t>This is essential for immediate attention to be provided to children and their families.</a:t>
            </a:r>
          </a:p>
          <a:p>
            <a:pPr lvl="1"/>
            <a:r>
              <a:rPr lang="en-GB" i="1" dirty="0"/>
              <a:t>A caseworker will need to rely on the service mapping to determine what services are available to support families to meet their basic needs. </a:t>
            </a:r>
          </a:p>
          <a:p>
            <a:pPr lvl="0"/>
            <a:r>
              <a:rPr lang="en-GB" i="1" dirty="0"/>
              <a:t>In order for their basic needs to be met, the caseworker will need to:</a:t>
            </a:r>
          </a:p>
          <a:p>
            <a:pPr lvl="1"/>
            <a:r>
              <a:rPr lang="en-GB" i="1" dirty="0"/>
              <a:t>Support the child, caregiver, parent and/or trusted adult to access these services in a timely manner</a:t>
            </a:r>
          </a:p>
          <a:p>
            <a:pPr lvl="1"/>
            <a:r>
              <a:rPr lang="en-GB" i="1" dirty="0"/>
              <a:t>Coordinate the provision of the services</a:t>
            </a:r>
          </a:p>
          <a:p>
            <a:pPr lvl="1"/>
            <a:r>
              <a:rPr lang="en-GB" i="1" dirty="0"/>
              <a:t>Accompany them to the service</a:t>
            </a:r>
          </a:p>
          <a:p>
            <a:pPr lvl="1"/>
            <a:r>
              <a:rPr lang="en-GB" i="1" dirty="0"/>
              <a:t>Follow-up to ensure the services were provided. </a:t>
            </a:r>
          </a:p>
          <a:p>
            <a:endParaRPr lang="en-GB" i="1" dirty="0"/>
          </a:p>
          <a:p>
            <a:endParaRPr lang="en-GB" dirty="0"/>
          </a:p>
          <a:p>
            <a:endParaRPr lang="en-GB" dirty="0"/>
          </a:p>
        </p:txBody>
      </p:sp>
      <p:sp>
        <p:nvSpPr>
          <p:cNvPr id="6" name="Slide Image Placeholder 5">
            <a:extLst>
              <a:ext uri="{FF2B5EF4-FFF2-40B4-BE49-F238E27FC236}">
                <a16:creationId xmlns:a16="http://schemas.microsoft.com/office/drawing/2014/main" id="{BA70E4DE-BA01-3328-5D53-31F609FACE8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08633DC-7A95-0B12-6D6F-A5D5886C921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1812773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EXPLANATION</a:t>
            </a:r>
          </a:p>
          <a:p>
            <a:r>
              <a:rPr lang="en-US" i="1" dirty="0"/>
              <a:t>Urgent needs may arise at any time during the case management process.</a:t>
            </a:r>
          </a:p>
          <a:p>
            <a:pPr lvl="1"/>
            <a:r>
              <a:rPr lang="en-US" i="1" dirty="0"/>
              <a:t>Urgent needs require immediate attention (within 24 – 48 hours, with continued follow-up and support provided directly by the caseworker).</a:t>
            </a:r>
          </a:p>
          <a:p>
            <a:r>
              <a:rPr lang="en-US" i="1" dirty="0"/>
              <a:t>The ability of a caseworker to be flexible and to adapt is essential.</a:t>
            </a:r>
          </a:p>
          <a:p>
            <a:pPr lvl="1"/>
            <a:r>
              <a:rPr lang="en-US" i="1" dirty="0"/>
              <a:t>If immediate needs are identified at the time of identification and registration of the child informed consent and registration should be fast tracked. The case can be revised and updated at a later time.</a:t>
            </a:r>
          </a:p>
          <a:p>
            <a:pPr lvl="1"/>
            <a:r>
              <a:rPr lang="en-US" i="1" dirty="0"/>
              <a:t>Immediate support should be prioritized over conducting a comprehensive assessment and developing a case plan. This can be done at a later stage once urgent needs are met.</a:t>
            </a:r>
          </a:p>
        </p:txBody>
      </p:sp>
      <p:sp>
        <p:nvSpPr>
          <p:cNvPr id="3" name="Slide Image Placeholder 2">
            <a:extLst>
              <a:ext uri="{FF2B5EF4-FFF2-40B4-BE49-F238E27FC236}">
                <a16:creationId xmlns:a16="http://schemas.microsoft.com/office/drawing/2014/main" id="{543CA4AD-B4D7-73A8-F274-85A4459052E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3227FFB-605C-FC4B-D27B-18CEFA0736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Does anyone have any questions or need clarification?</a:t>
            </a:r>
            <a:endParaRPr lang="en-BE" i="1" dirty="0"/>
          </a:p>
        </p:txBody>
      </p:sp>
      <p:sp>
        <p:nvSpPr>
          <p:cNvPr id="6" name="Slide Image Placeholder 5">
            <a:extLst>
              <a:ext uri="{FF2B5EF4-FFF2-40B4-BE49-F238E27FC236}">
                <a16:creationId xmlns:a16="http://schemas.microsoft.com/office/drawing/2014/main" id="{4235A068-9A2A-38ED-6976-13C52402B67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342B587-C26C-27D4-90D1-07D3B9A9A4F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100900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DURATION: 1h15</a:t>
            </a:r>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97AB7134-4F53-53B4-92E3-9D19D349006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591E782-0A69-BC72-62C9-CEC9239BD4B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1948861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Remember the definition of mental health from Module 4</a:t>
            </a:r>
          </a:p>
          <a:p>
            <a:r>
              <a:rPr lang="en-GB" i="1" dirty="0"/>
              <a:t>Mental health is the presence (having) of mental (psychological, emotional) and social well-being in which the individual child can realize their potential, cope with the normal stresses of life, and contribute to their family and community. </a:t>
            </a:r>
            <a:endParaRPr lang="en-GB" i="1" dirty="0">
              <a:cs typeface="Calibri"/>
            </a:endParaRPr>
          </a:p>
          <a:p>
            <a:r>
              <a:rPr lang="en-GB" i="1" dirty="0"/>
              <a:t>What would you identify as urgent MHPSS needs?</a:t>
            </a:r>
          </a:p>
        </p:txBody>
      </p:sp>
      <p:sp>
        <p:nvSpPr>
          <p:cNvPr id="6" name="Slide Image Placeholder 5">
            <a:extLst>
              <a:ext uri="{FF2B5EF4-FFF2-40B4-BE49-F238E27FC236}">
                <a16:creationId xmlns:a16="http://schemas.microsoft.com/office/drawing/2014/main" id="{C3B774AA-3ADA-6C0B-BBBF-8B7467CDB4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CBC8DB9-6DD8-2A41-E5D9-E83FBC77E43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1660684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Present the slide and l</a:t>
            </a:r>
            <a:r>
              <a:rPr lang="en-CA" dirty="0"/>
              <a:t>ink to the </a:t>
            </a:r>
            <a:r>
              <a:rPr lang="en-GB" dirty="0"/>
              <a:t>participant responses from the discussion</a:t>
            </a:r>
          </a:p>
          <a:p>
            <a:pPr lvl="1"/>
            <a:r>
              <a:rPr lang="en-GB" b="1" i="1" dirty="0"/>
              <a:t>Self-harm: </a:t>
            </a:r>
            <a:r>
              <a:rPr lang="en-GB" i="1" dirty="0"/>
              <a:t>deliberately hurting oneself </a:t>
            </a:r>
            <a:endParaRPr lang="en-GB" i="1" dirty="0">
              <a:cs typeface="Calibri"/>
            </a:endParaRPr>
          </a:p>
          <a:p>
            <a:pPr lvl="1"/>
            <a:r>
              <a:rPr lang="en-GB" b="1" i="1" dirty="0"/>
              <a:t>Suicide:</a:t>
            </a:r>
            <a:r>
              <a:rPr lang="en-GB" i="1" dirty="0"/>
              <a:t> harming oneself with an intent to end one's life</a:t>
            </a:r>
            <a:endParaRPr lang="en-GB" i="1" dirty="0">
              <a:cs typeface="Calibri"/>
            </a:endParaRPr>
          </a:p>
          <a:p>
            <a:pPr lvl="1"/>
            <a:r>
              <a:rPr lang="en-GB" b="1" i="1" dirty="0"/>
              <a:t>Harm to others: </a:t>
            </a:r>
            <a:r>
              <a:rPr lang="en-US" i="1" noProof="0" dirty="0"/>
              <a:t>behavior</a:t>
            </a:r>
            <a:r>
              <a:rPr lang="en-GB" i="1" dirty="0"/>
              <a:t> causing, attempting, or threatening harm with the apparent ability to complete the act</a:t>
            </a:r>
          </a:p>
          <a:p>
            <a:pPr lvl="1"/>
            <a:r>
              <a:rPr lang="en-GB" b="1" i="1" dirty="0"/>
              <a:t>Active or recent psychosis: </a:t>
            </a:r>
            <a:r>
              <a:rPr lang="en-GB" i="1" dirty="0"/>
              <a:t>the loss of contact with reality or having a very difficult time understanding what is real and what is not</a:t>
            </a:r>
          </a:p>
          <a:p>
            <a:pPr lvl="1"/>
            <a:r>
              <a:rPr lang="en-GB" b="1" i="1" dirty="0"/>
              <a:t>Uncontrolled seizures: </a:t>
            </a:r>
            <a:r>
              <a:rPr lang="en-GB" i="1" dirty="0"/>
              <a:t>a sudden, uncontrolled burst of electrical activity in the brain. It can cause changes in </a:t>
            </a:r>
            <a:r>
              <a:rPr lang="en-US" i="1" noProof="0" dirty="0"/>
              <a:t>behavior</a:t>
            </a:r>
            <a:r>
              <a:rPr lang="en-GB" i="1" dirty="0"/>
              <a:t>, movements, feelings and levels of consciousness</a:t>
            </a:r>
          </a:p>
          <a:p>
            <a:pPr lvl="1"/>
            <a:r>
              <a:rPr lang="en-GB" b="1" i="1" dirty="0"/>
              <a:t>Uncontrolled substance use: </a:t>
            </a:r>
            <a:r>
              <a:rPr lang="en-GB" i="1" dirty="0"/>
              <a:t>a condition where there is uncontrolled use of drugs despite the potential harm to self or others</a:t>
            </a:r>
          </a:p>
          <a:p>
            <a:pPr marL="457200" lvl="1" indent="0">
              <a:buNone/>
            </a:pPr>
            <a:endParaRPr lang="en-GB" i="1" dirty="0">
              <a:cs typeface="Calibri" panose="020F0502020204030204"/>
            </a:endParaRPr>
          </a:p>
          <a:p>
            <a:pPr lvl="0"/>
            <a:r>
              <a:rPr lang="en-US" dirty="0"/>
              <a:t>Source: IOM Guidelines for Remote MHPSS Programming in Humanitarian Settings and mhGAP</a:t>
            </a:r>
          </a:p>
          <a:p>
            <a:pPr lvl="1"/>
            <a:endParaRPr lang="en-US" dirty="0"/>
          </a:p>
        </p:txBody>
      </p:sp>
      <p:sp>
        <p:nvSpPr>
          <p:cNvPr id="6" name="Slide Image Placeholder 5">
            <a:extLst>
              <a:ext uri="{FF2B5EF4-FFF2-40B4-BE49-F238E27FC236}">
                <a16:creationId xmlns:a16="http://schemas.microsoft.com/office/drawing/2014/main" id="{B06FD621-D27B-7F24-79B5-C44CC7BD149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B61D441-8183-2AD0-7999-66D80C5AB3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15738120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caseworker should apply their basic MHPSS and communication skills in every situation that arises with the child and family. </a:t>
            </a:r>
          </a:p>
          <a:p>
            <a:pPr lvl="1"/>
            <a:r>
              <a:rPr lang="en-GB" i="1" dirty="0"/>
              <a:t>Remember the basic MHPSS skills we practiced in Module 4: responding with empathy, supporting decision making, showing respect, active listening, using healing statements, etc.</a:t>
            </a:r>
          </a:p>
          <a:p>
            <a:pPr lvl="1"/>
            <a:r>
              <a:rPr lang="en-GB" i="1" dirty="0"/>
              <a:t>The caseworker will have to actively listen and look for indicators of urgent MHPSS needs.</a:t>
            </a:r>
          </a:p>
          <a:p>
            <a:pPr lvl="1"/>
            <a:r>
              <a:rPr lang="en-GB" i="1" dirty="0"/>
              <a:t>Remember, a child communicates not only by speaking, but that picking up non-verbal signs is just as important.</a:t>
            </a:r>
          </a:p>
          <a:p>
            <a:r>
              <a:rPr lang="en-GB" i="1" dirty="0"/>
              <a:t>Each organisation will have its own policies, but it is recommended to immediately contact your supervisor when a child with urgent MHPSS needs has been identified.</a:t>
            </a:r>
          </a:p>
          <a:p>
            <a:r>
              <a:rPr lang="en-GB" i="1" dirty="0"/>
              <a:t>It is important that the child isn’t alone</a:t>
            </a:r>
          </a:p>
          <a:p>
            <a:pPr lvl="1"/>
            <a:r>
              <a:rPr lang="en-GB" i="1" dirty="0"/>
              <a:t>This ensures the safety of the child and makes the child feels supported. </a:t>
            </a:r>
          </a:p>
          <a:p>
            <a:pPr lvl="1"/>
            <a:r>
              <a:rPr lang="en-GB" i="1" dirty="0"/>
              <a:t>For example: stay with the child or make sure a trusted adult or older sibling remains with the child</a:t>
            </a:r>
          </a:p>
          <a:p>
            <a:r>
              <a:rPr lang="en-GB" i="1" dirty="0"/>
              <a:t>A service mapping of specialized MHPSS services should be readily available. </a:t>
            </a:r>
          </a:p>
          <a:p>
            <a:pPr lvl="1"/>
            <a:r>
              <a:rPr lang="en-GB" i="1" dirty="0"/>
              <a:t>When the child has MHPSS needs that require immediate and specialized support, a referral should be made to a professional when in the best interest of the child. </a:t>
            </a:r>
          </a:p>
          <a:p>
            <a:pPr lvl="0"/>
            <a:r>
              <a:rPr lang="en-GB" i="1" dirty="0"/>
              <a:t>Consent can be overridden if in the child’s best interest. </a:t>
            </a:r>
          </a:p>
          <a:p>
            <a:pPr lvl="1"/>
            <a:r>
              <a:rPr lang="en-GB" i="1" dirty="0"/>
              <a:t>For example, when it is in the child’s best interest to receive specialized MHPSS but the child, caregiver, parent or trusted adult did not give consent or is unable to do so due to intense emotional distress, the referral should be made and support provided to the child immediately. </a:t>
            </a:r>
          </a:p>
        </p:txBody>
      </p:sp>
      <p:sp>
        <p:nvSpPr>
          <p:cNvPr id="6" name="Slide Image Placeholder 5">
            <a:extLst>
              <a:ext uri="{FF2B5EF4-FFF2-40B4-BE49-F238E27FC236}">
                <a16:creationId xmlns:a16="http://schemas.microsoft.com/office/drawing/2014/main" id="{DEB77B79-42C5-228B-C531-0A357EDF69B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A118C93-D025-10A8-221B-5D3B69115D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317848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73: Children experiencing urgent MHPSS concerns</a:t>
            </a:r>
            <a:endParaRPr lang="en-GB" dirty="0"/>
          </a:p>
          <a:p>
            <a:r>
              <a:rPr lang="en-GB" dirty="0"/>
              <a:t>Divide the participants into three groups</a:t>
            </a:r>
          </a:p>
          <a:p>
            <a:pPr lvl="1"/>
            <a:r>
              <a:rPr lang="en-GB" dirty="0"/>
              <a:t>Assign a different question to each group</a:t>
            </a:r>
          </a:p>
          <a:p>
            <a:pPr lvl="0"/>
            <a:r>
              <a:rPr lang="en-GB" b="0" i="1" dirty="0"/>
              <a:t>With your group:</a:t>
            </a:r>
          </a:p>
          <a:p>
            <a:pPr lvl="1"/>
            <a:r>
              <a:rPr lang="en-GB" b="0" i="1" dirty="0"/>
              <a:t>Discuss the question</a:t>
            </a:r>
          </a:p>
          <a:p>
            <a:pPr lvl="1"/>
            <a:r>
              <a:rPr lang="en-GB" b="0" i="1" dirty="0"/>
              <a:t>Prepare to present your response to the larger group</a:t>
            </a:r>
          </a:p>
          <a:p>
            <a:pPr marL="0" indent="0">
              <a:buNone/>
            </a:pPr>
            <a:endParaRPr lang="en-GB" b="1" dirty="0"/>
          </a:p>
          <a:p>
            <a:pPr marL="0" indent="0">
              <a:buNone/>
            </a:pPr>
            <a:r>
              <a:rPr lang="en-GB" b="1" dirty="0"/>
              <a:t>GROUP WORK (10-15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10-15 minutes to complete the activity</a:t>
            </a:r>
          </a:p>
          <a:p>
            <a:pPr marL="0" indent="0">
              <a:buNone/>
            </a:pPr>
            <a:endParaRPr lang="en-GB" b="1" dirty="0"/>
          </a:p>
          <a:p>
            <a:pPr marL="0" indent="0">
              <a:buNone/>
            </a:pPr>
            <a:r>
              <a:rPr lang="en-GB" b="1" dirty="0"/>
              <a:t>PLENARY DISCUSSION</a:t>
            </a:r>
          </a:p>
          <a:p>
            <a:r>
              <a:rPr lang="en-GB" dirty="0"/>
              <a:t>Ask for a volunteer from each group to present their response to the question</a:t>
            </a:r>
          </a:p>
          <a:p>
            <a:r>
              <a:rPr lang="en-GB" dirty="0"/>
              <a:t>Guide a short discussion </a:t>
            </a:r>
          </a:p>
          <a:p>
            <a:r>
              <a:rPr lang="en-GB" dirty="0"/>
              <a:t>Complement with the following three slides</a:t>
            </a:r>
          </a:p>
        </p:txBody>
      </p:sp>
      <p:sp>
        <p:nvSpPr>
          <p:cNvPr id="6" name="Slide Image Placeholder 5">
            <a:extLst>
              <a:ext uri="{FF2B5EF4-FFF2-40B4-BE49-F238E27FC236}">
                <a16:creationId xmlns:a16="http://schemas.microsoft.com/office/drawing/2014/main" id="{692C4A0C-9520-474F-1EDA-A45B9768814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644A5CF-15F2-23B7-DF44-5351C930E3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3688694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n-US" b="1" dirty="0"/>
              <a:t>SESSION 1 DURATION: 0h45</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i="1" dirty="0"/>
              <a:t>______________________________________________________________________________</a:t>
            </a:r>
          </a:p>
          <a:p>
            <a:pPr marL="0" indent="0">
              <a:buNone/>
            </a:pPr>
            <a:endParaRPr lang="en-US" b="1" dirty="0"/>
          </a:p>
          <a:p>
            <a:pPr marL="0" indent="0">
              <a:buNone/>
            </a:pPr>
            <a:r>
              <a:rPr lang="en-US" b="1" dirty="0"/>
              <a:t>EXPLANATION</a:t>
            </a:r>
            <a:endParaRPr lang="en-US" dirty="0"/>
          </a:p>
          <a:p>
            <a:r>
              <a:rPr lang="en-US" i="1" dirty="0"/>
              <a:t>We will open today's session by:</a:t>
            </a:r>
          </a:p>
          <a:p>
            <a:pPr lvl="1"/>
            <a:r>
              <a:rPr lang="en-US" i="1" dirty="0"/>
              <a:t>Providing an overview of what to expect of today’s module on immediate support </a:t>
            </a:r>
          </a:p>
          <a:p>
            <a:pPr lvl="1"/>
            <a:r>
              <a:rPr lang="en-US" i="1" dirty="0"/>
              <a:t>Recapping the previous module. </a:t>
            </a:r>
          </a:p>
        </p:txBody>
      </p:sp>
      <p:sp>
        <p:nvSpPr>
          <p:cNvPr id="3" name="Slide Image Placeholder 2">
            <a:extLst>
              <a:ext uri="{FF2B5EF4-FFF2-40B4-BE49-F238E27FC236}">
                <a16:creationId xmlns:a16="http://schemas.microsoft.com/office/drawing/2014/main" id="{6A941178-7F3B-04FD-FF15-D62114877CA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2C5F16EA-0D8F-86F1-33F5-03B825CE05D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or ask a volunteer to present the slide</a:t>
            </a:r>
            <a:endParaRPr lang="en-BE" dirty="0"/>
          </a:p>
          <a:p>
            <a:r>
              <a:rPr lang="en-GB" i="1" u="none" dirty="0">
                <a:sym typeface="Arial"/>
              </a:rPr>
              <a:t>This list of warning signs to listen for is not exhaustive. </a:t>
            </a:r>
          </a:p>
          <a:p>
            <a:r>
              <a:rPr lang="en-GB" i="1" u="none" dirty="0">
                <a:sym typeface="Arial"/>
              </a:rPr>
              <a:t>There may be culturally specific warning signs that you need to be aware of that are not included in this list. </a:t>
            </a:r>
          </a:p>
          <a:p>
            <a:r>
              <a:rPr lang="en-GB" i="1" u="none" dirty="0">
                <a:sym typeface="Arial"/>
              </a:rPr>
              <a:t>For children that experience psychotic episodes, they may be:</a:t>
            </a:r>
            <a:endParaRPr lang="en-GB" i="1" u="none" dirty="0"/>
          </a:p>
          <a:p>
            <a:pPr lvl="1"/>
            <a:r>
              <a:rPr lang="en-GB" i="1" u="none" dirty="0">
                <a:sym typeface="Arial"/>
              </a:rPr>
              <a:t> Difficult to understand </a:t>
            </a:r>
            <a:endParaRPr lang="en-GB" i="1" u="none" dirty="0"/>
          </a:p>
          <a:p>
            <a:pPr lvl="1"/>
            <a:r>
              <a:rPr lang="en-GB" i="1" u="none" dirty="0">
                <a:sym typeface="Arial"/>
              </a:rPr>
              <a:t> </a:t>
            </a:r>
            <a:r>
              <a:rPr lang="en-GB" i="1" dirty="0">
                <a:sym typeface="Arial"/>
              </a:rPr>
              <a:t>Speak</a:t>
            </a:r>
            <a:r>
              <a:rPr lang="en-GB" i="1" u="none" dirty="0">
                <a:sym typeface="Arial"/>
              </a:rPr>
              <a:t> very quickly or slowly</a:t>
            </a:r>
            <a:endParaRPr lang="en-GB" i="1" u="none" dirty="0">
              <a:cs typeface="Calibri"/>
            </a:endParaRPr>
          </a:p>
          <a:p>
            <a:pPr lvl="1"/>
            <a:r>
              <a:rPr lang="en-GB" i="1" u="none" dirty="0"/>
              <a:t> Slur their words</a:t>
            </a:r>
            <a:endParaRPr lang="en-GB" i="1" u="none" dirty="0">
              <a:sym typeface="Arial"/>
            </a:endParaRPr>
          </a:p>
          <a:p>
            <a:pPr lvl="1"/>
            <a:r>
              <a:rPr lang="en-GB" i="1" u="none" dirty="0">
                <a:sym typeface="Arial"/>
              </a:rPr>
              <a:t> Change topics quickly</a:t>
            </a:r>
            <a:endParaRPr lang="en-GB" i="1" u="none" dirty="0"/>
          </a:p>
          <a:p>
            <a:pPr lvl="1"/>
            <a:r>
              <a:rPr lang="en-GB" i="1" u="none" dirty="0"/>
              <a:t> Say things about hearing voices, seeing things or talk about an alternate reality they are living in</a:t>
            </a:r>
            <a:endParaRPr lang="en-GB" dirty="0"/>
          </a:p>
        </p:txBody>
      </p:sp>
      <p:sp>
        <p:nvSpPr>
          <p:cNvPr id="8" name="Slide Image Placeholder 7">
            <a:extLst>
              <a:ext uri="{FF2B5EF4-FFF2-40B4-BE49-F238E27FC236}">
                <a16:creationId xmlns:a16="http://schemas.microsoft.com/office/drawing/2014/main" id="{0E04314F-AF2C-0C6F-DF79-F8EA630D0F7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87DD1755-9521-1095-A5DA-1A90A1E8B8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368477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or ask a volunteer to present the slide</a:t>
            </a:r>
            <a:endParaRPr lang="en-BE" dirty="0"/>
          </a:p>
          <a:p>
            <a:r>
              <a:rPr lang="en-GB" i="1" u="none" dirty="0">
                <a:sym typeface="Arial"/>
              </a:rPr>
              <a:t>This list of warning signs to listen for is not exhaustive. </a:t>
            </a:r>
          </a:p>
          <a:p>
            <a:r>
              <a:rPr lang="en-GB" i="1" u="none" dirty="0">
                <a:sym typeface="Arial"/>
              </a:rPr>
              <a:t>There may be culturally specific warning signs that you need to be aware of that are not included in this list. </a:t>
            </a:r>
          </a:p>
        </p:txBody>
      </p:sp>
      <p:sp>
        <p:nvSpPr>
          <p:cNvPr id="6" name="Slide Image Placeholder 5">
            <a:extLst>
              <a:ext uri="{FF2B5EF4-FFF2-40B4-BE49-F238E27FC236}">
                <a16:creationId xmlns:a16="http://schemas.microsoft.com/office/drawing/2014/main" id="{76ACE82A-220E-C285-2EFF-9C204CB9782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F8B2D2D-C2DE-6C24-50A3-B450073A97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1350128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or ask a volunteer to present the slide</a:t>
            </a:r>
            <a:endParaRPr lang="en-BE" dirty="0"/>
          </a:p>
          <a:p>
            <a:r>
              <a:rPr lang="en-GB" i="1" u="none" dirty="0">
                <a:sym typeface="Arial"/>
              </a:rPr>
              <a:t>This list of warning signs to listen for is not exhaustive. </a:t>
            </a:r>
          </a:p>
          <a:p>
            <a:r>
              <a:rPr lang="en-GB" i="1" u="none" dirty="0">
                <a:sym typeface="Arial"/>
              </a:rPr>
              <a:t>There may be culturally specific warning signs that you need to be aware of that are not included in this list. </a:t>
            </a:r>
          </a:p>
        </p:txBody>
      </p:sp>
      <p:sp>
        <p:nvSpPr>
          <p:cNvPr id="6" name="Slide Image Placeholder 5">
            <a:extLst>
              <a:ext uri="{FF2B5EF4-FFF2-40B4-BE49-F238E27FC236}">
                <a16:creationId xmlns:a16="http://schemas.microsoft.com/office/drawing/2014/main" id="{E9F405DF-11DF-705C-CCF6-A4BF2CECA47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AA15AE0-6239-6223-03FC-8B56D0B8FE1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1829998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r>
              <a:rPr lang="en-US" i="1" dirty="0"/>
              <a:t>Caseworkers should contact their supervisors if they have a child who is at risk for suicide or self-harm. </a:t>
            </a:r>
          </a:p>
          <a:p>
            <a:endParaRPr lang="en-BE" dirty="0"/>
          </a:p>
        </p:txBody>
      </p:sp>
      <p:sp>
        <p:nvSpPr>
          <p:cNvPr id="6" name="Slide Image Placeholder 5">
            <a:extLst>
              <a:ext uri="{FF2B5EF4-FFF2-40B4-BE49-F238E27FC236}">
                <a16:creationId xmlns:a16="http://schemas.microsoft.com/office/drawing/2014/main" id="{4426866D-960A-494A-2CAA-BC4323C49EA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924B9C-CA5F-CAFF-A82D-94DA78AE8F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3413749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p:txBody>
      </p:sp>
      <p:sp>
        <p:nvSpPr>
          <p:cNvPr id="6" name="Slide Image Placeholder 5">
            <a:extLst>
              <a:ext uri="{FF2B5EF4-FFF2-40B4-BE49-F238E27FC236}">
                <a16:creationId xmlns:a16="http://schemas.microsoft.com/office/drawing/2014/main" id="{661C9874-044C-4501-F720-AAD3E517E6D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8665FB9-5D58-9C2D-323E-CCBF79E56D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858636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pPr marL="0" indent="0">
              <a:buNone/>
            </a:pPr>
            <a:endParaRPr lang="en-US" dirty="0"/>
          </a:p>
          <a:p>
            <a:endParaRPr lang="en-US" dirty="0"/>
          </a:p>
        </p:txBody>
      </p:sp>
      <p:sp>
        <p:nvSpPr>
          <p:cNvPr id="6" name="Slide Image Placeholder 5">
            <a:extLst>
              <a:ext uri="{FF2B5EF4-FFF2-40B4-BE49-F238E27FC236}">
                <a16:creationId xmlns:a16="http://schemas.microsoft.com/office/drawing/2014/main" id="{71268214-48CC-B9E6-E2A3-4C090FB7D32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269C370-19B4-C26D-DC6A-1BE5C73995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7943416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r>
              <a:rPr lang="en-US" i="1" dirty="0"/>
              <a:t>Remember, your role is to keep the child safe and help them get the specialized support they need. </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5610E3C4-3FA4-8A1C-74B6-C56DCEC8642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BA42C9E-5800-7450-7069-D70724BEB1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24953050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r>
              <a:rPr lang="en-US" i="1" dirty="0"/>
              <a:t>Does anyone have any questions or need clarification?</a:t>
            </a:r>
            <a:endParaRPr lang="en-BE" i="1" dirty="0"/>
          </a:p>
          <a:p>
            <a:r>
              <a:rPr lang="en-GB" i="1" dirty="0"/>
              <a:t>We have finished the session on urgent MHPSS needs </a:t>
            </a:r>
          </a:p>
          <a:p>
            <a:r>
              <a:rPr lang="en-GB" i="1" dirty="0"/>
              <a:t>Now we will have a look at immediate response to physical, sexual and reproductive health needs. </a:t>
            </a:r>
            <a:endParaRPr lang="en-GB" i="1" dirty="0">
              <a:cs typeface="Calibri"/>
            </a:endParaRPr>
          </a:p>
          <a:p>
            <a:endParaRPr lang="en-BE" dirty="0"/>
          </a:p>
          <a:p>
            <a:endParaRPr lang="en-BE" dirty="0"/>
          </a:p>
        </p:txBody>
      </p:sp>
      <p:sp>
        <p:nvSpPr>
          <p:cNvPr id="6" name="Slide Image Placeholder 5">
            <a:extLst>
              <a:ext uri="{FF2B5EF4-FFF2-40B4-BE49-F238E27FC236}">
                <a16:creationId xmlns:a16="http://schemas.microsoft.com/office/drawing/2014/main" id="{7A1CFFD6-813F-6A92-FE62-313D60DD8A3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76B7DAC-9FF8-40B6-87C4-29A82A9B05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extLst>
      <p:ext uri="{BB962C8B-B14F-4D97-AF65-F5344CB8AC3E}">
        <p14:creationId xmlns:p14="http://schemas.microsoft.com/office/powerpoint/2010/main" val="2531020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DURATION: 0h30</a:t>
            </a:r>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A3E87176-AA52-3ED8-E106-B1F024CBCDA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086F41B-E15C-4F83-1BB5-EFAF4B3B10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20445215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The term sexual abuse is defined by the</a:t>
            </a:r>
            <a:r>
              <a:rPr lang="en-US" i="1" dirty="0"/>
              <a:t> World Health Organization (WHO) as:</a:t>
            </a:r>
            <a:endParaRPr lang="en-US" i="1" dirty="0">
              <a:cs typeface="Calibri"/>
            </a:endParaRPr>
          </a:p>
          <a:p>
            <a:pPr lvl="1"/>
            <a:r>
              <a:rPr lang="en-US" i="1" dirty="0"/>
              <a:t>“The involvement of a child in sexual activity that he or she does not fully comprehend, is unable to give informed consent to, or for which the child is not developmentally prepared and cannot give consent, or that violates the laws or social taboos of society."</a:t>
            </a:r>
            <a:endParaRPr lang="en-GB" i="1" dirty="0"/>
          </a:p>
          <a:p>
            <a:r>
              <a:rPr lang="en-GB" i="1" dirty="0"/>
              <a:t>Three types of child sexual abuse are often distinguished:</a:t>
            </a:r>
          </a:p>
          <a:p>
            <a:pPr lvl="1"/>
            <a:r>
              <a:rPr lang="en-GB" i="1" dirty="0"/>
              <a:t>Non-contact sexual abuse (e.g. Threats of sexual abuse, verbal sexual harassment, sexual solicitation, indecent exposure, exposing the child to pornography)</a:t>
            </a:r>
          </a:p>
          <a:p>
            <a:pPr lvl="1"/>
            <a:r>
              <a:rPr lang="en-GB" i="1" dirty="0"/>
              <a:t>Contact sexual abuse involving sexual intercourse (i.e. Sexual assault or rape)</a:t>
            </a:r>
          </a:p>
          <a:p>
            <a:pPr lvl="1"/>
            <a:r>
              <a:rPr lang="en-GB" i="1" dirty="0"/>
              <a:t>Contact sexual abuse excluding sexual intercourse but involving other acts such as inappropriate touching, fondling and kissing.</a:t>
            </a:r>
          </a:p>
          <a:p>
            <a:r>
              <a:rPr lang="en-GB" i="1" dirty="0"/>
              <a:t>Sexual assault is the use of physical or other force to obtain or attempt sexual penetration.</a:t>
            </a:r>
          </a:p>
          <a:p>
            <a:pPr lvl="1"/>
            <a:r>
              <a:rPr lang="en-GB" i="1" dirty="0"/>
              <a:t>It includes rape, defined as physically forced or otherwise coerced penetration of the vulva, vagina or anus with a penis, other body part, or object. </a:t>
            </a:r>
          </a:p>
          <a:p>
            <a:pPr lvl="1"/>
            <a:r>
              <a:rPr lang="en-GB" i="1" dirty="0"/>
              <a:t>It also includes oral penetration. </a:t>
            </a:r>
          </a:p>
          <a:p>
            <a:pPr lvl="1"/>
            <a:r>
              <a:rPr lang="en-GB" i="1" dirty="0"/>
              <a:t>Sexual assault including rape of children or adolescents is a specific form of child sexual abuse</a:t>
            </a:r>
          </a:p>
          <a:p>
            <a:pPr lvl="0"/>
            <a:r>
              <a:rPr lang="en-GB" dirty="0"/>
              <a:t>Source: WHO Clinical Guidelines – Responding to children and adolescents who have been sexually abused</a:t>
            </a:r>
          </a:p>
          <a:p>
            <a:r>
              <a:rPr lang="en-US" i="1" dirty="0"/>
              <a:t>Does anyone have any questions or need clarification?</a:t>
            </a:r>
            <a:endParaRPr lang="en-BE" i="1" dirty="0"/>
          </a:p>
          <a:p>
            <a:pPr lvl="1"/>
            <a:endParaRPr lang="en-GB" dirty="0"/>
          </a:p>
        </p:txBody>
      </p:sp>
      <p:sp>
        <p:nvSpPr>
          <p:cNvPr id="6" name="Slide Image Placeholder 5">
            <a:extLst>
              <a:ext uri="{FF2B5EF4-FFF2-40B4-BE49-F238E27FC236}">
                <a16:creationId xmlns:a16="http://schemas.microsoft.com/office/drawing/2014/main" id="{404D74BF-95FE-C3C3-0237-8B8DE6F81B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029D655-A396-461B-B5E9-A8D62DAD6CF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2323017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r>
              <a:rPr lang="en-US" i="1" dirty="0"/>
              <a:t>The purpose of this module is to ensure that you have the skills necessary to provide immediate support to children with urgent needs.</a:t>
            </a:r>
            <a:r>
              <a:rPr lang="en-GB" i="1" dirty="0"/>
              <a:t> </a:t>
            </a:r>
          </a:p>
          <a:p>
            <a:r>
              <a:rPr lang="en-GB" i="1" dirty="0"/>
              <a:t>We will look at the skills needed to provide immediate support for children in crisis. </a:t>
            </a:r>
          </a:p>
          <a:p>
            <a:r>
              <a:rPr lang="en-GB" i="1" dirty="0"/>
              <a:t>In later modules we will go into detail about the standard case management process.</a:t>
            </a:r>
            <a:endParaRPr lang="en-GB" dirty="0">
              <a:sym typeface="Helvetica Neue"/>
            </a:endParaRPr>
          </a:p>
          <a:p>
            <a:endParaRPr lang="en-GB" dirty="0">
              <a:sym typeface="Helvetica Neue"/>
            </a:endParaRPr>
          </a:p>
        </p:txBody>
      </p:sp>
      <p:sp>
        <p:nvSpPr>
          <p:cNvPr id="6" name="Slide Image Placeholder 5">
            <a:extLst>
              <a:ext uri="{FF2B5EF4-FFF2-40B4-BE49-F238E27FC236}">
                <a16:creationId xmlns:a16="http://schemas.microsoft.com/office/drawing/2014/main" id="{805C0BD0-1279-36C6-D554-87C90EABCD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146F97-AFED-C3AD-362C-EDF280E08AE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extLst>
      <p:ext uri="{BB962C8B-B14F-4D97-AF65-F5344CB8AC3E}">
        <p14:creationId xmlns:p14="http://schemas.microsoft.com/office/powerpoint/2010/main" val="2563286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list of medical services (including urgent care) should be included in a caseworker’s service mapping</a:t>
            </a:r>
          </a:p>
          <a:p>
            <a:pPr lvl="0"/>
            <a:r>
              <a:rPr lang="en-GB" i="1" dirty="0"/>
              <a:t>Just knowing the address and telephone number is not sufficient. The caseworker should be aware of:</a:t>
            </a:r>
          </a:p>
          <a:p>
            <a:pPr lvl="1"/>
            <a:r>
              <a:rPr lang="en-GB" i="1" dirty="0"/>
              <a:t>What services the facility provides</a:t>
            </a:r>
          </a:p>
          <a:p>
            <a:pPr lvl="1"/>
            <a:r>
              <a:rPr lang="en-GB" i="1" dirty="0"/>
              <a:t>What type of healthcare personnel are present</a:t>
            </a:r>
          </a:p>
          <a:p>
            <a:pPr lvl="1"/>
            <a:r>
              <a:rPr lang="en-GB" i="1" dirty="0"/>
              <a:t>If there are costs associated with the service</a:t>
            </a:r>
          </a:p>
          <a:p>
            <a:pPr lvl="1"/>
            <a:r>
              <a:rPr lang="en-GB" i="1" dirty="0"/>
              <a:t>How the admission process works</a:t>
            </a:r>
          </a:p>
          <a:p>
            <a:pPr lvl="1"/>
            <a:r>
              <a:rPr lang="en-GB" i="1" dirty="0"/>
              <a:t>If the healthcare provider has to respect mandatory reporting laws</a:t>
            </a:r>
            <a:endParaRPr lang="en-US" i="1" dirty="0"/>
          </a:p>
          <a:p>
            <a:pPr lvl="0"/>
            <a:r>
              <a:rPr lang="en-GB" i="1" dirty="0"/>
              <a:t>The caseworker should know what medical services provide clinical care for children that experience sexual abuse. </a:t>
            </a:r>
          </a:p>
          <a:p>
            <a:pPr lvl="1"/>
            <a:r>
              <a:rPr lang="en-GB" i="1" dirty="0"/>
              <a:t>Receiving this type of service can be very difficult on the child so it is important to assess their approach before referring or accompanying a child. </a:t>
            </a:r>
          </a:p>
          <a:p>
            <a:pPr lvl="1"/>
            <a:r>
              <a:rPr lang="en-GB" i="1" dirty="0"/>
              <a:t>It could be harmful to the child if they are taken from one place to another. </a:t>
            </a:r>
          </a:p>
          <a:p>
            <a:r>
              <a:rPr lang="en-GB" i="1" dirty="0"/>
              <a:t>A child with urgent physical, sexual and reproductive health needs will more than likely need to be accompanied to the healthcare provider by the caseworker. </a:t>
            </a:r>
          </a:p>
          <a:p>
            <a:pPr lvl="1"/>
            <a:r>
              <a:rPr lang="en-GB" i="1" dirty="0"/>
              <a:t>If the parents/caregiver/trusted adult are able to accompany the child, do not require your support, and you are confident they will go immediately, then your accompaniment is not necessary. </a:t>
            </a:r>
          </a:p>
          <a:p>
            <a:pPr lvl="1"/>
            <a:r>
              <a:rPr lang="en-GB" i="1" dirty="0"/>
              <a:t>If the parents/caregiver/trusted adult cannot or will not accompany the child and receiving the service is urgent, then the caseworker should negotiate with the parents/caregivers/trusted adults and accompany the child to receive immediate care. </a:t>
            </a:r>
          </a:p>
          <a:p>
            <a:pPr lvl="1"/>
            <a:r>
              <a:rPr lang="en-GB" i="1" dirty="0"/>
              <a:t>If this is not possible on short notice, for example due to distance or other challenges, then a community volunteer or other trusted adult should accompany the child. </a:t>
            </a:r>
          </a:p>
          <a:p>
            <a:pPr marL="0" indent="0">
              <a:buNone/>
            </a:pPr>
            <a:endParaRPr lang="en-CA" dirty="0"/>
          </a:p>
          <a:p>
            <a:pPr marL="0" indent="0">
              <a:buNone/>
            </a:pPr>
            <a:r>
              <a:rPr lang="en-CA" b="1" dirty="0"/>
              <a:t>CONTINUED </a:t>
            </a:r>
            <a:r>
              <a:rPr lang="en-CA" b="1" dirty="0">
                <a:sym typeface="Wingdings" panose="05000000000000000000" pitchFamily="2" charset="2"/>
              </a:rPr>
              <a:t></a:t>
            </a:r>
            <a:endParaRPr lang="en-BE" b="1" dirty="0"/>
          </a:p>
        </p:txBody>
      </p:sp>
      <p:sp>
        <p:nvSpPr>
          <p:cNvPr id="8" name="Slide Image Placeholder 7">
            <a:extLst>
              <a:ext uri="{FF2B5EF4-FFF2-40B4-BE49-F238E27FC236}">
                <a16:creationId xmlns:a16="http://schemas.microsoft.com/office/drawing/2014/main" id="{8C0DF6C3-54B5-F0BE-8999-9AC150F96CC3}"/>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4578824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n-GB" i="1" dirty="0"/>
              <a:t>The caseworker has a very important role to play in ensuring access to immediate care services and in advocating for the child's needs. </a:t>
            </a:r>
            <a:endParaRPr lang="en-GB" i="1" dirty="0">
              <a:cs typeface="Calibri"/>
            </a:endParaRPr>
          </a:p>
          <a:p>
            <a:pPr lvl="1"/>
            <a:r>
              <a:rPr lang="en-GB" dirty="0"/>
              <a:t>As relevant: </a:t>
            </a:r>
            <a:r>
              <a:rPr lang="en-GB" i="1" dirty="0"/>
              <a:t>Remember, there is an emergency case management fund that should be available to help families pay for medical costs and transportation to ensure access to urgent healthcare services</a:t>
            </a:r>
          </a:p>
          <a:p>
            <a:r>
              <a:rPr lang="en-GB" i="1" dirty="0"/>
              <a:t>As with any referral, consent needs to be obtained from the child, parent, caregiver and/or trusted adult prior to making the referral.</a:t>
            </a:r>
            <a:endParaRPr lang="en-US" i="1" dirty="0"/>
          </a:p>
          <a:p>
            <a:pPr lvl="1"/>
            <a:r>
              <a:rPr lang="en-GB" i="1" dirty="0"/>
              <a:t>However, consent can be overridden in the best interest of the child, particularly if receiving the service could be life saving</a:t>
            </a:r>
          </a:p>
          <a:p>
            <a:pPr lvl="1"/>
            <a:r>
              <a:rPr lang="en-GB" i="1" dirty="0"/>
              <a:t>Do not ever be forceful. Instead explain why it is critical that a child receives urgent medical attention to reduce the risk of further complications or death. </a:t>
            </a:r>
          </a:p>
          <a:p>
            <a:pPr lvl="1"/>
            <a:r>
              <a:rPr lang="en-GB" i="1" dirty="0"/>
              <a:t>For children that have experienced sexual abuse, clinical care can be a retraumatizing experience so it is important to be mindful of that and ensure the service has been vetted and information about the medical care is described to the child in a way they understand.  </a:t>
            </a:r>
          </a:p>
          <a:p>
            <a:endParaRPr lang="en-BE" dirty="0"/>
          </a:p>
        </p:txBody>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3717017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Children that have experienced sexual abuse should receive timely clinical care within 72h – 120h, or earlier when possible.</a:t>
            </a:r>
          </a:p>
          <a:p>
            <a:r>
              <a:rPr lang="en-GB" i="1" dirty="0"/>
              <a:t>The following clinical care is recommended: </a:t>
            </a:r>
          </a:p>
          <a:p>
            <a:pPr lvl="1"/>
            <a:r>
              <a:rPr lang="en-US" i="1" dirty="0"/>
              <a:t>Prevention of sexual transmitted infections</a:t>
            </a:r>
          </a:p>
          <a:p>
            <a:pPr lvl="2"/>
            <a:r>
              <a:rPr lang="en-US" i="1" dirty="0"/>
              <a:t>The risk of sexual transmitted infections </a:t>
            </a:r>
            <a:r>
              <a:rPr lang="en-GB" i="1" dirty="0"/>
              <a:t>can be reduced through timely medical treatment. </a:t>
            </a:r>
          </a:p>
          <a:p>
            <a:pPr lvl="2"/>
            <a:r>
              <a:rPr lang="en-US" i="1" dirty="0"/>
              <a:t>The risk of HIV can be reduced if the child survivor is referred for medical care to receive HIV post-exposure prophylaxis within 3 days (72 hours). </a:t>
            </a:r>
            <a:endParaRPr lang="en-GB" i="1" dirty="0"/>
          </a:p>
          <a:p>
            <a:pPr lvl="1"/>
            <a:r>
              <a:rPr lang="en-GB" i="1" dirty="0"/>
              <a:t>Prevention of unwanted pregnancy</a:t>
            </a:r>
          </a:p>
          <a:p>
            <a:pPr lvl="2"/>
            <a:r>
              <a:rPr lang="en-GB" i="1" dirty="0"/>
              <a:t>The risk of unwanted </a:t>
            </a:r>
            <a:r>
              <a:rPr lang="en-US" i="1" dirty="0"/>
              <a:t>pregnancy can be reduced if a survivor is referred for medical care to receive emergency contraception within 5 days (120 hours).</a:t>
            </a:r>
          </a:p>
          <a:p>
            <a:pPr lvl="1"/>
            <a:r>
              <a:rPr lang="en-GB" i="1" dirty="0"/>
              <a:t>Treatment of injuries or pain:</a:t>
            </a:r>
          </a:p>
          <a:p>
            <a:pPr lvl="2"/>
            <a:r>
              <a:rPr lang="en-GB" i="1" dirty="0"/>
              <a:t>D</a:t>
            </a:r>
            <a:r>
              <a:rPr lang="en-US" i="1" dirty="0"/>
              <a:t>epending on the severity and nature of the injury (i.e. broken bones, wounds or internal injuries), immediate medical attention may be necessary. </a:t>
            </a:r>
          </a:p>
          <a:p>
            <a:pPr lvl="2"/>
            <a:r>
              <a:rPr lang="en-US" i="1" dirty="0"/>
              <a:t>Some serious and life-threatening injuries are not easily detected as they may not be physically visible or associated with pain. </a:t>
            </a:r>
          </a:p>
          <a:p>
            <a:pPr lvl="1"/>
            <a:r>
              <a:rPr lang="en-US" i="1" dirty="0"/>
              <a:t>Forensic evidence collection</a:t>
            </a:r>
          </a:p>
          <a:p>
            <a:pPr lvl="2"/>
            <a:r>
              <a:rPr lang="en-US" i="1" dirty="0"/>
              <a:t>In contexts where this is a safe option and the survivor requests it for legal purposes, a professional medical examination can be arranged and recorded as soon as possible (within 48 hours). </a:t>
            </a:r>
          </a:p>
          <a:p>
            <a:pPr lvl="2"/>
            <a:r>
              <a:rPr lang="en-US" i="1" dirty="0"/>
              <a:t>Organizations should also understand if there are legal requirements for a child survivor of sexual abuse to have a forensic exam.</a:t>
            </a:r>
            <a:endParaRPr lang="en-GB" i="1" dirty="0"/>
          </a:p>
          <a:p>
            <a:r>
              <a:rPr lang="en-GB" dirty="0"/>
              <a:t>Source: WHO Clinical Guidelines – Responding to children and adolescents who have been sexually abused</a:t>
            </a:r>
          </a:p>
        </p:txBody>
      </p:sp>
      <p:sp>
        <p:nvSpPr>
          <p:cNvPr id="6" name="Slide Image Placeholder 5">
            <a:extLst>
              <a:ext uri="{FF2B5EF4-FFF2-40B4-BE49-F238E27FC236}">
                <a16:creationId xmlns:a16="http://schemas.microsoft.com/office/drawing/2014/main" id="{D01F8D60-18C4-FE72-742C-DF39B651937A}"/>
              </a:ext>
            </a:extLst>
          </p:cNvPr>
          <p:cNvSpPr>
            <a:spLocks noGrp="1" noRot="1" noChangeAspect="1"/>
          </p:cNvSpPr>
          <p:nvPr>
            <p:ph type="sldImg"/>
          </p:nvPr>
        </p:nvSpPr>
        <p:spPr/>
      </p:sp>
    </p:spTree>
    <p:extLst>
      <p:ext uri="{BB962C8B-B14F-4D97-AF65-F5344CB8AC3E}">
        <p14:creationId xmlns:p14="http://schemas.microsoft.com/office/powerpoint/2010/main" val="32959994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a:t>
            </a:r>
          </a:p>
          <a:p>
            <a:endParaRPr lang="en-GB" dirty="0"/>
          </a:p>
          <a:p>
            <a:endParaRPr lang="en-BE" dirty="0"/>
          </a:p>
          <a:p>
            <a:endParaRPr lang="en-BE" dirty="0"/>
          </a:p>
        </p:txBody>
      </p:sp>
      <p:sp>
        <p:nvSpPr>
          <p:cNvPr id="6" name="Slide Image Placeholder 5">
            <a:extLst>
              <a:ext uri="{FF2B5EF4-FFF2-40B4-BE49-F238E27FC236}">
                <a16:creationId xmlns:a16="http://schemas.microsoft.com/office/drawing/2014/main" id="{8B0FE880-4773-3CE3-4C5C-A1985928BC0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1EBF93-E25C-50FD-BB97-15C40FF2E2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40103221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5 DURATION: 1h15</a:t>
            </a:r>
            <a:endParaRPr lang="en-GB" i="1" dirty="0"/>
          </a:p>
          <a:p>
            <a:pPr marL="0" indent="0">
              <a:buNone/>
            </a:pPr>
            <a:r>
              <a:rPr lang="en-GB" i="1" dirty="0"/>
              <a:t>______________________________________________________________________________</a:t>
            </a:r>
          </a:p>
          <a:p>
            <a:pPr marL="0" indent="0">
              <a:buNone/>
            </a:pPr>
            <a:endParaRPr lang="en-GB" i="1" dirty="0"/>
          </a:p>
          <a:p>
            <a:pPr marL="0" indent="0">
              <a:buNone/>
            </a:pPr>
            <a:r>
              <a:rPr lang="en-GB" b="1" dirty="0"/>
              <a:t>EXPLANATION</a:t>
            </a:r>
          </a:p>
          <a:p>
            <a:r>
              <a:rPr lang="en-GB" i="1" dirty="0"/>
              <a:t> During this session we will learn about safety planning and demonstrate various tools that can be used with children of different ages and developmental stages</a:t>
            </a:r>
          </a:p>
        </p:txBody>
      </p:sp>
      <p:sp>
        <p:nvSpPr>
          <p:cNvPr id="6" name="Slide Image Placeholder 5">
            <a:extLst>
              <a:ext uri="{FF2B5EF4-FFF2-40B4-BE49-F238E27FC236}">
                <a16:creationId xmlns:a16="http://schemas.microsoft.com/office/drawing/2014/main" id="{7482856D-806C-AFEC-46D7-9728FAAFA91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A00B658-6899-F766-6BD1-BFB5A29178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29424045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pPr marL="171450" indent="-171450"/>
            <a:r>
              <a:rPr lang="en-GB" b="0" dirty="0"/>
              <a:t>Present the slide</a:t>
            </a:r>
            <a:endParaRPr lang="en-GB" b="0" dirty="0">
              <a:solidFill>
                <a:schemeClr val="tx1"/>
              </a:solidFill>
              <a:ea typeface="+mn-ea"/>
              <a:cs typeface="Calibri"/>
            </a:endParaRPr>
          </a:p>
          <a:p>
            <a:pPr marL="171450" indent="-171450"/>
            <a:r>
              <a:rPr lang="en-US" i="1" dirty="0">
                <a:solidFill>
                  <a:srgbClr val="000000"/>
                </a:solidFill>
                <a:ea typeface="Helvetica Neue" panose="020B0604020202020204"/>
                <a:cs typeface="Calibri"/>
              </a:rPr>
              <a:t>Safety planning is not always about removing the child from a particular risk, it is about reducing the risk by knowing what to do when unsafe situations arise.</a:t>
            </a:r>
          </a:p>
          <a:p>
            <a:pPr marL="171450" indent="-171450"/>
            <a:r>
              <a:rPr lang="en-US" i="1" dirty="0">
                <a:solidFill>
                  <a:srgbClr val="000000"/>
                </a:solidFill>
                <a:ea typeface="Helvetica Neue" panose="020B0604020202020204"/>
                <a:cs typeface="Calibri"/>
              </a:rPr>
              <a:t>The safety plan should be created with the child, and his or her caregiver/trusted adult/parent when safe and appropriate to involve them in the creation of the plan. </a:t>
            </a:r>
          </a:p>
          <a:p>
            <a:pPr marL="171450" indent="-171450"/>
            <a:r>
              <a:rPr lang="en-US" i="1" dirty="0">
                <a:solidFill>
                  <a:srgbClr val="000000"/>
                </a:solidFill>
                <a:ea typeface="Helvetica Neue" panose="020B0604020202020204"/>
                <a:cs typeface="Calibri"/>
              </a:rPr>
              <a:t>If the caregivers or parents are the perpetrators of abuse or if involving family members could cause further harm, then create the safety plan without their involvement. </a:t>
            </a:r>
            <a:endParaRPr lang="en-GB" i="1" dirty="0">
              <a:solidFill>
                <a:srgbClr val="000000"/>
              </a:solidFill>
              <a:ea typeface="Helvetica Neue" panose="020B0604020202020204"/>
              <a:cs typeface="Calibri"/>
            </a:endParaRPr>
          </a:p>
          <a:p>
            <a:pPr marL="171450" indent="-171450"/>
            <a:r>
              <a:rPr lang="en-GB" i="1" dirty="0">
                <a:solidFill>
                  <a:srgbClr val="000000"/>
                </a:solidFill>
                <a:ea typeface="Helvetica Neue" panose="020B0604020202020204"/>
                <a:cs typeface="Calibri"/>
              </a:rPr>
              <a:t>Safety plans should</a:t>
            </a:r>
            <a:r>
              <a:rPr lang="en-GB" i="1" dirty="0"/>
              <a:t> be created to help the child feel safer and know what to do when they feel they are at risk of being harmed. </a:t>
            </a:r>
            <a:endParaRPr lang="en-GB" i="1" dirty="0">
              <a:cs typeface="Calibri"/>
            </a:endParaRPr>
          </a:p>
          <a:p>
            <a:pPr marL="171450" indent="-171450" defTabSz="990478">
              <a:defRPr/>
            </a:pPr>
            <a:r>
              <a:rPr lang="en-GB" i="1" dirty="0">
                <a:cs typeface="Arial"/>
              </a:rPr>
              <a:t>Remember the core functions of a caseworker (coordination, supportive and information management function)</a:t>
            </a:r>
          </a:p>
          <a:p>
            <a:pPr marL="628650" lvl="1" indent="-171450" defTabSz="990478">
              <a:defRPr/>
            </a:pPr>
            <a:r>
              <a:rPr lang="en-GB" i="1" dirty="0">
                <a:cs typeface="Arial"/>
              </a:rPr>
              <a:t>Creating a safety plan with the child is a form of direct support </a:t>
            </a:r>
            <a:endParaRPr lang="en-GB" i="1" dirty="0">
              <a:cs typeface="Arial" panose="020B0604020202020204" pitchFamily="34" charset="0"/>
            </a:endParaRPr>
          </a:p>
        </p:txBody>
      </p:sp>
      <p:sp>
        <p:nvSpPr>
          <p:cNvPr id="5" name="Google Shape;725;p48:notes">
            <a:extLst>
              <a:ext uri="{FF2B5EF4-FFF2-40B4-BE49-F238E27FC236}">
                <a16:creationId xmlns:a16="http://schemas.microsoft.com/office/drawing/2014/main" id="{B45BF9AF-995A-F071-4220-1059A83BD6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
        <p:nvSpPr>
          <p:cNvPr id="4" name="Slide Image Placeholder 3">
            <a:extLst>
              <a:ext uri="{FF2B5EF4-FFF2-40B4-BE49-F238E27FC236}">
                <a16:creationId xmlns:a16="http://schemas.microsoft.com/office/drawing/2014/main" id="{C80B9D20-7E87-3643-FB0D-81E0F3A5092B}"/>
              </a:ext>
            </a:extLst>
          </p:cNvPr>
          <p:cNvSpPr>
            <a:spLocks noGrp="1" noRot="1" noChangeAspect="1"/>
          </p:cNvSpPr>
          <p:nvPr>
            <p:ph type="sldImg"/>
          </p:nvPr>
        </p:nvSpPr>
        <p:spPr/>
      </p:sp>
    </p:spTree>
    <p:extLst>
      <p:ext uri="{BB962C8B-B14F-4D97-AF65-F5344CB8AC3E}">
        <p14:creationId xmlns:p14="http://schemas.microsoft.com/office/powerpoint/2010/main" val="34788167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endParaRPr lang="en-GB" dirty="0"/>
          </a:p>
          <a:p>
            <a:r>
              <a:rPr lang="en-GB" dirty="0"/>
              <a:t>Present the slide </a:t>
            </a:r>
          </a:p>
          <a:p>
            <a:r>
              <a:rPr lang="en-GB" i="1" dirty="0"/>
              <a:t>The safety plan is a tool to have a discussion on how to increase safety and how to feel safer in different situations. </a:t>
            </a:r>
            <a:endParaRPr lang="en-GB" i="1" dirty="0">
              <a:cs typeface="Calibri"/>
            </a:endParaRPr>
          </a:p>
          <a:p>
            <a:r>
              <a:rPr lang="en-GB" i="1" dirty="0"/>
              <a:t>In this session we will look at specific tools that can be of support when having this discussion and identifying actions. </a:t>
            </a:r>
          </a:p>
          <a:p>
            <a:pPr lvl="1"/>
            <a:r>
              <a:rPr lang="en-GB" i="1" dirty="0"/>
              <a:t>It is not necessary to use these specific safety planning tools</a:t>
            </a:r>
            <a:endParaRPr lang="en-GB" i="1" dirty="0">
              <a:cs typeface="Calibri"/>
            </a:endParaRPr>
          </a:p>
          <a:p>
            <a:pPr lvl="1"/>
            <a:r>
              <a:rPr lang="en-GB" i="1" dirty="0"/>
              <a:t>They serve as a guide to create plans with children and their caregivers/parents (when safe and appropriate)</a:t>
            </a:r>
            <a:endParaRPr lang="en-GB" i="1" dirty="0">
              <a:cs typeface="Calibri" panose="020F0502020204030204"/>
            </a:endParaRPr>
          </a:p>
          <a:p>
            <a:pPr lvl="1"/>
            <a:r>
              <a:rPr lang="en-GB" i="1" dirty="0"/>
              <a:t>As always, a caseworker needs to be and remain flexible. A safety plan can be adjusted at any time </a:t>
            </a:r>
            <a:endParaRPr lang="en-GB" i="1" dirty="0">
              <a:cs typeface="Calibri" panose="020F0502020204030204"/>
            </a:endParaRPr>
          </a:p>
        </p:txBody>
      </p:sp>
      <p:sp>
        <p:nvSpPr>
          <p:cNvPr id="6" name="Slide Image Placeholder 5">
            <a:extLst>
              <a:ext uri="{FF2B5EF4-FFF2-40B4-BE49-F238E27FC236}">
                <a16:creationId xmlns:a16="http://schemas.microsoft.com/office/drawing/2014/main" id="{C28105AF-5DBE-4B15-6608-DF21D5453DD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177DA04-8F51-1953-BFB0-7DB8E9CD90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39712188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Safety is also a feeling, it is personal and subjective. </a:t>
            </a:r>
          </a:p>
          <a:p>
            <a:pPr lvl="1"/>
            <a:r>
              <a:rPr lang="en-GB" i="1" dirty="0"/>
              <a:t>For example, a child might feel scared and unsafe in a hospital, while hospitals are often well protected and objectively the child is safe at the hospital.</a:t>
            </a:r>
          </a:p>
          <a:p>
            <a:r>
              <a:rPr lang="en-GB" i="1" dirty="0"/>
              <a:t>Safety plans:</a:t>
            </a:r>
          </a:p>
          <a:p>
            <a:pPr lvl="1"/>
            <a:r>
              <a:rPr lang="en-GB" i="1" dirty="0"/>
              <a:t>Can make a big difference when it comes to children’s sense of safety and confidence to handle risky situations</a:t>
            </a:r>
          </a:p>
          <a:p>
            <a:pPr lvl="1"/>
            <a:r>
              <a:rPr lang="en-US" i="1" dirty="0"/>
              <a:t>Must be developed carefully </a:t>
            </a:r>
          </a:p>
          <a:p>
            <a:pPr lvl="1"/>
            <a:r>
              <a:rPr lang="en-US" i="1" dirty="0"/>
              <a:t>Must focus on actions that are within the child’s ability, power and control</a:t>
            </a:r>
            <a:endParaRPr lang="en-GB" i="1" dirty="0"/>
          </a:p>
          <a:p>
            <a:r>
              <a:rPr lang="en-US" i="1" dirty="0"/>
              <a:t>There are risks associated with creating a safety plan that should be considered</a:t>
            </a:r>
            <a:endParaRPr lang="en-GB" i="1" dirty="0"/>
          </a:p>
          <a:p>
            <a:pPr lvl="1"/>
            <a:r>
              <a:rPr lang="en-US" i="1" dirty="0"/>
              <a:t>Re-traumatization:</a:t>
            </a:r>
          </a:p>
          <a:p>
            <a:pPr lvl="2"/>
            <a:r>
              <a:rPr lang="en-US" i="1" dirty="0"/>
              <a:t>Avoid this by focusing on positive, supportive resources and people around the child, rather than going into detail about things that make the child feel unsafe or afraid. </a:t>
            </a:r>
          </a:p>
          <a:p>
            <a:pPr lvl="2"/>
            <a:r>
              <a:rPr lang="en-US" i="1" dirty="0"/>
              <a:t>Safety planning is not the time to dig in to their past experiences, but to focus on the where to go and what to do in the present. </a:t>
            </a:r>
          </a:p>
          <a:p>
            <a:pPr lvl="2"/>
            <a:r>
              <a:rPr lang="en-US" i="1" dirty="0"/>
              <a:t>Keep in mind your: </a:t>
            </a:r>
          </a:p>
          <a:p>
            <a:pPr lvl="3"/>
            <a:r>
              <a:rPr lang="en-US" i="1" dirty="0"/>
              <a:t>tone of voice </a:t>
            </a:r>
          </a:p>
          <a:p>
            <a:pPr lvl="3"/>
            <a:r>
              <a:rPr lang="en-US" i="1" dirty="0"/>
              <a:t>language </a:t>
            </a:r>
          </a:p>
          <a:p>
            <a:pPr lvl="3"/>
            <a:r>
              <a:rPr lang="en-US" i="1" dirty="0"/>
              <a:t>body posture and positioning </a:t>
            </a:r>
          </a:p>
          <a:p>
            <a:pPr lvl="3"/>
            <a:r>
              <a:rPr lang="en-US" i="1" dirty="0"/>
              <a:t>emotions </a:t>
            </a:r>
          </a:p>
          <a:p>
            <a:pPr lvl="3"/>
            <a:r>
              <a:rPr lang="en-US" i="1" dirty="0"/>
              <a:t>gestures. </a:t>
            </a:r>
          </a:p>
          <a:p>
            <a:pPr lvl="2"/>
            <a:r>
              <a:rPr lang="en-US" i="1" dirty="0"/>
              <a:t>If needed, remind the child that the behavior of the abuser is not their fault.</a:t>
            </a:r>
          </a:p>
          <a:p>
            <a:pPr marL="0" indent="0">
              <a:buNone/>
            </a:pPr>
            <a:endParaRPr lang="en-US" i="1" dirty="0"/>
          </a:p>
          <a:p>
            <a:pPr marL="0" indent="0">
              <a:buNone/>
            </a:pPr>
            <a:r>
              <a:rPr lang="en-US" b="1" dirty="0"/>
              <a:t>CONTINUED </a:t>
            </a:r>
            <a:r>
              <a:rPr lang="en-US" b="1" dirty="0">
                <a:sym typeface="Wingdings" panose="05000000000000000000" pitchFamily="2" charset="2"/>
              </a:rPr>
              <a:t></a:t>
            </a:r>
            <a:endParaRPr lang="en-GB" b="1" dirty="0"/>
          </a:p>
        </p:txBody>
      </p:sp>
      <p:sp>
        <p:nvSpPr>
          <p:cNvPr id="8" name="Slide Image Placeholder 7">
            <a:extLst>
              <a:ext uri="{FF2B5EF4-FFF2-40B4-BE49-F238E27FC236}">
                <a16:creationId xmlns:a16="http://schemas.microsoft.com/office/drawing/2014/main" id="{F604F1B4-F42A-AEC7-A8AC-472E7D5A902A}"/>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36759690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1"/>
            <a:r>
              <a:rPr lang="en-US" i="1" dirty="0"/>
              <a:t>Documenting:</a:t>
            </a:r>
          </a:p>
          <a:p>
            <a:pPr lvl="2"/>
            <a:r>
              <a:rPr lang="en-US" i="1" dirty="0"/>
              <a:t>Think carefully about whether to write the safety plan (or parts of it) down for the child to keep or whether that might cause safety issues if someone else sees it. </a:t>
            </a:r>
          </a:p>
          <a:p>
            <a:pPr lvl="2"/>
            <a:r>
              <a:rPr lang="en-US" i="1" dirty="0"/>
              <a:t>If anything documented could put the child at risk, the caseworker can keep a written version and bring it to sessions (if safe). </a:t>
            </a:r>
            <a:endParaRPr lang="en-US" i="1" dirty="0">
              <a:cs typeface="Calibri"/>
            </a:endParaRPr>
          </a:p>
          <a:p>
            <a:pPr lvl="2"/>
            <a:r>
              <a:rPr lang="en-US" i="1" dirty="0"/>
              <a:t>The caseworker and child can also work on ways of memorizing what to do or where to go in certain situations. </a:t>
            </a:r>
          </a:p>
          <a:p>
            <a:pPr lvl="1"/>
            <a:r>
              <a:rPr lang="en-US" i="1" dirty="0"/>
              <a:t>Extreme behaviors:</a:t>
            </a:r>
          </a:p>
          <a:p>
            <a:pPr lvl="2"/>
            <a:r>
              <a:rPr lang="en-US" i="1" dirty="0"/>
              <a:t>Think carefully about how to reduce risks without encouraging extreme behaviors that could cause more harm </a:t>
            </a:r>
          </a:p>
          <a:p>
            <a:pPr lvl="2"/>
            <a:r>
              <a:rPr lang="en-US" i="1" dirty="0"/>
              <a:t>For example, how to discuss escape routes and safe places with the child without being seen as encouraging them to run away</a:t>
            </a:r>
            <a:endParaRPr lang="en-BE" i="1" dirty="0"/>
          </a:p>
          <a:p>
            <a:r>
              <a:rPr lang="en-US" i="1" dirty="0"/>
              <a:t> If you are unsure whether a child is able to engage in a discussion about their safety or if they are having difficulty connecting with the topic:</a:t>
            </a:r>
          </a:p>
          <a:p>
            <a:pPr lvl="1"/>
            <a:r>
              <a:rPr lang="en-US" i="1" dirty="0"/>
              <a:t>Take a step back from the process</a:t>
            </a:r>
          </a:p>
          <a:p>
            <a:pPr lvl="1"/>
            <a:r>
              <a:rPr lang="en-US" i="1" dirty="0"/>
              <a:t>Discuss the thoughts, emotions, physical sensations, and behaviors that the child associates with safety as a way to re-focus</a:t>
            </a:r>
          </a:p>
          <a:p>
            <a:r>
              <a:rPr lang="en-US" i="1" dirty="0"/>
              <a:t>In casework, including safety planning, with older children works best when:</a:t>
            </a:r>
          </a:p>
          <a:p>
            <a:pPr lvl="1"/>
            <a:r>
              <a:rPr lang="en-US" i="1" dirty="0"/>
              <a:t>They are treated as the experts of their situation </a:t>
            </a:r>
          </a:p>
          <a:p>
            <a:pPr lvl="1"/>
            <a:r>
              <a:rPr lang="en-US" i="1" dirty="0"/>
              <a:t>They are given the space/are empowered to propose ideas, make decisions, and suggest actions they would like to take </a:t>
            </a:r>
            <a:endParaRPr lang="en-US" i="1" dirty="0">
              <a:cs typeface="Calibri"/>
            </a:endParaRPr>
          </a:p>
          <a:p>
            <a:r>
              <a:rPr lang="en-US" i="1" dirty="0"/>
              <a:t>Next we will look at some different safety planning tools and techniques</a:t>
            </a:r>
          </a:p>
          <a:p>
            <a:r>
              <a:rPr lang="en-US" i="1" dirty="0"/>
              <a:t>After that, you will have the opportunity to practice some of them</a:t>
            </a:r>
            <a:endParaRPr lang="en-BE" dirty="0"/>
          </a:p>
        </p:txBody>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39058656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Guide participants to </a:t>
            </a:r>
            <a:r>
              <a:rPr lang="en-GB" b="1" dirty="0"/>
              <a:t>Workbook page 75-76: Discussion points safety planning</a:t>
            </a:r>
          </a:p>
          <a:p>
            <a:r>
              <a:rPr lang="en-GB" i="1" dirty="0"/>
              <a:t>This is a guide on discussing safety and drafting a safety plan together with a child</a:t>
            </a:r>
          </a:p>
          <a:p>
            <a:pPr lvl="1"/>
            <a:r>
              <a:rPr lang="en-GB" i="1" dirty="0"/>
              <a:t>The child should not be interviewed by using this tool as a questionnaire</a:t>
            </a:r>
          </a:p>
          <a:p>
            <a:pPr lvl="1"/>
            <a:r>
              <a:rPr lang="en-GB" i="1" dirty="0"/>
              <a:t>Adjust your communication style to the child’s age, developmental stage and abilities</a:t>
            </a:r>
            <a:endParaRPr lang="en-GB" i="1" dirty="0">
              <a:cs typeface="Calibri"/>
            </a:endParaRPr>
          </a:p>
          <a:p>
            <a:pPr lvl="1"/>
            <a:r>
              <a:rPr lang="en-GB" i="1" dirty="0"/>
              <a:t>Adapt questions and possibly use prompts</a:t>
            </a:r>
          </a:p>
          <a:p>
            <a:pPr lvl="1"/>
            <a:r>
              <a:rPr lang="en-GB" i="1" dirty="0"/>
              <a:t>With younger children, it is recommended to focus on safe people and safe places</a:t>
            </a:r>
            <a:endParaRPr lang="en-GB" i="1" dirty="0">
              <a:cs typeface="Calibri"/>
            </a:endParaRPr>
          </a:p>
          <a:p>
            <a:pPr lvl="0"/>
            <a:r>
              <a:rPr lang="en-GB" i="0" dirty="0"/>
              <a:t>Ask for different volunteers to read the questions for each topic out loud</a:t>
            </a:r>
          </a:p>
        </p:txBody>
      </p:sp>
      <p:sp>
        <p:nvSpPr>
          <p:cNvPr id="6" name="Slide Image Placeholder 5">
            <a:extLst>
              <a:ext uri="{FF2B5EF4-FFF2-40B4-BE49-F238E27FC236}">
                <a16:creationId xmlns:a16="http://schemas.microsoft.com/office/drawing/2014/main" id="{A10D25EC-618F-2E33-CEE2-941DFAFD98F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22FBEA-396F-FA68-6A50-C2339138D1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a:p>
            <a:endParaRPr lang="en-US" dirty="0"/>
          </a:p>
          <a:p>
            <a:endParaRPr lang="en-BE" dirty="0"/>
          </a:p>
        </p:txBody>
      </p:sp>
      <p:sp>
        <p:nvSpPr>
          <p:cNvPr id="6" name="Slide Image Placeholder 5">
            <a:extLst>
              <a:ext uri="{FF2B5EF4-FFF2-40B4-BE49-F238E27FC236}">
                <a16:creationId xmlns:a16="http://schemas.microsoft.com/office/drawing/2014/main" id="{8985DA2E-A04E-8A8B-8485-F9DC616C02E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AC18665-DE28-552B-11DC-5FD59535015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extLst>
      <p:ext uri="{BB962C8B-B14F-4D97-AF65-F5344CB8AC3E}">
        <p14:creationId xmlns:p14="http://schemas.microsoft.com/office/powerpoint/2010/main" val="24559354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77-78: Community map</a:t>
            </a:r>
          </a:p>
          <a:p>
            <a:pPr lvl="1"/>
            <a:r>
              <a:rPr lang="en-GB" i="1" dirty="0"/>
              <a:t>Community mapping is a tool for helping children to map out safe places and safe people within their community. </a:t>
            </a:r>
          </a:p>
          <a:p>
            <a:pPr lvl="1"/>
            <a:r>
              <a:rPr lang="en-GB" i="1" dirty="0"/>
              <a:t>The instructions for how to facilitate this activity with the child and caregiver/parent/trusted adult is in the workbook</a:t>
            </a:r>
          </a:p>
          <a:p>
            <a:r>
              <a:rPr lang="en-GB" dirty="0"/>
              <a:t>Present the slide </a:t>
            </a:r>
          </a:p>
          <a:p>
            <a:r>
              <a:rPr lang="en-GB" dirty="0"/>
              <a:t>Ask a volunteer to read out the guidance</a:t>
            </a:r>
          </a:p>
          <a:p>
            <a:r>
              <a:rPr lang="en-GB" dirty="0"/>
              <a:t>Divide the participants in pairs</a:t>
            </a:r>
          </a:p>
          <a:p>
            <a:r>
              <a:rPr lang="en-GB" i="1" dirty="0"/>
              <a:t>With your partner:</a:t>
            </a:r>
          </a:p>
          <a:p>
            <a:pPr lvl="1"/>
            <a:r>
              <a:rPr lang="en-GB" i="1" dirty="0"/>
              <a:t>Decide who will guide the activity (as the caseworker) and who will do the drawing (as the child)</a:t>
            </a:r>
          </a:p>
          <a:p>
            <a:pPr lvl="1"/>
            <a:r>
              <a:rPr lang="en-GB" i="1" dirty="0"/>
              <a:t>Follow the guidance and complete the activity on </a:t>
            </a:r>
            <a:r>
              <a:rPr lang="en-GB" b="1" i="1" dirty="0"/>
              <a:t>Workbook page 79</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PARTNER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PLENARY DISCUSSION (5 minutes)</a:t>
            </a:r>
          </a:p>
          <a:p>
            <a:r>
              <a:rPr lang="en-GB" dirty="0"/>
              <a:t>What was your experience as the one guiding the activity?</a:t>
            </a:r>
          </a:p>
          <a:p>
            <a:r>
              <a:rPr lang="en-GB" dirty="0"/>
              <a:t>What was your experience as the one doing the drawing?</a:t>
            </a:r>
          </a:p>
          <a:p>
            <a:endParaRPr lang="en-BE" dirty="0"/>
          </a:p>
        </p:txBody>
      </p:sp>
      <p:sp>
        <p:nvSpPr>
          <p:cNvPr id="6" name="Slide Image Placeholder 5">
            <a:extLst>
              <a:ext uri="{FF2B5EF4-FFF2-40B4-BE49-F238E27FC236}">
                <a16:creationId xmlns:a16="http://schemas.microsoft.com/office/drawing/2014/main" id="{523F51F3-6303-B162-335E-6D68E78508D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A51D532-A755-27B8-F5D1-6BABD26BF2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EXPLANATION</a:t>
            </a:r>
          </a:p>
          <a:p>
            <a:r>
              <a:rPr lang="en-GB" i="1" dirty="0"/>
              <a:t>The safety circle is a tool for helping children identify people or places they feel safe with/or at.</a:t>
            </a:r>
          </a:p>
          <a:p>
            <a:r>
              <a:rPr lang="en-GB" dirty="0"/>
              <a:t>Guide participants to </a:t>
            </a:r>
            <a:r>
              <a:rPr lang="en-GB" b="1" dirty="0"/>
              <a:t>Workbook page 80: Safety circle</a:t>
            </a:r>
          </a:p>
          <a:p>
            <a:r>
              <a:rPr lang="en-GB" dirty="0"/>
              <a:t>Present the slide </a:t>
            </a:r>
          </a:p>
          <a:p>
            <a:r>
              <a:rPr lang="en-GB" dirty="0"/>
              <a:t>Ask a volunteer to read out the guidance</a:t>
            </a:r>
          </a:p>
          <a:p>
            <a:r>
              <a:rPr lang="en-US" i="1" dirty="0"/>
              <a:t>The safety circle can be an excellent way to identify safety concerns the child may have. </a:t>
            </a:r>
          </a:p>
          <a:p>
            <a:pPr lvl="1"/>
            <a:r>
              <a:rPr lang="en-US" i="1" dirty="0"/>
              <a:t>You can take this activity a step further and have the child draw the things outside of the circle that scare them (the circle being the symbolic boundary of safety). </a:t>
            </a:r>
          </a:p>
          <a:p>
            <a:pPr lvl="1"/>
            <a:r>
              <a:rPr lang="en-US" i="1" dirty="0"/>
              <a:t>This can provide additional information about the child’s perception of risk (what and whom) and safety (what and whom).</a:t>
            </a:r>
            <a:endParaRPr lang="en-BE" i="1" dirty="0"/>
          </a:p>
        </p:txBody>
      </p:sp>
      <p:sp>
        <p:nvSpPr>
          <p:cNvPr id="6" name="Slide Image Placeholder 5">
            <a:extLst>
              <a:ext uri="{FF2B5EF4-FFF2-40B4-BE49-F238E27FC236}">
                <a16:creationId xmlns:a16="http://schemas.microsoft.com/office/drawing/2014/main" id="{7B1570E6-7089-51FD-84E3-5CBFFBED38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2A2106-6257-B7E8-15B6-570E24E001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38666404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The safety checklist is a tool for helping older children think about potential actions they can undertake when they feel unsafe. </a:t>
            </a:r>
          </a:p>
          <a:p>
            <a:r>
              <a:rPr lang="en-GB" dirty="0"/>
              <a:t>Present the slide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81: Safety checklist</a:t>
            </a:r>
          </a:p>
          <a:p>
            <a:r>
              <a:rPr lang="en-GB" dirty="0"/>
              <a:t>Ask for a volunteer to read out the guidance</a:t>
            </a:r>
          </a:p>
          <a:p>
            <a:r>
              <a:rPr lang="en-GB" i="1" dirty="0"/>
              <a:t>Having a written checklist could put the child at risk. </a:t>
            </a:r>
          </a:p>
          <a:p>
            <a:pPr lvl="1"/>
            <a:r>
              <a:rPr lang="en-GB" i="1" dirty="0"/>
              <a:t>Before documenting any information, determine whether it is safe to do so. </a:t>
            </a:r>
          </a:p>
          <a:p>
            <a:pPr lvl="1"/>
            <a:r>
              <a:rPr lang="en-GB" i="1" dirty="0"/>
              <a:t>Prepare in advance, making adaptations to the activity, if you and/or the child/caregiver/parent/trusted adult do not feel it is safe to have written information. </a:t>
            </a:r>
          </a:p>
          <a:p>
            <a:r>
              <a:rPr lang="en-GB" dirty="0"/>
              <a:t>Divide the participants in pairs</a:t>
            </a:r>
          </a:p>
          <a:p>
            <a:r>
              <a:rPr lang="en-GB" i="1" dirty="0"/>
              <a:t>With your partner:</a:t>
            </a:r>
          </a:p>
          <a:p>
            <a:pPr lvl="1"/>
            <a:r>
              <a:rPr lang="en-GB" i="1" dirty="0"/>
              <a:t>Decide who will guide the activity (as the caseworker) and who will reply to the questions (as the child)</a:t>
            </a:r>
          </a:p>
          <a:p>
            <a:pPr lvl="1"/>
            <a:r>
              <a:rPr lang="en-GB" i="1" dirty="0"/>
              <a:t>Fill out the checklist on </a:t>
            </a:r>
            <a:r>
              <a:rPr lang="en-GB" b="1" i="1" dirty="0"/>
              <a:t>Workbook page 82</a:t>
            </a:r>
          </a:p>
          <a:p>
            <a:pPr marL="0" indent="0">
              <a:buNone/>
            </a:pPr>
            <a:endParaRPr lang="en-GB" dirty="0"/>
          </a:p>
          <a:p>
            <a:pPr marL="0" indent="0">
              <a:buNone/>
            </a:pPr>
            <a:r>
              <a:rPr lang="en-GB" b="1" dirty="0"/>
              <a:t>PARTNER WORK (15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Provide participants 15 minutes to complete their partner work</a:t>
            </a:r>
          </a:p>
          <a:p>
            <a:pPr marL="0" indent="0">
              <a:buNone/>
            </a:pPr>
            <a:endParaRPr lang="en-GB" b="1" dirty="0"/>
          </a:p>
          <a:p>
            <a:pPr marL="0" indent="0">
              <a:buNone/>
            </a:pPr>
            <a:r>
              <a:rPr lang="en-GB" b="1" dirty="0"/>
              <a:t>PLENARY DISCUSSION (5 minutes)</a:t>
            </a:r>
          </a:p>
          <a:p>
            <a:r>
              <a:rPr lang="en-GB" dirty="0"/>
              <a:t>Ask for volunteers to share their experience and feedback on using the tool</a:t>
            </a:r>
          </a:p>
          <a:p>
            <a:r>
              <a:rPr lang="en-GB" i="1" dirty="0"/>
              <a:t>For older children you can make a safety checklist together.</a:t>
            </a:r>
          </a:p>
          <a:p>
            <a:pPr lvl="1"/>
            <a:r>
              <a:rPr lang="en-GB" i="1" dirty="0"/>
              <a:t>It is important the child knows how to read and write, otherwise you might have to shift to drawing again. </a:t>
            </a:r>
            <a:endParaRPr lang="en-GB" i="1" dirty="0">
              <a:cs typeface="Calibri"/>
            </a:endParaRPr>
          </a:p>
          <a:p>
            <a:pPr lvl="1"/>
            <a:r>
              <a:rPr lang="en-GB" i="1" dirty="0"/>
              <a:t>It is helpful to go over the questions on the checklist together with the child but let him/her write the replies. </a:t>
            </a:r>
            <a:endParaRPr lang="en-GB" i="1" dirty="0">
              <a:cs typeface="Calibri" panose="020F0502020204030204"/>
            </a:endParaRPr>
          </a:p>
          <a:p>
            <a:pPr lvl="1"/>
            <a:r>
              <a:rPr lang="en-GB" i="1" dirty="0"/>
              <a:t>Clarify questions and brainstorm together about possible replies before writing the them down. </a:t>
            </a:r>
            <a:endParaRPr lang="en-GB" i="1" dirty="0">
              <a:cs typeface="Calibri" panose="020F0502020204030204"/>
            </a:endParaRPr>
          </a:p>
        </p:txBody>
      </p:sp>
      <p:sp>
        <p:nvSpPr>
          <p:cNvPr id="8" name="Slide Image Placeholder 7">
            <a:extLst>
              <a:ext uri="{FF2B5EF4-FFF2-40B4-BE49-F238E27FC236}">
                <a16:creationId xmlns:a16="http://schemas.microsoft.com/office/drawing/2014/main" id="{4B986FE4-7A3D-57D8-00C8-6A3A7422531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CEDA114F-C10C-28AB-59EC-7AEDFF7658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37671698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i="0" dirty="0"/>
              <a:t>EXPLANATION</a:t>
            </a:r>
          </a:p>
          <a:p>
            <a:r>
              <a:rPr lang="en-GB" dirty="0"/>
              <a:t>Present the slide </a:t>
            </a:r>
          </a:p>
          <a:p>
            <a:endParaRPr lang="en-US" dirty="0"/>
          </a:p>
          <a:p>
            <a:endParaRPr lang="en-GB" dirty="0"/>
          </a:p>
          <a:p>
            <a:endParaRPr lang="en-US" dirty="0"/>
          </a:p>
        </p:txBody>
      </p:sp>
      <p:sp>
        <p:nvSpPr>
          <p:cNvPr id="6" name="Slide Image Placeholder 5">
            <a:extLst>
              <a:ext uri="{FF2B5EF4-FFF2-40B4-BE49-F238E27FC236}">
                <a16:creationId xmlns:a16="http://schemas.microsoft.com/office/drawing/2014/main" id="{603DC0DC-8DFD-7FD6-E584-26F6DAE2CCD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FB3F9A1-A84D-6B0B-4683-323E327B50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27298898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6 DURATION: 1h30</a:t>
            </a:r>
            <a:endParaRPr lang="en-GB" dirty="0"/>
          </a:p>
          <a:p>
            <a:endParaRPr lang="en-BE" dirty="0"/>
          </a:p>
        </p:txBody>
      </p:sp>
      <p:sp>
        <p:nvSpPr>
          <p:cNvPr id="6" name="Slide Image Placeholder 5">
            <a:extLst>
              <a:ext uri="{FF2B5EF4-FFF2-40B4-BE49-F238E27FC236}">
                <a16:creationId xmlns:a16="http://schemas.microsoft.com/office/drawing/2014/main" id="{766B8A37-93DB-D0E0-86BB-A99154DB2A7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AFED440-5E6A-3FAC-3A6E-F5A5A101CC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359105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EXPLANATION</a:t>
            </a:r>
          </a:p>
          <a:p>
            <a:r>
              <a:rPr lang="en-GB" i="1" dirty="0"/>
              <a:t>Making the decision to remove a child from care:</a:t>
            </a:r>
          </a:p>
          <a:p>
            <a:pPr lvl="1"/>
            <a:r>
              <a:rPr lang="en-GB" i="1" dirty="0"/>
              <a:t>Is very challenging</a:t>
            </a:r>
          </a:p>
          <a:p>
            <a:pPr lvl="1"/>
            <a:r>
              <a:rPr lang="en-GB" i="1" dirty="0"/>
              <a:t>Requires an understanding of local legislation and procedures (if they exist)</a:t>
            </a:r>
          </a:p>
          <a:p>
            <a:r>
              <a:rPr lang="en-GB" i="1" dirty="0"/>
              <a:t>If a caseworker believes the child requires an emergency removal, there must be reason to believe that the child:</a:t>
            </a:r>
          </a:p>
          <a:p>
            <a:pPr lvl="1"/>
            <a:r>
              <a:rPr lang="en-GB" i="1" dirty="0"/>
              <a:t>Is in imminent danger</a:t>
            </a:r>
          </a:p>
          <a:p>
            <a:pPr lvl="1"/>
            <a:r>
              <a:rPr lang="en-GB" b="1" i="1" dirty="0"/>
              <a:t>And/or </a:t>
            </a:r>
            <a:r>
              <a:rPr lang="en-GB" i="1" dirty="0"/>
              <a:t>would not be safe if they remained in the home</a:t>
            </a:r>
          </a:p>
          <a:p>
            <a:pPr lvl="1"/>
            <a:r>
              <a:rPr lang="en-GB" b="1" i="1" dirty="0"/>
              <a:t>And/or </a:t>
            </a:r>
            <a:r>
              <a:rPr lang="en-GB" i="1" dirty="0"/>
              <a:t>a parent/caregiver/family or household member poses an immediate threat to the child</a:t>
            </a:r>
          </a:p>
        </p:txBody>
      </p:sp>
      <p:sp>
        <p:nvSpPr>
          <p:cNvPr id="6" name="Slide Image Placeholder 5">
            <a:extLst>
              <a:ext uri="{FF2B5EF4-FFF2-40B4-BE49-F238E27FC236}">
                <a16:creationId xmlns:a16="http://schemas.microsoft.com/office/drawing/2014/main" id="{942C25C0-D9DA-E66B-ADD5-3B2A85E279F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EBF00CB-E072-605E-8A7F-52A666ADAE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extLst>
      <p:ext uri="{BB962C8B-B14F-4D97-AF65-F5344CB8AC3E}">
        <p14:creationId xmlns:p14="http://schemas.microsoft.com/office/powerpoint/2010/main" val="37084093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r>
              <a:rPr lang="en-US" dirty="0"/>
              <a:t>These common reasons and explanations are general</a:t>
            </a:r>
          </a:p>
          <a:p>
            <a:r>
              <a:rPr lang="en-US" dirty="0"/>
              <a:t>Each country could have specific laws or policies on removal from care</a:t>
            </a:r>
          </a:p>
          <a:p>
            <a:r>
              <a:rPr lang="en-US" dirty="0"/>
              <a:t>Adapt as necessary</a:t>
            </a:r>
            <a:endParaRPr lang="en-GB" dirty="0"/>
          </a:p>
          <a:p>
            <a:pPr marL="0" marR="0" lvl="0" indent="0" fontAlgn="auto">
              <a:spcBef>
                <a:spcPts val="0"/>
              </a:spcBef>
              <a:spcAft>
                <a:spcPts val="0"/>
              </a:spcAft>
              <a:buClrTx/>
              <a:buSzTx/>
              <a:buNone/>
              <a:tabLst/>
              <a:defRPr/>
            </a:pPr>
            <a:r>
              <a:rPr lang="en-GB" dirty="0"/>
              <a:t>______________________________________________________________________________</a:t>
            </a:r>
          </a:p>
          <a:p>
            <a:pPr marL="0" indent="0">
              <a:buNone/>
            </a:pPr>
            <a:endParaRPr lang="en-GB" b="1" dirty="0"/>
          </a:p>
          <a:p>
            <a:pPr marL="0" indent="0">
              <a:buNone/>
            </a:pPr>
            <a:r>
              <a:rPr lang="en-GB" b="1" dirty="0"/>
              <a:t>PLENARY DISCUSSION (10 minutes)</a:t>
            </a:r>
          </a:p>
          <a:p>
            <a:r>
              <a:rPr lang="en-GB" i="1" dirty="0"/>
              <a:t>What do you think are the most common reasons a child is removed from care?</a:t>
            </a:r>
            <a:endParaRPr lang="en-US" i="1" dirty="0"/>
          </a:p>
          <a:p>
            <a:r>
              <a:rPr lang="en-GB" dirty="0"/>
              <a:t>Ask for volunteers to share their responses</a:t>
            </a:r>
          </a:p>
          <a:p>
            <a:r>
              <a:rPr lang="en-GB" dirty="0"/>
              <a:t>Click to reveal the definitions on the slide</a:t>
            </a:r>
            <a:endParaRPr lang="en-US" dirty="0"/>
          </a:p>
          <a:p>
            <a:r>
              <a:rPr lang="en-CA" dirty="0"/>
              <a:t>Complement participant responses with the slide</a:t>
            </a:r>
            <a:endParaRPr lang="en-US" dirty="0"/>
          </a:p>
        </p:txBody>
      </p:sp>
      <p:sp>
        <p:nvSpPr>
          <p:cNvPr id="6" name="Slide Image Placeholder 5">
            <a:extLst>
              <a:ext uri="{FF2B5EF4-FFF2-40B4-BE49-F238E27FC236}">
                <a16:creationId xmlns:a16="http://schemas.microsoft.com/office/drawing/2014/main" id="{051D6BFF-400E-4CB6-F6E9-72C11EDE635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76EF56E-BA08-13FE-3F51-800994012F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42653794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Before a child is removed from care important considerations must be taken into account.</a:t>
            </a:r>
          </a:p>
          <a:p>
            <a:r>
              <a:rPr lang="en-GB" i="1" dirty="0"/>
              <a:t>When a child is at imminent risk of serious harm in the current care arrangement, a removal from care might be the only measure that provides sufficient protection to the child.</a:t>
            </a:r>
          </a:p>
          <a:p>
            <a:pPr lvl="1"/>
            <a:r>
              <a:rPr lang="en-GB" i="1" dirty="0"/>
              <a:t>For example, when the parent(s), caregiver(s) or other household members are the perpetrators of continued violence or abuse</a:t>
            </a:r>
          </a:p>
          <a:p>
            <a:pPr lvl="1"/>
            <a:r>
              <a:rPr lang="en-GB" i="1" dirty="0"/>
              <a:t>For example, when the parent(s), caregiver(s) or other household members do not protect the child from harm and enable or even facilitate the violence or abuse</a:t>
            </a:r>
          </a:p>
          <a:p>
            <a:pPr lvl="1"/>
            <a:r>
              <a:rPr lang="en-GB" i="1" dirty="0"/>
              <a:t>For example, when the parent(s), caregiver(s) fully fail to care or protect the child – case of severe neglect</a:t>
            </a:r>
          </a:p>
          <a:p>
            <a:r>
              <a:rPr lang="en-GB" i="1" dirty="0"/>
              <a:t>These are considerations to be taken before moving forward with removing a child from care. </a:t>
            </a:r>
          </a:p>
          <a:p>
            <a:pPr lvl="1"/>
            <a:r>
              <a:rPr lang="en-GB" i="1" dirty="0"/>
              <a:t>Legal framework and local laws: </a:t>
            </a:r>
          </a:p>
          <a:p>
            <a:pPr lvl="2"/>
            <a:r>
              <a:rPr lang="en-GB" i="1" dirty="0"/>
              <a:t>Removal from care should only be done in accordance with the local legal framework (assigning the responsibility and the decision making authority to the local authorities), where existing. </a:t>
            </a:r>
          </a:p>
          <a:p>
            <a:pPr lvl="2"/>
            <a:r>
              <a:rPr lang="en-GB" i="1" dirty="0"/>
              <a:t>A caseworker’s actions also need to comply with the law.</a:t>
            </a:r>
          </a:p>
          <a:p>
            <a:pPr lvl="1"/>
            <a:r>
              <a:rPr lang="en-GB" i="1" dirty="0"/>
              <a:t>Evidence based and after comprehensive assessment: </a:t>
            </a:r>
          </a:p>
          <a:p>
            <a:pPr lvl="2"/>
            <a:r>
              <a:rPr lang="en-GB" i="1" dirty="0"/>
              <a:t>Information on the best interest elements need to be gathered to gain an understanding of the child’s needs, well-being and the risks associated with the care arrangement. </a:t>
            </a:r>
            <a:endParaRPr lang="en-GB" i="1" dirty="0">
              <a:cs typeface="Calibri"/>
            </a:endParaRPr>
          </a:p>
          <a:p>
            <a:pPr lvl="2"/>
            <a:r>
              <a:rPr lang="en-GB" i="1" dirty="0"/>
              <a:t>An analysis should be conducted using evidence and objective information. </a:t>
            </a:r>
          </a:p>
          <a:p>
            <a:pPr lvl="1"/>
            <a:r>
              <a:rPr lang="en-GB" i="1" dirty="0"/>
              <a:t>Best interest: </a:t>
            </a:r>
          </a:p>
          <a:p>
            <a:pPr lvl="2"/>
            <a:r>
              <a:rPr lang="en-GB" i="1" dirty="0"/>
              <a:t>The best interest of the child should be considered, weighing the different elements to ensure the child is protected and cared for in the best way possible. </a:t>
            </a:r>
          </a:p>
          <a:p>
            <a:pPr lvl="2"/>
            <a:r>
              <a:rPr lang="en-GB" i="1" dirty="0"/>
              <a:t>The assessment of the current care arrangement should be compared with the alternative or interim care options before making any decisions. </a:t>
            </a:r>
          </a:p>
          <a:p>
            <a:endParaRPr lang="en-GB" i="1"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050DEF93-55EF-ABB6-AD42-7931DE41E2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47</a:t>
            </a:fld>
            <a:endParaRPr lang="en-US" sz="1200" dirty="0">
              <a:latin typeface="+mn-lt"/>
            </a:endParaRPr>
          </a:p>
        </p:txBody>
      </p:sp>
    </p:spTree>
    <p:extLst>
      <p:ext uri="{BB962C8B-B14F-4D97-AF65-F5344CB8AC3E}">
        <p14:creationId xmlns:p14="http://schemas.microsoft.com/office/powerpoint/2010/main" val="813355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n-GB" i="1" dirty="0"/>
              <a:t>In case a decision cannot by taken by the local authorities, for example when the child protection system collapsed due to the emergency situation:</a:t>
            </a:r>
          </a:p>
          <a:p>
            <a:pPr lvl="1"/>
            <a:r>
              <a:rPr lang="en-GB" i="1" dirty="0"/>
              <a:t>The best interest of the child remains the primary consideration </a:t>
            </a:r>
          </a:p>
          <a:p>
            <a:pPr lvl="1"/>
            <a:r>
              <a:rPr lang="en-GB" i="1" dirty="0"/>
              <a:t>The decision to remove a child from care can still be taken after a comprehensive assessment has been conducted</a:t>
            </a:r>
            <a:endParaRPr lang="en-GB" i="1" dirty="0">
              <a:cs typeface="Calibri"/>
            </a:endParaRPr>
          </a:p>
          <a:p>
            <a:pPr lvl="1"/>
            <a:r>
              <a:rPr lang="en-GB" i="1" dirty="0"/>
              <a:t>It is recommended to coordinate with the community leaders, if available and appropriate, depending on the place your work</a:t>
            </a:r>
            <a:endParaRPr lang="en-GB" i="1" dirty="0">
              <a:cs typeface="Calibri" panose="020F0502020204030204"/>
            </a:endParaRPr>
          </a:p>
        </p:txBody>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48</a:t>
            </a:fld>
            <a:endParaRPr lang="en-US" sz="1200" dirty="0">
              <a:latin typeface="+mn-lt"/>
            </a:endParaRPr>
          </a:p>
        </p:txBody>
      </p:sp>
    </p:spTree>
    <p:extLst>
      <p:ext uri="{BB962C8B-B14F-4D97-AF65-F5344CB8AC3E}">
        <p14:creationId xmlns:p14="http://schemas.microsoft.com/office/powerpoint/2010/main" val="15978290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These are additional considerations that should be taken into account before removing a child from the home. </a:t>
            </a:r>
          </a:p>
          <a:p>
            <a:pPr lvl="1"/>
            <a:r>
              <a:rPr lang="en-GB" i="1" dirty="0"/>
              <a:t>This is a non-exhaustive list </a:t>
            </a:r>
          </a:p>
          <a:p>
            <a:pPr lvl="1"/>
            <a:r>
              <a:rPr lang="en-GB" i="1" dirty="0"/>
              <a:t>It is important to include other considerations relevant to the context you work in when a decision as impactful as this is being implemented</a:t>
            </a:r>
            <a:endParaRPr lang="en-GB" i="1" dirty="0">
              <a:cs typeface="Calibri"/>
            </a:endParaRPr>
          </a:p>
          <a:p>
            <a:r>
              <a:rPr lang="en-GB" i="0" dirty="0"/>
              <a:t>Present the slide</a:t>
            </a:r>
          </a:p>
          <a:p>
            <a:pPr lvl="1"/>
            <a:r>
              <a:rPr lang="en-GB" b="1" i="1" dirty="0"/>
              <a:t>Coordinated and collaborative: </a:t>
            </a:r>
          </a:p>
          <a:p>
            <a:pPr lvl="2"/>
            <a:r>
              <a:rPr lang="en-GB" i="1" dirty="0"/>
              <a:t>If feasible, organizations should get authorization before changing the care situations of children</a:t>
            </a:r>
          </a:p>
          <a:p>
            <a:pPr lvl="1"/>
            <a:r>
              <a:rPr lang="en-GB" b="1" i="1" dirty="0"/>
              <a:t>Timely: </a:t>
            </a:r>
            <a:endParaRPr lang="en-GB" i="1" dirty="0"/>
          </a:p>
          <a:p>
            <a:pPr lvl="2"/>
            <a:r>
              <a:rPr lang="en-GB" i="1" dirty="0"/>
              <a:t>This is to keep children safe and not to leave them in an unsafe care arrangement</a:t>
            </a:r>
          </a:p>
          <a:p>
            <a:pPr lvl="1"/>
            <a:r>
              <a:rPr lang="en-GB" b="1" i="1" dirty="0"/>
              <a:t>Minimize harm:</a:t>
            </a:r>
          </a:p>
          <a:p>
            <a:pPr lvl="2"/>
            <a:r>
              <a:rPr lang="en-GB" i="1" dirty="0"/>
              <a:t>The child should be informed of the decision in a way appropriate for their age, developmental stage and abilities. </a:t>
            </a:r>
          </a:p>
          <a:p>
            <a:pPr lvl="2"/>
            <a:r>
              <a:rPr lang="en-GB" i="1" dirty="0"/>
              <a:t>Removal from care without providing the child any form of explanation should be avoided. </a:t>
            </a:r>
          </a:p>
          <a:p>
            <a:pPr lvl="2"/>
            <a:r>
              <a:rPr lang="en-GB" i="1" dirty="0"/>
              <a:t>If possible and appropriate, it is important and can be extremely helpful if the parents or caregiver can give consent to the caseworker or the temporary new caregiver. </a:t>
            </a:r>
          </a:p>
          <a:p>
            <a:pPr lvl="2"/>
            <a:r>
              <a:rPr lang="en-GB" i="1" dirty="0"/>
              <a:t>This can for example be done verbally by saying: “you can go with this person, this is a safe option for you while I am not there. Ok?”</a:t>
            </a:r>
          </a:p>
          <a:p>
            <a:pPr marL="0" indent="0">
              <a:buNone/>
            </a:pPr>
            <a:endParaRPr lang="en-GB" i="1" dirty="0"/>
          </a:p>
          <a:p>
            <a:pPr marL="0" indent="0">
              <a:buNone/>
            </a:pPr>
            <a:r>
              <a:rPr lang="en-CA" b="1" dirty="0"/>
              <a:t>CONTINUED </a:t>
            </a:r>
            <a:r>
              <a:rPr lang="en-CA" b="1" dirty="0">
                <a:sym typeface="Wingdings" panose="05000000000000000000" pitchFamily="2" charset="2"/>
              </a:rPr>
              <a:t></a:t>
            </a:r>
            <a:endParaRPr lang="en-BE" b="1" dirty="0"/>
          </a:p>
        </p:txBody>
      </p:sp>
      <p:sp>
        <p:nvSpPr>
          <p:cNvPr id="8" name="Slide Image Placeholder 7">
            <a:extLst>
              <a:ext uri="{FF2B5EF4-FFF2-40B4-BE49-F238E27FC236}">
                <a16:creationId xmlns:a16="http://schemas.microsoft.com/office/drawing/2014/main" id="{FED529CE-3C3E-5E53-1DAF-C3F90B0A566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49</a:t>
            </a:fld>
            <a:endParaRPr lang="en-US" sz="1200" dirty="0">
              <a:latin typeface="+mn-lt"/>
            </a:endParaRPr>
          </a:p>
        </p:txBody>
      </p:sp>
    </p:spTree>
    <p:extLst>
      <p:ext uri="{BB962C8B-B14F-4D97-AF65-F5344CB8AC3E}">
        <p14:creationId xmlns:p14="http://schemas.microsoft.com/office/powerpoint/2010/main" val="387368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n-US" b="1" dirty="0"/>
              <a:t>INTRODUCTION</a:t>
            </a:r>
          </a:p>
          <a:p>
            <a:r>
              <a:rPr lang="en-US" i="1" dirty="0"/>
              <a:t>We will start with a recap of the previous module, Module 4 on mental health and psychosocial support.</a:t>
            </a:r>
          </a:p>
          <a:p>
            <a:r>
              <a:rPr lang="en-US" dirty="0"/>
              <a:t>Divide the participants in three groups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Assign one question to each group</a:t>
            </a:r>
          </a:p>
          <a:p>
            <a:r>
              <a:rPr lang="en-US" dirty="0"/>
              <a:t>Hand out blank A4 papers and a marker </a:t>
            </a:r>
            <a:endParaRPr lang="en-US" i="1" dirty="0"/>
          </a:p>
          <a:p>
            <a:r>
              <a:rPr lang="en-US" i="1" dirty="0"/>
              <a:t>In your group </a:t>
            </a:r>
          </a:p>
          <a:p>
            <a:pPr lvl="1"/>
            <a:r>
              <a:rPr lang="en-US" i="1" dirty="0"/>
              <a:t>Reply the question assigned to you </a:t>
            </a:r>
          </a:p>
          <a:p>
            <a:pPr lvl="1"/>
            <a:r>
              <a:rPr lang="en-US" i="1" dirty="0"/>
              <a:t>Write down a brief summary </a:t>
            </a:r>
          </a:p>
          <a:p>
            <a:pPr lvl="1"/>
            <a:r>
              <a:rPr lang="en-US" i="1" dirty="0"/>
              <a:t>Prepare a short presentation </a:t>
            </a:r>
          </a:p>
          <a:p>
            <a:pPr marL="0" indent="0">
              <a:buNone/>
            </a:pPr>
            <a:endParaRPr lang="en-US" dirty="0"/>
          </a:p>
          <a:p>
            <a:pPr marL="0" indent="0">
              <a:buNone/>
            </a:pPr>
            <a:r>
              <a:rPr lang="en-US" b="1" dirty="0"/>
              <a:t>GROUP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that e</a:t>
            </a:r>
            <a:r>
              <a:rPr lang="en-US" dirty="0"/>
              <a:t>ach group has 5 minutes to present</a:t>
            </a:r>
          </a:p>
          <a:p>
            <a:pPr marL="171450" indent="-171450"/>
            <a:r>
              <a:rPr lang="en-US" dirty="0"/>
              <a:t>If any of the groups get stuck, remind them of the key learning points in their workbook</a:t>
            </a:r>
          </a:p>
          <a:p>
            <a:pPr marL="0" indent="0">
              <a:buNone/>
            </a:pPr>
            <a:endParaRPr lang="en-US" dirty="0"/>
          </a:p>
          <a:p>
            <a:pPr marL="0" indent="0">
              <a:buNone/>
            </a:pPr>
            <a:r>
              <a:rPr lang="en-US" b="1" dirty="0"/>
              <a:t>PLENARY DISCUSSION (15 minutes)</a:t>
            </a:r>
          </a:p>
          <a:p>
            <a:r>
              <a:rPr lang="en-US" dirty="0"/>
              <a:t>Ask each group to present their recap in 2 to 3 minutes</a:t>
            </a:r>
          </a:p>
          <a:p>
            <a:r>
              <a:rPr lang="en-US" dirty="0"/>
              <a:t>Ask if other participants have questions after each presentation</a:t>
            </a:r>
          </a:p>
          <a:p>
            <a:r>
              <a:rPr lang="en-US" dirty="0"/>
              <a:t>Complement with the possible responses below</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POSSIBLE RESPONSES</a:t>
            </a:r>
          </a:p>
          <a:p>
            <a:pPr lvl="0"/>
            <a:r>
              <a:rPr lang="en-US" b="1" dirty="0"/>
              <a:t>Mental health</a:t>
            </a:r>
          </a:p>
          <a:p>
            <a:pPr lvl="1"/>
            <a:r>
              <a:rPr lang="en-US" dirty="0"/>
              <a:t>Mental health is the presence (having) mental (psychological, emotional) and social wellbeing in which the individual child can realize their potential, cope with the normal stresses of life, and contribute to their family and community. </a:t>
            </a:r>
            <a:endParaRPr lang="en-US" dirty="0">
              <a:cs typeface="Calibri"/>
            </a:endParaRPr>
          </a:p>
          <a:p>
            <a:pPr lvl="1"/>
            <a:r>
              <a:rPr lang="en-US" dirty="0"/>
              <a:t>Mental health is more than the absence (not having) of mental health conditions such as depression, anxiety, addiction and substance abuse etc.</a:t>
            </a:r>
            <a:endParaRPr lang="en-US" dirty="0">
              <a:cs typeface="Calibri"/>
            </a:endParaRP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3" name="Slide Image Placeholder 2">
            <a:extLst>
              <a:ext uri="{FF2B5EF4-FFF2-40B4-BE49-F238E27FC236}">
                <a16:creationId xmlns:a16="http://schemas.microsoft.com/office/drawing/2014/main" id="{DD80E7A5-D31C-F2EF-94DE-C799B836158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n-GB" i="1" dirty="0"/>
              <a:t>In summary, the following considerations are critical before removing a child from care:</a:t>
            </a:r>
          </a:p>
          <a:p>
            <a:pPr lvl="1"/>
            <a:r>
              <a:rPr lang="en-US" b="1" i="1" dirty="0"/>
              <a:t>Responsible: </a:t>
            </a:r>
            <a:r>
              <a:rPr lang="en-US" i="1" dirty="0"/>
              <a:t>the national government is responsible for child protection and the role of NGOs is to support the government to fulfil their mandate.  </a:t>
            </a:r>
            <a:endParaRPr lang="en-BE" i="1" dirty="0"/>
          </a:p>
          <a:p>
            <a:pPr lvl="1"/>
            <a:r>
              <a:rPr lang="en-US" b="1" i="1" dirty="0"/>
              <a:t>Accountable: </a:t>
            </a:r>
            <a:r>
              <a:rPr lang="en-US" i="1" dirty="0"/>
              <a:t>actions such as removing a child from a home for their own safety must be carried out in compliance with the law and with or in collaboration with the proper authorities.</a:t>
            </a:r>
            <a:endParaRPr lang="en-BE" i="1" dirty="0"/>
          </a:p>
          <a:p>
            <a:pPr lvl="1"/>
            <a:r>
              <a:rPr lang="en-US" b="1" i="1" dirty="0"/>
              <a:t>Evidence-informed: </a:t>
            </a:r>
            <a:r>
              <a:rPr lang="en-US" i="1" dirty="0"/>
              <a:t>child protection agencies must conduct an analysis to ensure that they act in compliance with the law and in collaboration with the proper authorities. They must also coordinate and work as closely as possible with the relevant authorities.</a:t>
            </a:r>
            <a:endParaRPr lang="en-BE" i="1" dirty="0"/>
          </a:p>
          <a:p>
            <a:pPr lvl="1"/>
            <a:r>
              <a:rPr lang="en-US" b="1" i="1" dirty="0"/>
              <a:t>Coordinated:</a:t>
            </a:r>
            <a:r>
              <a:rPr lang="en-US" i="1" dirty="0"/>
              <a:t> in large-scale emergencies, this might involve ensuring government representation in coordination functions even if a major part of the implementation of case management services has been outsourced to external agencies.</a:t>
            </a:r>
            <a:endParaRPr lang="en-BE" i="1" dirty="0"/>
          </a:p>
          <a:p>
            <a:pPr lvl="1"/>
            <a:r>
              <a:rPr lang="en-US" b="1" i="1" dirty="0"/>
              <a:t>Collaborative:</a:t>
            </a:r>
            <a:r>
              <a:rPr lang="en-US" i="1" dirty="0"/>
              <a:t> in situations where government capacity and presence is limited, your organization will still need to seek local authorization and participation in decisions regarding the change of care situations for children so that you are acting under an agreed mandate.</a:t>
            </a:r>
            <a:endParaRPr lang="en-BE" i="1" dirty="0"/>
          </a:p>
          <a:p>
            <a:pPr lvl="1"/>
            <a:r>
              <a:rPr lang="en-US" b="1" i="1" dirty="0"/>
              <a:t>Timely:</a:t>
            </a:r>
            <a:r>
              <a:rPr lang="en-US" i="1" dirty="0"/>
              <a:t> in situations where authorization is not possible (e.g. Government party to conflict or has lost control over territories), the timely protection of children must remain the primary consideration in accordance with humanitarian principles of impartial assistance based on need, and ensuring safety and dignity for the most vulnerable.</a:t>
            </a:r>
            <a:endParaRPr lang="en-BE" i="1" dirty="0"/>
          </a:p>
        </p:txBody>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50</a:t>
            </a:fld>
            <a:endParaRPr lang="en-US" sz="1200" dirty="0">
              <a:latin typeface="+mn-lt"/>
            </a:endParaRPr>
          </a:p>
        </p:txBody>
      </p:sp>
    </p:spTree>
    <p:extLst>
      <p:ext uri="{BB962C8B-B14F-4D97-AF65-F5344CB8AC3E}">
        <p14:creationId xmlns:p14="http://schemas.microsoft.com/office/powerpoint/2010/main" val="15883542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EXPLANATION</a:t>
            </a:r>
          </a:p>
          <a:p>
            <a:r>
              <a:rPr lang="en-GB" i="1" dirty="0"/>
              <a:t>When there is an urgent care need that requires an immediate response, interim care is often the most fitting option</a:t>
            </a:r>
          </a:p>
          <a:p>
            <a:pPr lvl="0"/>
            <a:r>
              <a:rPr lang="en-GB" i="1" dirty="0"/>
              <a:t>Care assessments and planning for long-term care require more time and are generally not an appropriate option when a child needs immediate care</a:t>
            </a:r>
          </a:p>
          <a:p>
            <a:r>
              <a:rPr lang="en-GB" i="0" dirty="0"/>
              <a:t>Present the slide </a:t>
            </a:r>
          </a:p>
          <a:p>
            <a:pPr lvl="0"/>
            <a:r>
              <a:rPr lang="en-GB" i="1" dirty="0"/>
              <a:t>Interim care is provided on a temporary basis for up to 12 weeks and in some cases, it can be a transition to medium or long-term care</a:t>
            </a:r>
          </a:p>
        </p:txBody>
      </p:sp>
      <p:sp>
        <p:nvSpPr>
          <p:cNvPr id="6" name="Slide Image Placeholder 5">
            <a:extLst>
              <a:ext uri="{FF2B5EF4-FFF2-40B4-BE49-F238E27FC236}">
                <a16:creationId xmlns:a16="http://schemas.microsoft.com/office/drawing/2014/main" id="{A118FEBA-F69F-21FD-517A-DF2E378A8D4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FFF9DD-ED6B-80C1-A09A-613D220465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51</a:t>
            </a:fld>
            <a:endParaRPr lang="en-US" sz="1200" dirty="0">
              <a:latin typeface="+mn-lt"/>
            </a:endParaRPr>
          </a:p>
        </p:txBody>
      </p:sp>
    </p:spTree>
    <p:extLst>
      <p:ext uri="{BB962C8B-B14F-4D97-AF65-F5344CB8AC3E}">
        <p14:creationId xmlns:p14="http://schemas.microsoft.com/office/powerpoint/2010/main" val="20980092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In situations where a child is in immediate danger or their safety is at risk, caseworkers must have options ready to ensure a timely, life-saving response.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Safe and reliable interim alternative care options need to be explored by case management teams as a part of the start-up of case management services in a particular area. </a:t>
            </a:r>
          </a:p>
          <a:p>
            <a:r>
              <a:rPr lang="en-US" i="1" dirty="0"/>
              <a:t>It’s important to have emergency alternative care options readily available </a:t>
            </a:r>
          </a:p>
          <a:p>
            <a:pPr lvl="1"/>
            <a:r>
              <a:rPr lang="en-US" i="1" dirty="0"/>
              <a:t>This ensures appropriate interim care in case a child needs to be removed immediately from their existing care arrangement</a:t>
            </a:r>
          </a:p>
          <a:p>
            <a:pPr lvl="1"/>
            <a:r>
              <a:rPr lang="en-US" i="1" dirty="0"/>
              <a:t>There should be a general list of vetted interim care options in your area of coverage</a:t>
            </a:r>
          </a:p>
          <a:p>
            <a:pPr lvl="0"/>
            <a:r>
              <a:rPr lang="en-US" i="1" dirty="0"/>
              <a:t>Each caseworker should also explore personalized family and community-based options for each child in their caseload </a:t>
            </a:r>
          </a:p>
          <a:p>
            <a:pPr lvl="1"/>
            <a:r>
              <a:rPr lang="en-US" i="1" dirty="0"/>
              <a:t>The child could need immediate interim care at any time throughout the case management process</a:t>
            </a:r>
            <a:endParaRPr lang="en-US" i="1" dirty="0">
              <a:cs typeface="Calibri"/>
            </a:endParaRPr>
          </a:p>
          <a:p>
            <a:pPr lvl="1"/>
            <a:r>
              <a:rPr lang="en-US" i="1" dirty="0"/>
              <a:t>Documenting and agreeing upon these interim options with the child/caregiver/parent/trusted adult are essential to ensure timely support is provided when an immediate threat arises</a:t>
            </a:r>
          </a:p>
          <a:p>
            <a:r>
              <a:rPr lang="en-US" i="1" dirty="0"/>
              <a:t>Family-based alternative care within a child’s community is preferred as it has multiple benefits:</a:t>
            </a:r>
          </a:p>
          <a:p>
            <a:pPr lvl="1"/>
            <a:r>
              <a:rPr lang="en-GB" i="1" dirty="0"/>
              <a:t>The child will have more individual attention that supports their development and wellbeing </a:t>
            </a:r>
            <a:endParaRPr lang="en-GB" i="1" dirty="0">
              <a:cs typeface="Calibri"/>
            </a:endParaRPr>
          </a:p>
          <a:p>
            <a:pPr lvl="1"/>
            <a:r>
              <a:rPr lang="en-GB" i="1" dirty="0"/>
              <a:t>The child maintains their existing social network </a:t>
            </a:r>
          </a:p>
          <a:p>
            <a:pPr lvl="1"/>
            <a:r>
              <a:rPr lang="en-GB" i="1" dirty="0"/>
              <a:t>The child remains integrated within their community</a:t>
            </a:r>
            <a:endParaRPr lang="en-GB" i="1" dirty="0">
              <a:cs typeface="Calibri"/>
            </a:endParaRPr>
          </a:p>
          <a:p>
            <a:pPr lvl="1"/>
            <a:r>
              <a:rPr lang="en-GB" i="1" dirty="0"/>
              <a:t>The child will be better prepared for family reunification </a:t>
            </a:r>
          </a:p>
          <a:p>
            <a:r>
              <a:rPr lang="en-US" i="1" dirty="0"/>
              <a:t>As residential or institutional care can be damaging for a child’s development and wellbeing, it should be the last resort and as temporary as possible. </a:t>
            </a:r>
            <a:endParaRPr lang="en-US" i="1" dirty="0">
              <a:cs typeface="Calibri"/>
            </a:endParaRPr>
          </a:p>
          <a:p>
            <a:pPr lvl="1"/>
            <a:r>
              <a:rPr lang="en-US" i="1" dirty="0"/>
              <a:t>It is recommended that residential or institutional settings be small to allow children who live there to still receive individualized attention and build strong attachment and relationships</a:t>
            </a:r>
            <a:endParaRPr lang="en-US" i="1" dirty="0">
              <a:cs typeface="Calibri"/>
            </a:endParaRPr>
          </a:p>
          <a:p>
            <a:endParaRPr lang="en-US" dirty="0"/>
          </a:p>
          <a:p>
            <a:pPr lvl="0"/>
            <a:endParaRPr lang="en-GB" dirty="0"/>
          </a:p>
          <a:p>
            <a:endParaRPr lang="en-US" dirty="0"/>
          </a:p>
        </p:txBody>
      </p:sp>
      <p:sp>
        <p:nvSpPr>
          <p:cNvPr id="6" name="Slide Image Placeholder 5">
            <a:extLst>
              <a:ext uri="{FF2B5EF4-FFF2-40B4-BE49-F238E27FC236}">
                <a16:creationId xmlns:a16="http://schemas.microsoft.com/office/drawing/2014/main" id="{2C4EC149-AC37-8D79-44A0-ABC55B5E842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4A72847-42CB-83CE-A98A-0C28DC347B0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52</a:t>
            </a:fld>
            <a:endParaRPr lang="en-US" sz="1200" dirty="0">
              <a:latin typeface="+mn-lt"/>
            </a:endParaRPr>
          </a:p>
        </p:txBody>
      </p:sp>
    </p:spTree>
    <p:extLst>
      <p:ext uri="{BB962C8B-B14F-4D97-AF65-F5344CB8AC3E}">
        <p14:creationId xmlns:p14="http://schemas.microsoft.com/office/powerpoint/2010/main" val="22540127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(15 minutes)</a:t>
            </a:r>
          </a:p>
          <a:p>
            <a:r>
              <a:rPr lang="en-GB" i="1" dirty="0"/>
              <a:t>We have reviewed and discussed different reasons why removal from care is needed and key considerations to make before removing a child from care. </a:t>
            </a:r>
          </a:p>
          <a:p>
            <a:pPr lvl="1"/>
            <a:r>
              <a:rPr lang="en-GB" i="1" dirty="0"/>
              <a:t>There are situations where a child will need to be removed to ensure their safety and wellbeing. </a:t>
            </a:r>
          </a:p>
          <a:p>
            <a:pPr lvl="1"/>
            <a:r>
              <a:rPr lang="en-GB" i="1" dirty="0"/>
              <a:t>However, removal from care should always be the last resort due to the potentially negative, long-lasting impact it can have on the child. </a:t>
            </a:r>
          </a:p>
          <a:p>
            <a:r>
              <a:rPr lang="en-GB" i="1" dirty="0"/>
              <a:t>What do you think could be negative consequences for the child if they are removed from their existing care arrangement? For example, if they are removed from care provided by their biological parents or customary caregivers? </a:t>
            </a:r>
            <a:endParaRPr lang="en-US" i="1" dirty="0"/>
          </a:p>
          <a:p>
            <a:pPr lvl="1"/>
            <a:r>
              <a:rPr lang="en-GB" dirty="0"/>
              <a:t>The child can be distressed (even traumatized), further impacting their mental health and wellbeing</a:t>
            </a:r>
          </a:p>
          <a:p>
            <a:pPr lvl="1"/>
            <a:r>
              <a:rPr lang="en-GB" dirty="0"/>
              <a:t>The child’s attachment with parents or caregivers can be negatively impacted, further impacting their psychosocial functioning and their ability to develop future relationships</a:t>
            </a:r>
          </a:p>
          <a:p>
            <a:pPr lvl="2"/>
            <a:r>
              <a:rPr lang="en-GB" dirty="0"/>
              <a:t>Remind the participants about the session on attachment to caregivers in Module 4: MHPSS </a:t>
            </a:r>
            <a:endParaRPr lang="en-GB" dirty="0">
              <a:cs typeface="Calibri"/>
            </a:endParaRPr>
          </a:p>
          <a:p>
            <a:pPr lvl="1"/>
            <a:r>
              <a:rPr lang="en-GB" dirty="0"/>
              <a:t>The child can be destabilized because it is a big change</a:t>
            </a:r>
          </a:p>
          <a:p>
            <a:pPr lvl="1"/>
            <a:r>
              <a:rPr lang="en-GB" dirty="0"/>
              <a:t>The child might struggle to adjust to the new care arrangement (and new living environment)</a:t>
            </a:r>
          </a:p>
          <a:p>
            <a:pPr lvl="1"/>
            <a:r>
              <a:rPr lang="en-GB" dirty="0"/>
              <a:t>The child might struggle with conflicting loyalties (loyalty to their parents or previous caregivers, to the family, etc.)</a:t>
            </a:r>
          </a:p>
          <a:p>
            <a:pPr lvl="1"/>
            <a:r>
              <a:rPr lang="en-GB" dirty="0"/>
              <a:t>The child might not be placed in suitable alternative care</a:t>
            </a:r>
          </a:p>
          <a:p>
            <a:pPr lvl="2"/>
            <a:r>
              <a:rPr lang="en-GB" dirty="0"/>
              <a:t>The alternative care options available might be limited or low quality</a:t>
            </a:r>
            <a:endParaRPr lang="en-GB" dirty="0">
              <a:cs typeface="Calibri"/>
            </a:endParaRPr>
          </a:p>
          <a:p>
            <a:pPr lvl="2"/>
            <a:r>
              <a:rPr lang="en-GB" dirty="0"/>
              <a:t>This could result in a care arrangement that is not well adapted to the child’s needs (for example only residential or institutional care is available, not care that is family-based)</a:t>
            </a:r>
            <a:endParaRPr lang="en-GB" dirty="0">
              <a:cs typeface="Calibri" panose="020F0502020204030204"/>
            </a:endParaRPr>
          </a:p>
          <a:p>
            <a:pPr marL="0" indent="0">
              <a:buNone/>
            </a:pPr>
            <a:endParaRPr lang="en-GB" i="1"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3BB7A5E6-AD8F-077F-65A5-2F7D49BA414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53</a:t>
            </a:fld>
            <a:endParaRPr lang="en-US" sz="1200" dirty="0">
              <a:latin typeface="+mn-lt"/>
            </a:endParaRPr>
          </a:p>
        </p:txBody>
      </p:sp>
    </p:spTree>
    <p:extLst>
      <p:ext uri="{BB962C8B-B14F-4D97-AF65-F5344CB8AC3E}">
        <p14:creationId xmlns:p14="http://schemas.microsoft.com/office/powerpoint/2010/main" val="40887552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i="0" dirty="0"/>
              <a:t>INTRODUCTION</a:t>
            </a:r>
          </a:p>
          <a:p>
            <a:r>
              <a:rPr lang="en-GB" i="1" dirty="0"/>
              <a:t>First, carefully consider the potential negative impact on the child when they are removed from care</a:t>
            </a:r>
            <a:endParaRPr lang="en-GB" i="1" dirty="0">
              <a:cs typeface="Calibri"/>
            </a:endParaRPr>
          </a:p>
          <a:p>
            <a:r>
              <a:rPr lang="en-GB" i="1" dirty="0"/>
              <a:t>Then, explore and implement alternative measures to increase the safety of the child within the existing care arrangement if appropriate, to keep the child safe in the current arrangement instead of opting for removal</a:t>
            </a:r>
            <a:endParaRPr lang="en-GB" i="1" dirty="0">
              <a:cs typeface="Calibri" panose="020F0502020204030204"/>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Divide the participants in groups of 3 to 5 people</a:t>
            </a:r>
          </a:p>
          <a:p>
            <a:r>
              <a:rPr lang="en-GB" dirty="0"/>
              <a:t>Guide participants to </a:t>
            </a:r>
            <a:r>
              <a:rPr lang="en-GB" b="1" dirty="0"/>
              <a:t>Workbook page 83: Ways to increase safety of the child within existing care arrangement</a:t>
            </a:r>
          </a:p>
          <a:p>
            <a:r>
              <a:rPr lang="en-GB" i="1" dirty="0"/>
              <a:t>In your groups:</a:t>
            </a:r>
          </a:p>
          <a:p>
            <a:pPr lvl="1"/>
            <a:r>
              <a:rPr lang="en-GB" i="1" dirty="0"/>
              <a:t>Discuss ways/techniques/strategies that a caseworker can use to increase the safety of the child within a care arrangement</a:t>
            </a:r>
            <a:endParaRPr lang="en-GB" i="1" dirty="0">
              <a:cs typeface="Calibri"/>
            </a:endParaRPr>
          </a:p>
          <a:p>
            <a:pPr lvl="1"/>
            <a:r>
              <a:rPr lang="en-GB" i="1" dirty="0"/>
              <a:t>Remember the core functions of the caseworker: supportive function, coordination function and information management</a:t>
            </a:r>
          </a:p>
          <a:p>
            <a:pPr lvl="1"/>
            <a:r>
              <a:rPr lang="en-GB" i="1" dirty="0"/>
              <a:t>Write down the ideas in your workbook</a:t>
            </a:r>
          </a:p>
          <a:p>
            <a:pPr marL="0" indent="0">
              <a:buNone/>
            </a:pPr>
            <a:endParaRPr lang="en-GB"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b="1" dirty="0"/>
          </a:p>
          <a:p>
            <a:pPr marL="0" indent="0">
              <a:buNone/>
            </a:pPr>
            <a:r>
              <a:rPr lang="en-GB" b="1" dirty="0"/>
              <a:t>PLENARY DISCUSSION (15 minutes)</a:t>
            </a:r>
          </a:p>
          <a:p>
            <a:r>
              <a:rPr lang="en-GB" dirty="0"/>
              <a:t>Ask for a volunteer from each group to share and present their work</a:t>
            </a:r>
          </a:p>
          <a:p>
            <a:r>
              <a:rPr lang="en-GB" dirty="0"/>
              <a:t>Review the ideas presented </a:t>
            </a:r>
          </a:p>
          <a:p>
            <a:r>
              <a:rPr lang="en-GB" dirty="0"/>
              <a:t>Determine whether the ideas are realistic, achievable and are within the boundaries of the caseworker’s role</a:t>
            </a:r>
          </a:p>
          <a:p>
            <a:r>
              <a:rPr lang="en-GB" dirty="0"/>
              <a:t>Summarize the information shared </a:t>
            </a:r>
          </a:p>
          <a:p>
            <a:r>
              <a:rPr lang="en-GB" i="1" dirty="0"/>
              <a:t>We will now look at examples of ways safety can be increased in a care arrangement </a:t>
            </a:r>
            <a:endParaRPr lang="en-BE" i="1" dirty="0"/>
          </a:p>
        </p:txBody>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54</a:t>
            </a:fld>
            <a:endParaRPr lang="en-US" sz="1200" dirty="0">
              <a:latin typeface="+mn-lt"/>
            </a:endParaRPr>
          </a:p>
        </p:txBody>
      </p:sp>
    </p:spTree>
    <p:extLst>
      <p:ext uri="{BB962C8B-B14F-4D97-AF65-F5344CB8AC3E}">
        <p14:creationId xmlns:p14="http://schemas.microsoft.com/office/powerpoint/2010/main" val="29561055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These are few options that could potentially increase the safety of the child within the existing care arrangement.</a:t>
            </a:r>
          </a:p>
          <a:p>
            <a:pPr lvl="1"/>
            <a:r>
              <a:rPr lang="en-GB" i="1" dirty="0"/>
              <a:t>This overview is not a one size fits all measure. </a:t>
            </a:r>
            <a:endParaRPr lang="en-GB" i="1" dirty="0">
              <a:cs typeface="Calibri"/>
            </a:endParaRPr>
          </a:p>
          <a:p>
            <a:pPr lvl="1"/>
            <a:r>
              <a:rPr lang="en-GB" i="1" dirty="0"/>
              <a:t>What is possible and potentially helpful for one child might not be an option for another child in a different situation. </a:t>
            </a:r>
          </a:p>
          <a:p>
            <a:pPr lvl="1"/>
            <a:r>
              <a:rPr lang="en-GB" i="1" dirty="0"/>
              <a:t>Alternatives need to be explored on a case to case basis.</a:t>
            </a:r>
            <a:endParaRPr lang="en-GB" i="1" dirty="0">
              <a:cs typeface="Calibri"/>
            </a:endParaRPr>
          </a:p>
          <a:p>
            <a:r>
              <a:rPr lang="en-GB" b="0" i="0" dirty="0"/>
              <a:t>Present the slide</a:t>
            </a:r>
          </a:p>
          <a:p>
            <a:r>
              <a:rPr lang="en-GB" b="1" i="1" dirty="0"/>
              <a:t>Support the parent or caregiver</a:t>
            </a:r>
          </a:p>
          <a:p>
            <a:pPr lvl="1"/>
            <a:r>
              <a:rPr lang="en-GB" i="1" dirty="0"/>
              <a:t>This can be through:</a:t>
            </a:r>
          </a:p>
          <a:p>
            <a:pPr lvl="2"/>
            <a:r>
              <a:rPr lang="en-GB" i="1" dirty="0"/>
              <a:t>Referrals to other service providers</a:t>
            </a:r>
          </a:p>
          <a:p>
            <a:pPr lvl="2"/>
            <a:r>
              <a:rPr lang="en-GB" i="1" dirty="0"/>
              <a:t>Increasing the parents’ capacity and resilience through a family strengthening approach (Link to L3 Family Strengthening Modules)</a:t>
            </a:r>
            <a:endParaRPr lang="en-GB" i="1" dirty="0">
              <a:cs typeface="Calibri"/>
            </a:endParaRPr>
          </a:p>
          <a:p>
            <a:pPr lvl="1"/>
            <a:r>
              <a:rPr lang="en-GB" i="1" dirty="0"/>
              <a:t>The focus of the support provided to the parents should address the protection concerns that is exposing the child to the risk.</a:t>
            </a:r>
            <a:endParaRPr lang="en-GB" i="1" dirty="0">
              <a:cs typeface="Calibri" panose="020F0502020204030204"/>
            </a:endParaRPr>
          </a:p>
          <a:p>
            <a:r>
              <a:rPr lang="en-GB" b="1" i="1" dirty="0"/>
              <a:t>Regular check-ins and monitoring</a:t>
            </a:r>
            <a:endParaRPr lang="en-GB" b="1" i="1" dirty="0">
              <a:cs typeface="Calibri"/>
            </a:endParaRPr>
          </a:p>
          <a:p>
            <a:pPr lvl="1"/>
            <a:r>
              <a:rPr lang="en-GB" i="1" dirty="0"/>
              <a:t>Regularly checking in with the child to monitor their safety and wellbeing can also increase the child’s feeling of safety. </a:t>
            </a:r>
          </a:p>
          <a:p>
            <a:pPr lvl="1"/>
            <a:r>
              <a:rPr lang="en-GB" i="1" dirty="0"/>
              <a:t>Monitoring visits should be conducted by:  </a:t>
            </a:r>
          </a:p>
          <a:p>
            <a:pPr lvl="2"/>
            <a:r>
              <a:rPr lang="en-GB" i="1" dirty="0"/>
              <a:t>A trusted adult (extended family member, community volunteer, other community member) who is also engaged to protect the child</a:t>
            </a:r>
          </a:p>
          <a:p>
            <a:pPr lvl="2"/>
            <a:r>
              <a:rPr lang="en-GB" i="1" dirty="0"/>
              <a:t>The caseworker (and/or their supervisor where appropriate)</a:t>
            </a:r>
            <a:endParaRPr lang="en-GB" i="1" dirty="0">
              <a:cs typeface="Calibri"/>
            </a:endParaRPr>
          </a:p>
        </p:txBody>
      </p:sp>
      <p:sp>
        <p:nvSpPr>
          <p:cNvPr id="8" name="Slide Image Placeholder 7">
            <a:extLst>
              <a:ext uri="{FF2B5EF4-FFF2-40B4-BE49-F238E27FC236}">
                <a16:creationId xmlns:a16="http://schemas.microsoft.com/office/drawing/2014/main" id="{6DAAAE27-515C-A258-1015-55D0B420C7BB}"/>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A89643CE-04F0-EADF-A5A4-08380104578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55</a:t>
            </a:fld>
            <a:endParaRPr lang="en-US" sz="1200" dirty="0">
              <a:latin typeface="+mn-lt"/>
            </a:endParaRPr>
          </a:p>
        </p:txBody>
      </p:sp>
    </p:spTree>
    <p:extLst>
      <p:ext uri="{BB962C8B-B14F-4D97-AF65-F5344CB8AC3E}">
        <p14:creationId xmlns:p14="http://schemas.microsoft.com/office/powerpoint/2010/main" val="36513689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0" dirty="0"/>
              <a:t>Present the slide</a:t>
            </a:r>
          </a:p>
          <a:p>
            <a:r>
              <a:rPr lang="en-GB" b="1" i="1" dirty="0"/>
              <a:t>Safety plans</a:t>
            </a:r>
          </a:p>
          <a:p>
            <a:pPr lvl="1"/>
            <a:r>
              <a:rPr lang="en-GB" dirty="0"/>
              <a:t>S</a:t>
            </a:r>
            <a:r>
              <a:rPr lang="en-GB" i="1" dirty="0"/>
              <a:t>afety plans can be used to increase a child’s sense of safety and reduce the risk.</a:t>
            </a:r>
          </a:p>
          <a:p>
            <a:pPr lvl="1"/>
            <a:r>
              <a:rPr lang="en-GB" i="1" dirty="0"/>
              <a:t>Remember the tools we practiced in session 5:</a:t>
            </a:r>
          </a:p>
          <a:p>
            <a:pPr lvl="2"/>
            <a:r>
              <a:rPr lang="en-GB" i="1" dirty="0"/>
              <a:t>Community map</a:t>
            </a:r>
          </a:p>
          <a:p>
            <a:pPr lvl="2"/>
            <a:r>
              <a:rPr lang="en-GB" i="1" dirty="0"/>
              <a:t>Safety circle </a:t>
            </a:r>
          </a:p>
          <a:p>
            <a:pPr lvl="2"/>
            <a:r>
              <a:rPr lang="en-GB" i="1" dirty="0"/>
              <a:t>Safety checklist</a:t>
            </a:r>
          </a:p>
          <a:p>
            <a:r>
              <a:rPr lang="en-GB" b="1" i="1" dirty="0"/>
              <a:t>Prevent access to the child</a:t>
            </a:r>
          </a:p>
          <a:p>
            <a:pPr lvl="1"/>
            <a:r>
              <a:rPr lang="en-GB" i="1" dirty="0"/>
              <a:t>Authorities may be able to provide support to prevent the perpetrator access to the child, which could significantly reduce the risk and increase the child’s sense of safety. </a:t>
            </a:r>
          </a:p>
          <a:p>
            <a:pPr lvl="1"/>
            <a:r>
              <a:rPr lang="en-GB" i="1" dirty="0"/>
              <a:t>This option should only be explored when safe and appropriate, ensuring that the child will not be placed at increased risk. </a:t>
            </a:r>
          </a:p>
        </p:txBody>
      </p:sp>
      <p:sp>
        <p:nvSpPr>
          <p:cNvPr id="6" name="Slide Image Placeholder 5">
            <a:extLst>
              <a:ext uri="{FF2B5EF4-FFF2-40B4-BE49-F238E27FC236}">
                <a16:creationId xmlns:a16="http://schemas.microsoft.com/office/drawing/2014/main" id="{3E6B4951-09D4-50F5-2AD2-662EC139521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A4726D-663E-543A-A651-32FEC512CE1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56</a:t>
            </a:fld>
            <a:endParaRPr lang="en-US" sz="1200" dirty="0">
              <a:latin typeface="+mn-lt"/>
            </a:endParaRPr>
          </a:p>
        </p:txBody>
      </p:sp>
    </p:spTree>
    <p:extLst>
      <p:ext uri="{BB962C8B-B14F-4D97-AF65-F5344CB8AC3E}">
        <p14:creationId xmlns:p14="http://schemas.microsoft.com/office/powerpoint/2010/main" val="1810315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a:t>
            </a:r>
          </a:p>
          <a:p>
            <a:r>
              <a:rPr lang="en-GB" i="1" dirty="0"/>
              <a:t>These are best practice procedures when exploring possible removal from care and alternative care options</a:t>
            </a:r>
            <a:endParaRPr lang="en-GB" i="1" dirty="0">
              <a:cs typeface="Calibri"/>
            </a:endParaRPr>
          </a:p>
          <a:p>
            <a:endParaRPr lang="en-GB" dirty="0"/>
          </a:p>
          <a:p>
            <a:endParaRPr lang="en-GB" dirty="0"/>
          </a:p>
        </p:txBody>
      </p:sp>
      <p:sp>
        <p:nvSpPr>
          <p:cNvPr id="6" name="Slide Image Placeholder 5">
            <a:extLst>
              <a:ext uri="{FF2B5EF4-FFF2-40B4-BE49-F238E27FC236}">
                <a16:creationId xmlns:a16="http://schemas.microsoft.com/office/drawing/2014/main" id="{CD243139-762C-6A8D-1CE1-0AD71D547CE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F16FDE-EF4C-F0AB-F87F-84E3169A8E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57</a:t>
            </a:fld>
            <a:endParaRPr lang="en-US" sz="1200" dirty="0">
              <a:latin typeface="+mn-lt"/>
            </a:endParaRPr>
          </a:p>
        </p:txBody>
      </p:sp>
    </p:spTree>
    <p:extLst>
      <p:ext uri="{BB962C8B-B14F-4D97-AF65-F5344CB8AC3E}">
        <p14:creationId xmlns:p14="http://schemas.microsoft.com/office/powerpoint/2010/main" val="27491496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a:t>
            </a:r>
          </a:p>
          <a:p>
            <a:r>
              <a:rPr lang="en-GB" i="1" dirty="0"/>
              <a:t>Alternative care is discussed in more detail in the Level 3 UASC/Alternative Care/Family Tracing and Reunification modules</a:t>
            </a:r>
          </a:p>
          <a:p>
            <a:r>
              <a:rPr lang="en-US" i="1" dirty="0"/>
              <a:t>Does anyone have any questions or need clarification?</a:t>
            </a:r>
            <a:endParaRPr lang="en-BE" i="1" dirty="0"/>
          </a:p>
          <a:p>
            <a:r>
              <a:rPr lang="en-US" i="1" dirty="0"/>
              <a:t>In the next session we will close today’s module</a:t>
            </a:r>
            <a:endParaRPr lang="en-BE" i="1" dirty="0"/>
          </a:p>
        </p:txBody>
      </p:sp>
      <p:sp>
        <p:nvSpPr>
          <p:cNvPr id="6" name="Slide Image Placeholder 5">
            <a:extLst>
              <a:ext uri="{FF2B5EF4-FFF2-40B4-BE49-F238E27FC236}">
                <a16:creationId xmlns:a16="http://schemas.microsoft.com/office/drawing/2014/main" id="{75325C35-C3CA-B773-8675-3DE46AC68BD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4C928C5-F564-1131-8A17-8BF7E8C536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58</a:t>
            </a:fld>
            <a:endParaRPr lang="en-US" sz="1200" dirty="0">
              <a:latin typeface="+mn-lt"/>
            </a:endParaRPr>
          </a:p>
        </p:txBody>
      </p:sp>
    </p:spTree>
    <p:extLst>
      <p:ext uri="{BB962C8B-B14F-4D97-AF65-F5344CB8AC3E}">
        <p14:creationId xmlns:p14="http://schemas.microsoft.com/office/powerpoint/2010/main" val="233203267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7" name="Google Shape;857;p34:notes"/>
          <p:cNvSpPr txBox="1">
            <a:spLocks noGrp="1"/>
          </p:cNvSpPr>
          <p:nvPr>
            <p:ph type="body" idx="1"/>
          </p:nvPr>
        </p:nvSpPr>
        <p:spPr/>
        <p:txBody>
          <a:bodyPr/>
          <a:lstStyle/>
          <a:p>
            <a:pPr marL="0" indent="0">
              <a:buNone/>
            </a:pPr>
            <a:r>
              <a:rPr lang="en-GB" b="1" dirty="0"/>
              <a:t>SESSION 7 DURATION: 0h30</a:t>
            </a:r>
            <a:endParaRPr lang="en-GB" i="1" dirty="0"/>
          </a:p>
        </p:txBody>
      </p:sp>
      <p:sp>
        <p:nvSpPr>
          <p:cNvPr id="3" name="Slide Image Placeholder 2">
            <a:extLst>
              <a:ext uri="{FF2B5EF4-FFF2-40B4-BE49-F238E27FC236}">
                <a16:creationId xmlns:a16="http://schemas.microsoft.com/office/drawing/2014/main" id="{050B5FC0-C212-6E0F-F76E-FD44E4A0378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1E82F65-D272-B6C9-D227-1CFA52C444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59</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7" y="460375"/>
            <a:ext cx="6143625" cy="9211334"/>
          </a:xfrm>
        </p:spPr>
        <p:txBody>
          <a:bodyPr/>
          <a:lstStyle/>
          <a:p>
            <a:pPr lvl="0"/>
            <a:r>
              <a:rPr lang="en-US" b="1" dirty="0"/>
              <a:t>Mental health and psychosocial support needs</a:t>
            </a:r>
          </a:p>
          <a:p>
            <a:pPr marL="685800" lvl="1" indent="-228600">
              <a:buFont typeface="+mj-lt"/>
              <a:buAutoNum type="arabicPeriod"/>
            </a:pPr>
            <a:r>
              <a:rPr lang="en-US" dirty="0"/>
              <a:t>Basic services and security </a:t>
            </a:r>
          </a:p>
          <a:p>
            <a:pPr marL="685800" lvl="1" indent="-228600">
              <a:buFont typeface="+mj-lt"/>
              <a:buAutoNum type="arabicPeriod"/>
            </a:pPr>
            <a:r>
              <a:rPr lang="en-US" dirty="0"/>
              <a:t>Community and family support </a:t>
            </a:r>
          </a:p>
          <a:p>
            <a:pPr marL="685800" lvl="1" indent="-228600">
              <a:buFont typeface="+mj-lt"/>
              <a:buAutoNum type="arabicPeriod"/>
            </a:pPr>
            <a:r>
              <a:rPr lang="en-US" dirty="0"/>
              <a:t>Focused non-specialized support </a:t>
            </a:r>
          </a:p>
          <a:p>
            <a:pPr marL="685800" lvl="1" indent="-228600">
              <a:buFont typeface="+mj-lt"/>
              <a:buAutoNum type="arabicPeriod"/>
            </a:pPr>
            <a:r>
              <a:rPr lang="en-US" dirty="0"/>
              <a:t>Specialized support</a:t>
            </a:r>
          </a:p>
          <a:p>
            <a:pPr lvl="0"/>
            <a:r>
              <a:rPr lang="en-US" b="1" dirty="0"/>
              <a:t>Possible signs of distress</a:t>
            </a:r>
          </a:p>
          <a:p>
            <a:pPr lvl="1"/>
            <a:r>
              <a:rPr lang="en-US" dirty="0"/>
              <a:t>Eating or sleeping too much or too little</a:t>
            </a:r>
          </a:p>
          <a:p>
            <a:pPr lvl="1"/>
            <a:r>
              <a:rPr lang="en-US" dirty="0"/>
              <a:t>Pulling away from people and things (e.g., Playgroups and friends or things they used to like to do such as playing football)</a:t>
            </a:r>
          </a:p>
          <a:p>
            <a:pPr lvl="1"/>
            <a:r>
              <a:rPr lang="en-US" dirty="0"/>
              <a:t>Having low or no energy</a:t>
            </a:r>
          </a:p>
          <a:p>
            <a:pPr lvl="1"/>
            <a:r>
              <a:rPr lang="en-US" dirty="0"/>
              <a:t>Having unexplained aches and pains, such as constant stomach aches or headaches</a:t>
            </a:r>
          </a:p>
          <a:p>
            <a:pPr lvl="1"/>
            <a:r>
              <a:rPr lang="en-US" dirty="0"/>
              <a:t>Having difficulty concentrating</a:t>
            </a:r>
          </a:p>
          <a:p>
            <a:pPr lvl="1"/>
            <a:r>
              <a:rPr lang="en-US" dirty="0"/>
              <a:t>Feeling helpless or hopeless</a:t>
            </a:r>
          </a:p>
          <a:p>
            <a:pPr lvl="1"/>
            <a:r>
              <a:rPr lang="en-US" dirty="0"/>
              <a:t>Worrying a lot of the time</a:t>
            </a:r>
          </a:p>
          <a:p>
            <a:pPr lvl="1"/>
            <a:r>
              <a:rPr lang="en-US" dirty="0"/>
              <a:t>Feeling guilty but not sure why</a:t>
            </a:r>
          </a:p>
          <a:p>
            <a:pPr lvl="1"/>
            <a:r>
              <a:rPr lang="en-US" dirty="0"/>
              <a:t>Becoming disruptive or aggressive at home or in the classroom (e.g., Hitting other children or adults)</a:t>
            </a:r>
          </a:p>
          <a:p>
            <a:pPr lvl="1"/>
            <a:r>
              <a:rPr lang="en-US" dirty="0"/>
              <a:t>Having added conflict with peers or caregivers</a:t>
            </a:r>
          </a:p>
          <a:p>
            <a:pPr lvl="1"/>
            <a:r>
              <a:rPr lang="en-US" dirty="0"/>
              <a:t>Thinking of hurting or killing yourself or someone else</a:t>
            </a:r>
          </a:p>
          <a:p>
            <a:pPr lvl="1"/>
            <a:r>
              <a:rPr lang="en-US" dirty="0"/>
              <a:t>Having difficulty readjusting to home life</a:t>
            </a:r>
          </a:p>
          <a:p>
            <a:pPr lvl="1"/>
            <a:r>
              <a:rPr lang="en-US" dirty="0"/>
              <a:t>Experiment with high-risk behaviors (e.g., Drinking, smoking, or using drugs, including prescription medications.</a:t>
            </a:r>
          </a:p>
          <a:p>
            <a:pPr lvl="0"/>
            <a:r>
              <a:rPr lang="en-US" b="1" dirty="0"/>
              <a:t>MHPSS skills</a:t>
            </a:r>
          </a:p>
          <a:p>
            <a:pPr lvl="1"/>
            <a:r>
              <a:rPr lang="en-US" dirty="0"/>
              <a:t>Communication skills</a:t>
            </a:r>
          </a:p>
          <a:p>
            <a:pPr lvl="1"/>
            <a:r>
              <a:rPr lang="en-US" dirty="0"/>
              <a:t>Responding with empathy</a:t>
            </a:r>
          </a:p>
          <a:p>
            <a:pPr lvl="1"/>
            <a:r>
              <a:rPr lang="en-US" dirty="0"/>
              <a:t>Child-centered attitude</a:t>
            </a:r>
          </a:p>
          <a:p>
            <a:pPr lvl="1"/>
            <a:r>
              <a:rPr lang="en-US" dirty="0"/>
              <a:t>Support decision making</a:t>
            </a:r>
          </a:p>
          <a:p>
            <a:pPr lvl="1"/>
            <a:endParaRPr lang="en-US" dirty="0"/>
          </a:p>
        </p:txBody>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1985011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Guide participants to </a:t>
            </a:r>
            <a:r>
              <a:rPr lang="en-GB" b="1" dirty="0"/>
              <a:t>Workbook page 84: Immediate support checklist</a:t>
            </a:r>
          </a:p>
          <a:p>
            <a:r>
              <a:rPr lang="en-GB" dirty="0"/>
              <a:t>Present the slide </a:t>
            </a:r>
          </a:p>
          <a:p>
            <a:r>
              <a:rPr lang="en-GB" dirty="0"/>
              <a:t>A caseworker can use this checklist as a tool for responding to immediate needs:</a:t>
            </a:r>
          </a:p>
          <a:p>
            <a:pPr lvl="1"/>
            <a:r>
              <a:rPr lang="en-US" i="1" dirty="0"/>
              <a:t>Have you provided the child with psychological first aid and emotional support that is appropriate to their age, developmental stage, and situation?</a:t>
            </a:r>
          </a:p>
          <a:p>
            <a:pPr lvl="1"/>
            <a:r>
              <a:rPr lang="en-US" i="1" dirty="0"/>
              <a:t>Has the child accessed urgent physical, mental, and/or sexual and reproductive healthcare as needed?</a:t>
            </a:r>
          </a:p>
          <a:p>
            <a:pPr lvl="1"/>
            <a:r>
              <a:rPr lang="en-US" i="1" dirty="0"/>
              <a:t>Do you feel the child will be safe (i.e. not suffer further harm) until your next visit?</a:t>
            </a:r>
          </a:p>
          <a:p>
            <a:pPr lvl="1"/>
            <a:r>
              <a:rPr lang="en-US" i="1"/>
              <a:t>Have you established a safety plan with the child and (if applicable) their parent/caregiver/trusted adult that outlines who they will contact, how they will make contact and, if necessary, where they will go if the situation becomes unsafe?</a:t>
            </a:r>
            <a:endParaRPr lang="en-US" i="1">
              <a:cs typeface="Calibri"/>
            </a:endParaRPr>
          </a:p>
          <a:p>
            <a:pPr lvl="1"/>
            <a:r>
              <a:rPr lang="en-US" i="1" dirty="0"/>
              <a:t>Have you checked whether the child or (if applicable) their parent or caregiver requires any other information or for you to take any other actions?</a:t>
            </a:r>
            <a:endParaRPr lang="en-GB" i="1" dirty="0"/>
          </a:p>
          <a:p>
            <a:r>
              <a:rPr lang="en-US" i="1" dirty="0"/>
              <a:t>Does anyone have any questions or need clarification?</a:t>
            </a:r>
            <a:endParaRPr lang="en-BE" i="1" dirty="0"/>
          </a:p>
        </p:txBody>
      </p:sp>
      <p:sp>
        <p:nvSpPr>
          <p:cNvPr id="6" name="Slide Image Placeholder 5">
            <a:extLst>
              <a:ext uri="{FF2B5EF4-FFF2-40B4-BE49-F238E27FC236}">
                <a16:creationId xmlns:a16="http://schemas.microsoft.com/office/drawing/2014/main" id="{673EFCF8-58B9-A8A1-4408-63855D98023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E427858-0DE7-3377-1254-5DAEDDF4CB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60</a:t>
            </a:fld>
            <a:endParaRPr lang="en-US" sz="1200" dirty="0">
              <a:latin typeface="+mn-lt"/>
            </a:endParaRPr>
          </a:p>
        </p:txBody>
      </p:sp>
    </p:spTree>
    <p:extLst>
      <p:ext uri="{BB962C8B-B14F-4D97-AF65-F5344CB8AC3E}">
        <p14:creationId xmlns:p14="http://schemas.microsoft.com/office/powerpoint/2010/main" val="134426209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85: Learning objectives</a:t>
            </a:r>
          </a:p>
          <a:p>
            <a:r>
              <a:rPr lang="en-GB" sz="1100" i="1" dirty="0">
                <a:sym typeface="Arial"/>
              </a:rPr>
              <a:t>It’s important to take the time to review the learning objectives (</a:t>
            </a:r>
            <a:r>
              <a:rPr lang="en-GB" sz="1100" b="1" i="1" dirty="0">
                <a:sym typeface="Arial"/>
              </a:rPr>
              <a:t>Workbook page 71</a:t>
            </a:r>
            <a:r>
              <a:rPr lang="en-GB" sz="1100" i="1" dirty="0">
                <a:sym typeface="Arial"/>
              </a:rPr>
              <a:t>) and reflect on your achievements at the end of this training. </a:t>
            </a:r>
          </a:p>
          <a:p>
            <a:r>
              <a:rPr lang="en-GB" sz="1100" i="1" dirty="0">
                <a:sym typeface="Arial"/>
              </a:rPr>
              <a:t>Some learning objectives might require some more information, practice or support from the supervisor to be fully achieved.</a:t>
            </a: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85: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p:txBody>
      </p:sp>
      <p:sp>
        <p:nvSpPr>
          <p:cNvPr id="6" name="Slide Image Placeholder 5">
            <a:extLst>
              <a:ext uri="{FF2B5EF4-FFF2-40B4-BE49-F238E27FC236}">
                <a16:creationId xmlns:a16="http://schemas.microsoft.com/office/drawing/2014/main" id="{9AF232FF-5847-8D51-BB79-50D9426B38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D75543-B6E6-3986-9883-A7B89A8B8D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61</a:t>
            </a:fld>
            <a:endParaRPr lang="en-US" sz="1200" dirty="0">
              <a:latin typeface="+mn-lt"/>
            </a:endParaRPr>
          </a:p>
        </p:txBody>
      </p:sp>
    </p:spTree>
    <p:extLst>
      <p:ext uri="{BB962C8B-B14F-4D97-AF65-F5344CB8AC3E}">
        <p14:creationId xmlns:p14="http://schemas.microsoft.com/office/powerpoint/2010/main" val="28123468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Ask all participants to stand in two lines facing each other. The lines should be equal (or as close as possible to equal numbers of people in them)</a:t>
            </a:r>
            <a:endParaRPr lang="en-US" i="1" dirty="0"/>
          </a:p>
          <a:p>
            <a:r>
              <a:rPr lang="en-US" i="1" dirty="0"/>
              <a:t>Today we are doing an exercise that highlights our connection to each other. </a:t>
            </a:r>
          </a:p>
          <a:p>
            <a:r>
              <a:rPr lang="en-US" i="1" dirty="0"/>
              <a:t>We will take turns standing at the head of the line and telling the group something we felt was important to our experience today. </a:t>
            </a:r>
          </a:p>
          <a:p>
            <a:pPr lvl="1"/>
            <a:r>
              <a:rPr lang="en-US" i="1" dirty="0"/>
              <a:t>This might be how you’re feeling after the day. </a:t>
            </a:r>
          </a:p>
          <a:p>
            <a:pPr lvl="1"/>
            <a:r>
              <a:rPr lang="en-US" i="1" dirty="0"/>
              <a:t>It could be something you learned. </a:t>
            </a:r>
          </a:p>
          <a:p>
            <a:pPr lvl="1"/>
            <a:r>
              <a:rPr lang="en-US" i="1" dirty="0"/>
              <a:t>It might be a nice experience you had with a fellow participant. </a:t>
            </a:r>
          </a:p>
          <a:p>
            <a:pPr lvl="1"/>
            <a:r>
              <a:rPr lang="en-US" i="1" dirty="0"/>
              <a:t>It is your choice what you share. </a:t>
            </a:r>
          </a:p>
          <a:p>
            <a:r>
              <a:rPr lang="en-US" i="1" dirty="0"/>
              <a:t>After you have spoken, you will walk down the path created by the two lines </a:t>
            </a:r>
          </a:p>
          <a:p>
            <a:pPr lvl="1"/>
            <a:r>
              <a:rPr lang="en-US" i="1" dirty="0"/>
              <a:t>Everyone in those lines will hold out their hands to “high five” you. </a:t>
            </a:r>
          </a:p>
          <a:p>
            <a:pPr lvl="1"/>
            <a:r>
              <a:rPr lang="en-US" i="0" dirty="0"/>
              <a:t>If high fiving or touching hands is not appropriate, people in the line can hold their hands above their heads and shake them or snap fingers or some other appropriate motion. </a:t>
            </a:r>
          </a:p>
          <a:p>
            <a:r>
              <a:rPr lang="en-US" i="1" dirty="0"/>
              <a:t>When you reach the end of the path, you will join the opposite line from the one you started in. </a:t>
            </a:r>
          </a:p>
          <a:p>
            <a:r>
              <a:rPr lang="en-US" i="1" dirty="0"/>
              <a:t>We will continue this until everyone has gone. </a:t>
            </a:r>
          </a:p>
          <a:p>
            <a:pPr marL="0" indent="0">
              <a:buNone/>
            </a:pPr>
            <a:endParaRPr lang="en-US" dirty="0">
              <a:sym typeface="Arial"/>
            </a:endParaRPr>
          </a:p>
          <a:p>
            <a:pPr marL="0" indent="0">
              <a:buNone/>
            </a:pPr>
            <a:r>
              <a:rPr lang="en-US" b="1" dirty="0">
                <a:sym typeface="Arial"/>
              </a:rPr>
              <a:t>SELF-CARE EXERCISE (</a:t>
            </a:r>
            <a:r>
              <a:rPr lang="en-US" b="1" dirty="0"/>
              <a:t>With this I check out, 10 minutes)</a:t>
            </a:r>
          </a:p>
          <a:p>
            <a:r>
              <a:rPr lang="en-US" dirty="0"/>
              <a:t>Demonstrate by going first. </a:t>
            </a:r>
          </a:p>
          <a:p>
            <a:r>
              <a:rPr lang="en-US" dirty="0"/>
              <a:t>Ensure everyone who wants to share does and that everyone has a chance to walk through the line of people. </a:t>
            </a:r>
          </a:p>
          <a:p>
            <a:r>
              <a:rPr lang="en-US" dirty="0"/>
              <a:t>Thank participants for their participation in this activity and the day</a:t>
            </a:r>
            <a:endParaRPr lang="en-US" dirty="0">
              <a:sym typeface="Arial"/>
            </a:endParaRPr>
          </a:p>
        </p:txBody>
      </p:sp>
      <p:sp>
        <p:nvSpPr>
          <p:cNvPr id="3" name="Slide Image Placeholder 2">
            <a:extLst>
              <a:ext uri="{FF2B5EF4-FFF2-40B4-BE49-F238E27FC236}">
                <a16:creationId xmlns:a16="http://schemas.microsoft.com/office/drawing/2014/main" id="{CB3789E2-22B5-C611-5CDD-005EB73CB20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ECCFA54-AAC0-00FB-B182-A6DBE8E9975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62</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n-US" b="1" dirty="0"/>
              <a:t>EXPLANATION</a:t>
            </a:r>
          </a:p>
          <a:p>
            <a:r>
              <a:rPr lang="en-GB" dirty="0"/>
              <a:t>Present the slide</a:t>
            </a:r>
          </a:p>
          <a:p>
            <a:r>
              <a:rPr lang="en-GB" i="1" dirty="0"/>
              <a:t>You can find the learning objectives on </a:t>
            </a:r>
            <a:r>
              <a:rPr lang="en-GB" b="1" i="1" dirty="0"/>
              <a:t>Workbook page 71: Learning objectives</a:t>
            </a:r>
            <a:endParaRPr lang="en-BE" b="1" i="1" dirty="0"/>
          </a:p>
          <a:p>
            <a:r>
              <a:rPr lang="en-US" i="1" dirty="0"/>
              <a:t>Does anyone have any questions or need clarification?</a:t>
            </a:r>
            <a:endParaRPr lang="en-BE" i="1" dirty="0"/>
          </a:p>
          <a:p>
            <a:endParaRPr lang="en-US" dirty="0"/>
          </a:p>
          <a:p>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F847226D-91C5-B6A4-E95F-88AB3E3CB14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EF192F2-6C4D-89DB-3452-6CDB4781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DURATION: 0h30</a:t>
            </a:r>
            <a:endParaRPr lang="en-GB" i="1" dirty="0"/>
          </a:p>
          <a:p>
            <a:pPr marL="0" indent="0">
              <a:buNone/>
            </a:pPr>
            <a:r>
              <a:rPr lang="en-GB" i="1" dirty="0"/>
              <a:t>______________________________________________________________________________</a:t>
            </a:r>
          </a:p>
          <a:p>
            <a:pPr marL="0" indent="0">
              <a:buNone/>
            </a:pPr>
            <a:endParaRPr lang="en-GB" i="1" dirty="0"/>
          </a:p>
          <a:p>
            <a:pPr marL="0" indent="0">
              <a:buNone/>
            </a:pPr>
            <a:r>
              <a:rPr lang="en-GB" b="1" dirty="0"/>
              <a:t>EXPLANATION</a:t>
            </a:r>
          </a:p>
          <a:p>
            <a:r>
              <a:rPr lang="en-GB" i="1" dirty="0"/>
              <a:t>We will start with a session on what urgent needs a caseworker can and should respond to immediately.</a:t>
            </a:r>
            <a:endParaRPr lang="en-BE" i="1" dirty="0"/>
          </a:p>
        </p:txBody>
      </p:sp>
      <p:sp>
        <p:nvSpPr>
          <p:cNvPr id="6" name="Slide Image Placeholder 5">
            <a:extLst>
              <a:ext uri="{FF2B5EF4-FFF2-40B4-BE49-F238E27FC236}">
                <a16:creationId xmlns:a16="http://schemas.microsoft.com/office/drawing/2014/main" id="{3E87B63B-9E74-C7A5-9FC6-02CD9EBD48B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2E4CD43-C614-55D0-6CFD-DC5369347F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extLst>
      <p:ext uri="{BB962C8B-B14F-4D97-AF65-F5344CB8AC3E}">
        <p14:creationId xmlns:p14="http://schemas.microsoft.com/office/powerpoint/2010/main" val="2751778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We will do an exercise to define immediate needs in pairs.</a:t>
            </a:r>
          </a:p>
          <a:p>
            <a:r>
              <a:rPr lang="en-GB" dirty="0"/>
              <a:t>Divide the participants into partners</a:t>
            </a:r>
          </a:p>
          <a:p>
            <a:r>
              <a:rPr lang="en-GB" dirty="0"/>
              <a:t>Guide participants to </a:t>
            </a:r>
            <a:r>
              <a:rPr lang="en-GB" b="1" dirty="0"/>
              <a:t>Workbook page 72: Overview of urgent needs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A child can have different urgent needs that require an immediate response.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With your partner, discuss and list different immediate needs of a child</a:t>
            </a:r>
            <a:endParaRPr lang="en-GB" b="1" dirty="0"/>
          </a:p>
          <a:p>
            <a:pPr marL="0" indent="0">
              <a:buNone/>
            </a:pPr>
            <a:endParaRPr lang="en-GB" dirty="0"/>
          </a:p>
          <a:p>
            <a:pPr marL="0" indent="0">
              <a:buNone/>
            </a:pPr>
            <a:r>
              <a:rPr lang="en-GB" b="1"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 (5 minutes)</a:t>
            </a:r>
            <a:endParaRPr lang="en-GB" dirty="0"/>
          </a:p>
          <a:p>
            <a:r>
              <a:rPr lang="en-GB" dirty="0"/>
              <a:t>Ask for volunteers to share what they defined as immediate needs.</a:t>
            </a:r>
          </a:p>
          <a:p>
            <a:r>
              <a:rPr lang="en-GB" dirty="0"/>
              <a:t>Guide a short discussion</a:t>
            </a:r>
          </a:p>
          <a:p>
            <a:r>
              <a:rPr lang="en-GB" dirty="0"/>
              <a:t>Summarize the responses using the next slide as a guide</a:t>
            </a:r>
          </a:p>
        </p:txBody>
      </p:sp>
      <p:sp>
        <p:nvSpPr>
          <p:cNvPr id="6" name="Slide Image Placeholder 5">
            <a:extLst>
              <a:ext uri="{FF2B5EF4-FFF2-40B4-BE49-F238E27FC236}">
                <a16:creationId xmlns:a16="http://schemas.microsoft.com/office/drawing/2014/main" id="{B1AC1CC1-060B-E5C2-3F91-01D81313AC2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75606C8-BF48-BB13-DEB4-3590976652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115535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C3EBE-9C1F-2197-254F-B0510132F7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338A9618-6397-4FE1-52D9-E0F7B521E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0205DE64-8A4B-A1D2-9A2D-BB3E1F969BFD}"/>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CA9A10AA-9681-6DF4-8F9D-60307DFC321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3B72961-796C-63D4-FD17-97504CD8035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6667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99C7-E70E-51B4-738C-16DCFEBF362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20B7E61C-070E-2EDD-1F2A-B466FBCF87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E8BD88C-BCFB-2DEF-211E-266602487121}"/>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C8A34CC2-1EA2-CFB9-F843-1016EE05FC1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D969FC8-588D-2E6B-36B7-484BDADF80B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9356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A17F02-98CB-6545-8C07-FB6ABBCFD7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CC8B91E-1F89-2644-01E1-EDBF0C78E8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CC9E6FA1-9C62-5E8B-B4B7-F27E2B38D777}"/>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FFD1C4AE-B9A9-35DC-226A-0B329DA7EB1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C64923C-1C93-EF73-6866-4E3EE26CA2E5}"/>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574465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4008159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1000030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5: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Immediate Support</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4">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687242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C77A0-0660-D84F-E1BF-5676620FDC98}"/>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C141307F-8AC0-0088-7E58-7B7770AD69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A44DA64-5904-42F7-A5E7-E7769C2FA788}"/>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4A6FD5A6-E635-0624-E48D-9A12F3634D9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CF1B080-F79B-ADD0-DA10-40CD8353729C}"/>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61360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1256D-C54C-0884-4D4D-57206FB938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EA27E2A8-14A5-B2B3-F36A-1175821A96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2825B7-AD0A-5209-F780-F45141C453B1}"/>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2B99CFE6-5DA3-0BAA-C02D-9073609B463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742E7E9-3BAB-750E-8954-F09E7D06AE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804906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87F0E-7FCB-6595-A502-E5485931147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E5AFBFE-6AF4-BC7E-CBC5-F5EA301889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15BD7FD-B5FD-492D-C338-0CC2FE1CDD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96E7B1C1-78A7-44A6-D748-90362436D2EA}"/>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6" name="Footer Placeholder 5">
            <a:extLst>
              <a:ext uri="{FF2B5EF4-FFF2-40B4-BE49-F238E27FC236}">
                <a16:creationId xmlns:a16="http://schemas.microsoft.com/office/drawing/2014/main" id="{26239D47-8EEA-76BE-C353-E6D33A3E533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292A2EC-DAE8-B16B-3059-2B9F4CA13760}"/>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4280423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5432-51B1-B6A4-3099-B7E3B0CE87E9}"/>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7DDB39C6-2B84-937A-CF6A-FB3C4832A0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A81657-E598-1A3B-6C5D-5451D7C023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FB3A1806-5E23-B7BF-326B-399A214A9A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4C6EDB-5EB1-6F4E-58AA-0469D0E5D6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C2C0347-0A8B-BCBD-0AB6-C87F64874EF1}"/>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8" name="Footer Placeholder 7">
            <a:extLst>
              <a:ext uri="{FF2B5EF4-FFF2-40B4-BE49-F238E27FC236}">
                <a16:creationId xmlns:a16="http://schemas.microsoft.com/office/drawing/2014/main" id="{E66B817C-3B3C-787B-3AA8-BA014538804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DBF50E97-D396-B854-3F52-998E76B48447}"/>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265653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A8A85-0B28-D505-8545-A55CD6DC9A9E}"/>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53AE18E6-EA88-79FC-D66C-6B81E487AC37}"/>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4" name="Footer Placeholder 3">
            <a:extLst>
              <a:ext uri="{FF2B5EF4-FFF2-40B4-BE49-F238E27FC236}">
                <a16:creationId xmlns:a16="http://schemas.microsoft.com/office/drawing/2014/main" id="{B1541F81-3BBF-83F5-ACD8-AE83498FFA0D}"/>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84C42C4-A452-1C1A-0AF6-DEE79AAA23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620170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E56B9-7616-939C-C50D-A5F6D7B26853}"/>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3" name="Footer Placeholder 2">
            <a:extLst>
              <a:ext uri="{FF2B5EF4-FFF2-40B4-BE49-F238E27FC236}">
                <a16:creationId xmlns:a16="http://schemas.microsoft.com/office/drawing/2014/main" id="{A85D0FEE-605E-B5E2-56D0-862F1F4E0F70}"/>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07E26044-21FE-9E59-0D5A-AD238E7EB05A}"/>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5885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8044-5EBF-09FB-3E80-45B701B6F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E893B85C-6F55-1FFF-BB61-6B3878B060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3BDAF51F-0512-C9A5-7F25-29CD27D11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92E10-A256-EF68-8C7C-178F5BDF4390}"/>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6" name="Footer Placeholder 5">
            <a:extLst>
              <a:ext uri="{FF2B5EF4-FFF2-40B4-BE49-F238E27FC236}">
                <a16:creationId xmlns:a16="http://schemas.microsoft.com/office/drawing/2014/main" id="{2FF45148-FD73-B26A-22BB-8E0E34136AA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4E515FE-6583-3BE2-89BD-A734DA1C835E}"/>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36561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4FA78-4122-B705-9D96-371F6A117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5E5271D-588C-3CBD-2345-4AD52013EA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3FF1AB99-F411-ACBA-8FA7-16ED5D1921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367D02-62D0-D930-44A5-C5749A17558D}"/>
              </a:ext>
            </a:extLst>
          </p:cNvPr>
          <p:cNvSpPr>
            <a:spLocks noGrp="1"/>
          </p:cNvSpPr>
          <p:nvPr>
            <p:ph type="dt" sz="half" idx="10"/>
          </p:nvPr>
        </p:nvSpPr>
        <p:spPr/>
        <p:txBody>
          <a:bodyPr/>
          <a:lstStyle/>
          <a:p>
            <a:fld id="{D4746D0E-0360-4A2E-AB9B-057A95332299}" type="datetimeFigureOut">
              <a:rPr lang="en-BE" smtClean="0"/>
              <a:t>31/03/2023</a:t>
            </a:fld>
            <a:endParaRPr lang="en-BE"/>
          </a:p>
        </p:txBody>
      </p:sp>
      <p:sp>
        <p:nvSpPr>
          <p:cNvPr id="6" name="Footer Placeholder 5">
            <a:extLst>
              <a:ext uri="{FF2B5EF4-FFF2-40B4-BE49-F238E27FC236}">
                <a16:creationId xmlns:a16="http://schemas.microsoft.com/office/drawing/2014/main" id="{3256600D-4FF9-7B17-1531-ECE2DD17F04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C2F6288-4DE0-C368-369D-F52F56EAF6D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378355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5DB5DB-877A-708B-28C9-142394124A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480A2171-B6E6-8EB0-74E2-45BD47BA3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CE8A6C4-9D34-7B6A-F583-9CD0C30DD0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46D0E-0360-4A2E-AB9B-057A95332299}" type="datetimeFigureOut">
              <a:rPr lang="en-BE" smtClean="0"/>
              <a:t>31/03/2023</a:t>
            </a:fld>
            <a:endParaRPr lang="en-BE"/>
          </a:p>
        </p:txBody>
      </p:sp>
      <p:sp>
        <p:nvSpPr>
          <p:cNvPr id="5" name="Footer Placeholder 4">
            <a:extLst>
              <a:ext uri="{FF2B5EF4-FFF2-40B4-BE49-F238E27FC236}">
                <a16:creationId xmlns:a16="http://schemas.microsoft.com/office/drawing/2014/main" id="{479E42A3-7E7B-F781-49F3-2783F4DC5C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F1BB2A89-DA81-5458-3834-1823DFACB3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F95EB-1C89-4169-BA73-088B57E50590}" type="slidenum">
              <a:rPr lang="en-BE" smtClean="0"/>
              <a:t>‹#›</a:t>
            </a:fld>
            <a:endParaRPr lang="en-BE"/>
          </a:p>
        </p:txBody>
      </p:sp>
    </p:spTree>
    <p:extLst>
      <p:ext uri="{BB962C8B-B14F-4D97-AF65-F5344CB8AC3E}">
        <p14:creationId xmlns:p14="http://schemas.microsoft.com/office/powerpoint/2010/main" val="369329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1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5.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37.xml"/><Relationship Id="rId1" Type="http://schemas.openxmlformats.org/officeDocument/2006/relationships/slideLayout" Target="../slideLayouts/slideLayout1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5.xml"/><Relationship Id="rId1" Type="http://schemas.openxmlformats.org/officeDocument/2006/relationships/slideLayout" Target="../slideLayouts/slideLayout14.xml"/><Relationship Id="rId4" Type="http://schemas.openxmlformats.org/officeDocument/2006/relationships/image" Target="../media/image30.sv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7.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32.sv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14.xml"/><Relationship Id="rId4" Type="http://schemas.openxmlformats.org/officeDocument/2006/relationships/image" Target="../media/image34.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52.xml"/><Relationship Id="rId1" Type="http://schemas.openxmlformats.org/officeDocument/2006/relationships/slideLayout" Target="../slideLayouts/slideLayout14.xml"/><Relationship Id="rId4" Type="http://schemas.openxmlformats.org/officeDocument/2006/relationships/image" Target="../media/image37.sv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56.xml"/><Relationship Id="rId1" Type="http://schemas.openxmlformats.org/officeDocument/2006/relationships/slideLayout" Target="../slideLayouts/slideLayout1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39.sv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4EB8EDB-F9AC-3DB0-E242-B5DC6D2FD463}"/>
              </a:ext>
            </a:extLst>
          </p:cNvPr>
          <p:cNvSpPr txBox="1"/>
          <p:nvPr/>
        </p:nvSpPr>
        <p:spPr>
          <a:xfrm>
            <a:off x="851850" y="1347228"/>
            <a:ext cx="5140411" cy="2616101"/>
          </a:xfrm>
          <a:prstGeom prst="rect">
            <a:avLst/>
          </a:prstGeom>
          <a:noFill/>
        </p:spPr>
        <p:txBody>
          <a:bodyPr wrap="square" rtlCol="0">
            <a:spAutoFit/>
          </a:bodyPr>
          <a:lstStyle/>
          <a:p>
            <a:r>
              <a:rPr lang="en-CA" sz="5400" b="1" dirty="0">
                <a:solidFill>
                  <a:schemeClr val="accent4">
                    <a:lumMod val="75000"/>
                  </a:schemeClr>
                </a:solidFill>
                <a:latin typeface="Garamond" panose="02020404030301010803" pitchFamily="18" charset="0"/>
              </a:rPr>
              <a:t>Immediate Support</a:t>
            </a:r>
          </a:p>
          <a:p>
            <a:endParaRPr lang="en-CA" sz="2800" b="1" spc="300" dirty="0">
              <a:solidFill>
                <a:schemeClr val="accent4">
                  <a:lumMod val="75000"/>
                </a:schemeClr>
              </a:solidFill>
              <a:latin typeface="Garamond" panose="02020404030301010803" pitchFamily="18" charset="0"/>
            </a:endParaRPr>
          </a:p>
          <a:p>
            <a:r>
              <a:rPr lang="en-CA" sz="2800" b="1" spc="300" dirty="0">
                <a:solidFill>
                  <a:schemeClr val="accent4">
                    <a:lumMod val="75000"/>
                  </a:schemeClr>
                </a:solidFill>
                <a:latin typeface="Garamond" panose="02020404030301010803" pitchFamily="18" charset="0"/>
              </a:rPr>
              <a:t>LEVEL 1 MODULE 5</a:t>
            </a:r>
          </a:p>
        </p:txBody>
      </p:sp>
      <p:pic>
        <p:nvPicPr>
          <p:cNvPr id="20" name="Picture 19" descr="Logo&#10;&#10;Description automatically generated">
            <a:extLst>
              <a:ext uri="{FF2B5EF4-FFF2-40B4-BE49-F238E27FC236}">
                <a16:creationId xmlns:a16="http://schemas.microsoft.com/office/drawing/2014/main" id="{65BA390B-EF0E-B060-8396-F185B2035A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21" name="Picture 20" descr="Text&#10;&#10;Description automatically generated">
            <a:extLst>
              <a:ext uri="{FF2B5EF4-FFF2-40B4-BE49-F238E27FC236}">
                <a16:creationId xmlns:a16="http://schemas.microsoft.com/office/drawing/2014/main" id="{47D23D5D-150E-B96C-B06E-2075646897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grpSp>
        <p:nvGrpSpPr>
          <p:cNvPr id="2" name="Group 1">
            <a:extLst>
              <a:ext uri="{FF2B5EF4-FFF2-40B4-BE49-F238E27FC236}">
                <a16:creationId xmlns:a16="http://schemas.microsoft.com/office/drawing/2014/main" id="{5227E779-2832-7301-8EE3-967BE2E098BA}"/>
              </a:ext>
            </a:extLst>
          </p:cNvPr>
          <p:cNvGrpSpPr/>
          <p:nvPr/>
        </p:nvGrpSpPr>
        <p:grpSpPr>
          <a:xfrm>
            <a:off x="6596435" y="1550461"/>
            <a:ext cx="4536237" cy="3910539"/>
            <a:chOff x="3953025" y="4853556"/>
            <a:chExt cx="860835" cy="742097"/>
          </a:xfrm>
        </p:grpSpPr>
        <p:sp>
          <p:nvSpPr>
            <p:cNvPr id="4" name="Hexagon 3">
              <a:extLst>
                <a:ext uri="{FF2B5EF4-FFF2-40B4-BE49-F238E27FC236}">
                  <a16:creationId xmlns:a16="http://schemas.microsoft.com/office/drawing/2014/main" id="{FDE4AFF1-CAC0-AB58-77F7-019852F6FA40}"/>
                </a:ext>
              </a:extLst>
            </p:cNvPr>
            <p:cNvSpPr/>
            <p:nvPr/>
          </p:nvSpPr>
          <p:spPr>
            <a:xfrm rot="1782986">
              <a:off x="3953025" y="4853556"/>
              <a:ext cx="860835" cy="742097"/>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5" name="Group 4">
              <a:extLst>
                <a:ext uri="{FF2B5EF4-FFF2-40B4-BE49-F238E27FC236}">
                  <a16:creationId xmlns:a16="http://schemas.microsoft.com/office/drawing/2014/main" id="{129D60A3-940B-40CD-A1BD-ACFFB276A41B}"/>
                </a:ext>
              </a:extLst>
            </p:cNvPr>
            <p:cNvGrpSpPr/>
            <p:nvPr/>
          </p:nvGrpSpPr>
          <p:grpSpPr>
            <a:xfrm>
              <a:off x="4220634" y="5014501"/>
              <a:ext cx="341184" cy="434073"/>
              <a:chOff x="6583595" y="3385093"/>
              <a:chExt cx="936987" cy="1192085"/>
            </a:xfrm>
          </p:grpSpPr>
          <p:grpSp>
            <p:nvGrpSpPr>
              <p:cNvPr id="8" name="Group 7">
                <a:extLst>
                  <a:ext uri="{FF2B5EF4-FFF2-40B4-BE49-F238E27FC236}">
                    <a16:creationId xmlns:a16="http://schemas.microsoft.com/office/drawing/2014/main" id="{4CE9111E-A729-5386-5F97-65C21F22E1A5}"/>
                  </a:ext>
                </a:extLst>
              </p:cNvPr>
              <p:cNvGrpSpPr/>
              <p:nvPr/>
            </p:nvGrpSpPr>
            <p:grpSpPr>
              <a:xfrm>
                <a:off x="6583595" y="3385093"/>
                <a:ext cx="936987" cy="1121072"/>
                <a:chOff x="2780231" y="3039417"/>
                <a:chExt cx="1162307" cy="1390660"/>
              </a:xfrm>
            </p:grpSpPr>
            <p:sp>
              <p:nvSpPr>
                <p:cNvPr id="10" name="Rectangle 9">
                  <a:extLst>
                    <a:ext uri="{FF2B5EF4-FFF2-40B4-BE49-F238E27FC236}">
                      <a16:creationId xmlns:a16="http://schemas.microsoft.com/office/drawing/2014/main" id="{67CA675F-173A-9B10-F959-129ECF44128E}"/>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1" name="Flowchart: Stored Data 10">
                  <a:extLst>
                    <a:ext uri="{FF2B5EF4-FFF2-40B4-BE49-F238E27FC236}">
                      <a16:creationId xmlns:a16="http://schemas.microsoft.com/office/drawing/2014/main" id="{965645CF-86CD-F0EF-E287-583CD7BB32D8}"/>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2" name="Flowchart: Stored Data 11">
                  <a:extLst>
                    <a:ext uri="{FF2B5EF4-FFF2-40B4-BE49-F238E27FC236}">
                      <a16:creationId xmlns:a16="http://schemas.microsoft.com/office/drawing/2014/main" id="{D245DBD3-E100-7084-99BC-DD53B2E6027B}"/>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3" name="Rectangle 12">
                  <a:extLst>
                    <a:ext uri="{FF2B5EF4-FFF2-40B4-BE49-F238E27FC236}">
                      <a16:creationId xmlns:a16="http://schemas.microsoft.com/office/drawing/2014/main" id="{7673AC98-C62C-2237-AA2A-419FC74842C5}"/>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4" name="Isosceles Triangle 13">
                  <a:extLst>
                    <a:ext uri="{FF2B5EF4-FFF2-40B4-BE49-F238E27FC236}">
                      <a16:creationId xmlns:a16="http://schemas.microsoft.com/office/drawing/2014/main" id="{CA00D260-3AB2-703F-0B58-B4CA515ED2BB}"/>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
            <p:nvSpPr>
              <p:cNvPr id="9" name="Plus Sign 8">
                <a:extLst>
                  <a:ext uri="{FF2B5EF4-FFF2-40B4-BE49-F238E27FC236}">
                    <a16:creationId xmlns:a16="http://schemas.microsoft.com/office/drawing/2014/main" id="{07ED928F-88E6-A0E4-053D-B4C6638BD3DE}"/>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r>
              <a:rPr lang="en-GB" dirty="0"/>
              <a:t>Immediate needs of a child</a:t>
            </a:r>
            <a:endParaRPr lang="en-BE" dirty="0"/>
          </a:p>
        </p:txBody>
      </p:sp>
      <p:graphicFrame>
        <p:nvGraphicFramePr>
          <p:cNvPr id="11" name="Diagram 10">
            <a:extLst>
              <a:ext uri="{FF2B5EF4-FFF2-40B4-BE49-F238E27FC236}">
                <a16:creationId xmlns:a16="http://schemas.microsoft.com/office/drawing/2014/main" id="{755CFA17-2CDA-DBB1-A078-02B4CA9D7477}"/>
              </a:ext>
            </a:extLst>
          </p:cNvPr>
          <p:cNvGraphicFramePr/>
          <p:nvPr>
            <p:extLst>
              <p:ext uri="{D42A27DB-BD31-4B8C-83A1-F6EECF244321}">
                <p14:modId xmlns:p14="http://schemas.microsoft.com/office/powerpoint/2010/main" val="1378001526"/>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1">
            <a:extLst>
              <a:ext uri="{FF2B5EF4-FFF2-40B4-BE49-F238E27FC236}">
                <a16:creationId xmlns:a16="http://schemas.microsoft.com/office/drawing/2014/main" id="{56B7C3F2-3D22-B1EA-3993-17035E32B4E2}"/>
              </a:ext>
            </a:extLst>
          </p:cNvPr>
          <p:cNvGrpSpPr/>
          <p:nvPr/>
        </p:nvGrpSpPr>
        <p:grpSpPr>
          <a:xfrm>
            <a:off x="5716678" y="3272916"/>
            <a:ext cx="643719" cy="1490140"/>
            <a:chOff x="8155842" y="2175314"/>
            <a:chExt cx="1334607" cy="3089473"/>
          </a:xfrm>
          <a:solidFill>
            <a:schemeClr val="accent4">
              <a:lumMod val="75000"/>
            </a:schemeClr>
          </a:solidFill>
        </p:grpSpPr>
        <p:sp>
          <p:nvSpPr>
            <p:cNvPr id="4" name="Round Same Side Corner Rectangle 3">
              <a:extLst>
                <a:ext uri="{FF2B5EF4-FFF2-40B4-BE49-F238E27FC236}">
                  <a16:creationId xmlns:a16="http://schemas.microsoft.com/office/drawing/2014/main" id="{73E0F7C3-805C-FFA8-E86B-75AFFA250A0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E3CD0EC2-58D1-9ECB-CDA9-21C2CADF0CE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39275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ectangle 116">
            <a:extLst>
              <a:ext uri="{FF2B5EF4-FFF2-40B4-BE49-F238E27FC236}">
                <a16:creationId xmlns:a16="http://schemas.microsoft.com/office/drawing/2014/main" id="{97AD229C-22AA-7098-BDC1-264288E23B6D}"/>
              </a:ext>
            </a:extLst>
          </p:cNvPr>
          <p:cNvSpPr/>
          <p:nvPr/>
        </p:nvSpPr>
        <p:spPr>
          <a:xfrm>
            <a:off x="6230439" y="3982231"/>
            <a:ext cx="5549183" cy="920516"/>
          </a:xfrm>
          <a:prstGeom prst="rect">
            <a:avLst/>
          </a:prstGeom>
          <a:solidFill>
            <a:schemeClr val="accent6">
              <a:lumMod val="20000"/>
              <a:lumOff val="80000"/>
            </a:schemeClr>
          </a:solidFill>
          <a:ln w="38100">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endParaRPr lang="en-US" sz="1400" dirty="0">
              <a:solidFill>
                <a:schemeClr val="tx1"/>
              </a:solidFill>
              <a:latin typeface="Arial" panose="020B0604020202020204" pitchFamily="34" charset="0"/>
              <a:cs typeface="Arial" panose="020B0604020202020204" pitchFamily="34" charset="0"/>
            </a:endParaRPr>
          </a:p>
        </p:txBody>
      </p:sp>
      <p:sp>
        <p:nvSpPr>
          <p:cNvPr id="119" name="Oval 118">
            <a:extLst>
              <a:ext uri="{FF2B5EF4-FFF2-40B4-BE49-F238E27FC236}">
                <a16:creationId xmlns:a16="http://schemas.microsoft.com/office/drawing/2014/main" id="{3C4B4A31-624D-C842-7C5E-A7F16F9D22EC}"/>
              </a:ext>
            </a:extLst>
          </p:cNvPr>
          <p:cNvSpPr/>
          <p:nvPr/>
        </p:nvSpPr>
        <p:spPr>
          <a:xfrm>
            <a:off x="6834086" y="3706748"/>
            <a:ext cx="1430561" cy="1401199"/>
          </a:xfrm>
          <a:prstGeom prst="ellipse">
            <a:avLst/>
          </a:prstGeom>
          <a:solidFill>
            <a:schemeClr val="accent6">
              <a:lumMod val="20000"/>
              <a:lumOff val="80000"/>
            </a:schemeClr>
          </a:solidFill>
          <a:ln w="38100">
            <a:solidFill>
              <a:schemeClr val="accent6">
                <a:lumMod val="60000"/>
                <a:lumOff val="40000"/>
              </a:schemeClr>
            </a:solidFill>
            <a:prstDash val="dash"/>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9" name="Rectangle 98">
            <a:extLst>
              <a:ext uri="{FF2B5EF4-FFF2-40B4-BE49-F238E27FC236}">
                <a16:creationId xmlns:a16="http://schemas.microsoft.com/office/drawing/2014/main" id="{791B9B94-2A7D-53BC-E211-70D18484A245}"/>
              </a:ext>
            </a:extLst>
          </p:cNvPr>
          <p:cNvSpPr/>
          <p:nvPr/>
        </p:nvSpPr>
        <p:spPr>
          <a:xfrm>
            <a:off x="445758" y="3982231"/>
            <a:ext cx="5549183" cy="920516"/>
          </a:xfrm>
          <a:prstGeom prst="rect">
            <a:avLst/>
          </a:prstGeom>
          <a:solidFill>
            <a:schemeClr val="accent4">
              <a:lumMod val="40000"/>
              <a:lumOff val="6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r>
              <a:rPr lang="en-CA" sz="1400" dirty="0">
                <a:solidFill>
                  <a:schemeClr val="tx1"/>
                </a:solidFill>
                <a:latin typeface="Arial" panose="020B0604020202020204" pitchFamily="34" charset="0"/>
                <a:cs typeface="Arial" panose="020B0604020202020204" pitchFamily="34" charset="0"/>
              </a:rPr>
              <a:t>Food, water, clothing, </a:t>
            </a:r>
          </a:p>
          <a:p>
            <a:pPr lvl="5"/>
            <a:r>
              <a:rPr lang="en-CA" sz="1400" dirty="0">
                <a:solidFill>
                  <a:schemeClr val="tx1"/>
                </a:solidFill>
                <a:latin typeface="Arial" panose="020B0604020202020204" pitchFamily="34" charset="0"/>
                <a:cs typeface="Arial" panose="020B0604020202020204" pitchFamily="34" charset="0"/>
              </a:rPr>
              <a:t>shelter/housing, sleep/rest</a:t>
            </a:r>
            <a:endParaRPr lang="en-US" sz="1400" dirty="0">
              <a:solidFill>
                <a:schemeClr val="tx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lstStyle/>
          <a:p>
            <a:r>
              <a:rPr lang="en-GB" dirty="0"/>
              <a:t>Crosscutting: basic needs</a:t>
            </a:r>
            <a:endParaRPr lang="en-BE" dirty="0"/>
          </a:p>
        </p:txBody>
      </p:sp>
      <p:cxnSp>
        <p:nvCxnSpPr>
          <p:cNvPr id="59" name="Straight Connector 58">
            <a:extLst>
              <a:ext uri="{FF2B5EF4-FFF2-40B4-BE49-F238E27FC236}">
                <a16:creationId xmlns:a16="http://schemas.microsoft.com/office/drawing/2014/main" id="{1FEEFAC9-63C2-7A63-D643-7DAD03528B84}"/>
              </a:ext>
            </a:extLst>
          </p:cNvPr>
          <p:cNvCxnSpPr/>
          <p:nvPr/>
        </p:nvCxnSpPr>
        <p:spPr>
          <a:xfrm>
            <a:off x="6903374" y="3240619"/>
            <a:ext cx="0" cy="1396031"/>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7AB8899-6FF8-79AA-7DB4-872EFE2A342D}"/>
              </a:ext>
            </a:extLst>
          </p:cNvPr>
          <p:cNvCxnSpPr>
            <a:cxnSpLocks/>
          </p:cNvCxnSpPr>
          <p:nvPr/>
        </p:nvCxnSpPr>
        <p:spPr>
          <a:xfrm>
            <a:off x="7160549" y="3938634"/>
            <a:ext cx="0" cy="54973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2C5BCEC-E745-D1A6-2B51-FB2CD593F8F3}"/>
              </a:ext>
            </a:extLst>
          </p:cNvPr>
          <p:cNvCxnSpPr>
            <a:cxnSpLocks/>
          </p:cNvCxnSpPr>
          <p:nvPr/>
        </p:nvCxnSpPr>
        <p:spPr>
          <a:xfrm>
            <a:off x="8361959" y="1816242"/>
            <a:ext cx="0" cy="612063"/>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3B02B6C-ADC3-E74B-E6F1-921FB56DF118}"/>
              </a:ext>
            </a:extLst>
          </p:cNvPr>
          <p:cNvCxnSpPr>
            <a:cxnSpLocks/>
          </p:cNvCxnSpPr>
          <p:nvPr/>
        </p:nvCxnSpPr>
        <p:spPr>
          <a:xfrm>
            <a:off x="8647710" y="1667956"/>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92C1297-8A77-B09B-8F45-273AB954FB71}"/>
              </a:ext>
            </a:extLst>
          </p:cNvPr>
          <p:cNvCxnSpPr>
            <a:cxnSpLocks/>
          </p:cNvCxnSpPr>
          <p:nvPr/>
        </p:nvCxnSpPr>
        <p:spPr>
          <a:xfrm>
            <a:off x="9265870" y="3430005"/>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A296013-3F32-4779-C2DE-6E4D3025B414}"/>
              </a:ext>
            </a:extLst>
          </p:cNvPr>
          <p:cNvCxnSpPr>
            <a:cxnSpLocks/>
          </p:cNvCxnSpPr>
          <p:nvPr/>
        </p:nvCxnSpPr>
        <p:spPr>
          <a:xfrm>
            <a:off x="10134587" y="1545459"/>
            <a:ext cx="0" cy="30335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B80DF08-EF71-ADC2-2887-C7FB2F729DED}"/>
              </a:ext>
            </a:extLst>
          </p:cNvPr>
          <p:cNvCxnSpPr>
            <a:cxnSpLocks/>
          </p:cNvCxnSpPr>
          <p:nvPr/>
        </p:nvCxnSpPr>
        <p:spPr>
          <a:xfrm>
            <a:off x="10702664" y="1468892"/>
            <a:ext cx="0" cy="515918"/>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CC17070-0097-7286-63A7-07ADCBDBDD44}"/>
              </a:ext>
            </a:extLst>
          </p:cNvPr>
          <p:cNvCxnSpPr>
            <a:cxnSpLocks/>
          </p:cNvCxnSpPr>
          <p:nvPr/>
        </p:nvCxnSpPr>
        <p:spPr>
          <a:xfrm>
            <a:off x="9447665" y="3258711"/>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C9A15B6F-5EC1-A2C0-517E-78FC5E2AB74C}"/>
              </a:ext>
            </a:extLst>
          </p:cNvPr>
          <p:cNvGrpSpPr/>
          <p:nvPr/>
        </p:nvGrpSpPr>
        <p:grpSpPr>
          <a:xfrm>
            <a:off x="1049405" y="3706748"/>
            <a:ext cx="1430561" cy="1401199"/>
            <a:chOff x="1611464" y="3581237"/>
            <a:chExt cx="1853558" cy="1815514"/>
          </a:xfrm>
        </p:grpSpPr>
        <p:sp>
          <p:nvSpPr>
            <p:cNvPr id="76" name="Oval 75">
              <a:extLst>
                <a:ext uri="{FF2B5EF4-FFF2-40B4-BE49-F238E27FC236}">
                  <a16:creationId xmlns:a16="http://schemas.microsoft.com/office/drawing/2014/main" id="{44EF98A0-D2AA-BCF9-00E2-4B80F02F7B20}"/>
                </a:ext>
              </a:extLst>
            </p:cNvPr>
            <p:cNvSpPr/>
            <p:nvPr/>
          </p:nvSpPr>
          <p:spPr>
            <a:xfrm>
              <a:off x="1611464"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77" name="Oval 4">
              <a:extLst>
                <a:ext uri="{FF2B5EF4-FFF2-40B4-BE49-F238E27FC236}">
                  <a16:creationId xmlns:a16="http://schemas.microsoft.com/office/drawing/2014/main" id="{2653B602-547C-50E6-ED6B-3C3021C5930F}"/>
                </a:ext>
              </a:extLst>
            </p:cNvPr>
            <p:cNvSpPr txBox="1"/>
            <p:nvPr/>
          </p:nvSpPr>
          <p:spPr>
            <a:xfrm>
              <a:off x="1882911"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n-GB" sz="1400" kern="1200" dirty="0">
                  <a:latin typeface="Arial" panose="020B0604020202020204" pitchFamily="34" charset="0"/>
                  <a:cs typeface="Arial" panose="020B0604020202020204" pitchFamily="34" charset="0"/>
                </a:rPr>
                <a:t>Basic needs</a:t>
              </a:r>
              <a:endParaRPr lang="en-BE" sz="1400" kern="1200" dirty="0">
                <a:latin typeface="Arial" panose="020B0604020202020204" pitchFamily="34" charset="0"/>
                <a:cs typeface="Arial" panose="020B0604020202020204" pitchFamily="34" charset="0"/>
              </a:endParaRPr>
            </a:p>
          </p:txBody>
        </p:sp>
      </p:grpSp>
      <p:grpSp>
        <p:nvGrpSpPr>
          <p:cNvPr id="86" name="Group 85">
            <a:extLst>
              <a:ext uri="{FF2B5EF4-FFF2-40B4-BE49-F238E27FC236}">
                <a16:creationId xmlns:a16="http://schemas.microsoft.com/office/drawing/2014/main" id="{98DA499F-52B3-0482-7BE1-85A9B59F2955}"/>
              </a:ext>
            </a:extLst>
          </p:cNvPr>
          <p:cNvGrpSpPr/>
          <p:nvPr/>
        </p:nvGrpSpPr>
        <p:grpSpPr>
          <a:xfrm>
            <a:off x="1879055" y="1682015"/>
            <a:ext cx="1318928" cy="1291854"/>
            <a:chOff x="2839501" y="-198273"/>
            <a:chExt cx="1853558" cy="1815514"/>
          </a:xfrm>
        </p:grpSpPr>
        <p:sp>
          <p:nvSpPr>
            <p:cNvPr id="87" name="Oval 86">
              <a:extLst>
                <a:ext uri="{FF2B5EF4-FFF2-40B4-BE49-F238E27FC236}">
                  <a16:creationId xmlns:a16="http://schemas.microsoft.com/office/drawing/2014/main" id="{3C104A98-4FCE-D940-85DB-F39C32726939}"/>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88" name="Oval 4">
              <a:extLst>
                <a:ext uri="{FF2B5EF4-FFF2-40B4-BE49-F238E27FC236}">
                  <a16:creationId xmlns:a16="http://schemas.microsoft.com/office/drawing/2014/main" id="{9EC7FAA1-A975-D6C2-D4A6-0336654C66B7}"/>
                </a:ext>
              </a:extLst>
            </p:cNvPr>
            <p:cNvSpPr txBox="1"/>
            <p:nvPr/>
          </p:nvSpPr>
          <p:spPr>
            <a:xfrm>
              <a:off x="3110948" y="6760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Safety</a:t>
              </a:r>
              <a:endParaRPr lang="en-BE" sz="1200" kern="1200" dirty="0">
                <a:latin typeface="Arial" panose="020B0604020202020204" pitchFamily="34" charset="0"/>
                <a:cs typeface="Arial" panose="020B0604020202020204" pitchFamily="34" charset="0"/>
              </a:endParaRPr>
            </a:p>
          </p:txBody>
        </p:sp>
      </p:grpSp>
      <p:grpSp>
        <p:nvGrpSpPr>
          <p:cNvPr id="89" name="Group 88">
            <a:extLst>
              <a:ext uri="{FF2B5EF4-FFF2-40B4-BE49-F238E27FC236}">
                <a16:creationId xmlns:a16="http://schemas.microsoft.com/office/drawing/2014/main" id="{8259318C-7B63-B47A-FF4E-9A971034FBBC}"/>
              </a:ext>
            </a:extLst>
          </p:cNvPr>
          <p:cNvGrpSpPr/>
          <p:nvPr/>
        </p:nvGrpSpPr>
        <p:grpSpPr>
          <a:xfrm>
            <a:off x="4676013" y="1682015"/>
            <a:ext cx="1318928" cy="1291854"/>
            <a:chOff x="4826508" y="1245371"/>
            <a:chExt cx="1853558" cy="1815514"/>
          </a:xfrm>
        </p:grpSpPr>
        <p:sp>
          <p:nvSpPr>
            <p:cNvPr id="90" name="Oval 89">
              <a:extLst>
                <a:ext uri="{FF2B5EF4-FFF2-40B4-BE49-F238E27FC236}">
                  <a16:creationId xmlns:a16="http://schemas.microsoft.com/office/drawing/2014/main" id="{07095647-E92F-58B6-477D-2B466AFAACD7}"/>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1" name="Oval 6">
              <a:extLst>
                <a:ext uri="{FF2B5EF4-FFF2-40B4-BE49-F238E27FC236}">
                  <a16:creationId xmlns:a16="http://schemas.microsoft.com/office/drawing/2014/main" id="{DA6FD170-DC70-500F-8EB1-2627B0FCE4BD}"/>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Mental health</a:t>
              </a:r>
              <a:endParaRPr lang="en-BE" sz="1200" kern="1200" dirty="0">
                <a:latin typeface="Arial" panose="020B0604020202020204" pitchFamily="34" charset="0"/>
                <a:cs typeface="Arial" panose="020B0604020202020204" pitchFamily="34" charset="0"/>
              </a:endParaRPr>
            </a:p>
          </p:txBody>
        </p:sp>
      </p:grpSp>
      <p:grpSp>
        <p:nvGrpSpPr>
          <p:cNvPr id="92" name="Group 91">
            <a:extLst>
              <a:ext uri="{FF2B5EF4-FFF2-40B4-BE49-F238E27FC236}">
                <a16:creationId xmlns:a16="http://schemas.microsoft.com/office/drawing/2014/main" id="{61BB57EB-2E01-9CCD-69AE-B64F27BC2714}"/>
              </a:ext>
            </a:extLst>
          </p:cNvPr>
          <p:cNvGrpSpPr/>
          <p:nvPr/>
        </p:nvGrpSpPr>
        <p:grpSpPr>
          <a:xfrm>
            <a:off x="445758" y="2222312"/>
            <a:ext cx="1318928" cy="1291854"/>
            <a:chOff x="4067539" y="3581237"/>
            <a:chExt cx="1853558" cy="1815514"/>
          </a:xfrm>
        </p:grpSpPr>
        <p:sp>
          <p:nvSpPr>
            <p:cNvPr id="93" name="Oval 92">
              <a:extLst>
                <a:ext uri="{FF2B5EF4-FFF2-40B4-BE49-F238E27FC236}">
                  <a16:creationId xmlns:a16="http://schemas.microsoft.com/office/drawing/2014/main" id="{07E0339F-8261-A04B-7FE1-827B71E49D16}"/>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4" name="Oval 8">
              <a:extLst>
                <a:ext uri="{FF2B5EF4-FFF2-40B4-BE49-F238E27FC236}">
                  <a16:creationId xmlns:a16="http://schemas.microsoft.com/office/drawing/2014/main" id="{DEBE41A3-988A-79EF-8244-A84BBE37C408}"/>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Care arrangement</a:t>
              </a:r>
              <a:endParaRPr lang="en-BE" sz="1200" kern="1200" dirty="0">
                <a:latin typeface="Arial" panose="020B0604020202020204" pitchFamily="34" charset="0"/>
                <a:cs typeface="Arial" panose="020B0604020202020204" pitchFamily="34" charset="0"/>
              </a:endParaRPr>
            </a:p>
          </p:txBody>
        </p:sp>
      </p:grpSp>
      <p:grpSp>
        <p:nvGrpSpPr>
          <p:cNvPr id="95" name="Group 94">
            <a:extLst>
              <a:ext uri="{FF2B5EF4-FFF2-40B4-BE49-F238E27FC236}">
                <a16:creationId xmlns:a16="http://schemas.microsoft.com/office/drawing/2014/main" id="{132BA4B4-3E33-67EB-DADE-5EE2F8DA129C}"/>
              </a:ext>
            </a:extLst>
          </p:cNvPr>
          <p:cNvGrpSpPr/>
          <p:nvPr/>
        </p:nvGrpSpPr>
        <p:grpSpPr>
          <a:xfrm>
            <a:off x="3299654" y="2222312"/>
            <a:ext cx="1318928" cy="1291854"/>
            <a:chOff x="852495" y="1245371"/>
            <a:chExt cx="1853558" cy="1815514"/>
          </a:xfrm>
        </p:grpSpPr>
        <p:sp>
          <p:nvSpPr>
            <p:cNvPr id="96" name="Oval 95">
              <a:extLst>
                <a:ext uri="{FF2B5EF4-FFF2-40B4-BE49-F238E27FC236}">
                  <a16:creationId xmlns:a16="http://schemas.microsoft.com/office/drawing/2014/main" id="{AB901A4D-CBE5-2049-B6C1-26A5CE0E556C}"/>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7" name="Oval 10">
              <a:extLst>
                <a:ext uri="{FF2B5EF4-FFF2-40B4-BE49-F238E27FC236}">
                  <a16:creationId xmlns:a16="http://schemas.microsoft.com/office/drawing/2014/main" id="{96842097-DCC0-842A-8AED-F5DA48B7B9C4}"/>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Physical, sexual &amp; reproductive health</a:t>
              </a:r>
              <a:endParaRPr lang="en-BE" sz="1200" kern="1200" dirty="0">
                <a:latin typeface="Arial" panose="020B0604020202020204" pitchFamily="34" charset="0"/>
                <a:cs typeface="Arial" panose="020B0604020202020204" pitchFamily="34" charset="0"/>
              </a:endParaRPr>
            </a:p>
          </p:txBody>
        </p:sp>
      </p:grpSp>
      <p:grpSp>
        <p:nvGrpSpPr>
          <p:cNvPr id="100" name="Group 99">
            <a:extLst>
              <a:ext uri="{FF2B5EF4-FFF2-40B4-BE49-F238E27FC236}">
                <a16:creationId xmlns:a16="http://schemas.microsoft.com/office/drawing/2014/main" id="{40C5ED01-CF02-1DCA-17F5-78F74EFAC8F0}"/>
              </a:ext>
            </a:extLst>
          </p:cNvPr>
          <p:cNvGrpSpPr/>
          <p:nvPr/>
        </p:nvGrpSpPr>
        <p:grpSpPr>
          <a:xfrm>
            <a:off x="6707966" y="4664172"/>
            <a:ext cx="1318928" cy="1291854"/>
            <a:chOff x="4067539" y="3581237"/>
            <a:chExt cx="1853558" cy="1815514"/>
          </a:xfrm>
        </p:grpSpPr>
        <p:sp>
          <p:nvSpPr>
            <p:cNvPr id="101" name="Oval 100">
              <a:extLst>
                <a:ext uri="{FF2B5EF4-FFF2-40B4-BE49-F238E27FC236}">
                  <a16:creationId xmlns:a16="http://schemas.microsoft.com/office/drawing/2014/main" id="{C1B16579-74F7-F5D3-F074-01B5FB6D68B4}"/>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2" name="Oval 8">
              <a:extLst>
                <a:ext uri="{FF2B5EF4-FFF2-40B4-BE49-F238E27FC236}">
                  <a16:creationId xmlns:a16="http://schemas.microsoft.com/office/drawing/2014/main" id="{A0951CBE-88BF-2BB6-2B76-DFFAA65C5B35}"/>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Care arrangement</a:t>
              </a:r>
              <a:endParaRPr lang="en-BE" sz="1200" kern="1200" dirty="0">
                <a:latin typeface="Arial" panose="020B0604020202020204" pitchFamily="34" charset="0"/>
                <a:cs typeface="Arial" panose="020B0604020202020204" pitchFamily="34" charset="0"/>
              </a:endParaRPr>
            </a:p>
          </p:txBody>
        </p:sp>
      </p:grpSp>
      <p:grpSp>
        <p:nvGrpSpPr>
          <p:cNvPr id="103" name="Group 102">
            <a:extLst>
              <a:ext uri="{FF2B5EF4-FFF2-40B4-BE49-F238E27FC236}">
                <a16:creationId xmlns:a16="http://schemas.microsoft.com/office/drawing/2014/main" id="{BC5030F9-E261-42F6-E16E-A04B6A3BD9EF}"/>
              </a:ext>
            </a:extLst>
          </p:cNvPr>
          <p:cNvGrpSpPr/>
          <p:nvPr/>
        </p:nvGrpSpPr>
        <p:grpSpPr>
          <a:xfrm>
            <a:off x="7686103" y="2662779"/>
            <a:ext cx="1318928" cy="1291854"/>
            <a:chOff x="2839501" y="-198273"/>
            <a:chExt cx="1853558" cy="1815514"/>
          </a:xfrm>
        </p:grpSpPr>
        <p:sp>
          <p:nvSpPr>
            <p:cNvPr id="104" name="Oval 103">
              <a:extLst>
                <a:ext uri="{FF2B5EF4-FFF2-40B4-BE49-F238E27FC236}">
                  <a16:creationId xmlns:a16="http://schemas.microsoft.com/office/drawing/2014/main" id="{BC326769-C5C6-623C-E40B-9C92607F0C41}"/>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5" name="Oval 4">
              <a:extLst>
                <a:ext uri="{FF2B5EF4-FFF2-40B4-BE49-F238E27FC236}">
                  <a16:creationId xmlns:a16="http://schemas.microsoft.com/office/drawing/2014/main" id="{5D6DB217-92A3-6A75-C82E-A5DE23E3E0E0}"/>
                </a:ext>
              </a:extLst>
            </p:cNvPr>
            <p:cNvSpPr txBox="1"/>
            <p:nvPr/>
          </p:nvSpPr>
          <p:spPr>
            <a:xfrm>
              <a:off x="3110948" y="6760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Safety</a:t>
              </a:r>
              <a:endParaRPr lang="en-BE" sz="1200" kern="1200" dirty="0">
                <a:latin typeface="Arial" panose="020B0604020202020204" pitchFamily="34" charset="0"/>
                <a:cs typeface="Arial" panose="020B0604020202020204" pitchFamily="34" charset="0"/>
              </a:endParaRPr>
            </a:p>
          </p:txBody>
        </p:sp>
      </p:grpSp>
      <p:grpSp>
        <p:nvGrpSpPr>
          <p:cNvPr id="106" name="Group 105">
            <a:extLst>
              <a:ext uri="{FF2B5EF4-FFF2-40B4-BE49-F238E27FC236}">
                <a16:creationId xmlns:a16="http://schemas.microsoft.com/office/drawing/2014/main" id="{823255FF-8AB3-22B8-FCE2-7A80C537062F}"/>
              </a:ext>
            </a:extLst>
          </p:cNvPr>
          <p:cNvGrpSpPr/>
          <p:nvPr/>
        </p:nvGrpSpPr>
        <p:grpSpPr>
          <a:xfrm>
            <a:off x="9005031" y="4247269"/>
            <a:ext cx="1318928" cy="1291854"/>
            <a:chOff x="852495" y="1245371"/>
            <a:chExt cx="1853558" cy="1815514"/>
          </a:xfrm>
        </p:grpSpPr>
        <p:sp>
          <p:nvSpPr>
            <p:cNvPr id="107" name="Oval 106">
              <a:extLst>
                <a:ext uri="{FF2B5EF4-FFF2-40B4-BE49-F238E27FC236}">
                  <a16:creationId xmlns:a16="http://schemas.microsoft.com/office/drawing/2014/main" id="{45C2ACAF-BCD9-B0AD-8250-26DD01621884}"/>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8" name="Oval 10">
              <a:extLst>
                <a:ext uri="{FF2B5EF4-FFF2-40B4-BE49-F238E27FC236}">
                  <a16:creationId xmlns:a16="http://schemas.microsoft.com/office/drawing/2014/main" id="{18ED289C-CBD1-CFF6-83C6-1E13FB73E10B}"/>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Physical, sexual &amp; reproductive health</a:t>
              </a:r>
              <a:endParaRPr lang="en-BE" sz="1200" kern="1200" dirty="0">
                <a:latin typeface="Arial" panose="020B0604020202020204" pitchFamily="34" charset="0"/>
                <a:cs typeface="Arial" panose="020B0604020202020204" pitchFamily="34" charset="0"/>
              </a:endParaRPr>
            </a:p>
          </p:txBody>
        </p:sp>
      </p:grpSp>
      <p:grpSp>
        <p:nvGrpSpPr>
          <p:cNvPr id="109" name="Group 108">
            <a:extLst>
              <a:ext uri="{FF2B5EF4-FFF2-40B4-BE49-F238E27FC236}">
                <a16:creationId xmlns:a16="http://schemas.microsoft.com/office/drawing/2014/main" id="{56ADE595-ED6E-4ED9-A2C2-E5D543B7C980}"/>
              </a:ext>
            </a:extLst>
          </p:cNvPr>
          <p:cNvGrpSpPr/>
          <p:nvPr/>
        </p:nvGrpSpPr>
        <p:grpSpPr>
          <a:xfrm>
            <a:off x="9481902" y="2008360"/>
            <a:ext cx="1318928" cy="1291854"/>
            <a:chOff x="4826508" y="1245371"/>
            <a:chExt cx="1853558" cy="1815514"/>
          </a:xfrm>
        </p:grpSpPr>
        <p:sp>
          <p:nvSpPr>
            <p:cNvPr id="110" name="Oval 109">
              <a:extLst>
                <a:ext uri="{FF2B5EF4-FFF2-40B4-BE49-F238E27FC236}">
                  <a16:creationId xmlns:a16="http://schemas.microsoft.com/office/drawing/2014/main" id="{7E2A362D-C863-9AC2-BD40-85BD64807EBB}"/>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11" name="Oval 6">
              <a:extLst>
                <a:ext uri="{FF2B5EF4-FFF2-40B4-BE49-F238E27FC236}">
                  <a16:creationId xmlns:a16="http://schemas.microsoft.com/office/drawing/2014/main" id="{ECC73127-89D3-BEC6-76EB-3F2C8F200AF0}"/>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0">
                <a:lnSpc>
                  <a:spcPct val="90000"/>
                </a:lnSpc>
                <a:spcBef>
                  <a:spcPct val="0"/>
                </a:spcBef>
                <a:spcAft>
                  <a:spcPts val="0"/>
                </a:spcAft>
                <a:buNone/>
              </a:pPr>
              <a:r>
                <a:rPr lang="en-GB" sz="1200" kern="1200" dirty="0">
                  <a:latin typeface="Arial" panose="020B0604020202020204" pitchFamily="34" charset="0"/>
                  <a:cs typeface="Arial" panose="020B0604020202020204" pitchFamily="34" charset="0"/>
                </a:rPr>
                <a:t>Mental health</a:t>
              </a:r>
              <a:endParaRPr lang="en-BE" sz="1200" kern="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952156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lstStyle/>
          <a:p>
            <a:r>
              <a:rPr lang="en-GB" dirty="0">
                <a:latin typeface="Arial"/>
                <a:cs typeface="Arial"/>
              </a:rPr>
              <a:t>Actions to support meeting basic needs </a:t>
            </a:r>
            <a:endParaRPr lang="en-BE" dirty="0">
              <a:latin typeface="Arial"/>
              <a:cs typeface="Arial"/>
            </a:endParaRPr>
          </a:p>
        </p:txBody>
      </p:sp>
      <p:cxnSp>
        <p:nvCxnSpPr>
          <p:cNvPr id="4" name="Straight Connector 3">
            <a:extLst>
              <a:ext uri="{FF2B5EF4-FFF2-40B4-BE49-F238E27FC236}">
                <a16:creationId xmlns:a16="http://schemas.microsoft.com/office/drawing/2014/main" id="{D2C6A671-6F64-0C4F-AD90-0334095C97BF}"/>
              </a:ext>
            </a:extLst>
          </p:cNvPr>
          <p:cNvCxnSpPr/>
          <p:nvPr/>
        </p:nvCxnSpPr>
        <p:spPr>
          <a:xfrm>
            <a:off x="838200" y="2521857"/>
            <a:ext cx="10617200" cy="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1180D79F-8735-2FE5-84DD-599560A4D54F}"/>
              </a:ext>
            </a:extLst>
          </p:cNvPr>
          <p:cNvGrpSpPr/>
          <p:nvPr/>
        </p:nvGrpSpPr>
        <p:grpSpPr>
          <a:xfrm>
            <a:off x="736600" y="3183711"/>
            <a:ext cx="10718800" cy="2031325"/>
            <a:chOff x="736600" y="3251304"/>
            <a:chExt cx="13182606" cy="2031325"/>
          </a:xfrm>
        </p:grpSpPr>
        <p:sp>
          <p:nvSpPr>
            <p:cNvPr id="7" name="TextBox 6">
              <a:extLst>
                <a:ext uri="{FF2B5EF4-FFF2-40B4-BE49-F238E27FC236}">
                  <a16:creationId xmlns:a16="http://schemas.microsoft.com/office/drawing/2014/main" id="{95D3B29D-BD8C-C873-9980-A77D7C1CB6DB}"/>
                </a:ext>
              </a:extLst>
            </p:cNvPr>
            <p:cNvSpPr txBox="1"/>
            <p:nvPr/>
          </p:nvSpPr>
          <p:spPr>
            <a:xfrm>
              <a:off x="736600" y="3251304"/>
              <a:ext cx="1981200" cy="1754326"/>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Consult</a:t>
              </a:r>
              <a:r>
                <a:rPr lang="en-GB" dirty="0">
                  <a:latin typeface="Arial" panose="020B0604020202020204" pitchFamily="34" charset="0"/>
                  <a:cs typeface="Arial" panose="020B0604020202020204" pitchFamily="34" charset="0"/>
                </a:rPr>
                <a:t> the service mapping to determine what options are available </a:t>
              </a:r>
            </a:p>
          </p:txBody>
        </p:sp>
        <p:sp>
          <p:nvSpPr>
            <p:cNvPr id="10" name="TextBox 9">
              <a:extLst>
                <a:ext uri="{FF2B5EF4-FFF2-40B4-BE49-F238E27FC236}">
                  <a16:creationId xmlns:a16="http://schemas.microsoft.com/office/drawing/2014/main" id="{CAF2D015-5087-D15A-4397-7F64F0C7E865}"/>
                </a:ext>
              </a:extLst>
            </p:cNvPr>
            <p:cNvSpPr txBox="1"/>
            <p:nvPr/>
          </p:nvSpPr>
          <p:spPr>
            <a:xfrm>
              <a:off x="2984499" y="3251304"/>
              <a:ext cx="1981200" cy="2031325"/>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Inform</a:t>
              </a:r>
              <a:r>
                <a:rPr lang="en-US" dirty="0">
                  <a:latin typeface="Arial" panose="020B0604020202020204" pitchFamily="34" charset="0"/>
                  <a:cs typeface="Arial" panose="020B0604020202020204" pitchFamily="34" charset="0"/>
                </a:rPr>
                <a:t> the child, caregiver, parent and/or trusted adult of the options available</a:t>
              </a:r>
            </a:p>
          </p:txBody>
        </p:sp>
        <p:sp>
          <p:nvSpPr>
            <p:cNvPr id="11" name="TextBox 10">
              <a:extLst>
                <a:ext uri="{FF2B5EF4-FFF2-40B4-BE49-F238E27FC236}">
                  <a16:creationId xmlns:a16="http://schemas.microsoft.com/office/drawing/2014/main" id="{FE94381A-AB0A-BF1A-E04C-1745799B4577}"/>
                </a:ext>
              </a:extLst>
            </p:cNvPr>
            <p:cNvSpPr txBox="1"/>
            <p:nvPr/>
          </p:nvSpPr>
          <p:spPr>
            <a:xfrm>
              <a:off x="5219702" y="3251304"/>
              <a:ext cx="1981200" cy="1200329"/>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Obtain</a:t>
              </a:r>
              <a:r>
                <a:rPr lang="en-GB" dirty="0">
                  <a:latin typeface="Arial" panose="020B0604020202020204" pitchFamily="34" charset="0"/>
                  <a:cs typeface="Arial" panose="020B0604020202020204" pitchFamily="34" charset="0"/>
                </a:rPr>
                <a:t> consent and </a:t>
              </a:r>
              <a:r>
                <a:rPr lang="en-GB" b="1" dirty="0">
                  <a:latin typeface="Arial" panose="020B0604020202020204" pitchFamily="34" charset="0"/>
                  <a:cs typeface="Arial" panose="020B0604020202020204" pitchFamily="34" charset="0"/>
                </a:rPr>
                <a:t>make</a:t>
              </a:r>
              <a:r>
                <a:rPr lang="en-GB" dirty="0">
                  <a:latin typeface="Arial" panose="020B0604020202020204" pitchFamily="34" charset="0"/>
                  <a:cs typeface="Arial" panose="020B0604020202020204" pitchFamily="34" charset="0"/>
                </a:rPr>
                <a:t> a referral</a:t>
              </a:r>
            </a:p>
          </p:txBody>
        </p:sp>
        <p:sp>
          <p:nvSpPr>
            <p:cNvPr id="12" name="TextBox 11">
              <a:extLst>
                <a:ext uri="{FF2B5EF4-FFF2-40B4-BE49-F238E27FC236}">
                  <a16:creationId xmlns:a16="http://schemas.microsoft.com/office/drawing/2014/main" id="{B378E25A-C765-D101-EFAE-4D0AC210B46C}"/>
                </a:ext>
              </a:extLst>
            </p:cNvPr>
            <p:cNvSpPr txBox="1"/>
            <p:nvPr/>
          </p:nvSpPr>
          <p:spPr>
            <a:xfrm>
              <a:off x="7454904" y="3251304"/>
              <a:ext cx="1981200" cy="2031325"/>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Inform</a:t>
              </a:r>
              <a:r>
                <a:rPr lang="en-US" dirty="0">
                  <a:latin typeface="Arial" panose="020B0604020202020204" pitchFamily="34" charset="0"/>
                  <a:cs typeface="Arial" panose="020B0604020202020204" pitchFamily="34" charset="0"/>
                </a:rPr>
                <a:t> the service provider of the urgency and advocate for a timely response</a:t>
              </a:r>
            </a:p>
          </p:txBody>
        </p:sp>
        <p:sp>
          <p:nvSpPr>
            <p:cNvPr id="13" name="TextBox 12">
              <a:extLst>
                <a:ext uri="{FF2B5EF4-FFF2-40B4-BE49-F238E27FC236}">
                  <a16:creationId xmlns:a16="http://schemas.microsoft.com/office/drawing/2014/main" id="{8905CBA7-468F-1B60-D3D6-F82C5FFF2F64}"/>
                </a:ext>
              </a:extLst>
            </p:cNvPr>
            <p:cNvSpPr txBox="1"/>
            <p:nvPr/>
          </p:nvSpPr>
          <p:spPr>
            <a:xfrm>
              <a:off x="9702804" y="3251304"/>
              <a:ext cx="1981200" cy="1754326"/>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Accompany</a:t>
              </a:r>
              <a:r>
                <a:rPr lang="en-US" dirty="0">
                  <a:latin typeface="Arial" panose="020B0604020202020204" pitchFamily="34" charset="0"/>
                  <a:cs typeface="Arial" panose="020B0604020202020204" pitchFamily="34" charset="0"/>
                </a:rPr>
                <a:t> the child, caregiver, parent and/or trusted adult to the service </a:t>
              </a:r>
            </a:p>
          </p:txBody>
        </p:sp>
        <p:sp>
          <p:nvSpPr>
            <p:cNvPr id="14" name="TextBox 13">
              <a:extLst>
                <a:ext uri="{FF2B5EF4-FFF2-40B4-BE49-F238E27FC236}">
                  <a16:creationId xmlns:a16="http://schemas.microsoft.com/office/drawing/2014/main" id="{ED80A660-C68D-6F5D-1C19-7F229BD95D84}"/>
                </a:ext>
              </a:extLst>
            </p:cNvPr>
            <p:cNvSpPr txBox="1"/>
            <p:nvPr/>
          </p:nvSpPr>
          <p:spPr>
            <a:xfrm>
              <a:off x="11938006" y="3251304"/>
              <a:ext cx="1981200" cy="1200329"/>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Provide</a:t>
              </a:r>
              <a:r>
                <a:rPr lang="en-US" dirty="0">
                  <a:latin typeface="Arial" panose="020B0604020202020204" pitchFamily="34" charset="0"/>
                  <a:cs typeface="Arial" panose="020B0604020202020204" pitchFamily="34" charset="0"/>
                </a:rPr>
                <a:t> close follow up on the response</a:t>
              </a:r>
            </a:p>
          </p:txBody>
        </p:sp>
      </p:grpSp>
      <p:sp>
        <p:nvSpPr>
          <p:cNvPr id="16" name="Oval 15">
            <a:extLst>
              <a:ext uri="{FF2B5EF4-FFF2-40B4-BE49-F238E27FC236}">
                <a16:creationId xmlns:a16="http://schemas.microsoft.com/office/drawing/2014/main" id="{7D1C214B-89E7-DAD4-62FB-458284FD65AC}"/>
              </a:ext>
            </a:extLst>
          </p:cNvPr>
          <p:cNvSpPr/>
          <p:nvPr/>
        </p:nvSpPr>
        <p:spPr>
          <a:xfrm>
            <a:off x="736600"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141E8FD-EDAA-59B4-9C59-D829DC9C0393}"/>
              </a:ext>
            </a:extLst>
          </p:cNvPr>
          <p:cNvSpPr/>
          <p:nvPr/>
        </p:nvSpPr>
        <p:spPr>
          <a:xfrm>
            <a:off x="2564371"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089253F7-5541-1661-FF02-47205328EA1C}"/>
              </a:ext>
            </a:extLst>
          </p:cNvPr>
          <p:cNvSpPr/>
          <p:nvPr/>
        </p:nvSpPr>
        <p:spPr>
          <a:xfrm>
            <a:off x="4381818"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C717156E-358E-9007-E17B-43E26D121578}"/>
              </a:ext>
            </a:extLst>
          </p:cNvPr>
          <p:cNvSpPr/>
          <p:nvPr/>
        </p:nvSpPr>
        <p:spPr>
          <a:xfrm>
            <a:off x="6199265"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BB01B887-6B37-944F-B9EE-ACCA5A4A0340}"/>
              </a:ext>
            </a:extLst>
          </p:cNvPr>
          <p:cNvSpPr/>
          <p:nvPr/>
        </p:nvSpPr>
        <p:spPr>
          <a:xfrm>
            <a:off x="8027036"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2E330690-3159-0D73-A24B-913ADFDA8EE6}"/>
              </a:ext>
            </a:extLst>
          </p:cNvPr>
          <p:cNvSpPr/>
          <p:nvPr/>
        </p:nvSpPr>
        <p:spPr>
          <a:xfrm>
            <a:off x="9854807"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445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525" name="Oval 524">
            <a:extLst>
              <a:ext uri="{FF2B5EF4-FFF2-40B4-BE49-F238E27FC236}">
                <a16:creationId xmlns:a16="http://schemas.microsoft.com/office/drawing/2014/main" id="{74DBC61C-FEAF-7925-7450-B0960EABB0C7}"/>
              </a:ext>
            </a:extLst>
          </p:cNvPr>
          <p:cNvSpPr/>
          <p:nvPr/>
        </p:nvSpPr>
        <p:spPr>
          <a:xfrm>
            <a:off x="9874158" y="3953792"/>
            <a:ext cx="1631737" cy="170506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500" b="1" dirty="0">
                <a:solidFill>
                  <a:schemeClr val="bg1"/>
                </a:solidFill>
                <a:latin typeface="Britannic Bold" panose="020B0903060703020204" pitchFamily="34" charset="0"/>
              </a:rPr>
              <a:t>!</a:t>
            </a:r>
          </a:p>
        </p:txBody>
      </p:sp>
      <p:sp>
        <p:nvSpPr>
          <p:cNvPr id="455" name="Google Shape;455;p11"/>
          <p:cNvSpPr txBox="1">
            <a:spLocks noGrp="1"/>
          </p:cNvSpPr>
          <p:nvPr>
            <p:ph type="title"/>
          </p:nvPr>
        </p:nvSpPr>
        <p:spPr>
          <a:xfrm>
            <a:off x="0" y="120516"/>
            <a:ext cx="121920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2800"/>
              <a:buFont typeface="Arial"/>
              <a:buNone/>
            </a:pPr>
            <a:r>
              <a:rPr lang="en-GB" sz="2800" dirty="0"/>
              <a:t>Immediate support in the case management process</a:t>
            </a:r>
            <a:endParaRPr sz="2800" dirty="0"/>
          </a:p>
        </p:txBody>
      </p:sp>
      <p:sp>
        <p:nvSpPr>
          <p:cNvPr id="23" name="TextBox 22">
            <a:extLst>
              <a:ext uri="{FF2B5EF4-FFF2-40B4-BE49-F238E27FC236}">
                <a16:creationId xmlns:a16="http://schemas.microsoft.com/office/drawing/2014/main" id="{922B0B4D-AE3C-72B4-819C-AC2F28C3055F}"/>
              </a:ext>
            </a:extLst>
          </p:cNvPr>
          <p:cNvSpPr txBox="1"/>
          <p:nvPr/>
        </p:nvSpPr>
        <p:spPr>
          <a:xfrm>
            <a:off x="9191687" y="2306123"/>
            <a:ext cx="2396704" cy="2308324"/>
          </a:xfrm>
          <a:prstGeom prst="rect">
            <a:avLst/>
          </a:prstGeom>
          <a:noFill/>
        </p:spPr>
        <p:txBody>
          <a:bodyPr wrap="square" lIns="91440" tIns="45720" rIns="91440" bIns="45720" rtlCol="0" anchor="t">
            <a:spAutoFit/>
          </a:bodyPr>
          <a:lstStyle/>
          <a:p>
            <a:r>
              <a:rPr lang="en-GB" sz="2400" dirty="0">
                <a:latin typeface="Arial" panose="020B0604020202020204" pitchFamily="34" charset="0"/>
                <a:cs typeface="Arial" panose="020B0604020202020204" pitchFamily="34" charset="0"/>
              </a:rPr>
              <a:t>Urgent needs may arise at any time during the case management process </a:t>
            </a:r>
          </a:p>
        </p:txBody>
      </p:sp>
      <p:sp>
        <p:nvSpPr>
          <p:cNvPr id="2" name="Rectangle: Rounded Corners 1">
            <a:extLst>
              <a:ext uri="{FF2B5EF4-FFF2-40B4-BE49-F238E27FC236}">
                <a16:creationId xmlns:a16="http://schemas.microsoft.com/office/drawing/2014/main" id="{11F8559A-AA73-5F3E-8272-39A07FA49AB9}"/>
              </a:ext>
            </a:extLst>
          </p:cNvPr>
          <p:cNvSpPr/>
          <p:nvPr/>
        </p:nvSpPr>
        <p:spPr>
          <a:xfrm>
            <a:off x="724328"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dirty="0">
                <a:solidFill>
                  <a:schemeClr val="tx1"/>
                </a:solidFill>
                <a:latin typeface="Arial" panose="020B0604020202020204" pitchFamily="34" charset="0"/>
                <a:cs typeface="Arial" panose="020B0604020202020204" pitchFamily="34" charset="0"/>
              </a:rPr>
              <a:t>Identification and registration</a:t>
            </a:r>
          </a:p>
        </p:txBody>
      </p:sp>
      <p:sp>
        <p:nvSpPr>
          <p:cNvPr id="3" name="Rectangle: Rounded Corners 2">
            <a:extLst>
              <a:ext uri="{FF2B5EF4-FFF2-40B4-BE49-F238E27FC236}">
                <a16:creationId xmlns:a16="http://schemas.microsoft.com/office/drawing/2014/main" id="{ECE1ED5E-9060-E068-7998-43C2B43AC1F9}"/>
              </a:ext>
            </a:extLst>
          </p:cNvPr>
          <p:cNvSpPr/>
          <p:nvPr/>
        </p:nvSpPr>
        <p:spPr>
          <a:xfrm>
            <a:off x="724328"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E4A0E082-306A-C953-C9C3-0D6D7AB00CA7}"/>
              </a:ext>
            </a:extLst>
          </p:cNvPr>
          <p:cNvSpPr/>
          <p:nvPr/>
        </p:nvSpPr>
        <p:spPr>
          <a:xfrm>
            <a:off x="3441094"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dirty="0">
                <a:solidFill>
                  <a:schemeClr val="tx1"/>
                </a:solidFill>
                <a:latin typeface="Arial" panose="020B0604020202020204" pitchFamily="34" charset="0"/>
                <a:cs typeface="Arial" panose="020B0604020202020204" pitchFamily="34" charset="0"/>
              </a:rPr>
              <a:t>Assessment</a:t>
            </a:r>
            <a:endParaRPr lang="en-CA" dirty="0">
              <a:solidFill>
                <a:schemeClr val="tx1"/>
              </a:solidFill>
              <a:latin typeface="Arial" panose="020B0604020202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550AC330-29CD-DDAD-74CC-A9324CDC49A4}"/>
              </a:ext>
            </a:extLst>
          </p:cNvPr>
          <p:cNvSpPr/>
          <p:nvPr/>
        </p:nvSpPr>
        <p:spPr>
          <a:xfrm>
            <a:off x="3441094"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CF44906E-B475-6142-A1D8-24813A2F5532}"/>
              </a:ext>
            </a:extLst>
          </p:cNvPr>
          <p:cNvSpPr/>
          <p:nvPr/>
        </p:nvSpPr>
        <p:spPr>
          <a:xfrm>
            <a:off x="6120559"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dirty="0">
                <a:solidFill>
                  <a:schemeClr val="tx1"/>
                </a:solidFill>
                <a:latin typeface="Arial" panose="020B0604020202020204" pitchFamily="34" charset="0"/>
                <a:cs typeface="Arial" panose="020B0604020202020204" pitchFamily="34" charset="0"/>
              </a:rPr>
              <a:t>Case planning</a:t>
            </a:r>
            <a:endParaRPr lang="en-CA" dirty="0">
              <a:solidFill>
                <a:schemeClr val="tx1"/>
              </a:solidFill>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CA545A5A-0FE4-4AC0-B50C-8ABF9BDBACB3}"/>
              </a:ext>
            </a:extLst>
          </p:cNvPr>
          <p:cNvSpPr/>
          <p:nvPr/>
        </p:nvSpPr>
        <p:spPr>
          <a:xfrm>
            <a:off x="6120559"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F0BBDD83-1E14-4690-896D-0B7A150462FB}"/>
              </a:ext>
            </a:extLst>
          </p:cNvPr>
          <p:cNvSpPr/>
          <p:nvPr/>
        </p:nvSpPr>
        <p:spPr>
          <a:xfrm>
            <a:off x="724328"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dirty="0">
                <a:solidFill>
                  <a:schemeClr val="tx1"/>
                </a:solidFill>
                <a:latin typeface="Arial" panose="020B0604020202020204" pitchFamily="34" charset="0"/>
                <a:cs typeface="Arial" panose="020B0604020202020204" pitchFamily="34" charset="0"/>
              </a:rPr>
              <a:t>Close case</a:t>
            </a:r>
          </a:p>
        </p:txBody>
      </p:sp>
      <p:sp>
        <p:nvSpPr>
          <p:cNvPr id="9" name="Rectangle: Rounded Corners 8">
            <a:extLst>
              <a:ext uri="{FF2B5EF4-FFF2-40B4-BE49-F238E27FC236}">
                <a16:creationId xmlns:a16="http://schemas.microsoft.com/office/drawing/2014/main" id="{2CE8B8D0-D58E-1405-1493-6B85B184A656}"/>
              </a:ext>
            </a:extLst>
          </p:cNvPr>
          <p:cNvSpPr/>
          <p:nvPr/>
        </p:nvSpPr>
        <p:spPr>
          <a:xfrm>
            <a:off x="724328"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9CDC83BB-6647-A2A8-F90A-14E53456D095}"/>
              </a:ext>
            </a:extLst>
          </p:cNvPr>
          <p:cNvSpPr/>
          <p:nvPr/>
        </p:nvSpPr>
        <p:spPr>
          <a:xfrm>
            <a:off x="3441094"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dirty="0">
                <a:solidFill>
                  <a:schemeClr val="tx1"/>
                </a:solidFill>
                <a:latin typeface="Arial" panose="020B0604020202020204" pitchFamily="34" charset="0"/>
                <a:cs typeface="Arial" panose="020B0604020202020204" pitchFamily="34" charset="0"/>
              </a:rPr>
              <a:t>Follow-up and review</a:t>
            </a:r>
            <a:endParaRPr lang="en-CA" dirty="0">
              <a:solidFill>
                <a:schemeClr val="tx1"/>
              </a:solidFill>
              <a:latin typeface="Arial" panose="020B0604020202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5337C4A7-C44D-025A-B49E-3CF7138654FE}"/>
              </a:ext>
            </a:extLst>
          </p:cNvPr>
          <p:cNvSpPr/>
          <p:nvPr/>
        </p:nvSpPr>
        <p:spPr>
          <a:xfrm>
            <a:off x="3441094"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0A338CFC-6E1F-3ED2-0048-B62D7727CF0C}"/>
              </a:ext>
            </a:extLst>
          </p:cNvPr>
          <p:cNvSpPr/>
          <p:nvPr/>
        </p:nvSpPr>
        <p:spPr>
          <a:xfrm>
            <a:off x="6120559"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dirty="0">
                <a:solidFill>
                  <a:schemeClr val="tx1"/>
                </a:solidFill>
                <a:latin typeface="Arial" panose="020B0604020202020204" pitchFamily="34" charset="0"/>
                <a:cs typeface="Arial" panose="020B0604020202020204" pitchFamily="34" charset="0"/>
              </a:rPr>
              <a:t>Implementation</a:t>
            </a:r>
            <a:endParaRPr lang="en-CA" dirty="0">
              <a:solidFill>
                <a:schemeClr val="tx1"/>
              </a:solidFill>
              <a:latin typeface="Arial" panose="020B060402020202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7B6EFD3C-9F33-21BF-3676-AC4A22CAAC69}"/>
              </a:ext>
            </a:extLst>
          </p:cNvPr>
          <p:cNvSpPr/>
          <p:nvPr/>
        </p:nvSpPr>
        <p:spPr>
          <a:xfrm>
            <a:off x="6120559"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D5E49624-4ECA-C9FE-D88D-F26DC8CF43F3}"/>
              </a:ext>
            </a:extLst>
          </p:cNvPr>
          <p:cNvCxnSpPr>
            <a:cxnSpLocks/>
            <a:stCxn id="2" idx="3"/>
            <a:endCxn id="4" idx="1"/>
          </p:cNvCxnSpPr>
          <p:nvPr/>
        </p:nvCxnSpPr>
        <p:spPr>
          <a:xfrm>
            <a:off x="2872595" y="2598937"/>
            <a:ext cx="568499"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5F664DF-C397-4292-13CD-A65C469B0121}"/>
              </a:ext>
            </a:extLst>
          </p:cNvPr>
          <p:cNvCxnSpPr>
            <a:cxnSpLocks/>
            <a:stCxn id="4" idx="3"/>
            <a:endCxn id="6" idx="1"/>
          </p:cNvCxnSpPr>
          <p:nvPr/>
        </p:nvCxnSpPr>
        <p:spPr>
          <a:xfrm>
            <a:off x="5589361" y="2598937"/>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B1A9899-AF2D-30A4-BE64-A5AB04830986}"/>
              </a:ext>
            </a:extLst>
          </p:cNvPr>
          <p:cNvCxnSpPr>
            <a:cxnSpLocks/>
            <a:stCxn id="6" idx="2"/>
            <a:endCxn id="12" idx="0"/>
          </p:cNvCxnSpPr>
          <p:nvPr/>
        </p:nvCxnSpPr>
        <p:spPr>
          <a:xfrm>
            <a:off x="7194693" y="3243360"/>
            <a:ext cx="0" cy="1003677"/>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724C977-5F3A-0FF0-EA5F-D70B5678D9B7}"/>
              </a:ext>
            </a:extLst>
          </p:cNvPr>
          <p:cNvCxnSpPr>
            <a:cxnSpLocks/>
            <a:stCxn id="12" idx="1"/>
            <a:endCxn id="10" idx="3"/>
          </p:cNvCxnSpPr>
          <p:nvPr/>
        </p:nvCxnSpPr>
        <p:spPr>
          <a:xfrm flipH="1">
            <a:off x="5589361" y="4952949"/>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F5930BE-0B18-C420-1193-3B271CF27D94}"/>
              </a:ext>
            </a:extLst>
          </p:cNvPr>
          <p:cNvCxnSpPr>
            <a:cxnSpLocks/>
            <a:stCxn id="10" idx="1"/>
            <a:endCxn id="8" idx="3"/>
          </p:cNvCxnSpPr>
          <p:nvPr/>
        </p:nvCxnSpPr>
        <p:spPr>
          <a:xfrm flipH="1">
            <a:off x="2872595" y="4952949"/>
            <a:ext cx="568499"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617ECC3-CE6D-0CFA-005B-0EEE9CB20C2B}"/>
              </a:ext>
            </a:extLst>
          </p:cNvPr>
          <p:cNvCxnSpPr>
            <a:cxnSpLocks/>
            <a:stCxn id="10" idx="0"/>
            <a:endCxn id="4" idx="2"/>
          </p:cNvCxnSpPr>
          <p:nvPr/>
        </p:nvCxnSpPr>
        <p:spPr>
          <a:xfrm flipV="1">
            <a:off x="4515228" y="3243360"/>
            <a:ext cx="0" cy="1003677"/>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F29AD84-DA59-BF87-ED84-AA0F16553075}"/>
              </a:ext>
            </a:extLst>
          </p:cNvPr>
          <p:cNvCxnSpPr>
            <a:cxnSpLocks/>
            <a:stCxn id="10" idx="0"/>
          </p:cNvCxnSpPr>
          <p:nvPr/>
        </p:nvCxnSpPr>
        <p:spPr>
          <a:xfrm flipV="1">
            <a:off x="4515228" y="3262984"/>
            <a:ext cx="1642632" cy="984053"/>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19" name="Oval 518">
            <a:extLst>
              <a:ext uri="{FF2B5EF4-FFF2-40B4-BE49-F238E27FC236}">
                <a16:creationId xmlns:a16="http://schemas.microsoft.com/office/drawing/2014/main" id="{B62D40F5-60ED-8F72-BE6E-EE1E48614D6F}"/>
              </a:ext>
            </a:extLst>
          </p:cNvPr>
          <p:cNvSpPr/>
          <p:nvPr/>
        </p:nvSpPr>
        <p:spPr>
          <a:xfrm>
            <a:off x="2455520"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
        <p:nvSpPr>
          <p:cNvPr id="520" name="Oval 519">
            <a:extLst>
              <a:ext uri="{FF2B5EF4-FFF2-40B4-BE49-F238E27FC236}">
                <a16:creationId xmlns:a16="http://schemas.microsoft.com/office/drawing/2014/main" id="{26AB81C5-559A-D3DC-1061-559E96C11AF5}"/>
              </a:ext>
            </a:extLst>
          </p:cNvPr>
          <p:cNvSpPr/>
          <p:nvPr/>
        </p:nvSpPr>
        <p:spPr>
          <a:xfrm>
            <a:off x="5216095"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
        <p:nvSpPr>
          <p:cNvPr id="521" name="Oval 520">
            <a:extLst>
              <a:ext uri="{FF2B5EF4-FFF2-40B4-BE49-F238E27FC236}">
                <a16:creationId xmlns:a16="http://schemas.microsoft.com/office/drawing/2014/main" id="{C7FDCCEF-B2B9-2952-84D0-E0BFD11055FC}"/>
              </a:ext>
            </a:extLst>
          </p:cNvPr>
          <p:cNvSpPr/>
          <p:nvPr/>
        </p:nvSpPr>
        <p:spPr>
          <a:xfrm>
            <a:off x="7888357"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
        <p:nvSpPr>
          <p:cNvPr id="522" name="Oval 521">
            <a:extLst>
              <a:ext uri="{FF2B5EF4-FFF2-40B4-BE49-F238E27FC236}">
                <a16:creationId xmlns:a16="http://schemas.microsoft.com/office/drawing/2014/main" id="{2BE77BCA-DB81-DE18-4060-C365E794C461}"/>
              </a:ext>
            </a:extLst>
          </p:cNvPr>
          <p:cNvSpPr/>
          <p:nvPr/>
        </p:nvSpPr>
        <p:spPr>
          <a:xfrm>
            <a:off x="2455520"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
        <p:nvSpPr>
          <p:cNvPr id="523" name="Oval 522">
            <a:extLst>
              <a:ext uri="{FF2B5EF4-FFF2-40B4-BE49-F238E27FC236}">
                <a16:creationId xmlns:a16="http://schemas.microsoft.com/office/drawing/2014/main" id="{C795D283-5237-6312-3644-CAC56A175AA4}"/>
              </a:ext>
            </a:extLst>
          </p:cNvPr>
          <p:cNvSpPr/>
          <p:nvPr/>
        </p:nvSpPr>
        <p:spPr>
          <a:xfrm>
            <a:off x="5216095"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
        <p:nvSpPr>
          <p:cNvPr id="524" name="Oval 523">
            <a:extLst>
              <a:ext uri="{FF2B5EF4-FFF2-40B4-BE49-F238E27FC236}">
                <a16:creationId xmlns:a16="http://schemas.microsoft.com/office/drawing/2014/main" id="{DFC609ED-857D-D788-6B61-28EA60882E82}"/>
              </a:ext>
            </a:extLst>
          </p:cNvPr>
          <p:cNvSpPr/>
          <p:nvPr/>
        </p:nvSpPr>
        <p:spPr>
          <a:xfrm>
            <a:off x="7888357"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61" name="5-Point Star 5">
            <a:extLst>
              <a:ext uri="{FF2B5EF4-FFF2-40B4-BE49-F238E27FC236}">
                <a16:creationId xmlns:a16="http://schemas.microsoft.com/office/drawing/2014/main" id="{ABD8A883-982A-4318-B4F5-7858ABDA3C3D}"/>
              </a:ext>
            </a:extLst>
          </p:cNvPr>
          <p:cNvSpPr/>
          <p:nvPr/>
        </p:nvSpPr>
        <p:spPr>
          <a:xfrm>
            <a:off x="2030162"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1045319" y="3451047"/>
            <a:ext cx="3073775" cy="1323439"/>
          </a:xfrm>
          <a:prstGeom prst="rect">
            <a:avLst/>
          </a:prstGeom>
          <a:noFill/>
        </p:spPr>
        <p:txBody>
          <a:bodyPr wrap="square">
            <a:spAutoFit/>
          </a:bodyPr>
          <a:lstStyle/>
          <a:p>
            <a:pPr algn="ctr"/>
            <a:r>
              <a:rPr lang="en-US" sz="2000" dirty="0">
                <a:latin typeface="Arial" panose="020B0604020202020204" pitchFamily="34" charset="0"/>
                <a:ea typeface="Helvetica Neue" panose="020B0604020202020204"/>
                <a:cs typeface="Arial" panose="020B0604020202020204" pitchFamily="34" charset="0"/>
              </a:rPr>
              <a:t>A caseworker can and should provide immediate support to respond to urgent needs</a:t>
            </a:r>
            <a:endParaRPr lang="en-BE"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3AEA13F-FAB7-50C0-79F7-B13BCDB38E67}"/>
              </a:ext>
            </a:extLst>
          </p:cNvPr>
          <p:cNvSpPr txBox="1"/>
          <p:nvPr/>
        </p:nvSpPr>
        <p:spPr>
          <a:xfrm>
            <a:off x="4523515" y="3451047"/>
            <a:ext cx="3352089" cy="1938992"/>
          </a:xfrm>
          <a:prstGeom prst="rect">
            <a:avLst/>
          </a:prstGeom>
          <a:noFill/>
        </p:spPr>
        <p:txBody>
          <a:bodyPr wrap="square" lIns="91440" tIns="45720" rIns="91440" bIns="45720" anchor="t">
            <a:spAutoFit/>
          </a:bodyPr>
          <a:lstStyle/>
          <a:p>
            <a:pPr algn="ctr"/>
            <a:r>
              <a:rPr lang="en-US" sz="2000" dirty="0">
                <a:effectLst/>
                <a:latin typeface="Arial" panose="020B0604020202020204" pitchFamily="34" charset="0"/>
                <a:ea typeface="Arial" panose="020B0604020202020204" pitchFamily="34" charset="0"/>
                <a:cs typeface="Arial" panose="020B0604020202020204" pitchFamily="34" charset="0"/>
              </a:rPr>
              <a:t>Urgent needs </a:t>
            </a:r>
            <a:r>
              <a:rPr lang="en-US" sz="2000" dirty="0">
                <a:latin typeface="Arial" panose="020B0604020202020204" pitchFamily="34" charset="0"/>
                <a:ea typeface="Arial" panose="020B0604020202020204" pitchFamily="34" charset="0"/>
                <a:cs typeface="Arial" panose="020B0604020202020204" pitchFamily="34" charset="0"/>
              </a:rPr>
              <a:t>can be classified into 5 categories: safety, physical, sexual and reproductive health, mental health, care arrangements, and basic needs</a:t>
            </a:r>
            <a:endParaRPr lang="en-US"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6" name="5-Point Star 5">
            <a:extLst>
              <a:ext uri="{FF2B5EF4-FFF2-40B4-BE49-F238E27FC236}">
                <a16:creationId xmlns:a16="http://schemas.microsoft.com/office/drawing/2014/main" id="{54D9BB85-401E-70A6-FB14-3A2CD6D442EE}"/>
              </a:ext>
            </a:extLst>
          </p:cNvPr>
          <p:cNvSpPr/>
          <p:nvPr/>
        </p:nvSpPr>
        <p:spPr>
          <a:xfrm>
            <a:off x="5673779"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5-Point Star 5">
            <a:extLst>
              <a:ext uri="{FF2B5EF4-FFF2-40B4-BE49-F238E27FC236}">
                <a16:creationId xmlns:a16="http://schemas.microsoft.com/office/drawing/2014/main" id="{DD0A4A7A-4054-C721-BF03-EBA229C28BD5}"/>
              </a:ext>
            </a:extLst>
          </p:cNvPr>
          <p:cNvSpPr/>
          <p:nvPr/>
        </p:nvSpPr>
        <p:spPr>
          <a:xfrm>
            <a:off x="9291133" y="2009715"/>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AAA5E49-5C0F-D706-CB5B-3AE8746C768E}"/>
              </a:ext>
            </a:extLst>
          </p:cNvPr>
          <p:cNvSpPr txBox="1"/>
          <p:nvPr/>
        </p:nvSpPr>
        <p:spPr>
          <a:xfrm>
            <a:off x="8280025" y="3451046"/>
            <a:ext cx="3073775" cy="1631216"/>
          </a:xfrm>
          <a:prstGeom prst="rect">
            <a:avLst/>
          </a:prstGeom>
          <a:noFill/>
        </p:spPr>
        <p:txBody>
          <a:bodyPr wrap="square" lIns="91440" tIns="45720" rIns="91440" bIns="45720" anchor="t">
            <a:spAutoFit/>
          </a:bodyPr>
          <a:lstStyle/>
          <a:p>
            <a:pPr algn="ctr"/>
            <a:r>
              <a:rPr lang="en-US" sz="2000" dirty="0">
                <a:latin typeface="Arial"/>
                <a:ea typeface="Arial" panose="020B0604020202020204" pitchFamily="34" charset="0"/>
                <a:cs typeface="Arial"/>
              </a:rPr>
              <a:t>Basic needs are crosscutting and can impact a child's safety, care arrangement, health and well-being </a:t>
            </a:r>
            <a:endParaRPr lang="en-US" sz="1600" dirty="0">
              <a:latin typeface="Arial"/>
              <a:cs typeface="Arial"/>
            </a:endParaRPr>
          </a:p>
        </p:txBody>
      </p:sp>
    </p:spTree>
    <p:extLst>
      <p:ext uri="{BB962C8B-B14F-4D97-AF65-F5344CB8AC3E}">
        <p14:creationId xmlns:p14="http://schemas.microsoft.com/office/powerpoint/2010/main" val="3580110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8E97919-2E53-E7DE-E022-2F9AE21D704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What can I do when a child has immediate MHPSS needs?</a:t>
            </a:r>
          </a:p>
        </p:txBody>
      </p:sp>
    </p:spTree>
    <p:extLst>
      <p:ext uri="{BB962C8B-B14F-4D97-AF65-F5344CB8AC3E}">
        <p14:creationId xmlns:p14="http://schemas.microsoft.com/office/powerpoint/2010/main" val="204227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DB00F5A-B1CE-A597-2089-72C68BCB2616}"/>
              </a:ext>
            </a:extLst>
          </p:cNvPr>
          <p:cNvSpPr/>
          <p:nvPr/>
        </p:nvSpPr>
        <p:spPr>
          <a:xfrm>
            <a:off x="5198054" y="1360794"/>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800" b="1" dirty="0">
                <a:solidFill>
                  <a:schemeClr val="tx1"/>
                </a:solidFill>
                <a:latin typeface="Arial" panose="020B0604020202020204" pitchFamily="34" charset="0"/>
                <a:cs typeface="Arial" panose="020B0604020202020204" pitchFamily="34" charset="0"/>
              </a:rPr>
              <a:t>What MHPSS needs should be addressed immediately? </a:t>
            </a:r>
            <a:endParaRPr lang="en-BE" sz="4800" b="1" dirty="0">
              <a:solidFill>
                <a:schemeClr val="tx1"/>
              </a:solidFil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68DBBCDC-61EB-E481-4AC0-E2581AD8A3D6}"/>
              </a:ext>
            </a:extLst>
          </p:cNvPr>
          <p:cNvGrpSpPr/>
          <p:nvPr/>
        </p:nvGrpSpPr>
        <p:grpSpPr>
          <a:xfrm>
            <a:off x="1117683" y="2194390"/>
            <a:ext cx="3415887" cy="2678824"/>
            <a:chOff x="1117683" y="2194390"/>
            <a:chExt cx="3415887" cy="2678824"/>
          </a:xfrm>
          <a:solidFill>
            <a:schemeClr val="accent4">
              <a:lumMod val="75000"/>
            </a:schemeClr>
          </a:solidFill>
        </p:grpSpPr>
        <p:sp>
          <p:nvSpPr>
            <p:cNvPr id="6" name="Speech Bubble: Rectangle with Corners Rounded 5">
              <a:extLst>
                <a:ext uri="{FF2B5EF4-FFF2-40B4-BE49-F238E27FC236}">
                  <a16:creationId xmlns:a16="http://schemas.microsoft.com/office/drawing/2014/main" id="{F6C91773-62E5-3817-7EB5-27D1F759CA8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B912F57B-564E-08EF-9F16-0ECEAEFE1F99}"/>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BBE8049-A782-4609-13EE-0A8AE5F06294}"/>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4C3373A4-6B98-A585-584F-EDBE35C6F7C8}"/>
              </a:ext>
            </a:extLst>
          </p:cNvPr>
          <p:cNvSpPr>
            <a:spLocks noGrp="1"/>
          </p:cNvSpPr>
          <p:nvPr>
            <p:ph type="title"/>
          </p:nvPr>
        </p:nvSpPr>
        <p:spPr>
          <a:xfrm>
            <a:off x="838200" y="120516"/>
            <a:ext cx="10515600" cy="868968"/>
          </a:xfrm>
        </p:spPr>
        <p:txBody>
          <a:bodyPr/>
          <a:lstStyle/>
          <a:p>
            <a:r>
              <a:rPr lang="en-GB" dirty="0"/>
              <a:t>Urgent MHPSS needs</a:t>
            </a:r>
            <a:endParaRPr lang="en-BE" dirty="0"/>
          </a:p>
        </p:txBody>
      </p:sp>
    </p:spTree>
    <p:extLst>
      <p:ext uri="{BB962C8B-B14F-4D97-AF65-F5344CB8AC3E}">
        <p14:creationId xmlns:p14="http://schemas.microsoft.com/office/powerpoint/2010/main" val="3829931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lstStyle/>
          <a:p>
            <a:r>
              <a:rPr lang="en-GB" dirty="0"/>
              <a:t>Urgent MHPSS needs</a:t>
            </a:r>
            <a:endParaRPr lang="en-BE" dirty="0"/>
          </a:p>
        </p:txBody>
      </p:sp>
      <p:sp>
        <p:nvSpPr>
          <p:cNvPr id="4" name="TextBox 3">
            <a:extLst>
              <a:ext uri="{FF2B5EF4-FFF2-40B4-BE49-F238E27FC236}">
                <a16:creationId xmlns:a16="http://schemas.microsoft.com/office/drawing/2014/main" id="{C0AC5C4E-558D-5B29-B208-EF81861CD00B}"/>
              </a:ext>
            </a:extLst>
          </p:cNvPr>
          <p:cNvSpPr txBox="1"/>
          <p:nvPr/>
        </p:nvSpPr>
        <p:spPr>
          <a:xfrm>
            <a:off x="2207862" y="2195869"/>
            <a:ext cx="2060916" cy="707886"/>
          </a:xfrm>
          <a:prstGeom prst="rect">
            <a:avLst/>
          </a:prstGeom>
          <a:noFill/>
        </p:spPr>
        <p:txBody>
          <a:bodyPr wrap="square" lIns="91440" tIns="45720" rIns="91440" bIns="45720" anchor="t">
            <a:spAutoFit/>
          </a:bodyPr>
          <a:lstStyle/>
          <a:p>
            <a:r>
              <a:rPr lang="en-BE" sz="2000" dirty="0">
                <a:latin typeface="Arial" panose="020B0604020202020204" pitchFamily="34" charset="0"/>
                <a:cs typeface="Arial" panose="020B0604020202020204" pitchFamily="34" charset="0"/>
              </a:rPr>
              <a:t>Self-harm or suicide </a:t>
            </a:r>
            <a:endParaRPr lang="en-GB"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2295FAA-B355-18DD-6AD5-1D3B4E21C3C7}"/>
              </a:ext>
            </a:extLst>
          </p:cNvPr>
          <p:cNvSpPr txBox="1"/>
          <p:nvPr/>
        </p:nvSpPr>
        <p:spPr>
          <a:xfrm>
            <a:off x="5862308" y="2195594"/>
            <a:ext cx="2060916" cy="707886"/>
          </a:xfrm>
          <a:prstGeom prst="rect">
            <a:avLst/>
          </a:prstGeom>
          <a:noFill/>
        </p:spPr>
        <p:txBody>
          <a:bodyPr wrap="square" lIns="91440" tIns="45720" rIns="91440" bIns="45720" anchor="t">
            <a:spAutoFit/>
          </a:bodyPr>
          <a:lstStyle/>
          <a:p>
            <a:r>
              <a:rPr lang="en-GB" sz="2000" dirty="0">
                <a:latin typeface="Arial" panose="020B0604020202020204" pitchFamily="34" charset="0"/>
                <a:cs typeface="Arial" panose="020B0604020202020204" pitchFamily="34" charset="0"/>
              </a:rPr>
              <a:t>Harm towards others  </a:t>
            </a:r>
          </a:p>
        </p:txBody>
      </p:sp>
      <p:sp>
        <p:nvSpPr>
          <p:cNvPr id="7" name="TextBox 6">
            <a:extLst>
              <a:ext uri="{FF2B5EF4-FFF2-40B4-BE49-F238E27FC236}">
                <a16:creationId xmlns:a16="http://schemas.microsoft.com/office/drawing/2014/main" id="{B370DBE2-E265-AC7A-1544-36B99D256ACD}"/>
              </a:ext>
            </a:extLst>
          </p:cNvPr>
          <p:cNvSpPr txBox="1"/>
          <p:nvPr/>
        </p:nvSpPr>
        <p:spPr>
          <a:xfrm>
            <a:off x="9677400" y="2195594"/>
            <a:ext cx="1700246" cy="1015663"/>
          </a:xfrm>
          <a:prstGeom prst="rect">
            <a:avLst/>
          </a:prstGeom>
          <a:noFill/>
        </p:spPr>
        <p:txBody>
          <a:bodyPr wrap="square" lIns="91440" tIns="45720" rIns="91440" bIns="45720" anchor="t">
            <a:spAutoFit/>
          </a:bodyPr>
          <a:lstStyle/>
          <a:p>
            <a:r>
              <a:rPr lang="en-GB" sz="2000" dirty="0">
                <a:latin typeface="Arial" panose="020B0604020202020204" pitchFamily="34" charset="0"/>
                <a:cs typeface="Arial" panose="020B0604020202020204" pitchFamily="34" charset="0"/>
              </a:rPr>
              <a:t>Active or recent psychosis</a:t>
            </a:r>
          </a:p>
        </p:txBody>
      </p:sp>
      <p:sp>
        <p:nvSpPr>
          <p:cNvPr id="5" name="TextBox 4">
            <a:extLst>
              <a:ext uri="{FF2B5EF4-FFF2-40B4-BE49-F238E27FC236}">
                <a16:creationId xmlns:a16="http://schemas.microsoft.com/office/drawing/2014/main" id="{CD49D402-8429-07C3-5421-2780DDEEA923}"/>
              </a:ext>
            </a:extLst>
          </p:cNvPr>
          <p:cNvSpPr txBox="1"/>
          <p:nvPr/>
        </p:nvSpPr>
        <p:spPr>
          <a:xfrm>
            <a:off x="2207862" y="4358517"/>
            <a:ext cx="2060916" cy="707886"/>
          </a:xfrm>
          <a:prstGeom prst="rect">
            <a:avLst/>
          </a:prstGeom>
          <a:noFill/>
        </p:spPr>
        <p:txBody>
          <a:bodyPr wrap="square" lIns="91440" tIns="45720" rIns="91440" bIns="45720" anchor="t">
            <a:spAutoFit/>
          </a:bodyPr>
          <a:lstStyle/>
          <a:p>
            <a:r>
              <a:rPr lang="en-GB" sz="2000" dirty="0">
                <a:latin typeface="Arial" panose="020B0604020202020204" pitchFamily="34" charset="0"/>
                <a:cs typeface="Arial" panose="020B0604020202020204" pitchFamily="34" charset="0"/>
              </a:rPr>
              <a:t>Uncontrolled seizures</a:t>
            </a:r>
          </a:p>
        </p:txBody>
      </p:sp>
      <p:sp>
        <p:nvSpPr>
          <p:cNvPr id="8" name="TextBox 7">
            <a:extLst>
              <a:ext uri="{FF2B5EF4-FFF2-40B4-BE49-F238E27FC236}">
                <a16:creationId xmlns:a16="http://schemas.microsoft.com/office/drawing/2014/main" id="{6A5CB310-6376-BBC2-CE56-E01E162AD010}"/>
              </a:ext>
            </a:extLst>
          </p:cNvPr>
          <p:cNvSpPr txBox="1"/>
          <p:nvPr/>
        </p:nvSpPr>
        <p:spPr>
          <a:xfrm>
            <a:off x="5862308" y="4315454"/>
            <a:ext cx="2060916" cy="1015663"/>
          </a:xfrm>
          <a:prstGeom prst="rect">
            <a:avLst/>
          </a:prstGeom>
          <a:noFill/>
        </p:spPr>
        <p:txBody>
          <a:bodyPr wrap="square" lIns="91440" tIns="45720" rIns="91440" bIns="45720" anchor="t">
            <a:spAutoFit/>
          </a:bodyPr>
          <a:lstStyle/>
          <a:p>
            <a:r>
              <a:rPr lang="en-GB" sz="2000" dirty="0">
                <a:latin typeface="Arial" panose="020B0604020202020204" pitchFamily="34" charset="0"/>
                <a:cs typeface="Arial" panose="020B0604020202020204" pitchFamily="34" charset="0"/>
              </a:rPr>
              <a:t>Uncontrolled substance use conditions</a:t>
            </a:r>
          </a:p>
        </p:txBody>
      </p:sp>
      <p:grpSp>
        <p:nvGrpSpPr>
          <p:cNvPr id="14" name="Group 13">
            <a:extLst>
              <a:ext uri="{FF2B5EF4-FFF2-40B4-BE49-F238E27FC236}">
                <a16:creationId xmlns:a16="http://schemas.microsoft.com/office/drawing/2014/main" id="{0341B263-17EA-AC83-672D-095DF99A93FF}"/>
              </a:ext>
            </a:extLst>
          </p:cNvPr>
          <p:cNvGrpSpPr/>
          <p:nvPr/>
        </p:nvGrpSpPr>
        <p:grpSpPr>
          <a:xfrm>
            <a:off x="696149" y="4048968"/>
            <a:ext cx="1192954" cy="1303678"/>
            <a:chOff x="6934339" y="4797164"/>
            <a:chExt cx="1232361" cy="1346745"/>
          </a:xfrm>
        </p:grpSpPr>
        <p:grpSp>
          <p:nvGrpSpPr>
            <p:cNvPr id="15" name="Group 14">
              <a:extLst>
                <a:ext uri="{FF2B5EF4-FFF2-40B4-BE49-F238E27FC236}">
                  <a16:creationId xmlns:a16="http://schemas.microsoft.com/office/drawing/2014/main" id="{3F5D86B5-F63F-17CF-476F-66B9AB1CF80E}"/>
                </a:ext>
              </a:extLst>
            </p:cNvPr>
            <p:cNvGrpSpPr/>
            <p:nvPr/>
          </p:nvGrpSpPr>
          <p:grpSpPr>
            <a:xfrm>
              <a:off x="6934339" y="4886775"/>
              <a:ext cx="1232361" cy="1257134"/>
              <a:chOff x="7662737" y="4933947"/>
              <a:chExt cx="864452" cy="881827"/>
            </a:xfrm>
          </p:grpSpPr>
          <p:sp>
            <p:nvSpPr>
              <p:cNvPr id="17" name="Oval 16">
                <a:extLst>
                  <a:ext uri="{FF2B5EF4-FFF2-40B4-BE49-F238E27FC236}">
                    <a16:creationId xmlns:a16="http://schemas.microsoft.com/office/drawing/2014/main" id="{3FE4A91D-0178-2957-FD70-FF6A845949BE}"/>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sp>
            <p:nvSpPr>
              <p:cNvPr id="18" name="Block Arc 17">
                <a:extLst>
                  <a:ext uri="{FF2B5EF4-FFF2-40B4-BE49-F238E27FC236}">
                    <a16:creationId xmlns:a16="http://schemas.microsoft.com/office/drawing/2014/main" id="{85388EBD-2013-8398-0506-389521AD81EA}"/>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grpSp>
        <p:sp>
          <p:nvSpPr>
            <p:cNvPr id="16" name="Oval 15">
              <a:extLst>
                <a:ext uri="{FF2B5EF4-FFF2-40B4-BE49-F238E27FC236}">
                  <a16:creationId xmlns:a16="http://schemas.microsoft.com/office/drawing/2014/main" id="{FE1942C0-B253-2C06-F842-AFC81AC57FBC}"/>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Britannic Bold" panose="020B0903060703020204" pitchFamily="34" charset="0"/>
                </a:rPr>
                <a:t>!</a:t>
              </a:r>
            </a:p>
          </p:txBody>
        </p:sp>
      </p:grpSp>
      <p:grpSp>
        <p:nvGrpSpPr>
          <p:cNvPr id="34" name="Group 33">
            <a:extLst>
              <a:ext uri="{FF2B5EF4-FFF2-40B4-BE49-F238E27FC236}">
                <a16:creationId xmlns:a16="http://schemas.microsoft.com/office/drawing/2014/main" id="{E9875CF1-7DB2-00B3-9638-DD0CF181FE03}"/>
              </a:ext>
            </a:extLst>
          </p:cNvPr>
          <p:cNvGrpSpPr/>
          <p:nvPr/>
        </p:nvGrpSpPr>
        <p:grpSpPr>
          <a:xfrm>
            <a:off x="696149" y="1896265"/>
            <a:ext cx="1192954" cy="1303678"/>
            <a:chOff x="6934339" y="4797164"/>
            <a:chExt cx="1232361" cy="1346745"/>
          </a:xfrm>
        </p:grpSpPr>
        <p:grpSp>
          <p:nvGrpSpPr>
            <p:cNvPr id="35" name="Group 34">
              <a:extLst>
                <a:ext uri="{FF2B5EF4-FFF2-40B4-BE49-F238E27FC236}">
                  <a16:creationId xmlns:a16="http://schemas.microsoft.com/office/drawing/2014/main" id="{09312508-6A88-84AC-8FD9-7FC946DF4ECB}"/>
                </a:ext>
              </a:extLst>
            </p:cNvPr>
            <p:cNvGrpSpPr/>
            <p:nvPr/>
          </p:nvGrpSpPr>
          <p:grpSpPr>
            <a:xfrm>
              <a:off x="6934339" y="4886775"/>
              <a:ext cx="1232361" cy="1257134"/>
              <a:chOff x="7662737" y="4933947"/>
              <a:chExt cx="864452" cy="881827"/>
            </a:xfrm>
          </p:grpSpPr>
          <p:sp>
            <p:nvSpPr>
              <p:cNvPr id="37" name="Oval 36">
                <a:extLst>
                  <a:ext uri="{FF2B5EF4-FFF2-40B4-BE49-F238E27FC236}">
                    <a16:creationId xmlns:a16="http://schemas.microsoft.com/office/drawing/2014/main" id="{0F31097B-DA57-A197-9CE7-49E7B33CC74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sp>
            <p:nvSpPr>
              <p:cNvPr id="38" name="Block Arc 37">
                <a:extLst>
                  <a:ext uri="{FF2B5EF4-FFF2-40B4-BE49-F238E27FC236}">
                    <a16:creationId xmlns:a16="http://schemas.microsoft.com/office/drawing/2014/main" id="{E6EC8067-14DE-1E34-5431-471434971CD0}"/>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grpSp>
        <p:sp>
          <p:nvSpPr>
            <p:cNvPr id="36" name="Oval 35">
              <a:extLst>
                <a:ext uri="{FF2B5EF4-FFF2-40B4-BE49-F238E27FC236}">
                  <a16:creationId xmlns:a16="http://schemas.microsoft.com/office/drawing/2014/main" id="{8DE7E851-65B0-FF89-61D0-95D9201672B9}"/>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Britannic Bold" panose="020B0903060703020204" pitchFamily="34" charset="0"/>
                </a:rPr>
                <a:t>!</a:t>
              </a:r>
            </a:p>
          </p:txBody>
        </p:sp>
      </p:grpSp>
      <p:grpSp>
        <p:nvGrpSpPr>
          <p:cNvPr id="39" name="Group 38">
            <a:extLst>
              <a:ext uri="{FF2B5EF4-FFF2-40B4-BE49-F238E27FC236}">
                <a16:creationId xmlns:a16="http://schemas.microsoft.com/office/drawing/2014/main" id="{A79A8F9D-A45F-143D-A892-C7876B15D6AD}"/>
              </a:ext>
            </a:extLst>
          </p:cNvPr>
          <p:cNvGrpSpPr/>
          <p:nvPr/>
        </p:nvGrpSpPr>
        <p:grpSpPr>
          <a:xfrm>
            <a:off x="4375318" y="4048968"/>
            <a:ext cx="1192954" cy="1303678"/>
            <a:chOff x="6934339" y="4797164"/>
            <a:chExt cx="1232361" cy="1346745"/>
          </a:xfrm>
        </p:grpSpPr>
        <p:grpSp>
          <p:nvGrpSpPr>
            <p:cNvPr id="40" name="Group 39">
              <a:extLst>
                <a:ext uri="{FF2B5EF4-FFF2-40B4-BE49-F238E27FC236}">
                  <a16:creationId xmlns:a16="http://schemas.microsoft.com/office/drawing/2014/main" id="{4524B1C4-2C83-2D18-F94A-67A25B5BAF3A}"/>
                </a:ext>
              </a:extLst>
            </p:cNvPr>
            <p:cNvGrpSpPr/>
            <p:nvPr/>
          </p:nvGrpSpPr>
          <p:grpSpPr>
            <a:xfrm>
              <a:off x="6934339" y="4886775"/>
              <a:ext cx="1232361" cy="1257134"/>
              <a:chOff x="7662737" y="4933947"/>
              <a:chExt cx="864452" cy="881827"/>
            </a:xfrm>
          </p:grpSpPr>
          <p:sp>
            <p:nvSpPr>
              <p:cNvPr id="42" name="Oval 41">
                <a:extLst>
                  <a:ext uri="{FF2B5EF4-FFF2-40B4-BE49-F238E27FC236}">
                    <a16:creationId xmlns:a16="http://schemas.microsoft.com/office/drawing/2014/main" id="{FA2E587E-2177-1AA7-1FE0-EE8AA405B9B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sp>
            <p:nvSpPr>
              <p:cNvPr id="43" name="Block Arc 42">
                <a:extLst>
                  <a:ext uri="{FF2B5EF4-FFF2-40B4-BE49-F238E27FC236}">
                    <a16:creationId xmlns:a16="http://schemas.microsoft.com/office/drawing/2014/main" id="{49824ABA-EFD3-F32E-90AC-C98993A32E81}"/>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grpSp>
        <p:sp>
          <p:nvSpPr>
            <p:cNvPr id="41" name="Oval 40">
              <a:extLst>
                <a:ext uri="{FF2B5EF4-FFF2-40B4-BE49-F238E27FC236}">
                  <a16:creationId xmlns:a16="http://schemas.microsoft.com/office/drawing/2014/main" id="{674BA241-7836-5813-BBB4-B833FBECB09E}"/>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Britannic Bold" panose="020B0903060703020204" pitchFamily="34" charset="0"/>
                </a:rPr>
                <a:t>!</a:t>
              </a:r>
            </a:p>
          </p:txBody>
        </p:sp>
      </p:grpSp>
      <p:grpSp>
        <p:nvGrpSpPr>
          <p:cNvPr id="44" name="Group 43">
            <a:extLst>
              <a:ext uri="{FF2B5EF4-FFF2-40B4-BE49-F238E27FC236}">
                <a16:creationId xmlns:a16="http://schemas.microsoft.com/office/drawing/2014/main" id="{838DCB24-3021-5683-F30E-F34B30AEAB7F}"/>
              </a:ext>
            </a:extLst>
          </p:cNvPr>
          <p:cNvGrpSpPr/>
          <p:nvPr/>
        </p:nvGrpSpPr>
        <p:grpSpPr>
          <a:xfrm>
            <a:off x="4375318" y="1896265"/>
            <a:ext cx="1192954" cy="1303678"/>
            <a:chOff x="6934339" y="4797164"/>
            <a:chExt cx="1232361" cy="1346745"/>
          </a:xfrm>
        </p:grpSpPr>
        <p:grpSp>
          <p:nvGrpSpPr>
            <p:cNvPr id="45" name="Group 44">
              <a:extLst>
                <a:ext uri="{FF2B5EF4-FFF2-40B4-BE49-F238E27FC236}">
                  <a16:creationId xmlns:a16="http://schemas.microsoft.com/office/drawing/2014/main" id="{40232424-E753-77A1-0F17-01FA43ED38DA}"/>
                </a:ext>
              </a:extLst>
            </p:cNvPr>
            <p:cNvGrpSpPr/>
            <p:nvPr/>
          </p:nvGrpSpPr>
          <p:grpSpPr>
            <a:xfrm>
              <a:off x="6934339" y="4886775"/>
              <a:ext cx="1232361" cy="1257134"/>
              <a:chOff x="7662737" y="4933947"/>
              <a:chExt cx="864452" cy="881827"/>
            </a:xfrm>
          </p:grpSpPr>
          <p:sp>
            <p:nvSpPr>
              <p:cNvPr id="47" name="Oval 46">
                <a:extLst>
                  <a:ext uri="{FF2B5EF4-FFF2-40B4-BE49-F238E27FC236}">
                    <a16:creationId xmlns:a16="http://schemas.microsoft.com/office/drawing/2014/main" id="{50214BEB-A151-6E7D-BBAF-9C06DCF6A66C}"/>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sp>
            <p:nvSpPr>
              <p:cNvPr id="48" name="Block Arc 47">
                <a:extLst>
                  <a:ext uri="{FF2B5EF4-FFF2-40B4-BE49-F238E27FC236}">
                    <a16:creationId xmlns:a16="http://schemas.microsoft.com/office/drawing/2014/main" id="{9CAAC0FB-1588-F675-2C81-4EB33E14852F}"/>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grpSp>
        <p:sp>
          <p:nvSpPr>
            <p:cNvPr id="46" name="Oval 45">
              <a:extLst>
                <a:ext uri="{FF2B5EF4-FFF2-40B4-BE49-F238E27FC236}">
                  <a16:creationId xmlns:a16="http://schemas.microsoft.com/office/drawing/2014/main" id="{F89E62B8-415C-617A-9D3E-592884E59E91}"/>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Britannic Bold" panose="020B0903060703020204" pitchFamily="34" charset="0"/>
                </a:rPr>
                <a:t>!</a:t>
              </a:r>
            </a:p>
          </p:txBody>
        </p:sp>
      </p:grpSp>
      <p:grpSp>
        <p:nvGrpSpPr>
          <p:cNvPr id="49" name="Group 48">
            <a:extLst>
              <a:ext uri="{FF2B5EF4-FFF2-40B4-BE49-F238E27FC236}">
                <a16:creationId xmlns:a16="http://schemas.microsoft.com/office/drawing/2014/main" id="{BFE9F162-F2D6-C836-1166-07F26959AE58}"/>
              </a:ext>
            </a:extLst>
          </p:cNvPr>
          <p:cNvGrpSpPr/>
          <p:nvPr/>
        </p:nvGrpSpPr>
        <p:grpSpPr>
          <a:xfrm>
            <a:off x="8171585" y="1896265"/>
            <a:ext cx="1192954" cy="1303678"/>
            <a:chOff x="6934339" y="4797164"/>
            <a:chExt cx="1232361" cy="1346745"/>
          </a:xfrm>
        </p:grpSpPr>
        <p:grpSp>
          <p:nvGrpSpPr>
            <p:cNvPr id="50" name="Group 49">
              <a:extLst>
                <a:ext uri="{FF2B5EF4-FFF2-40B4-BE49-F238E27FC236}">
                  <a16:creationId xmlns:a16="http://schemas.microsoft.com/office/drawing/2014/main" id="{A00919E1-98E9-DC73-1B50-E819D9DE1A59}"/>
                </a:ext>
              </a:extLst>
            </p:cNvPr>
            <p:cNvGrpSpPr/>
            <p:nvPr/>
          </p:nvGrpSpPr>
          <p:grpSpPr>
            <a:xfrm>
              <a:off x="6934339" y="4886775"/>
              <a:ext cx="1232361" cy="1257134"/>
              <a:chOff x="7662737" y="4933947"/>
              <a:chExt cx="864452" cy="881827"/>
            </a:xfrm>
          </p:grpSpPr>
          <p:sp>
            <p:nvSpPr>
              <p:cNvPr id="52" name="Oval 51">
                <a:extLst>
                  <a:ext uri="{FF2B5EF4-FFF2-40B4-BE49-F238E27FC236}">
                    <a16:creationId xmlns:a16="http://schemas.microsoft.com/office/drawing/2014/main" id="{87496D5C-A4A9-3BC3-D03A-9EB19E609EB5}"/>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sp>
            <p:nvSpPr>
              <p:cNvPr id="53" name="Block Arc 52">
                <a:extLst>
                  <a:ext uri="{FF2B5EF4-FFF2-40B4-BE49-F238E27FC236}">
                    <a16:creationId xmlns:a16="http://schemas.microsoft.com/office/drawing/2014/main" id="{F2CF487A-C3AD-FDDD-99B2-AF2705941006}"/>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4">
                      <a:lumMod val="75000"/>
                    </a:schemeClr>
                  </a:solidFill>
                </a:endParaRPr>
              </a:p>
            </p:txBody>
          </p:sp>
        </p:grpSp>
        <p:sp>
          <p:nvSpPr>
            <p:cNvPr id="51" name="Oval 50">
              <a:extLst>
                <a:ext uri="{FF2B5EF4-FFF2-40B4-BE49-F238E27FC236}">
                  <a16:creationId xmlns:a16="http://schemas.microsoft.com/office/drawing/2014/main" id="{D4EB5AF6-E67C-0A41-3937-EE8C4471DE60}"/>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Britannic Bold" panose="020B0903060703020204" pitchFamily="34" charset="0"/>
                </a:rPr>
                <a:t>!</a:t>
              </a:r>
            </a:p>
          </p:txBody>
        </p:sp>
      </p:grpSp>
    </p:spTree>
    <p:extLst>
      <p:ext uri="{BB962C8B-B14F-4D97-AF65-F5344CB8AC3E}">
        <p14:creationId xmlns:p14="http://schemas.microsoft.com/office/powerpoint/2010/main" val="4096007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FF8C9-A930-7E6C-210B-A035F7BAD34C}"/>
              </a:ext>
            </a:extLst>
          </p:cNvPr>
          <p:cNvSpPr>
            <a:spLocks noGrp="1"/>
          </p:cNvSpPr>
          <p:nvPr>
            <p:ph type="title"/>
          </p:nvPr>
        </p:nvSpPr>
        <p:spPr/>
        <p:txBody>
          <a:bodyPr/>
          <a:lstStyle/>
          <a:p>
            <a:r>
              <a:rPr lang="en-GB" dirty="0"/>
              <a:t>How to respond to urgent MHPSS needs</a:t>
            </a:r>
            <a:endParaRPr lang="en-BE" dirty="0"/>
          </a:p>
        </p:txBody>
      </p:sp>
      <p:sp>
        <p:nvSpPr>
          <p:cNvPr id="20" name="TextBox 19">
            <a:extLst>
              <a:ext uri="{FF2B5EF4-FFF2-40B4-BE49-F238E27FC236}">
                <a16:creationId xmlns:a16="http://schemas.microsoft.com/office/drawing/2014/main" id="{4927A972-9B29-8BBF-33DC-3B6ED79479DC}"/>
              </a:ext>
            </a:extLst>
          </p:cNvPr>
          <p:cNvSpPr txBox="1"/>
          <p:nvPr/>
        </p:nvSpPr>
        <p:spPr>
          <a:xfrm>
            <a:off x="606798" y="3662575"/>
            <a:ext cx="3521450" cy="2031325"/>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1800" dirty="0">
                <a:latin typeface="Arial"/>
                <a:cs typeface="Arial"/>
              </a:rPr>
              <a:t>Use your MHPSS and empathetic communication skills</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Listen and look for indicators of urgent MHPSS needs</a:t>
            </a:r>
          </a:p>
          <a:p>
            <a:pPr marL="342900" indent="-342900">
              <a:buFont typeface="Arial" panose="020B0604020202020204" pitchFamily="34" charset="0"/>
              <a:buChar char="•"/>
            </a:pPr>
            <a:r>
              <a:rPr lang="en-GB" sz="1800" dirty="0">
                <a:latin typeface="Arial" panose="020B0604020202020204" pitchFamily="34" charset="0"/>
                <a:ea typeface="+mn-lt"/>
                <a:cs typeface="Arial" panose="020B0604020202020204" pitchFamily="34" charset="0"/>
              </a:rPr>
              <a:t>Acknowledge their pain and be supportive</a:t>
            </a:r>
          </a:p>
        </p:txBody>
      </p:sp>
      <p:sp>
        <p:nvSpPr>
          <p:cNvPr id="22" name="TextBox 21">
            <a:extLst>
              <a:ext uri="{FF2B5EF4-FFF2-40B4-BE49-F238E27FC236}">
                <a16:creationId xmlns:a16="http://schemas.microsoft.com/office/drawing/2014/main" id="{A556214D-35C4-00AD-B78B-89CEEC8081D4}"/>
              </a:ext>
            </a:extLst>
          </p:cNvPr>
          <p:cNvSpPr txBox="1"/>
          <p:nvPr/>
        </p:nvSpPr>
        <p:spPr>
          <a:xfrm>
            <a:off x="4506285" y="3662575"/>
            <a:ext cx="2901524" cy="2031325"/>
          </a:xfrm>
          <a:prstGeom prst="rect">
            <a:avLst/>
          </a:prstGeom>
          <a:noFill/>
        </p:spPr>
        <p:txBody>
          <a:bodyPr wrap="square">
            <a:spAutoFit/>
          </a:bodyPr>
          <a:lstStyle/>
          <a:p>
            <a:pPr marL="342900" indent="-342900">
              <a:buFont typeface="Arial" panose="020B0604020202020204" pitchFamily="34" charset="0"/>
              <a:buChar char="•"/>
            </a:pPr>
            <a:r>
              <a:rPr lang="en-GB" sz="1800" dirty="0">
                <a:latin typeface="Arial" panose="020B0604020202020204" pitchFamily="34" charset="0"/>
                <a:ea typeface="+mn-lt"/>
                <a:cs typeface="Arial" panose="020B0604020202020204" pitchFamily="34" charset="0"/>
              </a:rPr>
              <a:t>Contact your supervisor if urgent MHPSS needs have been identified</a:t>
            </a:r>
            <a:endParaRPr lang="en-GB" sz="18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Make sure a child with urgent MHPSS needs is not alone</a:t>
            </a:r>
          </a:p>
        </p:txBody>
      </p:sp>
      <p:sp>
        <p:nvSpPr>
          <p:cNvPr id="24" name="TextBox 23">
            <a:extLst>
              <a:ext uri="{FF2B5EF4-FFF2-40B4-BE49-F238E27FC236}">
                <a16:creationId xmlns:a16="http://schemas.microsoft.com/office/drawing/2014/main" id="{61A42C88-0D46-7D4C-027B-E3E60B040E08}"/>
              </a:ext>
            </a:extLst>
          </p:cNvPr>
          <p:cNvSpPr txBox="1"/>
          <p:nvPr/>
        </p:nvSpPr>
        <p:spPr>
          <a:xfrm>
            <a:off x="7785846" y="3598163"/>
            <a:ext cx="3980329" cy="2308324"/>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Consult mapping of specialized MHPSS support services </a:t>
            </a:r>
          </a:p>
          <a:p>
            <a:pPr marL="342900" indent="-342900">
              <a:buFont typeface="Arial" panose="020B0604020202020204" pitchFamily="34" charset="0"/>
              <a:buChar char="•"/>
            </a:pPr>
            <a:r>
              <a:rPr lang="en-GB" sz="1800" dirty="0">
                <a:latin typeface="Arial"/>
                <a:cs typeface="Arial"/>
              </a:rPr>
              <a:t>Link to specialized or professional MHPSS services if available and in </a:t>
            </a:r>
            <a:r>
              <a:rPr lang="en-GB" dirty="0">
                <a:latin typeface="Arial"/>
                <a:cs typeface="Arial"/>
              </a:rPr>
              <a:t>the child’s</a:t>
            </a:r>
            <a:r>
              <a:rPr lang="en-GB" sz="1800" dirty="0">
                <a:latin typeface="Arial"/>
                <a:cs typeface="Arial"/>
              </a:rPr>
              <a:t> best interest</a:t>
            </a:r>
          </a:p>
          <a:p>
            <a:pPr marL="342900" indent="-342900">
              <a:buFont typeface="Arial" panose="020B0604020202020204" pitchFamily="34" charset="0"/>
              <a:buChar char="•"/>
            </a:pPr>
            <a:r>
              <a:rPr lang="en-GB" sz="1800" dirty="0">
                <a:latin typeface="Arial" panose="020B0604020202020204" pitchFamily="34" charset="0"/>
                <a:cs typeface="Arial" panose="020B0604020202020204" pitchFamily="34" charset="0"/>
              </a:rPr>
              <a:t>Explore community-based MHPSS support if no specialized services are available</a:t>
            </a:r>
          </a:p>
        </p:txBody>
      </p:sp>
      <p:pic>
        <p:nvPicPr>
          <p:cNvPr id="28" name="Graphic 27" descr="Marker with solid fill">
            <a:extLst>
              <a:ext uri="{FF2B5EF4-FFF2-40B4-BE49-F238E27FC236}">
                <a16:creationId xmlns:a16="http://schemas.microsoft.com/office/drawing/2014/main" id="{DA326168-BC32-E3F9-B88B-7EB919B6B4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48969" y="1814274"/>
            <a:ext cx="1157925" cy="1157925"/>
          </a:xfrm>
          <a:prstGeom prst="rect">
            <a:avLst/>
          </a:prstGeom>
        </p:spPr>
      </p:pic>
      <p:sp>
        <p:nvSpPr>
          <p:cNvPr id="29" name="Freeform: Shape 28">
            <a:extLst>
              <a:ext uri="{FF2B5EF4-FFF2-40B4-BE49-F238E27FC236}">
                <a16:creationId xmlns:a16="http://schemas.microsoft.com/office/drawing/2014/main" id="{75D88B4D-DBFA-28AF-41BA-3F8CB5989C2B}"/>
              </a:ext>
            </a:extLst>
          </p:cNvPr>
          <p:cNvSpPr/>
          <p:nvPr/>
        </p:nvSpPr>
        <p:spPr>
          <a:xfrm>
            <a:off x="9023679" y="2781597"/>
            <a:ext cx="1547189" cy="321850"/>
          </a:xfrm>
          <a:custGeom>
            <a:avLst/>
            <a:gdLst>
              <a:gd name="connsiteX0" fmla="*/ 0 w 2314937"/>
              <a:gd name="connsiteY0" fmla="*/ 254643 h 266218"/>
              <a:gd name="connsiteX1" fmla="*/ 763930 w 2314937"/>
              <a:gd name="connsiteY1" fmla="*/ 0 h 266218"/>
              <a:gd name="connsiteX2" fmla="*/ 1527859 w 2314937"/>
              <a:gd name="connsiteY2" fmla="*/ 266218 h 266218"/>
              <a:gd name="connsiteX3" fmla="*/ 2314937 w 2314937"/>
              <a:gd name="connsiteY3" fmla="*/ 34724 h 266218"/>
            </a:gdLst>
            <a:ahLst/>
            <a:cxnLst>
              <a:cxn ang="0">
                <a:pos x="connsiteX0" y="connsiteY0"/>
              </a:cxn>
              <a:cxn ang="0">
                <a:pos x="connsiteX1" y="connsiteY1"/>
              </a:cxn>
              <a:cxn ang="0">
                <a:pos x="connsiteX2" y="connsiteY2"/>
              </a:cxn>
              <a:cxn ang="0">
                <a:pos x="connsiteX3" y="connsiteY3"/>
              </a:cxn>
            </a:cxnLst>
            <a:rect l="l" t="t" r="r" b="b"/>
            <a:pathLst>
              <a:path w="2314937" h="266218">
                <a:moveTo>
                  <a:pt x="0" y="254643"/>
                </a:moveTo>
                <a:lnTo>
                  <a:pt x="763930" y="0"/>
                </a:lnTo>
                <a:lnTo>
                  <a:pt x="1527859" y="266218"/>
                </a:lnTo>
                <a:lnTo>
                  <a:pt x="2314937" y="34724"/>
                </a:lnTo>
              </a:path>
            </a:pathLst>
          </a:cu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4" name="Group 33">
            <a:extLst>
              <a:ext uri="{FF2B5EF4-FFF2-40B4-BE49-F238E27FC236}">
                <a16:creationId xmlns:a16="http://schemas.microsoft.com/office/drawing/2014/main" id="{DF6EA52C-E401-9FC9-8126-D999CC99E0D5}"/>
              </a:ext>
            </a:extLst>
          </p:cNvPr>
          <p:cNvGrpSpPr/>
          <p:nvPr/>
        </p:nvGrpSpPr>
        <p:grpSpPr>
          <a:xfrm>
            <a:off x="5627674" y="1823973"/>
            <a:ext cx="1039343" cy="1394964"/>
            <a:chOff x="5438539" y="7646118"/>
            <a:chExt cx="814830" cy="1093633"/>
          </a:xfrm>
          <a:solidFill>
            <a:schemeClr val="accent4">
              <a:lumMod val="75000"/>
            </a:schemeClr>
          </a:solidFill>
        </p:grpSpPr>
        <p:sp>
          <p:nvSpPr>
            <p:cNvPr id="35" name="Round Same Side Corner Rectangle 21">
              <a:extLst>
                <a:ext uri="{FF2B5EF4-FFF2-40B4-BE49-F238E27FC236}">
                  <a16:creationId xmlns:a16="http://schemas.microsoft.com/office/drawing/2014/main" id="{2CC241C6-7F6A-BCD3-4248-1B5BAB908713}"/>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3B71B224-114E-5EF6-B899-C3A4F0851B2D}"/>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 Same Side Corner Rectangle 23">
              <a:extLst>
                <a:ext uri="{FF2B5EF4-FFF2-40B4-BE49-F238E27FC236}">
                  <a16:creationId xmlns:a16="http://schemas.microsoft.com/office/drawing/2014/main" id="{CE28B6AE-7F22-9189-7EDA-D9C875EFD127}"/>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Oval 37">
              <a:extLst>
                <a:ext uri="{FF2B5EF4-FFF2-40B4-BE49-F238E27FC236}">
                  <a16:creationId xmlns:a16="http://schemas.microsoft.com/office/drawing/2014/main" id="{4AF6938F-8DCE-1853-9361-470FC67F9A34}"/>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ound Same Side Corner Rectangle 25">
              <a:extLst>
                <a:ext uri="{FF2B5EF4-FFF2-40B4-BE49-F238E27FC236}">
                  <a16:creationId xmlns:a16="http://schemas.microsoft.com/office/drawing/2014/main" id="{CD1792D3-F4AC-5EBF-4664-1EAE0765970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ound Same Side Corner Rectangle 26">
              <a:extLst>
                <a:ext uri="{FF2B5EF4-FFF2-40B4-BE49-F238E27FC236}">
                  <a16:creationId xmlns:a16="http://schemas.microsoft.com/office/drawing/2014/main" id="{B056E560-E88C-29B0-713D-1D1A3B85FC1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3" name="Group 42">
            <a:extLst>
              <a:ext uri="{FF2B5EF4-FFF2-40B4-BE49-F238E27FC236}">
                <a16:creationId xmlns:a16="http://schemas.microsoft.com/office/drawing/2014/main" id="{BDC97515-157B-F4EB-8046-1367CAD9A3A3}"/>
              </a:ext>
            </a:extLst>
          </p:cNvPr>
          <p:cNvGrpSpPr/>
          <p:nvPr/>
        </p:nvGrpSpPr>
        <p:grpSpPr>
          <a:xfrm>
            <a:off x="1588463" y="2301969"/>
            <a:ext cx="417621" cy="928316"/>
            <a:chOff x="5780074" y="2443021"/>
            <a:chExt cx="417621" cy="928316"/>
          </a:xfrm>
        </p:grpSpPr>
        <p:sp>
          <p:nvSpPr>
            <p:cNvPr id="41" name="Round Same Side Corner Rectangle 21">
              <a:extLst>
                <a:ext uri="{FF2B5EF4-FFF2-40B4-BE49-F238E27FC236}">
                  <a16:creationId xmlns:a16="http://schemas.microsoft.com/office/drawing/2014/main" id="{111A3502-A47E-EFA3-ECB9-A65A02B4F3B0}"/>
                </a:ext>
              </a:extLst>
            </p:cNvPr>
            <p:cNvSpPr/>
            <p:nvPr/>
          </p:nvSpPr>
          <p:spPr>
            <a:xfrm>
              <a:off x="5783137" y="2932368"/>
              <a:ext cx="412927" cy="4389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Oval 41">
              <a:extLst>
                <a:ext uri="{FF2B5EF4-FFF2-40B4-BE49-F238E27FC236}">
                  <a16:creationId xmlns:a16="http://schemas.microsoft.com/office/drawing/2014/main" id="{465B9DB3-D76F-9520-193E-DA644FAF6AFC}"/>
                </a:ext>
              </a:extLst>
            </p:cNvPr>
            <p:cNvSpPr/>
            <p:nvPr/>
          </p:nvSpPr>
          <p:spPr>
            <a:xfrm>
              <a:off x="5780074" y="2443021"/>
              <a:ext cx="417621"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5" name="Speech Bubble: Rectangle with Corners Rounded 44">
            <a:extLst>
              <a:ext uri="{FF2B5EF4-FFF2-40B4-BE49-F238E27FC236}">
                <a16:creationId xmlns:a16="http://schemas.microsoft.com/office/drawing/2014/main" id="{90EB06AA-3924-6988-CE4C-D7FD03C5D129}"/>
              </a:ext>
            </a:extLst>
          </p:cNvPr>
          <p:cNvSpPr/>
          <p:nvPr/>
        </p:nvSpPr>
        <p:spPr>
          <a:xfrm>
            <a:off x="1104418" y="1823973"/>
            <a:ext cx="532436" cy="368989"/>
          </a:xfrm>
          <a:prstGeom prst="wedgeRoundRectCallout">
            <a:avLst>
              <a:gd name="adj1" fmla="val 31341"/>
              <a:gd name="adj2" fmla="val 75048"/>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8" name="Group 47">
            <a:extLst>
              <a:ext uri="{FF2B5EF4-FFF2-40B4-BE49-F238E27FC236}">
                <a16:creationId xmlns:a16="http://schemas.microsoft.com/office/drawing/2014/main" id="{29054934-1256-26EE-EC13-3E0A4EB40553}"/>
              </a:ext>
            </a:extLst>
          </p:cNvPr>
          <p:cNvGrpSpPr/>
          <p:nvPr/>
        </p:nvGrpSpPr>
        <p:grpSpPr>
          <a:xfrm>
            <a:off x="2867325" y="1823973"/>
            <a:ext cx="417622" cy="1394964"/>
            <a:chOff x="6401795" y="1976373"/>
            <a:chExt cx="417622" cy="1394964"/>
          </a:xfrm>
        </p:grpSpPr>
        <p:sp>
          <p:nvSpPr>
            <p:cNvPr id="46" name="Round Same Side Corner Rectangle 23">
              <a:extLst>
                <a:ext uri="{FF2B5EF4-FFF2-40B4-BE49-F238E27FC236}">
                  <a16:creationId xmlns:a16="http://schemas.microsoft.com/office/drawing/2014/main" id="{F0E008F9-3FF3-46EF-BFC6-2783B860E7C8}"/>
                </a:ext>
              </a:extLst>
            </p:cNvPr>
            <p:cNvSpPr/>
            <p:nvPr/>
          </p:nvSpPr>
          <p:spPr>
            <a:xfrm>
              <a:off x="6404857" y="2465718"/>
              <a:ext cx="412928" cy="90561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Oval 46">
              <a:extLst>
                <a:ext uri="{FF2B5EF4-FFF2-40B4-BE49-F238E27FC236}">
                  <a16:creationId xmlns:a16="http://schemas.microsoft.com/office/drawing/2014/main" id="{292F1373-01AD-A0E9-712B-69074D44794F}"/>
                </a:ext>
              </a:extLst>
            </p:cNvPr>
            <p:cNvSpPr/>
            <p:nvPr/>
          </p:nvSpPr>
          <p:spPr>
            <a:xfrm>
              <a:off x="6401795" y="1976373"/>
              <a:ext cx="417622"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cxnSp>
        <p:nvCxnSpPr>
          <p:cNvPr id="50" name="Straight Connector 49">
            <a:extLst>
              <a:ext uri="{FF2B5EF4-FFF2-40B4-BE49-F238E27FC236}">
                <a16:creationId xmlns:a16="http://schemas.microsoft.com/office/drawing/2014/main" id="{FBAEB6C8-B483-A58D-951A-2ADCAD165CB6}"/>
              </a:ext>
            </a:extLst>
          </p:cNvPr>
          <p:cNvCxnSpPr>
            <a:cxnSpLocks/>
          </p:cNvCxnSpPr>
          <p:nvPr/>
        </p:nvCxnSpPr>
        <p:spPr>
          <a:xfrm flipH="1">
            <a:off x="2130992" y="2020849"/>
            <a:ext cx="746236" cy="249665"/>
          </a:xfrm>
          <a:prstGeom prst="line">
            <a:avLst/>
          </a:prstGeom>
          <a:ln w="38100">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7" name="Speech Bubble: Rectangle with Corners Rounded 56">
            <a:extLst>
              <a:ext uri="{FF2B5EF4-FFF2-40B4-BE49-F238E27FC236}">
                <a16:creationId xmlns:a16="http://schemas.microsoft.com/office/drawing/2014/main" id="{4A04F77F-AC44-38F5-2C0B-330156BFE412}"/>
              </a:ext>
            </a:extLst>
          </p:cNvPr>
          <p:cNvSpPr/>
          <p:nvPr/>
        </p:nvSpPr>
        <p:spPr>
          <a:xfrm>
            <a:off x="2219441" y="2468048"/>
            <a:ext cx="532436" cy="368989"/>
          </a:xfrm>
          <a:prstGeom prst="wedgeRoundRectCallout">
            <a:avLst>
              <a:gd name="adj1" fmla="val 40037"/>
              <a:gd name="adj2" fmla="val -75522"/>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8840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38D975F-629C-9EA2-8FEC-B7C6B651D318}"/>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1357B156-5C4C-4F9F-365B-E050B72F19B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AAA0BDC3-D20A-EB65-607A-859EA560746B}"/>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19969F5-4A8F-88BE-9E82-3081A768707E}"/>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73</a:t>
                </a:r>
              </a:p>
            </p:txBody>
          </p:sp>
          <p:sp>
            <p:nvSpPr>
              <p:cNvPr id="23" name="Rectangle 22">
                <a:extLst>
                  <a:ext uri="{FF2B5EF4-FFF2-40B4-BE49-F238E27FC236}">
                    <a16:creationId xmlns:a16="http://schemas.microsoft.com/office/drawing/2014/main" id="{187AF5D6-7EA4-406D-A789-0B9CAAE4DCAA}"/>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A50C67EA-6431-B346-D018-668B64CD468B}"/>
                </a:ext>
              </a:extLst>
            </p:cNvPr>
            <p:cNvGrpSpPr/>
            <p:nvPr/>
          </p:nvGrpSpPr>
          <p:grpSpPr>
            <a:xfrm>
              <a:off x="11325415" y="762701"/>
              <a:ext cx="182192" cy="634674"/>
              <a:chOff x="2121762" y="2323619"/>
              <a:chExt cx="200378" cy="825210"/>
            </a:xfrm>
          </p:grpSpPr>
          <p:sp>
            <p:nvSpPr>
              <p:cNvPr id="8" name="Isosceles Triangle 7">
                <a:extLst>
                  <a:ext uri="{FF2B5EF4-FFF2-40B4-BE49-F238E27FC236}">
                    <a16:creationId xmlns:a16="http://schemas.microsoft.com/office/drawing/2014/main" id="{9C8BF6B7-7C8E-41F6-702D-4A82EC3E2763}"/>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2C96E960-5111-5AA2-B7BC-DA9242AA5967}"/>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4" name="Title 23">
            <a:extLst>
              <a:ext uri="{FF2B5EF4-FFF2-40B4-BE49-F238E27FC236}">
                <a16:creationId xmlns:a16="http://schemas.microsoft.com/office/drawing/2014/main" id="{98327AFE-661E-7213-EA1E-B45B843BEBB4}"/>
              </a:ext>
            </a:extLst>
          </p:cNvPr>
          <p:cNvSpPr>
            <a:spLocks noGrp="1"/>
          </p:cNvSpPr>
          <p:nvPr>
            <p:ph type="title"/>
          </p:nvPr>
        </p:nvSpPr>
        <p:spPr/>
        <p:txBody>
          <a:bodyPr>
            <a:normAutofit/>
          </a:bodyPr>
          <a:lstStyle/>
          <a:p>
            <a:pPr algn="l"/>
            <a:r>
              <a:rPr lang="en-US" sz="3200" b="1" dirty="0">
                <a:latin typeface="Arial" panose="020B0604020202020204" pitchFamily="34" charset="0"/>
                <a:cs typeface="Arial" panose="020B0604020202020204" pitchFamily="34" charset="0"/>
              </a:rPr>
              <a:t>Children experiencing urgent MHPSS concerns </a:t>
            </a:r>
            <a:endParaRPr lang="en-US" dirty="0"/>
          </a:p>
        </p:txBody>
      </p:sp>
      <p:sp>
        <p:nvSpPr>
          <p:cNvPr id="25" name="Speech Bubble: Rectangle with Corners Rounded 24">
            <a:extLst>
              <a:ext uri="{FF2B5EF4-FFF2-40B4-BE49-F238E27FC236}">
                <a16:creationId xmlns:a16="http://schemas.microsoft.com/office/drawing/2014/main" id="{C4514830-0969-E0E0-B0A2-FD6372B48C41}"/>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should a caseworker listen for?</a:t>
            </a:r>
          </a:p>
        </p:txBody>
      </p:sp>
      <p:sp>
        <p:nvSpPr>
          <p:cNvPr id="26" name="Speech Bubble: Rectangle with Corners Rounded 25">
            <a:extLst>
              <a:ext uri="{FF2B5EF4-FFF2-40B4-BE49-F238E27FC236}">
                <a16:creationId xmlns:a16="http://schemas.microsoft.com/office/drawing/2014/main" id="{CD491E95-4EB7-9B3A-E188-0E0B33247B82}"/>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should a caseworker look for?</a:t>
            </a:r>
          </a:p>
        </p:txBody>
      </p:sp>
      <p:sp>
        <p:nvSpPr>
          <p:cNvPr id="27" name="Speech Bubble: Rectangle with Corners Rounded 26">
            <a:extLst>
              <a:ext uri="{FF2B5EF4-FFF2-40B4-BE49-F238E27FC236}">
                <a16:creationId xmlns:a16="http://schemas.microsoft.com/office/drawing/2014/main" id="{E868C113-0A04-15F2-57B2-3490A419801A}"/>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should a caseworker say?</a:t>
            </a:r>
          </a:p>
        </p:txBody>
      </p:sp>
    </p:spTree>
    <p:extLst>
      <p:ext uri="{BB962C8B-B14F-4D97-AF65-F5344CB8AC3E}">
        <p14:creationId xmlns:p14="http://schemas.microsoft.com/office/powerpoint/2010/main" val="1595183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69AEE67-C3FE-74BD-8447-90BB5251186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Module opening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D517A0F-E0BD-BD37-7916-E44C3691406C}"/>
              </a:ext>
            </a:extLst>
          </p:cNvPr>
          <p:cNvSpPr/>
          <p:nvPr/>
        </p:nvSpPr>
        <p:spPr>
          <a:xfrm>
            <a:off x="4539793"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n-GB" dirty="0"/>
              <a:t>What to listen for?</a:t>
            </a:r>
            <a:endParaRPr lang="en-BE"/>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96505" y="1516067"/>
            <a:ext cx="3057293" cy="1037063"/>
          </a:xfrm>
          <a:prstGeom prst="wedgeRoundRectCallout">
            <a:avLst>
              <a:gd name="adj1" fmla="val 42597"/>
              <a:gd name="adj2" fmla="val -6892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 just want to disappear</a:t>
            </a:r>
            <a:endParaRPr lang="en-BE" sz="200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7" y="1516066"/>
            <a:ext cx="3057293" cy="1037063"/>
          </a:xfrm>
          <a:prstGeom prst="wedgeRoundRectCallout">
            <a:avLst>
              <a:gd name="adj1" fmla="val 20217"/>
              <a:gd name="adj2" fmla="val -6999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Taking this makes me feel numb and dead</a:t>
            </a: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89" y="1516065"/>
            <a:ext cx="3057293" cy="1037063"/>
          </a:xfrm>
          <a:prstGeom prst="wedgeRoundRectCallout">
            <a:avLst>
              <a:gd name="adj1" fmla="val -29641"/>
              <a:gd name="adj2" fmla="val -6372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 want to sleep and never wake up</a:t>
            </a:r>
            <a:endParaRPr lang="en-BE" sz="2000" dirty="0">
              <a:solidFill>
                <a:schemeClr val="tx1"/>
              </a:solidFill>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1152290" y="3137981"/>
            <a:ext cx="3057293" cy="1037063"/>
          </a:xfrm>
          <a:prstGeom prst="wedgeRoundRectCallout">
            <a:avLst>
              <a:gd name="adj1" fmla="val -57332"/>
              <a:gd name="adj2" fmla="val 434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No one cares what I do</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4" y="3137980"/>
            <a:ext cx="3057293" cy="1037063"/>
          </a:xfrm>
          <a:prstGeom prst="wedgeRoundRectCallout">
            <a:avLst>
              <a:gd name="adj1" fmla="val 58382"/>
              <a:gd name="adj2" fmla="val -7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I have a plan to get revenge</a:t>
            </a:r>
            <a:endParaRPr lang="en-BE" sz="2000" dirty="0">
              <a:solidFill>
                <a:schemeClr val="tx1"/>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24396" y="4759901"/>
            <a:ext cx="3057293" cy="1037063"/>
          </a:xfrm>
          <a:prstGeom prst="wedgeRoundRectCallout">
            <a:avLst>
              <a:gd name="adj1" fmla="val 16387"/>
              <a:gd name="adj2" fmla="val 7516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 have already tried to kill myself</a:t>
            </a:r>
            <a:endParaRPr lang="en-BE" sz="2000" dirty="0">
              <a:solidFill>
                <a:schemeClr val="tx1"/>
              </a:solidFil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96503" y="4759898"/>
            <a:ext cx="3057293" cy="1037063"/>
          </a:xfrm>
          <a:prstGeom prst="wedgeRoundRectCallout">
            <a:avLst>
              <a:gd name="adj1" fmla="val 41149"/>
              <a:gd name="adj2" fmla="val 75941"/>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It will be better if I am gone</a:t>
            </a:r>
            <a:endParaRPr lang="en-BE" sz="2000" dirty="0">
              <a:solidFill>
                <a:schemeClr val="tx1"/>
              </a:solidFill>
              <a:latin typeface="Arial" panose="020B0604020202020204" pitchFamily="34" charset="0"/>
              <a:cs typeface="Arial" panose="020B0604020202020204" pitchFamily="34" charset="0"/>
            </a:endParaRP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1152289" y="4759901"/>
            <a:ext cx="3057293" cy="1037063"/>
          </a:xfrm>
          <a:prstGeom prst="wedgeRoundRectCallout">
            <a:avLst>
              <a:gd name="adj1" fmla="val -58111"/>
              <a:gd name="adj2" fmla="val 226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I can’t live through this</a:t>
            </a:r>
            <a:endParaRPr lang="en-BE" sz="2000" dirty="0">
              <a:solidFill>
                <a:schemeClr val="tx1"/>
              </a:solidFill>
              <a:latin typeface="Arial" panose="020B0604020202020204" pitchFamily="34" charset="0"/>
              <a:cs typeface="Arial" panose="020B0604020202020204" pitchFamily="34" charset="0"/>
            </a:endParaRPr>
          </a:p>
        </p:txBody>
      </p:sp>
      <p:pic>
        <p:nvPicPr>
          <p:cNvPr id="13" name="Graphic 12" descr="Ear outline">
            <a:extLst>
              <a:ext uri="{FF2B5EF4-FFF2-40B4-BE49-F238E27FC236}">
                <a16:creationId xmlns:a16="http://schemas.microsoft.com/office/drawing/2014/main" id="{72B97792-0050-8127-8F41-A740E0CE6C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53027" y="2778290"/>
            <a:ext cx="2016158" cy="2016158"/>
          </a:xfrm>
          <a:prstGeom prst="rect">
            <a:avLst/>
          </a:prstGeom>
        </p:spPr>
      </p:pic>
    </p:spTree>
    <p:extLst>
      <p:ext uri="{BB962C8B-B14F-4D97-AF65-F5344CB8AC3E}">
        <p14:creationId xmlns:p14="http://schemas.microsoft.com/office/powerpoint/2010/main" val="2844823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C5A3B61A-1A70-DB98-3765-A038C7184752}"/>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n-GB" dirty="0"/>
              <a:t>What to look for?</a:t>
            </a:r>
            <a:endParaRPr lang="en-BE"/>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88445" y="1423926"/>
            <a:ext cx="3057293" cy="1037063"/>
          </a:xfrm>
          <a:prstGeom prst="wedgeRoundRectCallout">
            <a:avLst>
              <a:gd name="adj1" fmla="val -35082"/>
              <a:gd name="adj2" fmla="val 792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Have rapid mood changes</a:t>
            </a:r>
            <a:endParaRPr lang="en-BE" sz="200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423925"/>
            <a:ext cx="3057293" cy="1037063"/>
          </a:xfrm>
          <a:prstGeom prst="wedgeRoundRectCallout">
            <a:avLst>
              <a:gd name="adj1" fmla="val -11354"/>
              <a:gd name="adj2" fmla="val 7450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Appear withdrawn or more quiet than usual</a:t>
            </a:r>
            <a:endParaRPr lang="en-GB" sz="2000" dirty="0">
              <a:solidFill>
                <a:schemeClr val="tx1"/>
              </a:solidFill>
              <a:latin typeface="Arial" panose="020B0604020202020204" pitchFamily="34" charset="0"/>
              <a:ea typeface="Calibri"/>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971701" y="1423924"/>
            <a:ext cx="3229821" cy="103706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Exhibit unexplained cuts, scratches or bruises</a:t>
            </a: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971700" y="3172329"/>
            <a:ext cx="3229821" cy="1037063"/>
          </a:xfrm>
          <a:prstGeom prst="wedgeRoundRectCallout">
            <a:avLst>
              <a:gd name="adj1" fmla="val 62719"/>
              <a:gd name="adj2" fmla="val 227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Get angry or upset easily</a:t>
            </a:r>
            <a:endParaRPr lang="en-BE" sz="2000" dirty="0">
              <a:solidFill>
                <a:schemeClr val="tx1"/>
              </a:solidFil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6" y="3172328"/>
            <a:ext cx="3057293" cy="1037063"/>
          </a:xfrm>
          <a:prstGeom prst="wedgeRoundRectCallout">
            <a:avLst>
              <a:gd name="adj1" fmla="val -64576"/>
              <a:gd name="adj2" fmla="val 13038"/>
              <a:gd name="adj3" fmla="val 16667"/>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Loss of consciousness </a:t>
            </a:r>
            <a:endParaRPr lang="en-BE" sz="2000">
              <a:solidFill>
                <a:schemeClr val="tx1"/>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16336" y="4798625"/>
            <a:ext cx="3057293" cy="1037063"/>
          </a:xfrm>
          <a:prstGeom prst="wedgeRoundRectCallout">
            <a:avLst>
              <a:gd name="adj1" fmla="val 10571"/>
              <a:gd name="adj2" fmla="val -76688"/>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Stop participating in regular activities</a:t>
            </a: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88443" y="4798622"/>
            <a:ext cx="3057293" cy="1037063"/>
          </a:xfrm>
          <a:prstGeom prst="wedgeRoundRectCallout">
            <a:avLst>
              <a:gd name="adj1" fmla="val -33208"/>
              <a:gd name="adj2" fmla="val -7836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Loss of body control and functions</a:t>
            </a: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971699" y="4798625"/>
            <a:ext cx="3229821" cy="1037063"/>
          </a:xfrm>
          <a:prstGeom prst="wedgeRoundRectCallout">
            <a:avLst>
              <a:gd name="adj1" fmla="val 32446"/>
              <a:gd name="adj2" fmla="val -7531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Changes in appetite, physical appearance, sleep patterns</a:t>
            </a:r>
            <a:endParaRPr lang="en-BE" sz="2000">
              <a:solidFill>
                <a:schemeClr val="tx1"/>
              </a:solidFill>
              <a:latin typeface="Arial" panose="020B0604020202020204" pitchFamily="34" charset="0"/>
              <a:cs typeface="Arial" panose="020B0604020202020204" pitchFamily="34" charset="0"/>
            </a:endParaRPr>
          </a:p>
        </p:txBody>
      </p:sp>
      <p:pic>
        <p:nvPicPr>
          <p:cNvPr id="4" name="Graphic 3" descr="Eyes outline">
            <a:extLst>
              <a:ext uri="{FF2B5EF4-FFF2-40B4-BE49-F238E27FC236}">
                <a16:creationId xmlns:a16="http://schemas.microsoft.com/office/drawing/2014/main" id="{9EACE5C7-726C-3714-197E-6674C5B07B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7983" y="2584746"/>
            <a:ext cx="2090121" cy="2090121"/>
          </a:xfrm>
          <a:prstGeom prst="rect">
            <a:avLst/>
          </a:prstGeom>
        </p:spPr>
      </p:pic>
    </p:spTree>
    <p:extLst>
      <p:ext uri="{BB962C8B-B14F-4D97-AF65-F5344CB8AC3E}">
        <p14:creationId xmlns:p14="http://schemas.microsoft.com/office/powerpoint/2010/main" val="1841425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27C1C8D3-78F4-CB32-6693-22723E87B5C7}"/>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r>
              <a:rPr lang="en-GB" dirty="0"/>
              <a:t>What to say?</a:t>
            </a:r>
            <a:endParaRPr lang="en-BE"/>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382771" y="2001478"/>
            <a:ext cx="3057293" cy="1037063"/>
          </a:xfrm>
          <a:prstGeom prst="wedgeRoundRectCallout">
            <a:avLst>
              <a:gd name="adj1" fmla="val -35913"/>
              <a:gd name="adj2" fmla="val 7558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Thank you for telling me how you are feeling.</a:t>
            </a:r>
            <a:endParaRPr lang="en-BE" sz="200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326685"/>
            <a:ext cx="3057293" cy="1037063"/>
          </a:xfrm>
          <a:prstGeom prst="wedgeRoundRectCallout">
            <a:avLst>
              <a:gd name="adj1" fmla="val -20077"/>
              <a:gd name="adj2" fmla="val 8185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I am here to support you.</a:t>
            </a:r>
            <a:endParaRPr lang="en-BE" sz="2000" dirty="0">
              <a:solidFill>
                <a:schemeClr val="tx1"/>
              </a:solidFill>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91" y="2001476"/>
            <a:ext cx="3057293" cy="103706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What do you think might be some useful steps forward?</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469034" y="3657441"/>
            <a:ext cx="3057293" cy="1037063"/>
          </a:xfrm>
          <a:prstGeom prst="wedgeRoundRectCallout">
            <a:avLst>
              <a:gd name="adj1" fmla="val -61668"/>
              <a:gd name="adj2" fmla="val 79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cs typeface="Arial" panose="020B0604020202020204" pitchFamily="34" charset="0"/>
              </a:rPr>
              <a:t>How long have you been feeling this way?</a:t>
            </a:r>
            <a:endParaRPr lang="en-BE" sz="2000" dirty="0">
              <a:solidFill>
                <a:schemeClr val="tx1"/>
              </a:solidFil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1280354" y="3775246"/>
            <a:ext cx="3057293" cy="1037063"/>
          </a:xfrm>
          <a:prstGeom prst="wedgeRoundRectCallout">
            <a:avLst>
              <a:gd name="adj1" fmla="val 62749"/>
              <a:gd name="adj2" fmla="val -3672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If you would like to talk about it, I am here to listen.</a:t>
            </a:r>
          </a:p>
        </p:txBody>
      </p:sp>
      <p:pic>
        <p:nvPicPr>
          <p:cNvPr id="12" name="Picture 12">
            <a:extLst>
              <a:ext uri="{FF2B5EF4-FFF2-40B4-BE49-F238E27FC236}">
                <a16:creationId xmlns:a16="http://schemas.microsoft.com/office/drawing/2014/main" id="{8047A633-1782-A9F8-8136-03E65392D498}"/>
              </a:ext>
            </a:extLst>
          </p:cNvPr>
          <p:cNvPicPr>
            <a:picLocks noChangeAspect="1"/>
          </p:cNvPicPr>
          <p:nvPr/>
        </p:nvPicPr>
        <p:blipFill>
          <a:blip r:embed="rId3">
            <a:duotone>
              <a:schemeClr val="accent4">
                <a:shade val="45000"/>
                <a:satMod val="135000"/>
              </a:schemeClr>
              <a:prstClr val="white"/>
            </a:duotone>
          </a:blip>
          <a:stretch>
            <a:fillRect/>
          </a:stretch>
        </p:blipFill>
        <p:spPr>
          <a:xfrm>
            <a:off x="5364578" y="2767053"/>
            <a:ext cx="1905000" cy="1905000"/>
          </a:xfrm>
          <a:prstGeom prst="rect">
            <a:avLst/>
          </a:prstGeom>
        </p:spPr>
      </p:pic>
      <p:sp>
        <p:nvSpPr>
          <p:cNvPr id="14" name="Speech Bubble: Rectangle with Corners Rounded 13">
            <a:extLst>
              <a:ext uri="{FF2B5EF4-FFF2-40B4-BE49-F238E27FC236}">
                <a16:creationId xmlns:a16="http://schemas.microsoft.com/office/drawing/2014/main" id="{0EA4CD69-9BA9-6848-080E-0E91D36D39AD}"/>
              </a:ext>
            </a:extLst>
          </p:cNvPr>
          <p:cNvSpPr/>
          <p:nvPr/>
        </p:nvSpPr>
        <p:spPr>
          <a:xfrm>
            <a:off x="4903449" y="4834761"/>
            <a:ext cx="3057293" cy="1396496"/>
          </a:xfrm>
          <a:prstGeom prst="wedgeRoundRectCallout">
            <a:avLst>
              <a:gd name="adj1" fmla="val 16428"/>
              <a:gd name="adj2" fmla="val -662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tx1"/>
                </a:solidFill>
                <a:latin typeface="Arial" panose="020B0604020202020204" pitchFamily="34" charset="0"/>
                <a:ea typeface="Calibri"/>
                <a:cs typeface="Arial" panose="020B0604020202020204" pitchFamily="34" charset="0"/>
              </a:rPr>
              <a:t>When you feel this way, is there anything you or others do to help you feel better?</a:t>
            </a:r>
          </a:p>
        </p:txBody>
      </p:sp>
    </p:spTree>
    <p:extLst>
      <p:ext uri="{BB962C8B-B14F-4D97-AF65-F5344CB8AC3E}">
        <p14:creationId xmlns:p14="http://schemas.microsoft.com/office/powerpoint/2010/main" val="67719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441;g10c3faa5075_0_21">
            <a:extLst>
              <a:ext uri="{FF2B5EF4-FFF2-40B4-BE49-F238E27FC236}">
                <a16:creationId xmlns:a16="http://schemas.microsoft.com/office/drawing/2014/main" id="{A3156638-6442-53F6-7618-D2EEA910C6B2}"/>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n-US" sz="2800" dirty="0"/>
              <a:t>Steps to take immediately if the child is at risk of suicide or self-harm</a:t>
            </a:r>
            <a:endParaRPr sz="2800" dirty="0"/>
          </a:p>
        </p:txBody>
      </p:sp>
      <p:sp>
        <p:nvSpPr>
          <p:cNvPr id="15" name="Google Shape;442;g10c3faa5075_0_21">
            <a:extLst>
              <a:ext uri="{FF2B5EF4-FFF2-40B4-BE49-F238E27FC236}">
                <a16:creationId xmlns:a16="http://schemas.microsoft.com/office/drawing/2014/main" id="{6B6E23B6-EE74-12CF-3292-C98E6EED922A}"/>
              </a:ext>
            </a:extLst>
          </p:cNvPr>
          <p:cNvSpPr txBox="1">
            <a:spLocks/>
          </p:cNvSpPr>
          <p:nvPr/>
        </p:nvSpPr>
        <p:spPr>
          <a:xfrm>
            <a:off x="1277003" y="1425470"/>
            <a:ext cx="7150714"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n-US" sz="2400" b="1" kern="0" dirty="0">
                <a:solidFill>
                  <a:schemeClr val="tx1"/>
                </a:solidFill>
                <a:latin typeface="Arial" panose="020B0604020202020204" pitchFamily="34" charset="0"/>
                <a:cs typeface="Arial" panose="020B0604020202020204" pitchFamily="34" charset="0"/>
              </a:rPr>
              <a:t>Contact your</a:t>
            </a:r>
            <a:r>
              <a:rPr lang="en-US" sz="2400" b="1" kern="0" dirty="0">
                <a:solidFill>
                  <a:schemeClr val="tx1"/>
                </a:solidFill>
                <a:latin typeface="Arial" panose="020B0604020202020204" pitchFamily="34" charset="0"/>
                <a:cs typeface="Arial" panose="020B0604020202020204" pitchFamily="34" charset="0"/>
                <a:extLst>
                  <a: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textRoundtripDataId="17"/>
                  </a:ext>
                </a:extLst>
              </a:rPr>
              <a:t> supervisor</a:t>
            </a:r>
            <a:r>
              <a:rPr lang="en-US" sz="2400" b="1" kern="0" dirty="0">
                <a:solidFill>
                  <a:schemeClr val="tx1"/>
                </a:solidFill>
                <a:latin typeface="Arial" panose="020B0604020202020204" pitchFamily="34" charset="0"/>
                <a:cs typeface="Arial" panose="020B0604020202020204" pitchFamily="34" charset="0"/>
              </a:rPr>
              <a:t> (and/or referral)</a:t>
            </a:r>
          </a:p>
          <a:p>
            <a:pPr>
              <a:spcBef>
                <a:spcPts val="1000"/>
              </a:spcBef>
            </a:pPr>
            <a:r>
              <a:rPr lang="en-US" sz="2400" kern="0" dirty="0">
                <a:latin typeface="Arial" panose="020B0604020202020204" pitchFamily="34" charset="0"/>
                <a:cs typeface="Arial" panose="020B0604020202020204" pitchFamily="34" charset="0"/>
              </a:rPr>
              <a:t>Explain this to the child:  </a:t>
            </a:r>
          </a:p>
        </p:txBody>
      </p:sp>
      <p:cxnSp>
        <p:nvCxnSpPr>
          <p:cNvPr id="3" name="Straight Connector 2">
            <a:extLst>
              <a:ext uri="{FF2B5EF4-FFF2-40B4-BE49-F238E27FC236}">
                <a16:creationId xmlns:a16="http://schemas.microsoft.com/office/drawing/2014/main" id="{DAAF4FCD-F770-56B0-5ECE-859DE7835FCC}"/>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Speech Bubble: Rectangle with Corners Rounded 3">
            <a:extLst>
              <a:ext uri="{FF2B5EF4-FFF2-40B4-BE49-F238E27FC236}">
                <a16:creationId xmlns:a16="http://schemas.microsoft.com/office/drawing/2014/main" id="{098B7022-2D55-ADC2-4565-33A380879642}"/>
              </a:ext>
            </a:extLst>
          </p:cNvPr>
          <p:cNvSpPr/>
          <p:nvPr/>
        </p:nvSpPr>
        <p:spPr>
          <a:xfrm>
            <a:off x="1277003" y="3185160"/>
            <a:ext cx="10625436" cy="2560320"/>
          </a:xfrm>
          <a:prstGeom prst="wedgeRoundRectCallout">
            <a:avLst>
              <a:gd name="adj1" fmla="val -28396"/>
              <a:gd name="adj2" fmla="val -62224"/>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endParaRPr lang="en-US" sz="2000" i="1" dirty="0">
              <a:solidFill>
                <a:schemeClr val="tx1"/>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2846AC24-8D22-933F-E75A-D851FE6A41DE}"/>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1</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3870F29-4404-6CA7-F123-8BA2B044434E}"/>
              </a:ext>
            </a:extLst>
          </p:cNvPr>
          <p:cNvSpPr txBox="1"/>
          <p:nvPr/>
        </p:nvSpPr>
        <p:spPr>
          <a:xfrm>
            <a:off x="1733924" y="3566160"/>
            <a:ext cx="5099361" cy="1785104"/>
          </a:xfrm>
          <a:prstGeom prst="rect">
            <a:avLst/>
          </a:prstGeom>
          <a:noFill/>
        </p:spPr>
        <p:txBody>
          <a:bodyPr wrap="square">
            <a:spAutoFit/>
          </a:bodyPr>
          <a:lstStyle/>
          <a:p>
            <a:r>
              <a:rPr lang="en-US" sz="2200" i="1" dirty="0">
                <a:solidFill>
                  <a:schemeClr val="tx1"/>
                </a:solidFill>
                <a:latin typeface="Arial" panose="020B0604020202020204" pitchFamily="34" charset="0"/>
                <a:cs typeface="Arial" panose="020B0604020202020204" pitchFamily="34" charset="0"/>
              </a:rPr>
              <a:t>From what you have described to me, I am concerned about your safety. As I mentioned before, if I believe that you are at risk of ending your life, I must contact my supervisor (and/or referral).</a:t>
            </a:r>
          </a:p>
        </p:txBody>
      </p:sp>
      <p:sp>
        <p:nvSpPr>
          <p:cNvPr id="8" name="TextBox 7">
            <a:extLst>
              <a:ext uri="{FF2B5EF4-FFF2-40B4-BE49-F238E27FC236}">
                <a16:creationId xmlns:a16="http://schemas.microsoft.com/office/drawing/2014/main" id="{94825A4F-039C-DC62-9F88-F1EE9BF166AB}"/>
              </a:ext>
            </a:extLst>
          </p:cNvPr>
          <p:cNvSpPr txBox="1"/>
          <p:nvPr/>
        </p:nvSpPr>
        <p:spPr>
          <a:xfrm>
            <a:off x="7131695" y="3566160"/>
            <a:ext cx="4391866" cy="1785104"/>
          </a:xfrm>
          <a:prstGeom prst="rect">
            <a:avLst/>
          </a:prstGeom>
          <a:noFill/>
        </p:spPr>
        <p:txBody>
          <a:bodyPr wrap="square" lIns="91440" tIns="45720" rIns="91440" bIns="45720" anchor="t">
            <a:spAutoFit/>
          </a:bodyPr>
          <a:lstStyle/>
          <a:p>
            <a:r>
              <a:rPr lang="en-US" sz="2200" i="1" dirty="0">
                <a:latin typeface="Arial"/>
                <a:cs typeface="Arial"/>
              </a:rPr>
              <a:t>This is very important so we can get you the best kind of help as soon as possible. I am going to do that now. Can I answer any questions for you before I do? </a:t>
            </a:r>
          </a:p>
        </p:txBody>
      </p:sp>
    </p:spTree>
    <p:extLst>
      <p:ext uri="{BB962C8B-B14F-4D97-AF65-F5344CB8AC3E}">
        <p14:creationId xmlns:p14="http://schemas.microsoft.com/office/powerpoint/2010/main" val="336353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1;g10c3faa5075_0_21">
            <a:extLst>
              <a:ext uri="{FF2B5EF4-FFF2-40B4-BE49-F238E27FC236}">
                <a16:creationId xmlns:a16="http://schemas.microsoft.com/office/drawing/2014/main" id="{21D3521A-CF7A-7DFC-B2F0-8559E536C614}"/>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n-US" sz="2800" dirty="0"/>
              <a:t>Steps to take immediately if the child is at risk of suicide or self-harm</a:t>
            </a:r>
            <a:endParaRPr sz="2800" dirty="0"/>
          </a:p>
        </p:txBody>
      </p:sp>
      <p:sp>
        <p:nvSpPr>
          <p:cNvPr id="5" name="Google Shape;442;g10c3faa5075_0_21">
            <a:extLst>
              <a:ext uri="{FF2B5EF4-FFF2-40B4-BE49-F238E27FC236}">
                <a16:creationId xmlns:a16="http://schemas.microsoft.com/office/drawing/2014/main" id="{7905BA15-1B0E-051D-891A-C35340DDF60C}"/>
              </a:ext>
            </a:extLst>
          </p:cNvPr>
          <p:cNvSpPr txBox="1">
            <a:spLocks/>
          </p:cNvSpPr>
          <p:nvPr/>
        </p:nvSpPr>
        <p:spPr>
          <a:xfrm>
            <a:off x="1277002" y="1425470"/>
            <a:ext cx="1033587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688"/>
            </a:pPr>
            <a:r>
              <a:rPr lang="en-US" sz="2400" b="1" kern="0" dirty="0">
                <a:latin typeface="Arial" panose="020B0604020202020204" pitchFamily="34" charset="0"/>
                <a:cs typeface="Arial" panose="020B0604020202020204" pitchFamily="34" charset="0"/>
              </a:rPr>
              <a:t>Stay with the child at all times, </a:t>
            </a:r>
            <a:r>
              <a:rPr lang="en-US" sz="2400" kern="0" dirty="0">
                <a:latin typeface="Arial" panose="020B0604020202020204" pitchFamily="34" charset="0"/>
                <a:cs typeface="Arial" panose="020B0604020202020204" pitchFamily="34" charset="0"/>
              </a:rPr>
              <a:t>or have another caseworker/ colleague/trusted family member or adult stay with the child until you have a plan in place. </a:t>
            </a:r>
          </a:p>
        </p:txBody>
      </p:sp>
      <p:cxnSp>
        <p:nvCxnSpPr>
          <p:cNvPr id="6" name="Straight Connector 5">
            <a:extLst>
              <a:ext uri="{FF2B5EF4-FFF2-40B4-BE49-F238E27FC236}">
                <a16:creationId xmlns:a16="http://schemas.microsoft.com/office/drawing/2014/main" id="{3E76DE90-F2DE-7B85-C1B3-E0538DF739B9}"/>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14BA0C9E-1A14-E614-7EC9-A1E5BF2004C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2</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E1CA7C65-20A3-4C7F-74C6-AB55B8D947F0}"/>
              </a:ext>
            </a:extLst>
          </p:cNvPr>
          <p:cNvSpPr/>
          <p:nvPr/>
        </p:nvSpPr>
        <p:spPr>
          <a:xfrm>
            <a:off x="341732" y="3057198"/>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3</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3A410C62-18DF-2C10-11E0-35BE2B9618FE}"/>
              </a:ext>
            </a:extLst>
          </p:cNvPr>
          <p:cNvSpPr/>
          <p:nvPr/>
        </p:nvSpPr>
        <p:spPr>
          <a:xfrm>
            <a:off x="7894320" y="3185160"/>
            <a:ext cx="4008118" cy="2560320"/>
          </a:xfrm>
          <a:prstGeom prst="wedgeRoundRectCallout">
            <a:avLst>
              <a:gd name="adj1" fmla="val -57024"/>
              <a:gd name="adj2" fmla="val -17582"/>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200" i="1" dirty="0">
                <a:solidFill>
                  <a:schemeClr val="tx1"/>
                </a:solidFill>
                <a:latin typeface="Arial" panose="020B0604020202020204" pitchFamily="34" charset="0"/>
                <a:cs typeface="Arial" panose="020B0604020202020204" pitchFamily="34" charset="0"/>
              </a:rPr>
              <a:t>I would also like to contact someone in your community that you trust to make sure that you can stay safe. </a:t>
            </a:r>
          </a:p>
          <a:p>
            <a:r>
              <a:rPr lang="en-US" sz="2200" i="1" dirty="0">
                <a:solidFill>
                  <a:schemeClr val="tx1"/>
                </a:solidFill>
                <a:latin typeface="Arial" panose="020B0604020202020204" pitchFamily="34" charset="0"/>
                <a:cs typeface="Arial" panose="020B0604020202020204" pitchFamily="34" charset="0"/>
              </a:rPr>
              <a:t>Who would that be? </a:t>
            </a:r>
          </a:p>
        </p:txBody>
      </p:sp>
      <p:sp>
        <p:nvSpPr>
          <p:cNvPr id="10" name="Google Shape;442;g10c3faa5075_0_21">
            <a:extLst>
              <a:ext uri="{FF2B5EF4-FFF2-40B4-BE49-F238E27FC236}">
                <a16:creationId xmlns:a16="http://schemas.microsoft.com/office/drawing/2014/main" id="{4CE6ADB0-C29D-93DE-D4FD-15BD95C8EC6B}"/>
              </a:ext>
            </a:extLst>
          </p:cNvPr>
          <p:cNvSpPr txBox="1">
            <a:spLocks/>
          </p:cNvSpPr>
          <p:nvPr/>
        </p:nvSpPr>
        <p:spPr>
          <a:xfrm>
            <a:off x="1277002" y="3185160"/>
            <a:ext cx="567243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688"/>
            </a:pPr>
            <a:r>
              <a:rPr lang="en-US" sz="2400" b="1" kern="0" dirty="0">
                <a:latin typeface="Arial" panose="020B0604020202020204" pitchFamily="34" charset="0"/>
                <a:cs typeface="Arial" panose="020B0604020202020204" pitchFamily="34" charset="0"/>
              </a:rPr>
              <a:t>Contact someone the child trusts.</a:t>
            </a:r>
            <a:r>
              <a:rPr lang="en-US" sz="2400" kern="0" dirty="0">
                <a:latin typeface="Arial" panose="020B0604020202020204" pitchFamily="34" charset="0"/>
                <a:cs typeface="Arial" panose="020B0604020202020204" pitchFamily="34" charset="0"/>
              </a:rPr>
              <a:t> If a caregiver is with the child, this may be their caregiver. Remember that sometimes the caregiver might not be a safe person for the child. You always want to confirm with the child. </a:t>
            </a:r>
          </a:p>
        </p:txBody>
      </p:sp>
    </p:spTree>
    <p:extLst>
      <p:ext uri="{BB962C8B-B14F-4D97-AF65-F5344CB8AC3E}">
        <p14:creationId xmlns:p14="http://schemas.microsoft.com/office/powerpoint/2010/main" val="751924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79493E9-97BB-BECB-3068-9946624FD7E1}"/>
              </a:ext>
            </a:extLst>
          </p:cNvPr>
          <p:cNvGrpSpPr/>
          <p:nvPr/>
        </p:nvGrpSpPr>
        <p:grpSpPr>
          <a:xfrm>
            <a:off x="8262584" y="2351954"/>
            <a:ext cx="3215882" cy="2951736"/>
            <a:chOff x="7619849" y="5297373"/>
            <a:chExt cx="500332" cy="459236"/>
          </a:xfrm>
          <a:solidFill>
            <a:schemeClr val="accent4">
              <a:lumMod val="40000"/>
              <a:lumOff val="60000"/>
            </a:schemeClr>
          </a:solidFill>
        </p:grpSpPr>
        <p:sp>
          <p:nvSpPr>
            <p:cNvPr id="24" name="Trapezoid 23">
              <a:extLst>
                <a:ext uri="{FF2B5EF4-FFF2-40B4-BE49-F238E27FC236}">
                  <a16:creationId xmlns:a16="http://schemas.microsoft.com/office/drawing/2014/main" id="{3EA1CD6C-906E-EEC0-BB26-736354567B3E}"/>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04CCF8C3-4DF0-D91C-30EC-28C3D105C33F}"/>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 name="Google Shape;441;g10c3faa5075_0_21">
            <a:extLst>
              <a:ext uri="{FF2B5EF4-FFF2-40B4-BE49-F238E27FC236}">
                <a16:creationId xmlns:a16="http://schemas.microsoft.com/office/drawing/2014/main" id="{2FD53C46-9C96-6BBC-FAA3-FD834AB0DFDC}"/>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n-US" sz="2800" dirty="0"/>
              <a:t>Steps to take immediately if the child is at risk of suicide or self-harm</a:t>
            </a:r>
            <a:endParaRPr sz="2800" dirty="0"/>
          </a:p>
        </p:txBody>
      </p:sp>
      <p:sp>
        <p:nvSpPr>
          <p:cNvPr id="6" name="Google Shape;442;g10c3faa5075_0_21">
            <a:extLst>
              <a:ext uri="{FF2B5EF4-FFF2-40B4-BE49-F238E27FC236}">
                <a16:creationId xmlns:a16="http://schemas.microsoft.com/office/drawing/2014/main" id="{DF247566-FDF8-2EBD-7CEB-866AD4AF4D4B}"/>
              </a:ext>
            </a:extLst>
          </p:cNvPr>
          <p:cNvSpPr txBox="1">
            <a:spLocks/>
          </p:cNvSpPr>
          <p:nvPr/>
        </p:nvSpPr>
        <p:spPr>
          <a:xfrm>
            <a:off x="1277004" y="1425470"/>
            <a:ext cx="6507040" cy="418285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n-US" sz="2400" b="1" kern="0" dirty="0"/>
              <a:t>Create a safe, secure, and supportive environment.</a:t>
            </a:r>
            <a:r>
              <a:rPr lang="en-US" sz="2400" kern="0" dirty="0"/>
              <a:t> If possible, offer a quiet space while waiting for a supervisor (and/or referral), and/or trusted person to arrive. Be supportive, acknowledge their pain, respond with empathy, try to make decisions together.</a:t>
            </a:r>
          </a:p>
          <a:p>
            <a:pPr>
              <a:spcBef>
                <a:spcPts val="1000"/>
              </a:spcBef>
            </a:pPr>
            <a:endParaRPr lang="en-US" sz="2400" kern="0" dirty="0">
              <a:latin typeface="Arial" panose="020B0604020202020204" pitchFamily="34" charset="0"/>
              <a:cs typeface="Arial" panose="020B0604020202020204" pitchFamily="34" charset="0"/>
            </a:endParaRPr>
          </a:p>
          <a:p>
            <a:pPr>
              <a:spcBef>
                <a:spcPts val="1000"/>
              </a:spcBef>
            </a:pPr>
            <a:r>
              <a:rPr lang="en-US" sz="2400" b="1" kern="0" dirty="0">
                <a:latin typeface="Arial" panose="020B0604020202020204" pitchFamily="34" charset="0"/>
                <a:cs typeface="Arial" panose="020B0604020202020204" pitchFamily="34" charset="0"/>
              </a:rPr>
              <a:t>Ask the child if they have access to any means of self-harm.</a:t>
            </a:r>
            <a:r>
              <a:rPr lang="en-US" sz="2400" kern="0" dirty="0">
                <a:latin typeface="Arial" panose="020B0604020202020204" pitchFamily="34" charset="0"/>
                <a:cs typeface="Arial" panose="020B0604020202020204" pitchFamily="34" charset="0"/>
              </a:rPr>
              <a:t> Discuss ways to remove these items from their home environment. </a:t>
            </a:r>
          </a:p>
        </p:txBody>
      </p:sp>
      <p:cxnSp>
        <p:nvCxnSpPr>
          <p:cNvPr id="7" name="Straight Connector 6">
            <a:extLst>
              <a:ext uri="{FF2B5EF4-FFF2-40B4-BE49-F238E27FC236}">
                <a16:creationId xmlns:a16="http://schemas.microsoft.com/office/drawing/2014/main" id="{F9B3700B-D5B1-21AB-2E4B-B192CC9F1E73}"/>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4F285F06-A9A2-97B7-A981-C9D76DAA3EEC}"/>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4</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F6C2BCDE-1AFA-A2F1-E3FE-2A5E65DECF46}"/>
              </a:ext>
            </a:extLst>
          </p:cNvPr>
          <p:cNvSpPr/>
          <p:nvPr/>
        </p:nvSpPr>
        <p:spPr>
          <a:xfrm>
            <a:off x="341732" y="4199582"/>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5</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F7CF530F-040C-F4A0-2D10-BBFCFA6C5B53}"/>
              </a:ext>
            </a:extLst>
          </p:cNvPr>
          <p:cNvGrpSpPr/>
          <p:nvPr/>
        </p:nvGrpSpPr>
        <p:grpSpPr>
          <a:xfrm>
            <a:off x="8948811" y="3137790"/>
            <a:ext cx="1927421" cy="1659932"/>
            <a:chOff x="4416926" y="1952645"/>
            <a:chExt cx="1178615" cy="1015047"/>
          </a:xfrm>
          <a:solidFill>
            <a:schemeClr val="accent4">
              <a:lumMod val="75000"/>
            </a:schemeClr>
          </a:solidFill>
        </p:grpSpPr>
        <p:sp>
          <p:nvSpPr>
            <p:cNvPr id="12" name="Rectangle: Rounded Corners 11">
              <a:extLst>
                <a:ext uri="{FF2B5EF4-FFF2-40B4-BE49-F238E27FC236}">
                  <a16:creationId xmlns:a16="http://schemas.microsoft.com/office/drawing/2014/main" id="{42B8664B-E649-C61C-482B-7985DFBCD76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Rounded Corners 12">
              <a:extLst>
                <a:ext uri="{FF2B5EF4-FFF2-40B4-BE49-F238E27FC236}">
                  <a16:creationId xmlns:a16="http://schemas.microsoft.com/office/drawing/2014/main" id="{2002D98D-319B-F71F-2BE0-7316909527E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Rounded Corners 13">
              <a:extLst>
                <a:ext uri="{FF2B5EF4-FFF2-40B4-BE49-F238E27FC236}">
                  <a16:creationId xmlns:a16="http://schemas.microsoft.com/office/drawing/2014/main" id="{63F45B13-823C-276B-A128-3E9245A3C7D6}"/>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Flowchart: Manual Input 14">
              <a:extLst>
                <a:ext uri="{FF2B5EF4-FFF2-40B4-BE49-F238E27FC236}">
                  <a16:creationId xmlns:a16="http://schemas.microsoft.com/office/drawing/2014/main" id="{FCBA296D-3E1F-CAC9-AE90-D639EBA13238}"/>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Rounded Corners 15">
              <a:extLst>
                <a:ext uri="{FF2B5EF4-FFF2-40B4-BE49-F238E27FC236}">
                  <a16:creationId xmlns:a16="http://schemas.microsoft.com/office/drawing/2014/main" id="{1AB3644C-BA26-39FA-910D-779484F9FF9D}"/>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Rounded Corners 16">
              <a:extLst>
                <a:ext uri="{FF2B5EF4-FFF2-40B4-BE49-F238E27FC236}">
                  <a16:creationId xmlns:a16="http://schemas.microsoft.com/office/drawing/2014/main" id="{387CEC8B-AB01-6EAC-9015-DB89AE83C30E}"/>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Rounded Corners 17">
              <a:extLst>
                <a:ext uri="{FF2B5EF4-FFF2-40B4-BE49-F238E27FC236}">
                  <a16:creationId xmlns:a16="http://schemas.microsoft.com/office/drawing/2014/main" id="{5150C406-6D6F-6402-EFD8-CAC434D3DB32}"/>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Flowchart: Manual Input 18">
              <a:extLst>
                <a:ext uri="{FF2B5EF4-FFF2-40B4-BE49-F238E27FC236}">
                  <a16:creationId xmlns:a16="http://schemas.microsoft.com/office/drawing/2014/main" id="{9FFE24CD-F23E-358B-FB1C-5A08FF076CF1}"/>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 Same Side Corner Rectangle 21">
              <a:extLst>
                <a:ext uri="{FF2B5EF4-FFF2-40B4-BE49-F238E27FC236}">
                  <a16:creationId xmlns:a16="http://schemas.microsoft.com/office/drawing/2014/main" id="{FA2A6348-F742-EE35-B117-53D5AEE995D7}"/>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733917EF-3020-C6CD-806A-4432880D6B0B}"/>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47C5C7D7-B70C-D777-010A-19A9A13F7A6F}"/>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613BC9B1-80E2-1D09-7B4E-61D7C1D0AA92}"/>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058770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F71A7F3-8AA5-7121-0DFC-700D93D8303C}"/>
              </a:ext>
            </a:extLst>
          </p:cNvPr>
          <p:cNvCxnSpPr>
            <a:cxnSpLocks/>
          </p:cNvCxnSpPr>
          <p:nvPr/>
        </p:nvCxnSpPr>
        <p:spPr>
          <a:xfrm>
            <a:off x="713534" y="1005840"/>
            <a:ext cx="0" cy="2051358"/>
          </a:xfrm>
          <a:prstGeom prst="line">
            <a:avLst/>
          </a:prstGeom>
          <a:ln w="38100">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Google Shape;441;g10c3faa5075_0_21">
            <a:extLst>
              <a:ext uri="{FF2B5EF4-FFF2-40B4-BE49-F238E27FC236}">
                <a16:creationId xmlns:a16="http://schemas.microsoft.com/office/drawing/2014/main" id="{369D2B77-F906-5D2F-D11E-842BD85130C9}"/>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r>
              <a:rPr lang="en-US" sz="2800" dirty="0"/>
              <a:t>Steps to take immediately if the child is at risk of suicide or self-harm</a:t>
            </a:r>
            <a:endParaRPr sz="2800" dirty="0"/>
          </a:p>
        </p:txBody>
      </p:sp>
      <p:sp>
        <p:nvSpPr>
          <p:cNvPr id="8" name="Google Shape;442;g10c3faa5075_0_21">
            <a:extLst>
              <a:ext uri="{FF2B5EF4-FFF2-40B4-BE49-F238E27FC236}">
                <a16:creationId xmlns:a16="http://schemas.microsoft.com/office/drawing/2014/main" id="{93EC4A41-8D41-9143-3B2D-271E6F23BC42}"/>
              </a:ext>
            </a:extLst>
          </p:cNvPr>
          <p:cNvSpPr txBox="1">
            <a:spLocks/>
          </p:cNvSpPr>
          <p:nvPr/>
        </p:nvSpPr>
        <p:spPr>
          <a:xfrm>
            <a:off x="1277004" y="1425470"/>
            <a:ext cx="3797915" cy="255217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pPr>
            <a:r>
              <a:rPr lang="en-US" sz="2400" b="1" kern="0" dirty="0">
                <a:latin typeface="Arial" panose="020B0604020202020204" pitchFamily="34" charset="0"/>
                <a:cs typeface="Arial" panose="020B0604020202020204" pitchFamily="34" charset="0"/>
              </a:rPr>
              <a:t>Explore reasons and ways to stay alive. </a:t>
            </a:r>
            <a:endParaRPr lang="en-US" sz="2400" kern="0" dirty="0">
              <a:latin typeface="Arial" panose="020B0604020202020204" pitchFamily="34" charset="0"/>
              <a:cs typeface="Arial" panose="020B0604020202020204" pitchFamily="34" charset="0"/>
            </a:endParaRPr>
          </a:p>
          <a:p>
            <a:pPr>
              <a:spcBef>
                <a:spcPts val="1000"/>
              </a:spcBef>
            </a:pPr>
            <a:endParaRPr lang="en-US" sz="2400" kern="0" dirty="0">
              <a:latin typeface="Arial" panose="020B0604020202020204" pitchFamily="34" charset="0"/>
              <a:cs typeface="Arial" panose="020B0604020202020204" pitchFamily="34" charset="0"/>
            </a:endParaRPr>
          </a:p>
          <a:p>
            <a:pPr>
              <a:spcBef>
                <a:spcPts val="1000"/>
              </a:spcBef>
            </a:pPr>
            <a:r>
              <a:rPr lang="en-US" sz="2400" b="1" kern="0" dirty="0">
                <a:latin typeface="Arial" panose="020B0604020202020204" pitchFamily="34" charset="0"/>
                <a:cs typeface="Arial" panose="020B0604020202020204" pitchFamily="34" charset="0"/>
              </a:rPr>
              <a:t>Focus on the child’s strengths </a:t>
            </a:r>
            <a:r>
              <a:rPr lang="en-US" sz="2400" kern="0" dirty="0">
                <a:latin typeface="Arial" panose="020B0604020202020204" pitchFamily="34" charset="0"/>
                <a:cs typeface="Arial" panose="020B0604020202020204" pitchFamily="34" charset="0"/>
              </a:rPr>
              <a:t>by encouraging them to talk about how earlier problems have been resolved. </a:t>
            </a:r>
          </a:p>
        </p:txBody>
      </p:sp>
      <p:sp>
        <p:nvSpPr>
          <p:cNvPr id="9" name="Oval 8">
            <a:extLst>
              <a:ext uri="{FF2B5EF4-FFF2-40B4-BE49-F238E27FC236}">
                <a16:creationId xmlns:a16="http://schemas.microsoft.com/office/drawing/2014/main" id="{02918EF1-834C-C5C4-7B91-12CC1A7F992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6</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49C9B33F-8C88-5C8F-5FA5-53F1D4762546}"/>
              </a:ext>
            </a:extLst>
          </p:cNvPr>
          <p:cNvSpPr/>
          <p:nvPr/>
        </p:nvSpPr>
        <p:spPr>
          <a:xfrm>
            <a:off x="341732" y="2908871"/>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b="1" dirty="0">
                <a:solidFill>
                  <a:schemeClr val="accent4">
                    <a:lumMod val="75000"/>
                  </a:schemeClr>
                </a:solidFill>
                <a:latin typeface="Arial" panose="020B0604020202020204" pitchFamily="34" charset="0"/>
                <a:cs typeface="Arial" panose="020B0604020202020204" pitchFamily="34" charset="0"/>
              </a:rPr>
              <a:t>7</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14" name="Speech Bubble: Rectangle with Corners Rounded 13">
            <a:extLst>
              <a:ext uri="{FF2B5EF4-FFF2-40B4-BE49-F238E27FC236}">
                <a16:creationId xmlns:a16="http://schemas.microsoft.com/office/drawing/2014/main" id="{32BBA2B1-277E-2E09-350A-649F6EE654E4}"/>
              </a:ext>
            </a:extLst>
          </p:cNvPr>
          <p:cNvSpPr/>
          <p:nvPr/>
        </p:nvSpPr>
        <p:spPr>
          <a:xfrm>
            <a:off x="5882641" y="1569192"/>
            <a:ext cx="5349239" cy="4166563"/>
          </a:xfrm>
          <a:prstGeom prst="wedgeRoundRectCallout">
            <a:avLst>
              <a:gd name="adj1" fmla="val -58026"/>
              <a:gd name="adj2" fmla="val 1897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200" i="1" dirty="0">
                <a:solidFill>
                  <a:schemeClr val="tx1"/>
                </a:solidFill>
                <a:latin typeface="Arial" panose="020B0604020202020204" pitchFamily="34" charset="0"/>
                <a:cs typeface="Arial" panose="020B0604020202020204" pitchFamily="34" charset="0"/>
              </a:rPr>
              <a:t>I hear that you are really struggling right now. Sometimes it helps to think about your strengths and how you have overcome hard times in the past. </a:t>
            </a:r>
          </a:p>
          <a:p>
            <a:endParaRPr lang="en-US" sz="2200" i="1" dirty="0">
              <a:solidFill>
                <a:schemeClr val="tx1"/>
              </a:solidFill>
              <a:latin typeface="Arial" panose="020B0604020202020204" pitchFamily="34" charset="0"/>
              <a:cs typeface="Arial" panose="020B0604020202020204" pitchFamily="34" charset="0"/>
            </a:endParaRPr>
          </a:p>
          <a:p>
            <a:r>
              <a:rPr lang="en-US" sz="2200" i="1" dirty="0">
                <a:solidFill>
                  <a:schemeClr val="tx1"/>
                </a:solidFill>
                <a:latin typeface="Arial" panose="020B0604020202020204" pitchFamily="34" charset="0"/>
                <a:cs typeface="Arial" panose="020B0604020202020204" pitchFamily="34" charset="0"/>
              </a:rPr>
              <a:t>Can you share with me some of your strengths and some examples of ways you have overcome hard times in the past? </a:t>
            </a:r>
          </a:p>
        </p:txBody>
      </p:sp>
    </p:spTree>
    <p:extLst>
      <p:ext uri="{BB962C8B-B14F-4D97-AF65-F5344CB8AC3E}">
        <p14:creationId xmlns:p14="http://schemas.microsoft.com/office/powerpoint/2010/main" val="3792267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25799" y="3429000"/>
            <a:ext cx="3073775" cy="1862048"/>
          </a:xfrm>
          <a:prstGeom prst="rect">
            <a:avLst/>
          </a:prstGeom>
          <a:noFill/>
        </p:spPr>
        <p:txBody>
          <a:bodyPr wrap="square" lIns="91440" tIns="45720" rIns="91440" bIns="45720" anchor="t">
            <a:spAutoFit/>
          </a:bodyPr>
          <a:lstStyle/>
          <a:p>
            <a:pPr algn="ctr"/>
            <a:r>
              <a:rPr lang="en-US" sz="2300" dirty="0">
                <a:effectLst/>
                <a:latin typeface="Arial" panose="020B0604020202020204" pitchFamily="34" charset="0"/>
                <a:ea typeface="Helvetica Neue" panose="020B0604020202020204"/>
                <a:cs typeface="Arial" panose="020B0604020202020204" pitchFamily="34" charset="0"/>
              </a:rPr>
              <a:t>Recognize </a:t>
            </a:r>
            <a:r>
              <a:rPr lang="en-US" sz="2300" dirty="0">
                <a:latin typeface="Arial" panose="020B0604020202020204" pitchFamily="34" charset="0"/>
                <a:ea typeface="Helvetica Neue" panose="020B0604020202020204"/>
                <a:cs typeface="Arial" panose="020B0604020202020204" pitchFamily="34" charset="0"/>
              </a:rPr>
              <a:t>the warning signs</a:t>
            </a:r>
            <a:r>
              <a:rPr lang="en-US" sz="2300" dirty="0">
                <a:effectLst/>
                <a:latin typeface="Arial" panose="020B0604020202020204" pitchFamily="34" charset="0"/>
                <a:ea typeface="Helvetica Neue" panose="020B0604020202020204"/>
                <a:cs typeface="Arial" panose="020B0604020202020204" pitchFamily="34" charset="0"/>
              </a:rPr>
              <a:t> that a child requires </a:t>
            </a:r>
            <a:r>
              <a:rPr lang="en-US" sz="2300" dirty="0">
                <a:latin typeface="Arial" panose="020B0604020202020204" pitchFamily="34" charset="0"/>
                <a:ea typeface="Helvetica Neue" panose="020B0604020202020204"/>
                <a:cs typeface="Arial" panose="020B0604020202020204" pitchFamily="34" charset="0"/>
              </a:rPr>
              <a:t>immediate attention </a:t>
            </a:r>
            <a:r>
              <a:rPr lang="en-US" sz="2300" dirty="0">
                <a:effectLst/>
                <a:latin typeface="Arial" panose="020B0604020202020204" pitchFamily="34" charset="0"/>
                <a:ea typeface="Helvetica Neue" panose="020B0604020202020204"/>
                <a:cs typeface="Arial" panose="020B0604020202020204" pitchFamily="34" charset="0"/>
              </a:rPr>
              <a:t>and act quickly.</a:t>
            </a:r>
            <a:endParaRPr lang="en-BE" sz="2300">
              <a:effectLst/>
              <a:latin typeface="Arial" panose="020B0604020202020204" pitchFamily="34" charset="0"/>
              <a:ea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36906"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092561"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4717231" y="3422023"/>
            <a:ext cx="2757538" cy="1862048"/>
          </a:xfrm>
          <a:prstGeom prst="rect">
            <a:avLst/>
          </a:prstGeom>
          <a:noFill/>
        </p:spPr>
        <p:txBody>
          <a:bodyPr wrap="square" lIns="91440" tIns="45720" rIns="91440" bIns="45720" anchor="t">
            <a:spAutoFit/>
          </a:bodyPr>
          <a:lstStyle/>
          <a:p>
            <a:pPr algn="ctr"/>
            <a:r>
              <a:rPr lang="en-US" sz="2300" dirty="0">
                <a:latin typeface="Arial" panose="020B0604020202020204" pitchFamily="34" charset="0"/>
                <a:ea typeface="Helvetica Neue" panose="020B0604020202020204"/>
                <a:cs typeface="Arial" panose="020B0604020202020204" pitchFamily="34" charset="0"/>
              </a:rPr>
              <a:t>Know the limits of your role and refer children to specialized mental health services. </a:t>
            </a:r>
            <a:endParaRPr lang="en-BE" sz="2300" dirty="0">
              <a:effectLst/>
              <a:latin typeface="Arial" panose="020B0604020202020204" pitchFamily="34" charset="0"/>
              <a:ea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F6D4578-2F46-879A-1848-AD4405979F73}"/>
              </a:ext>
            </a:extLst>
          </p:cNvPr>
          <p:cNvSpPr txBox="1"/>
          <p:nvPr/>
        </p:nvSpPr>
        <p:spPr>
          <a:xfrm>
            <a:off x="7982168" y="3429000"/>
            <a:ext cx="3272346" cy="1862048"/>
          </a:xfrm>
          <a:prstGeom prst="rect">
            <a:avLst/>
          </a:prstGeom>
          <a:noFill/>
        </p:spPr>
        <p:txBody>
          <a:bodyPr wrap="square" lIns="91440" tIns="45720" rIns="91440" bIns="45720" anchor="t">
            <a:spAutoFit/>
          </a:bodyPr>
          <a:lstStyle/>
          <a:p>
            <a:pPr algn="ctr"/>
            <a:r>
              <a:rPr lang="en-US" sz="2300" dirty="0">
                <a:latin typeface="Arial" panose="020B0604020202020204" pitchFamily="34" charset="0"/>
                <a:ea typeface="Helvetica Neue" panose="020B0604020202020204"/>
                <a:cs typeface="Arial" panose="020B0604020202020204" pitchFamily="34" charset="0"/>
              </a:rPr>
              <a:t>MHPSS r</a:t>
            </a:r>
            <a:r>
              <a:rPr lang="en-US" sz="2300" dirty="0">
                <a:effectLst/>
                <a:latin typeface="Arial" panose="020B0604020202020204" pitchFamily="34" charset="0"/>
                <a:ea typeface="Helvetica Neue" panose="020B0604020202020204"/>
                <a:cs typeface="Arial" panose="020B0604020202020204" pitchFamily="34" charset="0"/>
              </a:rPr>
              <a:t>eferrals must be carefully </a:t>
            </a:r>
            <a:r>
              <a:rPr lang="en-US" sz="2300" dirty="0">
                <a:latin typeface="Arial" panose="020B0604020202020204" pitchFamily="34" charset="0"/>
                <a:ea typeface="Helvetica Neue" panose="020B0604020202020204"/>
                <a:cs typeface="Arial" panose="020B0604020202020204" pitchFamily="34" charset="0"/>
              </a:rPr>
              <a:t>considered and prepared in advance </a:t>
            </a:r>
            <a:r>
              <a:rPr lang="en-US" sz="2300" dirty="0">
                <a:effectLst/>
                <a:latin typeface="Arial" panose="020B0604020202020204" pitchFamily="34" charset="0"/>
                <a:ea typeface="Helvetica Neue" panose="020B0604020202020204"/>
                <a:cs typeface="Arial" panose="020B0604020202020204" pitchFamily="34" charset="0"/>
              </a:rPr>
              <a:t>to</a:t>
            </a:r>
            <a:r>
              <a:rPr lang="en-US" sz="2300" dirty="0">
                <a:latin typeface="Arial" panose="020B0604020202020204" pitchFamily="34" charset="0"/>
                <a:ea typeface="Helvetica Neue" panose="020B0604020202020204"/>
                <a:cs typeface="Arial" panose="020B0604020202020204" pitchFamily="34" charset="0"/>
              </a:rPr>
              <a:t> prevent</a:t>
            </a:r>
            <a:r>
              <a:rPr lang="en-US" sz="2300" dirty="0">
                <a:effectLst/>
                <a:latin typeface="Arial" panose="020B0604020202020204" pitchFamily="34" charset="0"/>
                <a:ea typeface="Helvetica Neue" panose="020B0604020202020204"/>
                <a:cs typeface="Arial" panose="020B0604020202020204" pitchFamily="34" charset="0"/>
              </a:rPr>
              <a:t> further harm</a:t>
            </a:r>
            <a:r>
              <a:rPr lang="en-US" sz="2300" dirty="0">
                <a:latin typeface="Arial" panose="020B0604020202020204" pitchFamily="34" charset="0"/>
                <a:ea typeface="Helvetica Neue" panose="020B0604020202020204"/>
                <a:cs typeface="Arial" panose="020B0604020202020204" pitchFamily="34" charset="0"/>
              </a:rPr>
              <a:t> </a:t>
            </a:r>
            <a:endParaRPr lang="en-BE" sz="23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018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293D97BE-B21F-E048-529B-F85C58CA794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How do I respond to a child with urgent physical, sexual and reproductive health needs?</a:t>
            </a:r>
          </a:p>
        </p:txBody>
      </p:sp>
    </p:spTree>
    <p:extLst>
      <p:ext uri="{BB962C8B-B14F-4D97-AF65-F5344CB8AC3E}">
        <p14:creationId xmlns:p14="http://schemas.microsoft.com/office/powerpoint/2010/main" val="970085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normAutofit fontScale="90000"/>
          </a:bodyPr>
          <a:lstStyle/>
          <a:p>
            <a:r>
              <a:rPr lang="en-GB" dirty="0"/>
              <a:t>Urgent physical, sexual and reproductive health needs</a:t>
            </a:r>
            <a:endParaRPr lang="en-BE" dirty="0"/>
          </a:p>
        </p:txBody>
      </p:sp>
      <p:sp>
        <p:nvSpPr>
          <p:cNvPr id="4" name="TextBox 3">
            <a:extLst>
              <a:ext uri="{FF2B5EF4-FFF2-40B4-BE49-F238E27FC236}">
                <a16:creationId xmlns:a16="http://schemas.microsoft.com/office/drawing/2014/main" id="{C0AC5C4E-558D-5B29-B208-EF81861CD00B}"/>
              </a:ext>
            </a:extLst>
          </p:cNvPr>
          <p:cNvSpPr txBox="1"/>
          <p:nvPr/>
        </p:nvSpPr>
        <p:spPr>
          <a:xfrm>
            <a:off x="838200" y="1550968"/>
            <a:ext cx="4682690" cy="1938992"/>
          </a:xfrm>
          <a:prstGeom prst="rect">
            <a:avLst/>
          </a:prstGeom>
          <a:noFill/>
        </p:spPr>
        <p:txBody>
          <a:bodyPr wrap="square" lIns="91440" tIns="45720" rIns="91440" bIns="45720" anchor="t">
            <a:spAutoFit/>
          </a:bodyPr>
          <a:lstStyle/>
          <a:p>
            <a:r>
              <a:rPr lang="en-GB" sz="2000" b="1" dirty="0">
                <a:latin typeface="Arial" panose="020B0604020202020204" pitchFamily="34" charset="0"/>
                <a:cs typeface="Arial" panose="020B0604020202020204" pitchFamily="34" charset="0"/>
              </a:rPr>
              <a:t>Urgent physical health needs: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Life-threatening or severe injuries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Life-threatening or severe illnesses or diseases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Physical abuse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Malnutrition</a:t>
            </a:r>
          </a:p>
        </p:txBody>
      </p:sp>
      <p:sp>
        <p:nvSpPr>
          <p:cNvPr id="7" name="TextBox 6">
            <a:extLst>
              <a:ext uri="{FF2B5EF4-FFF2-40B4-BE49-F238E27FC236}">
                <a16:creationId xmlns:a16="http://schemas.microsoft.com/office/drawing/2014/main" id="{B370DBE2-E265-AC7A-1544-36B99D256ACD}"/>
              </a:ext>
            </a:extLst>
          </p:cNvPr>
          <p:cNvSpPr txBox="1"/>
          <p:nvPr/>
        </p:nvSpPr>
        <p:spPr>
          <a:xfrm>
            <a:off x="6486489" y="1550968"/>
            <a:ext cx="5110852" cy="2246769"/>
          </a:xfrm>
          <a:prstGeom prst="rect">
            <a:avLst/>
          </a:prstGeom>
          <a:noFill/>
        </p:spPr>
        <p:txBody>
          <a:bodyPr wrap="square" lIns="91440" tIns="45720" rIns="91440" bIns="45720" anchor="t">
            <a:spAutoFit/>
          </a:bodyPr>
          <a:lstStyle/>
          <a:p>
            <a:r>
              <a:rPr lang="en-GB" sz="2000" b="1" dirty="0">
                <a:latin typeface="Arial" panose="020B0604020202020204" pitchFamily="34" charset="0"/>
                <a:cs typeface="Arial" panose="020B0604020202020204" pitchFamily="34" charset="0"/>
              </a:rPr>
              <a:t>Urgent sexual reproductive health needs: </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Life-threatening or severe injuries to genital organs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Sexual abuse or assault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Genital mutilation</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Pregnancy complications</a:t>
            </a:r>
          </a:p>
        </p:txBody>
      </p:sp>
      <p:sp>
        <p:nvSpPr>
          <p:cNvPr id="10" name="Speech Bubble: Rectangle with Corners Rounded 9">
            <a:extLst>
              <a:ext uri="{FF2B5EF4-FFF2-40B4-BE49-F238E27FC236}">
                <a16:creationId xmlns:a16="http://schemas.microsoft.com/office/drawing/2014/main" id="{8BCB0DC5-6711-C504-2072-CDEED3A4DEF4}"/>
              </a:ext>
            </a:extLst>
          </p:cNvPr>
          <p:cNvSpPr/>
          <p:nvPr/>
        </p:nvSpPr>
        <p:spPr>
          <a:xfrm>
            <a:off x="1753185" y="3736777"/>
            <a:ext cx="3979099" cy="2180806"/>
          </a:xfrm>
          <a:prstGeom prst="wedgeRoundRectCallout">
            <a:avLst>
              <a:gd name="adj1" fmla="val -13510"/>
              <a:gd name="adj2" fmla="val -40111"/>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000" i="1" dirty="0">
                <a:solidFill>
                  <a:schemeClr val="tx1"/>
                </a:solidFill>
                <a:latin typeface="Arial" panose="020B0604020202020204" pitchFamily="34" charset="0"/>
                <a:cs typeface="Arial" panose="020B0604020202020204" pitchFamily="34" charset="0"/>
              </a:rPr>
              <a:t>Open wounds, severe infections, fractures/broken bones, bleeding, suspected head injuries, eye injuries, serious burns, chest pain, lost consciousness,…</a:t>
            </a:r>
            <a:endParaRPr lang="en-BE" sz="2000" i="1" dirty="0">
              <a:solidFill>
                <a:schemeClr val="tx1"/>
              </a:solidFill>
              <a:latin typeface="Arial" panose="020B0604020202020204" pitchFamily="34" charset="0"/>
              <a:cs typeface="Arial" panose="020B0604020202020204" pitchFamily="34" charset="0"/>
            </a:endParaRPr>
          </a:p>
        </p:txBody>
      </p:sp>
      <p:sp>
        <p:nvSpPr>
          <p:cNvPr id="11" name="Speech Bubble: Rectangle with Corners Rounded 10">
            <a:extLst>
              <a:ext uri="{FF2B5EF4-FFF2-40B4-BE49-F238E27FC236}">
                <a16:creationId xmlns:a16="http://schemas.microsoft.com/office/drawing/2014/main" id="{4C98783F-59B8-9C9C-C8D1-38565EE61378}"/>
              </a:ext>
            </a:extLst>
          </p:cNvPr>
          <p:cNvSpPr/>
          <p:nvPr/>
        </p:nvSpPr>
        <p:spPr>
          <a:xfrm>
            <a:off x="7271523" y="4155389"/>
            <a:ext cx="4231359" cy="1762194"/>
          </a:xfrm>
          <a:prstGeom prst="wedgeRoundRectCallout">
            <a:avLst>
              <a:gd name="adj1" fmla="val 8856"/>
              <a:gd name="adj2" fmla="val -38538"/>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i="1" dirty="0">
                <a:solidFill>
                  <a:schemeClr val="tx1"/>
                </a:solidFill>
                <a:latin typeface="Arial" panose="020B0604020202020204" pitchFamily="34" charset="0"/>
                <a:cs typeface="Arial" panose="020B0604020202020204" pitchFamily="34" charset="0"/>
              </a:rPr>
              <a:t>Injuries to genitals, risk of sexual transmittable diseases, infection genital organs, unwanted or unplanned pregnancy,… </a:t>
            </a:r>
            <a:endParaRPr lang="en-BE" sz="2000" i="1" dirty="0">
              <a:solidFill>
                <a:schemeClr val="tx1"/>
              </a:solidFil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CBEFC787-7BBF-276A-19AC-78C985D715EB}"/>
              </a:ext>
            </a:extLst>
          </p:cNvPr>
          <p:cNvGrpSpPr/>
          <p:nvPr/>
        </p:nvGrpSpPr>
        <p:grpSpPr>
          <a:xfrm>
            <a:off x="937045" y="4225573"/>
            <a:ext cx="898644" cy="1490140"/>
            <a:chOff x="-625380" y="4046688"/>
            <a:chExt cx="898644" cy="1490140"/>
          </a:xfrm>
        </p:grpSpPr>
        <p:grpSp>
          <p:nvGrpSpPr>
            <p:cNvPr id="8" name="Group 7">
              <a:extLst>
                <a:ext uri="{FF2B5EF4-FFF2-40B4-BE49-F238E27FC236}">
                  <a16:creationId xmlns:a16="http://schemas.microsoft.com/office/drawing/2014/main" id="{D6ED62EC-CD08-3343-85A3-DEFEBC5AE077}"/>
                </a:ext>
              </a:extLst>
            </p:cNvPr>
            <p:cNvGrpSpPr/>
            <p:nvPr/>
          </p:nvGrpSpPr>
          <p:grpSpPr>
            <a:xfrm>
              <a:off x="-625380" y="4046688"/>
              <a:ext cx="643719" cy="1490140"/>
              <a:chOff x="8155842" y="2175314"/>
              <a:chExt cx="1334607" cy="3089473"/>
            </a:xfrm>
            <a:solidFill>
              <a:schemeClr val="accent4">
                <a:lumMod val="75000"/>
              </a:schemeClr>
            </a:solidFill>
          </p:grpSpPr>
          <p:sp>
            <p:nvSpPr>
              <p:cNvPr id="9" name="Round Same Side Corner Rectangle 3">
                <a:extLst>
                  <a:ext uri="{FF2B5EF4-FFF2-40B4-BE49-F238E27FC236}">
                    <a16:creationId xmlns:a16="http://schemas.microsoft.com/office/drawing/2014/main" id="{1F5F8AFD-D8C3-4D72-12ED-5C2D0EC1D290}"/>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A7DAAA4C-5C9D-6F80-8943-FB9F8167AFC4}"/>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5" name="Oval 4">
              <a:extLst>
                <a:ext uri="{FF2B5EF4-FFF2-40B4-BE49-F238E27FC236}">
                  <a16:creationId xmlns:a16="http://schemas.microsoft.com/office/drawing/2014/main" id="{72DD47A1-FD5B-4C3D-2BDB-A46A78F3EA36}"/>
                </a:ext>
              </a:extLst>
            </p:cNvPr>
            <p:cNvSpPr/>
            <p:nvPr/>
          </p:nvSpPr>
          <p:spPr>
            <a:xfrm>
              <a:off x="-288002" y="4397162"/>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grpSp>
      <p:grpSp>
        <p:nvGrpSpPr>
          <p:cNvPr id="14" name="Group 13">
            <a:extLst>
              <a:ext uri="{FF2B5EF4-FFF2-40B4-BE49-F238E27FC236}">
                <a16:creationId xmlns:a16="http://schemas.microsoft.com/office/drawing/2014/main" id="{1D8796C0-BA0D-F5B4-D9E9-FA8ABF768C8C}"/>
              </a:ext>
            </a:extLst>
          </p:cNvPr>
          <p:cNvGrpSpPr/>
          <p:nvPr/>
        </p:nvGrpSpPr>
        <p:grpSpPr>
          <a:xfrm>
            <a:off x="6486489" y="4225573"/>
            <a:ext cx="898644" cy="1490140"/>
            <a:chOff x="-625380" y="4046688"/>
            <a:chExt cx="898644" cy="1490140"/>
          </a:xfrm>
        </p:grpSpPr>
        <p:grpSp>
          <p:nvGrpSpPr>
            <p:cNvPr id="15" name="Group 14">
              <a:extLst>
                <a:ext uri="{FF2B5EF4-FFF2-40B4-BE49-F238E27FC236}">
                  <a16:creationId xmlns:a16="http://schemas.microsoft.com/office/drawing/2014/main" id="{E241E338-B32E-A762-3364-72CC98CC3589}"/>
                </a:ext>
              </a:extLst>
            </p:cNvPr>
            <p:cNvGrpSpPr/>
            <p:nvPr/>
          </p:nvGrpSpPr>
          <p:grpSpPr>
            <a:xfrm>
              <a:off x="-625380" y="4046688"/>
              <a:ext cx="643719" cy="1490140"/>
              <a:chOff x="8155842" y="2175314"/>
              <a:chExt cx="1334607" cy="3089473"/>
            </a:xfrm>
            <a:solidFill>
              <a:schemeClr val="accent4">
                <a:lumMod val="75000"/>
              </a:schemeClr>
            </a:solidFill>
          </p:grpSpPr>
          <p:sp>
            <p:nvSpPr>
              <p:cNvPr id="17" name="Round Same Side Corner Rectangle 3">
                <a:extLst>
                  <a:ext uri="{FF2B5EF4-FFF2-40B4-BE49-F238E27FC236}">
                    <a16:creationId xmlns:a16="http://schemas.microsoft.com/office/drawing/2014/main" id="{10ED5318-70AB-D066-884A-52CF97579F8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DD937B2B-CFC8-CA12-4CB5-3AC0175720CE}"/>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6" name="Oval 15">
              <a:extLst>
                <a:ext uri="{FF2B5EF4-FFF2-40B4-BE49-F238E27FC236}">
                  <a16:creationId xmlns:a16="http://schemas.microsoft.com/office/drawing/2014/main" id="{921ECB5F-F0F4-B7AC-87DD-DBEB7F4B1E38}"/>
                </a:ext>
              </a:extLst>
            </p:cNvPr>
            <p:cNvSpPr/>
            <p:nvPr/>
          </p:nvSpPr>
          <p:spPr>
            <a:xfrm>
              <a:off x="-288002" y="4827293"/>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bg1"/>
                  </a:solidFill>
                  <a:latin typeface="Britannic Bold" panose="020B0903060703020204" pitchFamily="34" charset="0"/>
                </a:rPr>
                <a:t>!</a:t>
              </a:r>
            </a:p>
          </p:txBody>
        </p:sp>
      </p:grpSp>
    </p:spTree>
    <p:extLst>
      <p:ext uri="{BB962C8B-B14F-4D97-AF65-F5344CB8AC3E}">
        <p14:creationId xmlns:p14="http://schemas.microsoft.com/office/powerpoint/2010/main" val="588269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4181A5-21C9-4BB0-A90B-B2EB79EC0455}"/>
              </a:ext>
            </a:extLst>
          </p:cNvPr>
          <p:cNvSpPr/>
          <p:nvPr/>
        </p:nvSpPr>
        <p:spPr>
          <a:xfrm>
            <a:off x="6490581" y="3074427"/>
            <a:ext cx="3453079" cy="40918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grpSp>
        <p:nvGrpSpPr>
          <p:cNvPr id="8" name="Group 7">
            <a:extLst>
              <a:ext uri="{FF2B5EF4-FFF2-40B4-BE49-F238E27FC236}">
                <a16:creationId xmlns:a16="http://schemas.microsoft.com/office/drawing/2014/main" id="{5FE2023F-B6DD-5A78-5893-25E9CAD0A25A}"/>
              </a:ext>
            </a:extLst>
          </p:cNvPr>
          <p:cNvGrpSpPr/>
          <p:nvPr/>
        </p:nvGrpSpPr>
        <p:grpSpPr>
          <a:xfrm>
            <a:off x="10454639" y="5126840"/>
            <a:ext cx="1045029" cy="1329543"/>
            <a:chOff x="6583595" y="3385093"/>
            <a:chExt cx="936987" cy="1192085"/>
          </a:xfrm>
        </p:grpSpPr>
        <p:grpSp>
          <p:nvGrpSpPr>
            <p:cNvPr id="9" name="Group 8">
              <a:extLst>
                <a:ext uri="{FF2B5EF4-FFF2-40B4-BE49-F238E27FC236}">
                  <a16:creationId xmlns:a16="http://schemas.microsoft.com/office/drawing/2014/main" id="{D4BE7D85-D826-1EB5-DE7C-C8FBBA98548F}"/>
                </a:ext>
              </a:extLst>
            </p:cNvPr>
            <p:cNvGrpSpPr/>
            <p:nvPr/>
          </p:nvGrpSpPr>
          <p:grpSpPr>
            <a:xfrm>
              <a:off x="6583595" y="3385093"/>
              <a:ext cx="936987" cy="1121072"/>
              <a:chOff x="2780231" y="3039417"/>
              <a:chExt cx="1162307" cy="1390660"/>
            </a:xfrm>
          </p:grpSpPr>
          <p:sp>
            <p:nvSpPr>
              <p:cNvPr id="12" name="Rectangle 11">
                <a:extLst>
                  <a:ext uri="{FF2B5EF4-FFF2-40B4-BE49-F238E27FC236}">
                    <a16:creationId xmlns:a16="http://schemas.microsoft.com/office/drawing/2014/main" id="{FD698581-5AA4-C88A-95F4-B452A2962D81}"/>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3" name="Flowchart: Stored Data 12">
                <a:extLst>
                  <a:ext uri="{FF2B5EF4-FFF2-40B4-BE49-F238E27FC236}">
                    <a16:creationId xmlns:a16="http://schemas.microsoft.com/office/drawing/2014/main" id="{8AD29458-84DD-EC23-573C-BD447659DBB4}"/>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4" name="Flowchart: Stored Data 13">
                <a:extLst>
                  <a:ext uri="{FF2B5EF4-FFF2-40B4-BE49-F238E27FC236}">
                    <a16:creationId xmlns:a16="http://schemas.microsoft.com/office/drawing/2014/main" id="{7B43D31A-FE65-81DB-D505-79FDA6938A6D}"/>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5" name="Rectangle 14">
                <a:extLst>
                  <a:ext uri="{FF2B5EF4-FFF2-40B4-BE49-F238E27FC236}">
                    <a16:creationId xmlns:a16="http://schemas.microsoft.com/office/drawing/2014/main" id="{2D67F839-F799-ACE3-553D-55602574BF89}"/>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6" name="Isosceles Triangle 15">
                <a:extLst>
                  <a:ext uri="{FF2B5EF4-FFF2-40B4-BE49-F238E27FC236}">
                    <a16:creationId xmlns:a16="http://schemas.microsoft.com/office/drawing/2014/main" id="{06A5B6CB-2127-3E31-39FC-211739F43EAA}"/>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
          <p:nvSpPr>
            <p:cNvPr id="10" name="Plus Sign 9">
              <a:extLst>
                <a:ext uri="{FF2B5EF4-FFF2-40B4-BE49-F238E27FC236}">
                  <a16:creationId xmlns:a16="http://schemas.microsoft.com/office/drawing/2014/main" id="{B618E59A-50B0-6CD6-5074-2100CC920955}"/>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
        <p:nvSpPr>
          <p:cNvPr id="17" name="Rectangle 16">
            <a:extLst>
              <a:ext uri="{FF2B5EF4-FFF2-40B4-BE49-F238E27FC236}">
                <a16:creationId xmlns:a16="http://schemas.microsoft.com/office/drawing/2014/main" id="{B8AC4B55-DAAB-53C4-BCA0-38E5B7876BDC}"/>
              </a:ext>
            </a:extLst>
          </p:cNvPr>
          <p:cNvSpPr/>
          <p:nvPr/>
        </p:nvSpPr>
        <p:spPr>
          <a:xfrm>
            <a:off x="6490581" y="3540920"/>
            <a:ext cx="1495179" cy="40918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C82D79DD-5EF1-75A9-CF9C-C64A9C5D0519}"/>
              </a:ext>
            </a:extLst>
          </p:cNvPr>
          <p:cNvSpPr/>
          <p:nvPr/>
        </p:nvSpPr>
        <p:spPr>
          <a:xfrm>
            <a:off x="7327900" y="3991491"/>
            <a:ext cx="2615760" cy="40918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E24EEE1C-BE7F-4B6C-BA92-E8B3F36132B2}"/>
              </a:ext>
            </a:extLst>
          </p:cNvPr>
          <p:cNvSpPr txBox="1"/>
          <p:nvPr/>
        </p:nvSpPr>
        <p:spPr>
          <a:xfrm>
            <a:off x="6418694" y="2090574"/>
            <a:ext cx="3794607" cy="2376888"/>
          </a:xfrm>
          <a:prstGeom prst="rect">
            <a:avLst/>
          </a:prstGeom>
          <a:noFill/>
        </p:spPr>
        <p:txBody>
          <a:bodyPr wrap="square" lIns="91440" tIns="45720" rIns="91440" bIns="45720" anchor="t">
            <a:spAutoFit/>
          </a:bodyPr>
          <a:lstStyle/>
          <a:p>
            <a:r>
              <a:rPr lang="en-GB" sz="3000" b="1" i="0" u="none" strike="noStrike" baseline="0" dirty="0">
                <a:solidFill>
                  <a:schemeClr val="bg1"/>
                </a:solidFill>
                <a:latin typeface="Arial" panose="020B0604020202020204" pitchFamily="34" charset="0"/>
                <a:cs typeface="Arial" panose="020B0604020202020204" pitchFamily="34" charset="0"/>
              </a:rPr>
              <a:t>To practice the skills necessary to provide immediate support to children </a:t>
            </a:r>
            <a:r>
              <a:rPr lang="en-GB" sz="3000" b="1" dirty="0">
                <a:solidFill>
                  <a:schemeClr val="bg1"/>
                </a:solidFill>
                <a:latin typeface="Arial" panose="020B0604020202020204" pitchFamily="34" charset="0"/>
                <a:cs typeface="Arial" panose="020B0604020202020204" pitchFamily="34" charset="0"/>
              </a:rPr>
              <a:t>with </a:t>
            </a:r>
            <a:r>
              <a:rPr lang="en-GB" sz="3000" b="1" i="0" u="none" strike="noStrike" baseline="0" dirty="0">
                <a:solidFill>
                  <a:schemeClr val="bg1"/>
                </a:solidFill>
                <a:latin typeface="Arial" panose="020B0604020202020204" pitchFamily="34" charset="0"/>
                <a:cs typeface="Arial" panose="020B0604020202020204" pitchFamily="34" charset="0"/>
              </a:rPr>
              <a:t>urgent </a:t>
            </a:r>
            <a:r>
              <a:rPr lang="en-GB" sz="3000" b="1" dirty="0">
                <a:solidFill>
                  <a:schemeClr val="bg1"/>
                </a:solidFill>
                <a:latin typeface="Arial" panose="020B0604020202020204" pitchFamily="34" charset="0"/>
                <a:cs typeface="Arial" panose="020B0604020202020204" pitchFamily="34" charset="0"/>
              </a:rPr>
              <a:t>needs.</a:t>
            </a:r>
            <a:endParaRPr lang="en-GB" sz="30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06E6804-B8CD-E0B0-CE36-A9601708FFAA}"/>
              </a:ext>
            </a:extLst>
          </p:cNvPr>
          <p:cNvGrpSpPr/>
          <p:nvPr/>
        </p:nvGrpSpPr>
        <p:grpSpPr>
          <a:xfrm>
            <a:off x="9906000" y="4184251"/>
            <a:ext cx="1633426" cy="1499264"/>
            <a:chOff x="7619849" y="5297372"/>
            <a:chExt cx="500332" cy="459237"/>
          </a:xfrm>
          <a:solidFill>
            <a:schemeClr val="accent4">
              <a:lumMod val="75000"/>
            </a:schemeClr>
          </a:solidFill>
        </p:grpSpPr>
        <p:sp>
          <p:nvSpPr>
            <p:cNvPr id="7" name="Trapezoid 6">
              <a:extLst>
                <a:ext uri="{FF2B5EF4-FFF2-40B4-BE49-F238E27FC236}">
                  <a16:creationId xmlns:a16="http://schemas.microsoft.com/office/drawing/2014/main" id="{B72F358A-00F3-E971-864C-BE56DE34F45F}"/>
                </a:ext>
              </a:extLst>
            </p:cNvPr>
            <p:cNvSpPr/>
            <p:nvPr/>
          </p:nvSpPr>
          <p:spPr>
            <a:xfrm>
              <a:off x="7619849" y="529737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A7FC7F9B-9D53-16C2-2B9C-32C30D7B9119}"/>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 name="Title 1">
            <a:extLst>
              <a:ext uri="{FF2B5EF4-FFF2-40B4-BE49-F238E27FC236}">
                <a16:creationId xmlns:a16="http://schemas.microsoft.com/office/drawing/2014/main" id="{F7FEF10A-C275-8F7C-64C7-7D92824B1E7B}"/>
              </a:ext>
            </a:extLst>
          </p:cNvPr>
          <p:cNvSpPr>
            <a:spLocks noGrp="1"/>
          </p:cNvSpPr>
          <p:nvPr>
            <p:ph type="title"/>
          </p:nvPr>
        </p:nvSpPr>
        <p:spPr>
          <a:xfrm>
            <a:off x="0" y="120516"/>
            <a:ext cx="12192000" cy="868968"/>
          </a:xfrm>
        </p:spPr>
        <p:txBody>
          <a:bodyPr>
            <a:normAutofit/>
          </a:bodyPr>
          <a:lstStyle/>
          <a:p>
            <a:r>
              <a:rPr lang="en-GB" sz="2600" dirty="0"/>
              <a:t>How to respond to urgent physical, sexual and productive health needs</a:t>
            </a:r>
            <a:endParaRPr lang="en-BE" sz="2600" dirty="0"/>
          </a:p>
        </p:txBody>
      </p:sp>
      <p:sp>
        <p:nvSpPr>
          <p:cNvPr id="4" name="TextBox 3">
            <a:extLst>
              <a:ext uri="{FF2B5EF4-FFF2-40B4-BE49-F238E27FC236}">
                <a16:creationId xmlns:a16="http://schemas.microsoft.com/office/drawing/2014/main" id="{EE827444-F4DC-FC39-F584-E1DF84A638AB}"/>
              </a:ext>
            </a:extLst>
          </p:cNvPr>
          <p:cNvSpPr txBox="1"/>
          <p:nvPr/>
        </p:nvSpPr>
        <p:spPr>
          <a:xfrm>
            <a:off x="2987414" y="1514016"/>
            <a:ext cx="4438462" cy="3170099"/>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Comfort the child and/or parent/caregiver and tell them you are here to help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Be prepared to provide updated information and options for urgent medical care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Accompany the child and/or parent/caregiver/trusted adult to the medical facility to ensure they receive immediate attention</a:t>
            </a:r>
          </a:p>
        </p:txBody>
      </p:sp>
      <p:pic>
        <p:nvPicPr>
          <p:cNvPr id="5" name="Graphic 4" descr="Medical with solid fill">
            <a:extLst>
              <a:ext uri="{FF2B5EF4-FFF2-40B4-BE49-F238E27FC236}">
                <a16:creationId xmlns:a16="http://schemas.microsoft.com/office/drawing/2014/main" id="{323D4544-7094-5618-4357-F74B743716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93855" y="4411143"/>
            <a:ext cx="1063544" cy="1063544"/>
          </a:xfrm>
          <a:prstGeom prst="rect">
            <a:avLst/>
          </a:prstGeom>
        </p:spPr>
      </p:pic>
      <p:sp>
        <p:nvSpPr>
          <p:cNvPr id="9" name="Speech Bubble: Rectangle with Corners Rounded 8">
            <a:extLst>
              <a:ext uri="{FF2B5EF4-FFF2-40B4-BE49-F238E27FC236}">
                <a16:creationId xmlns:a16="http://schemas.microsoft.com/office/drawing/2014/main" id="{3B52E01D-A906-9A20-2162-FF1A8E68E1A6}"/>
              </a:ext>
            </a:extLst>
          </p:cNvPr>
          <p:cNvSpPr/>
          <p:nvPr/>
        </p:nvSpPr>
        <p:spPr>
          <a:xfrm>
            <a:off x="706500" y="3300417"/>
            <a:ext cx="1107743" cy="784651"/>
          </a:xfrm>
          <a:prstGeom prst="wedgeRoundRectCallout">
            <a:avLst>
              <a:gd name="adj1" fmla="val 34356"/>
              <a:gd name="adj2" fmla="val 66551"/>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peech Bubble: Rectangle with Corners Rounded 10">
            <a:extLst>
              <a:ext uri="{FF2B5EF4-FFF2-40B4-BE49-F238E27FC236}">
                <a16:creationId xmlns:a16="http://schemas.microsoft.com/office/drawing/2014/main" id="{8B71ED8E-9B30-6098-91F0-1079D31C11C2}"/>
              </a:ext>
            </a:extLst>
          </p:cNvPr>
          <p:cNvSpPr/>
          <p:nvPr/>
        </p:nvSpPr>
        <p:spPr>
          <a:xfrm>
            <a:off x="1234447" y="2108059"/>
            <a:ext cx="1051561" cy="816055"/>
          </a:xfrm>
          <a:prstGeom prst="wedgeRoundRectCallout">
            <a:avLst>
              <a:gd name="adj1" fmla="val 22192"/>
              <a:gd name="adj2" fmla="val 77206"/>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Information with solid fill">
            <a:extLst>
              <a:ext uri="{FF2B5EF4-FFF2-40B4-BE49-F238E27FC236}">
                <a16:creationId xmlns:a16="http://schemas.microsoft.com/office/drawing/2014/main" id="{FF6A3BA6-CE57-B29A-8F2C-179A95B66D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93974" y="2227804"/>
            <a:ext cx="551539" cy="551539"/>
          </a:xfrm>
          <a:prstGeom prst="rect">
            <a:avLst/>
          </a:prstGeom>
        </p:spPr>
      </p:pic>
      <p:sp>
        <p:nvSpPr>
          <p:cNvPr id="17" name="Freeform: Shape 16">
            <a:extLst>
              <a:ext uri="{FF2B5EF4-FFF2-40B4-BE49-F238E27FC236}">
                <a16:creationId xmlns:a16="http://schemas.microsoft.com/office/drawing/2014/main" id="{1F1B85F5-FAF3-3521-2F80-D7CB414344A0}"/>
              </a:ext>
            </a:extLst>
          </p:cNvPr>
          <p:cNvSpPr/>
          <p:nvPr/>
        </p:nvSpPr>
        <p:spPr>
          <a:xfrm>
            <a:off x="2327058" y="5518958"/>
            <a:ext cx="7533221" cy="708527"/>
          </a:xfrm>
          <a:custGeom>
            <a:avLst/>
            <a:gdLst>
              <a:gd name="connsiteX0" fmla="*/ 0 w 8427720"/>
              <a:gd name="connsiteY0" fmla="*/ 276052 h 708527"/>
              <a:gd name="connsiteX1" fmla="*/ 2133600 w 8427720"/>
              <a:gd name="connsiteY1" fmla="*/ 16972 h 708527"/>
              <a:gd name="connsiteX2" fmla="*/ 5242560 w 8427720"/>
              <a:gd name="connsiteY2" fmla="*/ 702772 h 708527"/>
              <a:gd name="connsiteX3" fmla="*/ 6934200 w 8427720"/>
              <a:gd name="connsiteY3" fmla="*/ 337012 h 708527"/>
              <a:gd name="connsiteX4" fmla="*/ 8427720 w 8427720"/>
              <a:gd name="connsiteY4" fmla="*/ 184612 h 708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27720" h="708527">
                <a:moveTo>
                  <a:pt x="0" y="276052"/>
                </a:moveTo>
                <a:cubicBezTo>
                  <a:pt x="629920" y="110952"/>
                  <a:pt x="1259840" y="-54148"/>
                  <a:pt x="2133600" y="16972"/>
                </a:cubicBezTo>
                <a:cubicBezTo>
                  <a:pt x="3007360" y="88092"/>
                  <a:pt x="4442460" y="649432"/>
                  <a:pt x="5242560" y="702772"/>
                </a:cubicBezTo>
                <a:cubicBezTo>
                  <a:pt x="6042660" y="756112"/>
                  <a:pt x="6403340" y="423372"/>
                  <a:pt x="6934200" y="337012"/>
                </a:cubicBezTo>
                <a:cubicBezTo>
                  <a:pt x="7465060" y="250652"/>
                  <a:pt x="7946390" y="217632"/>
                  <a:pt x="8427720" y="184612"/>
                </a:cubicBezTo>
              </a:path>
            </a:pathLst>
          </a:cu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1305D455-3A45-8BD3-37BB-FC0E29418F20}"/>
              </a:ext>
            </a:extLst>
          </p:cNvPr>
          <p:cNvGrpSpPr/>
          <p:nvPr/>
        </p:nvGrpSpPr>
        <p:grpSpPr>
          <a:xfrm>
            <a:off x="1203966" y="4409712"/>
            <a:ext cx="1092599" cy="1466442"/>
            <a:chOff x="5438539" y="7646118"/>
            <a:chExt cx="814830" cy="1093633"/>
          </a:xfrm>
          <a:solidFill>
            <a:schemeClr val="accent4">
              <a:lumMod val="75000"/>
            </a:schemeClr>
          </a:solidFill>
        </p:grpSpPr>
        <p:sp>
          <p:nvSpPr>
            <p:cNvPr id="19" name="Round Same Side Corner Rectangle 21">
              <a:extLst>
                <a:ext uri="{FF2B5EF4-FFF2-40B4-BE49-F238E27FC236}">
                  <a16:creationId xmlns:a16="http://schemas.microsoft.com/office/drawing/2014/main" id="{A95E4545-4514-71F7-5740-E83BBC7AE15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1833A5D3-6BD2-DBDB-7335-EF3A331324B0}"/>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ound Same Side Corner Rectangle 23">
              <a:extLst>
                <a:ext uri="{FF2B5EF4-FFF2-40B4-BE49-F238E27FC236}">
                  <a16:creationId xmlns:a16="http://schemas.microsoft.com/office/drawing/2014/main" id="{AD64144F-5D09-5E68-C09E-1D546B803A0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42B02A50-3C5C-B21B-6C70-9A343B98AB01}"/>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ound Same Side Corner Rectangle 25">
              <a:extLst>
                <a:ext uri="{FF2B5EF4-FFF2-40B4-BE49-F238E27FC236}">
                  <a16:creationId xmlns:a16="http://schemas.microsoft.com/office/drawing/2014/main" id="{F45A9A8E-B96D-48B1-3E1F-95A92116F8F2}"/>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ound Same Side Corner Rectangle 26">
              <a:extLst>
                <a:ext uri="{FF2B5EF4-FFF2-40B4-BE49-F238E27FC236}">
                  <a16:creationId xmlns:a16="http://schemas.microsoft.com/office/drawing/2014/main" id="{08C0DB16-AF1A-9071-0D50-DD19B142EA7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5" name="Heart 24">
            <a:extLst>
              <a:ext uri="{FF2B5EF4-FFF2-40B4-BE49-F238E27FC236}">
                <a16:creationId xmlns:a16="http://schemas.microsoft.com/office/drawing/2014/main" id="{0C575198-2968-986E-8BB5-5802D8CCF18F}"/>
              </a:ext>
            </a:extLst>
          </p:cNvPr>
          <p:cNvSpPr/>
          <p:nvPr/>
        </p:nvSpPr>
        <p:spPr>
          <a:xfrm>
            <a:off x="1043327" y="3498831"/>
            <a:ext cx="434087" cy="38782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950DDC8C-4FF9-DAE6-8261-51822C4E7AC7}"/>
              </a:ext>
            </a:extLst>
          </p:cNvPr>
          <p:cNvSpPr/>
          <p:nvPr/>
        </p:nvSpPr>
        <p:spPr>
          <a:xfrm>
            <a:off x="7524629" y="5521160"/>
            <a:ext cx="434086" cy="461462"/>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3681BCB6-C23A-D251-5E27-5E022132C8C2}"/>
              </a:ext>
            </a:extLst>
          </p:cNvPr>
          <p:cNvSpPr/>
          <p:nvPr/>
        </p:nvSpPr>
        <p:spPr>
          <a:xfrm>
            <a:off x="7521410" y="5006739"/>
            <a:ext cx="439020"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ound Same Side Corner Rectangle 23">
            <a:extLst>
              <a:ext uri="{FF2B5EF4-FFF2-40B4-BE49-F238E27FC236}">
                <a16:creationId xmlns:a16="http://schemas.microsoft.com/office/drawing/2014/main" id="{695097DF-13B8-44BE-4EEC-22557DDB3DFC}"/>
              </a:ext>
            </a:extLst>
          </p:cNvPr>
          <p:cNvSpPr/>
          <p:nvPr/>
        </p:nvSpPr>
        <p:spPr>
          <a:xfrm>
            <a:off x="6844255" y="5300156"/>
            <a:ext cx="434087" cy="95202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Oval 29">
            <a:extLst>
              <a:ext uri="{FF2B5EF4-FFF2-40B4-BE49-F238E27FC236}">
                <a16:creationId xmlns:a16="http://schemas.microsoft.com/office/drawing/2014/main" id="{E5792104-0FC6-CCD9-A6DC-2E8FCE802289}"/>
              </a:ext>
            </a:extLst>
          </p:cNvPr>
          <p:cNvSpPr/>
          <p:nvPr/>
        </p:nvSpPr>
        <p:spPr>
          <a:xfrm>
            <a:off x="6841036" y="4785737"/>
            <a:ext cx="439021"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TextBox 34">
            <a:extLst>
              <a:ext uri="{FF2B5EF4-FFF2-40B4-BE49-F238E27FC236}">
                <a16:creationId xmlns:a16="http://schemas.microsoft.com/office/drawing/2014/main" id="{0E1054DD-1D8D-778C-2598-91186DFF8A2C}"/>
              </a:ext>
            </a:extLst>
          </p:cNvPr>
          <p:cNvSpPr txBox="1"/>
          <p:nvPr/>
        </p:nvSpPr>
        <p:spPr>
          <a:xfrm>
            <a:off x="7774835" y="1514016"/>
            <a:ext cx="3598544" cy="2246769"/>
          </a:xfrm>
          <a:prstGeom prst="rect">
            <a:avLst/>
          </a:prstGeom>
          <a:noFill/>
        </p:spPr>
        <p:txBody>
          <a:bodyPr wrap="square" lIns="91440" tIns="45720" rIns="91440" bIns="45720" anchor="t">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Coordinate and advocate for timely and child-friendly services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Follow-up with the child and/or parent/ caregiver/ trusted adult after the service is received</a:t>
            </a:r>
          </a:p>
        </p:txBody>
      </p:sp>
    </p:spTree>
    <p:extLst>
      <p:ext uri="{BB962C8B-B14F-4D97-AF65-F5344CB8AC3E}">
        <p14:creationId xmlns:p14="http://schemas.microsoft.com/office/powerpoint/2010/main" val="2183607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75DFF16-EE3C-3F9C-89B2-F0C1AA188053}"/>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02352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87-5B56-3D23-2056-8F0ECF1516D0}"/>
              </a:ext>
            </a:extLst>
          </p:cNvPr>
          <p:cNvSpPr>
            <a:spLocks noGrp="1"/>
          </p:cNvSpPr>
          <p:nvPr>
            <p:ph type="title"/>
          </p:nvPr>
        </p:nvSpPr>
        <p:spPr>
          <a:xfrm>
            <a:off x="0" y="120516"/>
            <a:ext cx="12192000" cy="868968"/>
          </a:xfrm>
        </p:spPr>
        <p:txBody>
          <a:bodyPr>
            <a:normAutofit fontScale="90000"/>
          </a:bodyPr>
          <a:lstStyle/>
          <a:p>
            <a:r>
              <a:rPr lang="en-GB" dirty="0"/>
              <a:t>Critical medical care for children who have been sexually abused </a:t>
            </a:r>
          </a:p>
        </p:txBody>
      </p:sp>
      <p:sp>
        <p:nvSpPr>
          <p:cNvPr id="4" name="TextBox 3">
            <a:extLst>
              <a:ext uri="{FF2B5EF4-FFF2-40B4-BE49-F238E27FC236}">
                <a16:creationId xmlns:a16="http://schemas.microsoft.com/office/drawing/2014/main" id="{EBED15DC-4BF7-750E-7E85-23626772BDCE}"/>
              </a:ext>
            </a:extLst>
          </p:cNvPr>
          <p:cNvSpPr txBox="1"/>
          <p:nvPr/>
        </p:nvSpPr>
        <p:spPr>
          <a:xfrm>
            <a:off x="1643373" y="1755136"/>
            <a:ext cx="3854529" cy="1754326"/>
          </a:xfrm>
          <a:prstGeom prst="rect">
            <a:avLst/>
          </a:prstGeom>
          <a:noFill/>
        </p:spPr>
        <p:txBody>
          <a:bodyPr wrap="square" lIns="91440" tIns="45720" rIns="91440" bIns="45720" anchor="t">
            <a:spAutoFit/>
          </a:bodyPr>
          <a:lstStyle/>
          <a:p>
            <a:r>
              <a:rPr lang="en-GB" sz="1800" b="1" dirty="0">
                <a:latin typeface="Arial"/>
                <a:cs typeface="Arial"/>
              </a:rPr>
              <a:t>Prevention of sexually transmitted diseases</a:t>
            </a:r>
            <a:r>
              <a:rPr lang="en-GB" b="1" dirty="0">
                <a:latin typeface="Arial"/>
                <a:cs typeface="Arial"/>
              </a:rPr>
              <a:t> (STDs):</a:t>
            </a:r>
            <a:r>
              <a:rPr lang="en-GB" sz="1800" dirty="0">
                <a:latin typeface="Arial"/>
                <a:cs typeface="Arial"/>
              </a:rPr>
              <a:t> the risk of contracting HIV can be reduced if provided HIV post-exposure prophylaxis within 3 days (72 hours)</a:t>
            </a:r>
            <a:endParaRPr lang="en-US" sz="1800" dirty="0">
              <a:latin typeface="Arial"/>
              <a:cs typeface="Arial"/>
            </a:endParaRPr>
          </a:p>
        </p:txBody>
      </p:sp>
      <p:sp>
        <p:nvSpPr>
          <p:cNvPr id="5" name="TextBox 4">
            <a:extLst>
              <a:ext uri="{FF2B5EF4-FFF2-40B4-BE49-F238E27FC236}">
                <a16:creationId xmlns:a16="http://schemas.microsoft.com/office/drawing/2014/main" id="{AA7FFB05-7822-10D0-FFFC-CBA20AD9ED49}"/>
              </a:ext>
            </a:extLst>
          </p:cNvPr>
          <p:cNvSpPr txBox="1"/>
          <p:nvPr/>
        </p:nvSpPr>
        <p:spPr>
          <a:xfrm>
            <a:off x="7427524" y="1755136"/>
            <a:ext cx="3854529"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Prevention of unwanted pregnancy: </a:t>
            </a:r>
            <a:r>
              <a:rPr lang="en-GB" sz="1800" dirty="0">
                <a:latin typeface="Arial" panose="020B0604020202020204" pitchFamily="34" charset="0"/>
                <a:cs typeface="Arial" panose="020B0604020202020204" pitchFamily="34" charset="0"/>
              </a:rPr>
              <a:t>the risk of an unwanted pregnancy can be reduced if provided emergency contraception within 5 days (120 hours)</a:t>
            </a:r>
          </a:p>
        </p:txBody>
      </p:sp>
      <p:pic>
        <p:nvPicPr>
          <p:cNvPr id="11" name="Graphic 10" descr="Stethoscope with solid fill">
            <a:extLst>
              <a:ext uri="{FF2B5EF4-FFF2-40B4-BE49-F238E27FC236}">
                <a16:creationId xmlns:a16="http://schemas.microsoft.com/office/drawing/2014/main" id="{27896821-6ABD-EF34-02C0-F8A84F664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3324" y="3651768"/>
            <a:ext cx="1123562" cy="1123562"/>
          </a:xfrm>
          <a:prstGeom prst="rect">
            <a:avLst/>
          </a:prstGeom>
        </p:spPr>
      </p:pic>
      <p:sp>
        <p:nvSpPr>
          <p:cNvPr id="14" name="TextBox 13">
            <a:extLst>
              <a:ext uri="{FF2B5EF4-FFF2-40B4-BE49-F238E27FC236}">
                <a16:creationId xmlns:a16="http://schemas.microsoft.com/office/drawing/2014/main" id="{CC5992C9-77CD-A9BA-31A4-880E0575CEDF}"/>
              </a:ext>
            </a:extLst>
          </p:cNvPr>
          <p:cNvSpPr txBox="1"/>
          <p:nvPr/>
        </p:nvSpPr>
        <p:spPr>
          <a:xfrm>
            <a:off x="1643373" y="3814803"/>
            <a:ext cx="3854529"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Treatment of injuries and pain:</a:t>
            </a:r>
            <a:r>
              <a:rPr lang="en-GB" sz="1800" dirty="0">
                <a:latin typeface="Arial" panose="020B0604020202020204" pitchFamily="34" charset="0"/>
                <a:cs typeface="Arial" panose="020B0604020202020204" pitchFamily="34" charset="0"/>
              </a:rPr>
              <a:t> not all injuries are physically visible or associated with pain, especially internal injuries. To reduce the risk, support the child to get medical care within 48 hours</a:t>
            </a:r>
          </a:p>
        </p:txBody>
      </p:sp>
      <p:sp>
        <p:nvSpPr>
          <p:cNvPr id="16" name="TextBox 15">
            <a:extLst>
              <a:ext uri="{FF2B5EF4-FFF2-40B4-BE49-F238E27FC236}">
                <a16:creationId xmlns:a16="http://schemas.microsoft.com/office/drawing/2014/main" id="{408AC8F4-BF96-F444-D129-42F9605073B1}"/>
              </a:ext>
            </a:extLst>
          </p:cNvPr>
          <p:cNvSpPr txBox="1"/>
          <p:nvPr/>
        </p:nvSpPr>
        <p:spPr>
          <a:xfrm>
            <a:off x="7427524" y="3814803"/>
            <a:ext cx="3854529"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Forensic evidence collectio</a:t>
            </a:r>
            <a:r>
              <a:rPr lang="en-GB" sz="1800" dirty="0">
                <a:latin typeface="Arial" panose="020B0604020202020204" pitchFamily="34" charset="0"/>
                <a:cs typeface="Arial" panose="020B0604020202020204" pitchFamily="34" charset="0"/>
              </a:rPr>
              <a:t>n: when safe to do so, seek professional medical attention within 48 hours to receive a forensic exam.</a:t>
            </a:r>
          </a:p>
        </p:txBody>
      </p:sp>
      <p:pic>
        <p:nvPicPr>
          <p:cNvPr id="19" name="Graphic 18" descr="Magnifying glass with solid fill">
            <a:extLst>
              <a:ext uri="{FF2B5EF4-FFF2-40B4-BE49-F238E27FC236}">
                <a16:creationId xmlns:a16="http://schemas.microsoft.com/office/drawing/2014/main" id="{D4373CD2-02B5-20C3-1BB3-96CEE6FFA1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36899" y="3639066"/>
            <a:ext cx="1052287" cy="1052287"/>
          </a:xfrm>
          <a:prstGeom prst="rect">
            <a:avLst/>
          </a:prstGeom>
        </p:spPr>
      </p:pic>
      <p:grpSp>
        <p:nvGrpSpPr>
          <p:cNvPr id="22" name="Group 21">
            <a:extLst>
              <a:ext uri="{FF2B5EF4-FFF2-40B4-BE49-F238E27FC236}">
                <a16:creationId xmlns:a16="http://schemas.microsoft.com/office/drawing/2014/main" id="{8B3A3B2E-5D50-2723-1F02-B87D3FA0F112}"/>
              </a:ext>
            </a:extLst>
          </p:cNvPr>
          <p:cNvGrpSpPr/>
          <p:nvPr/>
        </p:nvGrpSpPr>
        <p:grpSpPr>
          <a:xfrm rot="18889743">
            <a:off x="792771" y="1773369"/>
            <a:ext cx="262556" cy="898205"/>
            <a:chOff x="914400" y="1723386"/>
            <a:chExt cx="348962" cy="1193800"/>
          </a:xfrm>
        </p:grpSpPr>
        <p:sp>
          <p:nvSpPr>
            <p:cNvPr id="20" name="Rectangle: Top Corners Rounded 19">
              <a:extLst>
                <a:ext uri="{FF2B5EF4-FFF2-40B4-BE49-F238E27FC236}">
                  <a16:creationId xmlns:a16="http://schemas.microsoft.com/office/drawing/2014/main" id="{FFA90C0F-2AB3-D5A1-0C66-50FC5BFECFE5}"/>
                </a:ext>
              </a:extLst>
            </p:cNvPr>
            <p:cNvSpPr/>
            <p:nvPr/>
          </p:nvSpPr>
          <p:spPr>
            <a:xfrm>
              <a:off x="914400" y="1723386"/>
              <a:ext cx="348962" cy="584200"/>
            </a:xfrm>
            <a:prstGeom prst="round2SameRect">
              <a:avLst>
                <a:gd name="adj1" fmla="val 50000"/>
                <a:gd name="adj2" fmla="val 0"/>
              </a:avLst>
            </a:prstGeom>
            <a:solidFill>
              <a:schemeClr val="accent4">
                <a:lumMod val="75000"/>
              </a:schemeClr>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Top Corners Rounded 20">
              <a:extLst>
                <a:ext uri="{FF2B5EF4-FFF2-40B4-BE49-F238E27FC236}">
                  <a16:creationId xmlns:a16="http://schemas.microsoft.com/office/drawing/2014/main" id="{3F802E4E-6853-D80B-D0C2-F7AA432352FF}"/>
                </a:ext>
              </a:extLst>
            </p:cNvPr>
            <p:cNvSpPr/>
            <p:nvPr/>
          </p:nvSpPr>
          <p:spPr>
            <a:xfrm rot="10800000">
              <a:off x="914400" y="2332986"/>
              <a:ext cx="348962" cy="584200"/>
            </a:xfrm>
            <a:prstGeom prst="round2SameRect">
              <a:avLst>
                <a:gd name="adj1" fmla="val 50000"/>
                <a:gd name="adj2" fmla="val 0"/>
              </a:avLst>
            </a:prstGeom>
            <a:solidFill>
              <a:schemeClr val="bg1"/>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Rectangle: Rounded Corners 22">
            <a:extLst>
              <a:ext uri="{FF2B5EF4-FFF2-40B4-BE49-F238E27FC236}">
                <a16:creationId xmlns:a16="http://schemas.microsoft.com/office/drawing/2014/main" id="{A4BF2C42-804B-F1FB-91C9-979260A2FDE6}"/>
              </a:ext>
            </a:extLst>
          </p:cNvPr>
          <p:cNvSpPr/>
          <p:nvPr/>
        </p:nvSpPr>
        <p:spPr>
          <a:xfrm>
            <a:off x="6311900" y="1955907"/>
            <a:ext cx="711200" cy="91440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Rounded Corners 23">
            <a:extLst>
              <a:ext uri="{FF2B5EF4-FFF2-40B4-BE49-F238E27FC236}">
                <a16:creationId xmlns:a16="http://schemas.microsoft.com/office/drawing/2014/main" id="{6643F650-1108-A270-3AAD-3A0F2661DE76}"/>
              </a:ext>
            </a:extLst>
          </p:cNvPr>
          <p:cNvSpPr/>
          <p:nvPr/>
        </p:nvSpPr>
        <p:spPr>
          <a:xfrm>
            <a:off x="6419850" y="1821000"/>
            <a:ext cx="495300" cy="20077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lowchart: Process 24">
            <a:extLst>
              <a:ext uri="{FF2B5EF4-FFF2-40B4-BE49-F238E27FC236}">
                <a16:creationId xmlns:a16="http://schemas.microsoft.com/office/drawing/2014/main" id="{87D3CFF9-6A03-6291-8DB5-AD3C1631F54A}"/>
              </a:ext>
            </a:extLst>
          </p:cNvPr>
          <p:cNvSpPr/>
          <p:nvPr/>
        </p:nvSpPr>
        <p:spPr>
          <a:xfrm>
            <a:off x="6372226" y="2206158"/>
            <a:ext cx="590549" cy="383937"/>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058066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60" name="5-Point Star 5">
            <a:extLst>
              <a:ext uri="{FF2B5EF4-FFF2-40B4-BE49-F238E27FC236}">
                <a16:creationId xmlns:a16="http://schemas.microsoft.com/office/drawing/2014/main" id="{CA51DE7D-C4EB-4482-B9BD-8251CB38B67D}"/>
              </a:ext>
            </a:extLst>
          </p:cNvPr>
          <p:cNvSpPr/>
          <p:nvPr/>
        </p:nvSpPr>
        <p:spPr>
          <a:xfrm>
            <a:off x="3256858"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362769"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6620780" y="3572635"/>
            <a:ext cx="4022919" cy="2462213"/>
          </a:xfrm>
          <a:prstGeom prst="rect">
            <a:avLst/>
          </a:prstGeom>
          <a:noFill/>
        </p:spPr>
        <p:txBody>
          <a:bodyPr wrap="square" lIns="91440" tIns="45720" rIns="91440" bIns="45720" anchor="t">
            <a:spAutoFit/>
          </a:bodyPr>
          <a:lstStyle/>
          <a:p>
            <a:pPr algn="ctr"/>
            <a:r>
              <a:rPr lang="en-US" sz="2200" dirty="0">
                <a:effectLst/>
                <a:latin typeface="Arial"/>
                <a:ea typeface="Arial" panose="020B0604020202020204" pitchFamily="34" charset="0"/>
                <a:cs typeface="Arial"/>
              </a:rPr>
              <a:t>It is important </a:t>
            </a:r>
            <a:r>
              <a:rPr lang="en-US" sz="2200" dirty="0">
                <a:latin typeface="Arial"/>
                <a:ea typeface="Arial" panose="020B0604020202020204" pitchFamily="34" charset="0"/>
                <a:cs typeface="Arial"/>
              </a:rPr>
              <a:t>for children that experience sexual abuse</a:t>
            </a:r>
            <a:r>
              <a:rPr lang="en-US" sz="2200" dirty="0">
                <a:effectLst/>
                <a:latin typeface="Arial"/>
                <a:ea typeface="Arial" panose="020B0604020202020204" pitchFamily="34" charset="0"/>
                <a:cs typeface="Arial"/>
              </a:rPr>
              <a:t> </a:t>
            </a:r>
            <a:r>
              <a:rPr lang="en-US" sz="2200" dirty="0">
                <a:latin typeface="Arial"/>
                <a:ea typeface="Arial" panose="020B0604020202020204" pitchFamily="34" charset="0"/>
                <a:cs typeface="Arial"/>
              </a:rPr>
              <a:t>to </a:t>
            </a:r>
            <a:r>
              <a:rPr lang="en-US" sz="2200" dirty="0">
                <a:effectLst/>
                <a:latin typeface="Arial"/>
                <a:ea typeface="Arial" panose="020B0604020202020204" pitchFamily="34" charset="0"/>
                <a:cs typeface="Arial"/>
              </a:rPr>
              <a:t>receive </a:t>
            </a:r>
            <a:r>
              <a:rPr lang="en-US" sz="2200" dirty="0">
                <a:latin typeface="Arial"/>
                <a:ea typeface="Arial" panose="020B0604020202020204" pitchFamily="34" charset="0"/>
                <a:cs typeface="Arial"/>
              </a:rPr>
              <a:t>timely clinical care to prevent unwanted pregnancy, receive treatment for injuries and STDs, and collect evidence (if safe to do so). </a:t>
            </a:r>
            <a:endParaRPr lang="en-US" sz="2200" dirty="0">
              <a:effectLst/>
              <a:latin typeface="Arial"/>
              <a:ea typeface="Arial" panose="020B0604020202020204" pitchFamily="34" charset="0"/>
              <a:cs typeface="Arial"/>
            </a:endParaRPr>
          </a:p>
        </p:txBody>
      </p:sp>
      <p:sp>
        <p:nvSpPr>
          <p:cNvPr id="3" name="TextBox 2">
            <a:extLst>
              <a:ext uri="{FF2B5EF4-FFF2-40B4-BE49-F238E27FC236}">
                <a16:creationId xmlns:a16="http://schemas.microsoft.com/office/drawing/2014/main" id="{8F6D4578-2F46-879A-1848-AD4405979F73}"/>
              </a:ext>
            </a:extLst>
          </p:cNvPr>
          <p:cNvSpPr txBox="1"/>
          <p:nvPr/>
        </p:nvSpPr>
        <p:spPr>
          <a:xfrm>
            <a:off x="1529853" y="3572635"/>
            <a:ext cx="4505569" cy="1785104"/>
          </a:xfrm>
          <a:prstGeom prst="rect">
            <a:avLst/>
          </a:prstGeom>
          <a:noFill/>
        </p:spPr>
        <p:txBody>
          <a:bodyPr wrap="square" lIns="91440" tIns="45720" rIns="91440" bIns="45720" anchor="t">
            <a:spAutoFit/>
          </a:bodyPr>
          <a:lstStyle/>
          <a:p>
            <a:pPr algn="ctr"/>
            <a:r>
              <a:rPr lang="en-US" sz="2200" dirty="0">
                <a:latin typeface="Arial" panose="020B0604020202020204" pitchFamily="34" charset="0"/>
                <a:ea typeface="Helvetica Neue" panose="020B0604020202020204"/>
                <a:cs typeface="Arial" panose="020B0604020202020204" pitchFamily="34" charset="0"/>
              </a:rPr>
              <a:t>A caseworker must map and assess medical services to be able to provide accurate information and make timely referrals for urgent health needs.</a:t>
            </a:r>
            <a:endParaRPr lang="en-US" sz="22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4513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0AA488F-DFB4-4D0F-2139-8D8B3EAD2FD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a:solidFill>
                  <a:schemeClr val="bg1"/>
                </a:solidFill>
                <a:latin typeface="Garamond"/>
              </a:rPr>
              <a:t>How can I support a child to feel safe?</a:t>
            </a:r>
          </a:p>
        </p:txBody>
      </p:sp>
    </p:spTree>
    <p:extLst>
      <p:ext uri="{BB962C8B-B14F-4D97-AF65-F5344CB8AC3E}">
        <p14:creationId xmlns:p14="http://schemas.microsoft.com/office/powerpoint/2010/main" val="101285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t>What is safety planning?</a:t>
            </a:r>
          </a:p>
        </p:txBody>
      </p:sp>
      <p:sp>
        <p:nvSpPr>
          <p:cNvPr id="3" name="TextBox 2">
            <a:extLst>
              <a:ext uri="{FF2B5EF4-FFF2-40B4-BE49-F238E27FC236}">
                <a16:creationId xmlns:a16="http://schemas.microsoft.com/office/drawing/2014/main" id="{6A5CB3E7-6FED-28AC-A6FF-9983F65E62D9}"/>
              </a:ext>
            </a:extLst>
          </p:cNvPr>
          <p:cNvSpPr txBox="1"/>
          <p:nvPr/>
        </p:nvSpPr>
        <p:spPr>
          <a:xfrm>
            <a:off x="6441069" y="2133240"/>
            <a:ext cx="4755322" cy="3477875"/>
          </a:xfrm>
          <a:prstGeom prst="rect">
            <a:avLst/>
          </a:prstGeom>
          <a:noFill/>
        </p:spPr>
        <p:txBody>
          <a:bodyPr wrap="square" lIns="91440" tIns="45720" rIns="91440" bIns="45720" rtlCol="0" anchor="t">
            <a:spAutoFit/>
          </a:bodyPr>
          <a:lstStyle/>
          <a:p>
            <a:r>
              <a:rPr lang="en-GB" sz="2200" dirty="0">
                <a:latin typeface="Arial" panose="020B0604020202020204" pitchFamily="34" charset="0"/>
                <a:cs typeface="Arial" panose="020B0604020202020204" pitchFamily="34" charset="0"/>
              </a:rPr>
              <a:t>A </a:t>
            </a:r>
            <a:r>
              <a:rPr lang="en-GB" sz="2200" b="1" dirty="0">
                <a:latin typeface="Arial" panose="020B0604020202020204" pitchFamily="34" charset="0"/>
                <a:cs typeface="Arial" panose="020B0604020202020204" pitchFamily="34" charset="0"/>
              </a:rPr>
              <a:t>safety plan </a:t>
            </a:r>
            <a:r>
              <a:rPr lang="en-GB" sz="2200" dirty="0">
                <a:latin typeface="Arial" panose="020B0604020202020204" pitchFamily="34" charset="0"/>
                <a:cs typeface="Arial" panose="020B0604020202020204" pitchFamily="34" charset="0"/>
              </a:rPr>
              <a:t>is a tool that a caseworker and the child (and their family members if appropriate) create to reduce the risk of harm.  </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This plan </a:t>
            </a:r>
            <a:r>
              <a:rPr lang="en-GB" sz="2200" b="1" dirty="0">
                <a:latin typeface="Arial" panose="020B0604020202020204" pitchFamily="34" charset="0"/>
                <a:cs typeface="Arial" panose="020B0604020202020204" pitchFamily="34" charset="0"/>
              </a:rPr>
              <a:t>is created together </a:t>
            </a:r>
            <a:r>
              <a:rPr lang="en-GB" sz="2200" dirty="0">
                <a:latin typeface="Arial" panose="020B0604020202020204" pitchFamily="34" charset="0"/>
                <a:cs typeface="Arial" panose="020B0604020202020204" pitchFamily="34" charset="0"/>
              </a:rPr>
              <a:t>with the child and includes identifying safe places and people. It also outlines ways children can seek safety in different situations.</a:t>
            </a:r>
            <a:endParaRPr lang="en-BE" sz="2200" dirty="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44DA34BD-F91C-E389-BF21-FB8B39DE83DC}"/>
              </a:ext>
            </a:extLst>
          </p:cNvPr>
          <p:cNvGrpSpPr/>
          <p:nvPr/>
        </p:nvGrpSpPr>
        <p:grpSpPr>
          <a:xfrm rot="1465369">
            <a:off x="2026904" y="1886521"/>
            <a:ext cx="1363688" cy="564506"/>
            <a:chOff x="-75030" y="1568450"/>
            <a:chExt cx="2316311" cy="958850"/>
          </a:xfrm>
        </p:grpSpPr>
        <p:sp>
          <p:nvSpPr>
            <p:cNvPr id="6" name="Oval 5">
              <a:extLst>
                <a:ext uri="{FF2B5EF4-FFF2-40B4-BE49-F238E27FC236}">
                  <a16:creationId xmlns:a16="http://schemas.microsoft.com/office/drawing/2014/main" id="{818F4DE8-5502-EC14-9FB0-ED63A7BC8DF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Top Corners Rounded 6">
              <a:extLst>
                <a:ext uri="{FF2B5EF4-FFF2-40B4-BE49-F238E27FC236}">
                  <a16:creationId xmlns:a16="http://schemas.microsoft.com/office/drawing/2014/main" id="{C8CE3559-43CF-F1EE-09E5-99FA468011D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Top Corners Rounded 7">
              <a:extLst>
                <a:ext uri="{FF2B5EF4-FFF2-40B4-BE49-F238E27FC236}">
                  <a16:creationId xmlns:a16="http://schemas.microsoft.com/office/drawing/2014/main" id="{354C5442-356F-9D5E-3004-E83608149D6E}"/>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8D4BEB4A-0106-8C03-C07D-4676EE665002}"/>
              </a:ext>
            </a:extLst>
          </p:cNvPr>
          <p:cNvGrpSpPr/>
          <p:nvPr/>
        </p:nvGrpSpPr>
        <p:grpSpPr>
          <a:xfrm rot="11224533">
            <a:off x="3588200" y="4967010"/>
            <a:ext cx="1949811" cy="890823"/>
            <a:chOff x="-75030" y="1568450"/>
            <a:chExt cx="2215725" cy="1012313"/>
          </a:xfrm>
        </p:grpSpPr>
        <p:sp>
          <p:nvSpPr>
            <p:cNvPr id="11" name="Oval 10">
              <a:extLst>
                <a:ext uri="{FF2B5EF4-FFF2-40B4-BE49-F238E27FC236}">
                  <a16:creationId xmlns:a16="http://schemas.microsoft.com/office/drawing/2014/main" id="{6BF54EDE-2552-BB80-0A19-8CA65C1001D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Top Corners Rounded 11">
              <a:extLst>
                <a:ext uri="{FF2B5EF4-FFF2-40B4-BE49-F238E27FC236}">
                  <a16:creationId xmlns:a16="http://schemas.microsoft.com/office/drawing/2014/main" id="{9D196122-7E55-6431-676F-8A025E91F76F}"/>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Top Corners Rounded 12">
              <a:extLst>
                <a:ext uri="{FF2B5EF4-FFF2-40B4-BE49-F238E27FC236}">
                  <a16:creationId xmlns:a16="http://schemas.microsoft.com/office/drawing/2014/main" id="{C7FC0133-E069-D0BC-BDC3-79C9C57EB49B}"/>
                </a:ext>
              </a:extLst>
            </p:cNvPr>
            <p:cNvSpPr/>
            <p:nvPr/>
          </p:nvSpPr>
          <p:spPr>
            <a:xfrm rot="6300000">
              <a:off x="1719936" y="2160004"/>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890FE13-0CE0-0D48-AC44-4789316D6693}"/>
              </a:ext>
            </a:extLst>
          </p:cNvPr>
          <p:cNvGrpSpPr/>
          <p:nvPr/>
        </p:nvGrpSpPr>
        <p:grpSpPr>
          <a:xfrm>
            <a:off x="1207223" y="2707693"/>
            <a:ext cx="3626794" cy="2126923"/>
            <a:chOff x="1148814" y="2839157"/>
            <a:chExt cx="4770763" cy="1930400"/>
          </a:xfrm>
        </p:grpSpPr>
        <p:sp>
          <p:nvSpPr>
            <p:cNvPr id="14" name="Arrow: Chevron 13">
              <a:extLst>
                <a:ext uri="{FF2B5EF4-FFF2-40B4-BE49-F238E27FC236}">
                  <a16:creationId xmlns:a16="http://schemas.microsoft.com/office/drawing/2014/main" id="{12FD9E25-58F8-EDF2-1913-2E50959C7E4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Arrow: Chevron 14">
              <a:extLst>
                <a:ext uri="{FF2B5EF4-FFF2-40B4-BE49-F238E27FC236}">
                  <a16:creationId xmlns:a16="http://schemas.microsoft.com/office/drawing/2014/main" id="{D8DE2598-641D-F6A4-5698-B47678BF3361}"/>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pic>
        <p:nvPicPr>
          <p:cNvPr id="18" name="Graphic 17" descr="Marker with solid fill">
            <a:extLst>
              <a:ext uri="{FF2B5EF4-FFF2-40B4-BE49-F238E27FC236}">
                <a16:creationId xmlns:a16="http://schemas.microsoft.com/office/drawing/2014/main" id="{F980E023-5F83-4D65-E969-130ADB6468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1101" y="3056318"/>
            <a:ext cx="1007490" cy="1007490"/>
          </a:xfrm>
          <a:prstGeom prst="rect">
            <a:avLst/>
          </a:prstGeom>
        </p:spPr>
      </p:pic>
      <p:pic>
        <p:nvPicPr>
          <p:cNvPr id="19" name="Graphic 18" descr="Marker with solid fill">
            <a:extLst>
              <a:ext uri="{FF2B5EF4-FFF2-40B4-BE49-F238E27FC236}">
                <a16:creationId xmlns:a16="http://schemas.microsoft.com/office/drawing/2014/main" id="{380DCBEF-0436-BA47-8C1C-0FB9F95541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05003" y="3379354"/>
            <a:ext cx="1007490" cy="1007490"/>
          </a:xfrm>
          <a:prstGeom prst="rect">
            <a:avLst/>
          </a:prstGeom>
        </p:spPr>
      </p:pic>
      <p:pic>
        <p:nvPicPr>
          <p:cNvPr id="20" name="Graphic 19" descr="Marker with solid fill">
            <a:extLst>
              <a:ext uri="{FF2B5EF4-FFF2-40B4-BE49-F238E27FC236}">
                <a16:creationId xmlns:a16="http://schemas.microsoft.com/office/drawing/2014/main" id="{7371DF09-89F2-58C0-1A34-BA2FEBF415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28906" y="2539172"/>
            <a:ext cx="1007490" cy="1007490"/>
          </a:xfrm>
          <a:prstGeom prst="rect">
            <a:avLst/>
          </a:prstGeom>
        </p:spPr>
      </p:pic>
    </p:spTree>
    <p:extLst>
      <p:ext uri="{BB962C8B-B14F-4D97-AF65-F5344CB8AC3E}">
        <p14:creationId xmlns:p14="http://schemas.microsoft.com/office/powerpoint/2010/main" val="780574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t>What to consider when making a safety plan</a:t>
            </a:r>
          </a:p>
        </p:txBody>
      </p:sp>
      <p:sp>
        <p:nvSpPr>
          <p:cNvPr id="4" name="TextBox 3">
            <a:extLst>
              <a:ext uri="{FF2B5EF4-FFF2-40B4-BE49-F238E27FC236}">
                <a16:creationId xmlns:a16="http://schemas.microsoft.com/office/drawing/2014/main" id="{9502A013-B6EB-A57B-5E0F-5CDB6F42E7E8}"/>
              </a:ext>
            </a:extLst>
          </p:cNvPr>
          <p:cNvSpPr txBox="1"/>
          <p:nvPr/>
        </p:nvSpPr>
        <p:spPr>
          <a:xfrm>
            <a:off x="1398368" y="1594460"/>
            <a:ext cx="4519950" cy="4093428"/>
          </a:xfrm>
          <a:prstGeom prst="rect">
            <a:avLst/>
          </a:prstGeom>
          <a:noFill/>
        </p:spPr>
        <p:txBody>
          <a:bodyPr wrap="square" lIns="91440" tIns="45720" rIns="91440" bIns="45720" rtlCol="0" anchor="t">
            <a:spAutoFit/>
          </a:bodyPr>
          <a:lstStyle/>
          <a:p>
            <a:r>
              <a:rPr lang="en-GB" sz="2000" b="1" dirty="0">
                <a:latin typeface="Arial" panose="020B0604020202020204" pitchFamily="34" charset="0"/>
                <a:cs typeface="Arial" panose="020B0604020202020204" pitchFamily="34" charset="0"/>
              </a:rPr>
              <a:t>Primary objective </a:t>
            </a:r>
            <a:r>
              <a:rPr lang="en-GB" sz="2000" dirty="0">
                <a:latin typeface="Arial" panose="020B0604020202020204" pitchFamily="34" charset="0"/>
                <a:cs typeface="Arial" panose="020B0604020202020204" pitchFamily="34" charset="0"/>
              </a:rPr>
              <a:t>is the safety and well-being of the child</a:t>
            </a:r>
          </a:p>
          <a:p>
            <a:endParaRPr lang="en-GB" sz="2000" b="1" dirty="0">
              <a:latin typeface="Arial" panose="020B0604020202020204" pitchFamily="34" charset="0"/>
              <a:ea typeface="+mn-lt"/>
              <a:cs typeface="Arial" panose="020B0604020202020204" pitchFamily="34" charset="0"/>
            </a:endParaRPr>
          </a:p>
          <a:p>
            <a:r>
              <a:rPr lang="en-GB" sz="2000" b="1" dirty="0">
                <a:latin typeface="Arial" panose="020B0604020202020204" pitchFamily="34" charset="0"/>
                <a:ea typeface="+mn-lt"/>
                <a:cs typeface="Arial" panose="020B0604020202020204" pitchFamily="34" charset="0"/>
              </a:rPr>
              <a:t>Explain</a:t>
            </a:r>
            <a:r>
              <a:rPr lang="en-GB" sz="2000" dirty="0">
                <a:latin typeface="Arial" panose="020B0604020202020204" pitchFamily="34" charset="0"/>
                <a:ea typeface="+mn-lt"/>
                <a:cs typeface="Arial" panose="020B0604020202020204" pitchFamily="34" charset="0"/>
              </a:rPr>
              <a:t> why you are going to work on a safety plan together and how this will assist them</a:t>
            </a:r>
            <a:endParaRPr lang="en-GB" sz="2000"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Use best-interest decision-making </a:t>
            </a:r>
            <a:r>
              <a:rPr lang="en-GB" sz="2000" dirty="0">
                <a:latin typeface="Arial" panose="020B0604020202020204" pitchFamily="34" charset="0"/>
                <a:cs typeface="Arial" panose="020B0604020202020204" pitchFamily="34" charset="0"/>
              </a:rPr>
              <a:t>when creating the plan </a:t>
            </a:r>
          </a:p>
          <a:p>
            <a:pPr marL="342900" indent="-342900">
              <a:buFont typeface="Arial" panose="020B0604020202020204" pitchFamily="34" charset="0"/>
              <a:buChar char="•"/>
            </a:pPr>
            <a:endParaRPr lang="en-GB" sz="2000" b="1" dirty="0">
              <a:latin typeface="Arial" panose="020B0604020202020204" pitchFamily="34" charset="0"/>
              <a:cs typeface="Arial" panose="020B0604020202020204" pitchFamily="34" charset="0"/>
            </a:endParaRPr>
          </a:p>
          <a:p>
            <a:r>
              <a:rPr lang="en-GB" sz="2000" b="1" dirty="0">
                <a:latin typeface="Arial"/>
                <a:cs typeface="Arial"/>
              </a:rPr>
              <a:t>Flexibility is important. </a:t>
            </a:r>
            <a:r>
              <a:rPr lang="en-GB" sz="2000" dirty="0">
                <a:latin typeface="Arial"/>
                <a:cs typeface="Arial"/>
              </a:rPr>
              <a:t>Safety plans can be reviewed and adjusted at any time</a:t>
            </a:r>
            <a:endParaRPr lang="en-BE" sz="2000" dirty="0">
              <a:latin typeface="Arial"/>
              <a:cs typeface="Arial"/>
            </a:endParaRPr>
          </a:p>
        </p:txBody>
      </p:sp>
      <p:sp>
        <p:nvSpPr>
          <p:cNvPr id="2" name="TextBox 1">
            <a:extLst>
              <a:ext uri="{FF2B5EF4-FFF2-40B4-BE49-F238E27FC236}">
                <a16:creationId xmlns:a16="http://schemas.microsoft.com/office/drawing/2014/main" id="{68A826D9-E255-0B36-84EB-D63C0288FD68}"/>
              </a:ext>
            </a:extLst>
          </p:cNvPr>
          <p:cNvSpPr txBox="1"/>
          <p:nvPr/>
        </p:nvSpPr>
        <p:spPr>
          <a:xfrm>
            <a:off x="7038419" y="1594460"/>
            <a:ext cx="4519950" cy="2554545"/>
          </a:xfrm>
          <a:prstGeom prst="rect">
            <a:avLst/>
          </a:prstGeom>
          <a:noFill/>
        </p:spPr>
        <p:txBody>
          <a:bodyPr wrap="square" lIns="91440" tIns="45720" rIns="91440" bIns="45720" rtlCol="0" anchor="t">
            <a:spAutoFit/>
          </a:bodyPr>
          <a:lstStyle/>
          <a:p>
            <a:r>
              <a:rPr lang="en-GB" sz="2000" b="1" dirty="0">
                <a:latin typeface="Arial"/>
                <a:cs typeface="Arial"/>
              </a:rPr>
              <a:t>Use a strengths-based approach </a:t>
            </a:r>
            <a:r>
              <a:rPr lang="en-GB" sz="2000" dirty="0">
                <a:latin typeface="Arial"/>
                <a:cs typeface="Arial"/>
              </a:rPr>
              <a:t>to outline key strengths of the child and the family/caregiver/trusted adult </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Safety planning does not require a specific tool, </a:t>
            </a:r>
            <a:r>
              <a:rPr lang="en-GB" sz="2000" b="1" dirty="0">
                <a:latin typeface="Arial" panose="020B0604020202020204" pitchFamily="34" charset="0"/>
                <a:cs typeface="Arial" panose="020B0604020202020204" pitchFamily="34" charset="0"/>
              </a:rPr>
              <a:t>information and actions </a:t>
            </a:r>
            <a:r>
              <a:rPr lang="en-GB" sz="2000" dirty="0">
                <a:latin typeface="Arial" panose="020B0604020202020204" pitchFamily="34" charset="0"/>
                <a:cs typeface="Arial" panose="020B0604020202020204" pitchFamily="34" charset="0"/>
              </a:rPr>
              <a:t>are the key components to discuss with the child </a:t>
            </a:r>
            <a:endParaRPr lang="en-BE" sz="2000"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DCDB165A-8251-CEEC-AD09-9C860FDF0EDB}"/>
              </a:ext>
            </a:extLst>
          </p:cNvPr>
          <p:cNvGrpSpPr/>
          <p:nvPr/>
        </p:nvGrpSpPr>
        <p:grpSpPr>
          <a:xfrm>
            <a:off x="838200" y="1581760"/>
            <a:ext cx="409137" cy="427525"/>
            <a:chOff x="7345680" y="2484120"/>
            <a:chExt cx="904240" cy="944880"/>
          </a:xfrm>
        </p:grpSpPr>
        <p:sp>
          <p:nvSpPr>
            <p:cNvPr id="6" name="Oval 5">
              <a:extLst>
                <a:ext uri="{FF2B5EF4-FFF2-40B4-BE49-F238E27FC236}">
                  <a16:creationId xmlns:a16="http://schemas.microsoft.com/office/drawing/2014/main" id="{764A5DE9-70EE-AF9B-3B31-7725796F816C}"/>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L-Shape 6">
              <a:extLst>
                <a:ext uri="{FF2B5EF4-FFF2-40B4-BE49-F238E27FC236}">
                  <a16:creationId xmlns:a16="http://schemas.microsoft.com/office/drawing/2014/main" id="{14C54EBC-8600-6FF4-A26E-1F3C5A3D1EF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9BFD5F23-E685-7D58-8956-6076EC73058E}"/>
              </a:ext>
            </a:extLst>
          </p:cNvPr>
          <p:cNvGrpSpPr/>
          <p:nvPr/>
        </p:nvGrpSpPr>
        <p:grpSpPr>
          <a:xfrm>
            <a:off x="838200" y="2444207"/>
            <a:ext cx="409137" cy="427525"/>
            <a:chOff x="7345680" y="2484120"/>
            <a:chExt cx="904240" cy="944880"/>
          </a:xfrm>
        </p:grpSpPr>
        <p:sp>
          <p:nvSpPr>
            <p:cNvPr id="9" name="Oval 8">
              <a:extLst>
                <a:ext uri="{FF2B5EF4-FFF2-40B4-BE49-F238E27FC236}">
                  <a16:creationId xmlns:a16="http://schemas.microsoft.com/office/drawing/2014/main" id="{3E0BA345-FC72-5773-D71D-73B4FDFC8A47}"/>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5D6BB419-0854-425D-7719-7AE6C0F22F6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DB123059-6891-6DA6-A796-0F7B45DB092D}"/>
              </a:ext>
            </a:extLst>
          </p:cNvPr>
          <p:cNvGrpSpPr/>
          <p:nvPr/>
        </p:nvGrpSpPr>
        <p:grpSpPr>
          <a:xfrm>
            <a:off x="838200" y="3674349"/>
            <a:ext cx="409137" cy="427525"/>
            <a:chOff x="7345680" y="2484120"/>
            <a:chExt cx="904240" cy="944880"/>
          </a:xfrm>
        </p:grpSpPr>
        <p:sp>
          <p:nvSpPr>
            <p:cNvPr id="12" name="Oval 11">
              <a:extLst>
                <a:ext uri="{FF2B5EF4-FFF2-40B4-BE49-F238E27FC236}">
                  <a16:creationId xmlns:a16="http://schemas.microsoft.com/office/drawing/2014/main" id="{0A9DF0B5-6729-1811-8FD7-0D85D44CDE7D}"/>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CC51FD49-6CB3-7D95-4715-D53D8CB8147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16DA5529-DC28-D472-E252-9414A43F581D}"/>
              </a:ext>
            </a:extLst>
          </p:cNvPr>
          <p:cNvGrpSpPr/>
          <p:nvPr/>
        </p:nvGrpSpPr>
        <p:grpSpPr>
          <a:xfrm>
            <a:off x="838200" y="4576049"/>
            <a:ext cx="409137" cy="427525"/>
            <a:chOff x="7345680" y="2484120"/>
            <a:chExt cx="904240" cy="944880"/>
          </a:xfrm>
        </p:grpSpPr>
        <p:sp>
          <p:nvSpPr>
            <p:cNvPr id="15" name="Oval 14">
              <a:extLst>
                <a:ext uri="{FF2B5EF4-FFF2-40B4-BE49-F238E27FC236}">
                  <a16:creationId xmlns:a16="http://schemas.microsoft.com/office/drawing/2014/main" id="{4EF3DAD5-2A9C-6755-0179-DDCFC2DE959E}"/>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L-Shape 15">
              <a:extLst>
                <a:ext uri="{FF2B5EF4-FFF2-40B4-BE49-F238E27FC236}">
                  <a16:creationId xmlns:a16="http://schemas.microsoft.com/office/drawing/2014/main" id="{39BAAEB5-C082-DE7A-795D-12EA02FCC1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 name="Group 16">
            <a:extLst>
              <a:ext uri="{FF2B5EF4-FFF2-40B4-BE49-F238E27FC236}">
                <a16:creationId xmlns:a16="http://schemas.microsoft.com/office/drawing/2014/main" id="{69838FE3-6883-BE91-4980-6C025AEE472A}"/>
              </a:ext>
            </a:extLst>
          </p:cNvPr>
          <p:cNvGrpSpPr/>
          <p:nvPr/>
        </p:nvGrpSpPr>
        <p:grpSpPr>
          <a:xfrm>
            <a:off x="6478253" y="1581760"/>
            <a:ext cx="409137" cy="427525"/>
            <a:chOff x="7345680" y="2484120"/>
            <a:chExt cx="904240" cy="944880"/>
          </a:xfrm>
        </p:grpSpPr>
        <p:sp>
          <p:nvSpPr>
            <p:cNvPr id="18" name="Oval 17">
              <a:extLst>
                <a:ext uri="{FF2B5EF4-FFF2-40B4-BE49-F238E27FC236}">
                  <a16:creationId xmlns:a16="http://schemas.microsoft.com/office/drawing/2014/main" id="{14D97737-6F6D-79A7-16EA-A67B47F53B86}"/>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L-Shape 18">
              <a:extLst>
                <a:ext uri="{FF2B5EF4-FFF2-40B4-BE49-F238E27FC236}">
                  <a16:creationId xmlns:a16="http://schemas.microsoft.com/office/drawing/2014/main" id="{FA863379-78B5-9D69-6050-6D8400F9B77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0" name="Group 19">
            <a:extLst>
              <a:ext uri="{FF2B5EF4-FFF2-40B4-BE49-F238E27FC236}">
                <a16:creationId xmlns:a16="http://schemas.microsoft.com/office/drawing/2014/main" id="{62B475C2-34DA-EB1C-95A0-51A3602F1B77}"/>
              </a:ext>
            </a:extLst>
          </p:cNvPr>
          <p:cNvGrpSpPr/>
          <p:nvPr/>
        </p:nvGrpSpPr>
        <p:grpSpPr>
          <a:xfrm>
            <a:off x="6478253" y="2746547"/>
            <a:ext cx="409137" cy="427525"/>
            <a:chOff x="7345680" y="2484120"/>
            <a:chExt cx="904240" cy="944880"/>
          </a:xfrm>
        </p:grpSpPr>
        <p:sp>
          <p:nvSpPr>
            <p:cNvPr id="21" name="Oval 20">
              <a:extLst>
                <a:ext uri="{FF2B5EF4-FFF2-40B4-BE49-F238E27FC236}">
                  <a16:creationId xmlns:a16="http://schemas.microsoft.com/office/drawing/2014/main" id="{BF9CD1F8-2541-258E-273D-D6EFBA50B311}"/>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L-Shape 21">
              <a:extLst>
                <a:ext uri="{FF2B5EF4-FFF2-40B4-BE49-F238E27FC236}">
                  <a16:creationId xmlns:a16="http://schemas.microsoft.com/office/drawing/2014/main" id="{3A497BCC-F30B-E5C4-7CF0-A979F2453E3B}"/>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177165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E0EE6-CFA5-4E73-2579-3E19F4436E66}"/>
              </a:ext>
            </a:extLst>
          </p:cNvPr>
          <p:cNvSpPr>
            <a:spLocks noGrp="1"/>
          </p:cNvSpPr>
          <p:nvPr>
            <p:ph type="title"/>
          </p:nvPr>
        </p:nvSpPr>
        <p:spPr/>
        <p:txBody>
          <a:bodyPr/>
          <a:lstStyle/>
          <a:p>
            <a:r>
              <a:rPr lang="en-GB" dirty="0"/>
              <a:t>Discussion about safety with the child</a:t>
            </a:r>
            <a:endParaRPr lang="en-BE"/>
          </a:p>
        </p:txBody>
      </p:sp>
      <p:pic>
        <p:nvPicPr>
          <p:cNvPr id="13" name="Graphic 12" descr="Door Closed with solid fill">
            <a:extLst>
              <a:ext uri="{FF2B5EF4-FFF2-40B4-BE49-F238E27FC236}">
                <a16:creationId xmlns:a16="http://schemas.microsoft.com/office/drawing/2014/main" id="{F3FA23A5-0F41-B774-C372-3EB9C739E5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07989" y="2282124"/>
            <a:ext cx="2163149" cy="2163149"/>
          </a:xfrm>
          <a:prstGeom prst="rect">
            <a:avLst/>
          </a:prstGeom>
        </p:spPr>
      </p:pic>
      <p:pic>
        <p:nvPicPr>
          <p:cNvPr id="15" name="Graphic 14" descr="Security camera with solid fill">
            <a:extLst>
              <a:ext uri="{FF2B5EF4-FFF2-40B4-BE49-F238E27FC236}">
                <a16:creationId xmlns:a16="http://schemas.microsoft.com/office/drawing/2014/main" id="{AFF42237-2999-240E-C410-CA90709030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50544" y="1791313"/>
            <a:ext cx="1039057" cy="1039057"/>
          </a:xfrm>
          <a:prstGeom prst="rect">
            <a:avLst/>
          </a:prstGeom>
        </p:spPr>
      </p:pic>
      <p:grpSp>
        <p:nvGrpSpPr>
          <p:cNvPr id="39" name="Group 38">
            <a:extLst>
              <a:ext uri="{FF2B5EF4-FFF2-40B4-BE49-F238E27FC236}">
                <a16:creationId xmlns:a16="http://schemas.microsoft.com/office/drawing/2014/main" id="{D8D3B404-4C60-37ED-D149-4935378F675A}"/>
              </a:ext>
            </a:extLst>
          </p:cNvPr>
          <p:cNvGrpSpPr/>
          <p:nvPr/>
        </p:nvGrpSpPr>
        <p:grpSpPr>
          <a:xfrm>
            <a:off x="4437819" y="3291282"/>
            <a:ext cx="1487153" cy="2376197"/>
            <a:chOff x="4733094" y="3272232"/>
            <a:chExt cx="1487153" cy="2376197"/>
          </a:xfrm>
        </p:grpSpPr>
        <p:grpSp>
          <p:nvGrpSpPr>
            <p:cNvPr id="3" name="Group 2">
              <a:extLst>
                <a:ext uri="{FF2B5EF4-FFF2-40B4-BE49-F238E27FC236}">
                  <a16:creationId xmlns:a16="http://schemas.microsoft.com/office/drawing/2014/main" id="{C6440EBE-50BC-FE1B-623F-E45B31876924}"/>
                </a:ext>
              </a:extLst>
            </p:cNvPr>
            <p:cNvGrpSpPr/>
            <p:nvPr/>
          </p:nvGrpSpPr>
          <p:grpSpPr>
            <a:xfrm>
              <a:off x="4733094" y="3272232"/>
              <a:ext cx="1487153" cy="2376197"/>
              <a:chOff x="697842" y="3315817"/>
              <a:chExt cx="514964" cy="822818"/>
            </a:xfrm>
            <a:solidFill>
              <a:schemeClr val="accent4">
                <a:lumMod val="75000"/>
              </a:schemeClr>
            </a:solidFill>
          </p:grpSpPr>
          <p:sp>
            <p:nvSpPr>
              <p:cNvPr id="4" name="Trapezoid 3">
                <a:extLst>
                  <a:ext uri="{FF2B5EF4-FFF2-40B4-BE49-F238E27FC236}">
                    <a16:creationId xmlns:a16="http://schemas.microsoft.com/office/drawing/2014/main" id="{54F680AD-4C33-EA7A-8078-D53319F72A6F}"/>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Round Same Side Corner Rectangle 46">
                <a:extLst>
                  <a:ext uri="{FF2B5EF4-FFF2-40B4-BE49-F238E27FC236}">
                    <a16:creationId xmlns:a16="http://schemas.microsoft.com/office/drawing/2014/main" id="{0827EEC2-92A5-4C78-D949-CFB60C6B533C}"/>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7CF55C57-B364-A46A-D51F-A57F8F6CD9C8}"/>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pic>
          <p:nvPicPr>
            <p:cNvPr id="17" name="Graphic 16" descr="Water with solid fill">
              <a:extLst>
                <a:ext uri="{FF2B5EF4-FFF2-40B4-BE49-F238E27FC236}">
                  <a16:creationId xmlns:a16="http://schemas.microsoft.com/office/drawing/2014/main" id="{A6BDE545-14D2-C91D-E36B-9905478359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27355" y="3465881"/>
              <a:ext cx="390525" cy="390525"/>
            </a:xfrm>
            <a:prstGeom prst="rect">
              <a:avLst/>
            </a:prstGeom>
          </p:spPr>
        </p:pic>
        <p:sp>
          <p:nvSpPr>
            <p:cNvPr id="11" name="Oval 10">
              <a:extLst>
                <a:ext uri="{FF2B5EF4-FFF2-40B4-BE49-F238E27FC236}">
                  <a16:creationId xmlns:a16="http://schemas.microsoft.com/office/drawing/2014/main" id="{8519BB41-1A0E-15A4-28BB-BA412DD24158}"/>
                </a:ext>
              </a:extLst>
            </p:cNvPr>
            <p:cNvSpPr/>
            <p:nvPr/>
          </p:nvSpPr>
          <p:spPr>
            <a:xfrm>
              <a:off x="5683484" y="4564546"/>
              <a:ext cx="536763" cy="560886"/>
            </a:xfrm>
            <a:prstGeom prst="ellipse">
              <a:avLst/>
            </a:prstGeom>
            <a:solidFill>
              <a:schemeClr val="bg1"/>
            </a:solid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000" b="1" dirty="0">
                  <a:solidFill>
                    <a:schemeClr val="accent4">
                      <a:lumMod val="75000"/>
                    </a:schemeClr>
                  </a:solidFill>
                  <a:latin typeface="Britannic Bold" panose="020B0903060703020204" pitchFamily="34" charset="0"/>
                </a:rPr>
                <a:t>!</a:t>
              </a:r>
            </a:p>
          </p:txBody>
        </p:sp>
      </p:grpSp>
      <p:sp>
        <p:nvSpPr>
          <p:cNvPr id="19" name="TextBox 18">
            <a:extLst>
              <a:ext uri="{FF2B5EF4-FFF2-40B4-BE49-F238E27FC236}">
                <a16:creationId xmlns:a16="http://schemas.microsoft.com/office/drawing/2014/main" id="{BF9389FA-E9BC-55E4-2B97-A3EED12A72C5}"/>
              </a:ext>
            </a:extLst>
          </p:cNvPr>
          <p:cNvSpPr txBox="1"/>
          <p:nvPr/>
        </p:nvSpPr>
        <p:spPr>
          <a:xfrm>
            <a:off x="6896100" y="2780347"/>
            <a:ext cx="3810000" cy="1569660"/>
          </a:xfrm>
          <a:prstGeom prst="rect">
            <a:avLst/>
          </a:prstGeom>
          <a:noFill/>
        </p:spPr>
        <p:txBody>
          <a:bodyPr wrap="square">
            <a:spAutoFit/>
          </a:bodyPr>
          <a:lstStyle/>
          <a:p>
            <a:pPr algn="ctr"/>
            <a:r>
              <a:rPr lang="en-GB" sz="3200" dirty="0">
                <a:latin typeface="Arial" panose="020B0604020202020204" pitchFamily="34" charset="0"/>
                <a:cs typeface="Arial" panose="020B0604020202020204" pitchFamily="34" charset="0"/>
              </a:rPr>
              <a:t>Feeling safe is personal, it is different every child!</a:t>
            </a:r>
            <a:endParaRPr lang="en-BE" sz="3200"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A03B6176-D8F9-0DF6-5538-83D8A8773F0B}"/>
              </a:ext>
            </a:extLst>
          </p:cNvPr>
          <p:cNvGrpSpPr/>
          <p:nvPr/>
        </p:nvGrpSpPr>
        <p:grpSpPr>
          <a:xfrm>
            <a:off x="1928785" y="3142588"/>
            <a:ext cx="489461" cy="1569661"/>
            <a:chOff x="5566637" y="1598443"/>
            <a:chExt cx="1058725" cy="3395240"/>
          </a:xfrm>
        </p:grpSpPr>
        <p:sp>
          <p:nvSpPr>
            <p:cNvPr id="20" name="Round Same Side Corner Rectangle 46">
              <a:extLst>
                <a:ext uri="{FF2B5EF4-FFF2-40B4-BE49-F238E27FC236}">
                  <a16:creationId xmlns:a16="http://schemas.microsoft.com/office/drawing/2014/main" id="{6E20015C-D3A5-FB3D-46A3-E0EFA9CE278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AED23B7D-7B7C-79AE-101A-3AAA62A2D69F}"/>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8" name="Group 37">
            <a:extLst>
              <a:ext uri="{FF2B5EF4-FFF2-40B4-BE49-F238E27FC236}">
                <a16:creationId xmlns:a16="http://schemas.microsoft.com/office/drawing/2014/main" id="{16198482-A6AF-051F-2D3B-C9538E0A8978}"/>
              </a:ext>
            </a:extLst>
          </p:cNvPr>
          <p:cNvGrpSpPr/>
          <p:nvPr/>
        </p:nvGrpSpPr>
        <p:grpSpPr>
          <a:xfrm>
            <a:off x="1192903" y="3495002"/>
            <a:ext cx="896699" cy="1569661"/>
            <a:chOff x="5737727" y="3375288"/>
            <a:chExt cx="972529" cy="1702401"/>
          </a:xfrm>
        </p:grpSpPr>
        <p:grpSp>
          <p:nvGrpSpPr>
            <p:cNvPr id="28" name="Group 27">
              <a:extLst>
                <a:ext uri="{FF2B5EF4-FFF2-40B4-BE49-F238E27FC236}">
                  <a16:creationId xmlns:a16="http://schemas.microsoft.com/office/drawing/2014/main" id="{745BFC72-D01A-D4F8-9190-D72B1ED419F0}"/>
                </a:ext>
              </a:extLst>
            </p:cNvPr>
            <p:cNvGrpSpPr/>
            <p:nvPr/>
          </p:nvGrpSpPr>
          <p:grpSpPr>
            <a:xfrm>
              <a:off x="5958566" y="3375288"/>
              <a:ext cx="530853" cy="1702401"/>
              <a:chOff x="5566637" y="1598443"/>
              <a:chExt cx="1058725" cy="3395240"/>
            </a:xfrm>
          </p:grpSpPr>
          <p:sp>
            <p:nvSpPr>
              <p:cNvPr id="29" name="Round Same Side Corner Rectangle 46">
                <a:extLst>
                  <a:ext uri="{FF2B5EF4-FFF2-40B4-BE49-F238E27FC236}">
                    <a16:creationId xmlns:a16="http://schemas.microsoft.com/office/drawing/2014/main" id="{EB91181B-74A5-105B-5BD4-F6AE2268BF3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Oval 29">
                <a:extLst>
                  <a:ext uri="{FF2B5EF4-FFF2-40B4-BE49-F238E27FC236}">
                    <a16:creationId xmlns:a16="http://schemas.microsoft.com/office/drawing/2014/main" id="{AD3EF97C-A86A-C57F-036C-561D1399A8DD}"/>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37" name="Trapezoid 36">
              <a:extLst>
                <a:ext uri="{FF2B5EF4-FFF2-40B4-BE49-F238E27FC236}">
                  <a16:creationId xmlns:a16="http://schemas.microsoft.com/office/drawing/2014/main" id="{D820DEFD-D710-F9D9-D744-A6F22DE4024E}"/>
                </a:ext>
              </a:extLst>
            </p:cNvPr>
            <p:cNvSpPr/>
            <p:nvPr/>
          </p:nvSpPr>
          <p:spPr>
            <a:xfrm>
              <a:off x="5737727" y="4175638"/>
              <a:ext cx="972529" cy="902051"/>
            </a:xfrm>
            <a:prstGeom prst="trapezoid">
              <a:avLst>
                <a:gd name="adj" fmla="val 3394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748839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FD70D98-EECB-1A3D-D4D4-C3F1F02741A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476930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45ECFCE2-FD08-9F91-0E4B-53A655C86599}"/>
              </a:ext>
            </a:extLst>
          </p:cNvPr>
          <p:cNvSpPr/>
          <p:nvPr/>
        </p:nvSpPr>
        <p:spPr>
          <a:xfrm>
            <a:off x="6781498" y="2241520"/>
            <a:ext cx="3937000" cy="289462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r>
              <a:rPr lang="en-GB" dirty="0"/>
              <a:t>Discussion points safety planning</a:t>
            </a:r>
            <a:endParaRPr lang="en-BE"/>
          </a:p>
        </p:txBody>
      </p:sp>
      <p:grpSp>
        <p:nvGrpSpPr>
          <p:cNvPr id="6" name="Group 5">
            <a:extLst>
              <a:ext uri="{FF2B5EF4-FFF2-40B4-BE49-F238E27FC236}">
                <a16:creationId xmlns:a16="http://schemas.microsoft.com/office/drawing/2014/main" id="{B09E4B31-530B-888A-A2F4-41A4440B31B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D0865C2-C362-28D4-4BB7-747B22DD331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89596FF2-8E1E-93F6-06D8-82AA62AF858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18A1F776-26FE-DA3A-721A-E11FC5CB808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75-76</a:t>
                </a:r>
              </a:p>
            </p:txBody>
          </p:sp>
          <p:sp>
            <p:nvSpPr>
              <p:cNvPr id="25" name="Rectangle 24">
                <a:extLst>
                  <a:ext uri="{FF2B5EF4-FFF2-40B4-BE49-F238E27FC236}">
                    <a16:creationId xmlns:a16="http://schemas.microsoft.com/office/drawing/2014/main" id="{051B8354-B0C7-8A6F-F5C8-4E8EFD62FC4C}"/>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891DAE71-8D1E-FFFC-3CA0-7F0F4CFFEC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DA20A4F4-FE3A-FB67-8E92-78BABE93D690}"/>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EB8C169E-FFE2-84DE-7B2A-9DC9F7B6836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9" name="TextBox 8">
            <a:extLst>
              <a:ext uri="{FF2B5EF4-FFF2-40B4-BE49-F238E27FC236}">
                <a16:creationId xmlns:a16="http://schemas.microsoft.com/office/drawing/2014/main" id="{56B5E271-A34C-2651-361D-64B85495DEFF}"/>
              </a:ext>
            </a:extLst>
          </p:cNvPr>
          <p:cNvSpPr txBox="1"/>
          <p:nvPr/>
        </p:nvSpPr>
        <p:spPr>
          <a:xfrm>
            <a:off x="7202572" y="3053547"/>
            <a:ext cx="3192493" cy="1384995"/>
          </a:xfrm>
          <a:prstGeom prst="rect">
            <a:avLst/>
          </a:prstGeom>
          <a:noFill/>
        </p:spPr>
        <p:txBody>
          <a:bodyPr wrap="square">
            <a:spAutoFit/>
          </a:bodyPr>
          <a:lstStyle/>
          <a:p>
            <a:pPr algn="ctr"/>
            <a:r>
              <a:rPr lang="en-GB" sz="2800" dirty="0">
                <a:latin typeface="Arial" panose="020B0604020202020204" pitchFamily="34" charset="0"/>
                <a:cs typeface="Arial" panose="020B0604020202020204" pitchFamily="34" charset="0"/>
              </a:rPr>
              <a:t>Do not use this as a questionnaire, but as guidance!</a:t>
            </a:r>
            <a:endParaRPr lang="en-BE" sz="2800" dirty="0">
              <a:latin typeface="Arial" panose="020B0604020202020204" pitchFamily="34" charset="0"/>
              <a:cs typeface="Arial" panose="020B0604020202020204" pitchFamily="34" charset="0"/>
            </a:endParaRPr>
          </a:p>
        </p:txBody>
      </p:sp>
      <p:sp>
        <p:nvSpPr>
          <p:cNvPr id="10" name="Arrow: Right 9">
            <a:extLst>
              <a:ext uri="{FF2B5EF4-FFF2-40B4-BE49-F238E27FC236}">
                <a16:creationId xmlns:a16="http://schemas.microsoft.com/office/drawing/2014/main" id="{348C2AB5-A89A-4953-93D1-7BEA60B6B621}"/>
              </a:ext>
            </a:extLst>
          </p:cNvPr>
          <p:cNvSpPr/>
          <p:nvPr/>
        </p:nvSpPr>
        <p:spPr>
          <a:xfrm>
            <a:off x="1239433" y="1778000"/>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Arrow: Right 18">
            <a:extLst>
              <a:ext uri="{FF2B5EF4-FFF2-40B4-BE49-F238E27FC236}">
                <a16:creationId xmlns:a16="http://schemas.microsoft.com/office/drawing/2014/main" id="{5380ECFB-FAC8-4096-FEC8-2C5F29033255}"/>
              </a:ext>
            </a:extLst>
          </p:cNvPr>
          <p:cNvSpPr/>
          <p:nvPr/>
        </p:nvSpPr>
        <p:spPr>
          <a:xfrm>
            <a:off x="1239433" y="3149601"/>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6A93FFE5-998B-4D74-62AC-64AC62C13B18}"/>
              </a:ext>
            </a:extLst>
          </p:cNvPr>
          <p:cNvSpPr/>
          <p:nvPr/>
        </p:nvSpPr>
        <p:spPr>
          <a:xfrm>
            <a:off x="1239433" y="4692829"/>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F7920566-AAFC-C990-BE96-65C95BCFCCE2}"/>
              </a:ext>
            </a:extLst>
          </p:cNvPr>
          <p:cNvSpPr txBox="1"/>
          <p:nvPr/>
        </p:nvSpPr>
        <p:spPr>
          <a:xfrm>
            <a:off x="2547142" y="1831293"/>
            <a:ext cx="3390900" cy="523220"/>
          </a:xfrm>
          <a:prstGeom prst="rect">
            <a:avLst/>
          </a:prstGeom>
          <a:noFill/>
        </p:spPr>
        <p:txBody>
          <a:bodyPr wrap="square">
            <a:spAutoFit/>
          </a:bodyPr>
          <a:lstStyle/>
          <a:p>
            <a:r>
              <a:rPr lang="en-CA" sz="2800" dirty="0">
                <a:solidFill>
                  <a:schemeClr val="tx1"/>
                </a:solidFill>
                <a:latin typeface="Arial" panose="020B0604020202020204" pitchFamily="34" charset="0"/>
                <a:cs typeface="Arial" panose="020B0604020202020204" pitchFamily="34" charset="0"/>
              </a:rPr>
              <a:t>Topic</a:t>
            </a:r>
            <a:endParaRPr lang="en-US" sz="2800" dirty="0">
              <a:solidFill>
                <a:schemeClr val="tx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64FD424E-59B6-ED49-7AB9-CE8C514D757F}"/>
              </a:ext>
            </a:extLst>
          </p:cNvPr>
          <p:cNvSpPr txBox="1"/>
          <p:nvPr/>
        </p:nvSpPr>
        <p:spPr>
          <a:xfrm>
            <a:off x="2547142" y="3053547"/>
            <a:ext cx="3390900" cy="954107"/>
          </a:xfrm>
          <a:prstGeom prst="rect">
            <a:avLst/>
          </a:prstGeom>
          <a:noFill/>
        </p:spPr>
        <p:txBody>
          <a:bodyPr wrap="square">
            <a:spAutoFit/>
          </a:bodyPr>
          <a:lstStyle/>
          <a:p>
            <a:r>
              <a:rPr lang="en-CA" sz="2800" dirty="0">
                <a:solidFill>
                  <a:schemeClr val="tx1"/>
                </a:solidFill>
                <a:latin typeface="Arial" panose="020B0604020202020204" pitchFamily="34" charset="0"/>
                <a:cs typeface="Arial" panose="020B0604020202020204" pitchFamily="34" charset="0"/>
              </a:rPr>
              <a:t>Questions to assess safety</a:t>
            </a:r>
            <a:endParaRPr lang="en-US" sz="2800" dirty="0">
              <a:solidFill>
                <a:schemeClr val="tx1"/>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27851E35-39B7-AEBD-4F76-857F8C12EBF3}"/>
              </a:ext>
            </a:extLst>
          </p:cNvPr>
          <p:cNvSpPr txBox="1"/>
          <p:nvPr/>
        </p:nvSpPr>
        <p:spPr>
          <a:xfrm>
            <a:off x="2547142" y="4596775"/>
            <a:ext cx="3390900" cy="954107"/>
          </a:xfrm>
          <a:prstGeom prst="rect">
            <a:avLst/>
          </a:prstGeom>
          <a:noFill/>
        </p:spPr>
        <p:txBody>
          <a:bodyPr wrap="square">
            <a:spAutoFit/>
          </a:bodyPr>
          <a:lstStyle/>
          <a:p>
            <a:r>
              <a:rPr lang="en-CA" sz="2800" dirty="0">
                <a:solidFill>
                  <a:schemeClr val="tx1"/>
                </a:solidFill>
                <a:latin typeface="Arial" panose="020B0604020202020204" pitchFamily="34" charset="0"/>
                <a:cs typeface="Arial" panose="020B0604020202020204" pitchFamily="34" charset="0"/>
              </a:rPr>
              <a:t>Questions to draft safety plan</a:t>
            </a: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5527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363327"/>
            <a:ext cx="3284736" cy="523220"/>
          </a:xfrm>
          <a:prstGeom prst="rect">
            <a:avLst/>
          </a:prstGeom>
          <a:noFill/>
        </p:spPr>
        <p:txBody>
          <a:bodyPr wrap="square">
            <a:spAutoFit/>
          </a:bodyPr>
          <a:lstStyle/>
          <a:p>
            <a:pPr marL="0" indent="0">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Module opening</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45</a:t>
            </a:r>
            <a:r>
              <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9" y="1000374"/>
            <a:ext cx="3284738" cy="738664"/>
          </a:xfrm>
          <a:prstGeom prst="rect">
            <a:avLst/>
          </a:prstGeom>
          <a:noFill/>
        </p:spPr>
        <p:txBody>
          <a:bodyPr wrap="square" lIns="91440" tIns="45720" rIns="91440" bIns="45720" anchor="t">
            <a:spAutoFit/>
          </a:bodyPr>
          <a:lstStyle/>
          <a:p>
            <a:pPr marL="0" indent="0">
              <a:buNone/>
            </a:pPr>
            <a:r>
              <a:rPr lang="en-GB" sz="1400" b="1" dirty="0">
                <a:solidFill>
                  <a:schemeClr val="bg1"/>
                </a:solidFill>
                <a:latin typeface="Arial" panose="020B0604020202020204" pitchFamily="34" charset="0"/>
                <a:ea typeface="Calibri" panose="020F0502020204030204" pitchFamily="34" charset="0"/>
                <a:cs typeface="Arial" panose="020B0604020202020204" pitchFamily="34" charset="0"/>
              </a:rPr>
              <a:t>What are concerns that require an immediate response</a:t>
            </a: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30 minutes</a:t>
            </a:r>
            <a:endPar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706900"/>
            <a:ext cx="1349407" cy="307777"/>
          </a:xfrm>
          <a:prstGeom prst="rect">
            <a:avLst/>
          </a:prstGeom>
          <a:noFill/>
        </p:spPr>
        <p:txBody>
          <a:bodyPr wrap="square">
            <a:spAutoFit/>
          </a:bodyPr>
          <a:lstStyle/>
          <a:p>
            <a:pPr marL="0" indent="0" algn="r">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Break</a:t>
            </a:r>
            <a:endParaRPr lang="en-US" sz="14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9" y="2071433"/>
            <a:ext cx="3284738" cy="738664"/>
          </a:xfrm>
          <a:prstGeom prst="rect">
            <a:avLst/>
          </a:prstGeom>
          <a:noFill/>
        </p:spPr>
        <p:txBody>
          <a:bodyPr wrap="square">
            <a:spAutoFit/>
          </a:bodyPr>
          <a:lstStyle/>
          <a:p>
            <a:pPr marL="0" indent="0">
              <a:buNone/>
            </a:pPr>
            <a:r>
              <a:rPr lang="en-GB" sz="1400" b="1" dirty="0">
                <a:solidFill>
                  <a:schemeClr val="bg1"/>
                </a:solidFill>
                <a:latin typeface="Arial" panose="020B0604020202020204" pitchFamily="34" charset="0"/>
                <a:ea typeface="Calibri" panose="020F0502020204030204" pitchFamily="34" charset="0"/>
                <a:cs typeface="Arial" panose="020B0604020202020204" pitchFamily="34" charset="0"/>
              </a:rPr>
              <a:t>What can I do when a child has immediate MHPSS needs? </a:t>
            </a:r>
          </a:p>
          <a:p>
            <a:pPr marL="0" indent="0">
              <a:buNone/>
            </a:pPr>
            <a:r>
              <a:rPr lang="en-GB"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a:t>
            </a:r>
            <a:r>
              <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hour 15 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2945183"/>
            <a:ext cx="1349407" cy="307777"/>
          </a:xfrm>
          <a:prstGeom prst="rect">
            <a:avLst/>
          </a:prstGeom>
          <a:noFill/>
        </p:spPr>
        <p:txBody>
          <a:bodyPr wrap="square">
            <a:spAutoFit/>
          </a:bodyPr>
          <a:lstStyle/>
          <a:p>
            <a:pPr marL="0" indent="0" algn="r">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Lunch</a:t>
            </a:r>
            <a:endParaRPr lang="en-US" sz="14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89" y="3039526"/>
            <a:ext cx="3284738" cy="954107"/>
          </a:xfrm>
          <a:prstGeom prst="rect">
            <a:avLst/>
          </a:prstGeom>
          <a:noFill/>
        </p:spPr>
        <p:txBody>
          <a:bodyPr wrap="square">
            <a:spAutoFit/>
          </a:bodyPr>
          <a:lstStyle/>
          <a:p>
            <a:pPr marL="0" indent="0">
              <a:buNone/>
            </a:pPr>
            <a:r>
              <a:rPr lang="en-US" sz="1400" b="1" dirty="0">
                <a:solidFill>
                  <a:schemeClr val="bg1"/>
                </a:solidFill>
                <a:latin typeface="Arial" panose="020B0604020202020204" pitchFamily="34" charset="0"/>
                <a:ea typeface="Helvetica Neue"/>
                <a:cs typeface="Arial" panose="020B0604020202020204" pitchFamily="34" charset="0"/>
              </a:rPr>
              <a:t>How do I respond to a child with urgent physical, sexual and reproductive health needs? </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30 minutes</a:t>
            </a:r>
            <a:endPar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6220286" y="4853262"/>
            <a:ext cx="1349407" cy="307777"/>
          </a:xfrm>
          <a:prstGeom prst="rect">
            <a:avLst/>
          </a:prstGeom>
          <a:noFill/>
        </p:spPr>
        <p:txBody>
          <a:bodyPr wrap="square">
            <a:spAutoFit/>
          </a:bodyPr>
          <a:lstStyle/>
          <a:p>
            <a:pPr marL="0" indent="0" algn="r">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Break</a:t>
            </a:r>
            <a:endParaRPr lang="en-US" sz="14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C80475D-5F3E-47EF-B6D0-18A09AFB8F0C}"/>
              </a:ext>
            </a:extLst>
          </p:cNvPr>
          <p:cNvSpPr txBox="1"/>
          <p:nvPr/>
        </p:nvSpPr>
        <p:spPr>
          <a:xfrm>
            <a:off x="8194089" y="4107460"/>
            <a:ext cx="3284738" cy="738664"/>
          </a:xfrm>
          <a:prstGeom prst="rect">
            <a:avLst/>
          </a:prstGeom>
          <a:noFill/>
        </p:spPr>
        <p:txBody>
          <a:bodyPr wrap="square">
            <a:spAutoFit/>
          </a:bodyPr>
          <a:lstStyle/>
          <a:p>
            <a:pPr marL="0" indent="0">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How can I support a child to feel safer?</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1 hour 15 minutes</a:t>
            </a:r>
            <a:endPar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89" y="6036731"/>
            <a:ext cx="3224991" cy="523220"/>
          </a:xfrm>
          <a:prstGeom prst="rect">
            <a:avLst/>
          </a:prstGeom>
          <a:noFill/>
        </p:spPr>
        <p:txBody>
          <a:bodyPr wrap="square">
            <a:spAutoFit/>
          </a:bodyPr>
          <a:lstStyle/>
          <a:p>
            <a:pPr marL="0" indent="0">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Module closing</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30</a:t>
            </a:r>
            <a:r>
              <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10590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173152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235714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298276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423400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43967" y="4859624"/>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ACB160BB-5C43-437B-A56D-9358A65C17FB}"/>
              </a:ext>
            </a:extLst>
          </p:cNvPr>
          <p:cNvSpPr/>
          <p:nvPr/>
        </p:nvSpPr>
        <p:spPr>
          <a:xfrm rot="1782986">
            <a:off x="7743967" y="548524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
        <p:nvSpPr>
          <p:cNvPr id="2" name="TextBox 1">
            <a:extLst>
              <a:ext uri="{FF2B5EF4-FFF2-40B4-BE49-F238E27FC236}">
                <a16:creationId xmlns:a16="http://schemas.microsoft.com/office/drawing/2014/main" id="{5C2B7117-FB7A-A74B-EE13-2F1155662050}"/>
              </a:ext>
            </a:extLst>
          </p:cNvPr>
          <p:cNvSpPr txBox="1"/>
          <p:nvPr/>
        </p:nvSpPr>
        <p:spPr>
          <a:xfrm>
            <a:off x="8194089" y="5103245"/>
            <a:ext cx="3284738" cy="738664"/>
          </a:xfrm>
          <a:prstGeom prst="rect">
            <a:avLst/>
          </a:prstGeom>
          <a:noFill/>
        </p:spPr>
        <p:txBody>
          <a:bodyPr wrap="square">
            <a:spAutoFit/>
          </a:bodyPr>
          <a:lstStyle/>
          <a:p>
            <a:pPr marL="0" indent="0">
              <a:buNone/>
            </a:pPr>
            <a:r>
              <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rPr>
              <a:t>How can I support a child in an unsafe care arrangement?</a:t>
            </a:r>
          </a:p>
          <a:p>
            <a:pPr marL="0" indent="0">
              <a:buNone/>
            </a:pPr>
            <a:r>
              <a:rPr lang="en-US" sz="1400" i="1" dirty="0">
                <a:solidFill>
                  <a:schemeClr val="bg1"/>
                </a:solidFill>
                <a:latin typeface="Arial" panose="020B0604020202020204" pitchFamily="34" charset="0"/>
                <a:ea typeface="Calibri" panose="020F0502020204030204" pitchFamily="34" charset="0"/>
                <a:cs typeface="Arial" panose="020B0604020202020204" pitchFamily="34" charset="0"/>
              </a:rPr>
              <a:t>1 hour 30 minutes</a:t>
            </a:r>
            <a:endParaRPr lang="en-US" sz="14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Hexagon 2">
            <a:extLst>
              <a:ext uri="{FF2B5EF4-FFF2-40B4-BE49-F238E27FC236}">
                <a16:creationId xmlns:a16="http://schemas.microsoft.com/office/drawing/2014/main" id="{5DBC3A6F-DCAD-DB5D-F50C-085E2606EB2F}"/>
              </a:ext>
            </a:extLst>
          </p:cNvPr>
          <p:cNvSpPr/>
          <p:nvPr/>
        </p:nvSpPr>
        <p:spPr>
          <a:xfrm rot="1782986">
            <a:off x="7743967" y="36083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r>
              <a:rPr lang="en-GB" dirty="0"/>
              <a:t>Safety planning tools</a:t>
            </a:r>
            <a:endParaRPr lang="en-BE"/>
          </a:p>
        </p:txBody>
      </p:sp>
      <p:sp>
        <p:nvSpPr>
          <p:cNvPr id="6" name="TextBox 5">
            <a:extLst>
              <a:ext uri="{FF2B5EF4-FFF2-40B4-BE49-F238E27FC236}">
                <a16:creationId xmlns:a16="http://schemas.microsoft.com/office/drawing/2014/main" id="{2F259A2B-386E-158B-4D51-CD54265B51BA}"/>
              </a:ext>
            </a:extLst>
          </p:cNvPr>
          <p:cNvSpPr txBox="1"/>
          <p:nvPr/>
        </p:nvSpPr>
        <p:spPr>
          <a:xfrm>
            <a:off x="5208140" y="1939199"/>
            <a:ext cx="6613872" cy="3970318"/>
          </a:xfrm>
          <a:prstGeom prst="rect">
            <a:avLst/>
          </a:prstGeom>
          <a:noFill/>
        </p:spPr>
        <p:txBody>
          <a:bodyPr wrap="square" lIns="91440" tIns="45720" rIns="91440" bIns="45720" rtlCol="0" anchor="t">
            <a:spAutoFit/>
          </a:bodyPr>
          <a:lstStyle/>
          <a:p>
            <a:r>
              <a:rPr lang="en-GB" sz="2100" b="1" dirty="0">
                <a:latin typeface="Arial" panose="020B0604020202020204" pitchFamily="34" charset="0"/>
                <a:cs typeface="Arial" panose="020B0604020202020204" pitchFamily="34" charset="0"/>
              </a:rPr>
              <a:t>COMMUNITY MAP</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Age group: 4 to 12 years old</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Time: 15min to 30min (depends on the child) </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Materials: paper, pencils</a:t>
            </a:r>
          </a:p>
          <a:p>
            <a:endParaRPr lang="en-GB" sz="2100" b="1" dirty="0">
              <a:latin typeface="Arial" panose="020B0604020202020204" pitchFamily="34" charset="0"/>
              <a:cs typeface="Arial" panose="020B0604020202020204" pitchFamily="34" charset="0"/>
            </a:endParaRPr>
          </a:p>
          <a:p>
            <a:r>
              <a:rPr lang="en-GB" sz="2100" b="1" dirty="0">
                <a:latin typeface="Arial" panose="020B0604020202020204" pitchFamily="34" charset="0"/>
                <a:cs typeface="Arial" panose="020B0604020202020204" pitchFamily="34" charset="0"/>
              </a:rPr>
              <a:t>PURPOSE</a:t>
            </a:r>
            <a:endParaRPr lang="en-GB" sz="2100" dirty="0">
              <a:latin typeface="Arial" panose="020B0604020202020204" pitchFamily="34" charset="0"/>
              <a:cs typeface="Arial" panose="020B0604020202020204" pitchFamily="34" charset="0"/>
            </a:endParaRPr>
          </a:p>
          <a:p>
            <a:pPr marL="342900" indent="-342900">
              <a:buFont typeface="Arial"/>
              <a:buChar char="•"/>
            </a:pPr>
            <a:r>
              <a:rPr lang="en-GB" sz="2100" dirty="0">
                <a:latin typeface="Arial" panose="020B0604020202020204" pitchFamily="34" charset="0"/>
                <a:cs typeface="Arial" panose="020B0604020202020204" pitchFamily="34" charset="0"/>
              </a:rPr>
              <a:t>Gain a better understanding of the child's community </a:t>
            </a:r>
          </a:p>
          <a:p>
            <a:pPr marL="342900" indent="-342900">
              <a:buFont typeface="Arial"/>
              <a:buChar char="•"/>
            </a:pPr>
            <a:r>
              <a:rPr lang="en-GB" sz="2100" dirty="0">
                <a:latin typeface="Arial" panose="020B0604020202020204" pitchFamily="34" charset="0"/>
                <a:cs typeface="Arial" panose="020B0604020202020204" pitchFamily="34" charset="0"/>
              </a:rPr>
              <a:t>Outline risks and protective factors in the community </a:t>
            </a:r>
            <a:endParaRPr lang="en-GB" dirty="0">
              <a:latin typeface="Arial" panose="020B0604020202020204" pitchFamily="34" charset="0"/>
              <a:cs typeface="Arial" panose="020B0604020202020204" pitchFamily="34" charset="0"/>
            </a:endParaRPr>
          </a:p>
          <a:p>
            <a:pPr marL="342900" indent="-342900">
              <a:buFont typeface="Arial"/>
              <a:buChar char="•"/>
            </a:pPr>
            <a:r>
              <a:rPr lang="en-GB" sz="2100" dirty="0">
                <a:latin typeface="Arial" panose="020B0604020202020204" pitchFamily="34" charset="0"/>
                <a:cs typeface="Arial" panose="020B0604020202020204" pitchFamily="34" charset="0"/>
              </a:rPr>
              <a:t>Identify unsafe people and places</a:t>
            </a:r>
          </a:p>
          <a:p>
            <a:pPr marL="342900" indent="-342900">
              <a:buFont typeface="Arial"/>
              <a:buChar char="•"/>
            </a:pPr>
            <a:r>
              <a:rPr lang="en-GB" sz="2100" dirty="0">
                <a:latin typeface="Arial" panose="020B0604020202020204" pitchFamily="34" charset="0"/>
                <a:cs typeface="Arial" panose="020B0604020202020204" pitchFamily="34" charset="0"/>
              </a:rPr>
              <a:t>Identify safe people and places</a:t>
            </a:r>
          </a:p>
        </p:txBody>
      </p:sp>
      <p:grpSp>
        <p:nvGrpSpPr>
          <p:cNvPr id="3" name="Group 2">
            <a:extLst>
              <a:ext uri="{FF2B5EF4-FFF2-40B4-BE49-F238E27FC236}">
                <a16:creationId xmlns:a16="http://schemas.microsoft.com/office/drawing/2014/main" id="{AA256C04-CD25-D159-B31D-35360AD3803E}"/>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860E5E0-FA66-4439-083D-491A810DBD8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E0DE9E0-B67D-DA28-8A35-3B23B67F02C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683F434F-B314-0397-7385-04C9301CEF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77-79</a:t>
                </a:r>
              </a:p>
            </p:txBody>
          </p:sp>
          <p:sp>
            <p:nvSpPr>
              <p:cNvPr id="18" name="Rectangle 17">
                <a:extLst>
                  <a:ext uri="{FF2B5EF4-FFF2-40B4-BE49-F238E27FC236}">
                    <a16:creationId xmlns:a16="http://schemas.microsoft.com/office/drawing/2014/main" id="{77BE70A9-F4E6-A883-E003-E80A950FD3B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25B11F42-345F-7A01-B274-0D2350C44FBA}"/>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68B00677-029F-B34A-3506-F995963E947B}"/>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1E6C628-F026-9196-B8FD-883F396F435B}"/>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7" name="Group 6">
            <a:extLst>
              <a:ext uri="{FF2B5EF4-FFF2-40B4-BE49-F238E27FC236}">
                <a16:creationId xmlns:a16="http://schemas.microsoft.com/office/drawing/2014/main" id="{DF5F3292-07E2-B27F-1312-5DE8BE6C355C}"/>
              </a:ext>
            </a:extLst>
          </p:cNvPr>
          <p:cNvGrpSpPr/>
          <p:nvPr/>
        </p:nvGrpSpPr>
        <p:grpSpPr>
          <a:xfrm>
            <a:off x="724513" y="3087708"/>
            <a:ext cx="3626794" cy="2126923"/>
            <a:chOff x="1148814" y="2839157"/>
            <a:chExt cx="4770763" cy="1930400"/>
          </a:xfrm>
        </p:grpSpPr>
        <p:sp>
          <p:nvSpPr>
            <p:cNvPr id="8" name="Arrow: Chevron 7">
              <a:extLst>
                <a:ext uri="{FF2B5EF4-FFF2-40B4-BE49-F238E27FC236}">
                  <a16:creationId xmlns:a16="http://schemas.microsoft.com/office/drawing/2014/main" id="{1A99670B-E41D-E13A-1AFD-839C3E9EC004}"/>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Chevron 8">
              <a:extLst>
                <a:ext uri="{FF2B5EF4-FFF2-40B4-BE49-F238E27FC236}">
                  <a16:creationId xmlns:a16="http://schemas.microsoft.com/office/drawing/2014/main" id="{286244E7-AD1C-351B-40B7-6490C713772B}"/>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pic>
        <p:nvPicPr>
          <p:cNvPr id="10" name="Graphic 9" descr="Marker with solid fill">
            <a:extLst>
              <a:ext uri="{FF2B5EF4-FFF2-40B4-BE49-F238E27FC236}">
                <a16:creationId xmlns:a16="http://schemas.microsoft.com/office/drawing/2014/main" id="{A611974A-0085-4A99-84C1-09BBBAA08D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8391" y="3436333"/>
            <a:ext cx="1007490" cy="1007490"/>
          </a:xfrm>
          <a:prstGeom prst="rect">
            <a:avLst/>
          </a:prstGeom>
        </p:spPr>
      </p:pic>
      <p:pic>
        <p:nvPicPr>
          <p:cNvPr id="19" name="Graphic 18" descr="Marker with solid fill">
            <a:extLst>
              <a:ext uri="{FF2B5EF4-FFF2-40B4-BE49-F238E27FC236}">
                <a16:creationId xmlns:a16="http://schemas.microsoft.com/office/drawing/2014/main" id="{006617C9-C0F1-1542-2FC8-C3D1D2BA41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2293" y="3759369"/>
            <a:ext cx="1007490" cy="1007490"/>
          </a:xfrm>
          <a:prstGeom prst="rect">
            <a:avLst/>
          </a:prstGeom>
        </p:spPr>
      </p:pic>
      <p:pic>
        <p:nvPicPr>
          <p:cNvPr id="20" name="Graphic 19" descr="Marker with solid fill">
            <a:extLst>
              <a:ext uri="{FF2B5EF4-FFF2-40B4-BE49-F238E27FC236}">
                <a16:creationId xmlns:a16="http://schemas.microsoft.com/office/drawing/2014/main" id="{F4A80C4D-7800-0BDA-F0F5-FDB7910396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6196" y="2919187"/>
            <a:ext cx="1007490" cy="1007490"/>
          </a:xfrm>
          <a:prstGeom prst="rect">
            <a:avLst/>
          </a:prstGeom>
        </p:spPr>
      </p:pic>
      <p:grpSp>
        <p:nvGrpSpPr>
          <p:cNvPr id="21" name="Group 20">
            <a:extLst>
              <a:ext uri="{FF2B5EF4-FFF2-40B4-BE49-F238E27FC236}">
                <a16:creationId xmlns:a16="http://schemas.microsoft.com/office/drawing/2014/main" id="{05FAE766-E55B-F654-0CA9-2EA659D53A5F}"/>
              </a:ext>
            </a:extLst>
          </p:cNvPr>
          <p:cNvGrpSpPr/>
          <p:nvPr/>
        </p:nvGrpSpPr>
        <p:grpSpPr>
          <a:xfrm rot="1465369">
            <a:off x="1544194" y="2266537"/>
            <a:ext cx="1363688" cy="564506"/>
            <a:chOff x="-75030" y="1568450"/>
            <a:chExt cx="2316311" cy="958850"/>
          </a:xfrm>
        </p:grpSpPr>
        <p:sp>
          <p:nvSpPr>
            <p:cNvPr id="29" name="Oval 28">
              <a:extLst>
                <a:ext uri="{FF2B5EF4-FFF2-40B4-BE49-F238E27FC236}">
                  <a16:creationId xmlns:a16="http://schemas.microsoft.com/office/drawing/2014/main" id="{691F9498-D8C3-C2F1-8CC2-0D629D925F1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Top Corners Rounded 29">
              <a:extLst>
                <a:ext uri="{FF2B5EF4-FFF2-40B4-BE49-F238E27FC236}">
                  <a16:creationId xmlns:a16="http://schemas.microsoft.com/office/drawing/2014/main" id="{B996983F-9132-E2B4-ACDF-87E1855A1DC6}"/>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Top Corners Rounded 30">
              <a:extLst>
                <a:ext uri="{FF2B5EF4-FFF2-40B4-BE49-F238E27FC236}">
                  <a16:creationId xmlns:a16="http://schemas.microsoft.com/office/drawing/2014/main" id="{E4FBF0E3-688D-F569-31AC-872F6CB3B359}"/>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797875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r>
              <a:rPr lang="en-GB" dirty="0"/>
              <a:t>Safety planning tools</a:t>
            </a:r>
            <a:endParaRPr lang="en-BE"/>
          </a:p>
        </p:txBody>
      </p:sp>
      <p:sp>
        <p:nvSpPr>
          <p:cNvPr id="6" name="TextBox 5">
            <a:extLst>
              <a:ext uri="{FF2B5EF4-FFF2-40B4-BE49-F238E27FC236}">
                <a16:creationId xmlns:a16="http://schemas.microsoft.com/office/drawing/2014/main" id="{2F259A2B-386E-158B-4D51-CD54265B51BA}"/>
              </a:ext>
            </a:extLst>
          </p:cNvPr>
          <p:cNvSpPr txBox="1"/>
          <p:nvPr/>
        </p:nvSpPr>
        <p:spPr>
          <a:xfrm>
            <a:off x="5042770" y="1745434"/>
            <a:ext cx="6662770" cy="4293483"/>
          </a:xfrm>
          <a:prstGeom prst="rect">
            <a:avLst/>
          </a:prstGeom>
          <a:noFill/>
        </p:spPr>
        <p:txBody>
          <a:bodyPr wrap="square" lIns="91440" tIns="45720" rIns="91440" bIns="45720" rtlCol="0" anchor="t">
            <a:spAutoFit/>
          </a:bodyPr>
          <a:lstStyle/>
          <a:p>
            <a:r>
              <a:rPr lang="en-GB" sz="2100" b="1" dirty="0">
                <a:latin typeface="Arial" panose="020B0604020202020204" pitchFamily="34" charset="0"/>
                <a:cs typeface="Arial" panose="020B0604020202020204" pitchFamily="34" charset="0"/>
              </a:rPr>
              <a:t>SAFETY CIRCLE</a:t>
            </a:r>
          </a:p>
          <a:p>
            <a:pPr marL="342900" indent="-342900">
              <a:buFont typeface="Arial" panose="020B0604020202020204" pitchFamily="34" charset="0"/>
              <a:buChar char="•"/>
            </a:pPr>
            <a:r>
              <a:rPr lang="en-GB" sz="2100" dirty="0">
                <a:latin typeface="Arial"/>
                <a:cs typeface="Arial"/>
              </a:rPr>
              <a:t>Age group: 3 to 12 years old</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Time: 5min to 15min (depends on the child) </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Materials: paper, pencils, tape, pre-made or printed photos/graphics (toys and dolls)</a:t>
            </a:r>
          </a:p>
          <a:p>
            <a:pPr marL="342900" indent="-342900">
              <a:buFont typeface="Arial" panose="020B0604020202020204" pitchFamily="34" charset="0"/>
              <a:buChar char="•"/>
            </a:pPr>
            <a:endParaRPr lang="en-GB" sz="2100" dirty="0">
              <a:latin typeface="Arial" panose="020B0604020202020204" pitchFamily="34" charset="0"/>
              <a:cs typeface="Arial" panose="020B0604020202020204" pitchFamily="34" charset="0"/>
            </a:endParaRPr>
          </a:p>
          <a:p>
            <a:r>
              <a:rPr lang="en-GB" sz="2100" b="1" dirty="0">
                <a:latin typeface="Arial" panose="020B0604020202020204" pitchFamily="34" charset="0"/>
                <a:cs typeface="Arial" panose="020B0604020202020204" pitchFamily="34" charset="0"/>
              </a:rPr>
              <a:t>PURPOSE</a:t>
            </a:r>
            <a:endParaRPr lang="en-GB" dirty="0">
              <a:latin typeface="Arial" panose="020B0604020202020204" pitchFamily="34" charset="0"/>
              <a:cs typeface="Arial" panose="020B0604020202020204" pitchFamily="34" charset="0"/>
            </a:endParaRPr>
          </a:p>
          <a:p>
            <a:pPr marL="342900" indent="-342900">
              <a:buFont typeface="Arial"/>
              <a:buChar char="•"/>
            </a:pPr>
            <a:r>
              <a:rPr lang="en-GB" sz="2100" dirty="0">
                <a:latin typeface="Arial" panose="020B0604020202020204" pitchFamily="34" charset="0"/>
                <a:cs typeface="Arial" panose="020B0604020202020204" pitchFamily="34" charset="0"/>
              </a:rPr>
              <a:t>Gain a better understanding of what items, people or places make them feel safe or unsafe</a:t>
            </a:r>
          </a:p>
          <a:p>
            <a:pPr marL="342900" indent="-342900">
              <a:buFont typeface="Arial"/>
              <a:buChar char="•"/>
            </a:pPr>
            <a:r>
              <a:rPr lang="en-GB" sz="2100" dirty="0">
                <a:latin typeface="Arial" panose="020B0604020202020204" pitchFamily="34" charset="0"/>
                <a:cs typeface="Arial" panose="020B0604020202020204" pitchFamily="34" charset="0"/>
              </a:rPr>
              <a:t>Identify people children can go to when they feel unsafe</a:t>
            </a:r>
          </a:p>
          <a:p>
            <a:pPr marL="342900" indent="-342900">
              <a:buFont typeface="Arial"/>
              <a:buChar char="•"/>
            </a:pPr>
            <a:r>
              <a:rPr lang="en-GB" sz="2100" dirty="0">
                <a:latin typeface="Arial" panose="020B0604020202020204" pitchFamily="34" charset="0"/>
                <a:cs typeface="Arial" panose="020B0604020202020204" pitchFamily="34" charset="0"/>
              </a:rPr>
              <a:t>Identify places children can go when they feel unsafe</a:t>
            </a:r>
          </a:p>
        </p:txBody>
      </p:sp>
      <p:grpSp>
        <p:nvGrpSpPr>
          <p:cNvPr id="3" name="Group 2">
            <a:extLst>
              <a:ext uri="{FF2B5EF4-FFF2-40B4-BE49-F238E27FC236}">
                <a16:creationId xmlns:a16="http://schemas.microsoft.com/office/drawing/2014/main" id="{97A327D6-611E-1DEA-8E47-1460A79618A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90A197D2-0F5A-14DC-FA4D-DE1D1298E73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D0611B09-D8E1-1DD9-F860-5077038321AF}"/>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929942B7-5F9A-C1E1-C084-29381A7D24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80</a:t>
                </a:r>
              </a:p>
            </p:txBody>
          </p:sp>
          <p:sp>
            <p:nvSpPr>
              <p:cNvPr id="17" name="Rectangle 16">
                <a:extLst>
                  <a:ext uri="{FF2B5EF4-FFF2-40B4-BE49-F238E27FC236}">
                    <a16:creationId xmlns:a16="http://schemas.microsoft.com/office/drawing/2014/main" id="{8B54D306-A317-41CC-D491-8B3238D257E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E2A1BE6D-D64C-0F55-C1C5-7E00FE4AE35A}"/>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3AEFDD54-EEE2-A1BA-9047-ADBC0A34BC5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EE71599D-6235-8185-EC1D-210E660CE0D4}"/>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7" name="Oval 6">
            <a:extLst>
              <a:ext uri="{FF2B5EF4-FFF2-40B4-BE49-F238E27FC236}">
                <a16:creationId xmlns:a16="http://schemas.microsoft.com/office/drawing/2014/main" id="{678C3D44-AAB8-3B4A-CA02-40CC41604BDD}"/>
              </a:ext>
            </a:extLst>
          </p:cNvPr>
          <p:cNvSpPr/>
          <p:nvPr/>
        </p:nvSpPr>
        <p:spPr>
          <a:xfrm>
            <a:off x="1234177" y="2459783"/>
            <a:ext cx="3136900" cy="3136900"/>
          </a:xfrm>
          <a:prstGeom prst="ellipse">
            <a:avLst/>
          </a:pr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8" name="Group 27">
            <a:extLst>
              <a:ext uri="{FF2B5EF4-FFF2-40B4-BE49-F238E27FC236}">
                <a16:creationId xmlns:a16="http://schemas.microsoft.com/office/drawing/2014/main" id="{B57BBE34-0F82-6F7B-D692-316B7ED5A07B}"/>
              </a:ext>
            </a:extLst>
          </p:cNvPr>
          <p:cNvGrpSpPr/>
          <p:nvPr/>
        </p:nvGrpSpPr>
        <p:grpSpPr>
          <a:xfrm>
            <a:off x="1988027" y="2956018"/>
            <a:ext cx="842769" cy="1072215"/>
            <a:chOff x="6583595" y="3385093"/>
            <a:chExt cx="936987" cy="1192085"/>
          </a:xfrm>
          <a:solidFill>
            <a:schemeClr val="accent4">
              <a:lumMod val="75000"/>
            </a:schemeClr>
          </a:solidFill>
        </p:grpSpPr>
        <p:grpSp>
          <p:nvGrpSpPr>
            <p:cNvPr id="29" name="Group 28">
              <a:extLst>
                <a:ext uri="{FF2B5EF4-FFF2-40B4-BE49-F238E27FC236}">
                  <a16:creationId xmlns:a16="http://schemas.microsoft.com/office/drawing/2014/main" id="{0B08F976-85EE-F86C-05F4-90CDEDACA040}"/>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6162D0CB-E009-9697-F9E1-CCE61201D905}"/>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A6EA2CE1-84EC-C2DE-D852-D1099F9E2C5B}"/>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EE594947-733E-6D7D-D494-0ECBD475AABF}"/>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B12878B-A973-7D88-A5CD-F114E8BC88FE}"/>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A4986D16-4B21-1CAE-DB67-DF024DF1A8F9}"/>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0" name="Plus Sign 29">
              <a:extLst>
                <a:ext uri="{FF2B5EF4-FFF2-40B4-BE49-F238E27FC236}">
                  <a16:creationId xmlns:a16="http://schemas.microsoft.com/office/drawing/2014/main" id="{C4E07363-A70F-AD15-4B45-D87F1801308E}"/>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3585A93D-6E74-E385-577D-9E62A3EAEC66}"/>
              </a:ext>
            </a:extLst>
          </p:cNvPr>
          <p:cNvGrpSpPr/>
          <p:nvPr/>
        </p:nvGrpSpPr>
        <p:grpSpPr>
          <a:xfrm>
            <a:off x="3105489" y="3362178"/>
            <a:ext cx="842769" cy="1072215"/>
            <a:chOff x="6583595" y="3385093"/>
            <a:chExt cx="936987" cy="1192085"/>
          </a:xfrm>
          <a:solidFill>
            <a:schemeClr val="accent4">
              <a:lumMod val="75000"/>
            </a:schemeClr>
          </a:solidFill>
        </p:grpSpPr>
        <p:grpSp>
          <p:nvGrpSpPr>
            <p:cNvPr id="37" name="Group 36">
              <a:extLst>
                <a:ext uri="{FF2B5EF4-FFF2-40B4-BE49-F238E27FC236}">
                  <a16:creationId xmlns:a16="http://schemas.microsoft.com/office/drawing/2014/main" id="{49CFAE6A-ABA5-2B85-135D-E723B59545A4}"/>
                </a:ext>
              </a:extLst>
            </p:cNvPr>
            <p:cNvGrpSpPr/>
            <p:nvPr/>
          </p:nvGrpSpPr>
          <p:grpSpPr>
            <a:xfrm>
              <a:off x="6583595" y="3385093"/>
              <a:ext cx="936987" cy="1121072"/>
              <a:chOff x="2780231" y="3039417"/>
              <a:chExt cx="1162307" cy="1390660"/>
            </a:xfrm>
            <a:grpFill/>
          </p:grpSpPr>
          <p:sp>
            <p:nvSpPr>
              <p:cNvPr id="39" name="Rectangle 38">
                <a:extLst>
                  <a:ext uri="{FF2B5EF4-FFF2-40B4-BE49-F238E27FC236}">
                    <a16:creationId xmlns:a16="http://schemas.microsoft.com/office/drawing/2014/main" id="{2556730E-AB22-454D-4989-2DCC91291748}"/>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0" name="Flowchart: Stored Data 39">
                <a:extLst>
                  <a:ext uri="{FF2B5EF4-FFF2-40B4-BE49-F238E27FC236}">
                    <a16:creationId xmlns:a16="http://schemas.microsoft.com/office/drawing/2014/main" id="{79CCD23C-0D35-4738-02DC-860C6CE6062A}"/>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1" name="Flowchart: Stored Data 40">
                <a:extLst>
                  <a:ext uri="{FF2B5EF4-FFF2-40B4-BE49-F238E27FC236}">
                    <a16:creationId xmlns:a16="http://schemas.microsoft.com/office/drawing/2014/main" id="{72EB73FC-ABB0-3D9A-C754-7EEE2EA1AB4B}"/>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BB56009F-BB7D-DEF1-2FB6-B140B164C533}"/>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3" name="Isosceles Triangle 42">
                <a:extLst>
                  <a:ext uri="{FF2B5EF4-FFF2-40B4-BE49-F238E27FC236}">
                    <a16:creationId xmlns:a16="http://schemas.microsoft.com/office/drawing/2014/main" id="{7711780A-DED8-8B93-0543-918FC712B2E7}"/>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8" name="Plus Sign 37">
              <a:extLst>
                <a:ext uri="{FF2B5EF4-FFF2-40B4-BE49-F238E27FC236}">
                  <a16:creationId xmlns:a16="http://schemas.microsoft.com/office/drawing/2014/main" id="{FCCFB6EB-CB9B-7C82-1A20-67969D56A92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44" name="Group 43">
            <a:extLst>
              <a:ext uri="{FF2B5EF4-FFF2-40B4-BE49-F238E27FC236}">
                <a16:creationId xmlns:a16="http://schemas.microsoft.com/office/drawing/2014/main" id="{FB877DAC-5207-B711-245F-79F0C11A55DF}"/>
              </a:ext>
            </a:extLst>
          </p:cNvPr>
          <p:cNvGrpSpPr/>
          <p:nvPr/>
        </p:nvGrpSpPr>
        <p:grpSpPr>
          <a:xfrm>
            <a:off x="2274511" y="4274271"/>
            <a:ext cx="842769" cy="1072215"/>
            <a:chOff x="6583595" y="3385093"/>
            <a:chExt cx="936987" cy="1192085"/>
          </a:xfrm>
          <a:solidFill>
            <a:schemeClr val="accent4">
              <a:lumMod val="75000"/>
            </a:schemeClr>
          </a:solidFill>
        </p:grpSpPr>
        <p:grpSp>
          <p:nvGrpSpPr>
            <p:cNvPr id="45" name="Group 44">
              <a:extLst>
                <a:ext uri="{FF2B5EF4-FFF2-40B4-BE49-F238E27FC236}">
                  <a16:creationId xmlns:a16="http://schemas.microsoft.com/office/drawing/2014/main" id="{80964065-F60E-3A50-AFA1-0C5E7F18235F}"/>
                </a:ext>
              </a:extLst>
            </p:cNvPr>
            <p:cNvGrpSpPr/>
            <p:nvPr/>
          </p:nvGrpSpPr>
          <p:grpSpPr>
            <a:xfrm>
              <a:off x="6583595" y="3385093"/>
              <a:ext cx="936987" cy="1121072"/>
              <a:chOff x="2780231" y="3039417"/>
              <a:chExt cx="1162307" cy="1390660"/>
            </a:xfrm>
            <a:grpFill/>
          </p:grpSpPr>
          <p:sp>
            <p:nvSpPr>
              <p:cNvPr id="47" name="Rectangle 46">
                <a:extLst>
                  <a:ext uri="{FF2B5EF4-FFF2-40B4-BE49-F238E27FC236}">
                    <a16:creationId xmlns:a16="http://schemas.microsoft.com/office/drawing/2014/main" id="{A55483FA-1554-4634-8141-6270CC95959E}"/>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8" name="Flowchart: Stored Data 47">
                <a:extLst>
                  <a:ext uri="{FF2B5EF4-FFF2-40B4-BE49-F238E27FC236}">
                    <a16:creationId xmlns:a16="http://schemas.microsoft.com/office/drawing/2014/main" id="{FD4AE50F-D67F-4749-546E-7678E6BB1367}"/>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9" name="Flowchart: Stored Data 48">
                <a:extLst>
                  <a:ext uri="{FF2B5EF4-FFF2-40B4-BE49-F238E27FC236}">
                    <a16:creationId xmlns:a16="http://schemas.microsoft.com/office/drawing/2014/main" id="{C078253F-D41F-5396-F4AB-C8DA7C6D998E}"/>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A0BA1359-0FD2-5708-D7D1-5F2974504ED9}"/>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1" name="Isosceles Triangle 50">
                <a:extLst>
                  <a:ext uri="{FF2B5EF4-FFF2-40B4-BE49-F238E27FC236}">
                    <a16:creationId xmlns:a16="http://schemas.microsoft.com/office/drawing/2014/main" id="{438FE3FC-C642-63B0-384A-3A91A10154F5}"/>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46" name="Plus Sign 45">
              <a:extLst>
                <a:ext uri="{FF2B5EF4-FFF2-40B4-BE49-F238E27FC236}">
                  <a16:creationId xmlns:a16="http://schemas.microsoft.com/office/drawing/2014/main" id="{15EBD6F5-E5EA-D3B2-02DA-C5AAB168A760}"/>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2" name="Group 51">
            <a:extLst>
              <a:ext uri="{FF2B5EF4-FFF2-40B4-BE49-F238E27FC236}">
                <a16:creationId xmlns:a16="http://schemas.microsoft.com/office/drawing/2014/main" id="{C2B049C0-2DE6-BDD6-2335-A886A8BAD4EF}"/>
              </a:ext>
            </a:extLst>
          </p:cNvPr>
          <p:cNvGrpSpPr/>
          <p:nvPr/>
        </p:nvGrpSpPr>
        <p:grpSpPr>
          <a:xfrm rot="1465369">
            <a:off x="818804" y="2266537"/>
            <a:ext cx="1363688" cy="564506"/>
            <a:chOff x="-75030" y="1568450"/>
            <a:chExt cx="2316311" cy="958850"/>
          </a:xfrm>
        </p:grpSpPr>
        <p:sp>
          <p:nvSpPr>
            <p:cNvPr id="53" name="Oval 52">
              <a:extLst>
                <a:ext uri="{FF2B5EF4-FFF2-40B4-BE49-F238E27FC236}">
                  <a16:creationId xmlns:a16="http://schemas.microsoft.com/office/drawing/2014/main" id="{6391EABD-8F41-E6FE-F1F1-62B2ACE31AB8}"/>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Top Corners Rounded 53">
              <a:extLst>
                <a:ext uri="{FF2B5EF4-FFF2-40B4-BE49-F238E27FC236}">
                  <a16:creationId xmlns:a16="http://schemas.microsoft.com/office/drawing/2014/main" id="{274F886F-5A80-4538-9799-34179443956D}"/>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Top Corners Rounded 54">
              <a:extLst>
                <a:ext uri="{FF2B5EF4-FFF2-40B4-BE49-F238E27FC236}">
                  <a16:creationId xmlns:a16="http://schemas.microsoft.com/office/drawing/2014/main" id="{7A32C4EC-F56A-078D-ECC9-9B1D499F7006}"/>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40981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r>
              <a:rPr lang="en-GB" dirty="0"/>
              <a:t>Safety planning tools</a:t>
            </a:r>
            <a:endParaRPr lang="en-BE"/>
          </a:p>
        </p:txBody>
      </p:sp>
      <p:sp>
        <p:nvSpPr>
          <p:cNvPr id="6" name="TextBox 5">
            <a:extLst>
              <a:ext uri="{FF2B5EF4-FFF2-40B4-BE49-F238E27FC236}">
                <a16:creationId xmlns:a16="http://schemas.microsoft.com/office/drawing/2014/main" id="{2F259A2B-386E-158B-4D51-CD54265B51BA}"/>
              </a:ext>
            </a:extLst>
          </p:cNvPr>
          <p:cNvSpPr txBox="1"/>
          <p:nvPr/>
        </p:nvSpPr>
        <p:spPr>
          <a:xfrm>
            <a:off x="4830571" y="1992272"/>
            <a:ext cx="6523229" cy="3647152"/>
          </a:xfrm>
          <a:prstGeom prst="rect">
            <a:avLst/>
          </a:prstGeom>
          <a:noFill/>
        </p:spPr>
        <p:txBody>
          <a:bodyPr wrap="square" lIns="91440" tIns="45720" rIns="91440" bIns="45720" rtlCol="0" anchor="t">
            <a:spAutoFit/>
          </a:bodyPr>
          <a:lstStyle/>
          <a:p>
            <a:r>
              <a:rPr lang="en-GB" sz="2100" b="1" dirty="0">
                <a:latin typeface="Arial" panose="020B0604020202020204" pitchFamily="34" charset="0"/>
                <a:cs typeface="Arial" panose="020B0604020202020204" pitchFamily="34" charset="0"/>
              </a:rPr>
              <a:t>SAFETY CHECKLIST</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Age group: + 10 years old (children that can read/write)</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Time: 20min to 45min (depends on the child) </a:t>
            </a:r>
          </a:p>
          <a:p>
            <a:pPr marL="342900" indent="-342900">
              <a:buFont typeface="Arial" panose="020B0604020202020204" pitchFamily="34" charset="0"/>
              <a:buChar char="•"/>
            </a:pPr>
            <a:r>
              <a:rPr lang="en-GB" sz="2100" dirty="0">
                <a:latin typeface="Arial" panose="020B0604020202020204" pitchFamily="34" charset="0"/>
                <a:cs typeface="Arial" panose="020B0604020202020204" pitchFamily="34" charset="0"/>
              </a:rPr>
              <a:t>Materials: safety checklist, pen or pencil</a:t>
            </a:r>
          </a:p>
          <a:p>
            <a:endParaRPr lang="en-GB" sz="2100" b="1" dirty="0">
              <a:latin typeface="Arial" panose="020B0604020202020204" pitchFamily="34" charset="0"/>
              <a:cs typeface="Arial" panose="020B0604020202020204" pitchFamily="34" charset="0"/>
            </a:endParaRPr>
          </a:p>
          <a:p>
            <a:r>
              <a:rPr lang="en-GB" sz="2100" b="1" dirty="0">
                <a:latin typeface="Arial" panose="020B0604020202020204" pitchFamily="34" charset="0"/>
                <a:cs typeface="Arial" panose="020B0604020202020204" pitchFamily="34" charset="0"/>
              </a:rPr>
              <a:t>PURPOSE</a:t>
            </a:r>
          </a:p>
          <a:p>
            <a:pPr marL="628650" lvl="1" indent="-171450">
              <a:buFont typeface="Arial,Sans-Serif"/>
              <a:buChar char="•"/>
            </a:pPr>
            <a:r>
              <a:rPr lang="en-GB" sz="2100" dirty="0">
                <a:latin typeface="Arial" panose="020B0604020202020204" pitchFamily="34" charset="0"/>
                <a:ea typeface="+mn-lt"/>
                <a:cs typeface="Arial" panose="020B0604020202020204" pitchFamily="34" charset="0"/>
              </a:rPr>
              <a:t>Identify specific actions children can take when they feel unsafe</a:t>
            </a:r>
            <a:endParaRPr lang="en-US" sz="2100" dirty="0">
              <a:latin typeface="Arial" panose="020B0604020202020204" pitchFamily="34" charset="0"/>
              <a:ea typeface="+mn-lt"/>
              <a:cs typeface="Arial" panose="020B0604020202020204" pitchFamily="34" charset="0"/>
            </a:endParaRPr>
          </a:p>
          <a:p>
            <a:pPr marL="628650" lvl="1" indent="-171450">
              <a:buFont typeface="Arial,Sans-Serif"/>
              <a:buChar char="•"/>
            </a:pPr>
            <a:r>
              <a:rPr lang="en-GB" sz="2100" dirty="0">
                <a:latin typeface="Arial" panose="020B0604020202020204" pitchFamily="34" charset="0"/>
                <a:ea typeface="+mn-lt"/>
                <a:cs typeface="Arial" panose="020B0604020202020204" pitchFamily="34" charset="0"/>
              </a:rPr>
              <a:t>Document the plan and/or memorize specific actions such as numbers, code words, etc. </a:t>
            </a:r>
          </a:p>
        </p:txBody>
      </p:sp>
      <p:grpSp>
        <p:nvGrpSpPr>
          <p:cNvPr id="4" name="Group 3">
            <a:extLst>
              <a:ext uri="{FF2B5EF4-FFF2-40B4-BE49-F238E27FC236}">
                <a16:creationId xmlns:a16="http://schemas.microsoft.com/office/drawing/2014/main" id="{E68F1CA7-8DD2-AC07-AB13-E3639E5C3A22}"/>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99EE31B9-1EF3-BDBC-F807-A930D485F2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85E1AE7D-42DA-1A75-2BFA-C01019779314}"/>
                </a:ext>
              </a:extLst>
            </p:cNvPr>
            <p:cNvGrpSpPr/>
            <p:nvPr/>
          </p:nvGrpSpPr>
          <p:grpSpPr>
            <a:xfrm>
              <a:off x="10621771" y="762700"/>
              <a:ext cx="562136" cy="634675"/>
              <a:chOff x="760175" y="830142"/>
              <a:chExt cx="867619" cy="979579"/>
            </a:xfrm>
          </p:grpSpPr>
          <p:sp>
            <p:nvSpPr>
              <p:cNvPr id="29" name="Rectangle 28">
                <a:extLst>
                  <a:ext uri="{FF2B5EF4-FFF2-40B4-BE49-F238E27FC236}">
                    <a16:creationId xmlns:a16="http://schemas.microsoft.com/office/drawing/2014/main" id="{A50C03DA-E8CC-6FB4-8274-7270751C63CC}"/>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81-82</a:t>
                </a:r>
              </a:p>
            </p:txBody>
          </p:sp>
          <p:sp>
            <p:nvSpPr>
              <p:cNvPr id="30" name="Rectangle 29">
                <a:extLst>
                  <a:ext uri="{FF2B5EF4-FFF2-40B4-BE49-F238E27FC236}">
                    <a16:creationId xmlns:a16="http://schemas.microsoft.com/office/drawing/2014/main" id="{3AC8BC7D-793D-FD2E-886A-62494A8F617F}"/>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438383EF-0EC3-2273-1940-BA3CF4478F83}"/>
                </a:ext>
              </a:extLst>
            </p:cNvPr>
            <p:cNvGrpSpPr/>
            <p:nvPr/>
          </p:nvGrpSpPr>
          <p:grpSpPr>
            <a:xfrm>
              <a:off x="11325415" y="762701"/>
              <a:ext cx="182192" cy="634674"/>
              <a:chOff x="2121762" y="2323619"/>
              <a:chExt cx="200378" cy="825210"/>
            </a:xfrm>
          </p:grpSpPr>
          <p:sp>
            <p:nvSpPr>
              <p:cNvPr id="27" name="Isosceles Triangle 26">
                <a:extLst>
                  <a:ext uri="{FF2B5EF4-FFF2-40B4-BE49-F238E27FC236}">
                    <a16:creationId xmlns:a16="http://schemas.microsoft.com/office/drawing/2014/main" id="{EADCCE3D-D6CC-2011-E36F-DF97813F7E9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D6D55BC7-4F53-BE30-597B-5675D37AD6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41" name="Group 40">
            <a:extLst>
              <a:ext uri="{FF2B5EF4-FFF2-40B4-BE49-F238E27FC236}">
                <a16:creationId xmlns:a16="http://schemas.microsoft.com/office/drawing/2014/main" id="{3DAF58B3-1019-0988-73CE-69DDFB17A907}"/>
              </a:ext>
            </a:extLst>
          </p:cNvPr>
          <p:cNvGrpSpPr/>
          <p:nvPr/>
        </p:nvGrpSpPr>
        <p:grpSpPr>
          <a:xfrm>
            <a:off x="1806065" y="2703701"/>
            <a:ext cx="2203922" cy="2665856"/>
            <a:chOff x="1589692" y="2426187"/>
            <a:chExt cx="2547125" cy="3080993"/>
          </a:xfrm>
        </p:grpSpPr>
        <p:grpSp>
          <p:nvGrpSpPr>
            <p:cNvPr id="7" name="Group 6">
              <a:extLst>
                <a:ext uri="{FF2B5EF4-FFF2-40B4-BE49-F238E27FC236}">
                  <a16:creationId xmlns:a16="http://schemas.microsoft.com/office/drawing/2014/main" id="{5192E53C-79E9-D912-4312-418ED61B60DD}"/>
                </a:ext>
              </a:extLst>
            </p:cNvPr>
            <p:cNvGrpSpPr/>
            <p:nvPr/>
          </p:nvGrpSpPr>
          <p:grpSpPr>
            <a:xfrm>
              <a:off x="1589692" y="2426187"/>
              <a:ext cx="2547125" cy="3080993"/>
              <a:chOff x="8419175" y="3493727"/>
              <a:chExt cx="2155544" cy="2384525"/>
            </a:xfrm>
            <a:solidFill>
              <a:schemeClr val="accent4">
                <a:lumMod val="75000"/>
              </a:schemeClr>
            </a:solidFill>
          </p:grpSpPr>
          <p:sp>
            <p:nvSpPr>
              <p:cNvPr id="8" name="Rectangle: Single Corner Snipped 7">
                <a:extLst>
                  <a:ext uri="{FF2B5EF4-FFF2-40B4-BE49-F238E27FC236}">
                    <a16:creationId xmlns:a16="http://schemas.microsoft.com/office/drawing/2014/main" id="{FD2096DB-EE19-573C-BFCA-D36BDE383226}"/>
                  </a:ext>
                </a:extLst>
              </p:cNvPr>
              <p:cNvSpPr/>
              <p:nvPr/>
            </p:nvSpPr>
            <p:spPr>
              <a:xfrm>
                <a:off x="8419175" y="3493727"/>
                <a:ext cx="2155544" cy="2384525"/>
              </a:xfrm>
              <a:prstGeom prst="snip1Rect">
                <a:avLst>
                  <a:gd name="adj" fmla="val 2326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L-Shape 8">
                <a:extLst>
                  <a:ext uri="{FF2B5EF4-FFF2-40B4-BE49-F238E27FC236}">
                    <a16:creationId xmlns:a16="http://schemas.microsoft.com/office/drawing/2014/main" id="{61E5DE35-565B-EB95-6BDC-CBB2B6DBD1CD}"/>
                  </a:ext>
                </a:extLst>
              </p:cNvPr>
              <p:cNvSpPr/>
              <p:nvPr/>
            </p:nvSpPr>
            <p:spPr>
              <a:xfrm rot="18361091">
                <a:off x="8728640" y="3742638"/>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L-Shape 9">
                <a:extLst>
                  <a:ext uri="{FF2B5EF4-FFF2-40B4-BE49-F238E27FC236}">
                    <a16:creationId xmlns:a16="http://schemas.microsoft.com/office/drawing/2014/main" id="{53ABE348-157F-4B4C-007A-361F07EBF9C8}"/>
                  </a:ext>
                </a:extLst>
              </p:cNvPr>
              <p:cNvSpPr/>
              <p:nvPr/>
            </p:nvSpPr>
            <p:spPr>
              <a:xfrm rot="18361091">
                <a:off x="8745315" y="4171562"/>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6" name="L-Shape 35">
                <a:extLst>
                  <a:ext uri="{FF2B5EF4-FFF2-40B4-BE49-F238E27FC236}">
                    <a16:creationId xmlns:a16="http://schemas.microsoft.com/office/drawing/2014/main" id="{57EDC46E-7FD9-0BC8-92C8-1BD80B47FFD0}"/>
                  </a:ext>
                </a:extLst>
              </p:cNvPr>
              <p:cNvSpPr/>
              <p:nvPr/>
            </p:nvSpPr>
            <p:spPr>
              <a:xfrm rot="18361091">
                <a:off x="8745315" y="4582933"/>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EE9E8F1-8F76-F481-EA38-E0849DC3E4DE}"/>
                </a:ext>
              </a:extLst>
            </p:cNvPr>
            <p:cNvGrpSpPr/>
            <p:nvPr/>
          </p:nvGrpSpPr>
          <p:grpSpPr>
            <a:xfrm>
              <a:off x="3143165" y="4404811"/>
              <a:ext cx="685925" cy="872670"/>
              <a:chOff x="6583595" y="3385093"/>
              <a:chExt cx="936987" cy="1192085"/>
            </a:xfrm>
            <a:solidFill>
              <a:schemeClr val="bg1"/>
            </a:solidFill>
          </p:grpSpPr>
          <p:grpSp>
            <p:nvGrpSpPr>
              <p:cNvPr id="20" name="Group 19">
                <a:extLst>
                  <a:ext uri="{FF2B5EF4-FFF2-40B4-BE49-F238E27FC236}">
                    <a16:creationId xmlns:a16="http://schemas.microsoft.com/office/drawing/2014/main" id="{A58124F4-C0C3-F846-0BE7-EBBD1C2E7A78}"/>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B7B49F97-3F65-4D8C-A758-1F63F81D2CCF}"/>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4B11ED24-6F91-56A6-57A5-03ADCD1D422F}"/>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68914351-EACC-D752-2E29-59129BFFD894}"/>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A34188F-05CA-2502-15C1-353C18BA2FF0}"/>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1A799F3A-7122-56B6-2BAA-EBE5FA7F1E5F}"/>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1" name="Plus Sign 20">
                <a:extLst>
                  <a:ext uri="{FF2B5EF4-FFF2-40B4-BE49-F238E27FC236}">
                    <a16:creationId xmlns:a16="http://schemas.microsoft.com/office/drawing/2014/main" id="{2CC30FC8-FA70-9166-75F5-0194758977D2}"/>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37" name="Group 36">
            <a:extLst>
              <a:ext uri="{FF2B5EF4-FFF2-40B4-BE49-F238E27FC236}">
                <a16:creationId xmlns:a16="http://schemas.microsoft.com/office/drawing/2014/main" id="{F3305CFB-2DC2-3FFA-F558-5F9443FE5138}"/>
              </a:ext>
            </a:extLst>
          </p:cNvPr>
          <p:cNvGrpSpPr/>
          <p:nvPr/>
        </p:nvGrpSpPr>
        <p:grpSpPr>
          <a:xfrm rot="1465369">
            <a:off x="664998" y="2266537"/>
            <a:ext cx="1363688" cy="564506"/>
            <a:chOff x="-75030" y="1568450"/>
            <a:chExt cx="2316311" cy="958850"/>
          </a:xfrm>
        </p:grpSpPr>
        <p:sp>
          <p:nvSpPr>
            <p:cNvPr id="40" name="Rectangle: Top Corners Rounded 39">
              <a:extLst>
                <a:ext uri="{FF2B5EF4-FFF2-40B4-BE49-F238E27FC236}">
                  <a16:creationId xmlns:a16="http://schemas.microsoft.com/office/drawing/2014/main" id="{C43B9E5F-FA1A-CE23-1C90-5756375E0FB3}"/>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382EEB25-4963-1B56-0C72-82ADD1A4A36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Top Corners Rounded 38">
              <a:extLst>
                <a:ext uri="{FF2B5EF4-FFF2-40B4-BE49-F238E27FC236}">
                  <a16:creationId xmlns:a16="http://schemas.microsoft.com/office/drawing/2014/main" id="{66454EE4-08B3-4A68-C694-E636F56D152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3694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347388" y="3682897"/>
            <a:ext cx="2588109" cy="1323439"/>
          </a:xfrm>
          <a:prstGeom prst="rect">
            <a:avLst/>
          </a:prstGeom>
          <a:noFill/>
        </p:spPr>
        <p:txBody>
          <a:bodyPr wrap="square">
            <a:spAutoFit/>
          </a:bodyPr>
          <a:lstStyle/>
          <a:p>
            <a:pPr algn="ctr"/>
            <a:r>
              <a:rPr lang="en-US" sz="2000" dirty="0">
                <a:effectLst/>
                <a:latin typeface="Arial" panose="020B0604020202020204" pitchFamily="34" charset="0"/>
                <a:ea typeface="Helvetica Neue" panose="020B0604020202020204"/>
                <a:cs typeface="Arial" panose="020B0604020202020204" pitchFamily="34" charset="0"/>
              </a:rPr>
              <a:t>Safety planning is about reducing the likelihood of a child being harmed </a:t>
            </a:r>
            <a:endParaRPr lang="en-CA" sz="20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497747" y="3683114"/>
            <a:ext cx="2967905" cy="1631216"/>
          </a:xfrm>
          <a:prstGeom prst="rect">
            <a:avLst/>
          </a:prstGeom>
          <a:noFill/>
        </p:spPr>
        <p:txBody>
          <a:bodyPr wrap="square" lIns="91440" tIns="45720" rIns="91440" bIns="45720" anchor="t">
            <a:spAutoFit/>
          </a:bodyPr>
          <a:lstStyle/>
          <a:p>
            <a:pPr algn="ctr">
              <a:buClr>
                <a:srgbClr val="000000"/>
              </a:buClr>
            </a:pPr>
            <a:r>
              <a:rPr lang="en-US" sz="2000" dirty="0">
                <a:solidFill>
                  <a:srgbClr val="000000"/>
                </a:solidFill>
                <a:latin typeface="Arial"/>
                <a:ea typeface="Helvetica Neue" panose="020B0604020202020204"/>
                <a:cs typeface="Arial"/>
              </a:rPr>
              <a:t>Supportive and trusted family members or adults should be a part of the safety planning process with children</a:t>
            </a:r>
            <a:endParaRPr lang="en-US" sz="2000" dirty="0">
              <a:effectLst/>
              <a:latin typeface="Arial"/>
              <a:ea typeface="Arial" panose="020B0604020202020204" pitchFamily="34" charset="0"/>
              <a:cs typeface="Arial"/>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8027902" y="3682897"/>
            <a:ext cx="2967905" cy="1323439"/>
          </a:xfrm>
          <a:prstGeom prst="rect">
            <a:avLst/>
          </a:prstGeom>
          <a:noFill/>
        </p:spPr>
        <p:txBody>
          <a:bodyPr wrap="square" lIns="91440" tIns="45720" rIns="91440" bIns="45720" anchor="t">
            <a:spAutoFit/>
          </a:bodyPr>
          <a:lstStyle/>
          <a:p>
            <a:pPr algn="ctr"/>
            <a:r>
              <a:rPr lang="en-US" sz="2000" dirty="0">
                <a:solidFill>
                  <a:srgbClr val="000000"/>
                </a:solidFill>
                <a:latin typeface="Arial" panose="020B0604020202020204" pitchFamily="34" charset="0"/>
                <a:ea typeface="Helvetica Neue" panose="020B0604020202020204"/>
                <a:cs typeface="Arial" panose="020B0604020202020204" pitchFamily="34" charset="0"/>
              </a:rPr>
              <a:t>Child friendly techniques should be used when creating safety plans with children </a:t>
            </a:r>
            <a:endParaRPr lang="en-US" sz="20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5663"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465095"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986074"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13498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70D53A0D-E09F-8B16-FEA8-6616A3D34FFC}"/>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6</a:t>
            </a:r>
          </a:p>
          <a:p>
            <a:br>
              <a:rPr lang="en-CA" b="1" dirty="0">
                <a:solidFill>
                  <a:schemeClr val="bg1"/>
                </a:solidFill>
                <a:latin typeface="Garamond"/>
              </a:rPr>
            </a:br>
            <a:r>
              <a:rPr lang="en-US" sz="5400" b="1" dirty="0">
                <a:solidFill>
                  <a:schemeClr val="bg1"/>
                </a:solidFill>
                <a:latin typeface="Garamond"/>
              </a:rPr>
              <a:t>How can I support a child in an unsafe care arrangement?</a:t>
            </a:r>
          </a:p>
        </p:txBody>
      </p:sp>
    </p:spTree>
    <p:extLst>
      <p:ext uri="{BB962C8B-B14F-4D97-AF65-F5344CB8AC3E}">
        <p14:creationId xmlns:p14="http://schemas.microsoft.com/office/powerpoint/2010/main" val="6171501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r>
              <a:rPr lang="en-GB" dirty="0"/>
              <a:t>Removal from care </a:t>
            </a:r>
            <a:endParaRPr lang="en-BE" dirty="0"/>
          </a:p>
        </p:txBody>
      </p:sp>
      <p:sp>
        <p:nvSpPr>
          <p:cNvPr id="3" name="TextBox 2">
            <a:extLst>
              <a:ext uri="{FF2B5EF4-FFF2-40B4-BE49-F238E27FC236}">
                <a16:creationId xmlns:a16="http://schemas.microsoft.com/office/drawing/2014/main" id="{D1E13036-6163-86AE-6773-92B6F9C5BF2E}"/>
              </a:ext>
            </a:extLst>
          </p:cNvPr>
          <p:cNvSpPr txBox="1"/>
          <p:nvPr/>
        </p:nvSpPr>
        <p:spPr>
          <a:xfrm>
            <a:off x="1397000" y="1647740"/>
            <a:ext cx="5334000"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dirty="0">
                <a:solidFill>
                  <a:srgbClr val="0F0F0F"/>
                </a:solidFill>
                <a:latin typeface="Arial" panose="020B0604020202020204" pitchFamily="34" charset="0"/>
                <a:ea typeface="Roboto"/>
                <a:cs typeface="Arial" panose="020B0604020202020204" pitchFamily="34" charset="0"/>
              </a:rPr>
              <a:t>If a caseworker believes that an unsafe situation exists and warrants an emergency removal, </a:t>
            </a:r>
            <a:r>
              <a:rPr lang="en-US" sz="2200" b="1" dirty="0">
                <a:solidFill>
                  <a:srgbClr val="0F0F0F"/>
                </a:solidFill>
                <a:latin typeface="Arial" panose="020B0604020202020204" pitchFamily="34" charset="0"/>
                <a:ea typeface="Roboto"/>
                <a:cs typeface="Arial" panose="020B0604020202020204" pitchFamily="34" charset="0"/>
              </a:rPr>
              <a:t>there must be reasonable belief that: </a:t>
            </a:r>
            <a:r>
              <a:rPr lang="en-US" sz="2200" b="1" dirty="0">
                <a:latin typeface="Arial" panose="020B0604020202020204" pitchFamily="34" charset="0"/>
                <a:ea typeface="+mn-lt"/>
                <a:cs typeface="Arial" panose="020B0604020202020204" pitchFamily="34" charset="0"/>
              </a:rPr>
              <a:t> </a:t>
            </a:r>
            <a:endParaRPr lang="en-US" sz="2200" b="1" dirty="0">
              <a:latin typeface="Arial" panose="020B0604020202020204" pitchFamily="34" charset="0"/>
              <a:cs typeface="Arial" panose="020B0604020202020204" pitchFamily="34" charset="0"/>
            </a:endParaRPr>
          </a:p>
          <a:p>
            <a:pPr>
              <a:buChar char="•"/>
            </a:pPr>
            <a:endParaRPr lang="en-US" sz="2200" dirty="0">
              <a:solidFill>
                <a:srgbClr val="0F0F0F"/>
              </a:solidFill>
              <a:latin typeface="Arial" panose="020B0604020202020204" pitchFamily="34" charset="0"/>
              <a:ea typeface="Roboto"/>
              <a:cs typeface="Arial" panose="020B0604020202020204" pitchFamily="34" charset="0"/>
            </a:endParaRPr>
          </a:p>
          <a:p>
            <a:pPr marL="342900" indent="-342900">
              <a:buFont typeface="Arial" panose="020B0604020202020204" pitchFamily="34" charset="0"/>
              <a:buChar char="•"/>
            </a:pPr>
            <a:r>
              <a:rPr lang="en-US" sz="2200" dirty="0">
                <a:solidFill>
                  <a:srgbClr val="0F0F0F"/>
                </a:solidFill>
                <a:latin typeface="Arial"/>
                <a:ea typeface="Roboto"/>
                <a:cs typeface="Arial"/>
              </a:rPr>
              <a:t>The child is in imminent danger</a:t>
            </a:r>
          </a:p>
          <a:p>
            <a:r>
              <a:rPr lang="en-US" sz="2200" b="1" dirty="0">
                <a:solidFill>
                  <a:srgbClr val="0F0F0F"/>
                </a:solidFill>
                <a:latin typeface="Arial"/>
                <a:ea typeface="Roboto"/>
                <a:cs typeface="Arial"/>
              </a:rPr>
              <a:t>AND/OR</a:t>
            </a:r>
          </a:p>
          <a:p>
            <a:pPr marL="342900" indent="-342900">
              <a:buFont typeface="Arial" panose="020B0604020202020204" pitchFamily="34" charset="0"/>
              <a:buChar char="•"/>
            </a:pPr>
            <a:r>
              <a:rPr lang="en-US" sz="2200" dirty="0">
                <a:solidFill>
                  <a:srgbClr val="0F0F0F"/>
                </a:solidFill>
                <a:latin typeface="Arial"/>
                <a:ea typeface="Roboto"/>
                <a:cs typeface="Arial"/>
              </a:rPr>
              <a:t>Parent/caregiver/family or household member poses an immediate threat to the child</a:t>
            </a:r>
            <a:endParaRPr lang="en-US" sz="2200">
              <a:latin typeface="Arial"/>
              <a:cs typeface="Arial"/>
            </a:endParaRPr>
          </a:p>
          <a:p>
            <a:r>
              <a:rPr lang="en-US" sz="2200" b="1" dirty="0">
                <a:solidFill>
                  <a:srgbClr val="0F0F0F"/>
                </a:solidFill>
                <a:latin typeface="Arial"/>
                <a:ea typeface="Roboto"/>
                <a:cs typeface="Arial"/>
              </a:rPr>
              <a:t>AND/OR</a:t>
            </a:r>
          </a:p>
          <a:p>
            <a:pPr marL="342900" indent="-342900">
              <a:buFont typeface="Arial" panose="020B0604020202020204" pitchFamily="34" charset="0"/>
              <a:buChar char="•"/>
            </a:pPr>
            <a:r>
              <a:rPr lang="en-US" sz="2200" dirty="0">
                <a:solidFill>
                  <a:srgbClr val="0F0F0F"/>
                </a:solidFill>
                <a:latin typeface="Arial" panose="020B0604020202020204" pitchFamily="34" charset="0"/>
                <a:ea typeface="Roboto"/>
                <a:cs typeface="Arial" panose="020B0604020202020204" pitchFamily="34" charset="0"/>
              </a:rPr>
              <a:t>The child would not be safe if they remained in the home</a:t>
            </a:r>
          </a:p>
          <a:p>
            <a:endParaRPr lang="en-US" sz="2200" dirty="0">
              <a:solidFill>
                <a:srgbClr val="0F0F0F"/>
              </a:solidFill>
              <a:latin typeface="Arial" panose="020B0604020202020204" pitchFamily="34" charset="0"/>
              <a:ea typeface="Roboto"/>
              <a:cs typeface="Arial" panose="020B0604020202020204" pitchFamily="34" charset="0"/>
            </a:endParaRPr>
          </a:p>
        </p:txBody>
      </p:sp>
      <p:grpSp>
        <p:nvGrpSpPr>
          <p:cNvPr id="6" name="Group 5">
            <a:extLst>
              <a:ext uri="{FF2B5EF4-FFF2-40B4-BE49-F238E27FC236}">
                <a16:creationId xmlns:a16="http://schemas.microsoft.com/office/drawing/2014/main" id="{BA4C2982-E655-3E30-81F5-5BEF9FC68DBE}"/>
              </a:ext>
            </a:extLst>
          </p:cNvPr>
          <p:cNvGrpSpPr/>
          <p:nvPr/>
        </p:nvGrpSpPr>
        <p:grpSpPr>
          <a:xfrm>
            <a:off x="7705365" y="2314682"/>
            <a:ext cx="2656163" cy="2437993"/>
            <a:chOff x="7502166" y="4712562"/>
            <a:chExt cx="500332" cy="459236"/>
          </a:xfrm>
          <a:solidFill>
            <a:schemeClr val="accent4">
              <a:lumMod val="75000"/>
            </a:schemeClr>
          </a:solidFill>
        </p:grpSpPr>
        <p:sp>
          <p:nvSpPr>
            <p:cNvPr id="4" name="Trapezoid 3">
              <a:extLst>
                <a:ext uri="{FF2B5EF4-FFF2-40B4-BE49-F238E27FC236}">
                  <a16:creationId xmlns:a16="http://schemas.microsoft.com/office/drawing/2014/main" id="{FBA43EFC-908B-EF8E-79F0-F0418D0333F2}"/>
                </a:ext>
              </a:extLst>
            </p:cNvPr>
            <p:cNvSpPr/>
            <p:nvPr/>
          </p:nvSpPr>
          <p:spPr>
            <a:xfrm>
              <a:off x="7502166" y="471256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Rectangle 4">
              <a:extLst>
                <a:ext uri="{FF2B5EF4-FFF2-40B4-BE49-F238E27FC236}">
                  <a16:creationId xmlns:a16="http://schemas.microsoft.com/office/drawing/2014/main" id="{B06FD0B0-4B69-8E16-5DC6-7636EEBC7E64}"/>
                </a:ext>
              </a:extLst>
            </p:cNvPr>
            <p:cNvSpPr/>
            <p:nvPr/>
          </p:nvSpPr>
          <p:spPr>
            <a:xfrm>
              <a:off x="7545503" y="4913543"/>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pic>
        <p:nvPicPr>
          <p:cNvPr id="8" name="Graphic 7" descr="Broken Heart with solid fill">
            <a:extLst>
              <a:ext uri="{FF2B5EF4-FFF2-40B4-BE49-F238E27FC236}">
                <a16:creationId xmlns:a16="http://schemas.microsoft.com/office/drawing/2014/main" id="{40A0809C-5EC5-0153-4183-6C2181BD76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5932" y="2726811"/>
            <a:ext cx="1855028" cy="1855028"/>
          </a:xfrm>
          <a:prstGeom prst="rect">
            <a:avLst/>
          </a:prstGeom>
        </p:spPr>
      </p:pic>
    </p:spTree>
    <p:extLst>
      <p:ext uri="{BB962C8B-B14F-4D97-AF65-F5344CB8AC3E}">
        <p14:creationId xmlns:p14="http://schemas.microsoft.com/office/powerpoint/2010/main" val="18178276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r>
              <a:rPr lang="en-GB" dirty="0">
                <a:highlight>
                  <a:srgbClr val="FFFF00"/>
                </a:highlight>
              </a:rPr>
              <a:t>Common reasons children are removed from care </a:t>
            </a:r>
            <a:endParaRPr lang="en-BE" dirty="0">
              <a:highlight>
                <a:srgbClr val="FFFF00"/>
              </a:highlight>
            </a:endParaRPr>
          </a:p>
        </p:txBody>
      </p:sp>
      <p:sp>
        <p:nvSpPr>
          <p:cNvPr id="4" name="Speech Bubble: Rectangle with Corners Rounded 3">
            <a:extLst>
              <a:ext uri="{FF2B5EF4-FFF2-40B4-BE49-F238E27FC236}">
                <a16:creationId xmlns:a16="http://schemas.microsoft.com/office/drawing/2014/main" id="{37AE2E17-0B8B-2CFC-CAA4-DCD99B8343AB}"/>
              </a:ext>
            </a:extLst>
          </p:cNvPr>
          <p:cNvSpPr/>
          <p:nvPr/>
        </p:nvSpPr>
        <p:spPr>
          <a:xfrm>
            <a:off x="838200" y="1480076"/>
            <a:ext cx="10629900" cy="520015"/>
          </a:xfrm>
          <a:prstGeom prst="wedgeRoundRectCallout">
            <a:avLst>
              <a:gd name="adj1" fmla="val -51395"/>
              <a:gd name="adj2" fmla="val -35189"/>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Arial" panose="020B0604020202020204" pitchFamily="34" charset="0"/>
                <a:cs typeface="Arial" panose="020B0604020202020204" pitchFamily="34" charset="0"/>
              </a:rPr>
              <a:t>What are the most common reasons a child is removed from care in the place you work?</a:t>
            </a:r>
          </a:p>
        </p:txBody>
      </p:sp>
      <p:sp>
        <p:nvSpPr>
          <p:cNvPr id="6" name="TextBox 5">
            <a:extLst>
              <a:ext uri="{FF2B5EF4-FFF2-40B4-BE49-F238E27FC236}">
                <a16:creationId xmlns:a16="http://schemas.microsoft.com/office/drawing/2014/main" id="{D6A45E47-4506-34CC-D49B-2BA1BE20DB72}"/>
              </a:ext>
            </a:extLst>
          </p:cNvPr>
          <p:cNvSpPr txBox="1"/>
          <p:nvPr/>
        </p:nvSpPr>
        <p:spPr>
          <a:xfrm>
            <a:off x="1931727" y="2561782"/>
            <a:ext cx="3949700" cy="3139321"/>
          </a:xfrm>
          <a:prstGeom prst="rect">
            <a:avLst/>
          </a:prstGeom>
          <a:noFill/>
        </p:spPr>
        <p:txBody>
          <a:bodyPr wrap="square">
            <a:spAutoFit/>
          </a:bodyPr>
          <a:lstStyle/>
          <a:p>
            <a:r>
              <a:rPr lang="en-US" sz="1800" b="1" dirty="0">
                <a:latin typeface="Arial" panose="020B0604020202020204" pitchFamily="34" charset="0"/>
                <a:cs typeface="Arial" panose="020B0604020202020204" pitchFamily="34" charset="0"/>
              </a:rPr>
              <a:t>Physical abuse</a:t>
            </a:r>
            <a:endParaRPr lang="en-US" b="1"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Harsh physical violence that causes sustained pain, injuries, and/or threats to the child's health and life </a:t>
            </a:r>
          </a:p>
          <a:p>
            <a:endParaRPr lang="en-US" dirty="0">
              <a:latin typeface="Arial" panose="020B0604020202020204" pitchFamily="34" charset="0"/>
              <a:cs typeface="Arial" panose="020B0604020202020204" pitchFamily="34" charset="0"/>
            </a:endParaRPr>
          </a:p>
          <a:p>
            <a:r>
              <a:rPr lang="en-US" sz="1800" b="1" dirty="0">
                <a:solidFill>
                  <a:srgbClr val="000000"/>
                </a:solidFill>
                <a:latin typeface="Arial" panose="020B0604020202020204" pitchFamily="34" charset="0"/>
                <a:ea typeface="Roboto"/>
                <a:cs typeface="Arial" panose="020B0604020202020204" pitchFamily="34" charset="0"/>
              </a:rPr>
              <a:t>Use of harmful or illegal drugs</a:t>
            </a:r>
          </a:p>
          <a:p>
            <a:r>
              <a:rPr lang="en-US" dirty="0">
                <a:solidFill>
                  <a:srgbClr val="000000"/>
                </a:solidFill>
                <a:latin typeface="Arial" panose="020B0604020202020204" pitchFamily="34" charset="0"/>
                <a:ea typeface="Roboto"/>
                <a:cs typeface="Arial" panose="020B0604020202020204" pitchFamily="34" charset="0"/>
              </a:rPr>
              <a:t>I</a:t>
            </a:r>
            <a:r>
              <a:rPr lang="en-US" sz="1800" dirty="0">
                <a:solidFill>
                  <a:srgbClr val="000000"/>
                </a:solidFill>
                <a:latin typeface="Arial" panose="020B0604020202020204" pitchFamily="34" charset="0"/>
                <a:ea typeface="Roboto"/>
                <a:cs typeface="Arial" panose="020B0604020202020204" pitchFamily="34" charset="0"/>
              </a:rPr>
              <a:t>f caregivers or members of the household have substance abuse issues and cannot adequately care for the child; or force the child to use substances</a:t>
            </a:r>
            <a:r>
              <a:rPr lang="en-US" sz="1800" b="1" dirty="0">
                <a:solidFill>
                  <a:srgbClr val="000000"/>
                </a:solidFill>
                <a:latin typeface="Arial" panose="020B0604020202020204" pitchFamily="34" charset="0"/>
                <a:ea typeface="Roboto"/>
                <a:cs typeface="Arial" panose="020B0604020202020204" pitchFamily="34" charset="0"/>
              </a:rPr>
              <a:t> </a:t>
            </a:r>
          </a:p>
        </p:txBody>
      </p:sp>
      <p:sp>
        <p:nvSpPr>
          <p:cNvPr id="8" name="TextBox 7">
            <a:extLst>
              <a:ext uri="{FF2B5EF4-FFF2-40B4-BE49-F238E27FC236}">
                <a16:creationId xmlns:a16="http://schemas.microsoft.com/office/drawing/2014/main" id="{A94B9A6A-919E-211E-2EFF-B92153BE7DFA}"/>
              </a:ext>
            </a:extLst>
          </p:cNvPr>
          <p:cNvSpPr txBox="1"/>
          <p:nvPr/>
        </p:nvSpPr>
        <p:spPr>
          <a:xfrm>
            <a:off x="7404100" y="2561782"/>
            <a:ext cx="3949700" cy="3139321"/>
          </a:xfrm>
          <a:prstGeom prst="rect">
            <a:avLst/>
          </a:prstGeom>
          <a:noFill/>
        </p:spPr>
        <p:txBody>
          <a:bodyPr wrap="square">
            <a:spAutoFit/>
          </a:bodyPr>
          <a:lstStyle/>
          <a:p>
            <a:r>
              <a:rPr lang="en-US" sz="1800" b="1" dirty="0">
                <a:solidFill>
                  <a:srgbClr val="000000"/>
                </a:solidFill>
                <a:latin typeface="Arial" panose="020B0604020202020204" pitchFamily="34" charset="0"/>
                <a:ea typeface="Roboto"/>
                <a:cs typeface="Arial" panose="020B0604020202020204" pitchFamily="34" charset="0"/>
              </a:rPr>
              <a:t>Sexual abuse</a:t>
            </a:r>
            <a:endParaRPr lang="en-US" sz="1800" dirty="0">
              <a:solidFill>
                <a:srgbClr val="000000"/>
              </a:solidFill>
              <a:latin typeface="Arial" panose="020B0604020202020204" pitchFamily="34" charset="0"/>
              <a:ea typeface="Roboto"/>
              <a:cs typeface="Arial" panose="020B0604020202020204" pitchFamily="34" charset="0"/>
            </a:endParaRPr>
          </a:p>
          <a:p>
            <a:r>
              <a:rPr lang="en-US" dirty="0">
                <a:solidFill>
                  <a:srgbClr val="000000"/>
                </a:solidFill>
                <a:latin typeface="Arial" panose="020B0604020202020204" pitchFamily="34" charset="0"/>
                <a:ea typeface="Roboto"/>
                <a:cs typeface="Arial" panose="020B0604020202020204" pitchFamily="34" charset="0"/>
              </a:rPr>
              <a:t>A</a:t>
            </a:r>
            <a:r>
              <a:rPr lang="en-US" sz="1800" dirty="0">
                <a:solidFill>
                  <a:srgbClr val="000000"/>
                </a:solidFill>
                <a:latin typeface="Arial" panose="020B0604020202020204" pitchFamily="34" charset="0"/>
                <a:ea typeface="Roboto"/>
                <a:cs typeface="Arial" panose="020B0604020202020204" pitchFamily="34" charset="0"/>
              </a:rPr>
              <a:t>ny form of sexual abuse perpetrated by someone in the home or residence </a:t>
            </a:r>
          </a:p>
          <a:p>
            <a:endParaRPr lang="en-US" dirty="0">
              <a:solidFill>
                <a:srgbClr val="000000"/>
              </a:solidFill>
              <a:latin typeface="Arial" panose="020B0604020202020204" pitchFamily="34" charset="0"/>
              <a:ea typeface="Roboto"/>
              <a:cs typeface="Arial" panose="020B0604020202020204" pitchFamily="34" charset="0"/>
            </a:endParaRPr>
          </a:p>
          <a:p>
            <a:r>
              <a:rPr lang="en-US" sz="1800" b="1" dirty="0">
                <a:solidFill>
                  <a:srgbClr val="000000"/>
                </a:solidFill>
                <a:latin typeface="Arial" panose="020B0604020202020204" pitchFamily="34" charset="0"/>
                <a:ea typeface="Roboto"/>
                <a:cs typeface="Arial" panose="020B0604020202020204" pitchFamily="34" charset="0"/>
              </a:rPr>
              <a:t>Abandonment or neglect</a:t>
            </a:r>
            <a:r>
              <a:rPr lang="en-US" sz="1800" dirty="0">
                <a:solidFill>
                  <a:srgbClr val="000000"/>
                </a:solidFill>
                <a:latin typeface="Arial" panose="020B0604020202020204" pitchFamily="34" charset="0"/>
                <a:ea typeface="Roboto"/>
                <a:cs typeface="Arial" panose="020B0604020202020204" pitchFamily="34" charset="0"/>
              </a:rPr>
              <a:t> </a:t>
            </a:r>
          </a:p>
          <a:p>
            <a:r>
              <a:rPr lang="en-US" sz="1800" dirty="0">
                <a:solidFill>
                  <a:srgbClr val="000000"/>
                </a:solidFill>
                <a:latin typeface="Arial" panose="020B0604020202020204" pitchFamily="34" charset="0"/>
                <a:ea typeface="Roboto"/>
                <a:cs typeface="Arial" panose="020B0604020202020204" pitchFamily="34" charset="0"/>
              </a:rPr>
              <a:t>Having the child locked in an enclosed space, leaving the child for long periods of time without adequate care, purposely denying basic needs, etc.</a:t>
            </a:r>
          </a:p>
        </p:txBody>
      </p:sp>
      <p:sp>
        <p:nvSpPr>
          <p:cNvPr id="17" name="Freeform: Shape 16">
            <a:extLst>
              <a:ext uri="{FF2B5EF4-FFF2-40B4-BE49-F238E27FC236}">
                <a16:creationId xmlns:a16="http://schemas.microsoft.com/office/drawing/2014/main" id="{1D59B66A-37E9-A155-31BB-A91E169F602C}"/>
              </a:ext>
            </a:extLst>
          </p:cNvPr>
          <p:cNvSpPr/>
          <p:nvPr/>
        </p:nvSpPr>
        <p:spPr>
          <a:xfrm>
            <a:off x="967854"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Freeform: Shape 26">
            <a:extLst>
              <a:ext uri="{FF2B5EF4-FFF2-40B4-BE49-F238E27FC236}">
                <a16:creationId xmlns:a16="http://schemas.microsoft.com/office/drawing/2014/main" id="{93ECADF9-4DE5-3EFD-8E40-34C21745F87B}"/>
              </a:ext>
            </a:extLst>
          </p:cNvPr>
          <p:cNvSpPr/>
          <p:nvPr/>
        </p:nvSpPr>
        <p:spPr>
          <a:xfrm>
            <a:off x="967854"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Freeform: Shape 27">
            <a:extLst>
              <a:ext uri="{FF2B5EF4-FFF2-40B4-BE49-F238E27FC236}">
                <a16:creationId xmlns:a16="http://schemas.microsoft.com/office/drawing/2014/main" id="{9890A09D-4032-C169-1332-D1C1B2A11AB3}"/>
              </a:ext>
            </a:extLst>
          </p:cNvPr>
          <p:cNvSpPr/>
          <p:nvPr/>
        </p:nvSpPr>
        <p:spPr>
          <a:xfrm>
            <a:off x="6580667"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Freeform: Shape 28">
            <a:extLst>
              <a:ext uri="{FF2B5EF4-FFF2-40B4-BE49-F238E27FC236}">
                <a16:creationId xmlns:a16="http://schemas.microsoft.com/office/drawing/2014/main" id="{72857542-7407-9C84-5D66-00A0BBC0DBDE}"/>
              </a:ext>
            </a:extLst>
          </p:cNvPr>
          <p:cNvSpPr/>
          <p:nvPr/>
        </p:nvSpPr>
        <p:spPr>
          <a:xfrm>
            <a:off x="6580667"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91281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7" grpId="0" animBg="1"/>
      <p:bldP spid="27" grpId="0" animBg="1"/>
      <p:bldP spid="28" grpId="0" animBg="1"/>
      <p:bldP spid="2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p:txBody>
          <a:bodyPr/>
          <a:lstStyle/>
          <a:p>
            <a:r>
              <a:rPr lang="en-GB" dirty="0"/>
              <a:t>Considerations before removal from care</a:t>
            </a:r>
            <a:endParaRPr lang="en-BE"/>
          </a:p>
        </p:txBody>
      </p:sp>
      <p:pic>
        <p:nvPicPr>
          <p:cNvPr id="4" name="Graphic 3" descr="Scales of justice with solid fill">
            <a:extLst>
              <a:ext uri="{FF2B5EF4-FFF2-40B4-BE49-F238E27FC236}">
                <a16:creationId xmlns:a16="http://schemas.microsoft.com/office/drawing/2014/main" id="{EE5B06F7-D7FF-DA27-F95F-07BF3A2765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55240" y="1774575"/>
            <a:ext cx="1838960" cy="1838960"/>
          </a:xfrm>
          <a:prstGeom prst="rect">
            <a:avLst/>
          </a:prstGeom>
        </p:spPr>
      </p:pic>
      <p:sp>
        <p:nvSpPr>
          <p:cNvPr id="8" name="TextBox 7">
            <a:extLst>
              <a:ext uri="{FF2B5EF4-FFF2-40B4-BE49-F238E27FC236}">
                <a16:creationId xmlns:a16="http://schemas.microsoft.com/office/drawing/2014/main" id="{7216F017-10A6-811C-131C-AB75063B1EBC}"/>
              </a:ext>
            </a:extLst>
          </p:cNvPr>
          <p:cNvSpPr txBox="1"/>
          <p:nvPr/>
        </p:nvSpPr>
        <p:spPr>
          <a:xfrm>
            <a:off x="976909" y="3841641"/>
            <a:ext cx="2795621" cy="1446550"/>
          </a:xfrm>
          <a:prstGeom prst="rect">
            <a:avLst/>
          </a:prstGeom>
          <a:noFill/>
        </p:spPr>
        <p:txBody>
          <a:bodyPr wrap="square" lIns="91440" tIns="45720" rIns="91440" bIns="45720" rtlCol="0" anchor="t">
            <a:spAutoFit/>
          </a:bodyPr>
          <a:lstStyle/>
          <a:p>
            <a:pPr algn="ctr"/>
            <a:r>
              <a:rPr lang="en-GB" sz="2200" dirty="0">
                <a:latin typeface="Arial" panose="020B0604020202020204" pitchFamily="34" charset="0"/>
                <a:cs typeface="Arial" panose="020B0604020202020204" pitchFamily="34" charset="0"/>
              </a:rPr>
              <a:t>Removal from care is in compliance with the </a:t>
            </a:r>
            <a:r>
              <a:rPr lang="en-GB" sz="2200" b="1" dirty="0">
                <a:latin typeface="Arial" panose="020B0604020202020204" pitchFamily="34" charset="0"/>
                <a:cs typeface="Arial" panose="020B0604020202020204" pitchFamily="34" charset="0"/>
              </a:rPr>
              <a:t>legal framework and local laws</a:t>
            </a:r>
            <a:endParaRPr lang="en-BE" sz="22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83CF1AC-93D0-D1F6-2AC3-0CE3DDB2846A}"/>
              </a:ext>
            </a:extLst>
          </p:cNvPr>
          <p:cNvSpPr txBox="1"/>
          <p:nvPr/>
        </p:nvSpPr>
        <p:spPr>
          <a:xfrm>
            <a:off x="8302558" y="3841641"/>
            <a:ext cx="2912533" cy="1446550"/>
          </a:xfrm>
          <a:prstGeom prst="rect">
            <a:avLst/>
          </a:prstGeom>
          <a:noFill/>
        </p:spPr>
        <p:txBody>
          <a:bodyPr wrap="square" lIns="91440" tIns="45720" rIns="91440" bIns="45720" rtlCol="0" anchor="t">
            <a:spAutoFit/>
          </a:bodyPr>
          <a:lstStyle/>
          <a:p>
            <a:pPr algn="ctr"/>
            <a:r>
              <a:rPr lang="en-GB" sz="2200" dirty="0">
                <a:latin typeface="Arial"/>
                <a:cs typeface="Arial"/>
              </a:rPr>
              <a:t>Removal from care should only be done if it is in the </a:t>
            </a:r>
            <a:r>
              <a:rPr lang="en-GB" sz="2200" b="1" dirty="0">
                <a:latin typeface="Arial"/>
                <a:cs typeface="Arial"/>
              </a:rPr>
              <a:t>best interest of the child</a:t>
            </a:r>
            <a:endParaRPr lang="en-BE" sz="2200" b="1" dirty="0">
              <a:latin typeface="Arial"/>
              <a:cs typeface="Arial"/>
            </a:endParaRPr>
          </a:p>
        </p:txBody>
      </p:sp>
      <p:sp>
        <p:nvSpPr>
          <p:cNvPr id="11" name="TextBox 10">
            <a:extLst>
              <a:ext uri="{FF2B5EF4-FFF2-40B4-BE49-F238E27FC236}">
                <a16:creationId xmlns:a16="http://schemas.microsoft.com/office/drawing/2014/main" id="{8BFDBCD2-6920-DD13-EF0C-B8422D591995}"/>
              </a:ext>
            </a:extLst>
          </p:cNvPr>
          <p:cNvSpPr txBox="1"/>
          <p:nvPr/>
        </p:nvSpPr>
        <p:spPr>
          <a:xfrm>
            <a:off x="4698189" y="3841641"/>
            <a:ext cx="2795621" cy="1785104"/>
          </a:xfrm>
          <a:prstGeom prst="rect">
            <a:avLst/>
          </a:prstGeom>
          <a:noFill/>
        </p:spPr>
        <p:txBody>
          <a:bodyPr wrap="square" lIns="91440" tIns="45720" rIns="91440" bIns="45720" rtlCol="0" anchor="t">
            <a:spAutoFit/>
          </a:bodyPr>
          <a:lstStyle/>
          <a:p>
            <a:pPr algn="ctr"/>
            <a:r>
              <a:rPr lang="en-GB" sz="2200" dirty="0">
                <a:latin typeface="Arial" panose="020B0604020202020204" pitchFamily="34" charset="0"/>
                <a:cs typeface="Arial" panose="020B0604020202020204" pitchFamily="34" charset="0"/>
              </a:rPr>
              <a:t>Decision to remove a child from care should be based on </a:t>
            </a:r>
            <a:r>
              <a:rPr lang="en-GB" sz="2200" b="1" dirty="0">
                <a:latin typeface="Arial" panose="020B0604020202020204" pitchFamily="34" charset="0"/>
                <a:cs typeface="Arial" panose="020B0604020202020204" pitchFamily="34" charset="0"/>
              </a:rPr>
              <a:t>evidence and assessments</a:t>
            </a:r>
          </a:p>
        </p:txBody>
      </p:sp>
      <p:pic>
        <p:nvPicPr>
          <p:cNvPr id="3" name="Graphic 2" descr="Magnifying glass with solid fill">
            <a:extLst>
              <a:ext uri="{FF2B5EF4-FFF2-40B4-BE49-F238E27FC236}">
                <a16:creationId xmlns:a16="http://schemas.microsoft.com/office/drawing/2014/main" id="{EAE773F3-0F77-A51E-57AF-3046B0FFD25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76520" y="1802113"/>
            <a:ext cx="1838960" cy="1838960"/>
          </a:xfrm>
          <a:prstGeom prst="rect">
            <a:avLst/>
          </a:prstGeom>
        </p:spPr>
      </p:pic>
      <p:grpSp>
        <p:nvGrpSpPr>
          <p:cNvPr id="24" name="Group 23">
            <a:extLst>
              <a:ext uri="{FF2B5EF4-FFF2-40B4-BE49-F238E27FC236}">
                <a16:creationId xmlns:a16="http://schemas.microsoft.com/office/drawing/2014/main" id="{34062C11-E3A2-7037-48EA-ADD974CDADEB}"/>
              </a:ext>
            </a:extLst>
          </p:cNvPr>
          <p:cNvGrpSpPr/>
          <p:nvPr/>
        </p:nvGrpSpPr>
        <p:grpSpPr>
          <a:xfrm>
            <a:off x="9570646" y="2285625"/>
            <a:ext cx="376358" cy="836593"/>
            <a:chOff x="9678219" y="2378942"/>
            <a:chExt cx="376358" cy="836593"/>
          </a:xfrm>
        </p:grpSpPr>
        <p:sp>
          <p:nvSpPr>
            <p:cNvPr id="5" name="Round Same Side Corner Rectangle 21">
              <a:extLst>
                <a:ext uri="{FF2B5EF4-FFF2-40B4-BE49-F238E27FC236}">
                  <a16:creationId xmlns:a16="http://schemas.microsoft.com/office/drawing/2014/main" id="{24659296-47CC-75E0-32FB-7985D425C3F2}"/>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F43AE16D-A75E-22C9-E72B-770642301F34}"/>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Oval 9">
            <a:extLst>
              <a:ext uri="{FF2B5EF4-FFF2-40B4-BE49-F238E27FC236}">
                <a16:creationId xmlns:a16="http://schemas.microsoft.com/office/drawing/2014/main" id="{FFC237D8-ABC4-4B85-9873-01BCEBB67481}"/>
              </a:ext>
            </a:extLst>
          </p:cNvPr>
          <p:cNvSpPr/>
          <p:nvPr/>
        </p:nvSpPr>
        <p:spPr>
          <a:xfrm>
            <a:off x="8995647" y="1940744"/>
            <a:ext cx="1526356" cy="1526356"/>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045565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51DA4D07-5090-57FC-D64D-D87B6EEEC367}"/>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743597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a:xfrm>
            <a:off x="552206" y="120516"/>
            <a:ext cx="11074400" cy="868968"/>
          </a:xfrm>
        </p:spPr>
        <p:txBody>
          <a:bodyPr>
            <a:normAutofit fontScale="90000"/>
          </a:bodyPr>
          <a:lstStyle/>
          <a:p>
            <a:r>
              <a:rPr lang="en-GB" dirty="0"/>
              <a:t>Considerations when decision to remove from care is taken</a:t>
            </a:r>
            <a:endParaRPr lang="en-BE" dirty="0"/>
          </a:p>
        </p:txBody>
      </p:sp>
      <p:sp>
        <p:nvSpPr>
          <p:cNvPr id="8" name="TextBox 7">
            <a:extLst>
              <a:ext uri="{FF2B5EF4-FFF2-40B4-BE49-F238E27FC236}">
                <a16:creationId xmlns:a16="http://schemas.microsoft.com/office/drawing/2014/main" id="{7216F017-10A6-811C-131C-AB75063B1EBC}"/>
              </a:ext>
            </a:extLst>
          </p:cNvPr>
          <p:cNvSpPr txBox="1"/>
          <p:nvPr/>
        </p:nvSpPr>
        <p:spPr>
          <a:xfrm>
            <a:off x="838201" y="3772127"/>
            <a:ext cx="3185160" cy="1785104"/>
          </a:xfrm>
          <a:prstGeom prst="rect">
            <a:avLst/>
          </a:prstGeom>
          <a:noFill/>
        </p:spPr>
        <p:txBody>
          <a:bodyPr wrap="square" lIns="91440" tIns="45720" rIns="91440" bIns="45720" rtlCol="0" anchor="t">
            <a:spAutoFit/>
          </a:bodyPr>
          <a:lstStyle/>
          <a:p>
            <a:pPr algn="ctr"/>
            <a:r>
              <a:rPr lang="en-GB" sz="2200" dirty="0">
                <a:latin typeface="Arial" panose="020B0604020202020204" pitchFamily="34" charset="0"/>
                <a:cs typeface="Arial" panose="020B0604020202020204" pitchFamily="34" charset="0"/>
              </a:rPr>
              <a:t>Caseworkers should </a:t>
            </a:r>
            <a:r>
              <a:rPr lang="en-GB" sz="2200" b="1" dirty="0">
                <a:latin typeface="Arial" panose="020B0604020202020204" pitchFamily="34" charset="0"/>
                <a:cs typeface="Arial" panose="020B0604020202020204" pitchFamily="34" charset="0"/>
              </a:rPr>
              <a:t>coordinate </a:t>
            </a:r>
            <a:r>
              <a:rPr lang="en-GB" sz="2200" dirty="0">
                <a:latin typeface="Arial" panose="020B0604020202020204" pitchFamily="34" charset="0"/>
                <a:cs typeface="Arial" panose="020B0604020202020204" pitchFamily="34" charset="0"/>
              </a:rPr>
              <a:t>closely with local authorities, the child’s social network and other agencies</a:t>
            </a:r>
            <a:endParaRPr lang="en-BE" sz="22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83CF1AC-93D0-D1F6-2AC3-0CE3DDB2846A}"/>
              </a:ext>
            </a:extLst>
          </p:cNvPr>
          <p:cNvSpPr txBox="1"/>
          <p:nvPr/>
        </p:nvSpPr>
        <p:spPr>
          <a:xfrm>
            <a:off x="4496826" y="3772127"/>
            <a:ext cx="3185160" cy="1107996"/>
          </a:xfrm>
          <a:prstGeom prst="rect">
            <a:avLst/>
          </a:prstGeom>
          <a:noFill/>
        </p:spPr>
        <p:txBody>
          <a:bodyPr wrap="square" lIns="91440" tIns="45720" rIns="91440" bIns="45720" rtlCol="0" anchor="t">
            <a:spAutoFit/>
          </a:bodyPr>
          <a:lstStyle/>
          <a:p>
            <a:pPr algn="ctr"/>
            <a:r>
              <a:rPr lang="en-GB" sz="2200" dirty="0">
                <a:latin typeface="Arial" panose="020B0604020202020204" pitchFamily="34" charset="0"/>
                <a:cs typeface="Arial" panose="020B0604020202020204" pitchFamily="34" charset="0"/>
              </a:rPr>
              <a:t>Decisions and actions need to be taken in a </a:t>
            </a:r>
            <a:r>
              <a:rPr lang="en-GB" sz="2200" b="1" dirty="0">
                <a:latin typeface="Arial" panose="020B0604020202020204" pitchFamily="34" charset="0"/>
                <a:cs typeface="Arial" panose="020B0604020202020204" pitchFamily="34" charset="0"/>
              </a:rPr>
              <a:t>timely manner</a:t>
            </a:r>
            <a:endParaRPr lang="en-BE" sz="22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BFDBCD2-6920-DD13-EF0C-B8422D591995}"/>
              </a:ext>
            </a:extLst>
          </p:cNvPr>
          <p:cNvSpPr txBox="1"/>
          <p:nvPr/>
        </p:nvSpPr>
        <p:spPr>
          <a:xfrm>
            <a:off x="8168640" y="3772127"/>
            <a:ext cx="3185160" cy="1785104"/>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When planning to remove a child from care, it needs to be done in </a:t>
            </a:r>
            <a:r>
              <a:rPr lang="en-GB" sz="2200" b="1" dirty="0">
                <a:latin typeface="Arial" panose="020B0604020202020204" pitchFamily="34" charset="0"/>
                <a:cs typeface="Arial" panose="020B0604020202020204" pitchFamily="34" charset="0"/>
              </a:rPr>
              <a:t>the least harmful way</a:t>
            </a:r>
            <a:endParaRPr lang="en-BE" sz="2200" b="1"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EB09D83F-D659-B1D5-67DD-85DEDE9623C8}"/>
              </a:ext>
            </a:extLst>
          </p:cNvPr>
          <p:cNvGrpSpPr/>
          <p:nvPr/>
        </p:nvGrpSpPr>
        <p:grpSpPr>
          <a:xfrm>
            <a:off x="1726245" y="1809288"/>
            <a:ext cx="1409071" cy="1518333"/>
            <a:chOff x="7892902" y="1235921"/>
            <a:chExt cx="1061882" cy="1131157"/>
          </a:xfrm>
          <a:solidFill>
            <a:schemeClr val="accent4">
              <a:lumMod val="75000"/>
            </a:schemeClr>
          </a:solidFill>
        </p:grpSpPr>
        <p:sp>
          <p:nvSpPr>
            <p:cNvPr id="5" name="Arrow: Down 4">
              <a:extLst>
                <a:ext uri="{FF2B5EF4-FFF2-40B4-BE49-F238E27FC236}">
                  <a16:creationId xmlns:a16="http://schemas.microsoft.com/office/drawing/2014/main" id="{96359CBC-771F-4A39-5500-7A92FA7DC1AF}"/>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Arrow: Bent 6">
              <a:extLst>
                <a:ext uri="{FF2B5EF4-FFF2-40B4-BE49-F238E27FC236}">
                  <a16:creationId xmlns:a16="http://schemas.microsoft.com/office/drawing/2014/main" id="{611EB7AF-041D-FDC4-EE0A-EFFA1770A807}"/>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sp>
          <p:nvSpPr>
            <p:cNvPr id="10" name="Arrow: Bent 9">
              <a:extLst>
                <a:ext uri="{FF2B5EF4-FFF2-40B4-BE49-F238E27FC236}">
                  <a16:creationId xmlns:a16="http://schemas.microsoft.com/office/drawing/2014/main" id="{B53D3531-5FD5-286B-444B-CC2D3D5CA58E}"/>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sp>
          <p:nvSpPr>
            <p:cNvPr id="24" name="Plus Sign 23">
              <a:extLst>
                <a:ext uri="{FF2B5EF4-FFF2-40B4-BE49-F238E27FC236}">
                  <a16:creationId xmlns:a16="http://schemas.microsoft.com/office/drawing/2014/main" id="{A694F966-291E-5A3F-FAC0-E56B900FF969}"/>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Circle: Hollow 24">
              <a:extLst>
                <a:ext uri="{FF2B5EF4-FFF2-40B4-BE49-F238E27FC236}">
                  <a16:creationId xmlns:a16="http://schemas.microsoft.com/office/drawing/2014/main" id="{B87EE958-3CC7-7ECF-76A1-578DA96617B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pic>
        <p:nvPicPr>
          <p:cNvPr id="27" name="Graphic 26" descr="Hourglass Finished with solid fill">
            <a:extLst>
              <a:ext uri="{FF2B5EF4-FFF2-40B4-BE49-F238E27FC236}">
                <a16:creationId xmlns:a16="http://schemas.microsoft.com/office/drawing/2014/main" id="{285987E7-1EBB-BCC7-DB72-28B2B4DBF6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64536" y="1701078"/>
            <a:ext cx="1643665" cy="1643665"/>
          </a:xfrm>
          <a:prstGeom prst="rect">
            <a:avLst/>
          </a:prstGeom>
        </p:spPr>
      </p:pic>
      <p:sp>
        <p:nvSpPr>
          <p:cNvPr id="4" name="Freeform: Shape 3">
            <a:extLst>
              <a:ext uri="{FF2B5EF4-FFF2-40B4-BE49-F238E27FC236}">
                <a16:creationId xmlns:a16="http://schemas.microsoft.com/office/drawing/2014/main" id="{42D4B998-CC04-3078-3102-7D21262FA36A}"/>
              </a:ext>
            </a:extLst>
          </p:cNvPr>
          <p:cNvSpPr/>
          <p:nvPr/>
        </p:nvSpPr>
        <p:spPr>
          <a:xfrm>
            <a:off x="9567639" y="2045288"/>
            <a:ext cx="460637" cy="95524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B06170A9-D3E3-AE26-86B3-3D8131B25F40}"/>
              </a:ext>
            </a:extLst>
          </p:cNvPr>
          <p:cNvSpPr/>
          <p:nvPr/>
        </p:nvSpPr>
        <p:spPr>
          <a:xfrm>
            <a:off x="8978826" y="1655141"/>
            <a:ext cx="1643664" cy="1643664"/>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2745F070-DE79-0F15-5096-4BC0DE1CDB39}"/>
              </a:ext>
            </a:extLst>
          </p:cNvPr>
          <p:cNvCxnSpPr>
            <a:stCxn id="6" idx="7"/>
          </p:cNvCxnSpPr>
          <p:nvPr/>
        </p:nvCxnSpPr>
        <p:spPr>
          <a:xfrm flipH="1">
            <a:off x="9245600" y="1895850"/>
            <a:ext cx="1136181" cy="1191945"/>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018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A7D5AAE-87A6-DEF1-C89C-0AE97F7B0DD4}"/>
              </a:ext>
            </a:extLst>
          </p:cNvPr>
          <p:cNvSpPr/>
          <p:nvPr/>
        </p:nvSpPr>
        <p:spPr>
          <a:xfrm>
            <a:off x="5981700" y="1515653"/>
            <a:ext cx="4914900" cy="4627972"/>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Recap</a:t>
            </a:r>
            <a:endParaRPr dirty="0"/>
          </a:p>
        </p:txBody>
      </p:sp>
      <p:sp>
        <p:nvSpPr>
          <p:cNvPr id="313" name="Google Shape;313;p6"/>
          <p:cNvSpPr txBox="1"/>
          <p:nvPr/>
        </p:nvSpPr>
        <p:spPr>
          <a:xfrm>
            <a:off x="1323975" y="1515653"/>
            <a:ext cx="4476750" cy="1056097"/>
          </a:xfrm>
          <a:prstGeom prst="rect">
            <a:avLst/>
          </a:prstGeom>
          <a:noFill/>
          <a:ln>
            <a:noFill/>
          </a:ln>
        </p:spPr>
        <p:txBody>
          <a:bodyPr spcFirstLastPara="1" wrap="square" lIns="91425" tIns="45700" rIns="91425" bIns="45700" anchor="ctr" anchorCtr="0">
            <a:noAutofit/>
          </a:bodyPr>
          <a:lstStyle/>
          <a:p>
            <a:pPr marL="0" marR="0" lvl="0" indent="0" rtl="0">
              <a:lnSpc>
                <a:spcPct val="90000"/>
              </a:lnSpc>
              <a:spcBef>
                <a:spcPts val="0"/>
              </a:spcBef>
              <a:spcAft>
                <a:spcPts val="0"/>
              </a:spcAft>
              <a:buClr>
                <a:srgbClr val="8C5F7A"/>
              </a:buClr>
              <a:buSzPts val="2400"/>
              <a:buFont typeface="Arial"/>
              <a:buNone/>
            </a:pPr>
            <a:r>
              <a:rPr lang="en-GB" sz="2400" b="1" dirty="0">
                <a:latin typeface="Arial" panose="020B0604020202020204" pitchFamily="34" charset="0"/>
                <a:ea typeface="Arial"/>
                <a:cs typeface="Arial" panose="020B0604020202020204" pitchFamily="34" charset="0"/>
                <a:sym typeface="Arial"/>
              </a:rPr>
              <a:t>A 5-minute speed presentation about…</a:t>
            </a:r>
            <a:endParaRPr dirty="0">
              <a:latin typeface="Arial" panose="020B0604020202020204" pitchFamily="34" charset="0"/>
              <a:cs typeface="Arial" panose="020B0604020202020204" pitchFamily="34" charset="0"/>
            </a:endParaRPr>
          </a:p>
        </p:txBody>
      </p:sp>
      <p:sp>
        <p:nvSpPr>
          <p:cNvPr id="314" name="Google Shape;314;p6"/>
          <p:cNvSpPr txBox="1"/>
          <p:nvPr/>
        </p:nvSpPr>
        <p:spPr>
          <a:xfrm>
            <a:off x="6577013" y="1948252"/>
            <a:ext cx="4183508" cy="381638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GB" sz="2200" b="1" dirty="0">
                <a:solidFill>
                  <a:schemeClr val="dk1"/>
                </a:solidFill>
                <a:latin typeface="Arial" panose="020B0604020202020204" pitchFamily="34" charset="0"/>
                <a:ea typeface="Arial"/>
                <a:cs typeface="Arial" panose="020B0604020202020204" pitchFamily="34" charset="0"/>
                <a:sym typeface="Arial"/>
              </a:rPr>
              <a:t>GROUP 1</a:t>
            </a:r>
          </a:p>
          <a:p>
            <a:r>
              <a:rPr lang="en-GB" sz="2200" dirty="0">
                <a:solidFill>
                  <a:schemeClr val="dk1"/>
                </a:solidFill>
                <a:latin typeface="Arial" panose="020B0604020202020204" pitchFamily="34" charset="0"/>
                <a:cs typeface="Arial" panose="020B0604020202020204" pitchFamily="34" charset="0"/>
                <a:sym typeface="Arial"/>
              </a:rPr>
              <a:t>Defining mental health and explaining different MHPSS needs </a:t>
            </a:r>
          </a:p>
          <a:p>
            <a:pPr marL="0" marR="0" lvl="0" indent="0" rtl="0">
              <a:spcBef>
                <a:spcPts val="0"/>
              </a:spcBef>
              <a:spcAft>
                <a:spcPts val="0"/>
              </a:spcAft>
              <a:buNone/>
            </a:pPr>
            <a:endParaRPr lang="en-US" sz="2200" b="1" dirty="0">
              <a:solidFill>
                <a:schemeClr val="dk1"/>
              </a:solidFill>
              <a:latin typeface="Arial" panose="020B0604020202020204" pitchFamily="34" charset="0"/>
              <a:ea typeface="Arial"/>
              <a:cs typeface="Arial" panose="020B0604020202020204" pitchFamily="34" charset="0"/>
              <a:sym typeface="Arial"/>
            </a:endParaRPr>
          </a:p>
          <a:p>
            <a:pPr marL="0" marR="0" lvl="0" indent="0" rtl="0">
              <a:spcBef>
                <a:spcPts val="0"/>
              </a:spcBef>
              <a:spcAft>
                <a:spcPts val="0"/>
              </a:spcAft>
              <a:buNone/>
            </a:pPr>
            <a:r>
              <a:rPr lang="en-US" sz="2200" b="1" dirty="0">
                <a:solidFill>
                  <a:schemeClr val="dk1"/>
                </a:solidFill>
                <a:latin typeface="Arial" panose="020B0604020202020204" pitchFamily="34" charset="0"/>
                <a:ea typeface="Arial"/>
                <a:cs typeface="Arial" panose="020B0604020202020204" pitchFamily="34" charset="0"/>
                <a:sym typeface="Arial"/>
              </a:rPr>
              <a:t>GROUP 2</a:t>
            </a:r>
            <a:endParaRPr lang="en-US" sz="2200" dirty="0">
              <a:solidFill>
                <a:schemeClr val="dk1"/>
              </a:solidFill>
              <a:latin typeface="Arial" panose="020B0604020202020204" pitchFamily="34" charset="0"/>
              <a:cs typeface="Arial" panose="020B0604020202020204" pitchFamily="34" charset="0"/>
            </a:endParaRPr>
          </a:p>
          <a:p>
            <a:pPr marL="0" marR="0" lvl="0" indent="0" rtl="0">
              <a:spcBef>
                <a:spcPts val="0"/>
              </a:spcBef>
              <a:spcAft>
                <a:spcPts val="0"/>
              </a:spcAft>
              <a:buNone/>
            </a:pPr>
            <a:r>
              <a:rPr lang="en-US" sz="2200" dirty="0">
                <a:solidFill>
                  <a:schemeClr val="dk1"/>
                </a:solidFill>
                <a:latin typeface="Arial" panose="020B0604020202020204" pitchFamily="34" charset="0"/>
                <a:ea typeface="Arial"/>
                <a:cs typeface="Arial" panose="020B0604020202020204" pitchFamily="34" charset="0"/>
                <a:sym typeface="Arial"/>
              </a:rPr>
              <a:t>Listing possible signs that a child is experiencing distress</a:t>
            </a:r>
          </a:p>
          <a:p>
            <a:pPr marL="0" marR="0" lvl="0" indent="0" rtl="0">
              <a:spcBef>
                <a:spcPts val="0"/>
              </a:spcBef>
              <a:spcAft>
                <a:spcPts val="0"/>
              </a:spcAft>
              <a:buNone/>
            </a:pPr>
            <a:endParaRPr lang="en-US" sz="2200" b="1" dirty="0">
              <a:solidFill>
                <a:schemeClr val="dk1"/>
              </a:solidFill>
              <a:latin typeface="Arial" panose="020B0604020202020204" pitchFamily="34" charset="0"/>
              <a:ea typeface="Arial"/>
              <a:cs typeface="Arial" panose="020B0604020202020204" pitchFamily="34" charset="0"/>
              <a:sym typeface="Arial"/>
            </a:endParaRPr>
          </a:p>
          <a:p>
            <a:pPr marL="0" marR="0" lvl="0" indent="0" rtl="0">
              <a:spcBef>
                <a:spcPts val="0"/>
              </a:spcBef>
              <a:spcAft>
                <a:spcPts val="0"/>
              </a:spcAft>
              <a:buNone/>
            </a:pPr>
            <a:r>
              <a:rPr lang="en-US" sz="2200" b="1" dirty="0">
                <a:solidFill>
                  <a:schemeClr val="dk1"/>
                </a:solidFill>
                <a:latin typeface="Arial" panose="020B0604020202020204" pitchFamily="34" charset="0"/>
                <a:ea typeface="Arial"/>
                <a:cs typeface="Arial" panose="020B0604020202020204" pitchFamily="34" charset="0"/>
                <a:sym typeface="Arial"/>
              </a:rPr>
              <a:t>GROUP 3</a:t>
            </a:r>
            <a:endParaRPr lang="en-US" sz="2200" dirty="0">
              <a:solidFill>
                <a:schemeClr val="dk1"/>
              </a:solidFill>
              <a:latin typeface="Arial" panose="020B0604020202020204" pitchFamily="34" charset="0"/>
              <a:cs typeface="Arial" panose="020B0604020202020204" pitchFamily="34" charset="0"/>
            </a:endParaRPr>
          </a:p>
          <a:p>
            <a:r>
              <a:rPr lang="en-US" sz="2200" dirty="0">
                <a:solidFill>
                  <a:schemeClr val="dk1"/>
                </a:solidFill>
                <a:latin typeface="Arial" panose="020B0604020202020204" pitchFamily="34" charset="0"/>
                <a:ea typeface="Arial"/>
                <a:cs typeface="Arial" panose="020B0604020202020204" pitchFamily="34" charset="0"/>
                <a:sym typeface="Arial"/>
              </a:rPr>
              <a:t>Describing key MHPSS skills</a:t>
            </a:r>
          </a:p>
        </p:txBody>
      </p:sp>
      <p:pic>
        <p:nvPicPr>
          <p:cNvPr id="6" name="Graphic 5" descr="Teacher with solid fill">
            <a:extLst>
              <a:ext uri="{FF2B5EF4-FFF2-40B4-BE49-F238E27FC236}">
                <a16:creationId xmlns:a16="http://schemas.microsoft.com/office/drawing/2014/main" id="{2C92FED3-C512-87E5-0ADD-7A28E6C5BF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31479" y="2559200"/>
            <a:ext cx="3426271" cy="3426271"/>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DDE3980-5DAB-055B-9252-D05928E3E63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1263090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normAutofit/>
          </a:bodyPr>
          <a:lstStyle/>
          <a:p>
            <a:r>
              <a:rPr lang="en-GB" dirty="0"/>
              <a:t>Alternative care in emergencies: Interim Care</a:t>
            </a:r>
            <a:endParaRPr lang="en-BE"/>
          </a:p>
        </p:txBody>
      </p:sp>
      <p:sp>
        <p:nvSpPr>
          <p:cNvPr id="4" name="Rectangle: Rounded Corners 3">
            <a:extLst>
              <a:ext uri="{FF2B5EF4-FFF2-40B4-BE49-F238E27FC236}">
                <a16:creationId xmlns:a16="http://schemas.microsoft.com/office/drawing/2014/main" id="{30F008EB-8176-514A-DAF5-2CD792FCAD12}"/>
              </a:ext>
            </a:extLst>
          </p:cNvPr>
          <p:cNvSpPr/>
          <p:nvPr/>
        </p:nvSpPr>
        <p:spPr>
          <a:xfrm>
            <a:off x="3385693" y="1972783"/>
            <a:ext cx="7780538" cy="71961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2"/>
            <a:r>
              <a:rPr lang="en-CA" sz="2200" b="1" dirty="0">
                <a:solidFill>
                  <a:schemeClr val="tx1"/>
                </a:solidFill>
                <a:latin typeface="Arial" panose="020B0604020202020204" pitchFamily="34" charset="0"/>
                <a:cs typeface="Arial" panose="020B0604020202020204" pitchFamily="34" charset="0"/>
              </a:rPr>
              <a:t>INTERIM CARE</a:t>
            </a:r>
            <a:endParaRPr lang="en-US" sz="2200" b="1" dirty="0">
              <a:solidFill>
                <a:schemeClr val="tx1"/>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64213742-384A-1297-EEC9-A8C1C4C070A0}"/>
              </a:ext>
            </a:extLst>
          </p:cNvPr>
          <p:cNvPicPr>
            <a:picLocks noChangeAspect="1"/>
          </p:cNvPicPr>
          <p:nvPr/>
        </p:nvPicPr>
        <p:blipFill>
          <a:blip r:embed="rId3"/>
          <a:stretch>
            <a:fillRect/>
          </a:stretch>
        </p:blipFill>
        <p:spPr>
          <a:xfrm>
            <a:off x="1141664" y="1758223"/>
            <a:ext cx="2653603" cy="3747743"/>
          </a:xfrm>
          <a:prstGeom prst="rect">
            <a:avLst/>
          </a:prstGeom>
          <a:ln>
            <a:solidFill>
              <a:schemeClr val="accent4">
                <a:lumMod val="75000"/>
              </a:schemeClr>
            </a:solidFill>
          </a:ln>
        </p:spPr>
      </p:pic>
      <p:sp>
        <p:nvSpPr>
          <p:cNvPr id="5" name="TextBox 4">
            <a:extLst>
              <a:ext uri="{FF2B5EF4-FFF2-40B4-BE49-F238E27FC236}">
                <a16:creationId xmlns:a16="http://schemas.microsoft.com/office/drawing/2014/main" id="{5BD77712-B41E-93C5-74AC-B8110BAA4A63}"/>
              </a:ext>
            </a:extLst>
          </p:cNvPr>
          <p:cNvSpPr txBox="1"/>
          <p:nvPr/>
        </p:nvSpPr>
        <p:spPr>
          <a:xfrm>
            <a:off x="4435230" y="5161928"/>
            <a:ext cx="6096000" cy="307777"/>
          </a:xfrm>
          <a:prstGeom prst="rect">
            <a:avLst/>
          </a:prstGeom>
          <a:noFill/>
        </p:spPr>
        <p:txBody>
          <a:bodyPr wrap="square">
            <a:spAutoFit/>
          </a:bodyPr>
          <a:lstStyle/>
          <a:p>
            <a:r>
              <a:rPr lang="en-US" sz="1400" b="0" i="1" dirty="0">
                <a:solidFill>
                  <a:schemeClr val="accent4">
                    <a:lumMod val="75000"/>
                  </a:schemeClr>
                </a:solidFill>
                <a:effectLst/>
                <a:latin typeface="Arial" panose="020B0604020202020204" pitchFamily="34" charset="0"/>
                <a:cs typeface="Arial" panose="020B0604020202020204" pitchFamily="34" charset="0"/>
              </a:rPr>
              <a:t>Source: Save the Children (2013). Alternative Care in Emergencies Toolkit</a:t>
            </a:r>
            <a:endParaRPr lang="en-US" sz="1400" i="1" dirty="0">
              <a:solidFill>
                <a:schemeClr val="accent4">
                  <a:lumMod val="75000"/>
                </a:schemeClr>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0112B9C-2210-590B-7BD7-213AB33F2656}"/>
              </a:ext>
            </a:extLst>
          </p:cNvPr>
          <p:cNvSpPr txBox="1"/>
          <p:nvPr/>
        </p:nvSpPr>
        <p:spPr>
          <a:xfrm>
            <a:off x="4435230" y="3050001"/>
            <a:ext cx="6731000" cy="1754326"/>
          </a:xfrm>
          <a:prstGeom prst="rect">
            <a:avLst/>
          </a:prstGeom>
          <a:noFill/>
        </p:spPr>
        <p:txBody>
          <a:bodyPr wrap="square">
            <a:spAutoFit/>
          </a:bodyPr>
          <a:lstStyle/>
          <a:p>
            <a:r>
              <a:rPr lang="en-GB" dirty="0">
                <a:solidFill>
                  <a:schemeClr val="tx1"/>
                </a:solidFill>
                <a:latin typeface="Arial" panose="020B0604020202020204" pitchFamily="34" charset="0"/>
                <a:cs typeface="Arial" panose="020B0604020202020204" pitchFamily="34" charset="0"/>
              </a:rPr>
              <a:t>“I</a:t>
            </a:r>
            <a:r>
              <a:rPr lang="en-BE" dirty="0">
                <a:solidFill>
                  <a:schemeClr val="tx1"/>
                </a:solidFill>
                <a:latin typeface="Arial" panose="020B0604020202020204" pitchFamily="34" charset="0"/>
                <a:cs typeface="Arial" panose="020B0604020202020204" pitchFamily="34" charset="0"/>
              </a:rPr>
              <a:t>nterim care is defined as</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alternative care provided on a temporary basis for up to</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12 weeks. The placement may be formal or informal. The child</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may be with relatives or foster caregivers, or in residential care</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such as an interim care center. Once an initial 12-week review</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has taken place, the placement should then be referred to as</a:t>
            </a:r>
            <a:r>
              <a:rPr lang="en-GB" dirty="0">
                <a:solidFill>
                  <a:schemeClr val="tx1"/>
                </a:solidFill>
                <a:latin typeface="Arial" panose="020B0604020202020204" pitchFamily="34" charset="0"/>
                <a:cs typeface="Arial" panose="020B0604020202020204" pitchFamily="34" charset="0"/>
              </a:rPr>
              <a:t> </a:t>
            </a:r>
            <a:r>
              <a:rPr lang="en-BE" dirty="0">
                <a:solidFill>
                  <a:schemeClr val="tx1"/>
                </a:solidFill>
                <a:latin typeface="Arial" panose="020B0604020202020204" pitchFamily="34" charset="0"/>
                <a:cs typeface="Arial" panose="020B0604020202020204" pitchFamily="34" charset="0"/>
              </a:rPr>
              <a:t>longer-term care.</a:t>
            </a:r>
            <a:r>
              <a:rPr lang="en-CA" dirty="0">
                <a:solidFill>
                  <a:schemeClr val="tx1"/>
                </a:solidFill>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19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9C6C7B7E-0B12-9A4B-1554-4B7F92032840}"/>
              </a:ext>
            </a:extLst>
          </p:cNvPr>
          <p:cNvGrpSpPr/>
          <p:nvPr/>
        </p:nvGrpSpPr>
        <p:grpSpPr>
          <a:xfrm>
            <a:off x="1608333" y="1757007"/>
            <a:ext cx="1470823" cy="1318453"/>
            <a:chOff x="6753502" y="4766094"/>
            <a:chExt cx="1164705" cy="1044047"/>
          </a:xfrm>
          <a:solidFill>
            <a:schemeClr val="accent4">
              <a:lumMod val="40000"/>
              <a:lumOff val="60000"/>
            </a:schemeClr>
          </a:solidFill>
        </p:grpSpPr>
        <p:grpSp>
          <p:nvGrpSpPr>
            <p:cNvPr id="84" name="Group 83">
              <a:extLst>
                <a:ext uri="{FF2B5EF4-FFF2-40B4-BE49-F238E27FC236}">
                  <a16:creationId xmlns:a16="http://schemas.microsoft.com/office/drawing/2014/main" id="{71CEC66D-B2C2-E222-F2FC-8AA99BB3DC1B}"/>
                </a:ext>
              </a:extLst>
            </p:cNvPr>
            <p:cNvGrpSpPr/>
            <p:nvPr/>
          </p:nvGrpSpPr>
          <p:grpSpPr>
            <a:xfrm>
              <a:off x="6753502" y="5024349"/>
              <a:ext cx="500332" cy="459236"/>
              <a:chOff x="6376458" y="4851543"/>
              <a:chExt cx="774687" cy="711057"/>
            </a:xfrm>
            <a:grpFill/>
          </p:grpSpPr>
          <p:sp>
            <p:nvSpPr>
              <p:cNvPr id="91" name="Trapezoid 90">
                <a:extLst>
                  <a:ext uri="{FF2B5EF4-FFF2-40B4-BE49-F238E27FC236}">
                    <a16:creationId xmlns:a16="http://schemas.microsoft.com/office/drawing/2014/main" id="{F09EF6D7-EB70-EB92-69EA-9291143B800B}"/>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2" name="Rectangle 91">
                <a:extLst>
                  <a:ext uri="{FF2B5EF4-FFF2-40B4-BE49-F238E27FC236}">
                    <a16:creationId xmlns:a16="http://schemas.microsoft.com/office/drawing/2014/main" id="{590E26F9-8E46-FC20-0A27-283A8F09D34A}"/>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5" name="Group 84">
              <a:extLst>
                <a:ext uri="{FF2B5EF4-FFF2-40B4-BE49-F238E27FC236}">
                  <a16:creationId xmlns:a16="http://schemas.microsoft.com/office/drawing/2014/main" id="{3A75A78F-A5EA-3D37-5F00-004B445E6A4C}"/>
                </a:ext>
              </a:extLst>
            </p:cNvPr>
            <p:cNvGrpSpPr/>
            <p:nvPr/>
          </p:nvGrpSpPr>
          <p:grpSpPr>
            <a:xfrm>
              <a:off x="7300192" y="4766094"/>
              <a:ext cx="500332" cy="459236"/>
              <a:chOff x="6376458" y="4851543"/>
              <a:chExt cx="774687" cy="711057"/>
            </a:xfrm>
            <a:grpFill/>
          </p:grpSpPr>
          <p:sp>
            <p:nvSpPr>
              <p:cNvPr id="89" name="Trapezoid 88">
                <a:extLst>
                  <a:ext uri="{FF2B5EF4-FFF2-40B4-BE49-F238E27FC236}">
                    <a16:creationId xmlns:a16="http://schemas.microsoft.com/office/drawing/2014/main" id="{4CF36447-A7B1-AD2B-D14F-C5FBA0EFBCD3}"/>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0" name="Rectangle 89">
                <a:extLst>
                  <a:ext uri="{FF2B5EF4-FFF2-40B4-BE49-F238E27FC236}">
                    <a16:creationId xmlns:a16="http://schemas.microsoft.com/office/drawing/2014/main" id="{0CDE919B-63A7-CA86-DB0C-202FB8273C0F}"/>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6" name="Group 85">
              <a:extLst>
                <a:ext uri="{FF2B5EF4-FFF2-40B4-BE49-F238E27FC236}">
                  <a16:creationId xmlns:a16="http://schemas.microsoft.com/office/drawing/2014/main" id="{37F17FFE-A457-73BA-569C-6DB5119C188A}"/>
                </a:ext>
              </a:extLst>
            </p:cNvPr>
            <p:cNvGrpSpPr/>
            <p:nvPr/>
          </p:nvGrpSpPr>
          <p:grpSpPr>
            <a:xfrm>
              <a:off x="7417875" y="5350905"/>
              <a:ext cx="500332" cy="459236"/>
              <a:chOff x="6376458" y="4851543"/>
              <a:chExt cx="774687" cy="711057"/>
            </a:xfrm>
            <a:grpFill/>
          </p:grpSpPr>
          <p:sp>
            <p:nvSpPr>
              <p:cNvPr id="87" name="Trapezoid 86">
                <a:extLst>
                  <a:ext uri="{FF2B5EF4-FFF2-40B4-BE49-F238E27FC236}">
                    <a16:creationId xmlns:a16="http://schemas.microsoft.com/office/drawing/2014/main" id="{29340FFA-480D-0C4A-676E-1A89609DC0BD}"/>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8" name="Rectangle 87">
                <a:extLst>
                  <a:ext uri="{FF2B5EF4-FFF2-40B4-BE49-F238E27FC236}">
                    <a16:creationId xmlns:a16="http://schemas.microsoft.com/office/drawing/2014/main" id="{6EC11199-7FF2-8F5A-6059-60075456206D}"/>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6" name="Rectangle: Rounded Corners 45">
            <a:extLst>
              <a:ext uri="{FF2B5EF4-FFF2-40B4-BE49-F238E27FC236}">
                <a16:creationId xmlns:a16="http://schemas.microsoft.com/office/drawing/2014/main" id="{561AAC1C-42FF-9257-2BAE-103085A66CA1}"/>
              </a:ext>
            </a:extLst>
          </p:cNvPr>
          <p:cNvSpPr/>
          <p:nvPr/>
        </p:nvSpPr>
        <p:spPr>
          <a:xfrm>
            <a:off x="1009650" y="5029200"/>
            <a:ext cx="7551054" cy="108081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bg1"/>
                </a:solidFill>
                <a:latin typeface="Arial" panose="020B0604020202020204" pitchFamily="34" charset="0"/>
                <a:cs typeface="Arial" panose="020B0604020202020204" pitchFamily="34" charset="0"/>
              </a:rPr>
              <a:t>Family-based and community-based care is always preferred</a:t>
            </a:r>
            <a:endParaRPr lang="en-BE" sz="1800" dirty="0">
              <a:solidFill>
                <a:schemeClr val="bg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6D708753-0F55-5577-A504-D6455C136957}"/>
              </a:ext>
            </a:extLst>
          </p:cNvPr>
          <p:cNvSpPr>
            <a:spLocks noGrp="1"/>
          </p:cNvSpPr>
          <p:nvPr>
            <p:ph type="title"/>
          </p:nvPr>
        </p:nvSpPr>
        <p:spPr/>
        <p:txBody>
          <a:bodyPr>
            <a:normAutofit/>
          </a:bodyPr>
          <a:lstStyle/>
          <a:p>
            <a:r>
              <a:rPr lang="en-US" dirty="0"/>
              <a:t>Types of interim care</a:t>
            </a:r>
          </a:p>
        </p:txBody>
      </p:sp>
      <p:sp>
        <p:nvSpPr>
          <p:cNvPr id="6" name="TextBox 5">
            <a:extLst>
              <a:ext uri="{FF2B5EF4-FFF2-40B4-BE49-F238E27FC236}">
                <a16:creationId xmlns:a16="http://schemas.microsoft.com/office/drawing/2014/main" id="{452A881D-CA72-9E95-191B-0C09359A9DD3}"/>
              </a:ext>
            </a:extLst>
          </p:cNvPr>
          <p:cNvSpPr txBox="1"/>
          <p:nvPr/>
        </p:nvSpPr>
        <p:spPr>
          <a:xfrm>
            <a:off x="9033281" y="3703458"/>
            <a:ext cx="2114550" cy="923330"/>
          </a:xfrm>
          <a:prstGeom prst="rect">
            <a:avLst/>
          </a:prstGeom>
          <a:noFill/>
        </p:spPr>
        <p:txBody>
          <a:bodyPr wrap="square" lIns="91440" tIns="45720" rIns="91440" bIns="45720" rtlCol="0" anchor="t">
            <a:spAutoFit/>
          </a:bodyPr>
          <a:lstStyle/>
          <a:p>
            <a:pPr algn="ctr"/>
            <a:r>
              <a:rPr lang="en-US" dirty="0">
                <a:latin typeface="Arial"/>
                <a:cs typeface="Arial"/>
              </a:rPr>
              <a:t>Emergency care centers and safe houses</a:t>
            </a:r>
            <a:endParaRPr lang="en-BE" dirty="0">
              <a:latin typeface="Arial"/>
              <a:cs typeface="Arial"/>
            </a:endParaRPr>
          </a:p>
        </p:txBody>
      </p:sp>
      <p:pic>
        <p:nvPicPr>
          <p:cNvPr id="8" name="Graphic 7" descr="Schoolhouse with solid fill">
            <a:extLst>
              <a:ext uri="{FF2B5EF4-FFF2-40B4-BE49-F238E27FC236}">
                <a16:creationId xmlns:a16="http://schemas.microsoft.com/office/drawing/2014/main" id="{37264E7B-7862-62DD-7FEA-CF04E62851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33281" y="1438248"/>
            <a:ext cx="2114550" cy="2114550"/>
          </a:xfrm>
          <a:prstGeom prst="rect">
            <a:avLst/>
          </a:prstGeom>
        </p:spPr>
      </p:pic>
      <p:sp>
        <p:nvSpPr>
          <p:cNvPr id="23" name="TextBox 22">
            <a:extLst>
              <a:ext uri="{FF2B5EF4-FFF2-40B4-BE49-F238E27FC236}">
                <a16:creationId xmlns:a16="http://schemas.microsoft.com/office/drawing/2014/main" id="{78D4541F-FE18-BBED-80AA-0FDB76C25195}"/>
              </a:ext>
            </a:extLst>
          </p:cNvPr>
          <p:cNvSpPr txBox="1"/>
          <p:nvPr/>
        </p:nvSpPr>
        <p:spPr>
          <a:xfrm>
            <a:off x="4411719" y="3703458"/>
            <a:ext cx="1927251" cy="646331"/>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Stand-by family foster care</a:t>
            </a:r>
            <a:endParaRPr lang="en-BE"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B25D775A-09C8-5E25-A2A5-5169643EE9F5}"/>
              </a:ext>
            </a:extLst>
          </p:cNvPr>
          <p:cNvSpPr txBox="1"/>
          <p:nvPr/>
        </p:nvSpPr>
        <p:spPr>
          <a:xfrm>
            <a:off x="1048322" y="3703458"/>
            <a:ext cx="2969642" cy="923330"/>
          </a:xfrm>
          <a:prstGeom prst="rect">
            <a:avLst/>
          </a:prstGeom>
          <a:noFill/>
        </p:spPr>
        <p:txBody>
          <a:bodyPr wrap="square">
            <a:spAutoFit/>
          </a:bodyPr>
          <a:lstStyle/>
          <a:p>
            <a:pPr algn="ctr"/>
            <a:r>
              <a:rPr lang="en-GB" dirty="0">
                <a:latin typeface="Arial" panose="020B0604020202020204" pitchFamily="34" charset="0"/>
                <a:cs typeface="Arial" panose="020B0604020202020204" pitchFamily="34" charset="0"/>
              </a:rPr>
              <a:t>Care by extended family, neighbours, or family friends who know the child</a:t>
            </a:r>
            <a:endParaRPr lang="en-BE"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746821F3-65F9-58F9-A48E-31F75165EAA7}"/>
              </a:ext>
            </a:extLst>
          </p:cNvPr>
          <p:cNvSpPr txBox="1"/>
          <p:nvPr/>
        </p:nvSpPr>
        <p:spPr>
          <a:xfrm>
            <a:off x="6714547" y="3703458"/>
            <a:ext cx="1529288" cy="923330"/>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Small group care within community</a:t>
            </a:r>
            <a:endParaRPr lang="en-BE" dirty="0">
              <a:latin typeface="Arial" panose="020B0604020202020204" pitchFamily="34" charset="0"/>
              <a:cs typeface="Arial" panose="020B0604020202020204" pitchFamily="34" charset="0"/>
            </a:endParaRPr>
          </a:p>
        </p:txBody>
      </p:sp>
      <p:sp>
        <p:nvSpPr>
          <p:cNvPr id="47" name="Rectangle: Rounded Corners 46">
            <a:extLst>
              <a:ext uri="{FF2B5EF4-FFF2-40B4-BE49-F238E27FC236}">
                <a16:creationId xmlns:a16="http://schemas.microsoft.com/office/drawing/2014/main" id="{265C97B7-FC6F-C5EA-1C82-21100C515839}"/>
              </a:ext>
            </a:extLst>
          </p:cNvPr>
          <p:cNvSpPr/>
          <p:nvPr/>
        </p:nvSpPr>
        <p:spPr>
          <a:xfrm>
            <a:off x="8896350" y="5029200"/>
            <a:ext cx="2562225" cy="1619471"/>
          </a:xfrm>
          <a:prstGeom prst="round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dirty="0">
                <a:latin typeface="Arial"/>
                <a:cs typeface="Arial"/>
              </a:rPr>
              <a:t>Residential care should be small scale and temporary, and only used as a last resort</a:t>
            </a:r>
            <a:endParaRPr lang="en-GB" dirty="0" err="1">
              <a:latin typeface="Arial" panose="020B0604020202020204" pitchFamily="34" charset="0"/>
              <a:cs typeface="Arial" panose="020B0604020202020204" pitchFamily="34" charset="0"/>
            </a:endParaRPr>
          </a:p>
        </p:txBody>
      </p:sp>
      <p:grpSp>
        <p:nvGrpSpPr>
          <p:cNvPr id="50" name="Group 49">
            <a:extLst>
              <a:ext uri="{FF2B5EF4-FFF2-40B4-BE49-F238E27FC236}">
                <a16:creationId xmlns:a16="http://schemas.microsoft.com/office/drawing/2014/main" id="{4D89040F-A26B-A93C-4FB2-0F5C0D0D7FD5}"/>
              </a:ext>
            </a:extLst>
          </p:cNvPr>
          <p:cNvGrpSpPr/>
          <p:nvPr/>
        </p:nvGrpSpPr>
        <p:grpSpPr>
          <a:xfrm>
            <a:off x="4701952" y="1899921"/>
            <a:ext cx="1291368" cy="1459784"/>
            <a:chOff x="4354757" y="1735599"/>
            <a:chExt cx="1066174" cy="1205221"/>
          </a:xfrm>
          <a:solidFill>
            <a:schemeClr val="accent4">
              <a:lumMod val="75000"/>
            </a:schemeClr>
          </a:solidFill>
        </p:grpSpPr>
        <p:grpSp>
          <p:nvGrpSpPr>
            <p:cNvPr id="3" name="Group 2">
              <a:extLst>
                <a:ext uri="{FF2B5EF4-FFF2-40B4-BE49-F238E27FC236}">
                  <a16:creationId xmlns:a16="http://schemas.microsoft.com/office/drawing/2014/main" id="{AE66BF0D-C298-925C-6455-F3211570E7CF}"/>
                </a:ext>
              </a:extLst>
            </p:cNvPr>
            <p:cNvGrpSpPr/>
            <p:nvPr/>
          </p:nvGrpSpPr>
          <p:grpSpPr>
            <a:xfrm>
              <a:off x="5047267" y="1735599"/>
              <a:ext cx="373664" cy="1205221"/>
              <a:chOff x="4045582" y="1684320"/>
              <a:chExt cx="350098" cy="1129211"/>
            </a:xfrm>
            <a:grpFill/>
          </p:grpSpPr>
          <p:sp>
            <p:nvSpPr>
              <p:cNvPr id="4" name="Round Same Side Corner Rectangle 21">
                <a:extLst>
                  <a:ext uri="{FF2B5EF4-FFF2-40B4-BE49-F238E27FC236}">
                    <a16:creationId xmlns:a16="http://schemas.microsoft.com/office/drawing/2014/main" id="{42B9BA99-3D9C-B499-1421-C13F312932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56FCF89B-319C-248E-7AC2-85E7B203265E}"/>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3193D33C-6C6A-9849-F131-A4DA6BFA0253}"/>
                </a:ext>
              </a:extLst>
            </p:cNvPr>
            <p:cNvGrpSpPr/>
            <p:nvPr/>
          </p:nvGrpSpPr>
          <p:grpSpPr>
            <a:xfrm>
              <a:off x="4354757" y="1735599"/>
              <a:ext cx="535513" cy="1205221"/>
              <a:chOff x="3000654" y="1516217"/>
              <a:chExt cx="245039" cy="551483"/>
            </a:xfrm>
            <a:grpFill/>
          </p:grpSpPr>
          <p:grpSp>
            <p:nvGrpSpPr>
              <p:cNvPr id="24" name="Group 23">
                <a:extLst>
                  <a:ext uri="{FF2B5EF4-FFF2-40B4-BE49-F238E27FC236}">
                    <a16:creationId xmlns:a16="http://schemas.microsoft.com/office/drawing/2014/main" id="{62BFB364-A740-8769-8A9A-BA050C94F2E0}"/>
                  </a:ext>
                </a:extLst>
              </p:cNvPr>
              <p:cNvGrpSpPr/>
              <p:nvPr/>
            </p:nvGrpSpPr>
            <p:grpSpPr>
              <a:xfrm>
                <a:off x="3036509" y="1516217"/>
                <a:ext cx="172158" cy="551483"/>
                <a:chOff x="4043172" y="1684320"/>
                <a:chExt cx="352508" cy="1129211"/>
              </a:xfrm>
              <a:grpFill/>
            </p:grpSpPr>
            <p:sp>
              <p:nvSpPr>
                <p:cNvPr id="48" name="Round Same Side Corner Rectangle 21">
                  <a:extLst>
                    <a:ext uri="{FF2B5EF4-FFF2-40B4-BE49-F238E27FC236}">
                      <a16:creationId xmlns:a16="http://schemas.microsoft.com/office/drawing/2014/main" id="{D3AA1EB4-DF58-FFD4-6106-0A202922A4B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Oval 48">
                  <a:extLst>
                    <a:ext uri="{FF2B5EF4-FFF2-40B4-BE49-F238E27FC236}">
                      <a16:creationId xmlns:a16="http://schemas.microsoft.com/office/drawing/2014/main" id="{31C7D8EB-91BD-DFA0-5477-37CF22B0BD1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5" name="Flowchart: Manual Operation 44">
                <a:extLst>
                  <a:ext uri="{FF2B5EF4-FFF2-40B4-BE49-F238E27FC236}">
                    <a16:creationId xmlns:a16="http://schemas.microsoft.com/office/drawing/2014/main" id="{683096FA-FE21-90A2-72AC-A6C4D469DD0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65" name="Group 64">
            <a:extLst>
              <a:ext uri="{FF2B5EF4-FFF2-40B4-BE49-F238E27FC236}">
                <a16:creationId xmlns:a16="http://schemas.microsoft.com/office/drawing/2014/main" id="{C1DC34EB-3B7C-987C-5BAC-8433893DFBBB}"/>
              </a:ext>
            </a:extLst>
          </p:cNvPr>
          <p:cNvGrpSpPr/>
          <p:nvPr/>
        </p:nvGrpSpPr>
        <p:grpSpPr>
          <a:xfrm>
            <a:off x="1492448" y="2154165"/>
            <a:ext cx="556691" cy="629293"/>
            <a:chOff x="4354757" y="1735599"/>
            <a:chExt cx="1066174" cy="1205221"/>
          </a:xfrm>
          <a:solidFill>
            <a:schemeClr val="accent4">
              <a:lumMod val="75000"/>
            </a:schemeClr>
          </a:solidFill>
        </p:grpSpPr>
        <p:grpSp>
          <p:nvGrpSpPr>
            <p:cNvPr id="66" name="Group 65">
              <a:extLst>
                <a:ext uri="{FF2B5EF4-FFF2-40B4-BE49-F238E27FC236}">
                  <a16:creationId xmlns:a16="http://schemas.microsoft.com/office/drawing/2014/main" id="{D79A0129-5ECA-7F6E-2582-32CB4F15964A}"/>
                </a:ext>
              </a:extLst>
            </p:cNvPr>
            <p:cNvGrpSpPr/>
            <p:nvPr/>
          </p:nvGrpSpPr>
          <p:grpSpPr>
            <a:xfrm>
              <a:off x="5047267" y="1735599"/>
              <a:ext cx="373664" cy="1205221"/>
              <a:chOff x="4045582" y="1684320"/>
              <a:chExt cx="350098" cy="1129211"/>
            </a:xfrm>
            <a:grpFill/>
          </p:grpSpPr>
          <p:sp>
            <p:nvSpPr>
              <p:cNvPr id="72" name="Round Same Side Corner Rectangle 21">
                <a:extLst>
                  <a:ext uri="{FF2B5EF4-FFF2-40B4-BE49-F238E27FC236}">
                    <a16:creationId xmlns:a16="http://schemas.microsoft.com/office/drawing/2014/main" id="{662AE1DE-90E8-64F4-62B9-4D601C63111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3" name="Oval 72">
                <a:extLst>
                  <a:ext uri="{FF2B5EF4-FFF2-40B4-BE49-F238E27FC236}">
                    <a16:creationId xmlns:a16="http://schemas.microsoft.com/office/drawing/2014/main" id="{30FC123C-AA37-CF9F-0D45-D5AEBA8DD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7" name="Group 66">
              <a:extLst>
                <a:ext uri="{FF2B5EF4-FFF2-40B4-BE49-F238E27FC236}">
                  <a16:creationId xmlns:a16="http://schemas.microsoft.com/office/drawing/2014/main" id="{8568598E-CC74-885E-10C2-D3F86D697A92}"/>
                </a:ext>
              </a:extLst>
            </p:cNvPr>
            <p:cNvGrpSpPr/>
            <p:nvPr/>
          </p:nvGrpSpPr>
          <p:grpSpPr>
            <a:xfrm>
              <a:off x="4354757" y="1735599"/>
              <a:ext cx="535513" cy="1205221"/>
              <a:chOff x="3000654" y="1516217"/>
              <a:chExt cx="245039" cy="551483"/>
            </a:xfrm>
            <a:grpFill/>
          </p:grpSpPr>
          <p:grpSp>
            <p:nvGrpSpPr>
              <p:cNvPr id="68" name="Group 67">
                <a:extLst>
                  <a:ext uri="{FF2B5EF4-FFF2-40B4-BE49-F238E27FC236}">
                    <a16:creationId xmlns:a16="http://schemas.microsoft.com/office/drawing/2014/main" id="{FE6A476F-1122-64A7-79CC-9253E7D9053C}"/>
                  </a:ext>
                </a:extLst>
              </p:cNvPr>
              <p:cNvGrpSpPr/>
              <p:nvPr/>
            </p:nvGrpSpPr>
            <p:grpSpPr>
              <a:xfrm>
                <a:off x="3036509" y="1516217"/>
                <a:ext cx="172158" cy="551483"/>
                <a:chOff x="4043172" y="1684320"/>
                <a:chExt cx="352508" cy="1129211"/>
              </a:xfrm>
              <a:grpFill/>
            </p:grpSpPr>
            <p:sp>
              <p:nvSpPr>
                <p:cNvPr id="70" name="Round Same Side Corner Rectangle 21">
                  <a:extLst>
                    <a:ext uri="{FF2B5EF4-FFF2-40B4-BE49-F238E27FC236}">
                      <a16:creationId xmlns:a16="http://schemas.microsoft.com/office/drawing/2014/main" id="{C3348002-EFF8-87B8-EB12-27C24AD1CC3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1" name="Oval 70">
                  <a:extLst>
                    <a:ext uri="{FF2B5EF4-FFF2-40B4-BE49-F238E27FC236}">
                      <a16:creationId xmlns:a16="http://schemas.microsoft.com/office/drawing/2014/main" id="{329D7C83-F827-F91E-2061-CD8955D85A84}"/>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9" name="Flowchart: Manual Operation 68">
                <a:extLst>
                  <a:ext uri="{FF2B5EF4-FFF2-40B4-BE49-F238E27FC236}">
                    <a16:creationId xmlns:a16="http://schemas.microsoft.com/office/drawing/2014/main" id="{BB166B18-70EE-2AE4-B120-0D1408A9388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93" name="Group 92">
            <a:extLst>
              <a:ext uri="{FF2B5EF4-FFF2-40B4-BE49-F238E27FC236}">
                <a16:creationId xmlns:a16="http://schemas.microsoft.com/office/drawing/2014/main" id="{5004A15E-9BC6-15BF-FAD5-6556908DDD38}"/>
              </a:ext>
            </a:extLst>
          </p:cNvPr>
          <p:cNvGrpSpPr/>
          <p:nvPr/>
        </p:nvGrpSpPr>
        <p:grpSpPr>
          <a:xfrm>
            <a:off x="2225289" y="2909529"/>
            <a:ext cx="186176" cy="413844"/>
            <a:chOff x="9678219" y="2378942"/>
            <a:chExt cx="376358" cy="836593"/>
          </a:xfrm>
        </p:grpSpPr>
        <p:sp>
          <p:nvSpPr>
            <p:cNvPr id="94" name="Round Same Side Corner Rectangle 21">
              <a:extLst>
                <a:ext uri="{FF2B5EF4-FFF2-40B4-BE49-F238E27FC236}">
                  <a16:creationId xmlns:a16="http://schemas.microsoft.com/office/drawing/2014/main" id="{F6D8835C-B433-F482-4CDE-7BD3902779A4}"/>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5" name="Oval 94">
              <a:extLst>
                <a:ext uri="{FF2B5EF4-FFF2-40B4-BE49-F238E27FC236}">
                  <a16:creationId xmlns:a16="http://schemas.microsoft.com/office/drawing/2014/main" id="{C24EAC96-8884-383D-966D-DCFAEEE0CF53}"/>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7" name="Group 116">
            <a:extLst>
              <a:ext uri="{FF2B5EF4-FFF2-40B4-BE49-F238E27FC236}">
                <a16:creationId xmlns:a16="http://schemas.microsoft.com/office/drawing/2014/main" id="{2445614D-2169-1137-3416-F18F30C8DCD3}"/>
              </a:ext>
            </a:extLst>
          </p:cNvPr>
          <p:cNvGrpSpPr/>
          <p:nvPr/>
        </p:nvGrpSpPr>
        <p:grpSpPr>
          <a:xfrm>
            <a:off x="6970801" y="1638735"/>
            <a:ext cx="1075133" cy="1684638"/>
            <a:chOff x="6940270" y="1919674"/>
            <a:chExt cx="919024" cy="1440029"/>
          </a:xfrm>
        </p:grpSpPr>
        <p:grpSp>
          <p:nvGrpSpPr>
            <p:cNvPr id="96" name="Group 95">
              <a:extLst>
                <a:ext uri="{FF2B5EF4-FFF2-40B4-BE49-F238E27FC236}">
                  <a16:creationId xmlns:a16="http://schemas.microsoft.com/office/drawing/2014/main" id="{760E22B0-F8A1-4036-34E8-7FFD797BBA5B}"/>
                </a:ext>
              </a:extLst>
            </p:cNvPr>
            <p:cNvGrpSpPr/>
            <p:nvPr/>
          </p:nvGrpSpPr>
          <p:grpSpPr>
            <a:xfrm>
              <a:off x="7275636" y="2714386"/>
              <a:ext cx="186176" cy="500303"/>
              <a:chOff x="9678219" y="2378942"/>
              <a:chExt cx="376358" cy="1011371"/>
            </a:xfrm>
          </p:grpSpPr>
          <p:sp>
            <p:nvSpPr>
              <p:cNvPr id="97" name="Round Same Side Corner Rectangle 21">
                <a:extLst>
                  <a:ext uri="{FF2B5EF4-FFF2-40B4-BE49-F238E27FC236}">
                    <a16:creationId xmlns:a16="http://schemas.microsoft.com/office/drawing/2014/main" id="{9C3CD29D-0567-13B7-6ECC-398483EC57F1}"/>
                  </a:ext>
                </a:extLst>
              </p:cNvPr>
              <p:cNvSpPr/>
              <p:nvPr/>
            </p:nvSpPr>
            <p:spPr>
              <a:xfrm>
                <a:off x="9680978" y="2819938"/>
                <a:ext cx="372129" cy="570375"/>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8" name="Oval 97">
                <a:extLst>
                  <a:ext uri="{FF2B5EF4-FFF2-40B4-BE49-F238E27FC236}">
                    <a16:creationId xmlns:a16="http://schemas.microsoft.com/office/drawing/2014/main" id="{370E0C46-E286-1D01-D90A-90F7ED741F2F}"/>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9" name="Group 98">
              <a:extLst>
                <a:ext uri="{FF2B5EF4-FFF2-40B4-BE49-F238E27FC236}">
                  <a16:creationId xmlns:a16="http://schemas.microsoft.com/office/drawing/2014/main" id="{65E894B0-E87E-A3C1-2535-279C3F71846D}"/>
                </a:ext>
              </a:extLst>
            </p:cNvPr>
            <p:cNvGrpSpPr/>
            <p:nvPr/>
          </p:nvGrpSpPr>
          <p:grpSpPr>
            <a:xfrm>
              <a:off x="7614641" y="2842499"/>
              <a:ext cx="186176" cy="413844"/>
              <a:chOff x="9678219" y="2378942"/>
              <a:chExt cx="376358" cy="836593"/>
            </a:xfrm>
          </p:grpSpPr>
          <p:sp>
            <p:nvSpPr>
              <p:cNvPr id="100" name="Round Same Side Corner Rectangle 21">
                <a:extLst>
                  <a:ext uri="{FF2B5EF4-FFF2-40B4-BE49-F238E27FC236}">
                    <a16:creationId xmlns:a16="http://schemas.microsoft.com/office/drawing/2014/main" id="{7345FFD5-6377-5894-FA18-0E3DAD2A0D4E}"/>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1" name="Oval 100">
                <a:extLst>
                  <a:ext uri="{FF2B5EF4-FFF2-40B4-BE49-F238E27FC236}">
                    <a16:creationId xmlns:a16="http://schemas.microsoft.com/office/drawing/2014/main" id="{A3CB11EE-D600-3B76-DD22-DAE41DA341C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2" name="Group 101">
              <a:extLst>
                <a:ext uri="{FF2B5EF4-FFF2-40B4-BE49-F238E27FC236}">
                  <a16:creationId xmlns:a16="http://schemas.microsoft.com/office/drawing/2014/main" id="{FF81F99F-E80D-CA94-1D9F-76FC66AD1A1D}"/>
                </a:ext>
              </a:extLst>
            </p:cNvPr>
            <p:cNvGrpSpPr/>
            <p:nvPr/>
          </p:nvGrpSpPr>
          <p:grpSpPr>
            <a:xfrm>
              <a:off x="6965515" y="2945859"/>
              <a:ext cx="186176" cy="413844"/>
              <a:chOff x="9678219" y="2378942"/>
              <a:chExt cx="376358" cy="836593"/>
            </a:xfrm>
          </p:grpSpPr>
          <p:sp>
            <p:nvSpPr>
              <p:cNvPr id="103" name="Round Same Side Corner Rectangle 21">
                <a:extLst>
                  <a:ext uri="{FF2B5EF4-FFF2-40B4-BE49-F238E27FC236}">
                    <a16:creationId xmlns:a16="http://schemas.microsoft.com/office/drawing/2014/main" id="{A7F67655-C877-F19B-F098-1E05BEFE20C9}"/>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4" name="Oval 103">
                <a:extLst>
                  <a:ext uri="{FF2B5EF4-FFF2-40B4-BE49-F238E27FC236}">
                    <a16:creationId xmlns:a16="http://schemas.microsoft.com/office/drawing/2014/main" id="{A7E691DD-4F88-0489-4D53-4433B7991E9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5" name="Group 104">
              <a:extLst>
                <a:ext uri="{FF2B5EF4-FFF2-40B4-BE49-F238E27FC236}">
                  <a16:creationId xmlns:a16="http://schemas.microsoft.com/office/drawing/2014/main" id="{A7F36404-BA93-4D3C-B3D1-8C5519C76D24}"/>
                </a:ext>
              </a:extLst>
            </p:cNvPr>
            <p:cNvGrpSpPr/>
            <p:nvPr/>
          </p:nvGrpSpPr>
          <p:grpSpPr>
            <a:xfrm>
              <a:off x="7319772" y="1919674"/>
              <a:ext cx="539522" cy="762056"/>
              <a:chOff x="4354757" y="1735599"/>
              <a:chExt cx="1086456" cy="1534582"/>
            </a:xfrm>
            <a:solidFill>
              <a:schemeClr val="accent4">
                <a:lumMod val="75000"/>
              </a:schemeClr>
            </a:solidFill>
          </p:grpSpPr>
          <p:grpSp>
            <p:nvGrpSpPr>
              <p:cNvPr id="106" name="Group 105">
                <a:extLst>
                  <a:ext uri="{FF2B5EF4-FFF2-40B4-BE49-F238E27FC236}">
                    <a16:creationId xmlns:a16="http://schemas.microsoft.com/office/drawing/2014/main" id="{6FCF5B2D-07AF-906C-B5EA-29FDEFA9A12D}"/>
                  </a:ext>
                </a:extLst>
              </p:cNvPr>
              <p:cNvGrpSpPr/>
              <p:nvPr/>
            </p:nvGrpSpPr>
            <p:grpSpPr>
              <a:xfrm>
                <a:off x="5067549" y="2064960"/>
                <a:ext cx="373664" cy="1205221"/>
                <a:chOff x="4064585" y="1992909"/>
                <a:chExt cx="350098" cy="1129211"/>
              </a:xfrm>
              <a:grpFill/>
            </p:grpSpPr>
            <p:sp>
              <p:nvSpPr>
                <p:cNvPr id="112" name="Round Same Side Corner Rectangle 21">
                  <a:extLst>
                    <a:ext uri="{FF2B5EF4-FFF2-40B4-BE49-F238E27FC236}">
                      <a16:creationId xmlns:a16="http://schemas.microsoft.com/office/drawing/2014/main" id="{18F4AECD-4662-FCD9-5E9D-F4448525AD46}"/>
                    </a:ext>
                  </a:extLst>
                </p:cNvPr>
                <p:cNvSpPr/>
                <p:nvPr/>
              </p:nvSpPr>
              <p:spPr>
                <a:xfrm>
                  <a:off x="4064585" y="2377949"/>
                  <a:ext cx="350098" cy="74417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3" name="Oval 112">
                  <a:extLst>
                    <a:ext uri="{FF2B5EF4-FFF2-40B4-BE49-F238E27FC236}">
                      <a16:creationId xmlns:a16="http://schemas.microsoft.com/office/drawing/2014/main" id="{D7B05B23-E670-0ED4-46D1-608F80BECD38}"/>
                    </a:ext>
                  </a:extLst>
                </p:cNvPr>
                <p:cNvSpPr/>
                <p:nvPr/>
              </p:nvSpPr>
              <p:spPr>
                <a:xfrm>
                  <a:off x="4083380" y="1992909"/>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7" name="Group 106">
                <a:extLst>
                  <a:ext uri="{FF2B5EF4-FFF2-40B4-BE49-F238E27FC236}">
                    <a16:creationId xmlns:a16="http://schemas.microsoft.com/office/drawing/2014/main" id="{8F11D424-CF5B-E95F-B406-7B40111BB1B2}"/>
                  </a:ext>
                </a:extLst>
              </p:cNvPr>
              <p:cNvGrpSpPr/>
              <p:nvPr/>
            </p:nvGrpSpPr>
            <p:grpSpPr>
              <a:xfrm>
                <a:off x="4354757" y="1735599"/>
                <a:ext cx="535513" cy="1205221"/>
                <a:chOff x="3000654" y="1516217"/>
                <a:chExt cx="245039" cy="551483"/>
              </a:xfrm>
              <a:grpFill/>
            </p:grpSpPr>
            <p:grpSp>
              <p:nvGrpSpPr>
                <p:cNvPr id="108" name="Group 107">
                  <a:extLst>
                    <a:ext uri="{FF2B5EF4-FFF2-40B4-BE49-F238E27FC236}">
                      <a16:creationId xmlns:a16="http://schemas.microsoft.com/office/drawing/2014/main" id="{CE5B5EC0-1CEF-17F8-3A50-21A9FBD92B15}"/>
                    </a:ext>
                  </a:extLst>
                </p:cNvPr>
                <p:cNvGrpSpPr/>
                <p:nvPr/>
              </p:nvGrpSpPr>
              <p:grpSpPr>
                <a:xfrm>
                  <a:off x="3036509" y="1516217"/>
                  <a:ext cx="172158" cy="551483"/>
                  <a:chOff x="4043172" y="1684320"/>
                  <a:chExt cx="352508" cy="1129211"/>
                </a:xfrm>
                <a:grpFill/>
              </p:grpSpPr>
              <p:sp>
                <p:nvSpPr>
                  <p:cNvPr id="110" name="Round Same Side Corner Rectangle 21">
                    <a:extLst>
                      <a:ext uri="{FF2B5EF4-FFF2-40B4-BE49-F238E27FC236}">
                        <a16:creationId xmlns:a16="http://schemas.microsoft.com/office/drawing/2014/main" id="{CBAFDA5C-CD9A-5935-5275-F91BB2FA731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1" name="Oval 110">
                    <a:extLst>
                      <a:ext uri="{FF2B5EF4-FFF2-40B4-BE49-F238E27FC236}">
                        <a16:creationId xmlns:a16="http://schemas.microsoft.com/office/drawing/2014/main" id="{419D754B-5925-DE86-5AA1-405FC988B4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9" name="Flowchart: Manual Operation 108">
                  <a:extLst>
                    <a:ext uri="{FF2B5EF4-FFF2-40B4-BE49-F238E27FC236}">
                      <a16:creationId xmlns:a16="http://schemas.microsoft.com/office/drawing/2014/main" id="{19F24D40-4FAB-F19F-C673-6A61CFF94F0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14" name="Group 113">
              <a:extLst>
                <a:ext uri="{FF2B5EF4-FFF2-40B4-BE49-F238E27FC236}">
                  <a16:creationId xmlns:a16="http://schemas.microsoft.com/office/drawing/2014/main" id="{4AD55F96-2EC8-95BF-EB58-A815E1C92C21}"/>
                </a:ext>
              </a:extLst>
            </p:cNvPr>
            <p:cNvGrpSpPr/>
            <p:nvPr/>
          </p:nvGrpSpPr>
          <p:grpSpPr>
            <a:xfrm>
              <a:off x="6940270" y="2336943"/>
              <a:ext cx="186176" cy="529931"/>
              <a:chOff x="9678219" y="2378942"/>
              <a:chExt cx="376358" cy="1071265"/>
            </a:xfrm>
          </p:grpSpPr>
          <p:sp>
            <p:nvSpPr>
              <p:cNvPr id="115" name="Round Same Side Corner Rectangle 21">
                <a:extLst>
                  <a:ext uri="{FF2B5EF4-FFF2-40B4-BE49-F238E27FC236}">
                    <a16:creationId xmlns:a16="http://schemas.microsoft.com/office/drawing/2014/main" id="{82E95898-7F0E-BA82-6B8E-2A86830D04D8}"/>
                  </a:ext>
                </a:extLst>
              </p:cNvPr>
              <p:cNvSpPr/>
              <p:nvPr/>
            </p:nvSpPr>
            <p:spPr>
              <a:xfrm>
                <a:off x="9680978" y="2819938"/>
                <a:ext cx="372129" cy="6302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6" name="Oval 115">
                <a:extLst>
                  <a:ext uri="{FF2B5EF4-FFF2-40B4-BE49-F238E27FC236}">
                    <a16:creationId xmlns:a16="http://schemas.microsoft.com/office/drawing/2014/main" id="{3C4E54AC-EBD1-05DA-C01D-6B79381234A2}"/>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0479458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r>
              <a:rPr lang="en-GB" dirty="0"/>
              <a:t>Removal from care as last resort</a:t>
            </a:r>
            <a:endParaRPr lang="en-BE"/>
          </a:p>
        </p:txBody>
      </p:sp>
      <p:grpSp>
        <p:nvGrpSpPr>
          <p:cNvPr id="3" name="Group 2">
            <a:extLst>
              <a:ext uri="{FF2B5EF4-FFF2-40B4-BE49-F238E27FC236}">
                <a16:creationId xmlns:a16="http://schemas.microsoft.com/office/drawing/2014/main" id="{AD18D58F-5354-BA6C-54A8-424B46EB190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2E62BB5-766C-0488-701A-E8E64BA062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1A2BEE8B-FD93-2946-14EE-E5EC9BBA5545}"/>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963E3BC-1362-B804-DEF9-5B188DE99E5D}"/>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83</a:t>
                </a:r>
              </a:p>
            </p:txBody>
          </p:sp>
          <p:sp>
            <p:nvSpPr>
              <p:cNvPr id="18" name="Rectangle 17">
                <a:extLst>
                  <a:ext uri="{FF2B5EF4-FFF2-40B4-BE49-F238E27FC236}">
                    <a16:creationId xmlns:a16="http://schemas.microsoft.com/office/drawing/2014/main" id="{F50B8E11-0060-89E9-42C3-E8F09BFEF157}"/>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D9A870BB-1700-4423-DF52-A1CC27D63252}"/>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8E4D726C-8207-E8DF-D49A-8A6C511CEA68}"/>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CDC08E96-E6C1-858D-20CA-E9631A316A9F}"/>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cxnSp>
        <p:nvCxnSpPr>
          <p:cNvPr id="5" name="Straight Arrow Connector 4">
            <a:extLst>
              <a:ext uri="{FF2B5EF4-FFF2-40B4-BE49-F238E27FC236}">
                <a16:creationId xmlns:a16="http://schemas.microsoft.com/office/drawing/2014/main" id="{AF27396B-73C3-7B0A-66B6-2264B01B58F7}"/>
              </a:ext>
            </a:extLst>
          </p:cNvPr>
          <p:cNvCxnSpPr/>
          <p:nvPr/>
        </p:nvCxnSpPr>
        <p:spPr>
          <a:xfrm>
            <a:off x="4031468" y="3010538"/>
            <a:ext cx="5168900" cy="0"/>
          </a:xfrm>
          <a:prstGeom prst="straightConnector1">
            <a:avLst/>
          </a:prstGeom>
          <a:ln w="152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217279B2-9F4D-800C-0A44-B49BAA870B4D}"/>
              </a:ext>
            </a:extLst>
          </p:cNvPr>
          <p:cNvSpPr/>
          <p:nvPr/>
        </p:nvSpPr>
        <p:spPr>
          <a:xfrm>
            <a:off x="4018768" y="1820692"/>
            <a:ext cx="3810000" cy="444500"/>
          </a:xfrm>
          <a:custGeom>
            <a:avLst/>
            <a:gdLst>
              <a:gd name="connsiteX0" fmla="*/ 0 w 3810000"/>
              <a:gd name="connsiteY0" fmla="*/ 444500 h 444500"/>
              <a:gd name="connsiteX1" fmla="*/ 2336800 w 3810000"/>
              <a:gd name="connsiteY1" fmla="*/ 444500 h 444500"/>
              <a:gd name="connsiteX2" fmla="*/ 3810000 w 3810000"/>
              <a:gd name="connsiteY2" fmla="*/ 0 h 444500"/>
            </a:gdLst>
            <a:ahLst/>
            <a:cxnLst>
              <a:cxn ang="0">
                <a:pos x="connsiteX0" y="connsiteY0"/>
              </a:cxn>
              <a:cxn ang="0">
                <a:pos x="connsiteX1" y="connsiteY1"/>
              </a:cxn>
              <a:cxn ang="0">
                <a:pos x="connsiteX2" y="connsiteY2"/>
              </a:cxn>
            </a:cxnLst>
            <a:rect l="l" t="t" r="r" b="b"/>
            <a:pathLst>
              <a:path w="3810000" h="444500">
                <a:moveTo>
                  <a:pt x="0" y="444500"/>
                </a:moveTo>
                <a:lnTo>
                  <a:pt x="2336800" y="444500"/>
                </a:lnTo>
                <a:lnTo>
                  <a:pt x="3810000" y="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Shape 6">
            <a:extLst>
              <a:ext uri="{FF2B5EF4-FFF2-40B4-BE49-F238E27FC236}">
                <a16:creationId xmlns:a16="http://schemas.microsoft.com/office/drawing/2014/main" id="{10F96FB0-8471-6D53-6A17-56585A1047CF}"/>
              </a:ext>
            </a:extLst>
          </p:cNvPr>
          <p:cNvSpPr/>
          <p:nvPr/>
        </p:nvSpPr>
        <p:spPr>
          <a:xfrm>
            <a:off x="4031468" y="3670564"/>
            <a:ext cx="5537200" cy="584200"/>
          </a:xfrm>
          <a:custGeom>
            <a:avLst/>
            <a:gdLst>
              <a:gd name="connsiteX0" fmla="*/ 0 w 5537200"/>
              <a:gd name="connsiteY0" fmla="*/ 304800 h 584200"/>
              <a:gd name="connsiteX1" fmla="*/ 1485900 w 5537200"/>
              <a:gd name="connsiteY1" fmla="*/ 0 h 584200"/>
              <a:gd name="connsiteX2" fmla="*/ 2755900 w 5537200"/>
              <a:gd name="connsiteY2" fmla="*/ 482600 h 584200"/>
              <a:gd name="connsiteX3" fmla="*/ 5537200 w 5537200"/>
              <a:gd name="connsiteY3" fmla="*/ 584200 h 584200"/>
            </a:gdLst>
            <a:ahLst/>
            <a:cxnLst>
              <a:cxn ang="0">
                <a:pos x="connsiteX0" y="connsiteY0"/>
              </a:cxn>
              <a:cxn ang="0">
                <a:pos x="connsiteX1" y="connsiteY1"/>
              </a:cxn>
              <a:cxn ang="0">
                <a:pos x="connsiteX2" y="connsiteY2"/>
              </a:cxn>
              <a:cxn ang="0">
                <a:pos x="connsiteX3" y="connsiteY3"/>
              </a:cxn>
            </a:cxnLst>
            <a:rect l="l" t="t" r="r" b="b"/>
            <a:pathLst>
              <a:path w="5537200" h="584200">
                <a:moveTo>
                  <a:pt x="0" y="304800"/>
                </a:moveTo>
                <a:lnTo>
                  <a:pt x="1485900" y="0"/>
                </a:lnTo>
                <a:lnTo>
                  <a:pt x="2755900" y="482600"/>
                </a:lnTo>
                <a:lnTo>
                  <a:pt x="5537200" y="58420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C0943766-0714-418B-2C3F-C85CDACFA2A0}"/>
              </a:ext>
            </a:extLst>
          </p:cNvPr>
          <p:cNvSpPr/>
          <p:nvPr/>
        </p:nvSpPr>
        <p:spPr>
          <a:xfrm>
            <a:off x="4018768" y="4642536"/>
            <a:ext cx="2209800" cy="838200"/>
          </a:xfrm>
          <a:custGeom>
            <a:avLst/>
            <a:gdLst>
              <a:gd name="connsiteX0" fmla="*/ 0 w 2209800"/>
              <a:gd name="connsiteY0" fmla="*/ 0 h 838200"/>
              <a:gd name="connsiteX1" fmla="*/ 1473200 w 2209800"/>
              <a:gd name="connsiteY1" fmla="*/ 215900 h 838200"/>
              <a:gd name="connsiteX2" fmla="*/ 2209800 w 2209800"/>
              <a:gd name="connsiteY2" fmla="*/ 838200 h 838200"/>
            </a:gdLst>
            <a:ahLst/>
            <a:cxnLst>
              <a:cxn ang="0">
                <a:pos x="connsiteX0" y="connsiteY0"/>
              </a:cxn>
              <a:cxn ang="0">
                <a:pos x="connsiteX1" y="connsiteY1"/>
              </a:cxn>
              <a:cxn ang="0">
                <a:pos x="connsiteX2" y="connsiteY2"/>
              </a:cxn>
            </a:cxnLst>
            <a:rect l="l" t="t" r="r" b="b"/>
            <a:pathLst>
              <a:path w="2209800" h="838200">
                <a:moveTo>
                  <a:pt x="0" y="0"/>
                </a:moveTo>
                <a:lnTo>
                  <a:pt x="1473200" y="215900"/>
                </a:lnTo>
                <a:lnTo>
                  <a:pt x="2209800" y="838200"/>
                </a:lnTo>
              </a:path>
            </a:pathLst>
          </a:custGeom>
          <a:noFill/>
          <a:ln w="152400">
            <a:solidFill>
              <a:schemeClr val="accent4">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0722C10-29F8-BA65-188F-0099B9A9E948}"/>
              </a:ext>
            </a:extLst>
          </p:cNvPr>
          <p:cNvSpPr txBox="1"/>
          <p:nvPr/>
        </p:nvSpPr>
        <p:spPr>
          <a:xfrm>
            <a:off x="6514318" y="5397071"/>
            <a:ext cx="3479800" cy="400110"/>
          </a:xfrm>
          <a:prstGeom prst="rect">
            <a:avLst/>
          </a:prstGeom>
          <a:noFill/>
        </p:spPr>
        <p:txBody>
          <a:bodyPr wrap="square" rtlCol="0">
            <a:spAutoFit/>
          </a:bodyPr>
          <a:lstStyle/>
          <a:p>
            <a:r>
              <a:rPr lang="en-GB" sz="2000" dirty="0">
                <a:solidFill>
                  <a:schemeClr val="accent4">
                    <a:lumMod val="75000"/>
                  </a:schemeClr>
                </a:solidFill>
                <a:latin typeface="Arial" panose="020B0604020202020204" pitchFamily="34" charset="0"/>
                <a:cs typeface="Arial" panose="020B0604020202020204" pitchFamily="34" charset="0"/>
              </a:rPr>
              <a:t>Removal from care</a:t>
            </a:r>
            <a:endParaRPr lang="en-BE" sz="2000" dirty="0">
              <a:solidFill>
                <a:schemeClr val="accent4">
                  <a:lumMod val="75000"/>
                </a:schemeClr>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8C946C0-3DD6-9A6F-56B3-5F0B98EA37AB}"/>
              </a:ext>
            </a:extLst>
          </p:cNvPr>
          <p:cNvSpPr txBox="1"/>
          <p:nvPr/>
        </p:nvSpPr>
        <p:spPr>
          <a:xfrm>
            <a:off x="2173686" y="2009873"/>
            <a:ext cx="16764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a:t>
            </a:r>
            <a:r>
              <a:rPr lang="en-GB" sz="2000" baseline="30000" dirty="0">
                <a:latin typeface="Arial" panose="020B0604020202020204" pitchFamily="34" charset="0"/>
                <a:cs typeface="Arial" panose="020B0604020202020204" pitchFamily="34" charset="0"/>
              </a:rPr>
              <a:t>st</a:t>
            </a:r>
            <a:r>
              <a:rPr lang="en-GB" sz="2000" dirty="0">
                <a:latin typeface="Arial" panose="020B0604020202020204" pitchFamily="34" charset="0"/>
                <a:cs typeface="Arial" panose="020B0604020202020204" pitchFamily="34" charset="0"/>
              </a:rPr>
              <a:t> option</a:t>
            </a:r>
            <a:endParaRPr lang="en-BE" sz="20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627AD230-EB96-3549-2615-C775A3438759}"/>
              </a:ext>
            </a:extLst>
          </p:cNvPr>
          <p:cNvSpPr txBox="1"/>
          <p:nvPr/>
        </p:nvSpPr>
        <p:spPr>
          <a:xfrm>
            <a:off x="2173686" y="2810483"/>
            <a:ext cx="16764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a:t>
            </a:r>
            <a:r>
              <a:rPr lang="en-GB" sz="2000" baseline="30000" dirty="0">
                <a:latin typeface="Arial" panose="020B0604020202020204" pitchFamily="34" charset="0"/>
                <a:cs typeface="Arial" panose="020B0604020202020204" pitchFamily="34" charset="0"/>
              </a:rPr>
              <a:t>nd</a:t>
            </a:r>
            <a:r>
              <a:rPr lang="en-GB" sz="2000" dirty="0">
                <a:latin typeface="Arial" panose="020B0604020202020204" pitchFamily="34" charset="0"/>
                <a:cs typeface="Arial" panose="020B0604020202020204" pitchFamily="34" charset="0"/>
              </a:rPr>
              <a:t> option</a:t>
            </a:r>
            <a:endParaRPr lang="en-BE" sz="20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C9C6A2DC-090B-6A4B-4779-75D2C180662D}"/>
              </a:ext>
            </a:extLst>
          </p:cNvPr>
          <p:cNvSpPr txBox="1"/>
          <p:nvPr/>
        </p:nvSpPr>
        <p:spPr>
          <a:xfrm>
            <a:off x="2173686" y="3611093"/>
            <a:ext cx="16764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3</a:t>
            </a:r>
            <a:r>
              <a:rPr lang="en-GB" sz="2000" baseline="30000" dirty="0">
                <a:latin typeface="Arial" panose="020B0604020202020204" pitchFamily="34" charset="0"/>
                <a:cs typeface="Arial" panose="020B0604020202020204" pitchFamily="34" charset="0"/>
              </a:rPr>
              <a:t>rd</a:t>
            </a:r>
            <a:r>
              <a:rPr lang="en-GB" sz="2000" dirty="0">
                <a:latin typeface="Arial" panose="020B0604020202020204" pitchFamily="34" charset="0"/>
                <a:cs typeface="Arial" panose="020B0604020202020204" pitchFamily="34" charset="0"/>
              </a:rPr>
              <a:t> option</a:t>
            </a:r>
            <a:endParaRPr lang="en-BE" sz="20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AC4885A3-2755-9825-6228-47F02D6BAABA}"/>
              </a:ext>
            </a:extLst>
          </p:cNvPr>
          <p:cNvSpPr txBox="1"/>
          <p:nvPr/>
        </p:nvSpPr>
        <p:spPr>
          <a:xfrm>
            <a:off x="2173686" y="4411704"/>
            <a:ext cx="1676400" cy="400110"/>
          </a:xfrm>
          <a:prstGeom prst="rect">
            <a:avLst/>
          </a:prstGeom>
          <a:noFill/>
        </p:spPr>
        <p:txBody>
          <a:bodyPr wrap="square" rtlCol="0">
            <a:spAutoFit/>
          </a:bodyPr>
          <a:lstStyle/>
          <a:p>
            <a:r>
              <a:rPr lang="en-GB" sz="2000" dirty="0">
                <a:solidFill>
                  <a:schemeClr val="accent4">
                    <a:lumMod val="75000"/>
                  </a:schemeClr>
                </a:solidFill>
                <a:latin typeface="Arial" panose="020B0604020202020204" pitchFamily="34" charset="0"/>
                <a:cs typeface="Arial" panose="020B0604020202020204" pitchFamily="34" charset="0"/>
              </a:rPr>
              <a:t>Last option</a:t>
            </a:r>
            <a:endParaRPr lang="en-BE" sz="2000" dirty="0">
              <a:solidFill>
                <a:schemeClr val="accent4">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69392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1ADA253-4BEC-BF42-D3F4-75F50722288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9369012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469900" y="120516"/>
            <a:ext cx="11252200" cy="868968"/>
          </a:xfrm>
        </p:spPr>
        <p:txBody>
          <a:bodyPr>
            <a:normAutofit fontScale="90000"/>
          </a:bodyPr>
          <a:lstStyle/>
          <a:p>
            <a:r>
              <a:rPr lang="en-GB" dirty="0"/>
              <a:t>Increasing the child's safety in an existing care arrangement</a:t>
            </a:r>
            <a:endParaRPr lang="en-BE" dirty="0"/>
          </a:p>
        </p:txBody>
      </p:sp>
      <p:sp>
        <p:nvSpPr>
          <p:cNvPr id="8" name="TextBox 7">
            <a:extLst>
              <a:ext uri="{FF2B5EF4-FFF2-40B4-BE49-F238E27FC236}">
                <a16:creationId xmlns:a16="http://schemas.microsoft.com/office/drawing/2014/main" id="{D72FB39A-61AE-6340-57B5-700E0065E381}"/>
              </a:ext>
            </a:extLst>
          </p:cNvPr>
          <p:cNvSpPr txBox="1"/>
          <p:nvPr/>
        </p:nvSpPr>
        <p:spPr>
          <a:xfrm>
            <a:off x="834284" y="3282828"/>
            <a:ext cx="4722454" cy="2554545"/>
          </a:xfrm>
          <a:prstGeom prst="rect">
            <a:avLst/>
          </a:prstGeom>
          <a:noFill/>
        </p:spPr>
        <p:txBody>
          <a:bodyPr wrap="square" lIns="91440" tIns="45720" rIns="91440" bIns="45720" anchor="t">
            <a:spAutoFit/>
          </a:bodyPr>
          <a:lstStyle/>
          <a:p>
            <a:r>
              <a:rPr lang="en-GB" sz="1600" b="1" dirty="0">
                <a:latin typeface="Arial" panose="020B0604020202020204" pitchFamily="34" charset="0"/>
                <a:cs typeface="Arial" panose="020B0604020202020204" pitchFamily="34" charset="0"/>
              </a:rPr>
              <a:t>SUPPORT THE PARENT(S) OR CAREGIVER(S)</a:t>
            </a:r>
          </a:p>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a:cs typeface="Arial"/>
              </a:rPr>
              <a:t>Identify what is causing the potential harm to the child and what makes them feel unsafe within the care arrangement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Work together with the parent(s) and/or caregiver(s) to reduce the risk and increase safety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Apply a family strengthening approach, using techniques to reduce harsh punishment, etc.</a:t>
            </a:r>
            <a:endParaRPr lang="en-BE" sz="1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61961EF-8D53-A41E-015D-1FDB1A1326A5}"/>
              </a:ext>
            </a:extLst>
          </p:cNvPr>
          <p:cNvSpPr txBox="1"/>
          <p:nvPr/>
        </p:nvSpPr>
        <p:spPr>
          <a:xfrm>
            <a:off x="6096000" y="3282828"/>
            <a:ext cx="5473328" cy="2554545"/>
          </a:xfrm>
          <a:prstGeom prst="rect">
            <a:avLst/>
          </a:prstGeom>
          <a:noFill/>
        </p:spPr>
        <p:txBody>
          <a:bodyPr wrap="square" lIns="91440" tIns="45720" rIns="91440" bIns="45720" anchor="t">
            <a:spAutoFit/>
          </a:bodyPr>
          <a:lstStyle/>
          <a:p>
            <a:r>
              <a:rPr lang="en-GB" sz="1600" b="1" dirty="0">
                <a:latin typeface="Arial" panose="020B0604020202020204" pitchFamily="34" charset="0"/>
                <a:cs typeface="Arial" panose="020B0604020202020204" pitchFamily="34" charset="0"/>
              </a:rPr>
              <a:t>REGULARLY MONITOR THE CARE ARRANGEMENT</a:t>
            </a:r>
          </a:p>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Regularly visit the child to monitor their safety and wellbeing</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Agree with the child, and the parent or caregiver if appropriate, how they contact a trusted adult when they feel unsafe</a:t>
            </a:r>
          </a:p>
          <a:p>
            <a:pPr marL="285750" indent="-285750">
              <a:buFont typeface="Arial" panose="020B0604020202020204" pitchFamily="34" charset="0"/>
              <a:buChar char="•"/>
            </a:pPr>
            <a:r>
              <a:rPr lang="en-GB" sz="1600" dirty="0">
                <a:latin typeface="Arial"/>
                <a:cs typeface="Arial"/>
              </a:rPr>
              <a:t>Try to identify someone that is trusted who lives nearby that can check-in on the child and report back to the caseworker (extended family, community member, etc.)</a:t>
            </a:r>
            <a:endParaRPr lang="en-BE" sz="1600"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28C32184-06DB-FB90-BA55-34B642521B07}"/>
              </a:ext>
            </a:extLst>
          </p:cNvPr>
          <p:cNvGrpSpPr/>
          <p:nvPr/>
        </p:nvGrpSpPr>
        <p:grpSpPr>
          <a:xfrm>
            <a:off x="3188762" y="1873742"/>
            <a:ext cx="812515" cy="918480"/>
            <a:chOff x="4354757" y="1735599"/>
            <a:chExt cx="1066174" cy="1205221"/>
          </a:xfrm>
          <a:solidFill>
            <a:schemeClr val="accent4">
              <a:lumMod val="75000"/>
            </a:schemeClr>
          </a:solidFill>
        </p:grpSpPr>
        <p:grpSp>
          <p:nvGrpSpPr>
            <p:cNvPr id="11" name="Group 10">
              <a:extLst>
                <a:ext uri="{FF2B5EF4-FFF2-40B4-BE49-F238E27FC236}">
                  <a16:creationId xmlns:a16="http://schemas.microsoft.com/office/drawing/2014/main" id="{E928B999-0202-4091-3507-21B37D3DA9BD}"/>
                </a:ext>
              </a:extLst>
            </p:cNvPr>
            <p:cNvGrpSpPr/>
            <p:nvPr/>
          </p:nvGrpSpPr>
          <p:grpSpPr>
            <a:xfrm>
              <a:off x="5047267" y="1735599"/>
              <a:ext cx="373664" cy="1205221"/>
              <a:chOff x="4045582" y="1684320"/>
              <a:chExt cx="350098" cy="1129211"/>
            </a:xfrm>
            <a:grpFill/>
          </p:grpSpPr>
          <p:sp>
            <p:nvSpPr>
              <p:cNvPr id="17" name="Round Same Side Corner Rectangle 21">
                <a:extLst>
                  <a:ext uri="{FF2B5EF4-FFF2-40B4-BE49-F238E27FC236}">
                    <a16:creationId xmlns:a16="http://schemas.microsoft.com/office/drawing/2014/main" id="{E4FD4AA0-52AE-9951-0383-DFB78E18D4C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31CAFA36-01C9-CE03-74C4-2AC735C1E61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2" name="Group 11">
              <a:extLst>
                <a:ext uri="{FF2B5EF4-FFF2-40B4-BE49-F238E27FC236}">
                  <a16:creationId xmlns:a16="http://schemas.microsoft.com/office/drawing/2014/main" id="{3CE2B5D3-0D71-EAE8-C6AF-1FE39E13C1DB}"/>
                </a:ext>
              </a:extLst>
            </p:cNvPr>
            <p:cNvGrpSpPr/>
            <p:nvPr/>
          </p:nvGrpSpPr>
          <p:grpSpPr>
            <a:xfrm>
              <a:off x="4354757" y="1735599"/>
              <a:ext cx="535513" cy="1205221"/>
              <a:chOff x="3000654" y="1516217"/>
              <a:chExt cx="245039" cy="551483"/>
            </a:xfrm>
            <a:grpFill/>
          </p:grpSpPr>
          <p:grpSp>
            <p:nvGrpSpPr>
              <p:cNvPr id="13" name="Group 12">
                <a:extLst>
                  <a:ext uri="{FF2B5EF4-FFF2-40B4-BE49-F238E27FC236}">
                    <a16:creationId xmlns:a16="http://schemas.microsoft.com/office/drawing/2014/main" id="{D8EB8C11-D9A2-4116-759F-E4BB4CADE0A5}"/>
                  </a:ext>
                </a:extLst>
              </p:cNvPr>
              <p:cNvGrpSpPr/>
              <p:nvPr/>
            </p:nvGrpSpPr>
            <p:grpSpPr>
              <a:xfrm>
                <a:off x="3036509" y="1516217"/>
                <a:ext cx="172158" cy="551483"/>
                <a:chOff x="4043172" y="1684320"/>
                <a:chExt cx="352508" cy="1129211"/>
              </a:xfrm>
              <a:grpFill/>
            </p:grpSpPr>
            <p:sp>
              <p:nvSpPr>
                <p:cNvPr id="15" name="Round Same Side Corner Rectangle 21">
                  <a:extLst>
                    <a:ext uri="{FF2B5EF4-FFF2-40B4-BE49-F238E27FC236}">
                      <a16:creationId xmlns:a16="http://schemas.microsoft.com/office/drawing/2014/main" id="{CDD4118E-19AF-1CCD-C609-823F08C245F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29926900-2B9B-AD02-A9F3-1D19148A827E}"/>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4" name="Flowchart: Manual Operation 13">
                <a:extLst>
                  <a:ext uri="{FF2B5EF4-FFF2-40B4-BE49-F238E27FC236}">
                    <a16:creationId xmlns:a16="http://schemas.microsoft.com/office/drawing/2014/main" id="{D54FDC91-E229-5C3F-D5F0-F25E6BC0D97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0" name="Group 19">
            <a:extLst>
              <a:ext uri="{FF2B5EF4-FFF2-40B4-BE49-F238E27FC236}">
                <a16:creationId xmlns:a16="http://schemas.microsoft.com/office/drawing/2014/main" id="{8DA05457-1EFC-43B1-792D-05FD7591892E}"/>
              </a:ext>
            </a:extLst>
          </p:cNvPr>
          <p:cNvGrpSpPr/>
          <p:nvPr/>
        </p:nvGrpSpPr>
        <p:grpSpPr>
          <a:xfrm rot="5400000">
            <a:off x="1558802" y="1557680"/>
            <a:ext cx="745343" cy="1699103"/>
            <a:chOff x="8619006" y="1366612"/>
            <a:chExt cx="416505" cy="949476"/>
          </a:xfrm>
          <a:solidFill>
            <a:schemeClr val="accent4">
              <a:lumMod val="75000"/>
            </a:schemeClr>
          </a:solidFill>
        </p:grpSpPr>
        <p:sp>
          <p:nvSpPr>
            <p:cNvPr id="22" name="Rectangle: Rounded Corners 21">
              <a:extLst>
                <a:ext uri="{FF2B5EF4-FFF2-40B4-BE49-F238E27FC236}">
                  <a16:creationId xmlns:a16="http://schemas.microsoft.com/office/drawing/2014/main" id="{166A001B-5371-6D76-A7EC-3929DC738DDA}"/>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4B033508-7732-82EA-F869-F73478EC213E}"/>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1D5F3BF1-24C5-58C1-6382-7CE494298019}"/>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Flowchart: Manual Input 24">
              <a:extLst>
                <a:ext uri="{FF2B5EF4-FFF2-40B4-BE49-F238E27FC236}">
                  <a16:creationId xmlns:a16="http://schemas.microsoft.com/office/drawing/2014/main" id="{9D0AA75F-4036-4E1A-0020-73230C8D5DEA}"/>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25">
              <a:extLst>
                <a:ext uri="{FF2B5EF4-FFF2-40B4-BE49-F238E27FC236}">
                  <a16:creationId xmlns:a16="http://schemas.microsoft.com/office/drawing/2014/main" id="{EA56753A-0030-1283-27BE-3B355C758C9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8" name="Group 37">
            <a:extLst>
              <a:ext uri="{FF2B5EF4-FFF2-40B4-BE49-F238E27FC236}">
                <a16:creationId xmlns:a16="http://schemas.microsoft.com/office/drawing/2014/main" id="{C52BA7E7-6558-7007-C332-4D3A9672CF93}"/>
              </a:ext>
            </a:extLst>
          </p:cNvPr>
          <p:cNvGrpSpPr/>
          <p:nvPr/>
        </p:nvGrpSpPr>
        <p:grpSpPr>
          <a:xfrm flipH="1">
            <a:off x="6565403" y="1674862"/>
            <a:ext cx="674965" cy="1161894"/>
            <a:chOff x="5102983" y="1330093"/>
            <a:chExt cx="611190" cy="1090296"/>
          </a:xfrm>
          <a:solidFill>
            <a:schemeClr val="accent4">
              <a:lumMod val="75000"/>
            </a:schemeClr>
          </a:solidFill>
        </p:grpSpPr>
        <p:grpSp>
          <p:nvGrpSpPr>
            <p:cNvPr id="39" name="Group 38">
              <a:extLst>
                <a:ext uri="{FF2B5EF4-FFF2-40B4-BE49-F238E27FC236}">
                  <a16:creationId xmlns:a16="http://schemas.microsoft.com/office/drawing/2014/main" id="{8C252D36-EFAD-F870-4612-94BDF339ED85}"/>
                </a:ext>
              </a:extLst>
            </p:cNvPr>
            <p:cNvGrpSpPr/>
            <p:nvPr/>
          </p:nvGrpSpPr>
          <p:grpSpPr>
            <a:xfrm>
              <a:off x="5157952" y="1808115"/>
              <a:ext cx="241654" cy="277569"/>
              <a:chOff x="2968390" y="1782471"/>
              <a:chExt cx="241654" cy="277569"/>
            </a:xfrm>
            <a:grpFill/>
          </p:grpSpPr>
          <p:sp>
            <p:nvSpPr>
              <p:cNvPr id="47" name="Round Same Side Corner Rectangle 25">
                <a:extLst>
                  <a:ext uri="{FF2B5EF4-FFF2-40B4-BE49-F238E27FC236}">
                    <a16:creationId xmlns:a16="http://schemas.microsoft.com/office/drawing/2014/main" id="{E6E7B980-F070-056C-E2E8-CB70B67781E5}"/>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Round Same Side Corner Rectangle 26">
                <a:extLst>
                  <a:ext uri="{FF2B5EF4-FFF2-40B4-BE49-F238E27FC236}">
                    <a16:creationId xmlns:a16="http://schemas.microsoft.com/office/drawing/2014/main" id="{0A6AA7C6-7058-7B79-238E-6819AFB36FF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0" name="Rectangle 39">
              <a:extLst>
                <a:ext uri="{FF2B5EF4-FFF2-40B4-BE49-F238E27FC236}">
                  <a16:creationId xmlns:a16="http://schemas.microsoft.com/office/drawing/2014/main" id="{9FC597B9-58DC-B15A-4F18-B2175AF17B0F}"/>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Round Same Side Corner Rectangle 26">
              <a:extLst>
                <a:ext uri="{FF2B5EF4-FFF2-40B4-BE49-F238E27FC236}">
                  <a16:creationId xmlns:a16="http://schemas.microsoft.com/office/drawing/2014/main" id="{C2F42B68-3663-3668-CEF1-04708781B44E}"/>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42" name="Straight Arrow Connector 41">
              <a:extLst>
                <a:ext uri="{FF2B5EF4-FFF2-40B4-BE49-F238E27FC236}">
                  <a16:creationId xmlns:a16="http://schemas.microsoft.com/office/drawing/2014/main" id="{4B305671-A7FC-C169-5EC2-6731B8399201}"/>
                </a:ext>
              </a:extLst>
            </p:cNvPr>
            <p:cNvCxnSpPr>
              <a:cxnSpLocks/>
            </p:cNvCxnSpPr>
            <p:nvPr/>
          </p:nvCxnSpPr>
          <p:spPr>
            <a:xfrm flipH="1">
              <a:off x="5175388" y="1694718"/>
              <a:ext cx="74812" cy="109302"/>
            </a:xfrm>
            <a:prstGeom prst="straightConnector1">
              <a:avLst/>
            </a:prstGeom>
            <a:grpFill/>
            <a:ln w="28575">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B5647192-115C-2A27-9C9B-ECEC8A91508D}"/>
                </a:ext>
              </a:extLst>
            </p:cNvPr>
            <p:cNvGrpSpPr/>
            <p:nvPr/>
          </p:nvGrpSpPr>
          <p:grpSpPr>
            <a:xfrm>
              <a:off x="5274909" y="1330093"/>
              <a:ext cx="439264" cy="1090296"/>
              <a:chOff x="4152776" y="1302447"/>
              <a:chExt cx="365595" cy="907443"/>
            </a:xfrm>
            <a:grpFill/>
          </p:grpSpPr>
          <p:sp>
            <p:nvSpPr>
              <p:cNvPr id="44" name="Flowchart: Manual Operation 43">
                <a:extLst>
                  <a:ext uri="{FF2B5EF4-FFF2-40B4-BE49-F238E27FC236}">
                    <a16:creationId xmlns:a16="http://schemas.microsoft.com/office/drawing/2014/main" id="{A5171E3A-44F9-3E06-4AE7-016A0312215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Round Same Side Corner Rectangle 23">
                <a:extLst>
                  <a:ext uri="{FF2B5EF4-FFF2-40B4-BE49-F238E27FC236}">
                    <a16:creationId xmlns:a16="http://schemas.microsoft.com/office/drawing/2014/main" id="{149497E1-4FD9-1D35-964F-A54625CB7435}"/>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D53EFBCD-01A1-2415-7904-D4C81BAB41E3}"/>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1" name="Group 50">
            <a:extLst>
              <a:ext uri="{FF2B5EF4-FFF2-40B4-BE49-F238E27FC236}">
                <a16:creationId xmlns:a16="http://schemas.microsoft.com/office/drawing/2014/main" id="{9A14BE0E-BF89-2494-F14B-E525AD20D2DA}"/>
              </a:ext>
            </a:extLst>
          </p:cNvPr>
          <p:cNvGrpSpPr/>
          <p:nvPr/>
        </p:nvGrpSpPr>
        <p:grpSpPr>
          <a:xfrm>
            <a:off x="7545669" y="1595330"/>
            <a:ext cx="1392811" cy="1278409"/>
            <a:chOff x="7810349" y="1701366"/>
            <a:chExt cx="500332" cy="459236"/>
          </a:xfrm>
          <a:solidFill>
            <a:schemeClr val="accent4">
              <a:lumMod val="75000"/>
            </a:schemeClr>
          </a:solidFill>
        </p:grpSpPr>
        <p:sp>
          <p:nvSpPr>
            <p:cNvPr id="49" name="Trapezoid 48">
              <a:extLst>
                <a:ext uri="{FF2B5EF4-FFF2-40B4-BE49-F238E27FC236}">
                  <a16:creationId xmlns:a16="http://schemas.microsoft.com/office/drawing/2014/main" id="{794429FB-A95C-0EBA-FA0D-074E034A266B}"/>
                </a:ext>
              </a:extLst>
            </p:cNvPr>
            <p:cNvSpPr/>
            <p:nvPr/>
          </p:nvSpPr>
          <p:spPr>
            <a:xfrm>
              <a:off x="7810349" y="1701366"/>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6E006322-4223-EC01-9409-6B66FCA2CA0F}"/>
                </a:ext>
              </a:extLst>
            </p:cNvPr>
            <p:cNvSpPr/>
            <p:nvPr/>
          </p:nvSpPr>
          <p:spPr>
            <a:xfrm>
              <a:off x="7853686" y="1902347"/>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484485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311150" y="120516"/>
            <a:ext cx="11569700" cy="868968"/>
          </a:xfrm>
        </p:spPr>
        <p:txBody>
          <a:bodyPr>
            <a:normAutofit fontScale="90000"/>
          </a:bodyPr>
          <a:lstStyle/>
          <a:p>
            <a:r>
              <a:rPr lang="en-GB" dirty="0"/>
              <a:t>Increasing the child's safety within an existing care arrangement</a:t>
            </a:r>
            <a:endParaRPr lang="en-BE" dirty="0"/>
          </a:p>
        </p:txBody>
      </p:sp>
      <p:sp>
        <p:nvSpPr>
          <p:cNvPr id="3" name="TextBox 2">
            <a:extLst>
              <a:ext uri="{FF2B5EF4-FFF2-40B4-BE49-F238E27FC236}">
                <a16:creationId xmlns:a16="http://schemas.microsoft.com/office/drawing/2014/main" id="{488644DE-8F35-4876-905F-72C72A5405B9}"/>
              </a:ext>
            </a:extLst>
          </p:cNvPr>
          <p:cNvSpPr txBox="1"/>
          <p:nvPr/>
        </p:nvSpPr>
        <p:spPr>
          <a:xfrm>
            <a:off x="1320800" y="3532690"/>
            <a:ext cx="4319117" cy="1323439"/>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CREATE A SAFETY PLAN</a:t>
            </a:r>
            <a:endParaRPr lang="en-BE" sz="1600" b="1"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Create a safety plan together with the child (and with the parent and/or caregiver if appropriate)</a:t>
            </a:r>
            <a:endParaRPr lang="en-US" sz="16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F4BC6AD-6F2E-02AF-F2E9-24095776FE0F}"/>
              </a:ext>
            </a:extLst>
          </p:cNvPr>
          <p:cNvSpPr txBox="1"/>
          <p:nvPr/>
        </p:nvSpPr>
        <p:spPr>
          <a:xfrm>
            <a:off x="6349680" y="3532690"/>
            <a:ext cx="4644571" cy="1815882"/>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PREVENT ACCESS TO THE CHILD</a:t>
            </a:r>
            <a:endParaRPr lang="en-BE" sz="1600" b="1"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If appropriate and safe, liaise with local authorities to prevent the perpetrator from accessing the child (file a complaint against the perpetrator to formally prohibit the person coming in contact with the child, etc.)</a:t>
            </a:r>
            <a:endParaRPr lang="en-BE" sz="1600" dirty="0">
              <a:latin typeface="Arial" panose="020B0604020202020204" pitchFamily="34" charset="0"/>
              <a:cs typeface="Arial" panose="020B0604020202020204" pitchFamily="34" charset="0"/>
            </a:endParaRPr>
          </a:p>
        </p:txBody>
      </p:sp>
      <p:pic>
        <p:nvPicPr>
          <p:cNvPr id="10" name="Graphic 9" descr="Stop with solid fill">
            <a:extLst>
              <a:ext uri="{FF2B5EF4-FFF2-40B4-BE49-F238E27FC236}">
                <a16:creationId xmlns:a16="http://schemas.microsoft.com/office/drawing/2014/main" id="{4CBE6A91-E619-E4F7-21CA-BCD39AAC9D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8146" y="1750643"/>
            <a:ext cx="1572710" cy="1572710"/>
          </a:xfrm>
          <a:prstGeom prst="rect">
            <a:avLst/>
          </a:prstGeom>
        </p:spPr>
      </p:pic>
      <p:grpSp>
        <p:nvGrpSpPr>
          <p:cNvPr id="11" name="Group 10">
            <a:extLst>
              <a:ext uri="{FF2B5EF4-FFF2-40B4-BE49-F238E27FC236}">
                <a16:creationId xmlns:a16="http://schemas.microsoft.com/office/drawing/2014/main" id="{CA037A7C-809D-E6BA-7F07-D04D3DAC4A55}"/>
              </a:ext>
            </a:extLst>
          </p:cNvPr>
          <p:cNvGrpSpPr/>
          <p:nvPr/>
        </p:nvGrpSpPr>
        <p:grpSpPr>
          <a:xfrm>
            <a:off x="1505315" y="1967938"/>
            <a:ext cx="1940702" cy="1138119"/>
            <a:chOff x="1148814" y="2839157"/>
            <a:chExt cx="4770763" cy="1930400"/>
          </a:xfrm>
        </p:grpSpPr>
        <p:sp>
          <p:nvSpPr>
            <p:cNvPr id="12" name="Arrow: Chevron 11">
              <a:extLst>
                <a:ext uri="{FF2B5EF4-FFF2-40B4-BE49-F238E27FC236}">
                  <a16:creationId xmlns:a16="http://schemas.microsoft.com/office/drawing/2014/main" id="{4C7F0DFF-B0AB-EF21-EB12-1C6E23ABF2E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Arrow: Chevron 12">
              <a:extLst>
                <a:ext uri="{FF2B5EF4-FFF2-40B4-BE49-F238E27FC236}">
                  <a16:creationId xmlns:a16="http://schemas.microsoft.com/office/drawing/2014/main" id="{DBD775FE-5979-F311-262D-D2EE77BFDD7F}"/>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pic>
        <p:nvPicPr>
          <p:cNvPr id="14" name="Graphic 13" descr="Marker with solid fill">
            <a:extLst>
              <a:ext uri="{FF2B5EF4-FFF2-40B4-BE49-F238E27FC236}">
                <a16:creationId xmlns:a16="http://schemas.microsoft.com/office/drawing/2014/main" id="{17E91181-78AC-7231-D50D-6DB8C46370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02130" y="1601313"/>
            <a:ext cx="1319547" cy="1319547"/>
          </a:xfrm>
          <a:prstGeom prst="rect">
            <a:avLst/>
          </a:prstGeom>
        </p:spPr>
      </p:pic>
    </p:spTree>
    <p:extLst>
      <p:ext uri="{BB962C8B-B14F-4D97-AF65-F5344CB8AC3E}">
        <p14:creationId xmlns:p14="http://schemas.microsoft.com/office/powerpoint/2010/main" val="19750404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636E60F-787F-CE66-CC6E-C3E9F5495EB7}"/>
              </a:ext>
            </a:extLst>
          </p:cNvPr>
          <p:cNvSpPr/>
          <p:nvPr/>
        </p:nvSpPr>
        <p:spPr>
          <a:xfrm>
            <a:off x="1473567" y="1777555"/>
            <a:ext cx="5466080" cy="382311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400" dirty="0">
                <a:solidFill>
                  <a:schemeClr val="tx1"/>
                </a:solidFill>
                <a:latin typeface="Arial" panose="020B0604020202020204" pitchFamily="34" charset="0"/>
                <a:cs typeface="Arial" panose="020B0604020202020204" pitchFamily="34" charset="0"/>
              </a:rPr>
              <a:t>Caseworkers should inform their </a:t>
            </a:r>
            <a:r>
              <a:rPr lang="en-GB" sz="2400" b="1" dirty="0">
                <a:solidFill>
                  <a:schemeClr val="tx1"/>
                </a:solidFill>
                <a:latin typeface="Arial" panose="020B0604020202020204" pitchFamily="34" charset="0"/>
                <a:cs typeface="Arial" panose="020B0604020202020204" pitchFamily="34" charset="0"/>
              </a:rPr>
              <a:t>supervisor</a:t>
            </a:r>
            <a:r>
              <a:rPr lang="en-GB" sz="2400" dirty="0">
                <a:solidFill>
                  <a:schemeClr val="tx1"/>
                </a:solidFill>
                <a:latin typeface="Arial" panose="020B0604020202020204" pitchFamily="34" charset="0"/>
                <a:cs typeface="Arial" panose="020B0604020202020204" pitchFamily="34" charset="0"/>
              </a:rPr>
              <a:t> of the risks and discuss options to keep the child safe</a:t>
            </a:r>
            <a:endParaRPr lang="en-BE" sz="2400" b="1" dirty="0">
              <a:solidFill>
                <a:schemeClr val="tx1"/>
              </a:solidFill>
              <a:latin typeface="Arial" panose="020B0604020202020204" pitchFamily="34" charset="0"/>
              <a:cs typeface="Arial" panose="020B0604020202020204" pitchFamily="34" charset="0"/>
            </a:endParaRPr>
          </a:p>
          <a:p>
            <a:pPr marL="342900" indent="-342900">
              <a:buFont typeface="Arial"/>
              <a:buChar char="•"/>
            </a:pPr>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A </a:t>
            </a:r>
            <a:r>
              <a:rPr lang="en-GB" sz="2400" b="1" dirty="0">
                <a:solidFill>
                  <a:schemeClr val="tx1"/>
                </a:solidFill>
                <a:latin typeface="Arial" panose="020B0604020202020204" pitchFamily="34" charset="0"/>
                <a:cs typeface="Arial" panose="020B0604020202020204" pitchFamily="34" charset="0"/>
              </a:rPr>
              <a:t>case conference </a:t>
            </a:r>
            <a:r>
              <a:rPr lang="en-GB" sz="2400" dirty="0">
                <a:solidFill>
                  <a:schemeClr val="tx1"/>
                </a:solidFill>
                <a:latin typeface="Arial" panose="020B0604020202020204" pitchFamily="34" charset="0"/>
                <a:cs typeface="Arial" panose="020B0604020202020204" pitchFamily="34" charset="0"/>
              </a:rPr>
              <a:t>should be organized to discuss options to increase safety that are in the best interest of the child</a:t>
            </a:r>
            <a:endParaRPr lang="en-BE" sz="2400" b="1" dirty="0">
              <a:solidFill>
                <a:schemeClr val="tx1"/>
              </a:solidFill>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6090CFF9-D8D7-ED1F-9C68-F4EAE65ECB93}"/>
              </a:ext>
            </a:extLst>
          </p:cNvPr>
          <p:cNvSpPr>
            <a:spLocks noGrp="1"/>
          </p:cNvSpPr>
          <p:nvPr>
            <p:ph type="title"/>
          </p:nvPr>
        </p:nvSpPr>
        <p:spPr>
          <a:xfrm>
            <a:off x="311150" y="120516"/>
            <a:ext cx="11569700" cy="868968"/>
          </a:xfrm>
        </p:spPr>
        <p:txBody>
          <a:bodyPr>
            <a:normAutofit/>
          </a:bodyPr>
          <a:lstStyle/>
          <a:p>
            <a:r>
              <a:rPr lang="en-GB" dirty="0"/>
              <a:t>Best practice</a:t>
            </a:r>
            <a:endParaRPr lang="en-BE" dirty="0"/>
          </a:p>
        </p:txBody>
      </p:sp>
      <p:grpSp>
        <p:nvGrpSpPr>
          <p:cNvPr id="5" name="Group 4">
            <a:extLst>
              <a:ext uri="{FF2B5EF4-FFF2-40B4-BE49-F238E27FC236}">
                <a16:creationId xmlns:a16="http://schemas.microsoft.com/office/drawing/2014/main" id="{F7FC5827-48CC-BB6E-E4FF-224F105C5F5B}"/>
              </a:ext>
            </a:extLst>
          </p:cNvPr>
          <p:cNvGrpSpPr/>
          <p:nvPr/>
        </p:nvGrpSpPr>
        <p:grpSpPr>
          <a:xfrm>
            <a:off x="7558018" y="2199215"/>
            <a:ext cx="2786179" cy="2967944"/>
            <a:chOff x="7892902" y="1235921"/>
            <a:chExt cx="1061882" cy="1131157"/>
          </a:xfrm>
          <a:solidFill>
            <a:schemeClr val="accent4">
              <a:lumMod val="75000"/>
            </a:schemeClr>
          </a:solidFill>
        </p:grpSpPr>
        <p:sp>
          <p:nvSpPr>
            <p:cNvPr id="6" name="Arrow: Down 5">
              <a:extLst>
                <a:ext uri="{FF2B5EF4-FFF2-40B4-BE49-F238E27FC236}">
                  <a16:creationId xmlns:a16="http://schemas.microsoft.com/office/drawing/2014/main" id="{658880E9-2D9E-4C46-4C6D-F12557833B18}"/>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Arrow: Bent 6">
              <a:extLst>
                <a:ext uri="{FF2B5EF4-FFF2-40B4-BE49-F238E27FC236}">
                  <a16:creationId xmlns:a16="http://schemas.microsoft.com/office/drawing/2014/main" id="{8A0FF680-1826-DAF6-3B2C-917DA96BD7C4}"/>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Arrow: Bent 7">
              <a:extLst>
                <a:ext uri="{FF2B5EF4-FFF2-40B4-BE49-F238E27FC236}">
                  <a16:creationId xmlns:a16="http://schemas.microsoft.com/office/drawing/2014/main" id="{BCF5924F-5ACD-10FB-2D9B-16E1816BB75B}"/>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9" name="Plus Sign 8">
              <a:extLst>
                <a:ext uri="{FF2B5EF4-FFF2-40B4-BE49-F238E27FC236}">
                  <a16:creationId xmlns:a16="http://schemas.microsoft.com/office/drawing/2014/main" id="{4AD8931D-FDFF-9242-A279-E4991F2F245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Circle: Hollow 9">
              <a:extLst>
                <a:ext uri="{FF2B5EF4-FFF2-40B4-BE49-F238E27FC236}">
                  <a16:creationId xmlns:a16="http://schemas.microsoft.com/office/drawing/2014/main" id="{A31D0BEF-882A-F5C9-F1C1-CE2A77C1B2A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14051460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444630"/>
            <a:ext cx="2138115" cy="1754326"/>
          </a:xfrm>
          <a:prstGeom prst="rect">
            <a:avLst/>
          </a:prstGeom>
          <a:noFill/>
        </p:spPr>
        <p:txBody>
          <a:bodyPr wrap="square" lIns="91440" tIns="45720" rIns="91440" bIns="45720" anchor="t">
            <a:spAutoFit/>
          </a:bodyPr>
          <a:lstStyle/>
          <a:p>
            <a:pPr algn="ctr"/>
            <a:r>
              <a:rPr lang="en-US" dirty="0">
                <a:latin typeface="Arial" panose="020B0604020202020204" pitchFamily="34" charset="0"/>
                <a:cs typeface="Arial" panose="020B0604020202020204" pitchFamily="34" charset="0"/>
              </a:rPr>
              <a:t>Removing children from their care arrangement should only be done if in the best interest of the child</a:t>
            </a:r>
            <a:endParaRPr lang="en-CA"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3549613" y="3429000"/>
            <a:ext cx="2138116" cy="1477328"/>
          </a:xfrm>
          <a:prstGeom prst="rect">
            <a:avLst/>
          </a:prstGeom>
          <a:noFill/>
        </p:spPr>
        <p:txBody>
          <a:bodyPr wrap="square" lIns="91440" tIns="45720" rIns="91440" bIns="45720" anchor="t">
            <a:spAutoFit/>
          </a:bodyPr>
          <a:lstStyle/>
          <a:p>
            <a:pPr algn="ctr"/>
            <a:r>
              <a:rPr lang="en-US" dirty="0">
                <a:effectLst/>
                <a:latin typeface="Arial" panose="020B0604020202020204" pitchFamily="34" charset="0"/>
                <a:ea typeface="Helvetica Neue" panose="020B0604020202020204"/>
                <a:cs typeface="Arial" panose="020B0604020202020204" pitchFamily="34" charset="0"/>
              </a:rPr>
              <a:t>Alternatives to increase safety within</a:t>
            </a:r>
            <a:r>
              <a:rPr lang="en-US" dirty="0">
                <a:latin typeface="Arial" panose="020B0604020202020204" pitchFamily="34" charset="0"/>
                <a:ea typeface="Helvetica Neue" panose="020B0604020202020204"/>
                <a:cs typeface="Arial" panose="020B0604020202020204" pitchFamily="34" charset="0"/>
              </a:rPr>
              <a:t> the</a:t>
            </a:r>
            <a:r>
              <a:rPr lang="en-US" dirty="0">
                <a:effectLst/>
                <a:latin typeface="Arial" panose="020B0604020202020204" pitchFamily="34" charset="0"/>
                <a:ea typeface="Helvetica Neue" panose="020B0604020202020204"/>
                <a:cs typeface="Arial" panose="020B0604020202020204" pitchFamily="34" charset="0"/>
              </a:rPr>
              <a:t> existing care arrangement </a:t>
            </a:r>
            <a:r>
              <a:rPr lang="en-US" dirty="0">
                <a:latin typeface="Arial" panose="020B0604020202020204" pitchFamily="34" charset="0"/>
                <a:ea typeface="Helvetica Neue" panose="020B0604020202020204"/>
                <a:cs typeface="Arial" panose="020B0604020202020204" pitchFamily="34" charset="0"/>
              </a:rPr>
              <a:t>should </a:t>
            </a:r>
            <a:r>
              <a:rPr lang="en-US" dirty="0">
                <a:effectLst/>
                <a:latin typeface="Arial" panose="020B0604020202020204" pitchFamily="34" charset="0"/>
                <a:ea typeface="Helvetica Neue" panose="020B0604020202020204"/>
                <a:cs typeface="Arial" panose="020B0604020202020204" pitchFamily="34" charset="0"/>
              </a:rPr>
              <a:t>be explored</a:t>
            </a:r>
            <a:endParaRPr lang="en-CA"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5992064" y="3429000"/>
            <a:ext cx="2676043" cy="2031325"/>
          </a:xfrm>
          <a:prstGeom prst="rect">
            <a:avLst/>
          </a:prstGeom>
          <a:noFill/>
        </p:spPr>
        <p:txBody>
          <a:bodyPr wrap="square" lIns="91440" tIns="45720" rIns="91440" bIns="45720" anchor="t">
            <a:spAutoFit/>
          </a:bodyPr>
          <a:lstStyle/>
          <a:p>
            <a:pPr algn="ctr"/>
            <a:r>
              <a:rPr lang="en-US" dirty="0">
                <a:latin typeface="Arial"/>
                <a:cs typeface="Arial"/>
              </a:rPr>
              <a:t>Removal from care needs to be done in compliance with  national laws and in coordination with the authorities (where safe and appropriate)</a:t>
            </a:r>
            <a:endParaRPr lang="en-CA" dirty="0">
              <a:latin typeface="Arial"/>
              <a:cs typeface="Arial"/>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381477"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092891" y="200260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621734"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5FC83FC-6673-A85A-9FC9-278BF190FF57}"/>
              </a:ext>
            </a:extLst>
          </p:cNvPr>
          <p:cNvSpPr txBox="1"/>
          <p:nvPr/>
        </p:nvSpPr>
        <p:spPr>
          <a:xfrm>
            <a:off x="8995985" y="3444630"/>
            <a:ext cx="2303058" cy="2031325"/>
          </a:xfrm>
          <a:prstGeom prst="rect">
            <a:avLst/>
          </a:prstGeom>
          <a:noFill/>
        </p:spPr>
        <p:txBody>
          <a:bodyPr wrap="square" lIns="91440" tIns="45720" rIns="91440" bIns="45720" anchor="t">
            <a:spAutoFit/>
          </a:bodyPr>
          <a:lstStyle/>
          <a:p>
            <a:pPr algn="ctr"/>
            <a:r>
              <a:rPr lang="en-US" dirty="0">
                <a:latin typeface="Arial"/>
                <a:cs typeface="Arial"/>
              </a:rPr>
              <a:t>Family-based alternative care within a child’s community is the best option for their well-being and healthy development</a:t>
            </a:r>
            <a:endParaRPr lang="en-CA" dirty="0">
              <a:latin typeface="Arial"/>
              <a:cs typeface="Arial"/>
            </a:endParaRPr>
          </a:p>
        </p:txBody>
      </p:sp>
      <p:sp>
        <p:nvSpPr>
          <p:cNvPr id="3" name="5-Point Star 5">
            <a:extLst>
              <a:ext uri="{FF2B5EF4-FFF2-40B4-BE49-F238E27FC236}">
                <a16:creationId xmlns:a16="http://schemas.microsoft.com/office/drawing/2014/main" id="{483FCA34-8C7E-7681-6CA2-C1ED80B098D7}"/>
              </a:ext>
            </a:extLst>
          </p:cNvPr>
          <p:cNvSpPr/>
          <p:nvPr/>
        </p:nvSpPr>
        <p:spPr>
          <a:xfrm>
            <a:off x="6804305"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2219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859"/>
        <p:cNvGrpSpPr/>
        <p:nvPr/>
      </p:nvGrpSpPr>
      <p:grpSpPr>
        <a:xfrm>
          <a:off x="0" y="0"/>
          <a:ext cx="0" cy="0"/>
          <a:chOff x="0" y="0"/>
          <a:chExt cx="0" cy="0"/>
        </a:xfrm>
      </p:grpSpPr>
      <p:sp>
        <p:nvSpPr>
          <p:cNvPr id="2" name="Title 72">
            <a:extLst>
              <a:ext uri="{FF2B5EF4-FFF2-40B4-BE49-F238E27FC236}">
                <a16:creationId xmlns:a16="http://schemas.microsoft.com/office/drawing/2014/main" id="{714B2B0B-E960-6C3F-D2C8-CED234BC07C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7</a:t>
            </a:r>
          </a:p>
          <a:p>
            <a:br>
              <a:rPr lang="en-CA" b="1" dirty="0">
                <a:solidFill>
                  <a:schemeClr val="bg1"/>
                </a:solidFill>
                <a:latin typeface="Garamond"/>
              </a:rPr>
            </a:br>
            <a:r>
              <a:rPr lang="en-US" sz="5400" b="1" dirty="0">
                <a:solidFill>
                  <a:schemeClr val="bg1"/>
                </a:solidFill>
                <a:latin typeface="Garamond"/>
              </a:rPr>
              <a:t>Module closing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4" name="Title 72">
            <a:extLst>
              <a:ext uri="{FF2B5EF4-FFF2-40B4-BE49-F238E27FC236}">
                <a16:creationId xmlns:a16="http://schemas.microsoft.com/office/drawing/2014/main" id="{0803392E-6923-0C51-2114-541AD97236A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2683561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00B426-6FB9-55BE-036D-6C8C57EAC372}"/>
              </a:ext>
            </a:extLst>
          </p:cNvPr>
          <p:cNvSpPr>
            <a:spLocks noGrp="1"/>
          </p:cNvSpPr>
          <p:nvPr>
            <p:ph type="title"/>
          </p:nvPr>
        </p:nvSpPr>
        <p:spPr/>
        <p:txBody>
          <a:bodyPr/>
          <a:lstStyle/>
          <a:p>
            <a:r>
              <a:rPr lang="en-GB" dirty="0"/>
              <a:t>Immediate support checklist</a:t>
            </a:r>
            <a:endParaRPr lang="en-BE"/>
          </a:p>
        </p:txBody>
      </p:sp>
      <p:grpSp>
        <p:nvGrpSpPr>
          <p:cNvPr id="16" name="Group 15">
            <a:extLst>
              <a:ext uri="{FF2B5EF4-FFF2-40B4-BE49-F238E27FC236}">
                <a16:creationId xmlns:a16="http://schemas.microsoft.com/office/drawing/2014/main" id="{D558150F-336A-E81E-03BA-7247A74309AF}"/>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3DEE2932-E77D-DD92-2888-3491A3AA890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9D07C473-6041-40C8-6D3F-C7F8772B914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0EEF3DDD-A94A-4E5F-EBCE-0F316B9E58A6}"/>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84</a:t>
                </a:r>
              </a:p>
            </p:txBody>
          </p:sp>
          <p:sp>
            <p:nvSpPr>
              <p:cNvPr id="20" name="Rectangle 19">
                <a:extLst>
                  <a:ext uri="{FF2B5EF4-FFF2-40B4-BE49-F238E27FC236}">
                    <a16:creationId xmlns:a16="http://schemas.microsoft.com/office/drawing/2014/main" id="{6CE5FA41-E450-7A84-0FB9-E9C7FF57F66F}"/>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 name="Rectangle: Single Corner Snipped 3">
            <a:extLst>
              <a:ext uri="{FF2B5EF4-FFF2-40B4-BE49-F238E27FC236}">
                <a16:creationId xmlns:a16="http://schemas.microsoft.com/office/drawing/2014/main" id="{614173D1-2ED2-AA17-8814-15B0C79C85B4}"/>
              </a:ext>
            </a:extLst>
          </p:cNvPr>
          <p:cNvSpPr/>
          <p:nvPr/>
        </p:nvSpPr>
        <p:spPr>
          <a:xfrm>
            <a:off x="4952637" y="2218543"/>
            <a:ext cx="2835968" cy="3137229"/>
          </a:xfrm>
          <a:prstGeom prst="snip1Rect">
            <a:avLst>
              <a:gd name="adj" fmla="val 23266"/>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5" name="Group 24">
            <a:extLst>
              <a:ext uri="{FF2B5EF4-FFF2-40B4-BE49-F238E27FC236}">
                <a16:creationId xmlns:a16="http://schemas.microsoft.com/office/drawing/2014/main" id="{9EBD2CBB-F2AE-BD98-8E46-D1CE6DDDE58B}"/>
              </a:ext>
            </a:extLst>
          </p:cNvPr>
          <p:cNvGrpSpPr/>
          <p:nvPr/>
        </p:nvGrpSpPr>
        <p:grpSpPr>
          <a:xfrm>
            <a:off x="5420751" y="2952813"/>
            <a:ext cx="1879209" cy="1701884"/>
            <a:chOff x="5298831" y="2790092"/>
            <a:chExt cx="2042056" cy="1849365"/>
          </a:xfrm>
        </p:grpSpPr>
        <p:sp>
          <p:nvSpPr>
            <p:cNvPr id="7" name="Rectangle 6">
              <a:extLst>
                <a:ext uri="{FF2B5EF4-FFF2-40B4-BE49-F238E27FC236}">
                  <a16:creationId xmlns:a16="http://schemas.microsoft.com/office/drawing/2014/main" id="{61B0E880-E078-2E87-F12E-93F4D3965803}"/>
                </a:ext>
              </a:extLst>
            </p:cNvPr>
            <p:cNvSpPr/>
            <p:nvPr/>
          </p:nvSpPr>
          <p:spPr>
            <a:xfrm>
              <a:off x="5298831"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19827DE2-5EC5-74DE-1F4C-A9A8A0430900}"/>
                </a:ext>
              </a:extLst>
            </p:cNvPr>
            <p:cNvSpPr/>
            <p:nvPr/>
          </p:nvSpPr>
          <p:spPr>
            <a:xfrm>
              <a:off x="5298831"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4E7A709-D8FB-DCDA-DE54-BF2059B4CA7C}"/>
                </a:ext>
              </a:extLst>
            </p:cNvPr>
            <p:cNvSpPr/>
            <p:nvPr/>
          </p:nvSpPr>
          <p:spPr>
            <a:xfrm>
              <a:off x="6543718"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DD34F1C-71F9-5866-3059-D1391F1FD9C0}"/>
                </a:ext>
              </a:extLst>
            </p:cNvPr>
            <p:cNvSpPr/>
            <p:nvPr/>
          </p:nvSpPr>
          <p:spPr>
            <a:xfrm>
              <a:off x="6543718"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8C44E516-A99D-6C9B-6D27-BF6E9E57CEBD}"/>
                </a:ext>
              </a:extLst>
            </p:cNvPr>
            <p:cNvCxnSpPr>
              <a:cxnSpLocks/>
              <a:stCxn id="7" idx="3"/>
              <a:endCxn id="9" idx="1"/>
            </p:cNvCxnSpPr>
            <p:nvPr/>
          </p:nvCxnSpPr>
          <p:spPr>
            <a:xfrm>
              <a:off x="6096000" y="3109546"/>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26B9980-BCE1-F93C-60EE-4BB86A6E69F6}"/>
                </a:ext>
              </a:extLst>
            </p:cNvPr>
            <p:cNvCxnSpPr>
              <a:cxnSpLocks/>
              <a:stCxn id="8" idx="3"/>
              <a:endCxn id="10" idx="1"/>
            </p:cNvCxnSpPr>
            <p:nvPr/>
          </p:nvCxnSpPr>
          <p:spPr>
            <a:xfrm>
              <a:off x="6096000" y="4320003"/>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A025DCB-D40C-56D9-4F55-AD5CD8ECC238}"/>
                </a:ext>
              </a:extLst>
            </p:cNvPr>
            <p:cNvCxnSpPr>
              <a:cxnSpLocks/>
              <a:stCxn id="7" idx="2"/>
              <a:endCxn id="8" idx="0"/>
            </p:cNvCxnSpPr>
            <p:nvPr/>
          </p:nvCxnSpPr>
          <p:spPr>
            <a:xfrm>
              <a:off x="5697416" y="3429000"/>
              <a:ext cx="0" cy="571549"/>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7510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5</a:t>
            </a:r>
          </a:p>
        </p:txBody>
      </p:sp>
      <p:sp>
        <p:nvSpPr>
          <p:cNvPr id="3" name="Speech Bubble: Rectangle with Corners Rounded 2">
            <a:extLst>
              <a:ext uri="{FF2B5EF4-FFF2-40B4-BE49-F238E27FC236}">
                <a16:creationId xmlns:a16="http://schemas.microsoft.com/office/drawing/2014/main" id="{ED8C010B-2B06-C408-8894-E379E6A1A3E7}"/>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665E827C-09B4-B0CC-8DFF-F425FC1038E4}"/>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1" name="Speech Bubble: Rectangle with Corners Rounded 10">
            <a:extLst>
              <a:ext uri="{FF2B5EF4-FFF2-40B4-BE49-F238E27FC236}">
                <a16:creationId xmlns:a16="http://schemas.microsoft.com/office/drawing/2014/main" id="{09A00E0B-C920-72AF-DE0E-2E3C98BF674C}"/>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12" name="Group 11">
            <a:extLst>
              <a:ext uri="{FF2B5EF4-FFF2-40B4-BE49-F238E27FC236}">
                <a16:creationId xmlns:a16="http://schemas.microsoft.com/office/drawing/2014/main" id="{F5CDA638-6FB5-8E17-B7E0-FAF1C724A52F}"/>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138F9D5F-5B07-32A0-BAC4-D54742DF892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 name="Group 13">
              <a:extLst>
                <a:ext uri="{FF2B5EF4-FFF2-40B4-BE49-F238E27FC236}">
                  <a16:creationId xmlns:a16="http://schemas.microsoft.com/office/drawing/2014/main" id="{0103EE5D-51C1-25AE-17ED-3B6EECB14FEF}"/>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388E98A4-A3BD-BBE0-310E-38E99EFB4982}"/>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85</a:t>
                </a:r>
              </a:p>
            </p:txBody>
          </p:sp>
          <p:sp>
            <p:nvSpPr>
              <p:cNvPr id="19" name="Rectangle 18">
                <a:extLst>
                  <a:ext uri="{FF2B5EF4-FFF2-40B4-BE49-F238E27FC236}">
                    <a16:creationId xmlns:a16="http://schemas.microsoft.com/office/drawing/2014/main" id="{36FCC2D6-2545-CFC2-9361-8C0677C176D2}"/>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45B75C72-E9D3-7872-BF04-4E97AD156E78}"/>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D7BA4EA-F76A-EDE1-D164-5500C259B841}"/>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457ECF5B-6A2B-F268-19AC-ADD7E1FE00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217360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t>Self-care</a:t>
            </a:r>
            <a:endParaRPr dirty="0"/>
          </a:p>
        </p:txBody>
      </p:sp>
      <p:sp>
        <p:nvSpPr>
          <p:cNvPr id="733" name="Google Shape;733;p31"/>
          <p:cNvSpPr txBox="1"/>
          <p:nvPr/>
        </p:nvSpPr>
        <p:spPr>
          <a:xfrm>
            <a:off x="1759065" y="3251932"/>
            <a:ext cx="2072639" cy="117912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Reflection on today’s module </a:t>
            </a:r>
            <a:endParaRPr sz="2200" b="1" dirty="0">
              <a:solidFill>
                <a:schemeClr val="lt1"/>
              </a:solidFill>
              <a:latin typeface="Calibri"/>
              <a:ea typeface="Calibri"/>
              <a:cs typeface="Calibri"/>
              <a:sym typeface="Calibri"/>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Closing</a:t>
            </a:r>
            <a:endParaRPr dirty="0"/>
          </a:p>
        </p:txBody>
      </p:sp>
      <p:sp>
        <p:nvSpPr>
          <p:cNvPr id="5" name="Heart 4">
            <a:extLst>
              <a:ext uri="{FF2B5EF4-FFF2-40B4-BE49-F238E27FC236}">
                <a16:creationId xmlns:a16="http://schemas.microsoft.com/office/drawing/2014/main" id="{3AD0E0F2-AB27-F1FF-CEDD-B7E2EA852AC4}"/>
              </a:ext>
            </a:extLst>
          </p:cNvPr>
          <p:cNvSpPr/>
          <p:nvPr/>
        </p:nvSpPr>
        <p:spPr>
          <a:xfrm>
            <a:off x="4674820" y="2453495"/>
            <a:ext cx="2842360" cy="2539419"/>
          </a:xfrm>
          <a:prstGeom prst="hear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Block Arc 5">
            <a:extLst>
              <a:ext uri="{FF2B5EF4-FFF2-40B4-BE49-F238E27FC236}">
                <a16:creationId xmlns:a16="http://schemas.microsoft.com/office/drawing/2014/main" id="{D59F24A0-9957-BE28-AFF6-80FB4E936855}"/>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a:ea typeface="Arial"/>
                <a:cs typeface="Arial"/>
                <a:sym typeface="Arial"/>
              </a:rPr>
              <a:t>What to expect from this module</a:t>
            </a:r>
            <a:endParaRPr dirty="0"/>
          </a:p>
        </p:txBody>
      </p:sp>
      <p:grpSp>
        <p:nvGrpSpPr>
          <p:cNvPr id="356" name="Google Shape;356;p7"/>
          <p:cNvGrpSpPr/>
          <p:nvPr/>
        </p:nvGrpSpPr>
        <p:grpSpPr>
          <a:xfrm>
            <a:off x="8904821" y="2194398"/>
            <a:ext cx="1196375" cy="868968"/>
            <a:chOff x="6878053" y="1156317"/>
            <a:chExt cx="1431178" cy="1039513"/>
          </a:xfrm>
          <a:solidFill>
            <a:schemeClr val="accent4">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2003253" y="2194398"/>
            <a:ext cx="1196375" cy="868968"/>
            <a:chOff x="6878053" y="1156317"/>
            <a:chExt cx="1431178" cy="1039513"/>
          </a:xfrm>
          <a:solidFill>
            <a:schemeClr val="accent4">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8" name="Google Shape;368;p7"/>
          <p:cNvGrpSpPr/>
          <p:nvPr/>
        </p:nvGrpSpPr>
        <p:grpSpPr>
          <a:xfrm>
            <a:off x="5457118" y="2194398"/>
            <a:ext cx="1196375" cy="868968"/>
            <a:chOff x="6878053" y="1156317"/>
            <a:chExt cx="1431178" cy="1039513"/>
          </a:xfrm>
          <a:solidFill>
            <a:schemeClr val="accent4">
              <a:lumMod val="75000"/>
            </a:schemeClr>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 name="Google Shape;348;p7">
            <a:extLst>
              <a:ext uri="{FF2B5EF4-FFF2-40B4-BE49-F238E27FC236}">
                <a16:creationId xmlns:a16="http://schemas.microsoft.com/office/drawing/2014/main" id="{E1A270C8-88E5-A21D-58DB-0367CEEE87F8}"/>
              </a:ext>
            </a:extLst>
          </p:cNvPr>
          <p:cNvSpPr txBox="1"/>
          <p:nvPr/>
        </p:nvSpPr>
        <p:spPr>
          <a:xfrm>
            <a:off x="4906045" y="3597190"/>
            <a:ext cx="2332955" cy="1938952"/>
          </a:xfrm>
          <a:prstGeom prst="rect">
            <a:avLst/>
          </a:prstGeom>
          <a:noFill/>
          <a:ln>
            <a:noFill/>
          </a:ln>
        </p:spPr>
        <p:txBody>
          <a:bodyPr spcFirstLastPara="1" wrap="square" lIns="91425" tIns="45700" rIns="91425" bIns="45700" anchor="t" anchorCtr="0">
            <a:spAutoFit/>
          </a:bodyPr>
          <a:lstStyle/>
          <a:p>
            <a:pPr algn="ctr"/>
            <a:r>
              <a:rPr lang="en-GB" sz="2400" dirty="0">
                <a:solidFill>
                  <a:srgbClr val="000000"/>
                </a:solidFill>
                <a:effectLst/>
                <a:latin typeface="Arial"/>
                <a:ea typeface="Calibri" panose="020F0502020204030204" pitchFamily="34" charset="0"/>
                <a:cs typeface="Arial"/>
              </a:rPr>
              <a:t>Demonstrate ho</a:t>
            </a:r>
            <a:r>
              <a:rPr lang="en-GB" sz="2400" dirty="0">
                <a:solidFill>
                  <a:srgbClr val="000000"/>
                </a:solidFill>
                <a:latin typeface="Arial"/>
                <a:ea typeface="Calibri" panose="020F0502020204030204" pitchFamily="34" charset="0"/>
                <a:cs typeface="Arial"/>
              </a:rPr>
              <a:t>w to draft a safety plan together with the child </a:t>
            </a:r>
            <a:endParaRPr lang="en-BE" sz="2400" dirty="0">
              <a:solidFill>
                <a:srgbClr val="000000"/>
              </a:solidFill>
              <a:effectLst/>
              <a:latin typeface="Arial" panose="020B0604020202020204" pitchFamily="34" charset="0"/>
              <a:ea typeface="Calibri" panose="020F0502020204030204" pitchFamily="34" charset="0"/>
            </a:endParaRPr>
          </a:p>
        </p:txBody>
      </p:sp>
      <p:sp>
        <p:nvSpPr>
          <p:cNvPr id="9" name="Google Shape;348;p7">
            <a:extLst>
              <a:ext uri="{FF2B5EF4-FFF2-40B4-BE49-F238E27FC236}">
                <a16:creationId xmlns:a16="http://schemas.microsoft.com/office/drawing/2014/main" id="{C90F2225-168C-2D89-F3D8-F2A82707FD7E}"/>
              </a:ext>
            </a:extLst>
          </p:cNvPr>
          <p:cNvSpPr txBox="1"/>
          <p:nvPr/>
        </p:nvSpPr>
        <p:spPr>
          <a:xfrm>
            <a:off x="1192351" y="3597190"/>
            <a:ext cx="2950817" cy="1569620"/>
          </a:xfrm>
          <a:prstGeom prst="rect">
            <a:avLst/>
          </a:prstGeom>
          <a:noFill/>
          <a:ln>
            <a:noFill/>
          </a:ln>
        </p:spPr>
        <p:txBody>
          <a:bodyPr spcFirstLastPara="1" wrap="square" lIns="91425" tIns="45700" rIns="91425" bIns="45700" anchor="t" anchorCtr="0">
            <a:spAutoFit/>
          </a:bodyPr>
          <a:lstStyle/>
          <a:p>
            <a:pPr algn="ctr"/>
            <a:r>
              <a:rPr lang="en-GB" sz="2400" dirty="0">
                <a:solidFill>
                  <a:srgbClr val="000000"/>
                </a:solidFill>
                <a:effectLst/>
                <a:latin typeface="Arial"/>
                <a:ea typeface="Calibri" panose="020F0502020204030204" pitchFamily="34" charset="0"/>
                <a:cs typeface="Arial"/>
              </a:rPr>
              <a:t>Explain the </a:t>
            </a:r>
            <a:r>
              <a:rPr lang="en-GB" sz="2400" dirty="0">
                <a:solidFill>
                  <a:srgbClr val="000000"/>
                </a:solidFill>
                <a:latin typeface="Arial"/>
                <a:ea typeface="Calibri" panose="020F0502020204030204" pitchFamily="34" charset="0"/>
                <a:cs typeface="Arial"/>
              </a:rPr>
              <a:t>caseworker's role</a:t>
            </a:r>
            <a:r>
              <a:rPr lang="en-GB" sz="2400" dirty="0">
                <a:solidFill>
                  <a:srgbClr val="000000"/>
                </a:solidFill>
                <a:effectLst/>
                <a:latin typeface="Arial"/>
                <a:ea typeface="Calibri" panose="020F0502020204030204" pitchFamily="34" charset="0"/>
                <a:cs typeface="Arial"/>
              </a:rPr>
              <a:t> </a:t>
            </a:r>
            <a:r>
              <a:rPr lang="en-GB" sz="2400" dirty="0">
                <a:solidFill>
                  <a:srgbClr val="000000"/>
                </a:solidFill>
                <a:latin typeface="Arial"/>
                <a:ea typeface="Calibri" panose="020F0502020204030204" pitchFamily="34" charset="0"/>
                <a:cs typeface="Arial"/>
              </a:rPr>
              <a:t>in responding </a:t>
            </a:r>
            <a:r>
              <a:rPr lang="en-GB" sz="2400" dirty="0">
                <a:solidFill>
                  <a:srgbClr val="000000"/>
                </a:solidFill>
                <a:effectLst/>
                <a:latin typeface="Arial"/>
                <a:ea typeface="Calibri" panose="020F0502020204030204" pitchFamily="34" charset="0"/>
                <a:cs typeface="Arial"/>
              </a:rPr>
              <a:t>to </a:t>
            </a:r>
            <a:r>
              <a:rPr lang="en-GB" sz="2400" dirty="0">
                <a:solidFill>
                  <a:srgbClr val="000000"/>
                </a:solidFill>
                <a:latin typeface="Arial"/>
                <a:ea typeface="Calibri" panose="020F0502020204030204" pitchFamily="34" charset="0"/>
                <a:cs typeface="Arial"/>
              </a:rPr>
              <a:t>immediate needs</a:t>
            </a:r>
            <a:endParaRPr lang="en-BE" sz="2400" dirty="0">
              <a:solidFill>
                <a:srgbClr val="000000"/>
              </a:solidFill>
              <a:effectLst/>
              <a:latin typeface="Arial"/>
              <a:ea typeface="Calibri" panose="020F0502020204030204" pitchFamily="34" charset="0"/>
              <a:cs typeface="Arial"/>
            </a:endParaRPr>
          </a:p>
        </p:txBody>
      </p:sp>
      <p:sp>
        <p:nvSpPr>
          <p:cNvPr id="12" name="Google Shape;348;p7">
            <a:extLst>
              <a:ext uri="{FF2B5EF4-FFF2-40B4-BE49-F238E27FC236}">
                <a16:creationId xmlns:a16="http://schemas.microsoft.com/office/drawing/2014/main" id="{E6605781-A6EA-8B92-0B2E-41C36B9FDCA2}"/>
              </a:ext>
            </a:extLst>
          </p:cNvPr>
          <p:cNvSpPr txBox="1"/>
          <p:nvPr/>
        </p:nvSpPr>
        <p:spPr>
          <a:xfrm>
            <a:off x="7920381" y="3597190"/>
            <a:ext cx="3152566" cy="1938952"/>
          </a:xfrm>
          <a:prstGeom prst="rect">
            <a:avLst/>
          </a:prstGeom>
          <a:noFill/>
          <a:ln>
            <a:noFill/>
          </a:ln>
        </p:spPr>
        <p:txBody>
          <a:bodyPr spcFirstLastPara="1" wrap="square" lIns="91425" tIns="45700" rIns="91425" bIns="45700" anchor="t" anchorCtr="0">
            <a:spAutoFit/>
          </a:bodyPr>
          <a:lstStyle/>
          <a:p>
            <a:pPr algn="ctr"/>
            <a:r>
              <a:rPr lang="en-GB" sz="2400" dirty="0">
                <a:solidFill>
                  <a:srgbClr val="000000"/>
                </a:solidFill>
                <a:latin typeface="Arial"/>
                <a:ea typeface="Calibri" panose="020F0502020204030204" pitchFamily="34" charset="0"/>
                <a:cs typeface="Arial"/>
              </a:rPr>
              <a:t>Understand key considerations before removing a child from an existing care arrangement </a:t>
            </a:r>
            <a:endParaRPr lang="en-BE" sz="2400" dirty="0">
              <a:solidFill>
                <a:srgbClr val="000000"/>
              </a:solidFill>
              <a:effectLst/>
              <a:latin typeface="Arial" panose="020B0604020202020204" pitchFamily="34" charset="0"/>
              <a:ea typeface="Calibri" panose="020F0502020204030204" pitchFamily="34" charset="0"/>
            </a:endParaRPr>
          </a:p>
        </p:txBody>
      </p:sp>
      <p:grpSp>
        <p:nvGrpSpPr>
          <p:cNvPr id="3" name="Group 2">
            <a:extLst>
              <a:ext uri="{FF2B5EF4-FFF2-40B4-BE49-F238E27FC236}">
                <a16:creationId xmlns:a16="http://schemas.microsoft.com/office/drawing/2014/main" id="{BEBFFC64-2A86-2CF4-AD92-5C44C2125F54}"/>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46EE876-BAAC-BA7E-57D1-25681D52FB9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1F78379-CB73-0706-30B1-EE00D05E8C3D}"/>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0F608A93-E55F-EA42-CA62-E9DCB586BF1C}"/>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71</a:t>
                </a:r>
              </a:p>
            </p:txBody>
          </p:sp>
          <p:sp>
            <p:nvSpPr>
              <p:cNvPr id="7" name="Rectangle 6">
                <a:extLst>
                  <a:ext uri="{FF2B5EF4-FFF2-40B4-BE49-F238E27FC236}">
                    <a16:creationId xmlns:a16="http://schemas.microsoft.com/office/drawing/2014/main" id="{00ABA53F-F973-4D6C-F9AB-878C74AC5592}"/>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90EA464-95F2-BB09-B143-D40A3351704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What are concerns that require an immediate response?</a:t>
            </a:r>
          </a:p>
        </p:txBody>
      </p:sp>
    </p:spTree>
    <p:extLst>
      <p:ext uri="{BB962C8B-B14F-4D97-AF65-F5344CB8AC3E}">
        <p14:creationId xmlns:p14="http://schemas.microsoft.com/office/powerpoint/2010/main" val="1935605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r>
              <a:rPr lang="en-GB" dirty="0">
                <a:latin typeface="Arial"/>
                <a:cs typeface="Arial"/>
              </a:rPr>
              <a:t>Immediate needs of a child</a:t>
            </a:r>
            <a:endParaRPr lang="en-BE"/>
          </a:p>
        </p:txBody>
      </p:sp>
      <p:grpSp>
        <p:nvGrpSpPr>
          <p:cNvPr id="2" name="Group 1">
            <a:extLst>
              <a:ext uri="{FF2B5EF4-FFF2-40B4-BE49-F238E27FC236}">
                <a16:creationId xmlns:a16="http://schemas.microsoft.com/office/drawing/2014/main" id="{7D651556-E31F-EF84-10E4-A2F7FE252734}"/>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FF196D03-B15D-7BAC-6354-11157E4F2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2D63156C-63C1-3E6B-CE6E-ED2DCE80B6A4}"/>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F8A6BE1A-25FF-6BFD-7DCB-314DD4598C6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72</a:t>
                </a:r>
              </a:p>
            </p:txBody>
          </p:sp>
          <p:sp>
            <p:nvSpPr>
              <p:cNvPr id="27" name="Rectangle 26">
                <a:extLst>
                  <a:ext uri="{FF2B5EF4-FFF2-40B4-BE49-F238E27FC236}">
                    <a16:creationId xmlns:a16="http://schemas.microsoft.com/office/drawing/2014/main" id="{81E33A03-46A9-124C-9084-0A92EC4C3714}"/>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80740AF0-7987-EA46-D1F1-1FB3AAC82906}"/>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38F0EE6D-2746-CB4B-972B-31E1F451F072}"/>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5AD9F09A-0FCD-93CF-0C5B-F9CA69A4B085}"/>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aphicFrame>
        <p:nvGraphicFramePr>
          <p:cNvPr id="29" name="Diagram 28">
            <a:extLst>
              <a:ext uri="{FF2B5EF4-FFF2-40B4-BE49-F238E27FC236}">
                <a16:creationId xmlns:a16="http://schemas.microsoft.com/office/drawing/2014/main" id="{4CE08B92-6501-58FE-9F42-D1344A423399}"/>
              </a:ext>
            </a:extLst>
          </p:cNvPr>
          <p:cNvGraphicFramePr/>
          <p:nvPr>
            <p:extLst>
              <p:ext uri="{D42A27DB-BD31-4B8C-83A1-F6EECF244321}">
                <p14:modId xmlns:p14="http://schemas.microsoft.com/office/powerpoint/2010/main" val="1762164819"/>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0" name="Group 29">
            <a:extLst>
              <a:ext uri="{FF2B5EF4-FFF2-40B4-BE49-F238E27FC236}">
                <a16:creationId xmlns:a16="http://schemas.microsoft.com/office/drawing/2014/main" id="{D73848A9-942D-B88C-6345-E01E6E075EA4}"/>
              </a:ext>
            </a:extLst>
          </p:cNvPr>
          <p:cNvGrpSpPr/>
          <p:nvPr/>
        </p:nvGrpSpPr>
        <p:grpSpPr>
          <a:xfrm>
            <a:off x="5716678" y="3272916"/>
            <a:ext cx="643719" cy="1490140"/>
            <a:chOff x="8155842" y="2175314"/>
            <a:chExt cx="1334607" cy="3089473"/>
          </a:xfrm>
          <a:solidFill>
            <a:schemeClr val="accent4">
              <a:lumMod val="75000"/>
            </a:schemeClr>
          </a:solidFill>
        </p:grpSpPr>
        <p:sp>
          <p:nvSpPr>
            <p:cNvPr id="31" name="Round Same Side Corner Rectangle 3">
              <a:extLst>
                <a:ext uri="{FF2B5EF4-FFF2-40B4-BE49-F238E27FC236}">
                  <a16:creationId xmlns:a16="http://schemas.microsoft.com/office/drawing/2014/main" id="{7B1932BF-B377-41A6-5721-2C1FE51C3EF6}"/>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C5FCE2B-5809-F68D-16C9-94DE3EA7286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651827324"/>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10256</Words>
  <Application>Microsoft Office PowerPoint</Application>
  <PresentationFormat>Widescreen</PresentationFormat>
  <Paragraphs>1029</Paragraphs>
  <Slides>62</Slides>
  <Notes>62</Notes>
  <HiddenSlides>6</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62</vt:i4>
      </vt:variant>
    </vt:vector>
  </HeadingPairs>
  <TitlesOfParts>
    <vt:vector size="70" baseType="lpstr">
      <vt:lpstr>Arial</vt:lpstr>
      <vt:lpstr>Arial,Sans-Serif</vt:lpstr>
      <vt:lpstr>Britannic Bold</vt:lpstr>
      <vt:lpstr>Calibri</vt:lpstr>
      <vt:lpstr>Calibri Light</vt:lpstr>
      <vt:lpstr>Garamond</vt:lpstr>
      <vt:lpstr>Helvetica Neue</vt:lpstr>
      <vt:lpstr>Office Theme</vt:lpstr>
      <vt:lpstr>PowerPoint Presentation</vt:lpstr>
      <vt:lpstr>PowerPoint Presentation</vt:lpstr>
      <vt:lpstr>Module aim</vt:lpstr>
      <vt:lpstr>Agenda</vt:lpstr>
      <vt:lpstr>Recap</vt:lpstr>
      <vt:lpstr>PowerPoint Presentation</vt:lpstr>
      <vt:lpstr>What to expect from this module</vt:lpstr>
      <vt:lpstr>PowerPoint Presentation</vt:lpstr>
      <vt:lpstr>Immediate needs of a child</vt:lpstr>
      <vt:lpstr>Immediate needs of a child</vt:lpstr>
      <vt:lpstr>Crosscutting: basic needs</vt:lpstr>
      <vt:lpstr>Actions to support meeting basic needs </vt:lpstr>
      <vt:lpstr>Immediate support in the case management process</vt:lpstr>
      <vt:lpstr>Key learning points</vt:lpstr>
      <vt:lpstr>PowerPoint Presentation</vt:lpstr>
      <vt:lpstr>Urgent MHPSS needs</vt:lpstr>
      <vt:lpstr>Urgent MHPSS needs</vt:lpstr>
      <vt:lpstr>How to respond to urgent MHPSS needs</vt:lpstr>
      <vt:lpstr>Children experiencing urgent MHPSS concerns </vt:lpstr>
      <vt:lpstr>What to listen for?</vt:lpstr>
      <vt:lpstr>What to look for?</vt:lpstr>
      <vt:lpstr>What to say?</vt:lpstr>
      <vt:lpstr>Steps to take immediately if the child is at risk of suicide or self-harm</vt:lpstr>
      <vt:lpstr>Steps to take immediately if the child is at risk of suicide or self-harm</vt:lpstr>
      <vt:lpstr>Steps to take immediately if the child is at risk of suicide or self-harm</vt:lpstr>
      <vt:lpstr>Steps to take immediately if the child is at risk of suicide or self-harm</vt:lpstr>
      <vt:lpstr>Key learning points</vt:lpstr>
      <vt:lpstr>PowerPoint Presentation</vt:lpstr>
      <vt:lpstr>Urgent physical, sexual and reproductive health needs</vt:lpstr>
      <vt:lpstr>How to respond to urgent physical, sexual and productive health needs</vt:lpstr>
      <vt:lpstr>PowerPoint Presentation</vt:lpstr>
      <vt:lpstr>Critical medical care for children who have been sexually abused </vt:lpstr>
      <vt:lpstr>Key learning points</vt:lpstr>
      <vt:lpstr>PowerPoint Presentation</vt:lpstr>
      <vt:lpstr>What is safety planning?</vt:lpstr>
      <vt:lpstr>What to consider when making a safety plan</vt:lpstr>
      <vt:lpstr>Discussion about safety with the child</vt:lpstr>
      <vt:lpstr>PowerPoint Presentation</vt:lpstr>
      <vt:lpstr>Discussion points safety planning</vt:lpstr>
      <vt:lpstr>Safety planning tools</vt:lpstr>
      <vt:lpstr>Safety planning tools</vt:lpstr>
      <vt:lpstr>Safety planning tools</vt:lpstr>
      <vt:lpstr>Key learning points</vt:lpstr>
      <vt:lpstr>PowerPoint Presentation</vt:lpstr>
      <vt:lpstr>Removal from care </vt:lpstr>
      <vt:lpstr>Common reasons children are removed from care </vt:lpstr>
      <vt:lpstr>Considerations before removal from care</vt:lpstr>
      <vt:lpstr>PowerPoint Presentation</vt:lpstr>
      <vt:lpstr>Considerations when decision to remove from care is taken</vt:lpstr>
      <vt:lpstr>PowerPoint Presentation</vt:lpstr>
      <vt:lpstr>Alternative care in emergencies: Interim Care</vt:lpstr>
      <vt:lpstr>Types of interim care</vt:lpstr>
      <vt:lpstr>Removal from care as last resort</vt:lpstr>
      <vt:lpstr>PowerPoint Presentation</vt:lpstr>
      <vt:lpstr>Increasing the child's safety in an existing care arrangement</vt:lpstr>
      <vt:lpstr>Increasing the child's safety within an existing care arrangement</vt:lpstr>
      <vt:lpstr>Best practice</vt:lpstr>
      <vt:lpstr>Key learning points</vt:lpstr>
      <vt:lpstr>PowerPoint Presentation</vt:lpstr>
      <vt:lpstr>Immediate support checklist</vt:lpstr>
      <vt:lpstr>End of Module 5</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167</cp:revision>
  <cp:lastPrinted>2023-03-03T13:49:47Z</cp:lastPrinted>
  <dcterms:created xsi:type="dcterms:W3CDTF">2023-02-13T10:29:32Z</dcterms:created>
  <dcterms:modified xsi:type="dcterms:W3CDTF">2023-03-31T13:49:35Z</dcterms:modified>
</cp:coreProperties>
</file>