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7" r:id="rId2"/>
    <p:sldId id="260" r:id="rId3"/>
    <p:sldId id="258" r:id="rId4"/>
    <p:sldId id="259" r:id="rId5"/>
    <p:sldId id="330" r:id="rId6"/>
    <p:sldId id="2866" r:id="rId7"/>
    <p:sldId id="266" r:id="rId8"/>
    <p:sldId id="262" r:id="rId9"/>
    <p:sldId id="265" r:id="rId10"/>
    <p:sldId id="408" r:id="rId11"/>
    <p:sldId id="392" r:id="rId12"/>
    <p:sldId id="394" r:id="rId13"/>
    <p:sldId id="395" r:id="rId14"/>
    <p:sldId id="388" r:id="rId15"/>
    <p:sldId id="397" r:id="rId16"/>
    <p:sldId id="2867" r:id="rId17"/>
    <p:sldId id="399" r:id="rId18"/>
    <p:sldId id="401" r:id="rId19"/>
    <p:sldId id="272" r:id="rId20"/>
    <p:sldId id="390" r:id="rId21"/>
    <p:sldId id="274" r:id="rId22"/>
    <p:sldId id="2870" r:id="rId23"/>
    <p:sldId id="2868" r:id="rId24"/>
    <p:sldId id="276" r:id="rId25"/>
    <p:sldId id="340" r:id="rId26"/>
    <p:sldId id="2869" r:id="rId27"/>
    <p:sldId id="279" r:id="rId28"/>
    <p:sldId id="280" r:id="rId29"/>
    <p:sldId id="406" r:id="rId30"/>
    <p:sldId id="405" r:id="rId31"/>
    <p:sldId id="270" r:id="rId32"/>
    <p:sldId id="407" r:id="rId33"/>
    <p:sldId id="402" r:id="rId34"/>
    <p:sldId id="409" r:id="rId35"/>
    <p:sldId id="271" r:id="rId36"/>
    <p:sldId id="2860" r:id="rId37"/>
    <p:sldId id="2865" r:id="rId38"/>
    <p:sldId id="391" r:id="rId39"/>
    <p:sldId id="2861" r:id="rId40"/>
    <p:sldId id="2864" r:id="rId41"/>
    <p:sldId id="2863" r:id="rId42"/>
    <p:sldId id="2862" r:id="rId43"/>
    <p:sldId id="283" r:id="rId44"/>
    <p:sldId id="284" r:id="rId45"/>
    <p:sldId id="387" r:id="rId46"/>
    <p:sldId id="286" r:id="rId47"/>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63065CFC-D73E-4BAB-97F1-453B7B563C6F}">
          <p14:sldIdLst>
            <p14:sldId id="257"/>
          </p14:sldIdLst>
        </p14:section>
        <p14:section name="Session 1" id="{85DD67FC-5549-4539-8CC1-0D7C57362CF1}">
          <p14:sldIdLst>
            <p14:sldId id="260"/>
            <p14:sldId id="258"/>
            <p14:sldId id="259"/>
            <p14:sldId id="330"/>
            <p14:sldId id="2866"/>
            <p14:sldId id="266"/>
            <p14:sldId id="262"/>
          </p14:sldIdLst>
        </p14:section>
        <p14:section name="Session 2" id="{FB75D9CC-B548-4889-83FB-D9894EA41CB2}">
          <p14:sldIdLst>
            <p14:sldId id="265"/>
            <p14:sldId id="408"/>
            <p14:sldId id="392"/>
            <p14:sldId id="394"/>
            <p14:sldId id="395"/>
            <p14:sldId id="388"/>
            <p14:sldId id="397"/>
            <p14:sldId id="2867"/>
            <p14:sldId id="399"/>
            <p14:sldId id="401"/>
            <p14:sldId id="272"/>
          </p14:sldIdLst>
        </p14:section>
        <p14:section name="Session 3" id="{49378A44-A8A3-43DE-AA31-D0CC3A79A503}">
          <p14:sldIdLst>
            <p14:sldId id="390"/>
            <p14:sldId id="274"/>
            <p14:sldId id="2870"/>
            <p14:sldId id="2868"/>
            <p14:sldId id="276"/>
            <p14:sldId id="340"/>
            <p14:sldId id="2869"/>
            <p14:sldId id="279"/>
            <p14:sldId id="280"/>
            <p14:sldId id="406"/>
          </p14:sldIdLst>
        </p14:section>
        <p14:section name="Session 4" id="{D7513AB3-4E4E-41B0-91E2-2FECA4E0B373}">
          <p14:sldIdLst>
            <p14:sldId id="405"/>
            <p14:sldId id="270"/>
            <p14:sldId id="407"/>
            <p14:sldId id="402"/>
            <p14:sldId id="409"/>
            <p14:sldId id="271"/>
            <p14:sldId id="2860"/>
            <p14:sldId id="2865"/>
          </p14:sldIdLst>
        </p14:section>
        <p14:section name="Session 5" id="{10088283-A1A8-4E4D-B242-934BB33DC444}">
          <p14:sldIdLst>
            <p14:sldId id="391"/>
            <p14:sldId id="2861"/>
            <p14:sldId id="2864"/>
            <p14:sldId id="2863"/>
            <p14:sldId id="2862"/>
            <p14:sldId id="283"/>
          </p14:sldIdLst>
        </p14:section>
        <p14:section name="Session 6" id="{4233F51C-7ACF-4459-8F16-EFB9FB2A48A2}">
          <p14:sldIdLst>
            <p14:sldId id="284"/>
            <p14:sldId id="387"/>
            <p14:sldId id="28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36A2820-D923-6E53-C312-A21723F6603F}" name="Ilse Van der Straeten" initials="IVdS" userId="S::Ilse.VanderStraeten@rescue.org::48c204e9-4447-4a09-a8d3-af2f3980ba4f"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AEB110-8096-41C4-8012-2AE45045637D}" v="582" dt="2023-03-15T16:57:49.012"/>
    <p1510:client id="{90BB2121-F231-42C3-B196-92C62ED9FB54}" v="337" dt="2023-03-10T01:50:17.1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83424" autoAdjust="0"/>
  </p:normalViewPr>
  <p:slideViewPr>
    <p:cSldViewPr snapToGrid="0">
      <p:cViewPr varScale="1">
        <p:scale>
          <a:sx n="62" d="100"/>
          <a:sy n="62" d="100"/>
        </p:scale>
        <p:origin x="825" y="36"/>
      </p:cViewPr>
      <p:guideLst/>
    </p:cSldViewPr>
  </p:slideViewPr>
  <p:notesTextViewPr>
    <p:cViewPr>
      <p:scale>
        <a:sx n="1" d="1"/>
        <a:sy n="1" d="1"/>
      </p:scale>
      <p:origin x="0" y="0"/>
    </p:cViewPr>
  </p:notesTextViewPr>
  <p:sorterViewPr>
    <p:cViewPr>
      <p:scale>
        <a:sx n="66" d="100"/>
        <a:sy n="66" d="100"/>
      </p:scale>
      <p:origin x="0" y="-5706"/>
    </p:cViewPr>
  </p:sorterViewPr>
  <p:notesViewPr>
    <p:cSldViewPr snapToGrid="0">
      <p:cViewPr varScale="1">
        <p:scale>
          <a:sx n="50" d="100"/>
          <a:sy n="50" d="100"/>
        </p:scale>
        <p:origin x="2673" y="45"/>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55"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stina Ojom" userId="cbdaed7d-8d45-4372-a16a-f3f8900c2f45" providerId="ADAL" clId="{90BB2121-F231-42C3-B196-92C62ED9FB54}"/>
    <pc:docChg chg="undo custSel addSld delSld modSld modMainMaster addSection modSection modNotesMaster">
      <pc:chgData name="Justina Ojom" userId="cbdaed7d-8d45-4372-a16a-f3f8900c2f45" providerId="ADAL" clId="{90BB2121-F231-42C3-B196-92C62ED9FB54}" dt="2023-03-10T01:50:29.890" v="6256" actId="478"/>
      <pc:docMkLst>
        <pc:docMk/>
      </pc:docMkLst>
      <pc:sldChg chg="addSp delSp modSp mod modNotes modNotesTx">
        <pc:chgData name="Justina Ojom" userId="cbdaed7d-8d45-4372-a16a-f3f8900c2f45" providerId="ADAL" clId="{90BB2121-F231-42C3-B196-92C62ED9FB54}" dt="2023-03-10T01:49:03.998" v="6165"/>
        <pc:sldMkLst>
          <pc:docMk/>
          <pc:sldMk cId="0" sldId="257"/>
        </pc:sldMkLst>
        <pc:spChg chg="add del mod">
          <ac:chgData name="Justina Ojom" userId="cbdaed7d-8d45-4372-a16a-f3f8900c2f45" providerId="ADAL" clId="{90BB2121-F231-42C3-B196-92C62ED9FB54}" dt="2023-03-09T16:50:06.498" v="4214" actId="478"/>
          <ac:spMkLst>
            <pc:docMk/>
            <pc:sldMk cId="0" sldId="257"/>
            <ac:spMk id="2" creationId="{D8CE5CC2-861F-E178-39EF-D656838C8C6D}"/>
          </ac:spMkLst>
        </pc:spChg>
        <pc:spChg chg="add mod">
          <ac:chgData name="Justina Ojom" userId="cbdaed7d-8d45-4372-a16a-f3f8900c2f45" providerId="ADAL" clId="{90BB2121-F231-42C3-B196-92C62ED9FB54}" dt="2023-03-09T17:04:27.429" v="4336" actId="207"/>
          <ac:spMkLst>
            <pc:docMk/>
            <pc:sldMk cId="0" sldId="257"/>
            <ac:spMk id="4" creationId="{F37399C2-BF67-9459-6D5B-82AB28390EE3}"/>
          </ac:spMkLst>
        </pc:spChg>
        <pc:spChg chg="add mod">
          <ac:chgData name="Justina Ojom" userId="cbdaed7d-8d45-4372-a16a-f3f8900c2f45" providerId="ADAL" clId="{90BB2121-F231-42C3-B196-92C62ED9FB54}" dt="2023-03-09T16:49:52.407" v="4208" actId="1076"/>
          <ac:spMkLst>
            <pc:docMk/>
            <pc:sldMk cId="0" sldId="257"/>
            <ac:spMk id="7" creationId="{B0462DF5-6E31-F20C-DA06-2F3262D77E88}"/>
          </ac:spMkLst>
        </pc:spChg>
        <pc:spChg chg="mod">
          <ac:chgData name="Justina Ojom" userId="cbdaed7d-8d45-4372-a16a-f3f8900c2f45" providerId="ADAL" clId="{90BB2121-F231-42C3-B196-92C62ED9FB54}" dt="2023-03-09T16:49:34.976" v="4191"/>
          <ac:spMkLst>
            <pc:docMk/>
            <pc:sldMk cId="0" sldId="257"/>
            <ac:spMk id="10" creationId="{94426E88-5DF9-BD77-676A-C5E87E85B1A8}"/>
          </ac:spMkLst>
        </pc:spChg>
        <pc:spChg chg="mod">
          <ac:chgData name="Justina Ojom" userId="cbdaed7d-8d45-4372-a16a-f3f8900c2f45" providerId="ADAL" clId="{90BB2121-F231-42C3-B196-92C62ED9FB54}" dt="2023-03-09T16:49:34.976" v="4191"/>
          <ac:spMkLst>
            <pc:docMk/>
            <pc:sldMk cId="0" sldId="257"/>
            <ac:spMk id="11" creationId="{718CE10E-3A79-32D5-473A-7BA6C9DD4A69}"/>
          </ac:spMkLst>
        </pc:spChg>
        <pc:spChg chg="del">
          <ac:chgData name="Justina Ojom" userId="cbdaed7d-8d45-4372-a16a-f3f8900c2f45" providerId="ADAL" clId="{90BB2121-F231-42C3-B196-92C62ED9FB54}" dt="2023-03-09T16:49:34.743" v="4190" actId="478"/>
          <ac:spMkLst>
            <pc:docMk/>
            <pc:sldMk cId="0" sldId="257"/>
            <ac:spMk id="238" creationId="{00000000-0000-0000-0000-000000000000}"/>
          </ac:spMkLst>
        </pc:spChg>
        <pc:grpChg chg="add del mod">
          <ac:chgData name="Justina Ojom" userId="cbdaed7d-8d45-4372-a16a-f3f8900c2f45" providerId="ADAL" clId="{90BB2121-F231-42C3-B196-92C62ED9FB54}" dt="2023-03-09T16:49:56.058" v="4209" actId="478"/>
          <ac:grpSpMkLst>
            <pc:docMk/>
            <pc:sldMk cId="0" sldId="257"/>
            <ac:grpSpMk id="8" creationId="{0CC2C78B-C1C4-B921-A571-C7847E6D9CEB}"/>
          </ac:grpSpMkLst>
        </pc:grpChg>
        <pc:picChg chg="add mod ord">
          <ac:chgData name="Justina Ojom" userId="cbdaed7d-8d45-4372-a16a-f3f8900c2f45" providerId="ADAL" clId="{90BB2121-F231-42C3-B196-92C62ED9FB54}" dt="2023-03-09T16:50:13.508" v="4220" actId="1037"/>
          <ac:picMkLst>
            <pc:docMk/>
            <pc:sldMk cId="0" sldId="257"/>
            <ac:picMk id="3" creationId="{E9970ADC-540E-B466-E8A4-74C3B9021373}"/>
          </ac:picMkLst>
        </pc:picChg>
        <pc:picChg chg="add mod">
          <ac:chgData name="Justina Ojom" userId="cbdaed7d-8d45-4372-a16a-f3f8900c2f45" providerId="ADAL" clId="{90BB2121-F231-42C3-B196-92C62ED9FB54}" dt="2023-03-09T16:49:34.976" v="4191"/>
          <ac:picMkLst>
            <pc:docMk/>
            <pc:sldMk cId="0" sldId="257"/>
            <ac:picMk id="5" creationId="{FBB782F1-EE04-6D9B-8814-64D2C50725C6}"/>
          </ac:picMkLst>
        </pc:picChg>
        <pc:picChg chg="add mod">
          <ac:chgData name="Justina Ojom" userId="cbdaed7d-8d45-4372-a16a-f3f8900c2f45" providerId="ADAL" clId="{90BB2121-F231-42C3-B196-92C62ED9FB54}" dt="2023-03-09T16:49:34.976" v="4191"/>
          <ac:picMkLst>
            <pc:docMk/>
            <pc:sldMk cId="0" sldId="257"/>
            <ac:picMk id="6" creationId="{05521F1F-0DDE-68F2-2CB3-B40C6D0648D0}"/>
          </ac:picMkLst>
        </pc:picChg>
        <pc:picChg chg="del">
          <ac:chgData name="Justina Ojom" userId="cbdaed7d-8d45-4372-a16a-f3f8900c2f45" providerId="ADAL" clId="{90BB2121-F231-42C3-B196-92C62ED9FB54}" dt="2023-03-09T16:49:34.743" v="4190" actId="478"/>
          <ac:picMkLst>
            <pc:docMk/>
            <pc:sldMk cId="0" sldId="257"/>
            <ac:picMk id="239" creationId="{00000000-0000-0000-0000-000000000000}"/>
          </ac:picMkLst>
        </pc:picChg>
        <pc:picChg chg="del">
          <ac:chgData name="Justina Ojom" userId="cbdaed7d-8d45-4372-a16a-f3f8900c2f45" providerId="ADAL" clId="{90BB2121-F231-42C3-B196-92C62ED9FB54}" dt="2023-03-09T16:49:34.743" v="4190" actId="478"/>
          <ac:picMkLst>
            <pc:docMk/>
            <pc:sldMk cId="0" sldId="257"/>
            <ac:picMk id="240" creationId="{00000000-0000-0000-0000-000000000000}"/>
          </ac:picMkLst>
        </pc:picChg>
        <pc:cxnChg chg="mod">
          <ac:chgData name="Justina Ojom" userId="cbdaed7d-8d45-4372-a16a-f3f8900c2f45" providerId="ADAL" clId="{90BB2121-F231-42C3-B196-92C62ED9FB54}" dt="2023-03-09T16:49:34.976" v="4191"/>
          <ac:cxnSpMkLst>
            <pc:docMk/>
            <pc:sldMk cId="0" sldId="257"/>
            <ac:cxnSpMk id="9" creationId="{18F66157-4950-0577-21FB-84688FC981A3}"/>
          </ac:cxnSpMkLst>
        </pc:cxnChg>
      </pc:sldChg>
      <pc:sldChg chg="addSp delSp modSp mod modNotes modNotesTx">
        <pc:chgData name="Justina Ojom" userId="cbdaed7d-8d45-4372-a16a-f3f8900c2f45" providerId="ADAL" clId="{90BB2121-F231-42C3-B196-92C62ED9FB54}" dt="2023-03-10T01:49:05.855" v="6167"/>
        <pc:sldMkLst>
          <pc:docMk/>
          <pc:sldMk cId="0" sldId="258"/>
        </pc:sldMkLst>
        <pc:spChg chg="add mod ord">
          <ac:chgData name="Justina Ojom" userId="cbdaed7d-8d45-4372-a16a-f3f8900c2f45" providerId="ADAL" clId="{90BB2121-F231-42C3-B196-92C62ED9FB54}" dt="2023-03-09T17:19:30.993" v="4450" actId="167"/>
          <ac:spMkLst>
            <pc:docMk/>
            <pc:sldMk cId="0" sldId="258"/>
            <ac:spMk id="3" creationId="{41FFFECC-3A99-FF2C-B79B-3DF1B55623E8}"/>
          </ac:spMkLst>
        </pc:spChg>
        <pc:spChg chg="add mod ord">
          <ac:chgData name="Justina Ojom" userId="cbdaed7d-8d45-4372-a16a-f3f8900c2f45" providerId="ADAL" clId="{90BB2121-F231-42C3-B196-92C62ED9FB54}" dt="2023-03-09T17:19:30.993" v="4450" actId="167"/>
          <ac:spMkLst>
            <pc:docMk/>
            <pc:sldMk cId="0" sldId="258"/>
            <ac:spMk id="4" creationId="{314A43F4-CA2E-6801-9653-2910D0232ED0}"/>
          </ac:spMkLst>
        </pc:spChg>
        <pc:spChg chg="mod">
          <ac:chgData name="Justina Ojom" userId="cbdaed7d-8d45-4372-a16a-f3f8900c2f45" providerId="ADAL" clId="{90BB2121-F231-42C3-B196-92C62ED9FB54}" dt="2023-03-09T17:16:16.292" v="4412" actId="1076"/>
          <ac:spMkLst>
            <pc:docMk/>
            <pc:sldMk cId="0" sldId="258"/>
            <ac:spMk id="263" creationId="{00000000-0000-0000-0000-000000000000}"/>
          </ac:spMkLst>
        </pc:spChg>
        <pc:grpChg chg="del">
          <ac:chgData name="Justina Ojom" userId="cbdaed7d-8d45-4372-a16a-f3f8900c2f45" providerId="ADAL" clId="{90BB2121-F231-42C3-B196-92C62ED9FB54}" dt="2023-03-09T17:07:53.159" v="4365" actId="478"/>
          <ac:grpSpMkLst>
            <pc:docMk/>
            <pc:sldMk cId="0" sldId="258"/>
            <ac:grpSpMk id="254" creationId="{00000000-0000-0000-0000-000000000000}"/>
          </ac:grpSpMkLst>
        </pc:grpChg>
        <pc:picChg chg="add mod">
          <ac:chgData name="Justina Ojom" userId="cbdaed7d-8d45-4372-a16a-f3f8900c2f45" providerId="ADAL" clId="{90BB2121-F231-42C3-B196-92C62ED9FB54}" dt="2023-03-09T17:16:26.347" v="4418" actId="1076"/>
          <ac:picMkLst>
            <pc:docMk/>
            <pc:sldMk cId="0" sldId="258"/>
            <ac:picMk id="2" creationId="{FDF1F3A7-F397-9B6D-C1C6-2C311CDEEC82}"/>
          </ac:picMkLst>
        </pc:picChg>
      </pc:sldChg>
      <pc:sldChg chg="addSp modSp mod delCm modNotes modNotesTx">
        <pc:chgData name="Justina Ojom" userId="cbdaed7d-8d45-4372-a16a-f3f8900c2f45" providerId="ADAL" clId="{90BB2121-F231-42C3-B196-92C62ED9FB54}" dt="2023-03-10T01:49:06.296" v="6168"/>
        <pc:sldMkLst>
          <pc:docMk/>
          <pc:sldMk cId="0" sldId="259"/>
        </pc:sldMkLst>
        <pc:spChg chg="mod">
          <ac:chgData name="Justina Ojom" userId="cbdaed7d-8d45-4372-a16a-f3f8900c2f45" providerId="ADAL" clId="{90BB2121-F231-42C3-B196-92C62ED9FB54}" dt="2023-03-09T17:16:34.238" v="4419" actId="255"/>
          <ac:spMkLst>
            <pc:docMk/>
            <pc:sldMk cId="0" sldId="259"/>
            <ac:spMk id="2" creationId="{D180DEE9-5E54-BA82-32DA-C18E54F53DEE}"/>
          </ac:spMkLst>
        </pc:spChg>
        <pc:spChg chg="mod">
          <ac:chgData name="Justina Ojom" userId="cbdaed7d-8d45-4372-a16a-f3f8900c2f45" providerId="ADAL" clId="{90BB2121-F231-42C3-B196-92C62ED9FB54}" dt="2023-03-09T17:18:33.800" v="4424" actId="1076"/>
          <ac:spMkLst>
            <pc:docMk/>
            <pc:sldMk cId="0" sldId="259"/>
            <ac:spMk id="3" creationId="{08696DB7-0448-B257-5CD6-7CB2D2FF5DC4}"/>
          </ac:spMkLst>
        </pc:spChg>
        <pc:spChg chg="add mod">
          <ac:chgData name="Justina Ojom" userId="cbdaed7d-8d45-4372-a16a-f3f8900c2f45" providerId="ADAL" clId="{90BB2121-F231-42C3-B196-92C62ED9FB54}" dt="2023-03-09T17:18:26.492" v="4422" actId="465"/>
          <ac:spMkLst>
            <pc:docMk/>
            <pc:sldMk cId="0" sldId="259"/>
            <ac:spMk id="4" creationId="{9218AB18-80C7-CD82-942A-E02686312D0F}"/>
          </ac:spMkLst>
        </pc:spChg>
        <pc:spChg chg="mod">
          <ac:chgData name="Justina Ojom" userId="cbdaed7d-8d45-4372-a16a-f3f8900c2f45" providerId="ADAL" clId="{90BB2121-F231-42C3-B196-92C62ED9FB54}" dt="2023-03-10T01:47:04.502" v="6152" actId="14100"/>
          <ac:spMkLst>
            <pc:docMk/>
            <pc:sldMk cId="0" sldId="259"/>
            <ac:spMk id="270" creationId="{00000000-0000-0000-0000-000000000000}"/>
          </ac:spMkLst>
        </pc:spChg>
        <pc:spChg chg="mod">
          <ac:chgData name="Justina Ojom" userId="cbdaed7d-8d45-4372-a16a-f3f8900c2f45" providerId="ADAL" clId="{90BB2121-F231-42C3-B196-92C62ED9FB54}" dt="2023-03-09T17:16:38.531" v="4420" actId="255"/>
          <ac:spMkLst>
            <pc:docMk/>
            <pc:sldMk cId="0" sldId="259"/>
            <ac:spMk id="271" creationId="{00000000-0000-0000-0000-000000000000}"/>
          </ac:spMkLst>
        </pc:spChg>
        <pc:spChg chg="mod">
          <ac:chgData name="Justina Ojom" userId="cbdaed7d-8d45-4372-a16a-f3f8900c2f45" providerId="ADAL" clId="{90BB2121-F231-42C3-B196-92C62ED9FB54}" dt="2023-03-09T17:18:29.782" v="4423" actId="1076"/>
          <ac:spMkLst>
            <pc:docMk/>
            <pc:sldMk cId="0" sldId="259"/>
            <ac:spMk id="272" creationId="{00000000-0000-0000-0000-000000000000}"/>
          </ac:spMkLst>
        </pc:spChg>
        <pc:spChg chg="mod">
          <ac:chgData name="Justina Ojom" userId="cbdaed7d-8d45-4372-a16a-f3f8900c2f45" providerId="ADAL" clId="{90BB2121-F231-42C3-B196-92C62ED9FB54}" dt="2023-03-09T17:18:48.659" v="4427" actId="1076"/>
          <ac:spMkLst>
            <pc:docMk/>
            <pc:sldMk cId="0" sldId="259"/>
            <ac:spMk id="273" creationId="{00000000-0000-0000-0000-000000000000}"/>
          </ac:spMkLst>
        </pc:spChg>
        <pc:spChg chg="mod">
          <ac:chgData name="Justina Ojom" userId="cbdaed7d-8d45-4372-a16a-f3f8900c2f45" providerId="ADAL" clId="{90BB2121-F231-42C3-B196-92C62ED9FB54}" dt="2023-03-09T17:16:34.238" v="4419" actId="255"/>
          <ac:spMkLst>
            <pc:docMk/>
            <pc:sldMk cId="0" sldId="259"/>
            <ac:spMk id="274" creationId="{00000000-0000-0000-0000-000000000000}"/>
          </ac:spMkLst>
        </pc:spChg>
        <pc:spChg chg="mod">
          <ac:chgData name="Justina Ojom" userId="cbdaed7d-8d45-4372-a16a-f3f8900c2f45" providerId="ADAL" clId="{90BB2121-F231-42C3-B196-92C62ED9FB54}" dt="2023-03-09T17:18:47.039" v="4426" actId="1076"/>
          <ac:spMkLst>
            <pc:docMk/>
            <pc:sldMk cId="0" sldId="259"/>
            <ac:spMk id="275" creationId="{00000000-0000-0000-0000-000000000000}"/>
          </ac:spMkLst>
        </pc:spChg>
        <pc:spChg chg="mod">
          <ac:chgData name="Justina Ojom" userId="cbdaed7d-8d45-4372-a16a-f3f8900c2f45" providerId="ADAL" clId="{90BB2121-F231-42C3-B196-92C62ED9FB54}" dt="2023-03-10T01:47:07.555" v="6161" actId="20577"/>
          <ac:spMkLst>
            <pc:docMk/>
            <pc:sldMk cId="0" sldId="259"/>
            <ac:spMk id="276" creationId="{00000000-0000-0000-0000-000000000000}"/>
          </ac:spMkLst>
        </pc:spChg>
        <pc:spChg chg="mod">
          <ac:chgData name="Justina Ojom" userId="cbdaed7d-8d45-4372-a16a-f3f8900c2f45" providerId="ADAL" clId="{90BB2121-F231-42C3-B196-92C62ED9FB54}" dt="2023-03-09T17:07:57.554" v="4366" actId="2711"/>
          <ac:spMkLst>
            <pc:docMk/>
            <pc:sldMk cId="0" sldId="259"/>
            <ac:spMk id="277" creationId="{00000000-0000-0000-0000-000000000000}"/>
          </ac:spMkLst>
        </pc:spChg>
        <pc:spChg chg="mod">
          <ac:chgData name="Justina Ojom" userId="cbdaed7d-8d45-4372-a16a-f3f8900c2f45" providerId="ADAL" clId="{90BB2121-F231-42C3-B196-92C62ED9FB54}" dt="2023-03-09T17:18:26.492" v="4422" actId="465"/>
          <ac:spMkLst>
            <pc:docMk/>
            <pc:sldMk cId="0" sldId="259"/>
            <ac:spMk id="278" creationId="{00000000-0000-0000-0000-000000000000}"/>
          </ac:spMkLst>
        </pc:spChg>
        <pc:spChg chg="mod">
          <ac:chgData name="Justina Ojom" userId="cbdaed7d-8d45-4372-a16a-f3f8900c2f45" providerId="ADAL" clId="{90BB2121-F231-42C3-B196-92C62ED9FB54}" dt="2023-03-09T17:18:26.492" v="4422" actId="465"/>
          <ac:spMkLst>
            <pc:docMk/>
            <pc:sldMk cId="0" sldId="259"/>
            <ac:spMk id="279" creationId="{00000000-0000-0000-0000-000000000000}"/>
          </ac:spMkLst>
        </pc:spChg>
        <pc:spChg chg="mod">
          <ac:chgData name="Justina Ojom" userId="cbdaed7d-8d45-4372-a16a-f3f8900c2f45" providerId="ADAL" clId="{90BB2121-F231-42C3-B196-92C62ED9FB54}" dt="2023-03-09T17:18:26.492" v="4422" actId="465"/>
          <ac:spMkLst>
            <pc:docMk/>
            <pc:sldMk cId="0" sldId="259"/>
            <ac:spMk id="280" creationId="{00000000-0000-0000-0000-000000000000}"/>
          </ac:spMkLst>
        </pc:spChg>
        <pc:spChg chg="mod">
          <ac:chgData name="Justina Ojom" userId="cbdaed7d-8d45-4372-a16a-f3f8900c2f45" providerId="ADAL" clId="{90BB2121-F231-42C3-B196-92C62ED9FB54}" dt="2023-03-09T17:18:26.492" v="4422" actId="465"/>
          <ac:spMkLst>
            <pc:docMk/>
            <pc:sldMk cId="0" sldId="259"/>
            <ac:spMk id="281" creationId="{00000000-0000-0000-0000-000000000000}"/>
          </ac:spMkLst>
        </pc:spChg>
        <pc:spChg chg="mod">
          <ac:chgData name="Justina Ojom" userId="cbdaed7d-8d45-4372-a16a-f3f8900c2f45" providerId="ADAL" clId="{90BB2121-F231-42C3-B196-92C62ED9FB54}" dt="2023-03-09T17:18:26.492" v="4422" actId="465"/>
          <ac:spMkLst>
            <pc:docMk/>
            <pc:sldMk cId="0" sldId="259"/>
            <ac:spMk id="282" creationId="{00000000-0000-0000-0000-000000000000}"/>
          </ac:spMkLst>
        </pc:spChg>
        <pc:spChg chg="mod">
          <ac:chgData name="Justina Ojom" userId="cbdaed7d-8d45-4372-a16a-f3f8900c2f45" providerId="ADAL" clId="{90BB2121-F231-42C3-B196-92C62ED9FB54}" dt="2023-03-09T17:07:57.554" v="4366" actId="2711"/>
          <ac:spMkLst>
            <pc:docMk/>
            <pc:sldMk cId="0" sldId="259"/>
            <ac:spMk id="283" creationId="{00000000-0000-0000-0000-000000000000}"/>
          </ac:spMkLst>
        </pc:spChg>
        <pc:spChg chg="mod">
          <ac:chgData name="Justina Ojom" userId="cbdaed7d-8d45-4372-a16a-f3f8900c2f45" providerId="ADAL" clId="{90BB2121-F231-42C3-B196-92C62ED9FB54}" dt="2023-03-09T17:18:26.492" v="4422" actId="465"/>
          <ac:spMkLst>
            <pc:docMk/>
            <pc:sldMk cId="0" sldId="259"/>
            <ac:spMk id="285" creationId="{00000000-0000-0000-0000-000000000000}"/>
          </ac:spMkLst>
        </pc:s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90BB2121-F231-42C3-B196-92C62ED9FB54}" dt="2023-03-09T17:18:35.779" v="4425"/>
              <pc2:cmMkLst xmlns:pc2="http://schemas.microsoft.com/office/powerpoint/2019/9/main/command">
                <pc:docMk/>
                <pc:sldMk cId="0" sldId="259"/>
                <pc2:cmMk id="{5A7DB1F8-76D2-4B4A-B3EA-AF51EE8AB464}"/>
              </pc2:cmMkLst>
            </pc226:cmChg>
          </p:ext>
        </pc:extLst>
      </pc:sldChg>
      <pc:sldChg chg="addSp delSp modSp mod modNotes modNotesTx">
        <pc:chgData name="Justina Ojom" userId="cbdaed7d-8d45-4372-a16a-f3f8900c2f45" providerId="ADAL" clId="{90BB2121-F231-42C3-B196-92C62ED9FB54}" dt="2023-03-10T01:49:05.345" v="6166"/>
        <pc:sldMkLst>
          <pc:docMk/>
          <pc:sldMk cId="0" sldId="260"/>
        </pc:sldMkLst>
        <pc:spChg chg="add del mod">
          <ac:chgData name="Justina Ojom" userId="cbdaed7d-8d45-4372-a16a-f3f8900c2f45" providerId="ADAL" clId="{90BB2121-F231-42C3-B196-92C62ED9FB54}" dt="2023-03-09T16:54:17.352" v="4269"/>
          <ac:spMkLst>
            <pc:docMk/>
            <pc:sldMk cId="0" sldId="260"/>
            <ac:spMk id="2" creationId="{1E3C5D07-0D61-5E72-C8B6-A142D691E007}"/>
          </ac:spMkLst>
        </pc:spChg>
        <pc:spChg chg="del">
          <ac:chgData name="Justina Ojom" userId="cbdaed7d-8d45-4372-a16a-f3f8900c2f45" providerId="ADAL" clId="{90BB2121-F231-42C3-B196-92C62ED9FB54}" dt="2023-03-09T16:54:14.201" v="4268" actId="478"/>
          <ac:spMkLst>
            <pc:docMk/>
            <pc:sldMk cId="0" sldId="260"/>
            <ac:spMk id="291" creationId="{00000000-0000-0000-0000-000000000000}"/>
          </ac:spMkLst>
        </pc:spChg>
        <pc:spChg chg="mod">
          <ac:chgData name="Justina Ojom" userId="cbdaed7d-8d45-4372-a16a-f3f8900c2f45" providerId="ADAL" clId="{90BB2121-F231-42C3-B196-92C62ED9FB54}" dt="2023-03-09T17:02:44.634" v="4313" actId="20577"/>
          <ac:spMkLst>
            <pc:docMk/>
            <pc:sldMk cId="0" sldId="260"/>
            <ac:spMk id="293" creationId="{00000000-0000-0000-0000-000000000000}"/>
          </ac:spMkLst>
        </pc:spChg>
      </pc:sldChg>
      <pc:sldChg chg="addSp delSp modSp mod modNotes modNotesTx">
        <pc:chgData name="Justina Ojom" userId="cbdaed7d-8d45-4372-a16a-f3f8900c2f45" providerId="ADAL" clId="{90BB2121-F231-42C3-B196-92C62ED9FB54}" dt="2023-03-10T01:49:08.402" v="6172"/>
        <pc:sldMkLst>
          <pc:docMk/>
          <pc:sldMk cId="0" sldId="262"/>
        </pc:sldMkLst>
        <pc:spChg chg="mod">
          <ac:chgData name="Justina Ojom" userId="cbdaed7d-8d45-4372-a16a-f3f8900c2f45" providerId="ADAL" clId="{90BB2121-F231-42C3-B196-92C62ED9FB54}" dt="2023-03-10T01:09:25.347" v="5519"/>
          <ac:spMkLst>
            <pc:docMk/>
            <pc:sldMk cId="0" sldId="262"/>
            <ac:spMk id="3" creationId="{61810FAD-7D33-1E41-60BB-FC97C478D994}"/>
          </ac:spMkLst>
        </pc:spChg>
        <pc:spChg chg="mod">
          <ac:chgData name="Justina Ojom" userId="cbdaed7d-8d45-4372-a16a-f3f8900c2f45" providerId="ADAL" clId="{90BB2121-F231-42C3-B196-92C62ED9FB54}" dt="2023-03-10T01:10:01.099" v="5612" actId="3064"/>
          <ac:spMkLst>
            <pc:docMk/>
            <pc:sldMk cId="0" sldId="262"/>
            <ac:spMk id="5" creationId="{180D6623-F250-8C6C-464A-377938696161}"/>
          </ac:spMkLst>
        </pc:spChg>
        <pc:spChg chg="mod">
          <ac:chgData name="Justina Ojom" userId="cbdaed7d-8d45-4372-a16a-f3f8900c2f45" providerId="ADAL" clId="{90BB2121-F231-42C3-B196-92C62ED9FB54}" dt="2023-03-10T01:09:25.347" v="5519"/>
          <ac:spMkLst>
            <pc:docMk/>
            <pc:sldMk cId="0" sldId="262"/>
            <ac:spMk id="6" creationId="{360D4EB5-9A6B-F64C-7B08-F2A643D4E0B0}"/>
          </ac:spMkLst>
        </pc:spChg>
        <pc:spChg chg="mod">
          <ac:chgData name="Justina Ojom" userId="cbdaed7d-8d45-4372-a16a-f3f8900c2f45" providerId="ADAL" clId="{90BB2121-F231-42C3-B196-92C62ED9FB54}" dt="2023-03-09T17:08:03.809" v="4367" actId="2711"/>
          <ac:spMkLst>
            <pc:docMk/>
            <pc:sldMk cId="0" sldId="262"/>
            <ac:spMk id="335" creationId="{00000000-0000-0000-0000-000000000000}"/>
          </ac:spMkLst>
        </pc:spChg>
        <pc:spChg chg="mod">
          <ac:chgData name="Justina Ojom" userId="cbdaed7d-8d45-4372-a16a-f3f8900c2f45" providerId="ADAL" clId="{90BB2121-F231-42C3-B196-92C62ED9FB54}" dt="2023-03-09T23:51:44.366" v="5515" actId="14100"/>
          <ac:spMkLst>
            <pc:docMk/>
            <pc:sldMk cId="0" sldId="262"/>
            <ac:spMk id="336" creationId="{00000000-0000-0000-0000-000000000000}"/>
          </ac:spMkLst>
        </pc:spChg>
        <pc:spChg chg="del">
          <ac:chgData name="Justina Ojom" userId="cbdaed7d-8d45-4372-a16a-f3f8900c2f45" providerId="ADAL" clId="{90BB2121-F231-42C3-B196-92C62ED9FB54}" dt="2023-03-09T17:05:48.846" v="4346" actId="478"/>
          <ac:spMkLst>
            <pc:docMk/>
            <pc:sldMk cId="0" sldId="262"/>
            <ac:spMk id="337" creationId="{00000000-0000-0000-0000-000000000000}"/>
          </ac:spMkLst>
        </pc:spChg>
        <pc:spChg chg="mod">
          <ac:chgData name="Justina Ojom" userId="cbdaed7d-8d45-4372-a16a-f3f8900c2f45" providerId="ADAL" clId="{90BB2121-F231-42C3-B196-92C62ED9FB54}" dt="2023-03-09T17:23:52.246" v="4519" actId="1076"/>
          <ac:spMkLst>
            <pc:docMk/>
            <pc:sldMk cId="0" sldId="262"/>
            <ac:spMk id="341" creationId="{00000000-0000-0000-0000-000000000000}"/>
          </ac:spMkLst>
        </pc:spChg>
        <pc:spChg chg="mod">
          <ac:chgData name="Justina Ojom" userId="cbdaed7d-8d45-4372-a16a-f3f8900c2f45" providerId="ADAL" clId="{90BB2121-F231-42C3-B196-92C62ED9FB54}" dt="2023-03-09T17:23:52.246" v="4519" actId="1076"/>
          <ac:spMkLst>
            <pc:docMk/>
            <pc:sldMk cId="0" sldId="262"/>
            <ac:spMk id="342" creationId="{00000000-0000-0000-0000-000000000000}"/>
          </ac:spMkLst>
        </pc:spChg>
        <pc:spChg chg="mod">
          <ac:chgData name="Justina Ojom" userId="cbdaed7d-8d45-4372-a16a-f3f8900c2f45" providerId="ADAL" clId="{90BB2121-F231-42C3-B196-92C62ED9FB54}" dt="2023-03-09T17:23:52.246" v="4519" actId="1076"/>
          <ac:spMkLst>
            <pc:docMk/>
            <pc:sldMk cId="0" sldId="262"/>
            <ac:spMk id="343" creationId="{00000000-0000-0000-0000-000000000000}"/>
          </ac:spMkLst>
        </pc:spChg>
        <pc:spChg chg="mod">
          <ac:chgData name="Justina Ojom" userId="cbdaed7d-8d45-4372-a16a-f3f8900c2f45" providerId="ADAL" clId="{90BB2121-F231-42C3-B196-92C62ED9FB54}" dt="2023-03-09T17:08:03.809" v="4367" actId="2711"/>
          <ac:spMkLst>
            <pc:docMk/>
            <pc:sldMk cId="0" sldId="262"/>
            <ac:spMk id="346" creationId="{00000000-0000-0000-0000-000000000000}"/>
          </ac:spMkLst>
        </pc:spChg>
        <pc:spChg chg="mod">
          <ac:chgData name="Justina Ojom" userId="cbdaed7d-8d45-4372-a16a-f3f8900c2f45" providerId="ADAL" clId="{90BB2121-F231-42C3-B196-92C62ED9FB54}" dt="2023-03-09T17:08:03.809" v="4367" actId="2711"/>
          <ac:spMkLst>
            <pc:docMk/>
            <pc:sldMk cId="0" sldId="262"/>
            <ac:spMk id="347" creationId="{00000000-0000-0000-0000-000000000000}"/>
          </ac:spMkLst>
        </pc:spChg>
        <pc:spChg chg="mod">
          <ac:chgData name="Justina Ojom" userId="cbdaed7d-8d45-4372-a16a-f3f8900c2f45" providerId="ADAL" clId="{90BB2121-F231-42C3-B196-92C62ED9FB54}" dt="2023-03-09T17:08:03.809" v="4367" actId="2711"/>
          <ac:spMkLst>
            <pc:docMk/>
            <pc:sldMk cId="0" sldId="262"/>
            <ac:spMk id="348" creationId="{00000000-0000-0000-0000-000000000000}"/>
          </ac:spMkLst>
        </pc:spChg>
        <pc:spChg chg="mod">
          <ac:chgData name="Justina Ojom" userId="cbdaed7d-8d45-4372-a16a-f3f8900c2f45" providerId="ADAL" clId="{90BB2121-F231-42C3-B196-92C62ED9FB54}" dt="2023-03-09T17:08:03.809" v="4367" actId="2711"/>
          <ac:spMkLst>
            <pc:docMk/>
            <pc:sldMk cId="0" sldId="262"/>
            <ac:spMk id="349" creationId="{00000000-0000-0000-0000-000000000000}"/>
          </ac:spMkLst>
        </pc:spChg>
        <pc:spChg chg="mod">
          <ac:chgData name="Justina Ojom" userId="cbdaed7d-8d45-4372-a16a-f3f8900c2f45" providerId="ADAL" clId="{90BB2121-F231-42C3-B196-92C62ED9FB54}" dt="2023-03-09T17:08:03.809" v="4367" actId="2711"/>
          <ac:spMkLst>
            <pc:docMk/>
            <pc:sldMk cId="0" sldId="262"/>
            <ac:spMk id="352" creationId="{00000000-0000-0000-0000-000000000000}"/>
          </ac:spMkLst>
        </pc:spChg>
        <pc:spChg chg="mod">
          <ac:chgData name="Justina Ojom" userId="cbdaed7d-8d45-4372-a16a-f3f8900c2f45" providerId="ADAL" clId="{90BB2121-F231-42C3-B196-92C62ED9FB54}" dt="2023-03-09T17:08:03.809" v="4367" actId="2711"/>
          <ac:spMkLst>
            <pc:docMk/>
            <pc:sldMk cId="0" sldId="262"/>
            <ac:spMk id="353" creationId="{00000000-0000-0000-0000-000000000000}"/>
          </ac:spMkLst>
        </pc:spChg>
        <pc:spChg chg="mod">
          <ac:chgData name="Justina Ojom" userId="cbdaed7d-8d45-4372-a16a-f3f8900c2f45" providerId="ADAL" clId="{90BB2121-F231-42C3-B196-92C62ED9FB54}" dt="2023-03-09T17:08:03.809" v="4367" actId="2711"/>
          <ac:spMkLst>
            <pc:docMk/>
            <pc:sldMk cId="0" sldId="262"/>
            <ac:spMk id="354" creationId="{00000000-0000-0000-0000-000000000000}"/>
          </ac:spMkLst>
        </pc:spChg>
        <pc:spChg chg="mod">
          <ac:chgData name="Justina Ojom" userId="cbdaed7d-8d45-4372-a16a-f3f8900c2f45" providerId="ADAL" clId="{90BB2121-F231-42C3-B196-92C62ED9FB54}" dt="2023-03-09T17:08:03.809" v="4367" actId="2711"/>
          <ac:spMkLst>
            <pc:docMk/>
            <pc:sldMk cId="0" sldId="262"/>
            <ac:spMk id="355" creationId="{00000000-0000-0000-0000-000000000000}"/>
          </ac:spMkLst>
        </pc:spChg>
        <pc:spChg chg="mod">
          <ac:chgData name="Justina Ojom" userId="cbdaed7d-8d45-4372-a16a-f3f8900c2f45" providerId="ADAL" clId="{90BB2121-F231-42C3-B196-92C62ED9FB54}" dt="2023-03-09T17:08:03.809" v="4367" actId="2711"/>
          <ac:spMkLst>
            <pc:docMk/>
            <pc:sldMk cId="0" sldId="262"/>
            <ac:spMk id="358" creationId="{00000000-0000-0000-0000-000000000000}"/>
          </ac:spMkLst>
        </pc:spChg>
        <pc:spChg chg="mod">
          <ac:chgData name="Justina Ojom" userId="cbdaed7d-8d45-4372-a16a-f3f8900c2f45" providerId="ADAL" clId="{90BB2121-F231-42C3-B196-92C62ED9FB54}" dt="2023-03-09T17:08:03.809" v="4367" actId="2711"/>
          <ac:spMkLst>
            <pc:docMk/>
            <pc:sldMk cId="0" sldId="262"/>
            <ac:spMk id="359" creationId="{00000000-0000-0000-0000-000000000000}"/>
          </ac:spMkLst>
        </pc:spChg>
        <pc:spChg chg="mod">
          <ac:chgData name="Justina Ojom" userId="cbdaed7d-8d45-4372-a16a-f3f8900c2f45" providerId="ADAL" clId="{90BB2121-F231-42C3-B196-92C62ED9FB54}" dt="2023-03-09T17:08:03.809" v="4367" actId="2711"/>
          <ac:spMkLst>
            <pc:docMk/>
            <pc:sldMk cId="0" sldId="262"/>
            <ac:spMk id="360" creationId="{00000000-0000-0000-0000-000000000000}"/>
          </ac:spMkLst>
        </pc:spChg>
        <pc:spChg chg="mod">
          <ac:chgData name="Justina Ojom" userId="cbdaed7d-8d45-4372-a16a-f3f8900c2f45" providerId="ADAL" clId="{90BB2121-F231-42C3-B196-92C62ED9FB54}" dt="2023-03-09T17:08:03.809" v="4367" actId="2711"/>
          <ac:spMkLst>
            <pc:docMk/>
            <pc:sldMk cId="0" sldId="262"/>
            <ac:spMk id="361" creationId="{00000000-0000-0000-0000-000000000000}"/>
          </ac:spMkLst>
        </pc:spChg>
        <pc:spChg chg="mod">
          <ac:chgData name="Justina Ojom" userId="cbdaed7d-8d45-4372-a16a-f3f8900c2f45" providerId="ADAL" clId="{90BB2121-F231-42C3-B196-92C62ED9FB54}" dt="2023-03-09T17:08:03.809" v="4367" actId="2711"/>
          <ac:spMkLst>
            <pc:docMk/>
            <pc:sldMk cId="0" sldId="262"/>
            <ac:spMk id="364" creationId="{00000000-0000-0000-0000-000000000000}"/>
          </ac:spMkLst>
        </pc:spChg>
        <pc:spChg chg="mod">
          <ac:chgData name="Justina Ojom" userId="cbdaed7d-8d45-4372-a16a-f3f8900c2f45" providerId="ADAL" clId="{90BB2121-F231-42C3-B196-92C62ED9FB54}" dt="2023-03-09T17:08:03.809" v="4367" actId="2711"/>
          <ac:spMkLst>
            <pc:docMk/>
            <pc:sldMk cId="0" sldId="262"/>
            <ac:spMk id="365" creationId="{00000000-0000-0000-0000-000000000000}"/>
          </ac:spMkLst>
        </pc:spChg>
        <pc:spChg chg="mod">
          <ac:chgData name="Justina Ojom" userId="cbdaed7d-8d45-4372-a16a-f3f8900c2f45" providerId="ADAL" clId="{90BB2121-F231-42C3-B196-92C62ED9FB54}" dt="2023-03-09T17:08:03.809" v="4367" actId="2711"/>
          <ac:spMkLst>
            <pc:docMk/>
            <pc:sldMk cId="0" sldId="262"/>
            <ac:spMk id="366" creationId="{00000000-0000-0000-0000-000000000000}"/>
          </ac:spMkLst>
        </pc:spChg>
        <pc:spChg chg="mod">
          <ac:chgData name="Justina Ojom" userId="cbdaed7d-8d45-4372-a16a-f3f8900c2f45" providerId="ADAL" clId="{90BB2121-F231-42C3-B196-92C62ED9FB54}" dt="2023-03-09T17:08:03.809" v="4367" actId="2711"/>
          <ac:spMkLst>
            <pc:docMk/>
            <pc:sldMk cId="0" sldId="262"/>
            <ac:spMk id="367" creationId="{00000000-0000-0000-0000-000000000000}"/>
          </ac:spMkLst>
        </pc:spChg>
        <pc:grpChg chg="add mod">
          <ac:chgData name="Justina Ojom" userId="cbdaed7d-8d45-4372-a16a-f3f8900c2f45" providerId="ADAL" clId="{90BB2121-F231-42C3-B196-92C62ED9FB54}" dt="2023-03-10T01:09:25.347" v="5519"/>
          <ac:grpSpMkLst>
            <pc:docMk/>
            <pc:sldMk cId="0" sldId="262"/>
            <ac:grpSpMk id="2" creationId="{ECD1EC1C-5AB0-2667-CAC4-77A1A87FC34C}"/>
          </ac:grpSpMkLst>
        </pc:grpChg>
        <pc:grpChg chg="mod">
          <ac:chgData name="Justina Ojom" userId="cbdaed7d-8d45-4372-a16a-f3f8900c2f45" providerId="ADAL" clId="{90BB2121-F231-42C3-B196-92C62ED9FB54}" dt="2023-03-10T01:09:25.347" v="5519"/>
          <ac:grpSpMkLst>
            <pc:docMk/>
            <pc:sldMk cId="0" sldId="262"/>
            <ac:grpSpMk id="4" creationId="{CAF1E477-D6FE-3ABE-8337-03B219C25393}"/>
          </ac:grpSpMkLst>
        </pc:grpChg>
        <pc:grpChg chg="del">
          <ac:chgData name="Justina Ojom" userId="cbdaed7d-8d45-4372-a16a-f3f8900c2f45" providerId="ADAL" clId="{90BB2121-F231-42C3-B196-92C62ED9FB54}" dt="2023-03-09T17:05:48.846" v="4346" actId="478"/>
          <ac:grpSpMkLst>
            <pc:docMk/>
            <pc:sldMk cId="0" sldId="262"/>
            <ac:grpSpMk id="338" creationId="{00000000-0000-0000-0000-000000000000}"/>
          </ac:grpSpMkLst>
        </pc:grpChg>
        <pc:grpChg chg="mod">
          <ac:chgData name="Justina Ojom" userId="cbdaed7d-8d45-4372-a16a-f3f8900c2f45" providerId="ADAL" clId="{90BB2121-F231-42C3-B196-92C62ED9FB54}" dt="2023-03-09T17:23:52.246" v="4519" actId="1076"/>
          <ac:grpSpMkLst>
            <pc:docMk/>
            <pc:sldMk cId="0" sldId="262"/>
            <ac:grpSpMk id="344" creationId="{00000000-0000-0000-0000-000000000000}"/>
          </ac:grpSpMkLst>
        </pc:grpChg>
        <pc:grpChg chg="mod">
          <ac:chgData name="Justina Ojom" userId="cbdaed7d-8d45-4372-a16a-f3f8900c2f45" providerId="ADAL" clId="{90BB2121-F231-42C3-B196-92C62ED9FB54}" dt="2023-03-09T17:23:52.246" v="4519" actId="1076"/>
          <ac:grpSpMkLst>
            <pc:docMk/>
            <pc:sldMk cId="0" sldId="262"/>
            <ac:grpSpMk id="350" creationId="{00000000-0000-0000-0000-000000000000}"/>
          </ac:grpSpMkLst>
        </pc:grpChg>
        <pc:grpChg chg="mod">
          <ac:chgData name="Justina Ojom" userId="cbdaed7d-8d45-4372-a16a-f3f8900c2f45" providerId="ADAL" clId="{90BB2121-F231-42C3-B196-92C62ED9FB54}" dt="2023-03-09T17:23:52.246" v="4519" actId="1076"/>
          <ac:grpSpMkLst>
            <pc:docMk/>
            <pc:sldMk cId="0" sldId="262"/>
            <ac:grpSpMk id="356" creationId="{00000000-0000-0000-0000-000000000000}"/>
          </ac:grpSpMkLst>
        </pc:grpChg>
        <pc:grpChg chg="mod">
          <ac:chgData name="Justina Ojom" userId="cbdaed7d-8d45-4372-a16a-f3f8900c2f45" providerId="ADAL" clId="{90BB2121-F231-42C3-B196-92C62ED9FB54}" dt="2023-03-09T17:23:52.246" v="4519" actId="1076"/>
          <ac:grpSpMkLst>
            <pc:docMk/>
            <pc:sldMk cId="0" sldId="262"/>
            <ac:grpSpMk id="362" creationId="{00000000-0000-0000-0000-000000000000}"/>
          </ac:grpSpMkLst>
        </pc:grpChg>
      </pc:sldChg>
      <pc:sldChg chg="addSp delSp modSp mod modNotes modNotesTx">
        <pc:chgData name="Justina Ojom" userId="cbdaed7d-8d45-4372-a16a-f3f8900c2f45" providerId="ADAL" clId="{90BB2121-F231-42C3-B196-92C62ED9FB54}" dt="2023-03-10T01:49:09.010" v="6173"/>
        <pc:sldMkLst>
          <pc:docMk/>
          <pc:sldMk cId="0" sldId="265"/>
        </pc:sldMkLst>
        <pc:spChg chg="add del mod">
          <ac:chgData name="Justina Ojom" userId="cbdaed7d-8d45-4372-a16a-f3f8900c2f45" providerId="ADAL" clId="{90BB2121-F231-42C3-B196-92C62ED9FB54}" dt="2023-03-09T16:54:24.528" v="4270"/>
          <ac:spMkLst>
            <pc:docMk/>
            <pc:sldMk cId="0" sldId="265"/>
            <ac:spMk id="2" creationId="{BA3AF51C-9671-78C9-555C-E89C80E5C834}"/>
          </ac:spMkLst>
        </pc:spChg>
        <pc:spChg chg="mod">
          <ac:chgData name="Justina Ojom" userId="cbdaed7d-8d45-4372-a16a-f3f8900c2f45" providerId="ADAL" clId="{90BB2121-F231-42C3-B196-92C62ED9FB54}" dt="2023-03-09T17:02:25.792" v="4306" actId="20577"/>
          <ac:spMkLst>
            <pc:docMk/>
            <pc:sldMk cId="0" sldId="265"/>
            <ac:spMk id="433" creationId="{00000000-0000-0000-0000-000000000000}"/>
          </ac:spMkLst>
        </pc:spChg>
      </pc:sldChg>
      <pc:sldChg chg="addSp delSp modSp mod modNotes modNotesTx">
        <pc:chgData name="Justina Ojom" userId="cbdaed7d-8d45-4372-a16a-f3f8900c2f45" providerId="ADAL" clId="{90BB2121-F231-42C3-B196-92C62ED9FB54}" dt="2023-03-10T01:49:07.781" v="6171"/>
        <pc:sldMkLst>
          <pc:docMk/>
          <pc:sldMk cId="0" sldId="266"/>
        </pc:sldMkLst>
        <pc:spChg chg="add mod">
          <ac:chgData name="Justina Ojom" userId="cbdaed7d-8d45-4372-a16a-f3f8900c2f45" providerId="ADAL" clId="{90BB2121-F231-42C3-B196-92C62ED9FB54}" dt="2023-03-09T17:05:08.504" v="4338" actId="207"/>
          <ac:spMkLst>
            <pc:docMk/>
            <pc:sldMk cId="0" sldId="266"/>
            <ac:spMk id="2" creationId="{3A609748-BAAA-26CF-A7EA-CBB4EC2A4EE4}"/>
          </ac:spMkLst>
        </pc:spChg>
        <pc:spChg chg="add mod">
          <ac:chgData name="Justina Ojom" userId="cbdaed7d-8d45-4372-a16a-f3f8900c2f45" providerId="ADAL" clId="{90BB2121-F231-42C3-B196-92C62ED9FB54}" dt="2023-03-09T17:05:30.539" v="4343" actId="207"/>
          <ac:spMkLst>
            <pc:docMk/>
            <pc:sldMk cId="0" sldId="266"/>
            <ac:spMk id="3" creationId="{30467361-4BAF-3FDA-BCBE-860BF59BBF11}"/>
          </ac:spMkLst>
        </pc:spChg>
        <pc:spChg chg="add mod">
          <ac:chgData name="Justina Ojom" userId="cbdaed7d-8d45-4372-a16a-f3f8900c2f45" providerId="ADAL" clId="{90BB2121-F231-42C3-B196-92C62ED9FB54}" dt="2023-03-09T17:05:08.504" v="4338" actId="207"/>
          <ac:spMkLst>
            <pc:docMk/>
            <pc:sldMk cId="0" sldId="266"/>
            <ac:spMk id="4" creationId="{C0E608AE-000D-643E-D325-6CBC4CCD5FB3}"/>
          </ac:spMkLst>
        </pc:spChg>
        <pc:spChg chg="add mod">
          <ac:chgData name="Justina Ojom" userId="cbdaed7d-8d45-4372-a16a-f3f8900c2f45" providerId="ADAL" clId="{90BB2121-F231-42C3-B196-92C62ED9FB54}" dt="2023-03-09T17:05:30.539" v="4343" actId="207"/>
          <ac:spMkLst>
            <pc:docMk/>
            <pc:sldMk cId="0" sldId="266"/>
            <ac:spMk id="5" creationId="{577E3582-EB4E-6F97-D417-41437EFF88E4}"/>
          </ac:spMkLst>
        </pc:spChg>
        <pc:spChg chg="add mod">
          <ac:chgData name="Justina Ojom" userId="cbdaed7d-8d45-4372-a16a-f3f8900c2f45" providerId="ADAL" clId="{90BB2121-F231-42C3-B196-92C62ED9FB54}" dt="2023-03-09T17:05:08.504" v="4338" actId="207"/>
          <ac:spMkLst>
            <pc:docMk/>
            <pc:sldMk cId="0" sldId="266"/>
            <ac:spMk id="6" creationId="{F25C5CBB-113D-D4B4-D93E-EE6FF6A231BA}"/>
          </ac:spMkLst>
        </pc:spChg>
        <pc:spChg chg="add mod">
          <ac:chgData name="Justina Ojom" userId="cbdaed7d-8d45-4372-a16a-f3f8900c2f45" providerId="ADAL" clId="{90BB2121-F231-42C3-B196-92C62ED9FB54}" dt="2023-03-09T17:05:30.539" v="4343" actId="207"/>
          <ac:spMkLst>
            <pc:docMk/>
            <pc:sldMk cId="0" sldId="266"/>
            <ac:spMk id="7" creationId="{15352910-77B2-A56A-23F5-F5A9FD5F89B9}"/>
          </ac:spMkLst>
        </pc:spChg>
        <pc:spChg chg="add mod">
          <ac:chgData name="Justina Ojom" userId="cbdaed7d-8d45-4372-a16a-f3f8900c2f45" providerId="ADAL" clId="{90BB2121-F231-42C3-B196-92C62ED9FB54}" dt="2023-03-09T17:05:39.005" v="4345" actId="207"/>
          <ac:spMkLst>
            <pc:docMk/>
            <pc:sldMk cId="0" sldId="266"/>
            <ac:spMk id="8" creationId="{E1047DA8-ECF4-D38E-F461-4B2D1C7A11A2}"/>
          </ac:spMkLst>
        </pc:spChg>
        <pc:spChg chg="add mod">
          <ac:chgData name="Justina Ojom" userId="cbdaed7d-8d45-4372-a16a-f3f8900c2f45" providerId="ADAL" clId="{90BB2121-F231-42C3-B196-92C62ED9FB54}" dt="2023-03-09T17:05:30.539" v="4343" actId="207"/>
          <ac:spMkLst>
            <pc:docMk/>
            <pc:sldMk cId="0" sldId="266"/>
            <ac:spMk id="9" creationId="{87548B2B-A10E-E3A7-B3D4-4BA63A8355F8}"/>
          </ac:spMkLst>
        </pc:spChg>
        <pc:spChg chg="add mod">
          <ac:chgData name="Justina Ojom" userId="cbdaed7d-8d45-4372-a16a-f3f8900c2f45" providerId="ADAL" clId="{90BB2121-F231-42C3-B196-92C62ED9FB54}" dt="2023-03-09T17:05:19.510" v="4340" actId="207"/>
          <ac:spMkLst>
            <pc:docMk/>
            <pc:sldMk cId="0" sldId="266"/>
            <ac:spMk id="10" creationId="{F744B1C7-585A-CBF3-AE14-EFF1049CF0C2}"/>
          </ac:spMkLst>
        </pc:spChg>
        <pc:spChg chg="add mod">
          <ac:chgData name="Justina Ojom" userId="cbdaed7d-8d45-4372-a16a-f3f8900c2f45" providerId="ADAL" clId="{90BB2121-F231-42C3-B196-92C62ED9FB54}" dt="2023-03-09T17:05:30.539" v="4343" actId="207"/>
          <ac:spMkLst>
            <pc:docMk/>
            <pc:sldMk cId="0" sldId="266"/>
            <ac:spMk id="11" creationId="{3C0F98E2-F982-E7AD-D866-2AAB4AB76BA2}"/>
          </ac:spMkLst>
        </pc:spChg>
        <pc:spChg chg="add mod">
          <ac:chgData name="Justina Ojom" userId="cbdaed7d-8d45-4372-a16a-f3f8900c2f45" providerId="ADAL" clId="{90BB2121-F231-42C3-B196-92C62ED9FB54}" dt="2023-03-09T17:05:08.504" v="4338" actId="207"/>
          <ac:spMkLst>
            <pc:docMk/>
            <pc:sldMk cId="0" sldId="266"/>
            <ac:spMk id="12" creationId="{37979063-D0DA-8CEE-DB7A-D7417015FD16}"/>
          </ac:spMkLst>
        </pc:spChg>
        <pc:spChg chg="add mod">
          <ac:chgData name="Justina Ojom" userId="cbdaed7d-8d45-4372-a16a-f3f8900c2f45" providerId="ADAL" clId="{90BB2121-F231-42C3-B196-92C62ED9FB54}" dt="2023-03-09T17:05:30.539" v="4343" actId="207"/>
          <ac:spMkLst>
            <pc:docMk/>
            <pc:sldMk cId="0" sldId="266"/>
            <ac:spMk id="13" creationId="{F14EDAAC-0734-8043-27EA-51725D72B22C}"/>
          </ac:spMkLst>
        </pc:spChg>
        <pc:spChg chg="add del mod">
          <ac:chgData name="Justina Ojom" userId="cbdaed7d-8d45-4372-a16a-f3f8900c2f45" providerId="ADAL" clId="{90BB2121-F231-42C3-B196-92C62ED9FB54}" dt="2023-03-10T01:47:24.551" v="6162"/>
          <ac:spMkLst>
            <pc:docMk/>
            <pc:sldMk cId="0" sldId="266"/>
            <ac:spMk id="21" creationId="{B59E081B-350F-9143-CF1A-11AD64824237}"/>
          </ac:spMkLst>
        </pc:spChg>
        <pc:spChg chg="mod">
          <ac:chgData name="Justina Ojom" userId="cbdaed7d-8d45-4372-a16a-f3f8900c2f45" providerId="ADAL" clId="{90BB2121-F231-42C3-B196-92C62ED9FB54}" dt="2023-03-10T01:47:24.551" v="6162"/>
          <ac:spMkLst>
            <pc:docMk/>
            <pc:sldMk cId="0" sldId="266"/>
            <ac:spMk id="445" creationId="{00000000-0000-0000-0000-000000000000}"/>
          </ac:spMkLst>
        </pc:spChg>
        <pc:spChg chg="del">
          <ac:chgData name="Justina Ojom" userId="cbdaed7d-8d45-4372-a16a-f3f8900c2f45" providerId="ADAL" clId="{90BB2121-F231-42C3-B196-92C62ED9FB54}" dt="2023-03-09T16:50:37.052" v="4221" actId="478"/>
          <ac:spMkLst>
            <pc:docMk/>
            <pc:sldMk cId="0" sldId="266"/>
            <ac:spMk id="446" creationId="{00000000-0000-0000-0000-000000000000}"/>
          </ac:spMkLst>
        </pc:spChg>
        <pc:spChg chg="del">
          <ac:chgData name="Justina Ojom" userId="cbdaed7d-8d45-4372-a16a-f3f8900c2f45" providerId="ADAL" clId="{90BB2121-F231-42C3-B196-92C62ED9FB54}" dt="2023-03-09T16:50:37.052" v="4221" actId="478"/>
          <ac:spMkLst>
            <pc:docMk/>
            <pc:sldMk cId="0" sldId="266"/>
            <ac:spMk id="447" creationId="{00000000-0000-0000-0000-000000000000}"/>
          </ac:spMkLst>
        </pc:spChg>
        <pc:spChg chg="del">
          <ac:chgData name="Justina Ojom" userId="cbdaed7d-8d45-4372-a16a-f3f8900c2f45" providerId="ADAL" clId="{90BB2121-F231-42C3-B196-92C62ED9FB54}" dt="2023-03-09T16:50:37.052" v="4221" actId="478"/>
          <ac:spMkLst>
            <pc:docMk/>
            <pc:sldMk cId="0" sldId="266"/>
            <ac:spMk id="448" creationId="{00000000-0000-0000-0000-000000000000}"/>
          </ac:spMkLst>
        </pc:spChg>
        <pc:spChg chg="del">
          <ac:chgData name="Justina Ojom" userId="cbdaed7d-8d45-4372-a16a-f3f8900c2f45" providerId="ADAL" clId="{90BB2121-F231-42C3-B196-92C62ED9FB54}" dt="2023-03-09T16:50:37.052" v="4221" actId="478"/>
          <ac:spMkLst>
            <pc:docMk/>
            <pc:sldMk cId="0" sldId="266"/>
            <ac:spMk id="449" creationId="{00000000-0000-0000-0000-000000000000}"/>
          </ac:spMkLst>
        </pc:spChg>
        <pc:spChg chg="del">
          <ac:chgData name="Justina Ojom" userId="cbdaed7d-8d45-4372-a16a-f3f8900c2f45" providerId="ADAL" clId="{90BB2121-F231-42C3-B196-92C62ED9FB54}" dt="2023-03-09T16:50:37.052" v="4221" actId="478"/>
          <ac:spMkLst>
            <pc:docMk/>
            <pc:sldMk cId="0" sldId="266"/>
            <ac:spMk id="450" creationId="{00000000-0000-0000-0000-000000000000}"/>
          </ac:spMkLst>
        </pc:spChg>
        <pc:spChg chg="del">
          <ac:chgData name="Justina Ojom" userId="cbdaed7d-8d45-4372-a16a-f3f8900c2f45" providerId="ADAL" clId="{90BB2121-F231-42C3-B196-92C62ED9FB54}" dt="2023-03-09T16:50:37.052" v="4221" actId="478"/>
          <ac:spMkLst>
            <pc:docMk/>
            <pc:sldMk cId="0" sldId="266"/>
            <ac:spMk id="453" creationId="{00000000-0000-0000-0000-000000000000}"/>
          </ac:spMkLst>
        </pc:spChg>
        <pc:spChg chg="del">
          <ac:chgData name="Justina Ojom" userId="cbdaed7d-8d45-4372-a16a-f3f8900c2f45" providerId="ADAL" clId="{90BB2121-F231-42C3-B196-92C62ED9FB54}" dt="2023-03-09T16:50:37.052" v="4221" actId="478"/>
          <ac:spMkLst>
            <pc:docMk/>
            <pc:sldMk cId="0" sldId="266"/>
            <ac:spMk id="459" creationId="{00000000-0000-0000-0000-000000000000}"/>
          </ac:spMkLst>
        </pc:spChg>
        <pc:spChg chg="del">
          <ac:chgData name="Justina Ojom" userId="cbdaed7d-8d45-4372-a16a-f3f8900c2f45" providerId="ADAL" clId="{90BB2121-F231-42C3-B196-92C62ED9FB54}" dt="2023-03-09T16:50:37.052" v="4221" actId="478"/>
          <ac:spMkLst>
            <pc:docMk/>
            <pc:sldMk cId="0" sldId="266"/>
            <ac:spMk id="460" creationId="{00000000-0000-0000-0000-000000000000}"/>
          </ac:spMkLst>
        </pc:spChg>
        <pc:spChg chg="del">
          <ac:chgData name="Justina Ojom" userId="cbdaed7d-8d45-4372-a16a-f3f8900c2f45" providerId="ADAL" clId="{90BB2121-F231-42C3-B196-92C62ED9FB54}" dt="2023-03-09T16:50:37.052" v="4221" actId="478"/>
          <ac:spMkLst>
            <pc:docMk/>
            <pc:sldMk cId="0" sldId="266"/>
            <ac:spMk id="461" creationId="{00000000-0000-0000-0000-000000000000}"/>
          </ac:spMkLst>
        </pc:spChg>
        <pc:spChg chg="del">
          <ac:chgData name="Justina Ojom" userId="cbdaed7d-8d45-4372-a16a-f3f8900c2f45" providerId="ADAL" clId="{90BB2121-F231-42C3-B196-92C62ED9FB54}" dt="2023-03-09T16:50:37.052" v="4221" actId="478"/>
          <ac:spMkLst>
            <pc:docMk/>
            <pc:sldMk cId="0" sldId="266"/>
            <ac:spMk id="462" creationId="{00000000-0000-0000-0000-000000000000}"/>
          </ac:spMkLst>
        </pc:spChg>
        <pc:spChg chg="del">
          <ac:chgData name="Justina Ojom" userId="cbdaed7d-8d45-4372-a16a-f3f8900c2f45" providerId="ADAL" clId="{90BB2121-F231-42C3-B196-92C62ED9FB54}" dt="2023-03-09T16:50:37.052" v="4221" actId="478"/>
          <ac:spMkLst>
            <pc:docMk/>
            <pc:sldMk cId="0" sldId="266"/>
            <ac:spMk id="463" creationId="{00000000-0000-0000-0000-000000000000}"/>
          </ac:spMkLst>
        </pc:spChg>
        <pc:spChg chg="del">
          <ac:chgData name="Justina Ojom" userId="cbdaed7d-8d45-4372-a16a-f3f8900c2f45" providerId="ADAL" clId="{90BB2121-F231-42C3-B196-92C62ED9FB54}" dt="2023-03-09T16:50:37.052" v="4221" actId="478"/>
          <ac:spMkLst>
            <pc:docMk/>
            <pc:sldMk cId="0" sldId="266"/>
            <ac:spMk id="464" creationId="{00000000-0000-0000-0000-000000000000}"/>
          </ac:spMkLst>
        </pc:spChg>
        <pc:spChg chg="del">
          <ac:chgData name="Justina Ojom" userId="cbdaed7d-8d45-4372-a16a-f3f8900c2f45" providerId="ADAL" clId="{90BB2121-F231-42C3-B196-92C62ED9FB54}" dt="2023-03-09T16:50:37.052" v="4221" actId="478"/>
          <ac:spMkLst>
            <pc:docMk/>
            <pc:sldMk cId="0" sldId="266"/>
            <ac:spMk id="465" creationId="{00000000-0000-0000-0000-000000000000}"/>
          </ac:spMkLst>
        </pc:spChg>
        <pc:cxnChg chg="add mod">
          <ac:chgData name="Justina Ojom" userId="cbdaed7d-8d45-4372-a16a-f3f8900c2f45" providerId="ADAL" clId="{90BB2121-F231-42C3-B196-92C62ED9FB54}" dt="2023-03-09T17:05:36.583" v="4344" actId="208"/>
          <ac:cxnSpMkLst>
            <pc:docMk/>
            <pc:sldMk cId="0" sldId="266"/>
            <ac:cxnSpMk id="14" creationId="{C051E199-FEAA-36EB-5F20-EA9101F733DA}"/>
          </ac:cxnSpMkLst>
        </pc:cxnChg>
        <pc:cxnChg chg="add mod">
          <ac:chgData name="Justina Ojom" userId="cbdaed7d-8d45-4372-a16a-f3f8900c2f45" providerId="ADAL" clId="{90BB2121-F231-42C3-B196-92C62ED9FB54}" dt="2023-03-09T17:05:36.583" v="4344" actId="208"/>
          <ac:cxnSpMkLst>
            <pc:docMk/>
            <pc:sldMk cId="0" sldId="266"/>
            <ac:cxnSpMk id="15" creationId="{E74720F5-B520-2821-5F53-8C063D8F0B2C}"/>
          </ac:cxnSpMkLst>
        </pc:cxnChg>
        <pc:cxnChg chg="add mod">
          <ac:chgData name="Justina Ojom" userId="cbdaed7d-8d45-4372-a16a-f3f8900c2f45" providerId="ADAL" clId="{90BB2121-F231-42C3-B196-92C62ED9FB54}" dt="2023-03-09T17:05:36.583" v="4344" actId="208"/>
          <ac:cxnSpMkLst>
            <pc:docMk/>
            <pc:sldMk cId="0" sldId="266"/>
            <ac:cxnSpMk id="16" creationId="{6DA33E41-764D-0F46-2CA1-741D62E15B1E}"/>
          </ac:cxnSpMkLst>
        </pc:cxnChg>
        <pc:cxnChg chg="add mod">
          <ac:chgData name="Justina Ojom" userId="cbdaed7d-8d45-4372-a16a-f3f8900c2f45" providerId="ADAL" clId="{90BB2121-F231-42C3-B196-92C62ED9FB54}" dt="2023-03-09T17:05:36.583" v="4344" actId="208"/>
          <ac:cxnSpMkLst>
            <pc:docMk/>
            <pc:sldMk cId="0" sldId="266"/>
            <ac:cxnSpMk id="17" creationId="{4186941D-55A1-1466-8C64-8B8ECB75B060}"/>
          </ac:cxnSpMkLst>
        </pc:cxnChg>
        <pc:cxnChg chg="add mod">
          <ac:chgData name="Justina Ojom" userId="cbdaed7d-8d45-4372-a16a-f3f8900c2f45" providerId="ADAL" clId="{90BB2121-F231-42C3-B196-92C62ED9FB54}" dt="2023-03-09T17:05:36.583" v="4344" actId="208"/>
          <ac:cxnSpMkLst>
            <pc:docMk/>
            <pc:sldMk cId="0" sldId="266"/>
            <ac:cxnSpMk id="18" creationId="{1ABFAF37-1BA5-AFE1-B7AA-6B7B3F2407C5}"/>
          </ac:cxnSpMkLst>
        </pc:cxnChg>
        <pc:cxnChg chg="add mod">
          <ac:chgData name="Justina Ojom" userId="cbdaed7d-8d45-4372-a16a-f3f8900c2f45" providerId="ADAL" clId="{90BB2121-F231-42C3-B196-92C62ED9FB54}" dt="2023-03-09T17:05:36.583" v="4344" actId="208"/>
          <ac:cxnSpMkLst>
            <pc:docMk/>
            <pc:sldMk cId="0" sldId="266"/>
            <ac:cxnSpMk id="19" creationId="{D193E3B3-EC5B-D913-F8A2-93D1FB32A685}"/>
          </ac:cxnSpMkLst>
        </pc:cxnChg>
        <pc:cxnChg chg="add mod">
          <ac:chgData name="Justina Ojom" userId="cbdaed7d-8d45-4372-a16a-f3f8900c2f45" providerId="ADAL" clId="{90BB2121-F231-42C3-B196-92C62ED9FB54}" dt="2023-03-09T17:05:36.583" v="4344" actId="208"/>
          <ac:cxnSpMkLst>
            <pc:docMk/>
            <pc:sldMk cId="0" sldId="266"/>
            <ac:cxnSpMk id="20" creationId="{5F565816-0B58-0CB2-116E-A9A996F95109}"/>
          </ac:cxnSpMkLst>
        </pc:cxnChg>
        <pc:cxnChg chg="del mod">
          <ac:chgData name="Justina Ojom" userId="cbdaed7d-8d45-4372-a16a-f3f8900c2f45" providerId="ADAL" clId="{90BB2121-F231-42C3-B196-92C62ED9FB54}" dt="2023-03-09T16:50:37.052" v="4221" actId="478"/>
          <ac:cxnSpMkLst>
            <pc:docMk/>
            <pc:sldMk cId="0" sldId="266"/>
            <ac:cxnSpMk id="451" creationId="{00000000-0000-0000-0000-000000000000}"/>
          </ac:cxnSpMkLst>
        </pc:cxnChg>
        <pc:cxnChg chg="del mod">
          <ac:chgData name="Justina Ojom" userId="cbdaed7d-8d45-4372-a16a-f3f8900c2f45" providerId="ADAL" clId="{90BB2121-F231-42C3-B196-92C62ED9FB54}" dt="2023-03-09T16:50:37.052" v="4221" actId="478"/>
          <ac:cxnSpMkLst>
            <pc:docMk/>
            <pc:sldMk cId="0" sldId="266"/>
            <ac:cxnSpMk id="452" creationId="{00000000-0000-0000-0000-000000000000}"/>
          </ac:cxnSpMkLst>
        </pc:cxnChg>
        <pc:cxnChg chg="del mod">
          <ac:chgData name="Justina Ojom" userId="cbdaed7d-8d45-4372-a16a-f3f8900c2f45" providerId="ADAL" clId="{90BB2121-F231-42C3-B196-92C62ED9FB54}" dt="2023-03-09T16:50:37.052" v="4221" actId="478"/>
          <ac:cxnSpMkLst>
            <pc:docMk/>
            <pc:sldMk cId="0" sldId="266"/>
            <ac:cxnSpMk id="454" creationId="{00000000-0000-0000-0000-000000000000}"/>
          </ac:cxnSpMkLst>
        </pc:cxnChg>
        <pc:cxnChg chg="del mod">
          <ac:chgData name="Justina Ojom" userId="cbdaed7d-8d45-4372-a16a-f3f8900c2f45" providerId="ADAL" clId="{90BB2121-F231-42C3-B196-92C62ED9FB54}" dt="2023-03-09T16:50:37.052" v="4221" actId="478"/>
          <ac:cxnSpMkLst>
            <pc:docMk/>
            <pc:sldMk cId="0" sldId="266"/>
            <ac:cxnSpMk id="455" creationId="{00000000-0000-0000-0000-000000000000}"/>
          </ac:cxnSpMkLst>
        </pc:cxnChg>
        <pc:cxnChg chg="del mod">
          <ac:chgData name="Justina Ojom" userId="cbdaed7d-8d45-4372-a16a-f3f8900c2f45" providerId="ADAL" clId="{90BB2121-F231-42C3-B196-92C62ED9FB54}" dt="2023-03-09T16:50:37.052" v="4221" actId="478"/>
          <ac:cxnSpMkLst>
            <pc:docMk/>
            <pc:sldMk cId="0" sldId="266"/>
            <ac:cxnSpMk id="456" creationId="{00000000-0000-0000-0000-000000000000}"/>
          </ac:cxnSpMkLst>
        </pc:cxnChg>
        <pc:cxnChg chg="del mod">
          <ac:chgData name="Justina Ojom" userId="cbdaed7d-8d45-4372-a16a-f3f8900c2f45" providerId="ADAL" clId="{90BB2121-F231-42C3-B196-92C62ED9FB54}" dt="2023-03-09T16:50:37.052" v="4221" actId="478"/>
          <ac:cxnSpMkLst>
            <pc:docMk/>
            <pc:sldMk cId="0" sldId="266"/>
            <ac:cxnSpMk id="457" creationId="{00000000-0000-0000-0000-000000000000}"/>
          </ac:cxnSpMkLst>
        </pc:cxnChg>
        <pc:cxnChg chg="del mod">
          <ac:chgData name="Justina Ojom" userId="cbdaed7d-8d45-4372-a16a-f3f8900c2f45" providerId="ADAL" clId="{90BB2121-F231-42C3-B196-92C62ED9FB54}" dt="2023-03-09T16:50:37.052" v="4221" actId="478"/>
          <ac:cxnSpMkLst>
            <pc:docMk/>
            <pc:sldMk cId="0" sldId="266"/>
            <ac:cxnSpMk id="458" creationId="{00000000-0000-0000-0000-000000000000}"/>
          </ac:cxnSpMkLst>
        </pc:cxnChg>
      </pc:sldChg>
      <pc:sldChg chg="addSp delSp modSp mod modNotes modNotesTx">
        <pc:chgData name="Justina Ojom" userId="cbdaed7d-8d45-4372-a16a-f3f8900c2f45" providerId="ADAL" clId="{90BB2121-F231-42C3-B196-92C62ED9FB54}" dt="2023-03-10T01:50:03.234" v="6224"/>
        <pc:sldMkLst>
          <pc:docMk/>
          <pc:sldMk cId="0" sldId="270"/>
        </pc:sldMkLst>
        <pc:spChg chg="mod">
          <ac:chgData name="Justina Ojom" userId="cbdaed7d-8d45-4372-a16a-f3f8900c2f45" providerId="ADAL" clId="{90BB2121-F231-42C3-B196-92C62ED9FB54}" dt="2023-03-09T17:09:20.271" v="4387" actId="2711"/>
          <ac:spMkLst>
            <pc:docMk/>
            <pc:sldMk cId="0" sldId="270"/>
            <ac:spMk id="4" creationId="{B7FC2F40-CA9F-5BE8-E7E9-CDF56064DCFA}"/>
          </ac:spMkLst>
        </pc:spChg>
        <pc:spChg chg="mod">
          <ac:chgData name="Justina Ojom" userId="cbdaed7d-8d45-4372-a16a-f3f8900c2f45" providerId="ADAL" clId="{90BB2121-F231-42C3-B196-92C62ED9FB54}" dt="2023-03-10T01:16:36.123" v="5996"/>
          <ac:spMkLst>
            <pc:docMk/>
            <pc:sldMk cId="0" sldId="270"/>
            <ac:spMk id="7" creationId="{3E8BD748-10B5-8F54-FCD8-5C30599B4D49}"/>
          </ac:spMkLst>
        </pc:spChg>
        <pc:spChg chg="mod">
          <ac:chgData name="Justina Ojom" userId="cbdaed7d-8d45-4372-a16a-f3f8900c2f45" providerId="ADAL" clId="{90BB2121-F231-42C3-B196-92C62ED9FB54}" dt="2023-03-09T17:09:20.271" v="4387" actId="2711"/>
          <ac:spMkLst>
            <pc:docMk/>
            <pc:sldMk cId="0" sldId="270"/>
            <ac:spMk id="8" creationId="{19CD491F-518B-D61C-306C-68CE17E45D30}"/>
          </ac:spMkLst>
        </pc:spChg>
        <pc:spChg chg="mod">
          <ac:chgData name="Justina Ojom" userId="cbdaed7d-8d45-4372-a16a-f3f8900c2f45" providerId="ADAL" clId="{90BB2121-F231-42C3-B196-92C62ED9FB54}" dt="2023-03-09T17:09:20.271" v="4387" actId="2711"/>
          <ac:spMkLst>
            <pc:docMk/>
            <pc:sldMk cId="0" sldId="270"/>
            <ac:spMk id="9" creationId="{E5886FA5-FFE6-0317-F8F1-04C09F0DD186}"/>
          </ac:spMkLst>
        </pc:spChg>
        <pc:spChg chg="mod">
          <ac:chgData name="Justina Ojom" userId="cbdaed7d-8d45-4372-a16a-f3f8900c2f45" providerId="ADAL" clId="{90BB2121-F231-42C3-B196-92C62ED9FB54}" dt="2023-03-09T17:09:20.271" v="4387" actId="2711"/>
          <ac:spMkLst>
            <pc:docMk/>
            <pc:sldMk cId="0" sldId="270"/>
            <ac:spMk id="10" creationId="{3A91E826-794A-C160-E762-DCC4B11C6F4E}"/>
          </ac:spMkLst>
        </pc:spChg>
        <pc:spChg chg="mod">
          <ac:chgData name="Justina Ojom" userId="cbdaed7d-8d45-4372-a16a-f3f8900c2f45" providerId="ADAL" clId="{90BB2121-F231-42C3-B196-92C62ED9FB54}" dt="2023-03-09T17:09:20.271" v="4387" actId="2711"/>
          <ac:spMkLst>
            <pc:docMk/>
            <pc:sldMk cId="0" sldId="270"/>
            <ac:spMk id="11" creationId="{F5C5396E-195C-AA3B-060F-E3C360E34F19}"/>
          </ac:spMkLst>
        </pc:spChg>
        <pc:spChg chg="add del">
          <ac:chgData name="Justina Ojom" userId="cbdaed7d-8d45-4372-a16a-f3f8900c2f45" providerId="ADAL" clId="{90BB2121-F231-42C3-B196-92C62ED9FB54}" dt="2023-03-09T17:09:18.526" v="4386" actId="22"/>
          <ac:spMkLst>
            <pc:docMk/>
            <pc:sldMk cId="0" sldId="270"/>
            <ac:spMk id="13" creationId="{8758CD19-5081-99FB-2082-8B8EFD2DA184}"/>
          </ac:spMkLst>
        </pc:spChg>
        <pc:spChg chg="mod">
          <ac:chgData name="Justina Ojom" userId="cbdaed7d-8d45-4372-a16a-f3f8900c2f45" providerId="ADAL" clId="{90BB2121-F231-42C3-B196-92C62ED9FB54}" dt="2023-03-10T01:16:36.123" v="5996"/>
          <ac:spMkLst>
            <pc:docMk/>
            <pc:sldMk cId="0" sldId="270"/>
            <ac:spMk id="13" creationId="{D1CAD034-1583-0458-A588-564C00D2D90B}"/>
          </ac:spMkLst>
        </pc:spChg>
        <pc:spChg chg="add mod topLvl">
          <ac:chgData name="Justina Ojom" userId="cbdaed7d-8d45-4372-a16a-f3f8900c2f45" providerId="ADAL" clId="{90BB2121-F231-42C3-B196-92C62ED9FB54}" dt="2023-03-09T18:19:02.551" v="5138" actId="1076"/>
          <ac:spMkLst>
            <pc:docMk/>
            <pc:sldMk cId="0" sldId="270"/>
            <ac:spMk id="14" creationId="{D4A39206-5464-DB79-532C-3554B5F88CD2}"/>
          </ac:spMkLst>
        </pc:spChg>
        <pc:spChg chg="add mod topLvl">
          <ac:chgData name="Justina Ojom" userId="cbdaed7d-8d45-4372-a16a-f3f8900c2f45" providerId="ADAL" clId="{90BB2121-F231-42C3-B196-92C62ED9FB54}" dt="2023-03-09T18:19:02.551" v="5138" actId="1076"/>
          <ac:spMkLst>
            <pc:docMk/>
            <pc:sldMk cId="0" sldId="270"/>
            <ac:spMk id="15" creationId="{4233B2C9-D406-9215-1A48-A71FB734B8CD}"/>
          </ac:spMkLst>
        </pc:spChg>
        <pc:spChg chg="add mod topLvl">
          <ac:chgData name="Justina Ojom" userId="cbdaed7d-8d45-4372-a16a-f3f8900c2f45" providerId="ADAL" clId="{90BB2121-F231-42C3-B196-92C62ED9FB54}" dt="2023-03-09T18:19:02.551" v="5138" actId="1076"/>
          <ac:spMkLst>
            <pc:docMk/>
            <pc:sldMk cId="0" sldId="270"/>
            <ac:spMk id="16" creationId="{C8FD9D4B-F245-DB60-D452-F228917E7A94}"/>
          </ac:spMkLst>
        </pc:spChg>
        <pc:spChg chg="add mod topLvl">
          <ac:chgData name="Justina Ojom" userId="cbdaed7d-8d45-4372-a16a-f3f8900c2f45" providerId="ADAL" clId="{90BB2121-F231-42C3-B196-92C62ED9FB54}" dt="2023-03-09T18:19:02.551" v="5138" actId="1076"/>
          <ac:spMkLst>
            <pc:docMk/>
            <pc:sldMk cId="0" sldId="270"/>
            <ac:spMk id="17" creationId="{ECC5E130-D477-67B8-A4B2-D4269A51047B}"/>
          </ac:spMkLst>
        </pc:spChg>
        <pc:spChg chg="mod">
          <ac:chgData name="Justina Ojom" userId="cbdaed7d-8d45-4372-a16a-f3f8900c2f45" providerId="ADAL" clId="{90BB2121-F231-42C3-B196-92C62ED9FB54}" dt="2023-03-10T01:16:36.123" v="5996"/>
          <ac:spMkLst>
            <pc:docMk/>
            <pc:sldMk cId="0" sldId="270"/>
            <ac:spMk id="18" creationId="{27A8AE44-E41A-C582-1DC8-A41D6A550432}"/>
          </ac:spMkLst>
        </pc:spChg>
        <pc:spChg chg="add mod">
          <ac:chgData name="Justina Ojom" userId="cbdaed7d-8d45-4372-a16a-f3f8900c2f45" providerId="ADAL" clId="{90BB2121-F231-42C3-B196-92C62ED9FB54}" dt="2023-03-09T18:19:02.551" v="5138" actId="1076"/>
          <ac:spMkLst>
            <pc:docMk/>
            <pc:sldMk cId="0" sldId="270"/>
            <ac:spMk id="19" creationId="{1A8EB0C4-421A-17C8-41C2-E835EEEB7066}"/>
          </ac:spMkLst>
        </pc:spChg>
        <pc:spChg chg="add mod">
          <ac:chgData name="Justina Ojom" userId="cbdaed7d-8d45-4372-a16a-f3f8900c2f45" providerId="ADAL" clId="{90BB2121-F231-42C3-B196-92C62ED9FB54}" dt="2023-03-09T18:19:02.551" v="5138" actId="1076"/>
          <ac:spMkLst>
            <pc:docMk/>
            <pc:sldMk cId="0" sldId="270"/>
            <ac:spMk id="20" creationId="{B8DD248C-57F1-6E02-4DC9-509F3A283F33}"/>
          </ac:spMkLst>
        </pc:spChg>
        <pc:spChg chg="add mod">
          <ac:chgData name="Justina Ojom" userId="cbdaed7d-8d45-4372-a16a-f3f8900c2f45" providerId="ADAL" clId="{90BB2121-F231-42C3-B196-92C62ED9FB54}" dt="2023-03-09T18:19:02.551" v="5138" actId="1076"/>
          <ac:spMkLst>
            <pc:docMk/>
            <pc:sldMk cId="0" sldId="270"/>
            <ac:spMk id="21" creationId="{41C75D5A-AF5D-7233-5084-66A6D1283604}"/>
          </ac:spMkLst>
        </pc:spChg>
        <pc:spChg chg="mod">
          <ac:chgData name="Justina Ojom" userId="cbdaed7d-8d45-4372-a16a-f3f8900c2f45" providerId="ADAL" clId="{90BB2121-F231-42C3-B196-92C62ED9FB54}" dt="2023-03-10T01:16:47.285" v="6000"/>
          <ac:spMkLst>
            <pc:docMk/>
            <pc:sldMk cId="0" sldId="270"/>
            <ac:spMk id="23" creationId="{2DC7157F-81C9-A7DD-B602-E01EE7798536}"/>
          </ac:spMkLst>
        </pc:spChg>
        <pc:spChg chg="mod">
          <ac:chgData name="Justina Ojom" userId="cbdaed7d-8d45-4372-a16a-f3f8900c2f45" providerId="ADAL" clId="{90BB2121-F231-42C3-B196-92C62ED9FB54}" dt="2023-03-10T01:16:47.285" v="6000"/>
          <ac:spMkLst>
            <pc:docMk/>
            <pc:sldMk cId="0" sldId="270"/>
            <ac:spMk id="26" creationId="{65942D5B-2836-2E78-8A3B-771315367006}"/>
          </ac:spMkLst>
        </pc:spChg>
        <pc:spChg chg="mod">
          <ac:chgData name="Justina Ojom" userId="cbdaed7d-8d45-4372-a16a-f3f8900c2f45" providerId="ADAL" clId="{90BB2121-F231-42C3-B196-92C62ED9FB54}" dt="2023-03-10T01:16:47.285" v="6000"/>
          <ac:spMkLst>
            <pc:docMk/>
            <pc:sldMk cId="0" sldId="270"/>
            <ac:spMk id="27" creationId="{7F58FDA8-1628-1FFD-70AF-CEBCBC54BFA8}"/>
          </ac:spMkLst>
        </pc:spChg>
        <pc:spChg chg="mod">
          <ac:chgData name="Justina Ojom" userId="cbdaed7d-8d45-4372-a16a-f3f8900c2f45" providerId="ADAL" clId="{90BB2121-F231-42C3-B196-92C62ED9FB54}" dt="2023-03-10T01:16:48.831" v="6003" actId="20577"/>
          <ac:spMkLst>
            <pc:docMk/>
            <pc:sldMk cId="0" sldId="270"/>
            <ac:spMk id="28" creationId="{A77F2ED2-129B-62C7-AC3F-27714801F581}"/>
          </ac:spMkLst>
        </pc:spChg>
        <pc:spChg chg="mod">
          <ac:chgData name="Justina Ojom" userId="cbdaed7d-8d45-4372-a16a-f3f8900c2f45" providerId="ADAL" clId="{90BB2121-F231-42C3-B196-92C62ED9FB54}" dt="2023-03-10T01:16:47.285" v="6000"/>
          <ac:spMkLst>
            <pc:docMk/>
            <pc:sldMk cId="0" sldId="270"/>
            <ac:spMk id="29" creationId="{831DCDEF-ED5E-C7C1-A7F2-95DE4AF96CE6}"/>
          </ac:spMkLst>
        </pc:spChg>
        <pc:spChg chg="mod">
          <ac:chgData name="Justina Ojom" userId="cbdaed7d-8d45-4372-a16a-f3f8900c2f45" providerId="ADAL" clId="{90BB2121-F231-42C3-B196-92C62ED9FB54}" dt="2023-03-09T17:09:20.271" v="4387" actId="2711"/>
          <ac:spMkLst>
            <pc:docMk/>
            <pc:sldMk cId="0" sldId="270"/>
            <ac:spMk id="496" creationId="{00000000-0000-0000-0000-000000000000}"/>
          </ac:spMkLst>
        </pc:spChg>
        <pc:spChg chg="mod">
          <ac:chgData name="Justina Ojom" userId="cbdaed7d-8d45-4372-a16a-f3f8900c2f45" providerId="ADAL" clId="{90BB2121-F231-42C3-B196-92C62ED9FB54}" dt="2023-03-09T18:19:02.551" v="5138" actId="1076"/>
          <ac:spMkLst>
            <pc:docMk/>
            <pc:sldMk cId="0" sldId="270"/>
            <ac:spMk id="498" creationId="{00000000-0000-0000-0000-000000000000}"/>
          </ac:spMkLst>
        </pc:spChg>
        <pc:spChg chg="mod">
          <ac:chgData name="Justina Ojom" userId="cbdaed7d-8d45-4372-a16a-f3f8900c2f45" providerId="ADAL" clId="{90BB2121-F231-42C3-B196-92C62ED9FB54}" dt="2023-03-09T18:19:02.551" v="5138" actId="1076"/>
          <ac:spMkLst>
            <pc:docMk/>
            <pc:sldMk cId="0" sldId="270"/>
            <ac:spMk id="499" creationId="{00000000-0000-0000-0000-000000000000}"/>
          </ac:spMkLst>
        </pc:spChg>
        <pc:spChg chg="del mod">
          <ac:chgData name="Justina Ojom" userId="cbdaed7d-8d45-4372-a16a-f3f8900c2f45" providerId="ADAL" clId="{90BB2121-F231-42C3-B196-92C62ED9FB54}" dt="2023-03-09T18:16:20.896" v="5075" actId="478"/>
          <ac:spMkLst>
            <pc:docMk/>
            <pc:sldMk cId="0" sldId="270"/>
            <ac:spMk id="500" creationId="{00000000-0000-0000-0000-000000000000}"/>
          </ac:spMkLst>
        </pc:spChg>
        <pc:spChg chg="del">
          <ac:chgData name="Justina Ojom" userId="cbdaed7d-8d45-4372-a16a-f3f8900c2f45" providerId="ADAL" clId="{90BB2121-F231-42C3-B196-92C62ED9FB54}" dt="2023-03-09T17:04:10.769" v="4334" actId="478"/>
          <ac:spMkLst>
            <pc:docMk/>
            <pc:sldMk cId="0" sldId="270"/>
            <ac:spMk id="501" creationId="{00000000-0000-0000-0000-000000000000}"/>
          </ac:spMkLst>
        </pc:spChg>
        <pc:grpChg chg="add del mod">
          <ac:chgData name="Justina Ojom" userId="cbdaed7d-8d45-4372-a16a-f3f8900c2f45" providerId="ADAL" clId="{90BB2121-F231-42C3-B196-92C62ED9FB54}" dt="2023-03-10T01:16:38.450" v="5997"/>
          <ac:grpSpMkLst>
            <pc:docMk/>
            <pc:sldMk cId="0" sldId="270"/>
            <ac:grpSpMk id="2" creationId="{6032C161-7DB9-E20A-9084-A32566FEAAF6}"/>
          </ac:grpSpMkLst>
        </pc:grpChg>
        <pc:grpChg chg="add del mod">
          <ac:chgData name="Justina Ojom" userId="cbdaed7d-8d45-4372-a16a-f3f8900c2f45" providerId="ADAL" clId="{90BB2121-F231-42C3-B196-92C62ED9FB54}" dt="2023-03-10T01:16:46.927" v="5999" actId="478"/>
          <ac:grpSpMkLst>
            <pc:docMk/>
            <pc:sldMk cId="0" sldId="270"/>
            <ac:grpSpMk id="3" creationId="{4B0D0687-0FD3-3DBB-FB88-4F23AB2DF454}"/>
          </ac:grpSpMkLst>
        </pc:grpChg>
        <pc:grpChg chg="mod">
          <ac:chgData name="Justina Ojom" userId="cbdaed7d-8d45-4372-a16a-f3f8900c2f45" providerId="ADAL" clId="{90BB2121-F231-42C3-B196-92C62ED9FB54}" dt="2023-03-09T17:04:11.011" v="4335"/>
          <ac:grpSpMkLst>
            <pc:docMk/>
            <pc:sldMk cId="0" sldId="270"/>
            <ac:grpSpMk id="5" creationId="{7EC6A379-9A78-C447-CD60-A3405EFCB418}"/>
          </ac:grpSpMkLst>
        </pc:grpChg>
        <pc:grpChg chg="mod">
          <ac:chgData name="Justina Ojom" userId="cbdaed7d-8d45-4372-a16a-f3f8900c2f45" providerId="ADAL" clId="{90BB2121-F231-42C3-B196-92C62ED9FB54}" dt="2023-03-09T17:04:11.011" v="4335"/>
          <ac:grpSpMkLst>
            <pc:docMk/>
            <pc:sldMk cId="0" sldId="270"/>
            <ac:grpSpMk id="6" creationId="{C5CF2511-0E55-82B6-1A1A-657A943F180D}"/>
          </ac:grpSpMkLst>
        </pc:grpChg>
        <pc:grpChg chg="mod">
          <ac:chgData name="Justina Ojom" userId="cbdaed7d-8d45-4372-a16a-f3f8900c2f45" providerId="ADAL" clId="{90BB2121-F231-42C3-B196-92C62ED9FB54}" dt="2023-03-10T01:16:36.123" v="5996"/>
          <ac:grpSpMkLst>
            <pc:docMk/>
            <pc:sldMk cId="0" sldId="270"/>
            <ac:grpSpMk id="12" creationId="{ACBD0C8D-6B2A-0BF7-E409-8AF1DA7B4F96}"/>
          </ac:grpSpMkLst>
        </pc:grpChg>
        <pc:grpChg chg="add del mod">
          <ac:chgData name="Justina Ojom" userId="cbdaed7d-8d45-4372-a16a-f3f8900c2f45" providerId="ADAL" clId="{90BB2121-F231-42C3-B196-92C62ED9FB54}" dt="2023-03-09T18:17:32.527" v="5102" actId="165"/>
          <ac:grpSpMkLst>
            <pc:docMk/>
            <pc:sldMk cId="0" sldId="270"/>
            <ac:grpSpMk id="18" creationId="{E7D1E154-C2B0-C53A-1F5C-816023F146CA}"/>
          </ac:grpSpMkLst>
        </pc:grpChg>
        <pc:grpChg chg="add mod">
          <ac:chgData name="Justina Ojom" userId="cbdaed7d-8d45-4372-a16a-f3f8900c2f45" providerId="ADAL" clId="{90BB2121-F231-42C3-B196-92C62ED9FB54}" dt="2023-03-10T01:16:47.285" v="6000"/>
          <ac:grpSpMkLst>
            <pc:docMk/>
            <pc:sldMk cId="0" sldId="270"/>
            <ac:grpSpMk id="22" creationId="{6B50396D-6F0C-9F06-C674-39F177286EF4}"/>
          </ac:grpSpMkLst>
        </pc:grpChg>
        <pc:grpChg chg="mod">
          <ac:chgData name="Justina Ojom" userId="cbdaed7d-8d45-4372-a16a-f3f8900c2f45" providerId="ADAL" clId="{90BB2121-F231-42C3-B196-92C62ED9FB54}" dt="2023-03-10T01:16:47.285" v="6000"/>
          <ac:grpSpMkLst>
            <pc:docMk/>
            <pc:sldMk cId="0" sldId="270"/>
            <ac:grpSpMk id="24" creationId="{44A1DC69-B6CF-C33E-9A42-8ABED881AC65}"/>
          </ac:grpSpMkLst>
        </pc:grpChg>
        <pc:grpChg chg="mod">
          <ac:chgData name="Justina Ojom" userId="cbdaed7d-8d45-4372-a16a-f3f8900c2f45" providerId="ADAL" clId="{90BB2121-F231-42C3-B196-92C62ED9FB54}" dt="2023-03-10T01:16:47.285" v="6000"/>
          <ac:grpSpMkLst>
            <pc:docMk/>
            <pc:sldMk cId="0" sldId="270"/>
            <ac:grpSpMk id="25" creationId="{037F7120-E181-CF58-D4DA-5DBC3240A723}"/>
          </ac:grpSpMkLst>
        </pc:grpChg>
        <pc:grpChg chg="del">
          <ac:chgData name="Justina Ojom" userId="cbdaed7d-8d45-4372-a16a-f3f8900c2f45" providerId="ADAL" clId="{90BB2121-F231-42C3-B196-92C62ED9FB54}" dt="2023-03-09T17:04:10.769" v="4334" actId="478"/>
          <ac:grpSpMkLst>
            <pc:docMk/>
            <pc:sldMk cId="0" sldId="270"/>
            <ac:grpSpMk id="502" creationId="{00000000-0000-0000-0000-000000000000}"/>
          </ac:grpSpMkLst>
        </pc:grpChg>
        <pc:grpChg chg="del">
          <ac:chgData name="Justina Ojom" userId="cbdaed7d-8d45-4372-a16a-f3f8900c2f45" providerId="ADAL" clId="{90BB2121-F231-42C3-B196-92C62ED9FB54}" dt="2023-03-09T17:04:10.769" v="4334" actId="478"/>
          <ac:grpSpMkLst>
            <pc:docMk/>
            <pc:sldMk cId="0" sldId="270"/>
            <ac:grpSpMk id="505" creationId="{00000000-0000-0000-0000-000000000000}"/>
          </ac:grpSpMkLst>
        </pc:grpChg>
        <pc:picChg chg="del mod">
          <ac:chgData name="Justina Ojom" userId="cbdaed7d-8d45-4372-a16a-f3f8900c2f45" providerId="ADAL" clId="{90BB2121-F231-42C3-B196-92C62ED9FB54}" dt="2023-03-09T18:17:58.406" v="5111" actId="478"/>
          <ac:picMkLst>
            <pc:docMk/>
            <pc:sldMk cId="0" sldId="270"/>
            <ac:picMk id="2" creationId="{2DA63CB8-00A1-10DD-0CC2-F0593482D5D8}"/>
          </ac:picMkLst>
        </pc:picChg>
        <pc:picChg chg="del">
          <ac:chgData name="Justina Ojom" userId="cbdaed7d-8d45-4372-a16a-f3f8900c2f45" providerId="ADAL" clId="{90BB2121-F231-42C3-B196-92C62ED9FB54}" dt="2023-03-09T18:16:26.208" v="5076" actId="478"/>
          <ac:picMkLst>
            <pc:docMk/>
            <pc:sldMk cId="0" sldId="270"/>
            <ac:picMk id="7" creationId="{419973F0-6973-1B5D-7C87-FED817764B2A}"/>
          </ac:picMkLst>
        </pc:picChg>
      </pc:sldChg>
      <pc:sldChg chg="addSp delSp modSp mod modNotes modNotesTx">
        <pc:chgData name="Justina Ojom" userId="cbdaed7d-8d45-4372-a16a-f3f8900c2f45" providerId="ADAL" clId="{90BB2121-F231-42C3-B196-92C62ED9FB54}" dt="2023-03-10T01:50:29.121" v="6255" actId="478"/>
        <pc:sldMkLst>
          <pc:docMk/>
          <pc:sldMk cId="0" sldId="271"/>
        </pc:sldMkLst>
        <pc:spChg chg="add del mod">
          <ac:chgData name="Justina Ojom" userId="cbdaed7d-8d45-4372-a16a-f3f8900c2f45" providerId="ADAL" clId="{90BB2121-F231-42C3-B196-92C62ED9FB54}" dt="2023-03-09T18:27:30.416" v="5284" actId="478"/>
          <ac:spMkLst>
            <pc:docMk/>
            <pc:sldMk cId="0" sldId="271"/>
            <ac:spMk id="3" creationId="{82C3815D-8EFF-5327-445A-C5884F6AD8E5}"/>
          </ac:spMkLst>
        </pc:spChg>
        <pc:spChg chg="add mod ord">
          <ac:chgData name="Justina Ojom" userId="cbdaed7d-8d45-4372-a16a-f3f8900c2f45" providerId="ADAL" clId="{90BB2121-F231-42C3-B196-92C62ED9FB54}" dt="2023-03-09T18:28:04.655" v="5301" actId="1076"/>
          <ac:spMkLst>
            <pc:docMk/>
            <pc:sldMk cId="0" sldId="271"/>
            <ac:spMk id="4" creationId="{8C8D4D5F-DD78-B780-C6D7-622B42DA6E5B}"/>
          </ac:spMkLst>
        </pc:spChg>
        <pc:spChg chg="add mod">
          <ac:chgData name="Justina Ojom" userId="cbdaed7d-8d45-4372-a16a-f3f8900c2f45" providerId="ADAL" clId="{90BB2121-F231-42C3-B196-92C62ED9FB54}" dt="2023-03-09T18:26:09.576" v="5263" actId="1076"/>
          <ac:spMkLst>
            <pc:docMk/>
            <pc:sldMk cId="0" sldId="271"/>
            <ac:spMk id="5" creationId="{0C8111BF-4236-40BC-663E-97E8672A5E5D}"/>
          </ac:spMkLst>
        </pc:spChg>
        <pc:spChg chg="mod">
          <ac:chgData name="Justina Ojom" userId="cbdaed7d-8d45-4372-a16a-f3f8900c2f45" providerId="ADAL" clId="{90BB2121-F231-42C3-B196-92C62ED9FB54}" dt="2023-03-09T17:09:30.602" v="4391" actId="2711"/>
          <ac:spMkLst>
            <pc:docMk/>
            <pc:sldMk cId="0" sldId="271"/>
            <ac:spMk id="7" creationId="{BC54AA37-73D8-4843-D997-D1C14CF794D7}"/>
          </ac:spMkLst>
        </pc:spChg>
        <pc:spChg chg="mod">
          <ac:chgData name="Justina Ojom" userId="cbdaed7d-8d45-4372-a16a-f3f8900c2f45" providerId="ADAL" clId="{90BB2121-F231-42C3-B196-92C62ED9FB54}" dt="2023-03-09T17:09:30.602" v="4391" actId="2711"/>
          <ac:spMkLst>
            <pc:docMk/>
            <pc:sldMk cId="0" sldId="271"/>
            <ac:spMk id="8" creationId="{821C2FF4-F55F-5F79-7FF8-586C67D78B49}"/>
          </ac:spMkLst>
        </pc:spChg>
        <pc:spChg chg="add mod">
          <ac:chgData name="Justina Ojom" userId="cbdaed7d-8d45-4372-a16a-f3f8900c2f45" providerId="ADAL" clId="{90BB2121-F231-42C3-B196-92C62ED9FB54}" dt="2023-03-09T18:26:02.296" v="5259" actId="571"/>
          <ac:spMkLst>
            <pc:docMk/>
            <pc:sldMk cId="0" sldId="271"/>
            <ac:spMk id="10" creationId="{C8892CF4-D1D1-8927-9FBB-B520E85F41D7}"/>
          </ac:spMkLst>
        </pc:spChg>
        <pc:spChg chg="add mod">
          <ac:chgData name="Justina Ojom" userId="cbdaed7d-8d45-4372-a16a-f3f8900c2f45" providerId="ADAL" clId="{90BB2121-F231-42C3-B196-92C62ED9FB54}" dt="2023-03-09T18:26:11.279" v="5264" actId="1076"/>
          <ac:spMkLst>
            <pc:docMk/>
            <pc:sldMk cId="0" sldId="271"/>
            <ac:spMk id="11" creationId="{7C759D82-120B-825B-A39A-729D9C4F20ED}"/>
          </ac:spMkLst>
        </pc:spChg>
        <pc:spChg chg="add mod">
          <ac:chgData name="Justina Ojom" userId="cbdaed7d-8d45-4372-a16a-f3f8900c2f45" providerId="ADAL" clId="{90BB2121-F231-42C3-B196-92C62ED9FB54}" dt="2023-03-09T18:26:04.778" v="5261" actId="1076"/>
          <ac:spMkLst>
            <pc:docMk/>
            <pc:sldMk cId="0" sldId="271"/>
            <ac:spMk id="13" creationId="{FD65EC65-7553-0B59-CDBF-C7714D24D888}"/>
          </ac:spMkLst>
        </pc:spChg>
        <pc:spChg chg="add mod">
          <ac:chgData name="Justina Ojom" userId="cbdaed7d-8d45-4372-a16a-f3f8900c2f45" providerId="ADAL" clId="{90BB2121-F231-42C3-B196-92C62ED9FB54}" dt="2023-03-09T18:27:34.531" v="5286" actId="164"/>
          <ac:spMkLst>
            <pc:docMk/>
            <pc:sldMk cId="0" sldId="271"/>
            <ac:spMk id="14" creationId="{C6A9C8EE-5A13-FFDC-CE1F-5803A45C11C1}"/>
          </ac:spMkLst>
        </pc:spChg>
        <pc:spChg chg="add mod">
          <ac:chgData name="Justina Ojom" userId="cbdaed7d-8d45-4372-a16a-f3f8900c2f45" providerId="ADAL" clId="{90BB2121-F231-42C3-B196-92C62ED9FB54}" dt="2023-03-09T18:27:34.531" v="5286" actId="164"/>
          <ac:spMkLst>
            <pc:docMk/>
            <pc:sldMk cId="0" sldId="271"/>
            <ac:spMk id="15" creationId="{F1CD4472-8E29-61BF-C733-1FEB4BC737E6}"/>
          </ac:spMkLst>
        </pc:spChg>
        <pc:spChg chg="mod">
          <ac:chgData name="Justina Ojom" userId="cbdaed7d-8d45-4372-a16a-f3f8900c2f45" providerId="ADAL" clId="{90BB2121-F231-42C3-B196-92C62ED9FB54}" dt="2023-03-09T17:09:30.602" v="4391" actId="2711"/>
          <ac:spMkLst>
            <pc:docMk/>
            <pc:sldMk cId="0" sldId="271"/>
            <ac:spMk id="514" creationId="{00000000-0000-0000-0000-000000000000}"/>
          </ac:spMkLst>
        </pc:spChg>
        <pc:spChg chg="mod">
          <ac:chgData name="Justina Ojom" userId="cbdaed7d-8d45-4372-a16a-f3f8900c2f45" providerId="ADAL" clId="{90BB2121-F231-42C3-B196-92C62ED9FB54}" dt="2023-03-09T18:27:21.658" v="5282" actId="1076"/>
          <ac:spMkLst>
            <pc:docMk/>
            <pc:sldMk cId="0" sldId="271"/>
            <ac:spMk id="515" creationId="{00000000-0000-0000-0000-000000000000}"/>
          </ac:spMkLst>
        </pc:spChg>
        <pc:grpChg chg="del">
          <ac:chgData name="Justina Ojom" userId="cbdaed7d-8d45-4372-a16a-f3f8900c2f45" providerId="ADAL" clId="{90BB2121-F231-42C3-B196-92C62ED9FB54}" dt="2023-03-09T18:25:07.479" v="5229" actId="478"/>
          <ac:grpSpMkLst>
            <pc:docMk/>
            <pc:sldMk cId="0" sldId="271"/>
            <ac:grpSpMk id="6" creationId="{6827E77B-4E5E-AC49-3F08-1C8626142E0D}"/>
          </ac:grpSpMkLst>
        </pc:grpChg>
        <pc:grpChg chg="add mod ord">
          <ac:chgData name="Justina Ojom" userId="cbdaed7d-8d45-4372-a16a-f3f8900c2f45" providerId="ADAL" clId="{90BB2121-F231-42C3-B196-92C62ED9FB54}" dt="2023-03-09T18:27:34.531" v="5286" actId="164"/>
          <ac:grpSpMkLst>
            <pc:docMk/>
            <pc:sldMk cId="0" sldId="271"/>
            <ac:grpSpMk id="12" creationId="{9D2E086E-24CD-9FC8-AE02-35795106DAFE}"/>
          </ac:grpSpMkLst>
        </pc:grpChg>
        <pc:grpChg chg="add mod">
          <ac:chgData name="Justina Ojom" userId="cbdaed7d-8d45-4372-a16a-f3f8900c2f45" providerId="ADAL" clId="{90BB2121-F231-42C3-B196-92C62ED9FB54}" dt="2023-03-09T18:27:53.637" v="5298" actId="1076"/>
          <ac:grpSpMkLst>
            <pc:docMk/>
            <pc:sldMk cId="0" sldId="271"/>
            <ac:grpSpMk id="16" creationId="{6BC63AA9-395E-AB60-CA90-2C1A7956B469}"/>
          </ac:grpSpMkLst>
        </pc:grpChg>
        <pc:picChg chg="del">
          <ac:chgData name="Justina Ojom" userId="cbdaed7d-8d45-4372-a16a-f3f8900c2f45" providerId="ADAL" clId="{90BB2121-F231-42C3-B196-92C62ED9FB54}" dt="2023-03-09T18:25:07.479" v="5229" actId="478"/>
          <ac:picMkLst>
            <pc:docMk/>
            <pc:sldMk cId="0" sldId="271"/>
            <ac:picMk id="9" creationId="{4D970229-69CC-BFB0-6CF9-E72D3E1D445C}"/>
          </ac:picMkLst>
        </pc:picChg>
      </pc:sldChg>
      <pc:sldChg chg="modSp mod modNotes modNotesTx">
        <pc:chgData name="Justina Ojom" userId="cbdaed7d-8d45-4372-a16a-f3f8900c2f45" providerId="ADAL" clId="{90BB2121-F231-42C3-B196-92C62ED9FB54}" dt="2023-03-10T01:49:16.156" v="6183"/>
        <pc:sldMkLst>
          <pc:docMk/>
          <pc:sldMk cId="0" sldId="272"/>
        </pc:sldMkLst>
        <pc:spChg chg="mod">
          <ac:chgData name="Justina Ojom" userId="cbdaed7d-8d45-4372-a16a-f3f8900c2f45" providerId="ADAL" clId="{90BB2121-F231-42C3-B196-92C62ED9FB54}" dt="2023-03-09T18:00:54.887" v="4868" actId="1076"/>
          <ac:spMkLst>
            <pc:docMk/>
            <pc:sldMk cId="0" sldId="272"/>
            <ac:spMk id="2" creationId="{DE4612E6-A95B-0122-AC81-B3E64CAF6AAF}"/>
          </ac:spMkLst>
        </pc:spChg>
        <pc:spChg chg="mod">
          <ac:chgData name="Justina Ojom" userId="cbdaed7d-8d45-4372-a16a-f3f8900c2f45" providerId="ADAL" clId="{90BB2121-F231-42C3-B196-92C62ED9FB54}" dt="2023-03-09T18:00:54.887" v="4868" actId="1076"/>
          <ac:spMkLst>
            <pc:docMk/>
            <pc:sldMk cId="0" sldId="272"/>
            <ac:spMk id="3" creationId="{6C1D65A9-4536-FB8A-45A0-CD7ACDBE29D3}"/>
          </ac:spMkLst>
        </pc:spChg>
        <pc:spChg chg="mod">
          <ac:chgData name="Justina Ojom" userId="cbdaed7d-8d45-4372-a16a-f3f8900c2f45" providerId="ADAL" clId="{90BB2121-F231-42C3-B196-92C62ED9FB54}" dt="2023-03-09T18:00:54.887" v="4868" actId="1076"/>
          <ac:spMkLst>
            <pc:docMk/>
            <pc:sldMk cId="0" sldId="272"/>
            <ac:spMk id="4" creationId="{7B47C4F7-0E92-C417-0D31-F5BAB4C02338}"/>
          </ac:spMkLst>
        </pc:spChg>
        <pc:spChg chg="mod">
          <ac:chgData name="Justina Ojom" userId="cbdaed7d-8d45-4372-a16a-f3f8900c2f45" providerId="ADAL" clId="{90BB2121-F231-42C3-B196-92C62ED9FB54}" dt="2023-03-10T01:46:20.266" v="6111" actId="20577"/>
          <ac:spMkLst>
            <pc:docMk/>
            <pc:sldMk cId="0" sldId="272"/>
            <ac:spMk id="522" creationId="{00000000-0000-0000-0000-000000000000}"/>
          </ac:spMkLst>
        </pc:spChg>
        <pc:spChg chg="mod">
          <ac:chgData name="Justina Ojom" userId="cbdaed7d-8d45-4372-a16a-f3f8900c2f45" providerId="ADAL" clId="{90BB2121-F231-42C3-B196-92C62ED9FB54}" dt="2023-03-09T18:00:54.887" v="4868" actId="1076"/>
          <ac:spMkLst>
            <pc:docMk/>
            <pc:sldMk cId="0" sldId="272"/>
            <ac:spMk id="523" creationId="{00000000-0000-0000-0000-000000000000}"/>
          </ac:spMkLst>
        </pc:spChg>
        <pc:spChg chg="mod">
          <ac:chgData name="Justina Ojom" userId="cbdaed7d-8d45-4372-a16a-f3f8900c2f45" providerId="ADAL" clId="{90BB2121-F231-42C3-B196-92C62ED9FB54}" dt="2023-03-09T18:00:54.887" v="4868" actId="1076"/>
          <ac:spMkLst>
            <pc:docMk/>
            <pc:sldMk cId="0" sldId="272"/>
            <ac:spMk id="525" creationId="{00000000-0000-0000-0000-000000000000}"/>
          </ac:spMkLst>
        </pc:spChg>
        <pc:spChg chg="mod">
          <ac:chgData name="Justina Ojom" userId="cbdaed7d-8d45-4372-a16a-f3f8900c2f45" providerId="ADAL" clId="{90BB2121-F231-42C3-B196-92C62ED9FB54}" dt="2023-03-09T18:00:54.887" v="4868" actId="1076"/>
          <ac:spMkLst>
            <pc:docMk/>
            <pc:sldMk cId="0" sldId="272"/>
            <ac:spMk id="526" creationId="{00000000-0000-0000-0000-000000000000}"/>
          </ac:spMkLst>
        </pc:spChg>
      </pc:sldChg>
      <pc:sldChg chg="addSp delSp modSp mod modNotes modNotesTx">
        <pc:chgData name="Justina Ojom" userId="cbdaed7d-8d45-4372-a16a-f3f8900c2f45" providerId="ADAL" clId="{90BB2121-F231-42C3-B196-92C62ED9FB54}" dt="2023-03-10T01:49:17.231" v="6185"/>
        <pc:sldMkLst>
          <pc:docMk/>
          <pc:sldMk cId="0" sldId="274"/>
        </pc:sldMkLst>
        <pc:spChg chg="add mod">
          <ac:chgData name="Justina Ojom" userId="cbdaed7d-8d45-4372-a16a-f3f8900c2f45" providerId="ADAL" clId="{90BB2121-F231-42C3-B196-92C62ED9FB54}" dt="2023-03-09T18:04:32.209" v="4946"/>
          <ac:spMkLst>
            <pc:docMk/>
            <pc:sldMk cId="0" sldId="274"/>
            <ac:spMk id="2" creationId="{0C036B8C-1FCF-FA65-F310-FC3437121423}"/>
          </ac:spMkLst>
        </pc:spChg>
        <pc:spChg chg="mod">
          <ac:chgData name="Justina Ojom" userId="cbdaed7d-8d45-4372-a16a-f3f8900c2f45" providerId="ADAL" clId="{90BB2121-F231-42C3-B196-92C62ED9FB54}" dt="2023-03-10T01:11:33.909" v="5717"/>
          <ac:spMkLst>
            <pc:docMk/>
            <pc:sldMk cId="0" sldId="274"/>
            <ac:spMk id="4" creationId="{EF9757DF-4C81-65D1-3018-CAF3BF42747A}"/>
          </ac:spMkLst>
        </pc:spChg>
        <pc:spChg chg="del">
          <ac:chgData name="Justina Ojom" userId="cbdaed7d-8d45-4372-a16a-f3f8900c2f45" providerId="ADAL" clId="{90BB2121-F231-42C3-B196-92C62ED9FB54}" dt="2023-03-09T18:04:32.074" v="4945" actId="478"/>
          <ac:spMkLst>
            <pc:docMk/>
            <pc:sldMk cId="0" sldId="274"/>
            <ac:spMk id="6" creationId="{E07561CB-222A-C4E6-8858-2C60E2847D22}"/>
          </ac:spMkLst>
        </pc:spChg>
        <pc:spChg chg="mod">
          <ac:chgData name="Justina Ojom" userId="cbdaed7d-8d45-4372-a16a-f3f8900c2f45" providerId="ADAL" clId="{90BB2121-F231-42C3-B196-92C62ED9FB54}" dt="2023-03-10T01:11:33.909" v="5717"/>
          <ac:spMkLst>
            <pc:docMk/>
            <pc:sldMk cId="0" sldId="274"/>
            <ac:spMk id="7" creationId="{31B85593-0AF0-E9D0-79B2-C0A52F9DCD74}"/>
          </ac:spMkLst>
        </pc:spChg>
        <pc:spChg chg="del">
          <ac:chgData name="Justina Ojom" userId="cbdaed7d-8d45-4372-a16a-f3f8900c2f45" providerId="ADAL" clId="{90BB2121-F231-42C3-B196-92C62ED9FB54}" dt="2023-03-09T18:04:32.074" v="4945" actId="478"/>
          <ac:spMkLst>
            <pc:docMk/>
            <pc:sldMk cId="0" sldId="274"/>
            <ac:spMk id="7" creationId="{694E8BED-8C93-B47D-89DD-E6AFC9468A88}"/>
          </ac:spMkLst>
        </pc:spChg>
        <pc:spChg chg="del">
          <ac:chgData name="Justina Ojom" userId="cbdaed7d-8d45-4372-a16a-f3f8900c2f45" providerId="ADAL" clId="{90BB2121-F231-42C3-B196-92C62ED9FB54}" dt="2023-03-09T18:04:32.074" v="4945" actId="478"/>
          <ac:spMkLst>
            <pc:docMk/>
            <pc:sldMk cId="0" sldId="274"/>
            <ac:spMk id="8" creationId="{9534072C-EF79-8C0F-6ED8-6470B4BEB56F}"/>
          </ac:spMkLst>
        </pc:spChg>
        <pc:spChg chg="mod">
          <ac:chgData name="Justina Ojom" userId="cbdaed7d-8d45-4372-a16a-f3f8900c2f45" providerId="ADAL" clId="{90BB2121-F231-42C3-B196-92C62ED9FB54}" dt="2023-03-10T01:11:33.909" v="5717"/>
          <ac:spMkLst>
            <pc:docMk/>
            <pc:sldMk cId="0" sldId="274"/>
            <ac:spMk id="8" creationId="{9F198E38-BE13-B328-EC64-444777D771B5}"/>
          </ac:spMkLst>
        </pc:spChg>
        <pc:spChg chg="del">
          <ac:chgData name="Justina Ojom" userId="cbdaed7d-8d45-4372-a16a-f3f8900c2f45" providerId="ADAL" clId="{90BB2121-F231-42C3-B196-92C62ED9FB54}" dt="2023-03-09T18:04:32.074" v="4945" actId="478"/>
          <ac:spMkLst>
            <pc:docMk/>
            <pc:sldMk cId="0" sldId="274"/>
            <ac:spMk id="9" creationId="{344BC58F-182D-483B-F2C5-AFBE797D1E5D}"/>
          </ac:spMkLst>
        </pc:spChg>
        <pc:spChg chg="mod">
          <ac:chgData name="Justina Ojom" userId="cbdaed7d-8d45-4372-a16a-f3f8900c2f45" providerId="ADAL" clId="{90BB2121-F231-42C3-B196-92C62ED9FB54}" dt="2023-03-10T01:11:46.633" v="5723" actId="20577"/>
          <ac:spMkLst>
            <pc:docMk/>
            <pc:sldMk cId="0" sldId="274"/>
            <ac:spMk id="9" creationId="{A7FEEA6D-89EB-E893-D1BE-8341E43B4DFC}"/>
          </ac:spMkLst>
        </pc:spChg>
        <pc:spChg chg="mod">
          <ac:chgData name="Justina Ojom" userId="cbdaed7d-8d45-4372-a16a-f3f8900c2f45" providerId="ADAL" clId="{90BB2121-F231-42C3-B196-92C62ED9FB54}" dt="2023-03-10T01:11:33.909" v="5717"/>
          <ac:spMkLst>
            <pc:docMk/>
            <pc:sldMk cId="0" sldId="274"/>
            <ac:spMk id="10" creationId="{BCD93085-C83A-C246-90E5-99A6736332F0}"/>
          </ac:spMkLst>
        </pc:spChg>
        <pc:spChg chg="del">
          <ac:chgData name="Justina Ojom" userId="cbdaed7d-8d45-4372-a16a-f3f8900c2f45" providerId="ADAL" clId="{90BB2121-F231-42C3-B196-92C62ED9FB54}" dt="2023-03-09T18:04:32.074" v="4945" actId="478"/>
          <ac:spMkLst>
            <pc:docMk/>
            <pc:sldMk cId="0" sldId="274"/>
            <ac:spMk id="10" creationId="{D5F04B04-335A-1563-198B-908FC6481D79}"/>
          </ac:spMkLst>
        </pc:spChg>
        <pc:spChg chg="del">
          <ac:chgData name="Justina Ojom" userId="cbdaed7d-8d45-4372-a16a-f3f8900c2f45" providerId="ADAL" clId="{90BB2121-F231-42C3-B196-92C62ED9FB54}" dt="2023-03-09T18:04:32.074" v="4945" actId="478"/>
          <ac:spMkLst>
            <pc:docMk/>
            <pc:sldMk cId="0" sldId="274"/>
            <ac:spMk id="11" creationId="{BD3FD013-8BF3-77DC-3764-CF662CFD2D86}"/>
          </ac:spMkLst>
        </pc:spChg>
        <pc:spChg chg="del">
          <ac:chgData name="Justina Ojom" userId="cbdaed7d-8d45-4372-a16a-f3f8900c2f45" providerId="ADAL" clId="{90BB2121-F231-42C3-B196-92C62ED9FB54}" dt="2023-03-09T18:04:32.074" v="4945" actId="478"/>
          <ac:spMkLst>
            <pc:docMk/>
            <pc:sldMk cId="0" sldId="274"/>
            <ac:spMk id="12" creationId="{9A8539E3-C573-DDB3-387A-5A2962883869}"/>
          </ac:spMkLst>
        </pc:spChg>
        <pc:spChg chg="add del mod">
          <ac:chgData name="Justina Ojom" userId="cbdaed7d-8d45-4372-a16a-f3f8900c2f45" providerId="ADAL" clId="{90BB2121-F231-42C3-B196-92C62ED9FB54}" dt="2023-03-09T18:04:36.329" v="4947" actId="478"/>
          <ac:spMkLst>
            <pc:docMk/>
            <pc:sldMk cId="0" sldId="274"/>
            <ac:spMk id="13" creationId="{8CD6CA52-EF77-5C5B-9437-5AF0A87BD155}"/>
          </ac:spMkLst>
        </pc:spChg>
        <pc:spChg chg="add del mod">
          <ac:chgData name="Justina Ojom" userId="cbdaed7d-8d45-4372-a16a-f3f8900c2f45" providerId="ADAL" clId="{90BB2121-F231-42C3-B196-92C62ED9FB54}" dt="2023-03-09T18:04:36.329" v="4947" actId="478"/>
          <ac:spMkLst>
            <pc:docMk/>
            <pc:sldMk cId="0" sldId="274"/>
            <ac:spMk id="14" creationId="{98D3DB41-E9F0-73BA-F885-32E20574D287}"/>
          </ac:spMkLst>
        </pc:spChg>
        <pc:spChg chg="add del mod">
          <ac:chgData name="Justina Ojom" userId="cbdaed7d-8d45-4372-a16a-f3f8900c2f45" providerId="ADAL" clId="{90BB2121-F231-42C3-B196-92C62ED9FB54}" dt="2023-03-09T18:04:36.329" v="4947" actId="478"/>
          <ac:spMkLst>
            <pc:docMk/>
            <pc:sldMk cId="0" sldId="274"/>
            <ac:spMk id="15" creationId="{06823C89-783C-BFEC-B737-7DABEB6FEC30}"/>
          </ac:spMkLst>
        </pc:spChg>
        <pc:spChg chg="add del mod">
          <ac:chgData name="Justina Ojom" userId="cbdaed7d-8d45-4372-a16a-f3f8900c2f45" providerId="ADAL" clId="{90BB2121-F231-42C3-B196-92C62ED9FB54}" dt="2023-03-09T18:04:36.329" v="4947" actId="478"/>
          <ac:spMkLst>
            <pc:docMk/>
            <pc:sldMk cId="0" sldId="274"/>
            <ac:spMk id="16" creationId="{D741162E-2B35-61BB-C695-B736E7ABF548}"/>
          </ac:spMkLst>
        </pc:spChg>
        <pc:spChg chg="add del mod">
          <ac:chgData name="Justina Ojom" userId="cbdaed7d-8d45-4372-a16a-f3f8900c2f45" providerId="ADAL" clId="{90BB2121-F231-42C3-B196-92C62ED9FB54}" dt="2023-03-09T18:04:36.329" v="4947" actId="478"/>
          <ac:spMkLst>
            <pc:docMk/>
            <pc:sldMk cId="0" sldId="274"/>
            <ac:spMk id="17" creationId="{4AB23EE9-584F-EEA3-0B09-9325575F962C}"/>
          </ac:spMkLst>
        </pc:spChg>
        <pc:spChg chg="add mod">
          <ac:chgData name="Justina Ojom" userId="cbdaed7d-8d45-4372-a16a-f3f8900c2f45" providerId="ADAL" clId="{90BB2121-F231-42C3-B196-92C62ED9FB54}" dt="2023-03-09T18:04:32.209" v="4946"/>
          <ac:spMkLst>
            <pc:docMk/>
            <pc:sldMk cId="0" sldId="274"/>
            <ac:spMk id="18" creationId="{6190815A-A18C-C1CB-DC0A-0C4822670917}"/>
          </ac:spMkLst>
        </pc:spChg>
        <pc:spChg chg="add mod">
          <ac:chgData name="Justina Ojom" userId="cbdaed7d-8d45-4372-a16a-f3f8900c2f45" providerId="ADAL" clId="{90BB2121-F231-42C3-B196-92C62ED9FB54}" dt="2023-03-09T18:04:32.209" v="4946"/>
          <ac:spMkLst>
            <pc:docMk/>
            <pc:sldMk cId="0" sldId="274"/>
            <ac:spMk id="19" creationId="{704DDFE6-F268-892A-241D-6E6E26D55B59}"/>
          </ac:spMkLst>
        </pc:spChg>
        <pc:spChg chg="add mod">
          <ac:chgData name="Justina Ojom" userId="cbdaed7d-8d45-4372-a16a-f3f8900c2f45" providerId="ADAL" clId="{90BB2121-F231-42C3-B196-92C62ED9FB54}" dt="2023-03-09T18:04:32.209" v="4946"/>
          <ac:spMkLst>
            <pc:docMk/>
            <pc:sldMk cId="0" sldId="274"/>
            <ac:spMk id="20" creationId="{11876502-0E07-389C-E987-DB99A48822BF}"/>
          </ac:spMkLst>
        </pc:spChg>
        <pc:spChg chg="add mod">
          <ac:chgData name="Justina Ojom" userId="cbdaed7d-8d45-4372-a16a-f3f8900c2f45" providerId="ADAL" clId="{90BB2121-F231-42C3-B196-92C62ED9FB54}" dt="2023-03-09T18:04:32.209" v="4946"/>
          <ac:spMkLst>
            <pc:docMk/>
            <pc:sldMk cId="0" sldId="274"/>
            <ac:spMk id="21" creationId="{AAD4F2D9-D20B-3989-05A2-CDAEDD098E82}"/>
          </ac:spMkLst>
        </pc:spChg>
        <pc:spChg chg="add mod">
          <ac:chgData name="Justina Ojom" userId="cbdaed7d-8d45-4372-a16a-f3f8900c2f45" providerId="ADAL" clId="{90BB2121-F231-42C3-B196-92C62ED9FB54}" dt="2023-03-09T18:04:32.209" v="4946"/>
          <ac:spMkLst>
            <pc:docMk/>
            <pc:sldMk cId="0" sldId="274"/>
            <ac:spMk id="22" creationId="{BE0665E3-A003-FC2A-4738-C0A233F20CF0}"/>
          </ac:spMkLst>
        </pc:spChg>
        <pc:spChg chg="mod">
          <ac:chgData name="Justina Ojom" userId="cbdaed7d-8d45-4372-a16a-f3f8900c2f45" providerId="ADAL" clId="{90BB2121-F231-42C3-B196-92C62ED9FB54}" dt="2023-03-09T18:04:32.209" v="4946"/>
          <ac:spMkLst>
            <pc:docMk/>
            <pc:sldMk cId="0" sldId="274"/>
            <ac:spMk id="26" creationId="{B8976420-4AB8-06EE-63DA-A259C0879D02}"/>
          </ac:spMkLst>
        </pc:spChg>
        <pc:spChg chg="mod">
          <ac:chgData name="Justina Ojom" userId="cbdaed7d-8d45-4372-a16a-f3f8900c2f45" providerId="ADAL" clId="{90BB2121-F231-42C3-B196-92C62ED9FB54}" dt="2023-03-09T18:04:32.209" v="4946"/>
          <ac:spMkLst>
            <pc:docMk/>
            <pc:sldMk cId="0" sldId="274"/>
            <ac:spMk id="27" creationId="{82CD4A43-16D3-EECB-D950-C6D3EEBE6BA8}"/>
          </ac:spMkLst>
        </pc:spChg>
        <pc:spChg chg="mod">
          <ac:chgData name="Justina Ojom" userId="cbdaed7d-8d45-4372-a16a-f3f8900c2f45" providerId="ADAL" clId="{90BB2121-F231-42C3-B196-92C62ED9FB54}" dt="2023-03-09T18:04:32.209" v="4946"/>
          <ac:spMkLst>
            <pc:docMk/>
            <pc:sldMk cId="0" sldId="274"/>
            <ac:spMk id="28" creationId="{487F0FEF-ED84-087E-E82D-9E9A0EBB4007}"/>
          </ac:spMkLst>
        </pc:spChg>
        <pc:spChg chg="mod">
          <ac:chgData name="Justina Ojom" userId="cbdaed7d-8d45-4372-a16a-f3f8900c2f45" providerId="ADAL" clId="{90BB2121-F231-42C3-B196-92C62ED9FB54}" dt="2023-03-09T18:04:32.209" v="4946"/>
          <ac:spMkLst>
            <pc:docMk/>
            <pc:sldMk cId="0" sldId="274"/>
            <ac:spMk id="29" creationId="{D076B3E7-E04A-791F-5F60-7F796C55994D}"/>
          </ac:spMkLst>
        </pc:spChg>
        <pc:spChg chg="add mod">
          <ac:chgData name="Justina Ojom" userId="cbdaed7d-8d45-4372-a16a-f3f8900c2f45" providerId="ADAL" clId="{90BB2121-F231-42C3-B196-92C62ED9FB54}" dt="2023-03-09T18:04:32.209" v="4946"/>
          <ac:spMkLst>
            <pc:docMk/>
            <pc:sldMk cId="0" sldId="274"/>
            <ac:spMk id="30" creationId="{A0B3C214-C0B5-4950-480C-7946CA973F56}"/>
          </ac:spMkLst>
        </pc:spChg>
        <pc:spChg chg="add mod">
          <ac:chgData name="Justina Ojom" userId="cbdaed7d-8d45-4372-a16a-f3f8900c2f45" providerId="ADAL" clId="{90BB2121-F231-42C3-B196-92C62ED9FB54}" dt="2023-03-09T18:04:32.209" v="4946"/>
          <ac:spMkLst>
            <pc:docMk/>
            <pc:sldMk cId="0" sldId="274"/>
            <ac:spMk id="31" creationId="{DDB27991-3D16-B3C2-F8E6-5582AE3436F5}"/>
          </ac:spMkLst>
        </pc:spChg>
        <pc:spChg chg="add del mod">
          <ac:chgData name="Justina Ojom" userId="cbdaed7d-8d45-4372-a16a-f3f8900c2f45" providerId="ADAL" clId="{90BB2121-F231-42C3-B196-92C62ED9FB54}" dt="2023-03-09T18:04:36.329" v="4947" actId="478"/>
          <ac:spMkLst>
            <pc:docMk/>
            <pc:sldMk cId="0" sldId="274"/>
            <ac:spMk id="32" creationId="{89F5F18C-8B0D-1071-8BDE-B91C656F9DCD}"/>
          </ac:spMkLst>
        </pc:spChg>
        <pc:spChg chg="add del mod">
          <ac:chgData name="Justina Ojom" userId="cbdaed7d-8d45-4372-a16a-f3f8900c2f45" providerId="ADAL" clId="{90BB2121-F231-42C3-B196-92C62ED9FB54}" dt="2023-03-09T18:04:36.329" v="4947" actId="478"/>
          <ac:spMkLst>
            <pc:docMk/>
            <pc:sldMk cId="0" sldId="274"/>
            <ac:spMk id="33" creationId="{06E2625E-5D96-A5EC-6DA0-BF352EDC0749}"/>
          </ac:spMkLst>
        </pc:spChg>
        <pc:spChg chg="mod">
          <ac:chgData name="Justina Ojom" userId="cbdaed7d-8d45-4372-a16a-f3f8900c2f45" providerId="ADAL" clId="{90BB2121-F231-42C3-B196-92C62ED9FB54}" dt="2023-03-10T01:11:41.695" v="5720" actId="255"/>
          <ac:spMkLst>
            <pc:docMk/>
            <pc:sldMk cId="0" sldId="274"/>
            <ac:spMk id="553" creationId="{00000000-0000-0000-0000-000000000000}"/>
          </ac:spMkLst>
        </pc:spChg>
        <pc:spChg chg="del">
          <ac:chgData name="Justina Ojom" userId="cbdaed7d-8d45-4372-a16a-f3f8900c2f45" providerId="ADAL" clId="{90BB2121-F231-42C3-B196-92C62ED9FB54}" dt="2023-03-10T01:11:33.713" v="5716" actId="478"/>
          <ac:spMkLst>
            <pc:docMk/>
            <pc:sldMk cId="0" sldId="274"/>
            <ac:spMk id="555" creationId="{00000000-0000-0000-0000-000000000000}"/>
          </ac:spMkLst>
        </pc:spChg>
        <pc:grpChg chg="add mod">
          <ac:chgData name="Justina Ojom" userId="cbdaed7d-8d45-4372-a16a-f3f8900c2f45" providerId="ADAL" clId="{90BB2121-F231-42C3-B196-92C62ED9FB54}" dt="2023-03-10T01:11:33.909" v="5717"/>
          <ac:grpSpMkLst>
            <pc:docMk/>
            <pc:sldMk cId="0" sldId="274"/>
            <ac:grpSpMk id="3" creationId="{344A2806-FD30-BDDC-29F0-B8865A25DA06}"/>
          </ac:grpSpMkLst>
        </pc:grpChg>
        <pc:grpChg chg="mod">
          <ac:chgData name="Justina Ojom" userId="cbdaed7d-8d45-4372-a16a-f3f8900c2f45" providerId="ADAL" clId="{90BB2121-F231-42C3-B196-92C62ED9FB54}" dt="2023-03-10T01:11:33.909" v="5717"/>
          <ac:grpSpMkLst>
            <pc:docMk/>
            <pc:sldMk cId="0" sldId="274"/>
            <ac:grpSpMk id="5" creationId="{ADAAC07F-8B8F-6CBF-6241-496DA8CF4332}"/>
          </ac:grpSpMkLst>
        </pc:grpChg>
        <pc:grpChg chg="mod">
          <ac:chgData name="Justina Ojom" userId="cbdaed7d-8d45-4372-a16a-f3f8900c2f45" providerId="ADAL" clId="{90BB2121-F231-42C3-B196-92C62ED9FB54}" dt="2023-03-10T01:11:33.909" v="5717"/>
          <ac:grpSpMkLst>
            <pc:docMk/>
            <pc:sldMk cId="0" sldId="274"/>
            <ac:grpSpMk id="6" creationId="{E1849260-307B-1E50-20D0-5157992D3693}"/>
          </ac:grpSpMkLst>
        </pc:grpChg>
        <pc:grpChg chg="add del mod">
          <ac:chgData name="Justina Ojom" userId="cbdaed7d-8d45-4372-a16a-f3f8900c2f45" providerId="ADAL" clId="{90BB2121-F231-42C3-B196-92C62ED9FB54}" dt="2023-03-09T18:04:37.911" v="4948" actId="478"/>
          <ac:grpSpMkLst>
            <pc:docMk/>
            <pc:sldMk cId="0" sldId="274"/>
            <ac:grpSpMk id="23" creationId="{221BF78C-3A1F-FE1B-144A-F38AC58E9654}"/>
          </ac:grpSpMkLst>
        </pc:grpChg>
        <pc:grpChg chg="mod">
          <ac:chgData name="Justina Ojom" userId="cbdaed7d-8d45-4372-a16a-f3f8900c2f45" providerId="ADAL" clId="{90BB2121-F231-42C3-B196-92C62ED9FB54}" dt="2023-03-09T18:04:32.209" v="4946"/>
          <ac:grpSpMkLst>
            <pc:docMk/>
            <pc:sldMk cId="0" sldId="274"/>
            <ac:grpSpMk id="24" creationId="{C44C6E1D-6956-AD29-C0E7-45335D05A92A}"/>
          </ac:grpSpMkLst>
        </pc:grpChg>
        <pc:grpChg chg="mod">
          <ac:chgData name="Justina Ojom" userId="cbdaed7d-8d45-4372-a16a-f3f8900c2f45" providerId="ADAL" clId="{90BB2121-F231-42C3-B196-92C62ED9FB54}" dt="2023-03-09T18:04:32.209" v="4946"/>
          <ac:grpSpMkLst>
            <pc:docMk/>
            <pc:sldMk cId="0" sldId="274"/>
            <ac:grpSpMk id="25" creationId="{EA4D974D-FC95-EBFF-EFCC-10BA61CD1DF0}"/>
          </ac:grpSpMkLst>
        </pc:grpChg>
        <pc:grpChg chg="del">
          <ac:chgData name="Justina Ojom" userId="cbdaed7d-8d45-4372-a16a-f3f8900c2f45" providerId="ADAL" clId="{90BB2121-F231-42C3-B196-92C62ED9FB54}" dt="2023-03-10T01:11:33.713" v="5716" actId="478"/>
          <ac:grpSpMkLst>
            <pc:docMk/>
            <pc:sldMk cId="0" sldId="274"/>
            <ac:grpSpMk id="556" creationId="{00000000-0000-0000-0000-000000000000}"/>
          </ac:grpSpMkLst>
        </pc:grpChg>
        <pc:grpChg chg="del">
          <ac:chgData name="Justina Ojom" userId="cbdaed7d-8d45-4372-a16a-f3f8900c2f45" providerId="ADAL" clId="{90BB2121-F231-42C3-B196-92C62ED9FB54}" dt="2023-03-10T01:11:33.713" v="5716" actId="478"/>
          <ac:grpSpMkLst>
            <pc:docMk/>
            <pc:sldMk cId="0" sldId="274"/>
            <ac:grpSpMk id="559" creationId="{00000000-0000-0000-0000-000000000000}"/>
          </ac:grpSpMkLst>
        </pc:grpChg>
        <pc:picChg chg="del">
          <ac:chgData name="Justina Ojom" userId="cbdaed7d-8d45-4372-a16a-f3f8900c2f45" providerId="ADAL" clId="{90BB2121-F231-42C3-B196-92C62ED9FB54}" dt="2023-03-09T18:04:32.074" v="4945" actId="478"/>
          <ac:picMkLst>
            <pc:docMk/>
            <pc:sldMk cId="0" sldId="274"/>
            <ac:picMk id="3" creationId="{C64FCD44-5B35-DF71-2042-B0A96451C4BF}"/>
          </ac:picMkLst>
        </pc:picChg>
        <pc:picChg chg="del">
          <ac:chgData name="Justina Ojom" userId="cbdaed7d-8d45-4372-a16a-f3f8900c2f45" providerId="ADAL" clId="{90BB2121-F231-42C3-B196-92C62ED9FB54}" dt="2023-03-09T18:04:32.074" v="4945" actId="478"/>
          <ac:picMkLst>
            <pc:docMk/>
            <pc:sldMk cId="0" sldId="274"/>
            <ac:picMk id="4" creationId="{D3A61AFA-4253-3AB7-60D1-88F18930B896}"/>
          </ac:picMkLst>
        </pc:picChg>
        <pc:picChg chg="del">
          <ac:chgData name="Justina Ojom" userId="cbdaed7d-8d45-4372-a16a-f3f8900c2f45" providerId="ADAL" clId="{90BB2121-F231-42C3-B196-92C62ED9FB54}" dt="2023-03-09T18:04:32.074" v="4945" actId="478"/>
          <ac:picMkLst>
            <pc:docMk/>
            <pc:sldMk cId="0" sldId="274"/>
            <ac:picMk id="5" creationId="{6CABDE7E-E019-156C-9879-3722A96E1B80}"/>
          </ac:picMkLst>
        </pc:picChg>
      </pc:sldChg>
      <pc:sldChg chg="addSp delSp modSp mod modNotes modNotesTx">
        <pc:chgData name="Justina Ojom" userId="cbdaed7d-8d45-4372-a16a-f3f8900c2f45" providerId="ADAL" clId="{90BB2121-F231-42C3-B196-92C62ED9FB54}" dt="2023-03-10T01:49:19.938" v="6188"/>
        <pc:sldMkLst>
          <pc:docMk/>
          <pc:sldMk cId="0" sldId="276"/>
        </pc:sldMkLst>
        <pc:spChg chg="add mod">
          <ac:chgData name="Justina Ojom" userId="cbdaed7d-8d45-4372-a16a-f3f8900c2f45" providerId="ADAL" clId="{90BB2121-F231-42C3-B196-92C62ED9FB54}" dt="2023-03-09T18:05:37.087" v="4965" actId="164"/>
          <ac:spMkLst>
            <pc:docMk/>
            <pc:sldMk cId="0" sldId="276"/>
            <ac:spMk id="2" creationId="{F138C0CE-3FCD-8BEA-3401-E29F168B86B4}"/>
          </ac:spMkLst>
        </pc:spChg>
        <pc:spChg chg="del mod">
          <ac:chgData name="Justina Ojom" userId="cbdaed7d-8d45-4372-a16a-f3f8900c2f45" providerId="ADAL" clId="{90BB2121-F231-42C3-B196-92C62ED9FB54}" dt="2023-03-09T18:05:43.120" v="4970" actId="478"/>
          <ac:spMkLst>
            <pc:docMk/>
            <pc:sldMk cId="0" sldId="276"/>
            <ac:spMk id="3" creationId="{9BC12B7F-DE89-CA53-98F2-16B189014D7E}"/>
          </ac:spMkLst>
        </pc:spChg>
        <pc:spChg chg="add mod">
          <ac:chgData name="Justina Ojom" userId="cbdaed7d-8d45-4372-a16a-f3f8900c2f45" providerId="ADAL" clId="{90BB2121-F231-42C3-B196-92C62ED9FB54}" dt="2023-03-09T18:05:37.087" v="4965" actId="164"/>
          <ac:spMkLst>
            <pc:docMk/>
            <pc:sldMk cId="0" sldId="276"/>
            <ac:spMk id="4" creationId="{373C1314-D225-9ECC-4CB8-E1400722A94C}"/>
          </ac:spMkLst>
        </pc:spChg>
        <pc:spChg chg="add mod">
          <ac:chgData name="Justina Ojom" userId="cbdaed7d-8d45-4372-a16a-f3f8900c2f45" providerId="ADAL" clId="{90BB2121-F231-42C3-B196-92C62ED9FB54}" dt="2023-03-09T18:05:37.087" v="4965" actId="164"/>
          <ac:spMkLst>
            <pc:docMk/>
            <pc:sldMk cId="0" sldId="276"/>
            <ac:spMk id="5" creationId="{B9197475-A8EF-7377-1002-42BA958E9D52}"/>
          </ac:spMkLst>
        </pc:spChg>
        <pc:spChg chg="add mod">
          <ac:chgData name="Justina Ojom" userId="cbdaed7d-8d45-4372-a16a-f3f8900c2f45" providerId="ADAL" clId="{90BB2121-F231-42C3-B196-92C62ED9FB54}" dt="2023-03-09T18:06:36.026" v="5008" actId="1076"/>
          <ac:spMkLst>
            <pc:docMk/>
            <pc:sldMk cId="0" sldId="276"/>
            <ac:spMk id="8" creationId="{0EF210B7-A4FC-88C1-AB66-E9466D07328D}"/>
          </ac:spMkLst>
        </pc:spChg>
        <pc:spChg chg="add del mod">
          <ac:chgData name="Justina Ojom" userId="cbdaed7d-8d45-4372-a16a-f3f8900c2f45" providerId="ADAL" clId="{90BB2121-F231-42C3-B196-92C62ED9FB54}" dt="2023-03-09T18:06:48.625" v="5014" actId="478"/>
          <ac:spMkLst>
            <pc:docMk/>
            <pc:sldMk cId="0" sldId="276"/>
            <ac:spMk id="9" creationId="{D625FA6D-E304-7E9F-C749-449CAAF6A10A}"/>
          </ac:spMkLst>
        </pc:spChg>
        <pc:spChg chg="add del mod">
          <ac:chgData name="Justina Ojom" userId="cbdaed7d-8d45-4372-a16a-f3f8900c2f45" providerId="ADAL" clId="{90BB2121-F231-42C3-B196-92C62ED9FB54}" dt="2023-03-09T18:06:48.187" v="5013" actId="478"/>
          <ac:spMkLst>
            <pc:docMk/>
            <pc:sldMk cId="0" sldId="276"/>
            <ac:spMk id="10" creationId="{76937812-9EB9-9587-7620-48A93D7D3DE5}"/>
          </ac:spMkLst>
        </pc:spChg>
        <pc:spChg chg="add mod">
          <ac:chgData name="Justina Ojom" userId="cbdaed7d-8d45-4372-a16a-f3f8900c2f45" providerId="ADAL" clId="{90BB2121-F231-42C3-B196-92C62ED9FB54}" dt="2023-03-09T18:07:29.580" v="5029" actId="1582"/>
          <ac:spMkLst>
            <pc:docMk/>
            <pc:sldMk cId="0" sldId="276"/>
            <ac:spMk id="11" creationId="{7AAE7123-0190-4C84-31FF-8D26EA26DF17}"/>
          </ac:spMkLst>
        </pc:spChg>
        <pc:spChg chg="add del mod">
          <ac:chgData name="Justina Ojom" userId="cbdaed7d-8d45-4372-a16a-f3f8900c2f45" providerId="ADAL" clId="{90BB2121-F231-42C3-B196-92C62ED9FB54}" dt="2023-03-09T18:07:06.296" v="5023" actId="478"/>
          <ac:spMkLst>
            <pc:docMk/>
            <pc:sldMk cId="0" sldId="276"/>
            <ac:spMk id="12" creationId="{08061D73-8075-4939-DFD1-2CF9A6892B55}"/>
          </ac:spMkLst>
        </pc:spChg>
        <pc:spChg chg="add mod">
          <ac:chgData name="Justina Ojom" userId="cbdaed7d-8d45-4372-a16a-f3f8900c2f45" providerId="ADAL" clId="{90BB2121-F231-42C3-B196-92C62ED9FB54}" dt="2023-03-09T18:07:29.580" v="5029" actId="1582"/>
          <ac:spMkLst>
            <pc:docMk/>
            <pc:sldMk cId="0" sldId="276"/>
            <ac:spMk id="13" creationId="{F86C7A80-DB9E-06B4-9974-7E1DF364C1FD}"/>
          </ac:spMkLst>
        </pc:spChg>
        <pc:grpChg chg="add mod">
          <ac:chgData name="Justina Ojom" userId="cbdaed7d-8d45-4372-a16a-f3f8900c2f45" providerId="ADAL" clId="{90BB2121-F231-42C3-B196-92C62ED9FB54}" dt="2023-03-09T18:06:36.026" v="5008" actId="1076"/>
          <ac:grpSpMkLst>
            <pc:docMk/>
            <pc:sldMk cId="0" sldId="276"/>
            <ac:grpSpMk id="6" creationId="{182DB395-E38D-A612-8C4F-D93B7F99E7DE}"/>
          </ac:grpSpMkLst>
        </pc:grpChg>
      </pc:sldChg>
      <pc:sldChg chg="addSp delSp modSp mod delCm modNotes modNotesTx">
        <pc:chgData name="Justina Ojom" userId="cbdaed7d-8d45-4372-a16a-f3f8900c2f45" providerId="ADAL" clId="{90BB2121-F231-42C3-B196-92C62ED9FB54}" dt="2023-03-10T01:49:21.524" v="6191"/>
        <pc:sldMkLst>
          <pc:docMk/>
          <pc:sldMk cId="0" sldId="279"/>
        </pc:sldMkLst>
        <pc:spChg chg="del">
          <ac:chgData name="Justina Ojom" userId="cbdaed7d-8d45-4372-a16a-f3f8900c2f45" providerId="ADAL" clId="{90BB2121-F231-42C3-B196-92C62ED9FB54}" dt="2023-03-09T17:06:12.926" v="4348" actId="478"/>
          <ac:spMkLst>
            <pc:docMk/>
            <pc:sldMk cId="0" sldId="279"/>
            <ac:spMk id="2" creationId="{9C28AA0C-5CDD-B072-FE02-4DE82C9A6321}"/>
          </ac:spMkLst>
        </pc:spChg>
        <pc:spChg chg="mod">
          <ac:chgData name="Justina Ojom" userId="cbdaed7d-8d45-4372-a16a-f3f8900c2f45" providerId="ADAL" clId="{90BB2121-F231-42C3-B196-92C62ED9FB54}" dt="2023-03-10T01:15:44.535" v="5914"/>
          <ac:spMkLst>
            <pc:docMk/>
            <pc:sldMk cId="0" sldId="279"/>
            <ac:spMk id="3" creationId="{FAC3C87D-F9B9-209F-3B6D-569DAEA9EA04}"/>
          </ac:spMkLst>
        </pc:spChg>
        <pc:spChg chg="mod">
          <ac:chgData name="Justina Ojom" userId="cbdaed7d-8d45-4372-a16a-f3f8900c2f45" providerId="ADAL" clId="{90BB2121-F231-42C3-B196-92C62ED9FB54}" dt="2023-03-10T01:15:48.470" v="5922" actId="20577"/>
          <ac:spMkLst>
            <pc:docMk/>
            <pc:sldMk cId="0" sldId="279"/>
            <ac:spMk id="5" creationId="{FB0824F2-23F8-EBEA-EA63-00693903A15B}"/>
          </ac:spMkLst>
        </pc:spChg>
        <pc:spChg chg="mod">
          <ac:chgData name="Justina Ojom" userId="cbdaed7d-8d45-4372-a16a-f3f8900c2f45" providerId="ADAL" clId="{90BB2121-F231-42C3-B196-92C62ED9FB54}" dt="2023-03-09T17:06:16.933" v="4350" actId="208"/>
          <ac:spMkLst>
            <pc:docMk/>
            <pc:sldMk cId="0" sldId="279"/>
            <ac:spMk id="7" creationId="{443B5BC0-3BA8-472D-CDD0-88332B07D7FF}"/>
          </ac:spMkLst>
        </pc:spChg>
        <pc:spChg chg="mod">
          <ac:chgData name="Justina Ojom" userId="cbdaed7d-8d45-4372-a16a-f3f8900c2f45" providerId="ADAL" clId="{90BB2121-F231-42C3-B196-92C62ED9FB54}" dt="2023-03-09T17:06:26.954" v="4354" actId="20577"/>
          <ac:spMkLst>
            <pc:docMk/>
            <pc:sldMk cId="0" sldId="279"/>
            <ac:spMk id="9" creationId="{F915CD88-709C-37E6-F57F-C3ACFD53EB53}"/>
          </ac:spMkLst>
        </pc:spChg>
        <pc:spChg chg="mod">
          <ac:chgData name="Justina Ojom" userId="cbdaed7d-8d45-4372-a16a-f3f8900c2f45" providerId="ADAL" clId="{90BB2121-F231-42C3-B196-92C62ED9FB54}" dt="2023-03-09T17:06:24.891" v="4353" actId="207"/>
          <ac:spMkLst>
            <pc:docMk/>
            <pc:sldMk cId="0" sldId="279"/>
            <ac:spMk id="10" creationId="{50A07C40-D591-CF01-D29F-300F510BC19F}"/>
          </ac:spMkLst>
        </pc:spChg>
        <pc:spChg chg="mod">
          <ac:chgData name="Justina Ojom" userId="cbdaed7d-8d45-4372-a16a-f3f8900c2f45" providerId="ADAL" clId="{90BB2121-F231-42C3-B196-92C62ED9FB54}" dt="2023-03-10T01:15:44.535" v="5914"/>
          <ac:spMkLst>
            <pc:docMk/>
            <pc:sldMk cId="0" sldId="279"/>
            <ac:spMk id="11" creationId="{4C176F05-6D3E-29A6-3F9F-E98C24573869}"/>
          </ac:spMkLst>
        </pc:spChg>
        <pc:spChg chg="mod">
          <ac:chgData name="Justina Ojom" userId="cbdaed7d-8d45-4372-a16a-f3f8900c2f45" providerId="ADAL" clId="{90BB2121-F231-42C3-B196-92C62ED9FB54}" dt="2023-03-10T01:45:43.977" v="6105" actId="13926"/>
          <ac:spMkLst>
            <pc:docMk/>
            <pc:sldMk cId="0" sldId="279"/>
            <ac:spMk id="615" creationId="{00000000-0000-0000-0000-000000000000}"/>
          </ac:spMkLst>
        </pc:spChg>
        <pc:grpChg chg="add mod">
          <ac:chgData name="Justina Ojom" userId="cbdaed7d-8d45-4372-a16a-f3f8900c2f45" providerId="ADAL" clId="{90BB2121-F231-42C3-B196-92C62ED9FB54}" dt="2023-03-10T01:15:44.535" v="5914"/>
          <ac:grpSpMkLst>
            <pc:docMk/>
            <pc:sldMk cId="0" sldId="279"/>
            <ac:grpSpMk id="2" creationId="{056C7B79-BAE7-DC05-B37C-7870EAEE2475}"/>
          </ac:grpSpMkLst>
        </pc:grpChg>
        <pc:grpChg chg="del">
          <ac:chgData name="Justina Ojom" userId="cbdaed7d-8d45-4372-a16a-f3f8900c2f45" providerId="ADAL" clId="{90BB2121-F231-42C3-B196-92C62ED9FB54}" dt="2023-03-09T17:06:12.926" v="4348" actId="478"/>
          <ac:grpSpMkLst>
            <pc:docMk/>
            <pc:sldMk cId="0" sldId="279"/>
            <ac:grpSpMk id="3" creationId="{63055E50-6944-AD07-DE4B-9A5062DE77A2}"/>
          </ac:grpSpMkLst>
        </pc:grpChg>
        <pc:grpChg chg="mod">
          <ac:chgData name="Justina Ojom" userId="cbdaed7d-8d45-4372-a16a-f3f8900c2f45" providerId="ADAL" clId="{90BB2121-F231-42C3-B196-92C62ED9FB54}" dt="2023-03-10T01:15:44.535" v="5914"/>
          <ac:grpSpMkLst>
            <pc:docMk/>
            <pc:sldMk cId="0" sldId="279"/>
            <ac:grpSpMk id="4" creationId="{8EFB9E0D-AA67-9745-FB50-75876E3A0930}"/>
          </ac:grpSpMkLst>
        </pc:grpChg>
        <pc:grpChg chg="add del mod">
          <ac:chgData name="Justina Ojom" userId="cbdaed7d-8d45-4372-a16a-f3f8900c2f45" providerId="ADAL" clId="{90BB2121-F231-42C3-B196-92C62ED9FB54}" dt="2023-03-10T01:15:44.022" v="5913" actId="478"/>
          <ac:grpSpMkLst>
            <pc:docMk/>
            <pc:sldMk cId="0" sldId="279"/>
            <ac:grpSpMk id="6" creationId="{AA98FA64-C4DA-3173-5B70-F85A1D767672}"/>
          </ac:grpSpMkLst>
        </pc:grpChg>
        <pc:grpChg chg="mod">
          <ac:chgData name="Justina Ojom" userId="cbdaed7d-8d45-4372-a16a-f3f8900c2f45" providerId="ADAL" clId="{90BB2121-F231-42C3-B196-92C62ED9FB54}" dt="2023-03-09T17:06:13.161" v="4349"/>
          <ac:grpSpMkLst>
            <pc:docMk/>
            <pc:sldMk cId="0" sldId="279"/>
            <ac:grpSpMk id="8" creationId="{18D48D08-AD57-A11F-25B3-2E374E8788AA}"/>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90BB2121-F231-42C3-B196-92C62ED9FB54}" dt="2023-03-10T01:09:17.831" v="5518"/>
              <pc2:cmMkLst xmlns:pc2="http://schemas.microsoft.com/office/powerpoint/2019/9/main/command">
                <pc:docMk/>
                <pc:sldMk cId="0" sldId="279"/>
                <pc2:cmMk id="{1EE82894-F525-480A-9C09-E0A49B63A89B}"/>
              </pc2:cmMkLst>
            </pc226:cmChg>
          </p:ext>
        </pc:extLst>
      </pc:sldChg>
      <pc:sldChg chg="addSp delSp modSp mod modNotes modNotesTx">
        <pc:chgData name="Justina Ojom" userId="cbdaed7d-8d45-4372-a16a-f3f8900c2f45" providerId="ADAL" clId="{90BB2121-F231-42C3-B196-92C62ED9FB54}" dt="2023-03-10T01:49:23.625" v="6194" actId="21"/>
        <pc:sldMkLst>
          <pc:docMk/>
          <pc:sldMk cId="0" sldId="280"/>
        </pc:sldMkLst>
        <pc:spChg chg="del">
          <ac:chgData name="Justina Ojom" userId="cbdaed7d-8d45-4372-a16a-f3f8900c2f45" providerId="ADAL" clId="{90BB2121-F231-42C3-B196-92C62ED9FB54}" dt="2023-03-09T17:06:41.822" v="4355" actId="478"/>
          <ac:spMkLst>
            <pc:docMk/>
            <pc:sldMk cId="0" sldId="280"/>
            <ac:spMk id="2" creationId="{B3C7214D-4D49-42E7-C3B3-F67C6ED2CEBE}"/>
          </ac:spMkLst>
        </pc:spChg>
        <pc:spChg chg="mod">
          <ac:chgData name="Justina Ojom" userId="cbdaed7d-8d45-4372-a16a-f3f8900c2f45" providerId="ADAL" clId="{90BB2121-F231-42C3-B196-92C62ED9FB54}" dt="2023-03-10T01:16:03.928" v="5955"/>
          <ac:spMkLst>
            <pc:docMk/>
            <pc:sldMk cId="0" sldId="280"/>
            <ac:spMk id="3" creationId="{62AD055B-46EA-009D-8D69-BF9D3CC31D9D}"/>
          </ac:spMkLst>
        </pc:spChg>
        <pc:spChg chg="mod">
          <ac:chgData name="Justina Ojom" userId="cbdaed7d-8d45-4372-a16a-f3f8900c2f45" providerId="ADAL" clId="{90BB2121-F231-42C3-B196-92C62ED9FB54}" dt="2023-03-10T01:16:08.072" v="5963" actId="20577"/>
          <ac:spMkLst>
            <pc:docMk/>
            <pc:sldMk cId="0" sldId="280"/>
            <ac:spMk id="5" creationId="{4B2D4A99-356D-4319-6E81-151C561CDB83}"/>
          </ac:spMkLst>
        </pc:spChg>
        <pc:spChg chg="mod">
          <ac:chgData name="Justina Ojom" userId="cbdaed7d-8d45-4372-a16a-f3f8900c2f45" providerId="ADAL" clId="{90BB2121-F231-42C3-B196-92C62ED9FB54}" dt="2023-03-09T17:06:42.019" v="4356"/>
          <ac:spMkLst>
            <pc:docMk/>
            <pc:sldMk cId="0" sldId="280"/>
            <ac:spMk id="7" creationId="{30CA3D2E-2089-5A50-A611-2CC963992C58}"/>
          </ac:spMkLst>
        </pc:spChg>
        <pc:spChg chg="mod">
          <ac:chgData name="Justina Ojom" userId="cbdaed7d-8d45-4372-a16a-f3f8900c2f45" providerId="ADAL" clId="{90BB2121-F231-42C3-B196-92C62ED9FB54}" dt="2023-03-09T17:06:42.019" v="4356"/>
          <ac:spMkLst>
            <pc:docMk/>
            <pc:sldMk cId="0" sldId="280"/>
            <ac:spMk id="9" creationId="{F41E6F72-04DE-D9D8-C4A4-FD50D465802C}"/>
          </ac:spMkLst>
        </pc:spChg>
        <pc:spChg chg="mod">
          <ac:chgData name="Justina Ojom" userId="cbdaed7d-8d45-4372-a16a-f3f8900c2f45" providerId="ADAL" clId="{90BB2121-F231-42C3-B196-92C62ED9FB54}" dt="2023-03-09T17:06:42.019" v="4356"/>
          <ac:spMkLst>
            <pc:docMk/>
            <pc:sldMk cId="0" sldId="280"/>
            <ac:spMk id="10" creationId="{FB2A4FAB-CBA3-C62D-2449-C6C3AB74C760}"/>
          </ac:spMkLst>
        </pc:spChg>
        <pc:spChg chg="mod">
          <ac:chgData name="Justina Ojom" userId="cbdaed7d-8d45-4372-a16a-f3f8900c2f45" providerId="ADAL" clId="{90BB2121-F231-42C3-B196-92C62ED9FB54}" dt="2023-03-10T01:16:03.928" v="5955"/>
          <ac:spMkLst>
            <pc:docMk/>
            <pc:sldMk cId="0" sldId="280"/>
            <ac:spMk id="11" creationId="{1258E18A-8F3E-346D-07B8-49AD07B675F9}"/>
          </ac:spMkLst>
        </pc:spChg>
        <pc:spChg chg="mod">
          <ac:chgData name="Justina Ojom" userId="cbdaed7d-8d45-4372-a16a-f3f8900c2f45" providerId="ADAL" clId="{90BB2121-F231-42C3-B196-92C62ED9FB54}" dt="2023-03-10T01:16:56.466" v="6004"/>
          <ac:spMkLst>
            <pc:docMk/>
            <pc:sldMk cId="0" sldId="280"/>
            <ac:spMk id="13" creationId="{FD08CD8D-B528-0189-D638-8F87A4AD9419}"/>
          </ac:spMkLst>
        </pc:spChg>
        <pc:spChg chg="mod">
          <ac:chgData name="Justina Ojom" userId="cbdaed7d-8d45-4372-a16a-f3f8900c2f45" providerId="ADAL" clId="{90BB2121-F231-42C3-B196-92C62ED9FB54}" dt="2023-03-10T01:16:56.466" v="6004"/>
          <ac:spMkLst>
            <pc:docMk/>
            <pc:sldMk cId="0" sldId="280"/>
            <ac:spMk id="16" creationId="{40502FD9-57BF-858D-DF93-5F429EDE5B79}"/>
          </ac:spMkLst>
        </pc:spChg>
        <pc:spChg chg="mod">
          <ac:chgData name="Justina Ojom" userId="cbdaed7d-8d45-4372-a16a-f3f8900c2f45" providerId="ADAL" clId="{90BB2121-F231-42C3-B196-92C62ED9FB54}" dt="2023-03-10T01:16:56.466" v="6004"/>
          <ac:spMkLst>
            <pc:docMk/>
            <pc:sldMk cId="0" sldId="280"/>
            <ac:spMk id="17" creationId="{E287D09F-D623-0E6B-2B76-92FC497FF806}"/>
          </ac:spMkLst>
        </pc:spChg>
        <pc:spChg chg="mod">
          <ac:chgData name="Justina Ojom" userId="cbdaed7d-8d45-4372-a16a-f3f8900c2f45" providerId="ADAL" clId="{90BB2121-F231-42C3-B196-92C62ED9FB54}" dt="2023-03-10T01:17:02.871" v="6012" actId="20577"/>
          <ac:spMkLst>
            <pc:docMk/>
            <pc:sldMk cId="0" sldId="280"/>
            <ac:spMk id="18" creationId="{C283F30C-A516-81E5-CBFC-93434F0B204E}"/>
          </ac:spMkLst>
        </pc:spChg>
        <pc:spChg chg="mod">
          <ac:chgData name="Justina Ojom" userId="cbdaed7d-8d45-4372-a16a-f3f8900c2f45" providerId="ADAL" clId="{90BB2121-F231-42C3-B196-92C62ED9FB54}" dt="2023-03-10T01:16:56.466" v="6004"/>
          <ac:spMkLst>
            <pc:docMk/>
            <pc:sldMk cId="0" sldId="280"/>
            <ac:spMk id="19" creationId="{6ABDEC88-35E9-397C-9B77-749F31BB7B97}"/>
          </ac:spMkLst>
        </pc:spChg>
        <pc:spChg chg="mod">
          <ac:chgData name="Justina Ojom" userId="cbdaed7d-8d45-4372-a16a-f3f8900c2f45" providerId="ADAL" clId="{90BB2121-F231-42C3-B196-92C62ED9FB54}" dt="2023-03-10T01:17:05.206" v="6013" actId="14100"/>
          <ac:spMkLst>
            <pc:docMk/>
            <pc:sldMk cId="0" sldId="280"/>
            <ac:spMk id="633" creationId="{00000000-0000-0000-0000-000000000000}"/>
          </ac:spMkLst>
        </pc:spChg>
        <pc:grpChg chg="add del mod">
          <ac:chgData name="Justina Ojom" userId="cbdaed7d-8d45-4372-a16a-f3f8900c2f45" providerId="ADAL" clId="{90BB2121-F231-42C3-B196-92C62ED9FB54}" dt="2023-03-10T01:16:18.504" v="5994" actId="478"/>
          <ac:grpSpMkLst>
            <pc:docMk/>
            <pc:sldMk cId="0" sldId="280"/>
            <ac:grpSpMk id="2" creationId="{822E4656-1839-AB63-EEB3-7AB8CB4C2022}"/>
          </ac:grpSpMkLst>
        </pc:grpChg>
        <pc:grpChg chg="del">
          <ac:chgData name="Justina Ojom" userId="cbdaed7d-8d45-4372-a16a-f3f8900c2f45" providerId="ADAL" clId="{90BB2121-F231-42C3-B196-92C62ED9FB54}" dt="2023-03-09T17:06:41.822" v="4355" actId="478"/>
          <ac:grpSpMkLst>
            <pc:docMk/>
            <pc:sldMk cId="0" sldId="280"/>
            <ac:grpSpMk id="3" creationId="{F6C494F7-F62D-B6DE-4B02-AD2249CEA14F}"/>
          </ac:grpSpMkLst>
        </pc:grpChg>
        <pc:grpChg chg="mod">
          <ac:chgData name="Justina Ojom" userId="cbdaed7d-8d45-4372-a16a-f3f8900c2f45" providerId="ADAL" clId="{90BB2121-F231-42C3-B196-92C62ED9FB54}" dt="2023-03-10T01:16:03.928" v="5955"/>
          <ac:grpSpMkLst>
            <pc:docMk/>
            <pc:sldMk cId="0" sldId="280"/>
            <ac:grpSpMk id="4" creationId="{61399E8E-3EC5-6BFA-E429-0308A36FDCCD}"/>
          </ac:grpSpMkLst>
        </pc:grpChg>
        <pc:grpChg chg="add del mod">
          <ac:chgData name="Justina Ojom" userId="cbdaed7d-8d45-4372-a16a-f3f8900c2f45" providerId="ADAL" clId="{90BB2121-F231-42C3-B196-92C62ED9FB54}" dt="2023-03-10T01:16:03.727" v="5954" actId="478"/>
          <ac:grpSpMkLst>
            <pc:docMk/>
            <pc:sldMk cId="0" sldId="280"/>
            <ac:grpSpMk id="6" creationId="{479AA4F3-80AD-1BBF-1FB0-B15B54A07168}"/>
          </ac:grpSpMkLst>
        </pc:grpChg>
        <pc:grpChg chg="mod">
          <ac:chgData name="Justina Ojom" userId="cbdaed7d-8d45-4372-a16a-f3f8900c2f45" providerId="ADAL" clId="{90BB2121-F231-42C3-B196-92C62ED9FB54}" dt="2023-03-09T17:06:42.019" v="4356"/>
          <ac:grpSpMkLst>
            <pc:docMk/>
            <pc:sldMk cId="0" sldId="280"/>
            <ac:grpSpMk id="8" creationId="{A8594E4F-84D4-C47B-D996-8DDA96696D12}"/>
          </ac:grpSpMkLst>
        </pc:grpChg>
        <pc:grpChg chg="add mod">
          <ac:chgData name="Justina Ojom" userId="cbdaed7d-8d45-4372-a16a-f3f8900c2f45" providerId="ADAL" clId="{90BB2121-F231-42C3-B196-92C62ED9FB54}" dt="2023-03-10T01:16:56.466" v="6004"/>
          <ac:grpSpMkLst>
            <pc:docMk/>
            <pc:sldMk cId="0" sldId="280"/>
            <ac:grpSpMk id="12" creationId="{B9234293-1454-4E6C-6536-F435005EA1FF}"/>
          </ac:grpSpMkLst>
        </pc:grpChg>
        <pc:grpChg chg="mod">
          <ac:chgData name="Justina Ojom" userId="cbdaed7d-8d45-4372-a16a-f3f8900c2f45" providerId="ADAL" clId="{90BB2121-F231-42C3-B196-92C62ED9FB54}" dt="2023-03-10T01:16:56.466" v="6004"/>
          <ac:grpSpMkLst>
            <pc:docMk/>
            <pc:sldMk cId="0" sldId="280"/>
            <ac:grpSpMk id="14" creationId="{3C970F02-591D-939B-1CDB-42DFC92BACE6}"/>
          </ac:grpSpMkLst>
        </pc:grpChg>
        <pc:grpChg chg="mod">
          <ac:chgData name="Justina Ojom" userId="cbdaed7d-8d45-4372-a16a-f3f8900c2f45" providerId="ADAL" clId="{90BB2121-F231-42C3-B196-92C62ED9FB54}" dt="2023-03-10T01:16:56.466" v="6004"/>
          <ac:grpSpMkLst>
            <pc:docMk/>
            <pc:sldMk cId="0" sldId="280"/>
            <ac:grpSpMk id="15" creationId="{369289A5-2F6E-B5D1-877E-C7E48A493C54}"/>
          </ac:grpSpMkLst>
        </pc:grpChg>
      </pc:sldChg>
      <pc:sldChg chg="modSp mod modNotes modNotesTx">
        <pc:chgData name="Justina Ojom" userId="cbdaed7d-8d45-4372-a16a-f3f8900c2f45" providerId="ADAL" clId="{90BB2121-F231-42C3-B196-92C62ED9FB54}" dt="2023-03-10T01:50:23.802" v="6247" actId="478"/>
        <pc:sldMkLst>
          <pc:docMk/>
          <pc:sldMk cId="0" sldId="283"/>
        </pc:sldMkLst>
        <pc:spChg chg="mod">
          <ac:chgData name="Justina Ojom" userId="cbdaed7d-8d45-4372-a16a-f3f8900c2f45" providerId="ADAL" clId="{90BB2121-F231-42C3-B196-92C62ED9FB54}" dt="2023-03-10T01:46:38.155" v="6137" actId="20577"/>
          <ac:spMkLst>
            <pc:docMk/>
            <pc:sldMk cId="0" sldId="283"/>
            <ac:spMk id="665" creationId="{00000000-0000-0000-0000-000000000000}"/>
          </ac:spMkLst>
        </pc:spChg>
        <pc:spChg chg="mod">
          <ac:chgData name="Justina Ojom" userId="cbdaed7d-8d45-4372-a16a-f3f8900c2f45" providerId="ADAL" clId="{90BB2121-F231-42C3-B196-92C62ED9FB54}" dt="2023-03-09T17:10:20.332" v="4408" actId="1076"/>
          <ac:spMkLst>
            <pc:docMk/>
            <pc:sldMk cId="0" sldId="283"/>
            <ac:spMk id="667" creationId="{00000000-0000-0000-0000-000000000000}"/>
          </ac:spMkLst>
        </pc:spChg>
        <pc:spChg chg="mod">
          <ac:chgData name="Justina Ojom" userId="cbdaed7d-8d45-4372-a16a-f3f8900c2f45" providerId="ADAL" clId="{90BB2121-F231-42C3-B196-92C62ED9FB54}" dt="2023-03-09T17:10:20.332" v="4408" actId="1076"/>
          <ac:spMkLst>
            <pc:docMk/>
            <pc:sldMk cId="0" sldId="283"/>
            <ac:spMk id="669" creationId="{00000000-0000-0000-0000-000000000000}"/>
          </ac:spMkLst>
        </pc:spChg>
        <pc:spChg chg="mod">
          <ac:chgData name="Justina Ojom" userId="cbdaed7d-8d45-4372-a16a-f3f8900c2f45" providerId="ADAL" clId="{90BB2121-F231-42C3-B196-92C62ED9FB54}" dt="2023-03-09T17:10:20.332" v="4408" actId="1076"/>
          <ac:spMkLst>
            <pc:docMk/>
            <pc:sldMk cId="0" sldId="283"/>
            <ac:spMk id="670" creationId="{00000000-0000-0000-0000-000000000000}"/>
          </ac:spMkLst>
        </pc:spChg>
        <pc:spChg chg="mod">
          <ac:chgData name="Justina Ojom" userId="cbdaed7d-8d45-4372-a16a-f3f8900c2f45" providerId="ADAL" clId="{90BB2121-F231-42C3-B196-92C62ED9FB54}" dt="2023-03-09T17:10:20.332" v="4408" actId="1076"/>
          <ac:spMkLst>
            <pc:docMk/>
            <pc:sldMk cId="0" sldId="283"/>
            <ac:spMk id="671" creationId="{00000000-0000-0000-0000-000000000000}"/>
          </ac:spMkLst>
        </pc:spChg>
        <pc:spChg chg="mod">
          <ac:chgData name="Justina Ojom" userId="cbdaed7d-8d45-4372-a16a-f3f8900c2f45" providerId="ADAL" clId="{90BB2121-F231-42C3-B196-92C62ED9FB54}" dt="2023-03-09T17:10:20.332" v="4408" actId="1076"/>
          <ac:spMkLst>
            <pc:docMk/>
            <pc:sldMk cId="0" sldId="283"/>
            <ac:spMk id="672" creationId="{00000000-0000-0000-0000-000000000000}"/>
          </ac:spMkLst>
        </pc:spChg>
        <pc:spChg chg="mod">
          <ac:chgData name="Justina Ojom" userId="cbdaed7d-8d45-4372-a16a-f3f8900c2f45" providerId="ADAL" clId="{90BB2121-F231-42C3-B196-92C62ED9FB54}" dt="2023-03-09T17:10:20.332" v="4408" actId="1076"/>
          <ac:spMkLst>
            <pc:docMk/>
            <pc:sldMk cId="0" sldId="283"/>
            <ac:spMk id="673" creationId="{00000000-0000-0000-0000-000000000000}"/>
          </ac:spMkLst>
        </pc:spChg>
      </pc:sldChg>
      <pc:sldChg chg="addSp delSp modSp mod modNotes modNotesTx">
        <pc:chgData name="Justina Ojom" userId="cbdaed7d-8d45-4372-a16a-f3f8900c2f45" providerId="ADAL" clId="{90BB2121-F231-42C3-B196-92C62ED9FB54}" dt="2023-03-10T01:50:22.888" v="6246" actId="478"/>
        <pc:sldMkLst>
          <pc:docMk/>
          <pc:sldMk cId="0" sldId="284"/>
        </pc:sldMkLst>
        <pc:spChg chg="add del mod">
          <ac:chgData name="Justina Ojom" userId="cbdaed7d-8d45-4372-a16a-f3f8900c2f45" providerId="ADAL" clId="{90BB2121-F231-42C3-B196-92C62ED9FB54}" dt="2023-03-09T16:55:03.877" v="4274"/>
          <ac:spMkLst>
            <pc:docMk/>
            <pc:sldMk cId="0" sldId="284"/>
            <ac:spMk id="2" creationId="{9960361F-6A41-D991-032C-1B24C5D71515}"/>
          </ac:spMkLst>
        </pc:spChg>
        <pc:spChg chg="mod">
          <ac:chgData name="Justina Ojom" userId="cbdaed7d-8d45-4372-a16a-f3f8900c2f45" providerId="ADAL" clId="{90BB2121-F231-42C3-B196-92C62ED9FB54}" dt="2023-03-09T17:03:26.050" v="4322" actId="255"/>
          <ac:spMkLst>
            <pc:docMk/>
            <pc:sldMk cId="0" sldId="284"/>
            <ac:spMk id="679" creationId="{00000000-0000-0000-0000-000000000000}"/>
          </ac:spMkLst>
        </pc:spChg>
      </pc:sldChg>
      <pc:sldChg chg="addSp delSp modSp mod modNotes modNotesTx">
        <pc:chgData name="Justina Ojom" userId="cbdaed7d-8d45-4372-a16a-f3f8900c2f45" providerId="ADAL" clId="{90BB2121-F231-42C3-B196-92C62ED9FB54}" dt="2023-03-10T01:50:21.404" v="6244" actId="478"/>
        <pc:sldMkLst>
          <pc:docMk/>
          <pc:sldMk cId="0" sldId="286"/>
        </pc:sldMkLst>
        <pc:spChg chg="add mod">
          <ac:chgData name="Justina Ojom" userId="cbdaed7d-8d45-4372-a16a-f3f8900c2f45" providerId="ADAL" clId="{90BB2121-F231-42C3-B196-92C62ED9FB54}" dt="2023-03-09T17:03:35.206" v="4324" actId="207"/>
          <ac:spMkLst>
            <pc:docMk/>
            <pc:sldMk cId="0" sldId="286"/>
            <ac:spMk id="5" creationId="{B6B3BDF8-428B-9532-A1F4-CB8D30D1E967}"/>
          </ac:spMkLst>
        </pc:spChg>
        <pc:spChg chg="add mod">
          <ac:chgData name="Justina Ojom" userId="cbdaed7d-8d45-4372-a16a-f3f8900c2f45" providerId="ADAL" clId="{90BB2121-F231-42C3-B196-92C62ED9FB54}" dt="2023-03-09T16:51:10.947" v="4231"/>
          <ac:spMkLst>
            <pc:docMk/>
            <pc:sldMk cId="0" sldId="286"/>
            <ac:spMk id="6" creationId="{4B8EE197-D2FD-3F9F-4EAC-72B40F7EAC3B}"/>
          </ac:spMkLst>
        </pc:spChg>
        <pc:spChg chg="del">
          <ac:chgData name="Justina Ojom" userId="cbdaed7d-8d45-4372-a16a-f3f8900c2f45" providerId="ADAL" clId="{90BB2121-F231-42C3-B196-92C62ED9FB54}" dt="2023-03-09T16:51:10.723" v="4230" actId="478"/>
          <ac:spMkLst>
            <pc:docMk/>
            <pc:sldMk cId="0" sldId="286"/>
            <ac:spMk id="734" creationId="{00000000-0000-0000-0000-000000000000}"/>
          </ac:spMkLst>
        </pc:spChg>
        <pc:grpChg chg="del">
          <ac:chgData name="Justina Ojom" userId="cbdaed7d-8d45-4372-a16a-f3f8900c2f45" providerId="ADAL" clId="{90BB2121-F231-42C3-B196-92C62ED9FB54}" dt="2023-03-09T16:51:10.723" v="4230" actId="478"/>
          <ac:grpSpMkLst>
            <pc:docMk/>
            <pc:sldMk cId="0" sldId="286"/>
            <ac:grpSpMk id="2" creationId="{3E4EC021-E83C-A1EC-8166-4BD98A9ED21C}"/>
          </ac:grpSpMkLst>
        </pc:grpChg>
      </pc:sldChg>
      <pc:sldChg chg="addSp delSp modSp mod modNotes modNotesTx">
        <pc:chgData name="Justina Ojom" userId="cbdaed7d-8d45-4372-a16a-f3f8900c2f45" providerId="ADAL" clId="{90BB2121-F231-42C3-B196-92C62ED9FB54}" dt="2023-03-10T01:49:06.757" v="6169"/>
        <pc:sldMkLst>
          <pc:docMk/>
          <pc:sldMk cId="3540702068" sldId="330"/>
        </pc:sldMkLst>
        <pc:spChg chg="add mod">
          <ac:chgData name="Justina Ojom" userId="cbdaed7d-8d45-4372-a16a-f3f8900c2f45" providerId="ADAL" clId="{90BB2121-F231-42C3-B196-92C62ED9FB54}" dt="2023-03-09T17:07:37.034" v="4363" actId="207"/>
          <ac:spMkLst>
            <pc:docMk/>
            <pc:sldMk cId="3540702068" sldId="330"/>
            <ac:spMk id="4" creationId="{EA9334B5-3759-2D32-1E96-958D2CA99406}"/>
          </ac:spMkLst>
        </pc:spChg>
        <pc:spChg chg="add mod">
          <ac:chgData name="Justina Ojom" userId="cbdaed7d-8d45-4372-a16a-f3f8900c2f45" providerId="ADAL" clId="{90BB2121-F231-42C3-B196-92C62ED9FB54}" dt="2023-03-09T17:07:37.034" v="4363" actId="207"/>
          <ac:spMkLst>
            <pc:docMk/>
            <pc:sldMk cId="3540702068" sldId="330"/>
            <ac:spMk id="5" creationId="{13199757-8DDF-E579-FA8F-68EBEB345080}"/>
          </ac:spMkLst>
        </pc:spChg>
        <pc:spChg chg="add mod">
          <ac:chgData name="Justina Ojom" userId="cbdaed7d-8d45-4372-a16a-f3f8900c2f45" providerId="ADAL" clId="{90BB2121-F231-42C3-B196-92C62ED9FB54}" dt="2023-03-09T17:07:37.034" v="4363" actId="207"/>
          <ac:spMkLst>
            <pc:docMk/>
            <pc:sldMk cId="3540702068" sldId="330"/>
            <ac:spMk id="6" creationId="{D9D7A04F-83A5-CC88-8630-8C4655DCD24C}"/>
          </ac:spMkLst>
        </pc:spChg>
        <pc:spChg chg="add mod">
          <ac:chgData name="Justina Ojom" userId="cbdaed7d-8d45-4372-a16a-f3f8900c2f45" providerId="ADAL" clId="{90BB2121-F231-42C3-B196-92C62ED9FB54}" dt="2023-03-09T17:07:37.034" v="4363" actId="207"/>
          <ac:spMkLst>
            <pc:docMk/>
            <pc:sldMk cId="3540702068" sldId="330"/>
            <ac:spMk id="7" creationId="{96AB97A0-050B-D401-5F26-8C253691799C}"/>
          </ac:spMkLst>
        </pc:spChg>
        <pc:spChg chg="del">
          <ac:chgData name="Justina Ojom" userId="cbdaed7d-8d45-4372-a16a-f3f8900c2f45" providerId="ADAL" clId="{90BB2121-F231-42C3-B196-92C62ED9FB54}" dt="2023-03-09T17:07:24.561" v="4358" actId="478"/>
          <ac:spMkLst>
            <pc:docMk/>
            <pc:sldMk cId="3540702068" sldId="330"/>
            <ac:spMk id="11" creationId="{074B7F3E-B734-F2DC-8C24-5C6463EF4C42}"/>
          </ac:spMkLst>
        </pc:spChg>
        <pc:spChg chg="del">
          <ac:chgData name="Justina Ojom" userId="cbdaed7d-8d45-4372-a16a-f3f8900c2f45" providerId="ADAL" clId="{90BB2121-F231-42C3-B196-92C62ED9FB54}" dt="2023-03-09T17:07:24.561" v="4358" actId="478"/>
          <ac:spMkLst>
            <pc:docMk/>
            <pc:sldMk cId="3540702068" sldId="330"/>
            <ac:spMk id="12" creationId="{36188D2F-4489-335C-8141-6667FF6D9353}"/>
          </ac:spMkLst>
        </pc:spChg>
        <pc:picChg chg="add mod">
          <ac:chgData name="Justina Ojom" userId="cbdaed7d-8d45-4372-a16a-f3f8900c2f45" providerId="ADAL" clId="{90BB2121-F231-42C3-B196-92C62ED9FB54}" dt="2023-03-09T17:07:29.668" v="4361" actId="207"/>
          <ac:picMkLst>
            <pc:docMk/>
            <pc:sldMk cId="3540702068" sldId="330"/>
            <ac:picMk id="2" creationId="{AFC90743-0DCB-BC0D-131F-0CD1A3BE9612}"/>
          </ac:picMkLst>
        </pc:picChg>
        <pc:picChg chg="del">
          <ac:chgData name="Justina Ojom" userId="cbdaed7d-8d45-4372-a16a-f3f8900c2f45" providerId="ADAL" clId="{90BB2121-F231-42C3-B196-92C62ED9FB54}" dt="2023-03-09T17:07:24.561" v="4358" actId="478"/>
          <ac:picMkLst>
            <pc:docMk/>
            <pc:sldMk cId="3540702068" sldId="330"/>
            <ac:picMk id="3" creationId="{61CBD3F7-7BFB-E7E4-1172-4B4ADB6D155F}"/>
          </ac:picMkLst>
        </pc:picChg>
        <pc:picChg chg="del">
          <ac:chgData name="Justina Ojom" userId="cbdaed7d-8d45-4372-a16a-f3f8900c2f45" providerId="ADAL" clId="{90BB2121-F231-42C3-B196-92C62ED9FB54}" dt="2023-03-09T17:07:26.023" v="4359" actId="478"/>
          <ac:picMkLst>
            <pc:docMk/>
            <pc:sldMk cId="3540702068" sldId="330"/>
            <ac:picMk id="8" creationId="{D6F91D2D-57A7-9D1F-95C4-727097321761}"/>
          </ac:picMkLst>
        </pc:picChg>
        <pc:picChg chg="del">
          <ac:chgData name="Justina Ojom" userId="cbdaed7d-8d45-4372-a16a-f3f8900c2f45" providerId="ADAL" clId="{90BB2121-F231-42C3-B196-92C62ED9FB54}" dt="2023-03-09T17:07:24.561" v="4358" actId="478"/>
          <ac:picMkLst>
            <pc:docMk/>
            <pc:sldMk cId="3540702068" sldId="330"/>
            <ac:picMk id="9" creationId="{485B1895-1A87-F971-E18D-24A22714E979}"/>
          </ac:picMkLst>
        </pc:picChg>
      </pc:sldChg>
      <pc:sldChg chg="addSp delSp modSp mod modNotes modNotesTx">
        <pc:chgData name="Justina Ojom" userId="cbdaed7d-8d45-4372-a16a-f3f8900c2f45" providerId="ADAL" clId="{90BB2121-F231-42C3-B196-92C62ED9FB54}" dt="2023-03-10T01:49:20.489" v="6189"/>
        <pc:sldMkLst>
          <pc:docMk/>
          <pc:sldMk cId="2414569991" sldId="340"/>
        </pc:sldMkLst>
        <pc:spChg chg="mod">
          <ac:chgData name="Justina Ojom" userId="cbdaed7d-8d45-4372-a16a-f3f8900c2f45" providerId="ADAL" clId="{90BB2121-F231-42C3-B196-92C62ED9FB54}" dt="2023-03-09T17:09:06.807" v="4381" actId="2711"/>
          <ac:spMkLst>
            <pc:docMk/>
            <pc:sldMk cId="2414569991" sldId="340"/>
            <ac:spMk id="2" creationId="{264F34D2-FA98-44F5-8D5A-F2E3ED689ADC}"/>
          </ac:spMkLst>
        </pc:spChg>
        <pc:spChg chg="del mod">
          <ac:chgData name="Justina Ojom" userId="cbdaed7d-8d45-4372-a16a-f3f8900c2f45" providerId="ADAL" clId="{90BB2121-F231-42C3-B196-92C62ED9FB54}" dt="2023-03-10T01:12:02.319" v="5757" actId="478"/>
          <ac:spMkLst>
            <pc:docMk/>
            <pc:sldMk cId="2414569991" sldId="340"/>
            <ac:spMk id="3" creationId="{537CF13E-C03C-8360-1784-4268B56FD34D}"/>
          </ac:spMkLst>
        </pc:spChg>
        <pc:spChg chg="mod">
          <ac:chgData name="Justina Ojom" userId="cbdaed7d-8d45-4372-a16a-f3f8900c2f45" providerId="ADAL" clId="{90BB2121-F231-42C3-B196-92C62ED9FB54}" dt="2023-03-09T17:09:06.807" v="4381" actId="2711"/>
          <ac:spMkLst>
            <pc:docMk/>
            <pc:sldMk cId="2414569991" sldId="340"/>
            <ac:spMk id="5" creationId="{3B2C9BB1-A834-83AC-5018-3E8674B58E92}"/>
          </ac:spMkLst>
        </pc:spChg>
        <pc:spChg chg="mod">
          <ac:chgData name="Justina Ojom" userId="cbdaed7d-8d45-4372-a16a-f3f8900c2f45" providerId="ADAL" clId="{90BB2121-F231-42C3-B196-92C62ED9FB54}" dt="2023-03-09T17:09:06.807" v="4381" actId="2711"/>
          <ac:spMkLst>
            <pc:docMk/>
            <pc:sldMk cId="2414569991" sldId="340"/>
            <ac:spMk id="6" creationId="{CF1DF4F2-48C6-6F2D-60AE-68A379FA983D}"/>
          </ac:spMkLst>
        </pc:spChg>
        <pc:spChg chg="mod">
          <ac:chgData name="Justina Ojom" userId="cbdaed7d-8d45-4372-a16a-f3f8900c2f45" providerId="ADAL" clId="{90BB2121-F231-42C3-B196-92C62ED9FB54}" dt="2023-03-09T17:09:06.807" v="4381" actId="2711"/>
          <ac:spMkLst>
            <pc:docMk/>
            <pc:sldMk cId="2414569991" sldId="340"/>
            <ac:spMk id="8" creationId="{7CE0D766-6418-1FF9-845D-BD9373622BD1}"/>
          </ac:spMkLst>
        </pc:spChg>
        <pc:spChg chg="mod">
          <ac:chgData name="Justina Ojom" userId="cbdaed7d-8d45-4372-a16a-f3f8900c2f45" providerId="ADAL" clId="{90BB2121-F231-42C3-B196-92C62ED9FB54}" dt="2023-03-09T17:09:06.807" v="4381" actId="2711"/>
          <ac:spMkLst>
            <pc:docMk/>
            <pc:sldMk cId="2414569991" sldId="340"/>
            <ac:spMk id="9" creationId="{4DBF604F-6828-6D5F-FAD3-C54C41ADFF78}"/>
          </ac:spMkLst>
        </pc:spChg>
        <pc:spChg chg="add mod ord">
          <ac:chgData name="Justina Ojom" userId="cbdaed7d-8d45-4372-a16a-f3f8900c2f45" providerId="ADAL" clId="{90BB2121-F231-42C3-B196-92C62ED9FB54}" dt="2023-03-09T18:09:17.394" v="5058" actId="1076"/>
          <ac:spMkLst>
            <pc:docMk/>
            <pc:sldMk cId="2414569991" sldId="340"/>
            <ac:spMk id="10" creationId="{16993D8B-DEEC-7947-E7B2-A74C4AB3492F}"/>
          </ac:spMkLst>
        </pc:spChg>
        <pc:spChg chg="mod">
          <ac:chgData name="Justina Ojom" userId="cbdaed7d-8d45-4372-a16a-f3f8900c2f45" providerId="ADAL" clId="{90BB2121-F231-42C3-B196-92C62ED9FB54}" dt="2023-03-10T01:12:05.612" v="5759"/>
          <ac:spMkLst>
            <pc:docMk/>
            <pc:sldMk cId="2414569991" sldId="340"/>
            <ac:spMk id="12" creationId="{5A85BC9F-98B2-619C-FE44-5E8EB1C5219B}"/>
          </ac:spMkLst>
        </pc:spChg>
        <pc:spChg chg="mod">
          <ac:chgData name="Justina Ojom" userId="cbdaed7d-8d45-4372-a16a-f3f8900c2f45" providerId="ADAL" clId="{90BB2121-F231-42C3-B196-92C62ED9FB54}" dt="2023-03-10T01:12:05.612" v="5759"/>
          <ac:spMkLst>
            <pc:docMk/>
            <pc:sldMk cId="2414569991" sldId="340"/>
            <ac:spMk id="15" creationId="{E7E34E24-649E-0BF8-AD4D-2DC707E5CDA5}"/>
          </ac:spMkLst>
        </pc:spChg>
        <pc:spChg chg="mod">
          <ac:chgData name="Justina Ojom" userId="cbdaed7d-8d45-4372-a16a-f3f8900c2f45" providerId="ADAL" clId="{90BB2121-F231-42C3-B196-92C62ED9FB54}" dt="2023-03-10T01:12:05.612" v="5759"/>
          <ac:spMkLst>
            <pc:docMk/>
            <pc:sldMk cId="2414569991" sldId="340"/>
            <ac:spMk id="16" creationId="{DAA49645-DEFD-E1BD-FE6C-5D42499DC0A8}"/>
          </ac:spMkLst>
        </pc:spChg>
        <pc:spChg chg="mod">
          <ac:chgData name="Justina Ojom" userId="cbdaed7d-8d45-4372-a16a-f3f8900c2f45" providerId="ADAL" clId="{90BB2121-F231-42C3-B196-92C62ED9FB54}" dt="2023-03-10T01:13:40.944" v="5846" actId="20577"/>
          <ac:spMkLst>
            <pc:docMk/>
            <pc:sldMk cId="2414569991" sldId="340"/>
            <ac:spMk id="17" creationId="{0E7C6212-1288-C0DB-8CDF-FEF04AE6B02B}"/>
          </ac:spMkLst>
        </pc:spChg>
        <pc:spChg chg="mod">
          <ac:chgData name="Justina Ojom" userId="cbdaed7d-8d45-4372-a16a-f3f8900c2f45" providerId="ADAL" clId="{90BB2121-F231-42C3-B196-92C62ED9FB54}" dt="2023-03-10T01:12:05.612" v="5759"/>
          <ac:spMkLst>
            <pc:docMk/>
            <pc:sldMk cId="2414569991" sldId="340"/>
            <ac:spMk id="18" creationId="{1E509830-62AE-5C67-3D9F-052FF2236400}"/>
          </ac:spMkLst>
        </pc:spChg>
        <pc:spChg chg="mod">
          <ac:chgData name="Justina Ojom" userId="cbdaed7d-8d45-4372-a16a-f3f8900c2f45" providerId="ADAL" clId="{90BB2121-F231-42C3-B196-92C62ED9FB54}" dt="2023-03-09T18:09:17.394" v="5058" actId="1076"/>
          <ac:spMkLst>
            <pc:docMk/>
            <pc:sldMk cId="2414569991" sldId="340"/>
            <ac:spMk id="26" creationId="{2150820E-88F1-414B-A83E-5F094112BA04}"/>
          </ac:spMkLst>
        </pc:spChg>
        <pc:spChg chg="mod">
          <ac:chgData name="Justina Ojom" userId="cbdaed7d-8d45-4372-a16a-f3f8900c2f45" providerId="ADAL" clId="{90BB2121-F231-42C3-B196-92C62ED9FB54}" dt="2023-03-09T18:09:17.394" v="5058" actId="1076"/>
          <ac:spMkLst>
            <pc:docMk/>
            <pc:sldMk cId="2414569991" sldId="340"/>
            <ac:spMk id="37" creationId="{D7D83942-4C88-4A2D-BA91-F29F5F4B59EC}"/>
          </ac:spMkLst>
        </pc:spChg>
        <pc:spChg chg="mod">
          <ac:chgData name="Justina Ojom" userId="cbdaed7d-8d45-4372-a16a-f3f8900c2f45" providerId="ADAL" clId="{90BB2121-F231-42C3-B196-92C62ED9FB54}" dt="2023-03-09T18:09:17.394" v="5058" actId="1076"/>
          <ac:spMkLst>
            <pc:docMk/>
            <pc:sldMk cId="2414569991" sldId="340"/>
            <ac:spMk id="45" creationId="{874B5101-D5AC-4C81-A4D8-0E11C711EFD5}"/>
          </ac:spMkLst>
        </pc:spChg>
        <pc:spChg chg="mod">
          <ac:chgData name="Justina Ojom" userId="cbdaed7d-8d45-4372-a16a-f3f8900c2f45" providerId="ADAL" clId="{90BB2121-F231-42C3-B196-92C62ED9FB54}" dt="2023-03-09T18:09:17.394" v="5058" actId="1076"/>
          <ac:spMkLst>
            <pc:docMk/>
            <pc:sldMk cId="2414569991" sldId="340"/>
            <ac:spMk id="46" creationId="{8FF9E69F-4598-41F5-BB76-7B41560D2E8B}"/>
          </ac:spMkLst>
        </pc:spChg>
        <pc:spChg chg="mod">
          <ac:chgData name="Justina Ojom" userId="cbdaed7d-8d45-4372-a16a-f3f8900c2f45" providerId="ADAL" clId="{90BB2121-F231-42C3-B196-92C62ED9FB54}" dt="2023-03-09T18:09:17.394" v="5058" actId="1076"/>
          <ac:spMkLst>
            <pc:docMk/>
            <pc:sldMk cId="2414569991" sldId="340"/>
            <ac:spMk id="54" creationId="{328397FE-7564-484C-969B-26000C8D4355}"/>
          </ac:spMkLst>
        </pc:spChg>
        <pc:spChg chg="mod">
          <ac:chgData name="Justina Ojom" userId="cbdaed7d-8d45-4372-a16a-f3f8900c2f45" providerId="ADAL" clId="{90BB2121-F231-42C3-B196-92C62ED9FB54}" dt="2023-03-09T18:09:17.394" v="5058" actId="1076"/>
          <ac:spMkLst>
            <pc:docMk/>
            <pc:sldMk cId="2414569991" sldId="340"/>
            <ac:spMk id="60" creationId="{67233965-8E18-4226-9877-6E94A786EA84}"/>
          </ac:spMkLst>
        </pc:spChg>
        <pc:spChg chg="mod">
          <ac:chgData name="Justina Ojom" userId="cbdaed7d-8d45-4372-a16a-f3f8900c2f45" providerId="ADAL" clId="{90BB2121-F231-42C3-B196-92C62ED9FB54}" dt="2023-03-09T18:09:17.394" v="5058" actId="1076"/>
          <ac:spMkLst>
            <pc:docMk/>
            <pc:sldMk cId="2414569991" sldId="340"/>
            <ac:spMk id="61" creationId="{283FDD6C-3E12-4C7C-805F-C33C75BB3BE8}"/>
          </ac:spMkLst>
        </pc:spChg>
        <pc:spChg chg="mod">
          <ac:chgData name="Justina Ojom" userId="cbdaed7d-8d45-4372-a16a-f3f8900c2f45" providerId="ADAL" clId="{90BB2121-F231-42C3-B196-92C62ED9FB54}" dt="2023-03-09T18:08:37.890" v="5045" actId="207"/>
          <ac:spMkLst>
            <pc:docMk/>
            <pc:sldMk cId="2414569991" sldId="340"/>
            <ac:spMk id="62" creationId="{F06DBF14-87E3-4310-A992-F3A565862822}"/>
          </ac:spMkLst>
        </pc:spChg>
        <pc:spChg chg="mod">
          <ac:chgData name="Justina Ojom" userId="cbdaed7d-8d45-4372-a16a-f3f8900c2f45" providerId="ADAL" clId="{90BB2121-F231-42C3-B196-92C62ED9FB54}" dt="2023-03-09T18:08:37.890" v="5045" actId="207"/>
          <ac:spMkLst>
            <pc:docMk/>
            <pc:sldMk cId="2414569991" sldId="340"/>
            <ac:spMk id="63" creationId="{000E0882-921D-4C47-AF5A-CE3520FCF134}"/>
          </ac:spMkLst>
        </pc:spChg>
        <pc:spChg chg="mod">
          <ac:chgData name="Justina Ojom" userId="cbdaed7d-8d45-4372-a16a-f3f8900c2f45" providerId="ADAL" clId="{90BB2121-F231-42C3-B196-92C62ED9FB54}" dt="2023-03-09T18:09:17.394" v="5058" actId="1076"/>
          <ac:spMkLst>
            <pc:docMk/>
            <pc:sldMk cId="2414569991" sldId="340"/>
            <ac:spMk id="64" creationId="{B9612724-7485-4DAA-B57D-ED8DBBF44832}"/>
          </ac:spMkLst>
        </pc:spChg>
        <pc:spChg chg="mod">
          <ac:chgData name="Justina Ojom" userId="cbdaed7d-8d45-4372-a16a-f3f8900c2f45" providerId="ADAL" clId="{90BB2121-F231-42C3-B196-92C62ED9FB54}" dt="2023-03-09T18:09:17.394" v="5058" actId="1076"/>
          <ac:spMkLst>
            <pc:docMk/>
            <pc:sldMk cId="2414569991" sldId="340"/>
            <ac:spMk id="65" creationId="{8B5C7DC1-8CF3-49EA-BCC7-F9DBF8E616CD}"/>
          </ac:spMkLst>
        </pc:spChg>
        <pc:spChg chg="mod">
          <ac:chgData name="Justina Ojom" userId="cbdaed7d-8d45-4372-a16a-f3f8900c2f45" providerId="ADAL" clId="{90BB2121-F231-42C3-B196-92C62ED9FB54}" dt="2023-03-09T18:08:37.890" v="5045" actId="207"/>
          <ac:spMkLst>
            <pc:docMk/>
            <pc:sldMk cId="2414569991" sldId="340"/>
            <ac:spMk id="66" creationId="{37CBA12F-388F-42E8-95E3-69CF1694A634}"/>
          </ac:spMkLst>
        </pc:spChg>
        <pc:spChg chg="mod">
          <ac:chgData name="Justina Ojom" userId="cbdaed7d-8d45-4372-a16a-f3f8900c2f45" providerId="ADAL" clId="{90BB2121-F231-42C3-B196-92C62ED9FB54}" dt="2023-03-09T18:08:37.890" v="5045" actId="207"/>
          <ac:spMkLst>
            <pc:docMk/>
            <pc:sldMk cId="2414569991" sldId="340"/>
            <ac:spMk id="67" creationId="{9239F9D2-6668-4D62-A0E8-24F0F1D42A5F}"/>
          </ac:spMkLst>
        </pc:spChg>
        <pc:spChg chg="mod">
          <ac:chgData name="Justina Ojom" userId="cbdaed7d-8d45-4372-a16a-f3f8900c2f45" providerId="ADAL" clId="{90BB2121-F231-42C3-B196-92C62ED9FB54}" dt="2023-03-09T18:08:37.890" v="5045" actId="207"/>
          <ac:spMkLst>
            <pc:docMk/>
            <pc:sldMk cId="2414569991" sldId="340"/>
            <ac:spMk id="68" creationId="{10E4EAD3-30DE-48A9-908A-D0BE631247F2}"/>
          </ac:spMkLst>
        </pc:spChg>
        <pc:spChg chg="mod">
          <ac:chgData name="Justina Ojom" userId="cbdaed7d-8d45-4372-a16a-f3f8900c2f45" providerId="ADAL" clId="{90BB2121-F231-42C3-B196-92C62ED9FB54}" dt="2023-03-09T18:08:37.890" v="5045" actId="207"/>
          <ac:spMkLst>
            <pc:docMk/>
            <pc:sldMk cId="2414569991" sldId="340"/>
            <ac:spMk id="69" creationId="{4880778F-A88F-4944-B45F-705ACD822982}"/>
          </ac:spMkLst>
        </pc:spChg>
        <pc:grpChg chg="del">
          <ac:chgData name="Justina Ojom" userId="cbdaed7d-8d45-4372-a16a-f3f8900c2f45" providerId="ADAL" clId="{90BB2121-F231-42C3-B196-92C62ED9FB54}" dt="2023-03-10T01:12:04.642" v="5758" actId="478"/>
          <ac:grpSpMkLst>
            <pc:docMk/>
            <pc:sldMk cId="2414569991" sldId="340"/>
            <ac:grpSpMk id="4" creationId="{7F4864A0-E9C7-1436-2440-B6804023BEFA}"/>
          </ac:grpSpMkLst>
        </pc:grpChg>
        <pc:grpChg chg="del">
          <ac:chgData name="Justina Ojom" userId="cbdaed7d-8d45-4372-a16a-f3f8900c2f45" providerId="ADAL" clId="{90BB2121-F231-42C3-B196-92C62ED9FB54}" dt="2023-03-10T01:12:04.642" v="5758" actId="478"/>
          <ac:grpSpMkLst>
            <pc:docMk/>
            <pc:sldMk cId="2414569991" sldId="340"/>
            <ac:grpSpMk id="7" creationId="{0B358E37-08E0-302D-6992-946012CE7FF0}"/>
          </ac:grpSpMkLst>
        </pc:grpChg>
        <pc:grpChg chg="add mod">
          <ac:chgData name="Justina Ojom" userId="cbdaed7d-8d45-4372-a16a-f3f8900c2f45" providerId="ADAL" clId="{90BB2121-F231-42C3-B196-92C62ED9FB54}" dt="2023-03-10T01:12:05.612" v="5759"/>
          <ac:grpSpMkLst>
            <pc:docMk/>
            <pc:sldMk cId="2414569991" sldId="340"/>
            <ac:grpSpMk id="11" creationId="{3401E12F-7219-90DA-5EB0-DCDA3641A9B6}"/>
          </ac:grpSpMkLst>
        </pc:grpChg>
        <pc:grpChg chg="mod">
          <ac:chgData name="Justina Ojom" userId="cbdaed7d-8d45-4372-a16a-f3f8900c2f45" providerId="ADAL" clId="{90BB2121-F231-42C3-B196-92C62ED9FB54}" dt="2023-03-10T01:12:05.612" v="5759"/>
          <ac:grpSpMkLst>
            <pc:docMk/>
            <pc:sldMk cId="2414569991" sldId="340"/>
            <ac:grpSpMk id="13" creationId="{7FF96D18-7211-6FCD-B07A-64AC3B84F42F}"/>
          </ac:grpSpMkLst>
        </pc:grpChg>
        <pc:grpChg chg="mod">
          <ac:chgData name="Justina Ojom" userId="cbdaed7d-8d45-4372-a16a-f3f8900c2f45" providerId="ADAL" clId="{90BB2121-F231-42C3-B196-92C62ED9FB54}" dt="2023-03-10T01:12:05.612" v="5759"/>
          <ac:grpSpMkLst>
            <pc:docMk/>
            <pc:sldMk cId="2414569991" sldId="340"/>
            <ac:grpSpMk id="14" creationId="{B86C8E1D-4E22-52A1-2AA9-6C4CC79B281F}"/>
          </ac:grpSpMkLst>
        </pc:grpChg>
        <pc:grpChg chg="mod">
          <ac:chgData name="Justina Ojom" userId="cbdaed7d-8d45-4372-a16a-f3f8900c2f45" providerId="ADAL" clId="{90BB2121-F231-42C3-B196-92C62ED9FB54}" dt="2023-03-09T18:09:17.394" v="5058" actId="1076"/>
          <ac:grpSpMkLst>
            <pc:docMk/>
            <pc:sldMk cId="2414569991" sldId="340"/>
            <ac:grpSpMk id="56" creationId="{1637E49D-38E1-4F55-A978-FA3BC100E4F0}"/>
          </ac:grpSpMkLst>
        </pc:grpChg>
        <pc:grpChg chg="mod">
          <ac:chgData name="Justina Ojom" userId="cbdaed7d-8d45-4372-a16a-f3f8900c2f45" providerId="ADAL" clId="{90BB2121-F231-42C3-B196-92C62ED9FB54}" dt="2023-03-09T18:09:17.394" v="5058" actId="1076"/>
          <ac:grpSpMkLst>
            <pc:docMk/>
            <pc:sldMk cId="2414569991" sldId="340"/>
            <ac:grpSpMk id="57" creationId="{F8B4F388-818A-40B6-A14C-B039FF3BBE0B}"/>
          </ac:grpSpMkLst>
        </pc:grpChg>
        <pc:grpChg chg="mod">
          <ac:chgData name="Justina Ojom" userId="cbdaed7d-8d45-4372-a16a-f3f8900c2f45" providerId="ADAL" clId="{90BB2121-F231-42C3-B196-92C62ED9FB54}" dt="2023-03-09T18:09:17.394" v="5058" actId="1076"/>
          <ac:grpSpMkLst>
            <pc:docMk/>
            <pc:sldMk cId="2414569991" sldId="340"/>
            <ac:grpSpMk id="59" creationId="{C97B57F0-4199-40F6-9D31-049101801910}"/>
          </ac:grpSpMkLst>
        </pc:grpChg>
      </pc:sldChg>
      <pc:sldChg chg="modSp del mod modNotes modNotesTx">
        <pc:chgData name="Justina Ojom" userId="cbdaed7d-8d45-4372-a16a-f3f8900c2f45" providerId="ADAL" clId="{90BB2121-F231-42C3-B196-92C62ED9FB54}" dt="2023-03-09T18:04:14.751" v="4944" actId="47"/>
        <pc:sldMkLst>
          <pc:docMk/>
          <pc:sldMk cId="2313747174" sldId="346"/>
        </pc:sldMkLst>
        <pc:spChg chg="mod">
          <ac:chgData name="Justina Ojom" userId="cbdaed7d-8d45-4372-a16a-f3f8900c2f45" providerId="ADAL" clId="{90BB2121-F231-42C3-B196-92C62ED9FB54}" dt="2023-03-09T17:08:59.180" v="4380" actId="2711"/>
          <ac:spMkLst>
            <pc:docMk/>
            <pc:sldMk cId="2313747174" sldId="346"/>
            <ac:spMk id="3" creationId="{F03A9036-089B-C087-CF21-3B3EE20D1849}"/>
          </ac:spMkLst>
        </pc:spChg>
        <pc:spChg chg="mod">
          <ac:chgData name="Justina Ojom" userId="cbdaed7d-8d45-4372-a16a-f3f8900c2f45" providerId="ADAL" clId="{90BB2121-F231-42C3-B196-92C62ED9FB54}" dt="2023-03-09T17:08:59.180" v="4380" actId="2711"/>
          <ac:spMkLst>
            <pc:docMk/>
            <pc:sldMk cId="2313747174" sldId="346"/>
            <ac:spMk id="5" creationId="{4555529A-C464-6DF4-B285-A9C6CC9EDBE8}"/>
          </ac:spMkLst>
        </pc:spChg>
        <pc:spChg chg="mod">
          <ac:chgData name="Justina Ojom" userId="cbdaed7d-8d45-4372-a16a-f3f8900c2f45" providerId="ADAL" clId="{90BB2121-F231-42C3-B196-92C62ED9FB54}" dt="2023-03-09T17:08:59.180" v="4380" actId="2711"/>
          <ac:spMkLst>
            <pc:docMk/>
            <pc:sldMk cId="2313747174" sldId="346"/>
            <ac:spMk id="6" creationId="{042F742F-EDE2-C7E0-7384-33B7EA4372CD}"/>
          </ac:spMkLst>
        </pc:spChg>
        <pc:spChg chg="mod">
          <ac:chgData name="Justina Ojom" userId="cbdaed7d-8d45-4372-a16a-f3f8900c2f45" providerId="ADAL" clId="{90BB2121-F231-42C3-B196-92C62ED9FB54}" dt="2023-03-09T17:08:59.180" v="4380" actId="2711"/>
          <ac:spMkLst>
            <pc:docMk/>
            <pc:sldMk cId="2313747174" sldId="346"/>
            <ac:spMk id="7" creationId="{8FC4CAE6-20EB-73B4-A8DA-3C19B8C9A2FD}"/>
          </ac:spMkLst>
        </pc:spChg>
        <pc:spChg chg="mod">
          <ac:chgData name="Justina Ojom" userId="cbdaed7d-8d45-4372-a16a-f3f8900c2f45" providerId="ADAL" clId="{90BB2121-F231-42C3-B196-92C62ED9FB54}" dt="2023-03-09T17:08:59.180" v="4380" actId="2711"/>
          <ac:spMkLst>
            <pc:docMk/>
            <pc:sldMk cId="2313747174" sldId="346"/>
            <ac:spMk id="8" creationId="{D0995BE6-F671-A487-15E2-2C2589D031A4}"/>
          </ac:spMkLst>
        </pc:spChg>
        <pc:spChg chg="mod">
          <ac:chgData name="Justina Ojom" userId="cbdaed7d-8d45-4372-a16a-f3f8900c2f45" providerId="ADAL" clId="{90BB2121-F231-42C3-B196-92C62ED9FB54}" dt="2023-03-09T17:08:59.180" v="4380" actId="2711"/>
          <ac:spMkLst>
            <pc:docMk/>
            <pc:sldMk cId="2313747174" sldId="346"/>
            <ac:spMk id="9" creationId="{B4CF6D80-A54E-75D0-7B54-0D370E302AB5}"/>
          </ac:spMkLst>
        </pc:spChg>
        <pc:spChg chg="mod">
          <ac:chgData name="Justina Ojom" userId="cbdaed7d-8d45-4372-a16a-f3f8900c2f45" providerId="ADAL" clId="{90BB2121-F231-42C3-B196-92C62ED9FB54}" dt="2023-03-09T17:08:59.180" v="4380" actId="2711"/>
          <ac:spMkLst>
            <pc:docMk/>
            <pc:sldMk cId="2313747174" sldId="346"/>
            <ac:spMk id="10" creationId="{2346ED59-218E-BBDC-8D24-F512962C2BEA}"/>
          </ac:spMkLst>
        </pc:spChg>
        <pc:spChg chg="mod">
          <ac:chgData name="Justina Ojom" userId="cbdaed7d-8d45-4372-a16a-f3f8900c2f45" providerId="ADAL" clId="{90BB2121-F231-42C3-B196-92C62ED9FB54}" dt="2023-03-09T17:08:59.180" v="4380" actId="2711"/>
          <ac:spMkLst>
            <pc:docMk/>
            <pc:sldMk cId="2313747174" sldId="346"/>
            <ac:spMk id="11" creationId="{9AB07904-B2C5-B47A-1475-12A9777A0EF9}"/>
          </ac:spMkLst>
        </pc:spChg>
        <pc:spChg chg="mod">
          <ac:chgData name="Justina Ojom" userId="cbdaed7d-8d45-4372-a16a-f3f8900c2f45" providerId="ADAL" clId="{90BB2121-F231-42C3-B196-92C62ED9FB54}" dt="2023-03-09T17:08:59.180" v="4380" actId="2711"/>
          <ac:spMkLst>
            <pc:docMk/>
            <pc:sldMk cId="2313747174" sldId="346"/>
            <ac:spMk id="12" creationId="{AB8276A2-C0A2-9502-3007-68E6FF6F8D57}"/>
          </ac:spMkLst>
        </pc:spChg>
        <pc:spChg chg="mod">
          <ac:chgData name="Justina Ojom" userId="cbdaed7d-8d45-4372-a16a-f3f8900c2f45" providerId="ADAL" clId="{90BB2121-F231-42C3-B196-92C62ED9FB54}" dt="2023-03-09T17:08:59.180" v="4380" actId="2711"/>
          <ac:spMkLst>
            <pc:docMk/>
            <pc:sldMk cId="2313747174" sldId="346"/>
            <ac:spMk id="13" creationId="{371605BB-F901-46C7-05C3-2FA67BF7A0F7}"/>
          </ac:spMkLst>
        </pc:spChg>
        <pc:spChg chg="mod">
          <ac:chgData name="Justina Ojom" userId="cbdaed7d-8d45-4372-a16a-f3f8900c2f45" providerId="ADAL" clId="{90BB2121-F231-42C3-B196-92C62ED9FB54}" dt="2023-03-09T17:08:59.180" v="4380" actId="2711"/>
          <ac:spMkLst>
            <pc:docMk/>
            <pc:sldMk cId="2313747174" sldId="346"/>
            <ac:spMk id="14" creationId="{9FC145FC-6FE7-0C37-B922-140A2C4CFB7E}"/>
          </ac:spMkLst>
        </pc:spChg>
        <pc:spChg chg="mod">
          <ac:chgData name="Justina Ojom" userId="cbdaed7d-8d45-4372-a16a-f3f8900c2f45" providerId="ADAL" clId="{90BB2121-F231-42C3-B196-92C62ED9FB54}" dt="2023-03-09T17:08:59.180" v="4380" actId="2711"/>
          <ac:spMkLst>
            <pc:docMk/>
            <pc:sldMk cId="2313747174" sldId="346"/>
            <ac:spMk id="15" creationId="{C6CCDB43-DECA-999A-64BE-9956DDE6463C}"/>
          </ac:spMkLst>
        </pc:spChg>
        <pc:spChg chg="mod">
          <ac:chgData name="Justina Ojom" userId="cbdaed7d-8d45-4372-a16a-f3f8900c2f45" providerId="ADAL" clId="{90BB2121-F231-42C3-B196-92C62ED9FB54}" dt="2023-03-09T17:08:59.180" v="4380" actId="2711"/>
          <ac:spMkLst>
            <pc:docMk/>
            <pc:sldMk cId="2313747174" sldId="346"/>
            <ac:spMk id="19" creationId="{3C680BB5-8851-F920-1B3A-236E4AC2BFA2}"/>
          </ac:spMkLst>
        </pc:spChg>
        <pc:spChg chg="mod">
          <ac:chgData name="Justina Ojom" userId="cbdaed7d-8d45-4372-a16a-f3f8900c2f45" providerId="ADAL" clId="{90BB2121-F231-42C3-B196-92C62ED9FB54}" dt="2023-03-09T17:08:59.180" v="4380" actId="2711"/>
          <ac:spMkLst>
            <pc:docMk/>
            <pc:sldMk cId="2313747174" sldId="346"/>
            <ac:spMk id="24" creationId="{AF460498-4BA5-FB88-B4A5-6CCF39785A7E}"/>
          </ac:spMkLst>
        </pc:spChg>
        <pc:spChg chg="mod">
          <ac:chgData name="Justina Ojom" userId="cbdaed7d-8d45-4372-a16a-f3f8900c2f45" providerId="ADAL" clId="{90BB2121-F231-42C3-B196-92C62ED9FB54}" dt="2023-03-09T17:08:59.180" v="4380" actId="2711"/>
          <ac:spMkLst>
            <pc:docMk/>
            <pc:sldMk cId="2313747174" sldId="346"/>
            <ac:spMk id="25" creationId="{E36021F2-1AF4-1277-B7B8-A9A834DFA49A}"/>
          </ac:spMkLst>
        </pc:spChg>
        <pc:spChg chg="mod">
          <ac:chgData name="Justina Ojom" userId="cbdaed7d-8d45-4372-a16a-f3f8900c2f45" providerId="ADAL" clId="{90BB2121-F231-42C3-B196-92C62ED9FB54}" dt="2023-03-09T17:08:59.180" v="4380" actId="2711"/>
          <ac:spMkLst>
            <pc:docMk/>
            <pc:sldMk cId="2313747174" sldId="346"/>
            <ac:spMk id="26" creationId="{8D2BEE78-0A1F-8F36-F827-21FED189638D}"/>
          </ac:spMkLst>
        </pc:spChg>
        <pc:spChg chg="mod">
          <ac:chgData name="Justina Ojom" userId="cbdaed7d-8d45-4372-a16a-f3f8900c2f45" providerId="ADAL" clId="{90BB2121-F231-42C3-B196-92C62ED9FB54}" dt="2023-03-09T17:08:59.180" v="4380" actId="2711"/>
          <ac:spMkLst>
            <pc:docMk/>
            <pc:sldMk cId="2313747174" sldId="346"/>
            <ac:spMk id="32" creationId="{018DEDA9-988A-4F70-B2DE-A423BE94BAA4}"/>
          </ac:spMkLst>
        </pc:spChg>
      </pc:sldChg>
      <pc:sldChg chg="addSp delSp modSp mod modNotes modNotesTx">
        <pc:chgData name="Justina Ojom" userId="cbdaed7d-8d45-4372-a16a-f3f8900c2f45" providerId="ADAL" clId="{90BB2121-F231-42C3-B196-92C62ED9FB54}" dt="2023-03-10T01:50:22.217" v="6245" actId="478"/>
        <pc:sldMkLst>
          <pc:docMk/>
          <pc:sldMk cId="1221736062" sldId="387"/>
        </pc:sldMkLst>
        <pc:spChg chg="del">
          <ac:chgData name="Justina Ojom" userId="cbdaed7d-8d45-4372-a16a-f3f8900c2f45" providerId="ADAL" clId="{90BB2121-F231-42C3-B196-92C62ED9FB54}" dt="2023-03-09T16:51:02.401" v="4228" actId="478"/>
          <ac:spMkLst>
            <pc:docMk/>
            <pc:sldMk cId="1221736062" sldId="387"/>
            <ac:spMk id="3" creationId="{1FE0EE38-7CA8-B874-5613-B01AE998734F}"/>
          </ac:spMkLst>
        </pc:spChg>
        <pc:spChg chg="mod">
          <ac:chgData name="Justina Ojom" userId="cbdaed7d-8d45-4372-a16a-f3f8900c2f45" providerId="ADAL" clId="{90BB2121-F231-42C3-B196-92C62ED9FB54}" dt="2023-03-10T01:15:03.235" v="5897"/>
          <ac:spMkLst>
            <pc:docMk/>
            <pc:sldMk cId="1221736062" sldId="387"/>
            <ac:spMk id="4" creationId="{0D11FA18-2C0D-36FB-9402-12403276418C}"/>
          </ac:spMkLst>
        </pc:spChg>
        <pc:spChg chg="del">
          <ac:chgData name="Justina Ojom" userId="cbdaed7d-8d45-4372-a16a-f3f8900c2f45" providerId="ADAL" clId="{90BB2121-F231-42C3-B196-92C62ED9FB54}" dt="2023-03-09T16:50:57.435" v="4226" actId="478"/>
          <ac:spMkLst>
            <pc:docMk/>
            <pc:sldMk cId="1221736062" sldId="387"/>
            <ac:spMk id="4" creationId="{1700D139-B0B0-4E4A-88BB-998B6070EC4A}"/>
          </ac:spMkLst>
        </pc:spChg>
        <pc:spChg chg="del">
          <ac:chgData name="Justina Ojom" userId="cbdaed7d-8d45-4372-a16a-f3f8900c2f45" providerId="ADAL" clId="{90BB2121-F231-42C3-B196-92C62ED9FB54}" dt="2023-03-09T16:50:57.435" v="4226" actId="478"/>
          <ac:spMkLst>
            <pc:docMk/>
            <pc:sldMk cId="1221736062" sldId="387"/>
            <ac:spMk id="5" creationId="{3B6194EF-B0B4-447F-906C-A0C21B8F1E5B}"/>
          </ac:spMkLst>
        </pc:spChg>
        <pc:spChg chg="del">
          <ac:chgData name="Justina Ojom" userId="cbdaed7d-8d45-4372-a16a-f3f8900c2f45" providerId="ADAL" clId="{90BB2121-F231-42C3-B196-92C62ED9FB54}" dt="2023-03-09T16:50:57.435" v="4226" actId="478"/>
          <ac:spMkLst>
            <pc:docMk/>
            <pc:sldMk cId="1221736062" sldId="387"/>
            <ac:spMk id="6" creationId="{F1075244-453A-4068-AC78-81A8866099D5}"/>
          </ac:spMkLst>
        </pc:spChg>
        <pc:spChg chg="mod">
          <ac:chgData name="Justina Ojom" userId="cbdaed7d-8d45-4372-a16a-f3f8900c2f45" providerId="ADAL" clId="{90BB2121-F231-42C3-B196-92C62ED9FB54}" dt="2023-03-10T01:15:03.235" v="5897"/>
          <ac:spMkLst>
            <pc:docMk/>
            <pc:sldMk cId="1221736062" sldId="387"/>
            <ac:spMk id="7" creationId="{5BE164A5-6685-C165-D874-0307EDB9EC09}"/>
          </ac:spMkLst>
        </pc:spChg>
        <pc:spChg chg="mod">
          <ac:chgData name="Justina Ojom" userId="cbdaed7d-8d45-4372-a16a-f3f8900c2f45" providerId="ADAL" clId="{90BB2121-F231-42C3-B196-92C62ED9FB54}" dt="2023-03-10T01:15:03.235" v="5897"/>
          <ac:spMkLst>
            <pc:docMk/>
            <pc:sldMk cId="1221736062" sldId="387"/>
            <ac:spMk id="8" creationId="{7DBFC000-5152-8EDD-0128-703F3CA6F740}"/>
          </ac:spMkLst>
        </pc:spChg>
        <pc:spChg chg="del">
          <ac:chgData name="Justina Ojom" userId="cbdaed7d-8d45-4372-a16a-f3f8900c2f45" providerId="ADAL" clId="{90BB2121-F231-42C3-B196-92C62ED9FB54}" dt="2023-03-09T16:50:57.435" v="4226" actId="478"/>
          <ac:spMkLst>
            <pc:docMk/>
            <pc:sldMk cId="1221736062" sldId="387"/>
            <ac:spMk id="8" creationId="{AC9EB034-2845-4F12-A17B-8528E8E741B8}"/>
          </ac:spMkLst>
        </pc:spChg>
        <pc:spChg chg="mod">
          <ac:chgData name="Justina Ojom" userId="cbdaed7d-8d45-4372-a16a-f3f8900c2f45" providerId="ADAL" clId="{90BB2121-F231-42C3-B196-92C62ED9FB54}" dt="2023-03-10T01:15:05.245" v="5900" actId="20577"/>
          <ac:spMkLst>
            <pc:docMk/>
            <pc:sldMk cId="1221736062" sldId="387"/>
            <ac:spMk id="9" creationId="{94CABCAD-164E-A3C2-8FA0-938F2EFECF0A}"/>
          </ac:spMkLst>
        </pc:spChg>
        <pc:spChg chg="del">
          <ac:chgData name="Justina Ojom" userId="cbdaed7d-8d45-4372-a16a-f3f8900c2f45" providerId="ADAL" clId="{90BB2121-F231-42C3-B196-92C62ED9FB54}" dt="2023-03-09T16:50:57.435" v="4226" actId="478"/>
          <ac:spMkLst>
            <pc:docMk/>
            <pc:sldMk cId="1221736062" sldId="387"/>
            <ac:spMk id="9" creationId="{B3AD8D08-8BD0-4760-8982-19A2FBC328D1}"/>
          </ac:spMkLst>
        </pc:spChg>
        <pc:spChg chg="mod">
          <ac:chgData name="Justina Ojom" userId="cbdaed7d-8d45-4372-a16a-f3f8900c2f45" providerId="ADAL" clId="{90BB2121-F231-42C3-B196-92C62ED9FB54}" dt="2023-03-10T01:15:03.235" v="5897"/>
          <ac:spMkLst>
            <pc:docMk/>
            <pc:sldMk cId="1221736062" sldId="387"/>
            <ac:spMk id="10" creationId="{549ECED7-69AE-D107-6BD3-E385E491D01F}"/>
          </ac:spMkLst>
        </pc:spChg>
        <pc:spChg chg="del">
          <ac:chgData name="Justina Ojom" userId="cbdaed7d-8d45-4372-a16a-f3f8900c2f45" providerId="ADAL" clId="{90BB2121-F231-42C3-B196-92C62ED9FB54}" dt="2023-03-09T16:50:57.435" v="4226" actId="478"/>
          <ac:spMkLst>
            <pc:docMk/>
            <pc:sldMk cId="1221736062" sldId="387"/>
            <ac:spMk id="10" creationId="{B997A2DA-9E1C-49BD-A05F-5D20A697ED05}"/>
          </ac:spMkLst>
        </pc:spChg>
        <pc:spChg chg="add mod">
          <ac:chgData name="Justina Ojom" userId="cbdaed7d-8d45-4372-a16a-f3f8900c2f45" providerId="ADAL" clId="{90BB2121-F231-42C3-B196-92C62ED9FB54}" dt="2023-03-09T17:03:32.387" v="4323" actId="207"/>
          <ac:spMkLst>
            <pc:docMk/>
            <pc:sldMk cId="1221736062" sldId="387"/>
            <ac:spMk id="16" creationId="{E4E6911C-4645-3D9B-6149-FF4BE63BE1A7}"/>
          </ac:spMkLst>
        </pc:spChg>
        <pc:spChg chg="add mod">
          <ac:chgData name="Justina Ojom" userId="cbdaed7d-8d45-4372-a16a-f3f8900c2f45" providerId="ADAL" clId="{90BB2121-F231-42C3-B196-92C62ED9FB54}" dt="2023-03-09T17:03:32.387" v="4323" actId="207"/>
          <ac:spMkLst>
            <pc:docMk/>
            <pc:sldMk cId="1221736062" sldId="387"/>
            <ac:spMk id="17" creationId="{BF820C76-7378-2BFC-2394-0CE0AA49695B}"/>
          </ac:spMkLst>
        </pc:spChg>
        <pc:spChg chg="add mod">
          <ac:chgData name="Justina Ojom" userId="cbdaed7d-8d45-4372-a16a-f3f8900c2f45" providerId="ADAL" clId="{90BB2121-F231-42C3-B196-92C62ED9FB54}" dt="2023-03-09T17:03:32.387" v="4323" actId="207"/>
          <ac:spMkLst>
            <pc:docMk/>
            <pc:sldMk cId="1221736062" sldId="387"/>
            <ac:spMk id="18" creationId="{1BFAB509-5D2B-0390-D746-1ECA44E1B630}"/>
          </ac:spMkLst>
        </pc:spChg>
        <pc:spChg chg="del mod">
          <ac:chgData name="Justina Ojom" userId="cbdaed7d-8d45-4372-a16a-f3f8900c2f45" providerId="ADAL" clId="{90BB2121-F231-42C3-B196-92C62ED9FB54}" dt="2023-03-10T01:15:00.480" v="5895" actId="478"/>
          <ac:spMkLst>
            <pc:docMk/>
            <pc:sldMk cId="1221736062" sldId="387"/>
            <ac:spMk id="20" creationId="{952407B3-C8C1-172C-A095-99939D339D43}"/>
          </ac:spMkLst>
        </pc:spChg>
        <pc:spChg chg="mod">
          <ac:chgData name="Justina Ojom" userId="cbdaed7d-8d45-4372-a16a-f3f8900c2f45" providerId="ADAL" clId="{90BB2121-F231-42C3-B196-92C62ED9FB54}" dt="2023-03-09T17:03:50.468" v="4327" actId="207"/>
          <ac:spMkLst>
            <pc:docMk/>
            <pc:sldMk cId="1221736062" sldId="387"/>
            <ac:spMk id="23" creationId="{540D7E2F-EACA-3334-229E-7040458F0ED4}"/>
          </ac:spMkLst>
        </pc:spChg>
        <pc:spChg chg="mod">
          <ac:chgData name="Justina Ojom" userId="cbdaed7d-8d45-4372-a16a-f3f8900c2f45" providerId="ADAL" clId="{90BB2121-F231-42C3-B196-92C62ED9FB54}" dt="2023-03-09T17:03:44.604" v="4326" actId="207"/>
          <ac:spMkLst>
            <pc:docMk/>
            <pc:sldMk cId="1221736062" sldId="387"/>
            <ac:spMk id="24" creationId="{03FBCEA9-85B5-B435-DDFD-60FB31022072}"/>
          </ac:spMkLst>
        </pc:spChg>
        <pc:spChg chg="mod">
          <ac:chgData name="Justina Ojom" userId="cbdaed7d-8d45-4372-a16a-f3f8900c2f45" providerId="ADAL" clId="{90BB2121-F231-42C3-B196-92C62ED9FB54}" dt="2023-03-10T01:14:56.626" v="5894" actId="20577"/>
          <ac:spMkLst>
            <pc:docMk/>
            <pc:sldMk cId="1221736062" sldId="387"/>
            <ac:spMk id="25" creationId="{961DFEEC-9A59-35DA-A39F-9B92BEEDC0F1}"/>
          </ac:spMkLst>
        </pc:spChg>
        <pc:spChg chg="mod">
          <ac:chgData name="Justina Ojom" userId="cbdaed7d-8d45-4372-a16a-f3f8900c2f45" providerId="ADAL" clId="{90BB2121-F231-42C3-B196-92C62ED9FB54}" dt="2023-03-09T17:03:50.468" v="4327" actId="207"/>
          <ac:spMkLst>
            <pc:docMk/>
            <pc:sldMk cId="1221736062" sldId="387"/>
            <ac:spMk id="26" creationId="{229BE986-741A-089A-5C6C-40FE6FEB47FC}"/>
          </ac:spMkLst>
        </pc:spChg>
        <pc:grpChg chg="add mod">
          <ac:chgData name="Justina Ojom" userId="cbdaed7d-8d45-4372-a16a-f3f8900c2f45" providerId="ADAL" clId="{90BB2121-F231-42C3-B196-92C62ED9FB54}" dt="2023-03-10T01:15:03.235" v="5897"/>
          <ac:grpSpMkLst>
            <pc:docMk/>
            <pc:sldMk cId="1221736062" sldId="387"/>
            <ac:grpSpMk id="3" creationId="{3BC54CE0-6754-448E-5F3E-C55BD27063E1}"/>
          </ac:grpSpMkLst>
        </pc:grpChg>
        <pc:grpChg chg="mod">
          <ac:chgData name="Justina Ojom" userId="cbdaed7d-8d45-4372-a16a-f3f8900c2f45" providerId="ADAL" clId="{90BB2121-F231-42C3-B196-92C62ED9FB54}" dt="2023-03-10T01:15:03.235" v="5897"/>
          <ac:grpSpMkLst>
            <pc:docMk/>
            <pc:sldMk cId="1221736062" sldId="387"/>
            <ac:grpSpMk id="5" creationId="{D8567310-EFA2-2D32-6488-59E9D3F5EAC9}"/>
          </ac:grpSpMkLst>
        </pc:grpChg>
        <pc:grpChg chg="mod">
          <ac:chgData name="Justina Ojom" userId="cbdaed7d-8d45-4372-a16a-f3f8900c2f45" providerId="ADAL" clId="{90BB2121-F231-42C3-B196-92C62ED9FB54}" dt="2023-03-10T01:15:03.235" v="5897"/>
          <ac:grpSpMkLst>
            <pc:docMk/>
            <pc:sldMk cId="1221736062" sldId="387"/>
            <ac:grpSpMk id="6" creationId="{EC967092-2636-AD47-AB07-A20C396DD285}"/>
          </ac:grpSpMkLst>
        </pc:grpChg>
        <pc:grpChg chg="del">
          <ac:chgData name="Justina Ojom" userId="cbdaed7d-8d45-4372-a16a-f3f8900c2f45" providerId="ADAL" clId="{90BB2121-F231-42C3-B196-92C62ED9FB54}" dt="2023-03-09T16:51:02.401" v="4228" actId="478"/>
          <ac:grpSpMkLst>
            <pc:docMk/>
            <pc:sldMk cId="1221736062" sldId="387"/>
            <ac:grpSpMk id="7" creationId="{08A62176-7471-0FA2-E1AA-5A2304A13FC8}"/>
          </ac:grpSpMkLst>
        </pc:grpChg>
        <pc:grpChg chg="del">
          <ac:chgData name="Justina Ojom" userId="cbdaed7d-8d45-4372-a16a-f3f8900c2f45" providerId="ADAL" clId="{90BB2121-F231-42C3-B196-92C62ED9FB54}" dt="2023-03-09T16:51:02.401" v="4228" actId="478"/>
          <ac:grpSpMkLst>
            <pc:docMk/>
            <pc:sldMk cId="1221736062" sldId="387"/>
            <ac:grpSpMk id="13" creationId="{A58D008F-19DD-28FC-9388-65957F38F9E9}"/>
          </ac:grpSpMkLst>
        </pc:grpChg>
        <pc:grpChg chg="add del mod">
          <ac:chgData name="Justina Ojom" userId="cbdaed7d-8d45-4372-a16a-f3f8900c2f45" providerId="ADAL" clId="{90BB2121-F231-42C3-B196-92C62ED9FB54}" dt="2023-03-10T01:15:02.968" v="5896" actId="478"/>
          <ac:grpSpMkLst>
            <pc:docMk/>
            <pc:sldMk cId="1221736062" sldId="387"/>
            <ac:grpSpMk id="19" creationId="{D6839AF6-4BA7-0141-1D27-363179554821}"/>
          </ac:grpSpMkLst>
        </pc:grpChg>
        <pc:grpChg chg="mod">
          <ac:chgData name="Justina Ojom" userId="cbdaed7d-8d45-4372-a16a-f3f8900c2f45" providerId="ADAL" clId="{90BB2121-F231-42C3-B196-92C62ED9FB54}" dt="2023-03-09T16:51:02.653" v="4229"/>
          <ac:grpSpMkLst>
            <pc:docMk/>
            <pc:sldMk cId="1221736062" sldId="387"/>
            <ac:grpSpMk id="21" creationId="{0D55A0FA-6229-5ABF-6464-D5F04D38BDD9}"/>
          </ac:grpSpMkLst>
        </pc:grpChg>
        <pc:grpChg chg="mod">
          <ac:chgData name="Justina Ojom" userId="cbdaed7d-8d45-4372-a16a-f3f8900c2f45" providerId="ADAL" clId="{90BB2121-F231-42C3-B196-92C62ED9FB54}" dt="2023-03-09T16:51:02.653" v="4229"/>
          <ac:grpSpMkLst>
            <pc:docMk/>
            <pc:sldMk cId="1221736062" sldId="387"/>
            <ac:grpSpMk id="22" creationId="{DD03A44D-E185-398D-BD27-08B3AA51FA8E}"/>
          </ac:grpSpMkLst>
        </pc:grpChg>
      </pc:sldChg>
      <pc:sldChg chg="addSp delSp modSp mod modNotes modNotesTx">
        <pc:chgData name="Justina Ojom" userId="cbdaed7d-8d45-4372-a16a-f3f8900c2f45" providerId="ADAL" clId="{90BB2121-F231-42C3-B196-92C62ED9FB54}" dt="2023-03-10T01:49:11.798" v="6178"/>
        <pc:sldMkLst>
          <pc:docMk/>
          <pc:sldMk cId="2937812608" sldId="388"/>
        </pc:sldMkLst>
        <pc:spChg chg="mod">
          <ac:chgData name="Justina Ojom" userId="cbdaed7d-8d45-4372-a16a-f3f8900c2f45" providerId="ADAL" clId="{90BB2121-F231-42C3-B196-92C62ED9FB54}" dt="2023-03-09T17:08:28.303" v="4374" actId="2711"/>
          <ac:spMkLst>
            <pc:docMk/>
            <pc:sldMk cId="2937812608" sldId="388"/>
            <ac:spMk id="2" creationId="{71FC814C-42B9-281C-0659-AB99BC99E96D}"/>
          </ac:spMkLst>
        </pc:spChg>
        <pc:spChg chg="mod">
          <ac:chgData name="Justina Ojom" userId="cbdaed7d-8d45-4372-a16a-f3f8900c2f45" providerId="ADAL" clId="{90BB2121-F231-42C3-B196-92C62ED9FB54}" dt="2023-03-09T17:54:08.857" v="4680"/>
          <ac:spMkLst>
            <pc:docMk/>
            <pc:sldMk cId="2937812608" sldId="388"/>
            <ac:spMk id="4" creationId="{8F362657-0A0E-E936-5F06-8AFC02289862}"/>
          </ac:spMkLst>
        </pc:spChg>
        <pc:spChg chg="mod">
          <ac:chgData name="Justina Ojom" userId="cbdaed7d-8d45-4372-a16a-f3f8900c2f45" providerId="ADAL" clId="{90BB2121-F231-42C3-B196-92C62ED9FB54}" dt="2023-03-09T17:54:08.857" v="4680"/>
          <ac:spMkLst>
            <pc:docMk/>
            <pc:sldMk cId="2937812608" sldId="388"/>
            <ac:spMk id="5" creationId="{1D892F54-A1F9-87CB-A5AE-1508F4EBBF31}"/>
          </ac:spMkLst>
        </pc:spChg>
        <pc:spChg chg="add mod">
          <ac:chgData name="Justina Ojom" userId="cbdaed7d-8d45-4372-a16a-f3f8900c2f45" providerId="ADAL" clId="{90BB2121-F231-42C3-B196-92C62ED9FB54}" dt="2023-03-09T17:54:21.813" v="4689" actId="1076"/>
          <ac:spMkLst>
            <pc:docMk/>
            <pc:sldMk cId="2937812608" sldId="388"/>
            <ac:spMk id="6" creationId="{2DEFDD4B-D488-D01B-E09D-BB3841B3F1E9}"/>
          </ac:spMkLst>
        </pc:spChg>
        <pc:spChg chg="add del mod">
          <ac:chgData name="Justina Ojom" userId="cbdaed7d-8d45-4372-a16a-f3f8900c2f45" providerId="ADAL" clId="{90BB2121-F231-42C3-B196-92C62ED9FB54}" dt="2023-03-09T17:56:54.618" v="4744" actId="478"/>
          <ac:spMkLst>
            <pc:docMk/>
            <pc:sldMk cId="2937812608" sldId="388"/>
            <ac:spMk id="8" creationId="{CDBC090C-6D7D-E92A-690C-0DAEEEA3A63D}"/>
          </ac:spMkLst>
        </pc:spChg>
        <pc:spChg chg="add del mod">
          <ac:chgData name="Justina Ojom" userId="cbdaed7d-8d45-4372-a16a-f3f8900c2f45" providerId="ADAL" clId="{90BB2121-F231-42C3-B196-92C62ED9FB54}" dt="2023-03-10T01:10:43.138" v="5654"/>
          <ac:spMkLst>
            <pc:docMk/>
            <pc:sldMk cId="2937812608" sldId="388"/>
            <ac:spMk id="8" creationId="{D8FF0F88-B46B-EECD-4FD7-02DC286AACF8}"/>
          </ac:spMkLst>
        </pc:spChg>
        <pc:spChg chg="del mod">
          <ac:chgData name="Justina Ojom" userId="cbdaed7d-8d45-4372-a16a-f3f8900c2f45" providerId="ADAL" clId="{90BB2121-F231-42C3-B196-92C62ED9FB54}" dt="2023-03-09T17:54:04.514" v="4679" actId="478"/>
          <ac:spMkLst>
            <pc:docMk/>
            <pc:sldMk cId="2937812608" sldId="388"/>
            <ac:spMk id="9" creationId="{3C9B4CA1-C2C7-0495-17CB-E6DA19426408}"/>
          </ac:spMkLst>
        </pc:spChg>
        <pc:spChg chg="mod">
          <ac:chgData name="Justina Ojom" userId="cbdaed7d-8d45-4372-a16a-f3f8900c2f45" providerId="ADAL" clId="{90BB2121-F231-42C3-B196-92C62ED9FB54}" dt="2023-03-10T01:10:52.476" v="5656"/>
          <ac:spMkLst>
            <pc:docMk/>
            <pc:sldMk cId="2937812608" sldId="388"/>
            <ac:spMk id="10" creationId="{5112C41D-922A-D5BD-51B5-D1CB3533502B}"/>
          </ac:spMkLst>
        </pc:spChg>
        <pc:spChg chg="mod">
          <ac:chgData name="Justina Ojom" userId="cbdaed7d-8d45-4372-a16a-f3f8900c2f45" providerId="ADAL" clId="{90BB2121-F231-42C3-B196-92C62ED9FB54}" dt="2023-03-10T01:10:52.476" v="5656"/>
          <ac:spMkLst>
            <pc:docMk/>
            <pc:sldMk cId="2937812608" sldId="388"/>
            <ac:spMk id="13" creationId="{48DC4AB1-FABF-1434-9DEF-C078F3562945}"/>
          </ac:spMkLst>
        </pc:spChg>
        <pc:spChg chg="mod">
          <ac:chgData name="Justina Ojom" userId="cbdaed7d-8d45-4372-a16a-f3f8900c2f45" providerId="ADAL" clId="{90BB2121-F231-42C3-B196-92C62ED9FB54}" dt="2023-03-10T01:10:52.476" v="5656"/>
          <ac:spMkLst>
            <pc:docMk/>
            <pc:sldMk cId="2937812608" sldId="388"/>
            <ac:spMk id="14" creationId="{1F0A7D5E-1F84-0FEB-0FCF-5A2C233963C5}"/>
          </ac:spMkLst>
        </pc:spChg>
        <pc:spChg chg="mod">
          <ac:chgData name="Justina Ojom" userId="cbdaed7d-8d45-4372-a16a-f3f8900c2f45" providerId="ADAL" clId="{90BB2121-F231-42C3-B196-92C62ED9FB54}" dt="2023-03-10T01:10:52.476" v="5656"/>
          <ac:spMkLst>
            <pc:docMk/>
            <pc:sldMk cId="2937812608" sldId="388"/>
            <ac:spMk id="15" creationId="{C152FAD7-230E-E5FA-2508-383EF19BE4B9}"/>
          </ac:spMkLst>
        </pc:spChg>
        <pc:spChg chg="mod">
          <ac:chgData name="Justina Ojom" userId="cbdaed7d-8d45-4372-a16a-f3f8900c2f45" providerId="ADAL" clId="{90BB2121-F231-42C3-B196-92C62ED9FB54}" dt="2023-03-10T01:10:52.476" v="5656"/>
          <ac:spMkLst>
            <pc:docMk/>
            <pc:sldMk cId="2937812608" sldId="388"/>
            <ac:spMk id="16" creationId="{57B24F8A-920B-2FFE-C3D4-A750C702EE1B}"/>
          </ac:spMkLst>
        </pc:spChg>
        <pc:spChg chg="mod">
          <ac:chgData name="Justina Ojom" userId="cbdaed7d-8d45-4372-a16a-f3f8900c2f45" providerId="ADAL" clId="{90BB2121-F231-42C3-B196-92C62ED9FB54}" dt="2023-03-09T18:00:25.032" v="4855" actId="14100"/>
          <ac:spMkLst>
            <pc:docMk/>
            <pc:sldMk cId="2937812608" sldId="388"/>
            <ac:spMk id="21" creationId="{B1981C9E-3B84-7031-E8F7-E9988B874666}"/>
          </ac:spMkLst>
        </pc:spChg>
        <pc:spChg chg="del mod">
          <ac:chgData name="Justina Ojom" userId="cbdaed7d-8d45-4372-a16a-f3f8900c2f45" providerId="ADAL" clId="{90BB2121-F231-42C3-B196-92C62ED9FB54}" dt="2023-03-09T17:54:02.339" v="4678" actId="478"/>
          <ac:spMkLst>
            <pc:docMk/>
            <pc:sldMk cId="2937812608" sldId="388"/>
            <ac:spMk id="22" creationId="{5CA97852-2B68-871E-D5AE-4F7931F24C59}"/>
          </ac:spMkLst>
        </pc:spChg>
        <pc:spChg chg="mod">
          <ac:chgData name="Justina Ojom" userId="cbdaed7d-8d45-4372-a16a-f3f8900c2f45" providerId="ADAL" clId="{90BB2121-F231-42C3-B196-92C62ED9FB54}" dt="2023-03-09T18:00:18.378" v="4850" actId="1076"/>
          <ac:spMkLst>
            <pc:docMk/>
            <pc:sldMk cId="2937812608" sldId="388"/>
            <ac:spMk id="24" creationId="{4366B98E-372C-A2F2-789F-01B69D78AABF}"/>
          </ac:spMkLst>
        </pc:spChg>
        <pc:spChg chg="del mod">
          <ac:chgData name="Justina Ojom" userId="cbdaed7d-8d45-4372-a16a-f3f8900c2f45" providerId="ADAL" clId="{90BB2121-F231-42C3-B196-92C62ED9FB54}" dt="2023-03-10T01:10:38.011" v="5651" actId="478"/>
          <ac:spMkLst>
            <pc:docMk/>
            <pc:sldMk cId="2937812608" sldId="388"/>
            <ac:spMk id="25" creationId="{3294118F-8C86-489F-3C35-F8F1849602AA}"/>
          </ac:spMkLst>
        </pc:spChg>
        <pc:spChg chg="mod">
          <ac:chgData name="Justina Ojom" userId="cbdaed7d-8d45-4372-a16a-f3f8900c2f45" providerId="ADAL" clId="{90BB2121-F231-42C3-B196-92C62ED9FB54}" dt="2023-03-09T17:08:28.303" v="4374" actId="2711"/>
          <ac:spMkLst>
            <pc:docMk/>
            <pc:sldMk cId="2937812608" sldId="388"/>
            <ac:spMk id="27" creationId="{85BCBC34-2361-D618-033A-A346AE6043DD}"/>
          </ac:spMkLst>
        </pc:spChg>
        <pc:spChg chg="mod">
          <ac:chgData name="Justina Ojom" userId="cbdaed7d-8d45-4372-a16a-f3f8900c2f45" providerId="ADAL" clId="{90BB2121-F231-42C3-B196-92C62ED9FB54}" dt="2023-03-09T17:08:28.303" v="4374" actId="2711"/>
          <ac:spMkLst>
            <pc:docMk/>
            <pc:sldMk cId="2937812608" sldId="388"/>
            <ac:spMk id="28" creationId="{AD23BB18-94AD-F3A6-0D73-A01A89C37D78}"/>
          </ac:spMkLst>
        </pc:spChg>
        <pc:spChg chg="mod">
          <ac:chgData name="Justina Ojom" userId="cbdaed7d-8d45-4372-a16a-f3f8900c2f45" providerId="ADAL" clId="{90BB2121-F231-42C3-B196-92C62ED9FB54}" dt="2023-03-09T17:08:28.303" v="4374" actId="2711"/>
          <ac:spMkLst>
            <pc:docMk/>
            <pc:sldMk cId="2937812608" sldId="388"/>
            <ac:spMk id="30" creationId="{20257914-4A08-1680-07E4-AB3E2388905C}"/>
          </ac:spMkLst>
        </pc:spChg>
        <pc:spChg chg="mod">
          <ac:chgData name="Justina Ojom" userId="cbdaed7d-8d45-4372-a16a-f3f8900c2f45" providerId="ADAL" clId="{90BB2121-F231-42C3-B196-92C62ED9FB54}" dt="2023-03-09T17:08:28.303" v="4374" actId="2711"/>
          <ac:spMkLst>
            <pc:docMk/>
            <pc:sldMk cId="2937812608" sldId="388"/>
            <ac:spMk id="31" creationId="{87540B9C-C21F-5671-29ED-F76C89903272}"/>
          </ac:spMkLst>
        </pc:spChg>
        <pc:grpChg chg="add mod">
          <ac:chgData name="Justina Ojom" userId="cbdaed7d-8d45-4372-a16a-f3f8900c2f45" providerId="ADAL" clId="{90BB2121-F231-42C3-B196-92C62ED9FB54}" dt="2023-03-09T17:54:14.399" v="4682" actId="164"/>
          <ac:grpSpMkLst>
            <pc:docMk/>
            <pc:sldMk cId="2937812608" sldId="388"/>
            <ac:grpSpMk id="3" creationId="{2BD64221-07C0-6C60-CD79-A34C8C2952B5}"/>
          </ac:grpSpMkLst>
        </pc:grpChg>
        <pc:grpChg chg="add mod">
          <ac:chgData name="Justina Ojom" userId="cbdaed7d-8d45-4372-a16a-f3f8900c2f45" providerId="ADAL" clId="{90BB2121-F231-42C3-B196-92C62ED9FB54}" dt="2023-03-09T18:00:18.378" v="4850" actId="1076"/>
          <ac:grpSpMkLst>
            <pc:docMk/>
            <pc:sldMk cId="2937812608" sldId="388"/>
            <ac:grpSpMk id="7" creationId="{E66A14E6-1919-72F3-E43F-E4FEB473BF2C}"/>
          </ac:grpSpMkLst>
        </pc:grpChg>
        <pc:grpChg chg="add mod">
          <ac:chgData name="Justina Ojom" userId="cbdaed7d-8d45-4372-a16a-f3f8900c2f45" providerId="ADAL" clId="{90BB2121-F231-42C3-B196-92C62ED9FB54}" dt="2023-03-10T01:10:52.476" v="5656"/>
          <ac:grpSpMkLst>
            <pc:docMk/>
            <pc:sldMk cId="2937812608" sldId="388"/>
            <ac:grpSpMk id="9" creationId="{02E462CB-29CD-B017-2747-67637ACC7F67}"/>
          </ac:grpSpMkLst>
        </pc:grpChg>
        <pc:grpChg chg="mod">
          <ac:chgData name="Justina Ojom" userId="cbdaed7d-8d45-4372-a16a-f3f8900c2f45" providerId="ADAL" clId="{90BB2121-F231-42C3-B196-92C62ED9FB54}" dt="2023-03-10T01:10:52.476" v="5656"/>
          <ac:grpSpMkLst>
            <pc:docMk/>
            <pc:sldMk cId="2937812608" sldId="388"/>
            <ac:grpSpMk id="11" creationId="{DF47B761-3CF8-44A0-F3B2-D69941A7F662}"/>
          </ac:grpSpMkLst>
        </pc:grpChg>
        <pc:grpChg chg="mod">
          <ac:chgData name="Justina Ojom" userId="cbdaed7d-8d45-4372-a16a-f3f8900c2f45" providerId="ADAL" clId="{90BB2121-F231-42C3-B196-92C62ED9FB54}" dt="2023-03-10T01:10:52.476" v="5656"/>
          <ac:grpSpMkLst>
            <pc:docMk/>
            <pc:sldMk cId="2937812608" sldId="388"/>
            <ac:grpSpMk id="12" creationId="{FCD16DFB-0316-B474-33F6-B1417169B9D8}"/>
          </ac:grpSpMkLst>
        </pc:grpChg>
        <pc:grpChg chg="del">
          <ac:chgData name="Justina Ojom" userId="cbdaed7d-8d45-4372-a16a-f3f8900c2f45" providerId="ADAL" clId="{90BB2121-F231-42C3-B196-92C62ED9FB54}" dt="2023-03-10T01:10:41.417" v="5652" actId="478"/>
          <ac:grpSpMkLst>
            <pc:docMk/>
            <pc:sldMk cId="2937812608" sldId="388"/>
            <ac:grpSpMk id="26" creationId="{1086B204-2DC6-4146-6B5B-258306D01E95}"/>
          </ac:grpSpMkLst>
        </pc:grpChg>
        <pc:grpChg chg="del">
          <ac:chgData name="Justina Ojom" userId="cbdaed7d-8d45-4372-a16a-f3f8900c2f45" providerId="ADAL" clId="{90BB2121-F231-42C3-B196-92C62ED9FB54}" dt="2023-03-10T01:10:41.417" v="5652" actId="478"/>
          <ac:grpSpMkLst>
            <pc:docMk/>
            <pc:sldMk cId="2937812608" sldId="388"/>
            <ac:grpSpMk id="29" creationId="{526D1926-DB45-DD98-394F-7499E4E1D4E4}"/>
          </ac:grpSpMkLst>
        </pc:grpChg>
        <pc:picChg chg="del">
          <ac:chgData name="Justina Ojom" userId="cbdaed7d-8d45-4372-a16a-f3f8900c2f45" providerId="ADAL" clId="{90BB2121-F231-42C3-B196-92C62ED9FB54}" dt="2023-03-09T17:54:04.514" v="4679" actId="478"/>
          <ac:picMkLst>
            <pc:docMk/>
            <pc:sldMk cId="2937812608" sldId="388"/>
            <ac:picMk id="11" creationId="{520324C5-B262-2CE0-0BE5-A3922AEAD194}"/>
          </ac:picMkLst>
        </pc:picChg>
      </pc:sldChg>
      <pc:sldChg chg="addSp delSp modSp mod modNotes modNotesTx">
        <pc:chgData name="Justina Ojom" userId="cbdaed7d-8d45-4372-a16a-f3f8900c2f45" providerId="ADAL" clId="{90BB2121-F231-42C3-B196-92C62ED9FB54}" dt="2023-03-10T01:49:16.722" v="6184"/>
        <pc:sldMkLst>
          <pc:docMk/>
          <pc:sldMk cId="155232328" sldId="390"/>
        </pc:sldMkLst>
        <pc:spChg chg="add del mod">
          <ac:chgData name="Justina Ojom" userId="cbdaed7d-8d45-4372-a16a-f3f8900c2f45" providerId="ADAL" clId="{90BB2121-F231-42C3-B196-92C62ED9FB54}" dt="2023-03-09T16:54:34.481" v="4271"/>
          <ac:spMkLst>
            <pc:docMk/>
            <pc:sldMk cId="155232328" sldId="390"/>
            <ac:spMk id="2" creationId="{6DC34929-3727-539B-947A-D17C6F0513B8}"/>
          </ac:spMkLst>
        </pc:spChg>
        <pc:spChg chg="mod">
          <ac:chgData name="Justina Ojom" userId="cbdaed7d-8d45-4372-a16a-f3f8900c2f45" providerId="ADAL" clId="{90BB2121-F231-42C3-B196-92C62ED9FB54}" dt="2023-03-09T17:02:57.514" v="4315" actId="255"/>
          <ac:spMkLst>
            <pc:docMk/>
            <pc:sldMk cId="155232328" sldId="390"/>
            <ac:spMk id="433" creationId="{00000000-0000-0000-0000-000000000000}"/>
          </ac:spMkLst>
        </pc:spChg>
      </pc:sldChg>
      <pc:sldChg chg="addSp delSp modSp mod modNotes modNotesTx">
        <pc:chgData name="Justina Ojom" userId="cbdaed7d-8d45-4372-a16a-f3f8900c2f45" providerId="ADAL" clId="{90BB2121-F231-42C3-B196-92C62ED9FB54}" dt="2023-03-10T01:50:27.075" v="6252" actId="478"/>
        <pc:sldMkLst>
          <pc:docMk/>
          <pc:sldMk cId="2723854254" sldId="391"/>
        </pc:sldMkLst>
        <pc:spChg chg="add del mod">
          <ac:chgData name="Justina Ojom" userId="cbdaed7d-8d45-4372-a16a-f3f8900c2f45" providerId="ADAL" clId="{90BB2121-F231-42C3-B196-92C62ED9FB54}" dt="2023-03-09T16:55:00.025" v="4273"/>
          <ac:spMkLst>
            <pc:docMk/>
            <pc:sldMk cId="2723854254" sldId="391"/>
            <ac:spMk id="2" creationId="{8D32B537-13BB-4485-3FDE-B5B5A1786173}"/>
          </ac:spMkLst>
        </pc:spChg>
        <pc:spChg chg="mod">
          <ac:chgData name="Justina Ojom" userId="cbdaed7d-8d45-4372-a16a-f3f8900c2f45" providerId="ADAL" clId="{90BB2121-F231-42C3-B196-92C62ED9FB54}" dt="2023-03-09T17:03:21.106" v="4320" actId="255"/>
          <ac:spMkLst>
            <pc:docMk/>
            <pc:sldMk cId="2723854254" sldId="391"/>
            <ac:spMk id="433" creationId="{00000000-0000-0000-0000-000000000000}"/>
          </ac:spMkLst>
        </pc:spChg>
      </pc:sldChg>
      <pc:sldChg chg="addSp delSp modSp mod modNotes modNotesTx">
        <pc:chgData name="Justina Ojom" userId="cbdaed7d-8d45-4372-a16a-f3f8900c2f45" providerId="ADAL" clId="{90BB2121-F231-42C3-B196-92C62ED9FB54}" dt="2023-03-10T01:49:10.213" v="6175"/>
        <pc:sldMkLst>
          <pc:docMk/>
          <pc:sldMk cId="1573361020" sldId="392"/>
        </pc:sldMkLst>
        <pc:spChg chg="mod">
          <ac:chgData name="Justina Ojom" userId="cbdaed7d-8d45-4372-a16a-f3f8900c2f45" providerId="ADAL" clId="{90BB2121-F231-42C3-B196-92C62ED9FB54}" dt="2023-03-09T17:21:44.107" v="4482"/>
          <ac:spMkLst>
            <pc:docMk/>
            <pc:sldMk cId="1573361020" sldId="392"/>
            <ac:spMk id="3" creationId="{3BD5199B-798F-FD22-E922-40DB49938AC0}"/>
          </ac:spMkLst>
        </pc:spChg>
        <pc:spChg chg="mod">
          <ac:chgData name="Justina Ojom" userId="cbdaed7d-8d45-4372-a16a-f3f8900c2f45" providerId="ADAL" clId="{90BB2121-F231-42C3-B196-92C62ED9FB54}" dt="2023-03-09T17:21:44.107" v="4482"/>
          <ac:spMkLst>
            <pc:docMk/>
            <pc:sldMk cId="1573361020" sldId="392"/>
            <ac:spMk id="4" creationId="{AEEE836E-6A41-D424-D25C-91A3DF92EFD0}"/>
          </ac:spMkLst>
        </pc:spChg>
        <pc:spChg chg="add del mod">
          <ac:chgData name="Justina Ojom" userId="cbdaed7d-8d45-4372-a16a-f3f8900c2f45" providerId="ADAL" clId="{90BB2121-F231-42C3-B196-92C62ED9FB54}" dt="2023-03-10T01:47:29.911" v="6163"/>
          <ac:spMkLst>
            <pc:docMk/>
            <pc:sldMk cId="1573361020" sldId="392"/>
            <ac:spMk id="6" creationId="{BDBC1F03-EED7-482F-D1DB-E39D3C81862C}"/>
          </ac:spMkLst>
        </pc:spChg>
        <pc:spChg chg="mod">
          <ac:chgData name="Justina Ojom" userId="cbdaed7d-8d45-4372-a16a-f3f8900c2f45" providerId="ADAL" clId="{90BB2121-F231-42C3-B196-92C62ED9FB54}" dt="2023-03-09T17:24:23.331" v="4529" actId="1076"/>
          <ac:spMkLst>
            <pc:docMk/>
            <pc:sldMk cId="1573361020" sldId="392"/>
            <ac:spMk id="8" creationId="{D9D17F74-F75F-FABB-3BDF-310BA04C020C}"/>
          </ac:spMkLst>
        </pc:spChg>
        <pc:spChg chg="mod">
          <ac:chgData name="Justina Ojom" userId="cbdaed7d-8d45-4372-a16a-f3f8900c2f45" providerId="ADAL" clId="{90BB2121-F231-42C3-B196-92C62ED9FB54}" dt="2023-03-09T17:24:30.757" v="4531" actId="1076"/>
          <ac:spMkLst>
            <pc:docMk/>
            <pc:sldMk cId="1573361020" sldId="392"/>
            <ac:spMk id="9" creationId="{800CFBBD-B260-3284-6424-768092B3F5C3}"/>
          </ac:spMkLst>
        </pc:spChg>
        <pc:spChg chg="del mod">
          <ac:chgData name="Justina Ojom" userId="cbdaed7d-8d45-4372-a16a-f3f8900c2f45" providerId="ADAL" clId="{90BB2121-F231-42C3-B196-92C62ED9FB54}" dt="2023-03-09T17:24:17.070" v="4527" actId="478"/>
          <ac:spMkLst>
            <pc:docMk/>
            <pc:sldMk cId="1573361020" sldId="392"/>
            <ac:spMk id="10" creationId="{E584AD3A-297C-803F-A579-AFA607E70504}"/>
          </ac:spMkLst>
        </pc:spChg>
        <pc:spChg chg="mod">
          <ac:chgData name="Justina Ojom" userId="cbdaed7d-8d45-4372-a16a-f3f8900c2f45" providerId="ADAL" clId="{90BB2121-F231-42C3-B196-92C62ED9FB54}" dt="2023-03-09T17:08:09.792" v="4369" actId="2711"/>
          <ac:spMkLst>
            <pc:docMk/>
            <pc:sldMk cId="1573361020" sldId="392"/>
            <ac:spMk id="12" creationId="{51921E75-9DE7-546E-7E4D-63CCDE9DFD26}"/>
          </ac:spMkLst>
        </pc:spChg>
        <pc:spChg chg="mod">
          <ac:chgData name="Justina Ojom" userId="cbdaed7d-8d45-4372-a16a-f3f8900c2f45" providerId="ADAL" clId="{90BB2121-F231-42C3-B196-92C62ED9FB54}" dt="2023-03-09T17:08:09.792" v="4369" actId="2711"/>
          <ac:spMkLst>
            <pc:docMk/>
            <pc:sldMk cId="1573361020" sldId="392"/>
            <ac:spMk id="13" creationId="{82C670CE-F1B6-A837-BD52-06F473D0D8B3}"/>
          </ac:spMkLst>
        </pc:spChg>
        <pc:spChg chg="mod">
          <ac:chgData name="Justina Ojom" userId="cbdaed7d-8d45-4372-a16a-f3f8900c2f45" providerId="ADAL" clId="{90BB2121-F231-42C3-B196-92C62ED9FB54}" dt="2023-03-09T17:08:09.792" v="4369" actId="2711"/>
          <ac:spMkLst>
            <pc:docMk/>
            <pc:sldMk cId="1573361020" sldId="392"/>
            <ac:spMk id="14" creationId="{695ADEB8-C2AD-4610-C0ED-DD3851A70896}"/>
          </ac:spMkLst>
        </pc:spChg>
        <pc:spChg chg="mod">
          <ac:chgData name="Justina Ojom" userId="cbdaed7d-8d45-4372-a16a-f3f8900c2f45" providerId="ADAL" clId="{90BB2121-F231-42C3-B196-92C62ED9FB54}" dt="2023-03-09T17:08:09.792" v="4369" actId="2711"/>
          <ac:spMkLst>
            <pc:docMk/>
            <pc:sldMk cId="1573361020" sldId="392"/>
            <ac:spMk id="15" creationId="{80127F5C-DDB7-043A-F2FF-D702F0EB179E}"/>
          </ac:spMkLst>
        </pc:spChg>
        <pc:spChg chg="mod">
          <ac:chgData name="Justina Ojom" userId="cbdaed7d-8d45-4372-a16a-f3f8900c2f45" providerId="ADAL" clId="{90BB2121-F231-42C3-B196-92C62ED9FB54}" dt="2023-03-09T17:08:09.792" v="4369" actId="2711"/>
          <ac:spMkLst>
            <pc:docMk/>
            <pc:sldMk cId="1573361020" sldId="392"/>
            <ac:spMk id="16" creationId="{B1D34C3F-8FD0-7E15-91D6-C05E79FFA9D7}"/>
          </ac:spMkLst>
        </pc:spChg>
        <pc:spChg chg="mod">
          <ac:chgData name="Justina Ojom" userId="cbdaed7d-8d45-4372-a16a-f3f8900c2f45" providerId="ADAL" clId="{90BB2121-F231-42C3-B196-92C62ED9FB54}" dt="2023-03-09T17:08:09.792" v="4369" actId="2711"/>
          <ac:spMkLst>
            <pc:docMk/>
            <pc:sldMk cId="1573361020" sldId="392"/>
            <ac:spMk id="17" creationId="{A9E3AA02-B74F-9C92-BB5E-52B6ADB926F2}"/>
          </ac:spMkLst>
        </pc:spChg>
        <pc:spChg chg="mod">
          <ac:chgData name="Justina Ojom" userId="cbdaed7d-8d45-4372-a16a-f3f8900c2f45" providerId="ADAL" clId="{90BB2121-F231-42C3-B196-92C62ED9FB54}" dt="2023-03-09T17:08:09.792" v="4369" actId="2711"/>
          <ac:spMkLst>
            <pc:docMk/>
            <pc:sldMk cId="1573361020" sldId="392"/>
            <ac:spMk id="18" creationId="{FB9D4A09-8F52-F6EE-F20A-F19CE2766CAC}"/>
          </ac:spMkLst>
        </pc:spChg>
        <pc:spChg chg="mod">
          <ac:chgData name="Justina Ojom" userId="cbdaed7d-8d45-4372-a16a-f3f8900c2f45" providerId="ADAL" clId="{90BB2121-F231-42C3-B196-92C62ED9FB54}" dt="2023-03-09T17:08:09.792" v="4369" actId="2711"/>
          <ac:spMkLst>
            <pc:docMk/>
            <pc:sldMk cId="1573361020" sldId="392"/>
            <ac:spMk id="19" creationId="{BD6BBDD4-C804-84FF-E756-95771CCF5B91}"/>
          </ac:spMkLst>
        </pc:spChg>
        <pc:spChg chg="mod">
          <ac:chgData name="Justina Ojom" userId="cbdaed7d-8d45-4372-a16a-f3f8900c2f45" providerId="ADAL" clId="{90BB2121-F231-42C3-B196-92C62ED9FB54}" dt="2023-03-09T17:08:09.792" v="4369" actId="2711"/>
          <ac:spMkLst>
            <pc:docMk/>
            <pc:sldMk cId="1573361020" sldId="392"/>
            <ac:spMk id="20" creationId="{DE7B64F9-7AAE-CA55-AC01-7B47B36D72B7}"/>
          </ac:spMkLst>
        </pc:spChg>
        <pc:spChg chg="mod">
          <ac:chgData name="Justina Ojom" userId="cbdaed7d-8d45-4372-a16a-f3f8900c2f45" providerId="ADAL" clId="{90BB2121-F231-42C3-B196-92C62ED9FB54}" dt="2023-03-09T17:08:09.792" v="4369" actId="2711"/>
          <ac:spMkLst>
            <pc:docMk/>
            <pc:sldMk cId="1573361020" sldId="392"/>
            <ac:spMk id="21" creationId="{4788E22E-6CCB-CEB9-80CC-F4E6910D9FAA}"/>
          </ac:spMkLst>
        </pc:spChg>
        <pc:spChg chg="mod">
          <ac:chgData name="Justina Ojom" userId="cbdaed7d-8d45-4372-a16a-f3f8900c2f45" providerId="ADAL" clId="{90BB2121-F231-42C3-B196-92C62ED9FB54}" dt="2023-03-09T17:08:09.792" v="4369" actId="2711"/>
          <ac:spMkLst>
            <pc:docMk/>
            <pc:sldMk cId="1573361020" sldId="392"/>
            <ac:spMk id="22" creationId="{CD58700E-C1A5-7E61-555D-4C4E9D06D1E0}"/>
          </ac:spMkLst>
        </pc:spChg>
        <pc:spChg chg="mod">
          <ac:chgData name="Justina Ojom" userId="cbdaed7d-8d45-4372-a16a-f3f8900c2f45" providerId="ADAL" clId="{90BB2121-F231-42C3-B196-92C62ED9FB54}" dt="2023-03-09T17:08:09.792" v="4369" actId="2711"/>
          <ac:spMkLst>
            <pc:docMk/>
            <pc:sldMk cId="1573361020" sldId="392"/>
            <ac:spMk id="23" creationId="{A197F7E3-BE09-30F2-AC96-23DD5440819F}"/>
          </ac:spMkLst>
        </pc:spChg>
        <pc:spChg chg="del mod">
          <ac:chgData name="Justina Ojom" userId="cbdaed7d-8d45-4372-a16a-f3f8900c2f45" providerId="ADAL" clId="{90BB2121-F231-42C3-B196-92C62ED9FB54}" dt="2023-03-09T17:24:17.070" v="4527" actId="478"/>
          <ac:spMkLst>
            <pc:docMk/>
            <pc:sldMk cId="1573361020" sldId="392"/>
            <ac:spMk id="24" creationId="{0848B063-DDE4-5856-C105-E504B9319E7D}"/>
          </ac:spMkLst>
        </pc:spChg>
        <pc:spChg chg="mod">
          <ac:chgData name="Justina Ojom" userId="cbdaed7d-8d45-4372-a16a-f3f8900c2f45" providerId="ADAL" clId="{90BB2121-F231-42C3-B196-92C62ED9FB54}" dt="2023-03-09T17:21:44.107" v="4482"/>
          <ac:spMkLst>
            <pc:docMk/>
            <pc:sldMk cId="1573361020" sldId="392"/>
            <ac:spMk id="25" creationId="{5E298767-2521-AAAD-A551-BF27F60E9193}"/>
          </ac:spMkLst>
        </pc:spChg>
        <pc:spChg chg="mod">
          <ac:chgData name="Justina Ojom" userId="cbdaed7d-8d45-4372-a16a-f3f8900c2f45" providerId="ADAL" clId="{90BB2121-F231-42C3-B196-92C62ED9FB54}" dt="2023-03-09T17:21:44.107" v="4482"/>
          <ac:spMkLst>
            <pc:docMk/>
            <pc:sldMk cId="1573361020" sldId="392"/>
            <ac:spMk id="26" creationId="{F825BFDB-6DA3-8514-3D22-58988C6BEF63}"/>
          </ac:spMkLst>
        </pc:spChg>
        <pc:spChg chg="mod">
          <ac:chgData name="Justina Ojom" userId="cbdaed7d-8d45-4372-a16a-f3f8900c2f45" providerId="ADAL" clId="{90BB2121-F231-42C3-B196-92C62ED9FB54}" dt="2023-03-09T17:21:44.107" v="4482"/>
          <ac:spMkLst>
            <pc:docMk/>
            <pc:sldMk cId="1573361020" sldId="392"/>
            <ac:spMk id="28" creationId="{21C72125-CC02-EC09-B955-371CE9A47130}"/>
          </ac:spMkLst>
        </pc:spChg>
        <pc:spChg chg="mod">
          <ac:chgData name="Justina Ojom" userId="cbdaed7d-8d45-4372-a16a-f3f8900c2f45" providerId="ADAL" clId="{90BB2121-F231-42C3-B196-92C62ED9FB54}" dt="2023-03-09T17:24:30.757" v="4531" actId="1076"/>
          <ac:spMkLst>
            <pc:docMk/>
            <pc:sldMk cId="1573361020" sldId="392"/>
            <ac:spMk id="29" creationId="{2FED4B10-DC86-2DFD-6FD9-07ECFB6EA2A6}"/>
          </ac:spMkLst>
        </pc:spChg>
        <pc:spChg chg="mod">
          <ac:chgData name="Justina Ojom" userId="cbdaed7d-8d45-4372-a16a-f3f8900c2f45" providerId="ADAL" clId="{90BB2121-F231-42C3-B196-92C62ED9FB54}" dt="2023-03-09T17:24:30.757" v="4531" actId="1076"/>
          <ac:spMkLst>
            <pc:docMk/>
            <pc:sldMk cId="1573361020" sldId="392"/>
            <ac:spMk id="30" creationId="{3BE56AA2-A455-78B9-5A08-53C997800015}"/>
          </ac:spMkLst>
        </pc:spChg>
        <pc:spChg chg="mod">
          <ac:chgData name="Justina Ojom" userId="cbdaed7d-8d45-4372-a16a-f3f8900c2f45" providerId="ADAL" clId="{90BB2121-F231-42C3-B196-92C62ED9FB54}" dt="2023-03-09T17:21:44.107" v="4482"/>
          <ac:spMkLst>
            <pc:docMk/>
            <pc:sldMk cId="1573361020" sldId="392"/>
            <ac:spMk id="31" creationId="{B8DD0DB2-3B2E-047F-9468-6B29EF7C0C63}"/>
          </ac:spMkLst>
        </pc:spChg>
        <pc:spChg chg="mod">
          <ac:chgData name="Justina Ojom" userId="cbdaed7d-8d45-4372-a16a-f3f8900c2f45" providerId="ADAL" clId="{90BB2121-F231-42C3-B196-92C62ED9FB54}" dt="2023-03-09T17:21:44.107" v="4482"/>
          <ac:spMkLst>
            <pc:docMk/>
            <pc:sldMk cId="1573361020" sldId="392"/>
            <ac:spMk id="32" creationId="{DAC09B61-4FD8-F88D-2146-679F50B2A767}"/>
          </ac:spMkLst>
        </pc:spChg>
        <pc:spChg chg="mod">
          <ac:chgData name="Justina Ojom" userId="cbdaed7d-8d45-4372-a16a-f3f8900c2f45" providerId="ADAL" clId="{90BB2121-F231-42C3-B196-92C62ED9FB54}" dt="2023-03-09T17:21:44.107" v="4482"/>
          <ac:spMkLst>
            <pc:docMk/>
            <pc:sldMk cId="1573361020" sldId="392"/>
            <ac:spMk id="33" creationId="{E979FBCD-0CE7-822C-C2B7-07252B73FDD7}"/>
          </ac:spMkLst>
        </pc:spChg>
        <pc:spChg chg="del mod topLvl">
          <ac:chgData name="Justina Ojom" userId="cbdaed7d-8d45-4372-a16a-f3f8900c2f45" providerId="ADAL" clId="{90BB2121-F231-42C3-B196-92C62ED9FB54}" dt="2023-03-09T17:22:02.830" v="4489" actId="478"/>
          <ac:spMkLst>
            <pc:docMk/>
            <pc:sldMk cId="1573361020" sldId="392"/>
            <ac:spMk id="36" creationId="{6A90A73A-C26A-8DA6-7954-CEAA70BB7F9B}"/>
          </ac:spMkLst>
        </pc:spChg>
        <pc:spChg chg="del mod topLvl">
          <ac:chgData name="Justina Ojom" userId="cbdaed7d-8d45-4372-a16a-f3f8900c2f45" providerId="ADAL" clId="{90BB2121-F231-42C3-B196-92C62ED9FB54}" dt="2023-03-09T17:22:02.350" v="4488" actId="478"/>
          <ac:spMkLst>
            <pc:docMk/>
            <pc:sldMk cId="1573361020" sldId="392"/>
            <ac:spMk id="37" creationId="{0A0C471D-4671-628F-296C-F4AC07BC7AAA}"/>
          </ac:spMkLst>
        </pc:spChg>
        <pc:spChg chg="mod">
          <ac:chgData name="Justina Ojom" userId="cbdaed7d-8d45-4372-a16a-f3f8900c2f45" providerId="ADAL" clId="{90BB2121-F231-42C3-B196-92C62ED9FB54}" dt="2023-03-09T17:21:59.848" v="4487" actId="165"/>
          <ac:spMkLst>
            <pc:docMk/>
            <pc:sldMk cId="1573361020" sldId="392"/>
            <ac:spMk id="38" creationId="{D138BB2B-9321-AAC8-FE24-781B593D85D7}"/>
          </ac:spMkLst>
        </pc:spChg>
        <pc:spChg chg="mod">
          <ac:chgData name="Justina Ojom" userId="cbdaed7d-8d45-4372-a16a-f3f8900c2f45" providerId="ADAL" clId="{90BB2121-F231-42C3-B196-92C62ED9FB54}" dt="2023-03-09T17:21:59.848" v="4487" actId="165"/>
          <ac:spMkLst>
            <pc:docMk/>
            <pc:sldMk cId="1573361020" sldId="392"/>
            <ac:spMk id="39" creationId="{2E58FC7D-7B9A-F4B1-24DC-9F23955FF72C}"/>
          </ac:spMkLst>
        </pc:spChg>
        <pc:spChg chg="add del mod">
          <ac:chgData name="Justina Ojom" userId="cbdaed7d-8d45-4372-a16a-f3f8900c2f45" providerId="ADAL" clId="{90BB2121-F231-42C3-B196-92C62ED9FB54}" dt="2023-03-09T17:23:41.428" v="4515" actId="478"/>
          <ac:spMkLst>
            <pc:docMk/>
            <pc:sldMk cId="1573361020" sldId="392"/>
            <ac:spMk id="40" creationId="{D2EAD278-7757-9007-175B-0E37A4B1B0C2}"/>
          </ac:spMkLst>
        </pc:spChg>
        <pc:spChg chg="add mod">
          <ac:chgData name="Justina Ojom" userId="cbdaed7d-8d45-4372-a16a-f3f8900c2f45" providerId="ADAL" clId="{90BB2121-F231-42C3-B196-92C62ED9FB54}" dt="2023-03-09T17:24:08.009" v="4523"/>
          <ac:spMkLst>
            <pc:docMk/>
            <pc:sldMk cId="1573361020" sldId="392"/>
            <ac:spMk id="41" creationId="{EE548D2B-03FF-7FA9-CC93-CEA1EE5A80B7}"/>
          </ac:spMkLst>
        </pc:spChg>
        <pc:spChg chg="add mod">
          <ac:chgData name="Justina Ojom" userId="cbdaed7d-8d45-4372-a16a-f3f8900c2f45" providerId="ADAL" clId="{90BB2121-F231-42C3-B196-92C62ED9FB54}" dt="2023-03-09T17:24:19.883" v="4528" actId="1076"/>
          <ac:spMkLst>
            <pc:docMk/>
            <pc:sldMk cId="1573361020" sldId="392"/>
            <ac:spMk id="42" creationId="{926105EF-966C-DB62-BDAF-35F85B17E14B}"/>
          </ac:spMkLst>
        </pc:spChg>
        <pc:spChg chg="mod">
          <ac:chgData name="Justina Ojom" userId="cbdaed7d-8d45-4372-a16a-f3f8900c2f45" providerId="ADAL" clId="{90BB2121-F231-42C3-B196-92C62ED9FB54}" dt="2023-03-10T01:47:29.938" v="6164" actId="27636"/>
          <ac:spMkLst>
            <pc:docMk/>
            <pc:sldMk cId="1573361020" sldId="392"/>
            <ac:spMk id="480" creationId="{00000000-0000-0000-0000-000000000000}"/>
          </ac:spMkLst>
        </pc:spChg>
        <pc:grpChg chg="add mod">
          <ac:chgData name="Justina Ojom" userId="cbdaed7d-8d45-4372-a16a-f3f8900c2f45" providerId="ADAL" clId="{90BB2121-F231-42C3-B196-92C62ED9FB54}" dt="2023-03-09T17:24:30.757" v="4531" actId="1076"/>
          <ac:grpSpMkLst>
            <pc:docMk/>
            <pc:sldMk cId="1573361020" sldId="392"/>
            <ac:grpSpMk id="2" creationId="{2D278318-F2C6-7F40-D7DA-2FEB10E97D63}"/>
          </ac:grpSpMkLst>
        </pc:grpChg>
        <pc:grpChg chg="mod">
          <ac:chgData name="Justina Ojom" userId="cbdaed7d-8d45-4372-a16a-f3f8900c2f45" providerId="ADAL" clId="{90BB2121-F231-42C3-B196-92C62ED9FB54}" dt="2023-03-09T17:21:44.107" v="4482"/>
          <ac:grpSpMkLst>
            <pc:docMk/>
            <pc:sldMk cId="1573361020" sldId="392"/>
            <ac:grpSpMk id="5" creationId="{269AFF31-472E-EFA7-BB5C-0F6F86EEF748}"/>
          </ac:grpSpMkLst>
        </pc:grpChg>
        <pc:grpChg chg="mod">
          <ac:chgData name="Justina Ojom" userId="cbdaed7d-8d45-4372-a16a-f3f8900c2f45" providerId="ADAL" clId="{90BB2121-F231-42C3-B196-92C62ED9FB54}" dt="2023-03-09T17:21:44.107" v="4482"/>
          <ac:grpSpMkLst>
            <pc:docMk/>
            <pc:sldMk cId="1573361020" sldId="392"/>
            <ac:grpSpMk id="7" creationId="{2B5E7CA3-3704-2C61-C8EB-56F456EEBD0B}"/>
          </ac:grpSpMkLst>
        </pc:grpChg>
        <pc:grpChg chg="mod">
          <ac:chgData name="Justina Ojom" userId="cbdaed7d-8d45-4372-a16a-f3f8900c2f45" providerId="ADAL" clId="{90BB2121-F231-42C3-B196-92C62ED9FB54}" dt="2023-03-09T17:24:30.757" v="4531" actId="1076"/>
          <ac:grpSpMkLst>
            <pc:docMk/>
            <pc:sldMk cId="1573361020" sldId="392"/>
            <ac:grpSpMk id="11" creationId="{016E485D-E677-4B13-9177-602A82A3B26F}"/>
          </ac:grpSpMkLst>
        </pc:grpChg>
        <pc:grpChg chg="add del mod">
          <ac:chgData name="Justina Ojom" userId="cbdaed7d-8d45-4372-a16a-f3f8900c2f45" providerId="ADAL" clId="{90BB2121-F231-42C3-B196-92C62ED9FB54}" dt="2023-03-09T17:21:59.848" v="4487" actId="165"/>
          <ac:grpSpMkLst>
            <pc:docMk/>
            <pc:sldMk cId="1573361020" sldId="392"/>
            <ac:grpSpMk id="34" creationId="{AE63FAB3-F876-0E11-1E3E-864609075250}"/>
          </ac:grpSpMkLst>
        </pc:grpChg>
        <pc:grpChg chg="mod topLvl">
          <ac:chgData name="Justina Ojom" userId="cbdaed7d-8d45-4372-a16a-f3f8900c2f45" providerId="ADAL" clId="{90BB2121-F231-42C3-B196-92C62ED9FB54}" dt="2023-03-09T17:24:30.757" v="4531" actId="1076"/>
          <ac:grpSpMkLst>
            <pc:docMk/>
            <pc:sldMk cId="1573361020" sldId="392"/>
            <ac:grpSpMk id="35" creationId="{9551CD5E-0710-830D-5766-463656691DC1}"/>
          </ac:grpSpMkLst>
        </pc:grpChg>
        <pc:picChg chg="del">
          <ac:chgData name="Justina Ojom" userId="cbdaed7d-8d45-4372-a16a-f3f8900c2f45" providerId="ADAL" clId="{90BB2121-F231-42C3-B196-92C62ED9FB54}" dt="2023-03-09T17:21:34.463" v="4481" actId="478"/>
          <ac:picMkLst>
            <pc:docMk/>
            <pc:sldMk cId="1573361020" sldId="392"/>
            <ac:picMk id="6" creationId="{5D25CB0F-FAB7-D56C-2CC7-583CDFD10C55}"/>
          </ac:picMkLst>
        </pc:picChg>
        <pc:picChg chg="mod">
          <ac:chgData name="Justina Ojom" userId="cbdaed7d-8d45-4372-a16a-f3f8900c2f45" providerId="ADAL" clId="{90BB2121-F231-42C3-B196-92C62ED9FB54}" dt="2023-03-09T17:24:30.757" v="4531" actId="1076"/>
          <ac:picMkLst>
            <pc:docMk/>
            <pc:sldMk cId="1573361020" sldId="392"/>
            <ac:picMk id="27" creationId="{88514087-EE68-83CF-03C1-2D3D6F8EE4D8}"/>
          </ac:picMkLst>
        </pc:picChg>
      </pc:sldChg>
      <pc:sldChg chg="addSp delSp modSp mod delCm modNotes modNotesTx">
        <pc:chgData name="Justina Ojom" userId="cbdaed7d-8d45-4372-a16a-f3f8900c2f45" providerId="ADAL" clId="{90BB2121-F231-42C3-B196-92C62ED9FB54}" dt="2023-03-10T01:49:10.746" v="6176"/>
        <pc:sldMkLst>
          <pc:docMk/>
          <pc:sldMk cId="0" sldId="394"/>
        </pc:sldMkLst>
        <pc:spChg chg="add mod">
          <ac:chgData name="Justina Ojom" userId="cbdaed7d-8d45-4372-a16a-f3f8900c2f45" providerId="ADAL" clId="{90BB2121-F231-42C3-B196-92C62ED9FB54}" dt="2023-03-09T17:27:28.456" v="4555" actId="1076"/>
          <ac:spMkLst>
            <pc:docMk/>
            <pc:sldMk cId="0" sldId="394"/>
            <ac:spMk id="2" creationId="{01EDD6C5-4EC1-C9C5-21C4-A99340F7A22E}"/>
          </ac:spMkLst>
        </pc:spChg>
        <pc:spChg chg="mod">
          <ac:chgData name="Justina Ojom" userId="cbdaed7d-8d45-4372-a16a-f3f8900c2f45" providerId="ADAL" clId="{90BB2121-F231-42C3-B196-92C62ED9FB54}" dt="2023-03-09T17:25:13.092" v="4539" actId="207"/>
          <ac:spMkLst>
            <pc:docMk/>
            <pc:sldMk cId="0" sldId="394"/>
            <ac:spMk id="5" creationId="{A0E12973-2049-134B-25F4-453DDE778EE8}"/>
          </ac:spMkLst>
        </pc:spChg>
        <pc:spChg chg="del mod">
          <ac:chgData name="Justina Ojom" userId="cbdaed7d-8d45-4372-a16a-f3f8900c2f45" providerId="ADAL" clId="{90BB2121-F231-42C3-B196-92C62ED9FB54}" dt="2023-03-09T17:25:08.069" v="4538" actId="478"/>
          <ac:spMkLst>
            <pc:docMk/>
            <pc:sldMk cId="0" sldId="394"/>
            <ac:spMk id="6" creationId="{995B35DD-6727-A095-377F-5722887FBE3E}"/>
          </ac:spMkLst>
        </pc:spChg>
        <pc:spChg chg="mod">
          <ac:chgData name="Justina Ojom" userId="cbdaed7d-8d45-4372-a16a-f3f8900c2f45" providerId="ADAL" clId="{90BB2121-F231-42C3-B196-92C62ED9FB54}" dt="2023-03-09T17:25:13.092" v="4539" actId="207"/>
          <ac:spMkLst>
            <pc:docMk/>
            <pc:sldMk cId="0" sldId="394"/>
            <ac:spMk id="7" creationId="{483F64FA-BB69-CEAD-035C-EA2E769417C7}"/>
          </ac:spMkLst>
        </pc:spChg>
        <pc:spChg chg="add mod">
          <ac:chgData name="Justina Ojom" userId="cbdaed7d-8d45-4372-a16a-f3f8900c2f45" providerId="ADAL" clId="{90BB2121-F231-42C3-B196-92C62ED9FB54}" dt="2023-03-09T17:27:28.456" v="4555" actId="1076"/>
          <ac:spMkLst>
            <pc:docMk/>
            <pc:sldMk cId="0" sldId="394"/>
            <ac:spMk id="8" creationId="{A2C2DE34-6926-DC55-2798-A98087E908A6}"/>
          </ac:spMkLst>
        </pc:spChg>
        <pc:spChg chg="mod">
          <ac:chgData name="Justina Ojom" userId="cbdaed7d-8d45-4372-a16a-f3f8900c2f45" providerId="ADAL" clId="{90BB2121-F231-42C3-B196-92C62ED9FB54}" dt="2023-03-09T17:08:13.425" v="4370" actId="2711"/>
          <ac:spMkLst>
            <pc:docMk/>
            <pc:sldMk cId="0" sldId="394"/>
            <ac:spMk id="777" creationId="{00000000-0000-0000-0000-000000000000}"/>
          </ac:spMkLst>
        </pc:spChg>
        <pc:spChg chg="del mod">
          <ac:chgData name="Justina Ojom" userId="cbdaed7d-8d45-4372-a16a-f3f8900c2f45" providerId="ADAL" clId="{90BB2121-F231-42C3-B196-92C62ED9FB54}" dt="2023-03-09T17:08:15.608" v="4371" actId="478"/>
          <ac:spMkLst>
            <pc:docMk/>
            <pc:sldMk cId="0" sldId="394"/>
            <ac:spMk id="778" creationId="{00000000-0000-0000-0000-000000000000}"/>
          </ac:spMkLst>
        </pc:spChg>
        <pc:spChg chg="del mod">
          <ac:chgData name="Justina Ojom" userId="cbdaed7d-8d45-4372-a16a-f3f8900c2f45" providerId="ADAL" clId="{90BB2121-F231-42C3-B196-92C62ED9FB54}" dt="2023-03-09T17:24:46.749" v="4534" actId="478"/>
          <ac:spMkLst>
            <pc:docMk/>
            <pc:sldMk cId="0" sldId="394"/>
            <ac:spMk id="779" creationId="{00000000-0000-0000-0000-000000000000}"/>
          </ac:spMkLst>
        </pc:spChg>
        <pc:spChg chg="del mod">
          <ac:chgData name="Justina Ojom" userId="cbdaed7d-8d45-4372-a16a-f3f8900c2f45" providerId="ADAL" clId="{90BB2121-F231-42C3-B196-92C62ED9FB54}" dt="2023-03-09T17:24:46.228" v="4533" actId="478"/>
          <ac:spMkLst>
            <pc:docMk/>
            <pc:sldMk cId="0" sldId="394"/>
            <ac:spMk id="780" creationId="{00000000-0000-0000-0000-000000000000}"/>
          </ac:spMkLst>
        </pc:spChg>
        <pc:grpChg chg="add mod">
          <ac:chgData name="Justina Ojom" userId="cbdaed7d-8d45-4372-a16a-f3f8900c2f45" providerId="ADAL" clId="{90BB2121-F231-42C3-B196-92C62ED9FB54}" dt="2023-03-09T17:27:28.456" v="4555" actId="1076"/>
          <ac:grpSpMkLst>
            <pc:docMk/>
            <pc:sldMk cId="0" sldId="394"/>
            <ac:grpSpMk id="3" creationId="{F471F07B-C7A9-3187-4745-AD957390D76E}"/>
          </ac:grpSpMkLst>
        </pc:grpChg>
        <pc:picChg chg="del">
          <ac:chgData name="Justina Ojom" userId="cbdaed7d-8d45-4372-a16a-f3f8900c2f45" providerId="ADAL" clId="{90BB2121-F231-42C3-B196-92C62ED9FB54}" dt="2023-03-09T17:24:43.484" v="4532" actId="478"/>
          <ac:picMkLst>
            <pc:docMk/>
            <pc:sldMk cId="0" sldId="394"/>
            <ac:picMk id="4" creationId="{50B9E961-2CB6-A96D-AC28-61291F11B913}"/>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90BB2121-F231-42C3-B196-92C62ED9FB54}" dt="2023-03-09T17:27:20.524" v="4552"/>
              <pc2:cmMkLst xmlns:pc2="http://schemas.microsoft.com/office/powerpoint/2019/9/main/command">
                <pc:docMk/>
                <pc:sldMk cId="0" sldId="394"/>
                <pc2:cmMk id="{F990C412-EE59-4F9D-9C7E-42DE45D67BCC}"/>
              </pc2:cmMkLst>
            </pc226:cmChg>
          </p:ext>
        </pc:extLst>
      </pc:sldChg>
      <pc:sldChg chg="addSp delSp modSp mod delCm modNotes modNotesTx">
        <pc:chgData name="Justina Ojom" userId="cbdaed7d-8d45-4372-a16a-f3f8900c2f45" providerId="ADAL" clId="{90BB2121-F231-42C3-B196-92C62ED9FB54}" dt="2023-03-10T01:49:11.292" v="6177"/>
        <pc:sldMkLst>
          <pc:docMk/>
          <pc:sldMk cId="3022379299" sldId="395"/>
        </pc:sldMkLst>
        <pc:spChg chg="mod">
          <ac:chgData name="Justina Ojom" userId="cbdaed7d-8d45-4372-a16a-f3f8900c2f45" providerId="ADAL" clId="{90BB2121-F231-42C3-B196-92C62ED9FB54}" dt="2023-03-09T17:08:19.804" v="4372" actId="2711"/>
          <ac:spMkLst>
            <pc:docMk/>
            <pc:sldMk cId="3022379299" sldId="395"/>
            <ac:spMk id="2" creationId="{71FC814C-42B9-281C-0659-AB99BC99E96D}"/>
          </ac:spMkLst>
        </pc:spChg>
        <pc:spChg chg="mod">
          <ac:chgData name="Justina Ojom" userId="cbdaed7d-8d45-4372-a16a-f3f8900c2f45" providerId="ADAL" clId="{90BB2121-F231-42C3-B196-92C62ED9FB54}" dt="2023-03-09T17:53:53.376" v="4677" actId="1076"/>
          <ac:spMkLst>
            <pc:docMk/>
            <pc:sldMk cId="3022379299" sldId="395"/>
            <ac:spMk id="9" creationId="{3C9B4CA1-C2C7-0495-17CB-E6DA19426408}"/>
          </ac:spMkLst>
        </pc:spChg>
        <pc:spChg chg="mod">
          <ac:chgData name="Justina Ojom" userId="cbdaed7d-8d45-4372-a16a-f3f8900c2f45" providerId="ADAL" clId="{90BB2121-F231-42C3-B196-92C62ED9FB54}" dt="2023-03-09T17:53:53.376" v="4677" actId="1076"/>
          <ac:spMkLst>
            <pc:docMk/>
            <pc:sldMk cId="3022379299" sldId="395"/>
            <ac:spMk id="12" creationId="{26712AE6-DF91-06A9-0714-FDF4A71EDBEC}"/>
          </ac:spMkLst>
        </pc:spChg>
        <pc:spChg chg="mod">
          <ac:chgData name="Justina Ojom" userId="cbdaed7d-8d45-4372-a16a-f3f8900c2f45" providerId="ADAL" clId="{90BB2121-F231-42C3-B196-92C62ED9FB54}" dt="2023-03-09T17:53:53.376" v="4677" actId="1076"/>
          <ac:spMkLst>
            <pc:docMk/>
            <pc:sldMk cId="3022379299" sldId="395"/>
            <ac:spMk id="13" creationId="{FF04A800-3E15-BB49-A343-1E18416A2DFE}"/>
          </ac:spMkLst>
        </pc:spChg>
        <pc:spChg chg="mod">
          <ac:chgData name="Justina Ojom" userId="cbdaed7d-8d45-4372-a16a-f3f8900c2f45" providerId="ADAL" clId="{90BB2121-F231-42C3-B196-92C62ED9FB54}" dt="2023-03-09T17:53:53.376" v="4677" actId="1076"/>
          <ac:spMkLst>
            <pc:docMk/>
            <pc:sldMk cId="3022379299" sldId="395"/>
            <ac:spMk id="14" creationId="{669C3DB7-D046-2FB8-81DC-ACFAD0A12A23}"/>
          </ac:spMkLst>
        </pc:spChg>
        <pc:spChg chg="mod">
          <ac:chgData name="Justina Ojom" userId="cbdaed7d-8d45-4372-a16a-f3f8900c2f45" providerId="ADAL" clId="{90BB2121-F231-42C3-B196-92C62ED9FB54}" dt="2023-03-09T17:53:53.376" v="4677" actId="1076"/>
          <ac:spMkLst>
            <pc:docMk/>
            <pc:sldMk cId="3022379299" sldId="395"/>
            <ac:spMk id="15" creationId="{7BB817A7-960B-A7CD-3399-347CCED66224}"/>
          </ac:spMkLst>
        </pc:spChg>
        <pc:spChg chg="mod">
          <ac:chgData name="Justina Ojom" userId="cbdaed7d-8d45-4372-a16a-f3f8900c2f45" providerId="ADAL" clId="{90BB2121-F231-42C3-B196-92C62ED9FB54}" dt="2023-03-09T17:47:47.602" v="4571"/>
          <ac:spMkLst>
            <pc:docMk/>
            <pc:sldMk cId="3022379299" sldId="395"/>
            <ac:spMk id="20" creationId="{51CDC709-84C6-E6EE-BF8C-0A8CB062BED5}"/>
          </ac:spMkLst>
        </pc:spChg>
        <pc:spChg chg="mod">
          <ac:chgData name="Justina Ojom" userId="cbdaed7d-8d45-4372-a16a-f3f8900c2f45" providerId="ADAL" clId="{90BB2121-F231-42C3-B196-92C62ED9FB54}" dt="2023-03-09T17:47:47.602" v="4571"/>
          <ac:spMkLst>
            <pc:docMk/>
            <pc:sldMk cId="3022379299" sldId="395"/>
            <ac:spMk id="21" creationId="{E74C617E-65CE-B182-DA18-3C8B160135D7}"/>
          </ac:spMkLst>
        </pc:spChg>
        <pc:spChg chg="add mod">
          <ac:chgData name="Justina Ojom" userId="cbdaed7d-8d45-4372-a16a-f3f8900c2f45" providerId="ADAL" clId="{90BB2121-F231-42C3-B196-92C62ED9FB54}" dt="2023-03-09T17:53:20.609" v="4665" actId="207"/>
          <ac:spMkLst>
            <pc:docMk/>
            <pc:sldMk cId="3022379299" sldId="395"/>
            <ac:spMk id="23" creationId="{37550C4F-DD9E-5740-1632-B8DE3D60BF63}"/>
          </ac:spMkLst>
        </pc:spChg>
        <pc:spChg chg="add mod">
          <ac:chgData name="Justina Ojom" userId="cbdaed7d-8d45-4372-a16a-f3f8900c2f45" providerId="ADAL" clId="{90BB2121-F231-42C3-B196-92C62ED9FB54}" dt="2023-03-09T17:53:20.609" v="4665" actId="207"/>
          <ac:spMkLst>
            <pc:docMk/>
            <pc:sldMk cId="3022379299" sldId="395"/>
            <ac:spMk id="24" creationId="{1108FEC8-CB8F-E777-A2F1-2510EE1A0CD4}"/>
          </ac:spMkLst>
        </pc:spChg>
        <pc:spChg chg="mod">
          <ac:chgData name="Justina Ojom" userId="cbdaed7d-8d45-4372-a16a-f3f8900c2f45" providerId="ADAL" clId="{90BB2121-F231-42C3-B196-92C62ED9FB54}" dt="2023-03-09T17:53:20.609" v="4665" actId="207"/>
          <ac:spMkLst>
            <pc:docMk/>
            <pc:sldMk cId="3022379299" sldId="395"/>
            <ac:spMk id="27" creationId="{39CBD709-7D54-4E3E-5CBC-15BF0415DF79}"/>
          </ac:spMkLst>
        </pc:spChg>
        <pc:spChg chg="mod">
          <ac:chgData name="Justina Ojom" userId="cbdaed7d-8d45-4372-a16a-f3f8900c2f45" providerId="ADAL" clId="{90BB2121-F231-42C3-B196-92C62ED9FB54}" dt="2023-03-09T17:53:20.609" v="4665" actId="207"/>
          <ac:spMkLst>
            <pc:docMk/>
            <pc:sldMk cId="3022379299" sldId="395"/>
            <ac:spMk id="28" creationId="{6A2412BD-F117-0A62-52D1-89600E1C1E7C}"/>
          </ac:spMkLst>
        </pc:spChg>
        <pc:spChg chg="add mod">
          <ac:chgData name="Justina Ojom" userId="cbdaed7d-8d45-4372-a16a-f3f8900c2f45" providerId="ADAL" clId="{90BB2121-F231-42C3-B196-92C62ED9FB54}" dt="2023-03-09T17:53:53.376" v="4677" actId="1076"/>
          <ac:spMkLst>
            <pc:docMk/>
            <pc:sldMk cId="3022379299" sldId="395"/>
            <ac:spMk id="29" creationId="{A3A111E0-1E1D-1344-141B-BB3E17DDCB2E}"/>
          </ac:spMkLst>
        </pc:spChg>
        <pc:spChg chg="mod">
          <ac:chgData name="Justina Ojom" userId="cbdaed7d-8d45-4372-a16a-f3f8900c2f45" providerId="ADAL" clId="{90BB2121-F231-42C3-B196-92C62ED9FB54}" dt="2023-03-09T17:50:01.990" v="4613" actId="207"/>
          <ac:spMkLst>
            <pc:docMk/>
            <pc:sldMk cId="3022379299" sldId="395"/>
            <ac:spMk id="31" creationId="{5CC086C0-D409-E111-60A9-49683F96D2CB}"/>
          </ac:spMkLst>
        </pc:spChg>
        <pc:spChg chg="mod">
          <ac:chgData name="Justina Ojom" userId="cbdaed7d-8d45-4372-a16a-f3f8900c2f45" providerId="ADAL" clId="{90BB2121-F231-42C3-B196-92C62ED9FB54}" dt="2023-03-09T17:50:01.990" v="4613" actId="207"/>
          <ac:spMkLst>
            <pc:docMk/>
            <pc:sldMk cId="3022379299" sldId="395"/>
            <ac:spMk id="32" creationId="{C1DF8A3C-AF68-FDC1-5085-FA58A59756E8}"/>
          </ac:spMkLst>
        </pc:spChg>
        <pc:spChg chg="add del mod topLvl">
          <ac:chgData name="Justina Ojom" userId="cbdaed7d-8d45-4372-a16a-f3f8900c2f45" providerId="ADAL" clId="{90BB2121-F231-42C3-B196-92C62ED9FB54}" dt="2023-03-09T17:51:21.017" v="4652" actId="207"/>
          <ac:spMkLst>
            <pc:docMk/>
            <pc:sldMk cId="3022379299" sldId="395"/>
            <ac:spMk id="34" creationId="{897BA58F-A0B3-0EAE-14B1-A5AC6F013209}"/>
          </ac:spMkLst>
        </pc:spChg>
        <pc:spChg chg="mod topLvl">
          <ac:chgData name="Justina Ojom" userId="cbdaed7d-8d45-4372-a16a-f3f8900c2f45" providerId="ADAL" clId="{90BB2121-F231-42C3-B196-92C62ED9FB54}" dt="2023-03-09T17:51:15.247" v="4649" actId="207"/>
          <ac:spMkLst>
            <pc:docMk/>
            <pc:sldMk cId="3022379299" sldId="395"/>
            <ac:spMk id="35" creationId="{E0343180-139C-7919-410E-411DB2BAF538}"/>
          </ac:spMkLst>
        </pc:spChg>
        <pc:spChg chg="add del mod">
          <ac:chgData name="Justina Ojom" userId="cbdaed7d-8d45-4372-a16a-f3f8900c2f45" providerId="ADAL" clId="{90BB2121-F231-42C3-B196-92C62ED9FB54}" dt="2023-03-09T17:51:12.687" v="4645"/>
          <ac:spMkLst>
            <pc:docMk/>
            <pc:sldMk cId="3022379299" sldId="395"/>
            <ac:spMk id="36" creationId="{15671707-BEC7-2154-2936-256157F365C2}"/>
          </ac:spMkLst>
        </pc:spChg>
        <pc:spChg chg="add mod">
          <ac:chgData name="Justina Ojom" userId="cbdaed7d-8d45-4372-a16a-f3f8900c2f45" providerId="ADAL" clId="{90BB2121-F231-42C3-B196-92C62ED9FB54}" dt="2023-03-09T17:53:53.376" v="4677" actId="1076"/>
          <ac:spMkLst>
            <pc:docMk/>
            <pc:sldMk cId="3022379299" sldId="395"/>
            <ac:spMk id="37" creationId="{9FF0531A-919F-B29C-7169-B9923912EF61}"/>
          </ac:spMkLst>
        </pc:spChg>
        <pc:grpChg chg="add mod">
          <ac:chgData name="Justina Ojom" userId="cbdaed7d-8d45-4372-a16a-f3f8900c2f45" providerId="ADAL" clId="{90BB2121-F231-42C3-B196-92C62ED9FB54}" dt="2023-03-09T17:53:53.376" v="4677" actId="1076"/>
          <ac:grpSpMkLst>
            <pc:docMk/>
            <pc:sldMk cId="3022379299" sldId="395"/>
            <ac:grpSpMk id="17" creationId="{9E679205-1087-1859-407F-81376715884C}"/>
          </ac:grpSpMkLst>
        </pc:grpChg>
        <pc:grpChg chg="add mod">
          <ac:chgData name="Justina Ojom" userId="cbdaed7d-8d45-4372-a16a-f3f8900c2f45" providerId="ADAL" clId="{90BB2121-F231-42C3-B196-92C62ED9FB54}" dt="2023-03-09T17:53:53.376" v="4677" actId="1076"/>
          <ac:grpSpMkLst>
            <pc:docMk/>
            <pc:sldMk cId="3022379299" sldId="395"/>
            <ac:grpSpMk id="25" creationId="{12F3BA7B-7645-1D3D-F658-70A86193F044}"/>
          </ac:grpSpMkLst>
        </pc:grpChg>
        <pc:grpChg chg="add mod">
          <ac:chgData name="Justina Ojom" userId="cbdaed7d-8d45-4372-a16a-f3f8900c2f45" providerId="ADAL" clId="{90BB2121-F231-42C3-B196-92C62ED9FB54}" dt="2023-03-09T17:53:53.376" v="4677" actId="1076"/>
          <ac:grpSpMkLst>
            <pc:docMk/>
            <pc:sldMk cId="3022379299" sldId="395"/>
            <ac:grpSpMk id="26" creationId="{4B8BD704-A0E7-D79F-70DF-28457EC3D66E}"/>
          </ac:grpSpMkLst>
        </pc:grpChg>
        <pc:grpChg chg="add mod ord">
          <ac:chgData name="Justina Ojom" userId="cbdaed7d-8d45-4372-a16a-f3f8900c2f45" providerId="ADAL" clId="{90BB2121-F231-42C3-B196-92C62ED9FB54}" dt="2023-03-09T17:53:53.376" v="4677" actId="1076"/>
          <ac:grpSpMkLst>
            <pc:docMk/>
            <pc:sldMk cId="3022379299" sldId="395"/>
            <ac:grpSpMk id="30" creationId="{8887C7A6-E135-A646-658B-D0C1693EF69A}"/>
          </ac:grpSpMkLst>
        </pc:grpChg>
        <pc:grpChg chg="add del mod">
          <ac:chgData name="Justina Ojom" userId="cbdaed7d-8d45-4372-a16a-f3f8900c2f45" providerId="ADAL" clId="{90BB2121-F231-42C3-B196-92C62ED9FB54}" dt="2023-03-09T17:53:53.376" v="4677" actId="1076"/>
          <ac:grpSpMkLst>
            <pc:docMk/>
            <pc:sldMk cId="3022379299" sldId="395"/>
            <ac:grpSpMk id="33" creationId="{7CD9D78D-2057-1A06-A2A9-E48797A7A8AA}"/>
          </ac:grpSpMkLst>
        </pc:grpChg>
        <pc:picChg chg="add mod">
          <ac:chgData name="Justina Ojom" userId="cbdaed7d-8d45-4372-a16a-f3f8900c2f45" providerId="ADAL" clId="{90BB2121-F231-42C3-B196-92C62ED9FB54}" dt="2023-03-09T17:53:53.376" v="4677" actId="1076"/>
          <ac:picMkLst>
            <pc:docMk/>
            <pc:sldMk cId="3022379299" sldId="395"/>
            <ac:picMk id="5" creationId="{2FA1D635-63EF-7ED7-2C84-DDDFF2000B72}"/>
          </ac:picMkLst>
        </pc:picChg>
        <pc:picChg chg="del">
          <ac:chgData name="Justina Ojom" userId="cbdaed7d-8d45-4372-a16a-f3f8900c2f45" providerId="ADAL" clId="{90BB2121-F231-42C3-B196-92C62ED9FB54}" dt="2023-03-09T17:49:07.339" v="4593" actId="478"/>
          <ac:picMkLst>
            <pc:docMk/>
            <pc:sldMk cId="3022379299" sldId="395"/>
            <ac:picMk id="10" creationId="{9C240EC2-FEBD-5E1A-971E-3174EA27B252}"/>
          </ac:picMkLst>
        </pc:picChg>
        <pc:picChg chg="del">
          <ac:chgData name="Justina Ojom" userId="cbdaed7d-8d45-4372-a16a-f3f8900c2f45" providerId="ADAL" clId="{90BB2121-F231-42C3-B196-92C62ED9FB54}" dt="2023-03-09T17:49:09.971" v="4594" actId="478"/>
          <ac:picMkLst>
            <pc:docMk/>
            <pc:sldMk cId="3022379299" sldId="395"/>
            <ac:picMk id="11" creationId="{520324C5-B262-2CE0-0BE5-A3922AEAD194}"/>
          </ac:picMkLst>
        </pc:picChg>
        <pc:picChg chg="add del mod">
          <ac:chgData name="Justina Ojom" userId="cbdaed7d-8d45-4372-a16a-f3f8900c2f45" providerId="ADAL" clId="{90BB2121-F231-42C3-B196-92C62ED9FB54}" dt="2023-03-09T17:47:42.938" v="4569" actId="478"/>
          <ac:picMkLst>
            <pc:docMk/>
            <pc:sldMk cId="3022379299" sldId="395"/>
            <ac:picMk id="16" creationId="{9CE3F942-D012-DD87-192F-38E73ECCBDE1}"/>
          </ac:picMkLst>
        </pc:picChg>
        <pc:picChg chg="del">
          <ac:chgData name="Justina Ojom" userId="cbdaed7d-8d45-4372-a16a-f3f8900c2f45" providerId="ADAL" clId="{90BB2121-F231-42C3-B196-92C62ED9FB54}" dt="2023-03-09T17:47:44.341" v="4570" actId="478"/>
          <ac:picMkLst>
            <pc:docMk/>
            <pc:sldMk cId="3022379299" sldId="395"/>
            <ac:picMk id="19" creationId="{73BF1FB7-A0D8-2FE8-A3A7-4D7730C06200}"/>
          </ac:picMkLst>
        </pc:picChg>
        <pc:picChg chg="del">
          <ac:chgData name="Justina Ojom" userId="cbdaed7d-8d45-4372-a16a-f3f8900c2f45" providerId="ADAL" clId="{90BB2121-F231-42C3-B196-92C62ED9FB54}" dt="2023-03-09T17:47:04.579" v="4563" actId="478"/>
          <ac:picMkLst>
            <pc:docMk/>
            <pc:sldMk cId="3022379299" sldId="395"/>
            <ac:picMk id="22" creationId="{75876E64-5915-0AA3-A9C6-750CF89CB0DB}"/>
          </ac:picMkLst>
        </pc:picChg>
        <pc:cxnChg chg="del">
          <ac:chgData name="Justina Ojom" userId="cbdaed7d-8d45-4372-a16a-f3f8900c2f45" providerId="ADAL" clId="{90BB2121-F231-42C3-B196-92C62ED9FB54}" dt="2023-03-09T17:47:15.476" v="4567" actId="478"/>
          <ac:cxnSpMkLst>
            <pc:docMk/>
            <pc:sldMk cId="3022379299" sldId="395"/>
            <ac:cxnSpMk id="4" creationId="{CBE4C128-01F6-AF40-D544-6BC331449953}"/>
          </ac:cxnSpMkLst>
        </pc:cxnChg>
        <pc:cxnChg chg="del">
          <ac:chgData name="Justina Ojom" userId="cbdaed7d-8d45-4372-a16a-f3f8900c2f45" providerId="ADAL" clId="{90BB2121-F231-42C3-B196-92C62ED9FB54}" dt="2023-03-09T17:47:15.476" v="4567" actId="478"/>
          <ac:cxnSpMkLst>
            <pc:docMk/>
            <pc:sldMk cId="3022379299" sldId="395"/>
            <ac:cxnSpMk id="7" creationId="{A4B46919-D564-32F8-8501-D438D368542E}"/>
          </ac:cxnSpMkLst>
        </pc:cxnChg>
        <pc:cxnChg chg="del">
          <ac:chgData name="Justina Ojom" userId="cbdaed7d-8d45-4372-a16a-f3f8900c2f45" providerId="ADAL" clId="{90BB2121-F231-42C3-B196-92C62ED9FB54}" dt="2023-03-09T17:47:15.476" v="4567" actId="478"/>
          <ac:cxnSpMkLst>
            <pc:docMk/>
            <pc:sldMk cId="3022379299" sldId="395"/>
            <ac:cxnSpMk id="8" creationId="{8D04384C-BC74-070B-82AB-5C8C6E8389D9}"/>
          </ac:cxnSpMkLst>
        </pc:cxnChg>
        <pc:cxnChg chg="del">
          <ac:chgData name="Justina Ojom" userId="cbdaed7d-8d45-4372-a16a-f3f8900c2f45" providerId="ADAL" clId="{90BB2121-F231-42C3-B196-92C62ED9FB54}" dt="2023-03-09T17:49:07.339" v="4593" actId="478"/>
          <ac:cxnSpMkLst>
            <pc:docMk/>
            <pc:sldMk cId="3022379299" sldId="395"/>
            <ac:cxnSpMk id="18" creationId="{114010AC-C7B5-FA23-9F7F-09456F5B5B7F}"/>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90BB2121-F231-42C3-B196-92C62ED9FB54}" dt="2023-03-09T23:52:45.743" v="5516"/>
              <pc2:cmMkLst xmlns:pc2="http://schemas.microsoft.com/office/powerpoint/2019/9/main/command">
                <pc:docMk/>
                <pc:sldMk cId="3022379299" sldId="395"/>
                <pc2:cmMk id="{66AA080B-73C1-407C-BFF9-B44FCEAA8293}"/>
              </pc2:cmMkLst>
            </pc226:cmChg>
          </p:ext>
        </pc:extLst>
      </pc:sldChg>
      <pc:sldChg chg="addSp delSp modSp mod modNotes modNotesTx">
        <pc:chgData name="Justina Ojom" userId="cbdaed7d-8d45-4372-a16a-f3f8900c2f45" providerId="ADAL" clId="{90BB2121-F231-42C3-B196-92C62ED9FB54}" dt="2023-03-10T01:49:12.563" v="6179"/>
        <pc:sldMkLst>
          <pc:docMk/>
          <pc:sldMk cId="2254586704" sldId="397"/>
        </pc:sldMkLst>
        <pc:spChg chg="mod">
          <ac:chgData name="Justina Ojom" userId="cbdaed7d-8d45-4372-a16a-f3f8900c2f45" providerId="ADAL" clId="{90BB2121-F231-42C3-B196-92C62ED9FB54}" dt="2023-03-09T17:08:42.178" v="4376" actId="2711"/>
          <ac:spMkLst>
            <pc:docMk/>
            <pc:sldMk cId="2254586704" sldId="397"/>
            <ac:spMk id="2" creationId="{71FC814C-42B9-281C-0659-AB99BC99E96D}"/>
          </ac:spMkLst>
        </pc:spChg>
        <pc:spChg chg="mod">
          <ac:chgData name="Justina Ojom" userId="cbdaed7d-8d45-4372-a16a-f3f8900c2f45" providerId="ADAL" clId="{90BB2121-F231-42C3-B196-92C62ED9FB54}" dt="2023-03-10T01:11:06.107" v="5698"/>
          <ac:spMkLst>
            <pc:docMk/>
            <pc:sldMk cId="2254586704" sldId="397"/>
            <ac:spMk id="4" creationId="{E4508D43-42DF-3B73-0968-162A49BFDBBC}"/>
          </ac:spMkLst>
        </pc:spChg>
        <pc:spChg chg="add mod">
          <ac:chgData name="Justina Ojom" userId="cbdaed7d-8d45-4372-a16a-f3f8900c2f45" providerId="ADAL" clId="{90BB2121-F231-42C3-B196-92C62ED9FB54}" dt="2023-03-09T18:00:30.033" v="4856" actId="1076"/>
          <ac:spMkLst>
            <pc:docMk/>
            <pc:sldMk cId="2254586704" sldId="397"/>
            <ac:spMk id="5" creationId="{F2D25C4B-DEFF-628E-76F1-B6DF1D6E8616}"/>
          </ac:spMkLst>
        </pc:spChg>
        <pc:spChg chg="add mod">
          <ac:chgData name="Justina Ojom" userId="cbdaed7d-8d45-4372-a16a-f3f8900c2f45" providerId="ADAL" clId="{90BB2121-F231-42C3-B196-92C62ED9FB54}" dt="2023-03-09T18:00:30.033" v="4856" actId="1076"/>
          <ac:spMkLst>
            <pc:docMk/>
            <pc:sldMk cId="2254586704" sldId="397"/>
            <ac:spMk id="6" creationId="{31C339DC-702C-2A7F-0FAD-1330ABBE331C}"/>
          </ac:spMkLst>
        </pc:spChg>
        <pc:spChg chg="add del mod">
          <ac:chgData name="Justina Ojom" userId="cbdaed7d-8d45-4372-a16a-f3f8900c2f45" providerId="ADAL" clId="{90BB2121-F231-42C3-B196-92C62ED9FB54}" dt="2023-03-09T17:56:57.683" v="4745" actId="478"/>
          <ac:spMkLst>
            <pc:docMk/>
            <pc:sldMk cId="2254586704" sldId="397"/>
            <ac:spMk id="7" creationId="{5E3A894A-D278-5E3C-9716-34DFB5BD548B}"/>
          </ac:spMkLst>
        </pc:spChg>
        <pc:spChg chg="mod">
          <ac:chgData name="Justina Ojom" userId="cbdaed7d-8d45-4372-a16a-f3f8900c2f45" providerId="ADAL" clId="{90BB2121-F231-42C3-B196-92C62ED9FB54}" dt="2023-03-09T17:56:28.763" v="4737"/>
          <ac:spMkLst>
            <pc:docMk/>
            <pc:sldMk cId="2254586704" sldId="397"/>
            <ac:spMk id="9" creationId="{4D78717E-D32E-A5C4-5B0B-BE6B1D1FC2C9}"/>
          </ac:spMkLst>
        </pc:spChg>
        <pc:spChg chg="mod">
          <ac:chgData name="Justina Ojom" userId="cbdaed7d-8d45-4372-a16a-f3f8900c2f45" providerId="ADAL" clId="{90BB2121-F231-42C3-B196-92C62ED9FB54}" dt="2023-03-09T17:56:28.763" v="4737"/>
          <ac:spMkLst>
            <pc:docMk/>
            <pc:sldMk cId="2254586704" sldId="397"/>
            <ac:spMk id="10" creationId="{826EEFBF-0FED-BF98-2225-63B6C37C524A}"/>
          </ac:spMkLst>
        </pc:spChg>
        <pc:spChg chg="add mod">
          <ac:chgData name="Justina Ojom" userId="cbdaed7d-8d45-4372-a16a-f3f8900c2f45" providerId="ADAL" clId="{90BB2121-F231-42C3-B196-92C62ED9FB54}" dt="2023-03-09T17:56:59.914" v="4746" actId="164"/>
          <ac:spMkLst>
            <pc:docMk/>
            <pc:sldMk cId="2254586704" sldId="397"/>
            <ac:spMk id="11" creationId="{656B66A4-7137-A623-B198-211032287035}"/>
          </ac:spMkLst>
        </pc:spChg>
        <pc:spChg chg="mod">
          <ac:chgData name="Justina Ojom" userId="cbdaed7d-8d45-4372-a16a-f3f8900c2f45" providerId="ADAL" clId="{90BB2121-F231-42C3-B196-92C62ED9FB54}" dt="2023-03-10T01:11:06.107" v="5698"/>
          <ac:spMkLst>
            <pc:docMk/>
            <pc:sldMk cId="2254586704" sldId="397"/>
            <ac:spMk id="14" creationId="{E22FF670-05C5-E1E5-19E6-DDAE63B4A67F}"/>
          </ac:spMkLst>
        </pc:spChg>
        <pc:spChg chg="mod">
          <ac:chgData name="Justina Ojom" userId="cbdaed7d-8d45-4372-a16a-f3f8900c2f45" providerId="ADAL" clId="{90BB2121-F231-42C3-B196-92C62ED9FB54}" dt="2023-03-10T01:11:06.107" v="5698"/>
          <ac:spMkLst>
            <pc:docMk/>
            <pc:sldMk cId="2254586704" sldId="397"/>
            <ac:spMk id="15" creationId="{F2AB429A-E388-9FB5-66EC-EC6678C76821}"/>
          </ac:spMkLst>
        </pc:spChg>
        <pc:spChg chg="mod">
          <ac:chgData name="Justina Ojom" userId="cbdaed7d-8d45-4372-a16a-f3f8900c2f45" providerId="ADAL" clId="{90BB2121-F231-42C3-B196-92C62ED9FB54}" dt="2023-03-10T01:11:09.409" v="5701" actId="20577"/>
          <ac:spMkLst>
            <pc:docMk/>
            <pc:sldMk cId="2254586704" sldId="397"/>
            <ac:spMk id="16" creationId="{687FF9EE-3B67-CB3F-3FAD-E6A984C4D758}"/>
          </ac:spMkLst>
        </pc:spChg>
        <pc:spChg chg="mod">
          <ac:chgData name="Justina Ojom" userId="cbdaed7d-8d45-4372-a16a-f3f8900c2f45" providerId="ADAL" clId="{90BB2121-F231-42C3-B196-92C62ED9FB54}" dt="2023-03-10T01:11:06.107" v="5698"/>
          <ac:spMkLst>
            <pc:docMk/>
            <pc:sldMk cId="2254586704" sldId="397"/>
            <ac:spMk id="17" creationId="{C17D0819-4BC5-B1F9-4A31-649C273447FF}"/>
          </ac:spMkLst>
        </pc:spChg>
        <pc:spChg chg="del mod">
          <ac:chgData name="Justina Ojom" userId="cbdaed7d-8d45-4372-a16a-f3f8900c2f45" providerId="ADAL" clId="{90BB2121-F231-42C3-B196-92C62ED9FB54}" dt="2023-03-09T17:56:00.753" v="4735" actId="478"/>
          <ac:spMkLst>
            <pc:docMk/>
            <pc:sldMk cId="2254586704" sldId="397"/>
            <ac:spMk id="21" creationId="{B1981C9E-3B84-7031-E8F7-E9988B874666}"/>
          </ac:spMkLst>
        </pc:spChg>
        <pc:spChg chg="del mod">
          <ac:chgData name="Justina Ojom" userId="cbdaed7d-8d45-4372-a16a-f3f8900c2f45" providerId="ADAL" clId="{90BB2121-F231-42C3-B196-92C62ED9FB54}" dt="2023-03-09T17:55:41.441" v="4723" actId="478"/>
          <ac:spMkLst>
            <pc:docMk/>
            <pc:sldMk cId="2254586704" sldId="397"/>
            <ac:spMk id="22" creationId="{5CA97852-2B68-871E-D5AE-4F7931F24C59}"/>
          </ac:spMkLst>
        </pc:spChg>
        <pc:spChg chg="del mod">
          <ac:chgData name="Justina Ojom" userId="cbdaed7d-8d45-4372-a16a-f3f8900c2f45" providerId="ADAL" clId="{90BB2121-F231-42C3-B196-92C62ED9FB54}" dt="2023-03-09T17:57:09.354" v="4749" actId="478"/>
          <ac:spMkLst>
            <pc:docMk/>
            <pc:sldMk cId="2254586704" sldId="397"/>
            <ac:spMk id="24" creationId="{4366B98E-372C-A2F2-789F-01B69D78AABF}"/>
          </ac:spMkLst>
        </pc:spChg>
        <pc:grpChg chg="add mod">
          <ac:chgData name="Justina Ojom" userId="cbdaed7d-8d45-4372-a16a-f3f8900c2f45" providerId="ADAL" clId="{90BB2121-F231-42C3-B196-92C62ED9FB54}" dt="2023-03-10T01:11:06.107" v="5698"/>
          <ac:grpSpMkLst>
            <pc:docMk/>
            <pc:sldMk cId="2254586704" sldId="397"/>
            <ac:grpSpMk id="3" creationId="{BF237C5C-F9EF-9295-121F-0EA040DACB1A}"/>
          </ac:grpSpMkLst>
        </pc:grpChg>
        <pc:grpChg chg="mod">
          <ac:chgData name="Justina Ojom" userId="cbdaed7d-8d45-4372-a16a-f3f8900c2f45" providerId="ADAL" clId="{90BB2121-F231-42C3-B196-92C62ED9FB54}" dt="2023-03-10T01:11:06.107" v="5698"/>
          <ac:grpSpMkLst>
            <pc:docMk/>
            <pc:sldMk cId="2254586704" sldId="397"/>
            <ac:grpSpMk id="7" creationId="{54599F8A-98F5-E63A-1804-F2C28D7BCBF0}"/>
          </ac:grpSpMkLst>
        </pc:grpChg>
        <pc:grpChg chg="add mod">
          <ac:chgData name="Justina Ojom" userId="cbdaed7d-8d45-4372-a16a-f3f8900c2f45" providerId="ADAL" clId="{90BB2121-F231-42C3-B196-92C62ED9FB54}" dt="2023-03-09T17:56:59.914" v="4746" actId="164"/>
          <ac:grpSpMkLst>
            <pc:docMk/>
            <pc:sldMk cId="2254586704" sldId="397"/>
            <ac:grpSpMk id="8" creationId="{A07E73B4-E783-7CAA-3136-221ECDF5E3A0}"/>
          </ac:grpSpMkLst>
        </pc:grpChg>
        <pc:grpChg chg="add mod">
          <ac:chgData name="Justina Ojom" userId="cbdaed7d-8d45-4372-a16a-f3f8900c2f45" providerId="ADAL" clId="{90BB2121-F231-42C3-B196-92C62ED9FB54}" dt="2023-03-09T18:00:30.033" v="4856" actId="1076"/>
          <ac:grpSpMkLst>
            <pc:docMk/>
            <pc:sldMk cId="2254586704" sldId="397"/>
            <ac:grpSpMk id="12" creationId="{2E561E34-EDFE-496E-0001-1E3163F22E2A}"/>
          </ac:grpSpMkLst>
        </pc:grpChg>
        <pc:grpChg chg="mod">
          <ac:chgData name="Justina Ojom" userId="cbdaed7d-8d45-4372-a16a-f3f8900c2f45" providerId="ADAL" clId="{90BB2121-F231-42C3-B196-92C62ED9FB54}" dt="2023-03-10T01:11:06.107" v="5698"/>
          <ac:grpSpMkLst>
            <pc:docMk/>
            <pc:sldMk cId="2254586704" sldId="397"/>
            <ac:grpSpMk id="13" creationId="{10AB9F75-6C70-5510-7D0F-114BCF303F60}"/>
          </ac:grpSpMkLst>
        </pc:grpChg>
        <pc:picChg chg="del">
          <ac:chgData name="Justina Ojom" userId="cbdaed7d-8d45-4372-a16a-f3f8900c2f45" providerId="ADAL" clId="{90BB2121-F231-42C3-B196-92C62ED9FB54}" dt="2023-03-09T17:55:41.441" v="4723" actId="478"/>
          <ac:picMkLst>
            <pc:docMk/>
            <pc:sldMk cId="2254586704" sldId="397"/>
            <ac:picMk id="3" creationId="{685C8F27-0C3A-68CA-C446-DCCEDFC9597B}"/>
          </ac:picMkLst>
        </pc:picChg>
        <pc:cxnChg chg="del">
          <ac:chgData name="Justina Ojom" userId="cbdaed7d-8d45-4372-a16a-f3f8900c2f45" providerId="ADAL" clId="{90BB2121-F231-42C3-B196-92C62ED9FB54}" dt="2023-03-09T17:55:41.441" v="4723" actId="478"/>
          <ac:cxnSpMkLst>
            <pc:docMk/>
            <pc:sldMk cId="2254586704" sldId="397"/>
            <ac:cxnSpMk id="4" creationId="{424B452B-8CBF-D2FA-2574-8FA68B2709BA}"/>
          </ac:cxnSpMkLst>
        </pc:cxnChg>
      </pc:sldChg>
      <pc:sldChg chg="addSp delSp modSp mod modNotes modNotesTx">
        <pc:chgData name="Justina Ojom" userId="cbdaed7d-8d45-4372-a16a-f3f8900c2f45" providerId="ADAL" clId="{90BB2121-F231-42C3-B196-92C62ED9FB54}" dt="2023-03-10T01:49:14.458" v="6181"/>
        <pc:sldMkLst>
          <pc:docMk/>
          <pc:sldMk cId="2007801790" sldId="399"/>
        </pc:sldMkLst>
        <pc:spChg chg="mod">
          <ac:chgData name="Justina Ojom" userId="cbdaed7d-8d45-4372-a16a-f3f8900c2f45" providerId="ADAL" clId="{90BB2121-F231-42C3-B196-92C62ED9FB54}" dt="2023-03-09T17:08:45.923" v="4377" actId="2711"/>
          <ac:spMkLst>
            <pc:docMk/>
            <pc:sldMk cId="2007801790" sldId="399"/>
            <ac:spMk id="2" creationId="{71FC814C-42B9-281C-0659-AB99BC99E96D}"/>
          </ac:spMkLst>
        </pc:spChg>
        <pc:spChg chg="add mod">
          <ac:chgData name="Justina Ojom" userId="cbdaed7d-8d45-4372-a16a-f3f8900c2f45" providerId="ADAL" clId="{90BB2121-F231-42C3-B196-92C62ED9FB54}" dt="2023-03-09T17:59:41.421" v="4834" actId="1076"/>
          <ac:spMkLst>
            <pc:docMk/>
            <pc:sldMk cId="2007801790" sldId="399"/>
            <ac:spMk id="3" creationId="{348106F9-3D16-9B28-0FB4-A49C66ADE95A}"/>
          </ac:spMkLst>
        </pc:spChg>
        <pc:spChg chg="add mod">
          <ac:chgData name="Justina Ojom" userId="cbdaed7d-8d45-4372-a16a-f3f8900c2f45" providerId="ADAL" clId="{90BB2121-F231-42C3-B196-92C62ED9FB54}" dt="2023-03-09T17:59:37.001" v="4830" actId="1076"/>
          <ac:spMkLst>
            <pc:docMk/>
            <pc:sldMk cId="2007801790" sldId="399"/>
            <ac:spMk id="4" creationId="{1D0817C1-88BF-3AAC-D78B-DC8A701EF750}"/>
          </ac:spMkLst>
        </pc:spChg>
        <pc:spChg chg="mod">
          <ac:chgData name="Justina Ojom" userId="cbdaed7d-8d45-4372-a16a-f3f8900c2f45" providerId="ADAL" clId="{90BB2121-F231-42C3-B196-92C62ED9FB54}" dt="2023-03-10T01:11:19.021" v="5706"/>
          <ac:spMkLst>
            <pc:docMk/>
            <pc:sldMk cId="2007801790" sldId="399"/>
            <ac:spMk id="6" creationId="{368CDFB6-9B53-C079-0978-02C243F5FE47}"/>
          </ac:spMkLst>
        </pc:spChg>
        <pc:spChg chg="mod">
          <ac:chgData name="Justina Ojom" userId="cbdaed7d-8d45-4372-a16a-f3f8900c2f45" providerId="ADAL" clId="{90BB2121-F231-42C3-B196-92C62ED9FB54}" dt="2023-03-09T17:57:40.110" v="4763"/>
          <ac:spMkLst>
            <pc:docMk/>
            <pc:sldMk cId="2007801790" sldId="399"/>
            <ac:spMk id="8" creationId="{72E834FA-4CBC-A391-BE56-99579D5DFB13}"/>
          </ac:spMkLst>
        </pc:spChg>
        <pc:spChg chg="mod">
          <ac:chgData name="Justina Ojom" userId="cbdaed7d-8d45-4372-a16a-f3f8900c2f45" providerId="ADAL" clId="{90BB2121-F231-42C3-B196-92C62ED9FB54}" dt="2023-03-09T17:57:40.110" v="4763"/>
          <ac:spMkLst>
            <pc:docMk/>
            <pc:sldMk cId="2007801790" sldId="399"/>
            <ac:spMk id="9" creationId="{0E0BC6F1-BB2A-C82B-755B-E90EB5BA8E1E}"/>
          </ac:spMkLst>
        </pc:spChg>
        <pc:spChg chg="mod">
          <ac:chgData name="Justina Ojom" userId="cbdaed7d-8d45-4372-a16a-f3f8900c2f45" providerId="ADAL" clId="{90BB2121-F231-42C3-B196-92C62ED9FB54}" dt="2023-03-10T01:11:19.021" v="5706"/>
          <ac:spMkLst>
            <pc:docMk/>
            <pc:sldMk cId="2007801790" sldId="399"/>
            <ac:spMk id="9" creationId="{676C0230-FD68-0233-040D-F247BD8285D9}"/>
          </ac:spMkLst>
        </pc:spChg>
        <pc:spChg chg="mod">
          <ac:chgData name="Justina Ojom" userId="cbdaed7d-8d45-4372-a16a-f3f8900c2f45" providerId="ADAL" clId="{90BB2121-F231-42C3-B196-92C62ED9FB54}" dt="2023-03-09T17:57:40.110" v="4763"/>
          <ac:spMkLst>
            <pc:docMk/>
            <pc:sldMk cId="2007801790" sldId="399"/>
            <ac:spMk id="10" creationId="{77D6A11B-CE0B-76EE-5503-88A1FEC4B570}"/>
          </ac:spMkLst>
        </pc:spChg>
        <pc:spChg chg="mod">
          <ac:chgData name="Justina Ojom" userId="cbdaed7d-8d45-4372-a16a-f3f8900c2f45" providerId="ADAL" clId="{90BB2121-F231-42C3-B196-92C62ED9FB54}" dt="2023-03-10T01:11:19.021" v="5706"/>
          <ac:spMkLst>
            <pc:docMk/>
            <pc:sldMk cId="2007801790" sldId="399"/>
            <ac:spMk id="10" creationId="{83686609-9534-3DE8-EEAD-27F1A2737F4C}"/>
          </ac:spMkLst>
        </pc:spChg>
        <pc:spChg chg="mod">
          <ac:chgData name="Justina Ojom" userId="cbdaed7d-8d45-4372-a16a-f3f8900c2f45" providerId="ADAL" clId="{90BB2121-F231-42C3-B196-92C62ED9FB54}" dt="2023-03-09T17:58:00.506" v="4772"/>
          <ac:spMkLst>
            <pc:docMk/>
            <pc:sldMk cId="2007801790" sldId="399"/>
            <ac:spMk id="12" creationId="{000D524F-35F5-F680-D9A7-44FC8ACE4664}"/>
          </ac:spMkLst>
        </pc:spChg>
        <pc:spChg chg="mod">
          <ac:chgData name="Justina Ojom" userId="cbdaed7d-8d45-4372-a16a-f3f8900c2f45" providerId="ADAL" clId="{90BB2121-F231-42C3-B196-92C62ED9FB54}" dt="2023-03-09T17:58:00.506" v="4772"/>
          <ac:spMkLst>
            <pc:docMk/>
            <pc:sldMk cId="2007801790" sldId="399"/>
            <ac:spMk id="13" creationId="{FA6C778B-2F18-CE41-CE35-1F79B9C18C22}"/>
          </ac:spMkLst>
        </pc:spChg>
        <pc:spChg chg="mod">
          <ac:chgData name="Justina Ojom" userId="cbdaed7d-8d45-4372-a16a-f3f8900c2f45" providerId="ADAL" clId="{90BB2121-F231-42C3-B196-92C62ED9FB54}" dt="2023-03-09T17:58:00.506" v="4772"/>
          <ac:spMkLst>
            <pc:docMk/>
            <pc:sldMk cId="2007801790" sldId="399"/>
            <ac:spMk id="15" creationId="{BD663A19-4325-6A81-1F51-76D807589A06}"/>
          </ac:spMkLst>
        </pc:spChg>
        <pc:spChg chg="mod">
          <ac:chgData name="Justina Ojom" userId="cbdaed7d-8d45-4372-a16a-f3f8900c2f45" providerId="ADAL" clId="{90BB2121-F231-42C3-B196-92C62ED9FB54}" dt="2023-03-09T17:58:00.506" v="4772"/>
          <ac:spMkLst>
            <pc:docMk/>
            <pc:sldMk cId="2007801790" sldId="399"/>
            <ac:spMk id="16" creationId="{16FCD8EA-D6D3-A1EE-78A8-CA27037A6E0C}"/>
          </ac:spMkLst>
        </pc:spChg>
        <pc:spChg chg="mod">
          <ac:chgData name="Justina Ojom" userId="cbdaed7d-8d45-4372-a16a-f3f8900c2f45" providerId="ADAL" clId="{90BB2121-F231-42C3-B196-92C62ED9FB54}" dt="2023-03-09T17:58:00.506" v="4772"/>
          <ac:spMkLst>
            <pc:docMk/>
            <pc:sldMk cId="2007801790" sldId="399"/>
            <ac:spMk id="18" creationId="{DF7D5F84-9A68-93E4-D5D4-4BF6C34445E1}"/>
          </ac:spMkLst>
        </pc:spChg>
        <pc:spChg chg="mod">
          <ac:chgData name="Justina Ojom" userId="cbdaed7d-8d45-4372-a16a-f3f8900c2f45" providerId="ADAL" clId="{90BB2121-F231-42C3-B196-92C62ED9FB54}" dt="2023-03-09T17:58:00.506" v="4772"/>
          <ac:spMkLst>
            <pc:docMk/>
            <pc:sldMk cId="2007801790" sldId="399"/>
            <ac:spMk id="19" creationId="{C1AF47B3-0485-56F6-53A3-52E6788096EB}"/>
          </ac:spMkLst>
        </pc:spChg>
        <pc:spChg chg="add mod">
          <ac:chgData name="Justina Ojom" userId="cbdaed7d-8d45-4372-a16a-f3f8900c2f45" providerId="ADAL" clId="{90BB2121-F231-42C3-B196-92C62ED9FB54}" dt="2023-03-09T17:58:01.697" v="4773" actId="164"/>
          <ac:spMkLst>
            <pc:docMk/>
            <pc:sldMk cId="2007801790" sldId="399"/>
            <ac:spMk id="20" creationId="{6C4DDDBB-BC58-01E8-0608-95880B2F6B52}"/>
          </ac:spMkLst>
        </pc:spChg>
        <pc:spChg chg="mod">
          <ac:chgData name="Justina Ojom" userId="cbdaed7d-8d45-4372-a16a-f3f8900c2f45" providerId="ADAL" clId="{90BB2121-F231-42C3-B196-92C62ED9FB54}" dt="2023-03-10T01:11:19.021" v="5706"/>
          <ac:spMkLst>
            <pc:docMk/>
            <pc:sldMk cId="2007801790" sldId="399"/>
            <ac:spMk id="21" creationId="{1B1AA979-CBC0-F296-4B1F-160216064803}"/>
          </ac:spMkLst>
        </pc:spChg>
        <pc:spChg chg="del mod">
          <ac:chgData name="Justina Ojom" userId="cbdaed7d-8d45-4372-a16a-f3f8900c2f45" providerId="ADAL" clId="{90BB2121-F231-42C3-B196-92C62ED9FB54}" dt="2023-03-09T17:57:47.210" v="4766" actId="478"/>
          <ac:spMkLst>
            <pc:docMk/>
            <pc:sldMk cId="2007801790" sldId="399"/>
            <ac:spMk id="21" creationId="{B1981C9E-3B84-7031-E8F7-E9988B874666}"/>
          </ac:spMkLst>
        </pc:spChg>
        <pc:spChg chg="del mod">
          <ac:chgData name="Justina Ojom" userId="cbdaed7d-8d45-4372-a16a-f3f8900c2f45" providerId="ADAL" clId="{90BB2121-F231-42C3-B196-92C62ED9FB54}" dt="2023-03-09T17:57:38.274" v="4761" actId="478"/>
          <ac:spMkLst>
            <pc:docMk/>
            <pc:sldMk cId="2007801790" sldId="399"/>
            <ac:spMk id="22" creationId="{5CA97852-2B68-871E-D5AE-4F7931F24C59}"/>
          </ac:spMkLst>
        </pc:spChg>
        <pc:spChg chg="mod">
          <ac:chgData name="Justina Ojom" userId="cbdaed7d-8d45-4372-a16a-f3f8900c2f45" providerId="ADAL" clId="{90BB2121-F231-42C3-B196-92C62ED9FB54}" dt="2023-03-10T01:11:19.021" v="5706"/>
          <ac:spMkLst>
            <pc:docMk/>
            <pc:sldMk cId="2007801790" sldId="399"/>
            <ac:spMk id="22" creationId="{B4919792-DDF1-4D92-491C-A9DA98F8B6DC}"/>
          </ac:spMkLst>
        </pc:spChg>
        <pc:spChg chg="del mod">
          <ac:chgData name="Justina Ojom" userId="cbdaed7d-8d45-4372-a16a-f3f8900c2f45" providerId="ADAL" clId="{90BB2121-F231-42C3-B196-92C62ED9FB54}" dt="2023-03-09T17:57:47.210" v="4766" actId="478"/>
          <ac:spMkLst>
            <pc:docMk/>
            <pc:sldMk cId="2007801790" sldId="399"/>
            <ac:spMk id="24" creationId="{4366B98E-372C-A2F2-789F-01B69D78AABF}"/>
          </ac:spMkLst>
        </pc:spChg>
        <pc:grpChg chg="add mod">
          <ac:chgData name="Justina Ojom" userId="cbdaed7d-8d45-4372-a16a-f3f8900c2f45" providerId="ADAL" clId="{90BB2121-F231-42C3-B196-92C62ED9FB54}" dt="2023-03-10T01:11:19.021" v="5706"/>
          <ac:grpSpMkLst>
            <pc:docMk/>
            <pc:sldMk cId="2007801790" sldId="399"/>
            <ac:grpSpMk id="5" creationId="{DD358AA4-B072-5CF4-5709-F4BCCA61D128}"/>
          </ac:grpSpMkLst>
        </pc:grpChg>
        <pc:grpChg chg="add del mod">
          <ac:chgData name="Justina Ojom" userId="cbdaed7d-8d45-4372-a16a-f3f8900c2f45" providerId="ADAL" clId="{90BB2121-F231-42C3-B196-92C62ED9FB54}" dt="2023-03-09T17:58:00.249" v="4771" actId="478"/>
          <ac:grpSpMkLst>
            <pc:docMk/>
            <pc:sldMk cId="2007801790" sldId="399"/>
            <ac:grpSpMk id="6" creationId="{C4F87998-B23A-4DB3-3199-32683BBFFE2E}"/>
          </ac:grpSpMkLst>
        </pc:grpChg>
        <pc:grpChg chg="mod">
          <ac:chgData name="Justina Ojom" userId="cbdaed7d-8d45-4372-a16a-f3f8900c2f45" providerId="ADAL" clId="{90BB2121-F231-42C3-B196-92C62ED9FB54}" dt="2023-03-10T01:11:19.021" v="5706"/>
          <ac:grpSpMkLst>
            <pc:docMk/>
            <pc:sldMk cId="2007801790" sldId="399"/>
            <ac:grpSpMk id="7" creationId="{E64F51CF-5F49-CB71-F56D-22369A3499F8}"/>
          </ac:grpSpMkLst>
        </pc:grpChg>
        <pc:grpChg chg="mod">
          <ac:chgData name="Justina Ojom" userId="cbdaed7d-8d45-4372-a16a-f3f8900c2f45" providerId="ADAL" clId="{90BB2121-F231-42C3-B196-92C62ED9FB54}" dt="2023-03-09T17:57:40.110" v="4763"/>
          <ac:grpSpMkLst>
            <pc:docMk/>
            <pc:sldMk cId="2007801790" sldId="399"/>
            <ac:grpSpMk id="7" creationId="{EAD27FB7-06F0-9D2C-D15C-D4AAEF01FB21}"/>
          </ac:grpSpMkLst>
        </pc:grpChg>
        <pc:grpChg chg="mod">
          <ac:chgData name="Justina Ojom" userId="cbdaed7d-8d45-4372-a16a-f3f8900c2f45" providerId="ADAL" clId="{90BB2121-F231-42C3-B196-92C62ED9FB54}" dt="2023-03-10T01:11:19.021" v="5706"/>
          <ac:grpSpMkLst>
            <pc:docMk/>
            <pc:sldMk cId="2007801790" sldId="399"/>
            <ac:grpSpMk id="8" creationId="{CCE97439-487E-9D8E-DA75-C7B76552C8CA}"/>
          </ac:grpSpMkLst>
        </pc:grpChg>
        <pc:grpChg chg="add mod">
          <ac:chgData name="Justina Ojom" userId="cbdaed7d-8d45-4372-a16a-f3f8900c2f45" providerId="ADAL" clId="{90BB2121-F231-42C3-B196-92C62ED9FB54}" dt="2023-03-09T17:58:01.697" v="4773" actId="164"/>
          <ac:grpSpMkLst>
            <pc:docMk/>
            <pc:sldMk cId="2007801790" sldId="399"/>
            <ac:grpSpMk id="11" creationId="{FF234804-9F6B-9357-3312-C8A0A491153A}"/>
          </ac:grpSpMkLst>
        </pc:grpChg>
        <pc:grpChg chg="add mod">
          <ac:chgData name="Justina Ojom" userId="cbdaed7d-8d45-4372-a16a-f3f8900c2f45" providerId="ADAL" clId="{90BB2121-F231-42C3-B196-92C62ED9FB54}" dt="2023-03-09T17:58:01.697" v="4773" actId="164"/>
          <ac:grpSpMkLst>
            <pc:docMk/>
            <pc:sldMk cId="2007801790" sldId="399"/>
            <ac:grpSpMk id="14" creationId="{44B1DAE9-8D01-7186-2846-F94DA91B5770}"/>
          </ac:grpSpMkLst>
        </pc:grpChg>
        <pc:grpChg chg="add mod">
          <ac:chgData name="Justina Ojom" userId="cbdaed7d-8d45-4372-a16a-f3f8900c2f45" providerId="ADAL" clId="{90BB2121-F231-42C3-B196-92C62ED9FB54}" dt="2023-03-09T17:58:01.697" v="4773" actId="164"/>
          <ac:grpSpMkLst>
            <pc:docMk/>
            <pc:sldMk cId="2007801790" sldId="399"/>
            <ac:grpSpMk id="17" creationId="{AC92D0C4-29B0-9503-CCC5-E23F120CF8FB}"/>
          </ac:grpSpMkLst>
        </pc:grpChg>
        <pc:grpChg chg="add mod">
          <ac:chgData name="Justina Ojom" userId="cbdaed7d-8d45-4372-a16a-f3f8900c2f45" providerId="ADAL" clId="{90BB2121-F231-42C3-B196-92C62ED9FB54}" dt="2023-03-09T17:59:40.229" v="4833" actId="1076"/>
          <ac:grpSpMkLst>
            <pc:docMk/>
            <pc:sldMk cId="2007801790" sldId="399"/>
            <ac:grpSpMk id="23" creationId="{1B4F21D8-38C0-C0F4-8884-875E1C9D3638}"/>
          </ac:grpSpMkLst>
        </pc:grpChg>
        <pc:picChg chg="del">
          <ac:chgData name="Justina Ojom" userId="cbdaed7d-8d45-4372-a16a-f3f8900c2f45" providerId="ADAL" clId="{90BB2121-F231-42C3-B196-92C62ED9FB54}" dt="2023-03-09T17:57:38.274" v="4761" actId="478"/>
          <ac:picMkLst>
            <pc:docMk/>
            <pc:sldMk cId="2007801790" sldId="399"/>
            <ac:picMk id="5" creationId="{D8871BF0-B2E8-711F-30D2-CD28DE98CE26}"/>
          </ac:picMkLst>
        </pc:picChg>
      </pc:sldChg>
      <pc:sldChg chg="addSp delSp modSp mod modNotes modNotesTx">
        <pc:chgData name="Justina Ojom" userId="cbdaed7d-8d45-4372-a16a-f3f8900c2f45" providerId="ADAL" clId="{90BB2121-F231-42C3-B196-92C62ED9FB54}" dt="2023-03-10T01:49:15.083" v="6182"/>
        <pc:sldMkLst>
          <pc:docMk/>
          <pc:sldMk cId="3375529534" sldId="401"/>
        </pc:sldMkLst>
        <pc:spChg chg="mod">
          <ac:chgData name="Justina Ojom" userId="cbdaed7d-8d45-4372-a16a-f3f8900c2f45" providerId="ADAL" clId="{90BB2121-F231-42C3-B196-92C62ED9FB54}" dt="2023-03-09T17:08:49.059" v="4378" actId="2711"/>
          <ac:spMkLst>
            <pc:docMk/>
            <pc:sldMk cId="3375529534" sldId="401"/>
            <ac:spMk id="2" creationId="{71FC814C-42B9-281C-0659-AB99BC99E96D}"/>
          </ac:spMkLst>
        </pc:spChg>
        <pc:spChg chg="add mod">
          <ac:chgData name="Justina Ojom" userId="cbdaed7d-8d45-4372-a16a-f3f8900c2f45" providerId="ADAL" clId="{90BB2121-F231-42C3-B196-92C62ED9FB54}" dt="2023-03-09T17:59:09.929" v="4815" actId="1076"/>
          <ac:spMkLst>
            <pc:docMk/>
            <pc:sldMk cId="3375529534" sldId="401"/>
            <ac:spMk id="4" creationId="{B9CA5886-14EF-DA70-FAFA-105C4CB9CFCD}"/>
          </ac:spMkLst>
        </pc:spChg>
        <pc:spChg chg="add mod">
          <ac:chgData name="Justina Ojom" userId="cbdaed7d-8d45-4372-a16a-f3f8900c2f45" providerId="ADAL" clId="{90BB2121-F231-42C3-B196-92C62ED9FB54}" dt="2023-03-09T17:59:09.929" v="4815" actId="1076"/>
          <ac:spMkLst>
            <pc:docMk/>
            <pc:sldMk cId="3375529534" sldId="401"/>
            <ac:spMk id="5" creationId="{F9F626F0-08D3-6D87-CA87-73CA90DB9880}"/>
          </ac:spMkLst>
        </pc:spChg>
        <pc:spChg chg="mod">
          <ac:chgData name="Justina Ojom" userId="cbdaed7d-8d45-4372-a16a-f3f8900c2f45" providerId="ADAL" clId="{90BB2121-F231-42C3-B196-92C62ED9FB54}" dt="2023-03-10T01:11:24.771" v="5711"/>
          <ac:spMkLst>
            <pc:docMk/>
            <pc:sldMk cId="3375529534" sldId="401"/>
            <ac:spMk id="6" creationId="{CACA8293-93BD-2AA7-F101-330C22F5A5DA}"/>
          </ac:spMkLst>
        </pc:spChg>
        <pc:spChg chg="mod">
          <ac:chgData name="Justina Ojom" userId="cbdaed7d-8d45-4372-a16a-f3f8900c2f45" providerId="ADAL" clId="{90BB2121-F231-42C3-B196-92C62ED9FB54}" dt="2023-03-10T01:11:24.771" v="5711"/>
          <ac:spMkLst>
            <pc:docMk/>
            <pc:sldMk cId="3375529534" sldId="401"/>
            <ac:spMk id="9" creationId="{82FDC836-2098-1498-1CE0-8A1B6362EE5E}"/>
          </ac:spMkLst>
        </pc:spChg>
        <pc:spChg chg="mod">
          <ac:chgData name="Justina Ojom" userId="cbdaed7d-8d45-4372-a16a-f3f8900c2f45" providerId="ADAL" clId="{90BB2121-F231-42C3-B196-92C62ED9FB54}" dt="2023-03-09T17:58:20.216" v="4780"/>
          <ac:spMkLst>
            <pc:docMk/>
            <pc:sldMk cId="3375529534" sldId="401"/>
            <ac:spMk id="10" creationId="{1BBACB56-37F5-37A7-1496-F44ABF61DF32}"/>
          </ac:spMkLst>
        </pc:spChg>
        <pc:spChg chg="mod">
          <ac:chgData name="Justina Ojom" userId="cbdaed7d-8d45-4372-a16a-f3f8900c2f45" providerId="ADAL" clId="{90BB2121-F231-42C3-B196-92C62ED9FB54}" dt="2023-03-10T01:11:24.771" v="5711"/>
          <ac:spMkLst>
            <pc:docMk/>
            <pc:sldMk cId="3375529534" sldId="401"/>
            <ac:spMk id="10" creationId="{EE9FF70B-4BA7-17C1-CD44-2BD4180BF5ED}"/>
          </ac:spMkLst>
        </pc:spChg>
        <pc:spChg chg="mod">
          <ac:chgData name="Justina Ojom" userId="cbdaed7d-8d45-4372-a16a-f3f8900c2f45" providerId="ADAL" clId="{90BB2121-F231-42C3-B196-92C62ED9FB54}" dt="2023-03-10T01:11:24.771" v="5711"/>
          <ac:spMkLst>
            <pc:docMk/>
            <pc:sldMk cId="3375529534" sldId="401"/>
            <ac:spMk id="11" creationId="{42CDF9E5-C40C-BD4B-2A8C-385A634C2360}"/>
          </ac:spMkLst>
        </pc:spChg>
        <pc:spChg chg="mod">
          <ac:chgData name="Justina Ojom" userId="cbdaed7d-8d45-4372-a16a-f3f8900c2f45" providerId="ADAL" clId="{90BB2121-F231-42C3-B196-92C62ED9FB54}" dt="2023-03-09T17:58:20.216" v="4780"/>
          <ac:spMkLst>
            <pc:docMk/>
            <pc:sldMk cId="3375529534" sldId="401"/>
            <ac:spMk id="11" creationId="{46D0B2E0-9F5D-4BD2-9DA1-0F14F586A758}"/>
          </ac:spMkLst>
        </pc:spChg>
        <pc:spChg chg="mod">
          <ac:chgData name="Justina Ojom" userId="cbdaed7d-8d45-4372-a16a-f3f8900c2f45" providerId="ADAL" clId="{90BB2121-F231-42C3-B196-92C62ED9FB54}" dt="2023-03-10T01:11:24.771" v="5711"/>
          <ac:spMkLst>
            <pc:docMk/>
            <pc:sldMk cId="3375529534" sldId="401"/>
            <ac:spMk id="12" creationId="{658EC7AA-120A-2932-F63B-2986998E22DE}"/>
          </ac:spMkLst>
        </pc:spChg>
        <pc:spChg chg="mod">
          <ac:chgData name="Justina Ojom" userId="cbdaed7d-8d45-4372-a16a-f3f8900c2f45" providerId="ADAL" clId="{90BB2121-F231-42C3-B196-92C62ED9FB54}" dt="2023-03-09T17:58:20.216" v="4780"/>
          <ac:spMkLst>
            <pc:docMk/>
            <pc:sldMk cId="3375529534" sldId="401"/>
            <ac:spMk id="12" creationId="{BFAB7018-FDB2-D139-109E-EB46E4D2BC04}"/>
          </ac:spMkLst>
        </pc:spChg>
        <pc:spChg chg="mod">
          <ac:chgData name="Justina Ojom" userId="cbdaed7d-8d45-4372-a16a-f3f8900c2f45" providerId="ADAL" clId="{90BB2121-F231-42C3-B196-92C62ED9FB54}" dt="2023-03-09T17:58:20.216" v="4780"/>
          <ac:spMkLst>
            <pc:docMk/>
            <pc:sldMk cId="3375529534" sldId="401"/>
            <ac:spMk id="13" creationId="{6B30F885-C2DB-5BBD-7934-94D3039D3C89}"/>
          </ac:spMkLst>
        </pc:spChg>
        <pc:spChg chg="mod">
          <ac:chgData name="Justina Ojom" userId="cbdaed7d-8d45-4372-a16a-f3f8900c2f45" providerId="ADAL" clId="{90BB2121-F231-42C3-B196-92C62ED9FB54}" dt="2023-03-09T17:58:20.216" v="4780"/>
          <ac:spMkLst>
            <pc:docMk/>
            <pc:sldMk cId="3375529534" sldId="401"/>
            <ac:spMk id="14" creationId="{9398CEF8-B14D-95D9-FBB5-FDEE1CE2FA55}"/>
          </ac:spMkLst>
        </pc:spChg>
        <pc:spChg chg="mod">
          <ac:chgData name="Justina Ojom" userId="cbdaed7d-8d45-4372-a16a-f3f8900c2f45" providerId="ADAL" clId="{90BB2121-F231-42C3-B196-92C62ED9FB54}" dt="2023-03-09T17:58:20.216" v="4780"/>
          <ac:spMkLst>
            <pc:docMk/>
            <pc:sldMk cId="3375529534" sldId="401"/>
            <ac:spMk id="15" creationId="{4A733070-1EDE-76E6-6634-B9858F7AECAB}"/>
          </ac:spMkLst>
        </pc:spChg>
        <pc:spChg chg="mod">
          <ac:chgData name="Justina Ojom" userId="cbdaed7d-8d45-4372-a16a-f3f8900c2f45" providerId="ADAL" clId="{90BB2121-F231-42C3-B196-92C62ED9FB54}" dt="2023-03-09T17:58:20.216" v="4780"/>
          <ac:spMkLst>
            <pc:docMk/>
            <pc:sldMk cId="3375529534" sldId="401"/>
            <ac:spMk id="16" creationId="{3BA3DECC-2AEA-9DBB-1401-1AA41088188F}"/>
          </ac:spMkLst>
        </pc:spChg>
        <pc:spChg chg="del mod">
          <ac:chgData name="Justina Ojom" userId="cbdaed7d-8d45-4372-a16a-f3f8900c2f45" providerId="ADAL" clId="{90BB2121-F231-42C3-B196-92C62ED9FB54}" dt="2023-03-09T17:58:31.209" v="4798" actId="478"/>
          <ac:spMkLst>
            <pc:docMk/>
            <pc:sldMk cId="3375529534" sldId="401"/>
            <ac:spMk id="21" creationId="{B1981C9E-3B84-7031-E8F7-E9988B874666}"/>
          </ac:spMkLst>
        </pc:spChg>
        <pc:spChg chg="del mod">
          <ac:chgData name="Justina Ojom" userId="cbdaed7d-8d45-4372-a16a-f3f8900c2f45" providerId="ADAL" clId="{90BB2121-F231-42C3-B196-92C62ED9FB54}" dt="2023-03-09T17:58:14.721" v="4778" actId="478"/>
          <ac:spMkLst>
            <pc:docMk/>
            <pc:sldMk cId="3375529534" sldId="401"/>
            <ac:spMk id="22" creationId="{5CA97852-2B68-871E-D5AE-4F7931F24C59}"/>
          </ac:spMkLst>
        </pc:spChg>
        <pc:spChg chg="del mod">
          <ac:chgData name="Justina Ojom" userId="cbdaed7d-8d45-4372-a16a-f3f8900c2f45" providerId="ADAL" clId="{90BB2121-F231-42C3-B196-92C62ED9FB54}" dt="2023-03-09T17:58:31.209" v="4798" actId="478"/>
          <ac:spMkLst>
            <pc:docMk/>
            <pc:sldMk cId="3375529534" sldId="401"/>
            <ac:spMk id="24" creationId="{4366B98E-372C-A2F2-789F-01B69D78AABF}"/>
          </ac:spMkLst>
        </pc:spChg>
        <pc:grpChg chg="add mod">
          <ac:chgData name="Justina Ojom" userId="cbdaed7d-8d45-4372-a16a-f3f8900c2f45" providerId="ADAL" clId="{90BB2121-F231-42C3-B196-92C62ED9FB54}" dt="2023-03-10T01:11:24.771" v="5711"/>
          <ac:grpSpMkLst>
            <pc:docMk/>
            <pc:sldMk cId="3375529534" sldId="401"/>
            <ac:grpSpMk id="3" creationId="{BE848824-A766-4039-BA3A-99419743ACB1}"/>
          </ac:grpSpMkLst>
        </pc:grpChg>
        <pc:grpChg chg="add del mod">
          <ac:chgData name="Justina Ojom" userId="cbdaed7d-8d45-4372-a16a-f3f8900c2f45" providerId="ADAL" clId="{90BB2121-F231-42C3-B196-92C62ED9FB54}" dt="2023-03-09T17:58:33.027" v="4799" actId="478"/>
          <ac:grpSpMkLst>
            <pc:docMk/>
            <pc:sldMk cId="3375529534" sldId="401"/>
            <ac:grpSpMk id="6" creationId="{52C3657D-06CE-01CC-098D-02F1B230E6E7}"/>
          </ac:grpSpMkLst>
        </pc:grpChg>
        <pc:grpChg chg="mod">
          <ac:chgData name="Justina Ojom" userId="cbdaed7d-8d45-4372-a16a-f3f8900c2f45" providerId="ADAL" clId="{90BB2121-F231-42C3-B196-92C62ED9FB54}" dt="2023-03-10T01:11:24.771" v="5711"/>
          <ac:grpSpMkLst>
            <pc:docMk/>
            <pc:sldMk cId="3375529534" sldId="401"/>
            <ac:grpSpMk id="7" creationId="{32C9091A-CB73-00CD-8D26-51416A673F55}"/>
          </ac:grpSpMkLst>
        </pc:grpChg>
        <pc:grpChg chg="mod">
          <ac:chgData name="Justina Ojom" userId="cbdaed7d-8d45-4372-a16a-f3f8900c2f45" providerId="ADAL" clId="{90BB2121-F231-42C3-B196-92C62ED9FB54}" dt="2023-03-09T17:58:20.216" v="4780"/>
          <ac:grpSpMkLst>
            <pc:docMk/>
            <pc:sldMk cId="3375529534" sldId="401"/>
            <ac:grpSpMk id="7" creationId="{96FA21B5-45C5-3381-2E49-7C83C448BCD2}"/>
          </ac:grpSpMkLst>
        </pc:grpChg>
        <pc:grpChg chg="mod">
          <ac:chgData name="Justina Ojom" userId="cbdaed7d-8d45-4372-a16a-f3f8900c2f45" providerId="ADAL" clId="{90BB2121-F231-42C3-B196-92C62ED9FB54}" dt="2023-03-10T01:11:24.771" v="5711"/>
          <ac:grpSpMkLst>
            <pc:docMk/>
            <pc:sldMk cId="3375529534" sldId="401"/>
            <ac:grpSpMk id="8" creationId="{1B0AE073-D608-DD6C-B5D8-201FEFDA2E16}"/>
          </ac:grpSpMkLst>
        </pc:grpChg>
        <pc:grpChg chg="mod">
          <ac:chgData name="Justina Ojom" userId="cbdaed7d-8d45-4372-a16a-f3f8900c2f45" providerId="ADAL" clId="{90BB2121-F231-42C3-B196-92C62ED9FB54}" dt="2023-03-09T17:58:20.216" v="4780"/>
          <ac:grpSpMkLst>
            <pc:docMk/>
            <pc:sldMk cId="3375529534" sldId="401"/>
            <ac:grpSpMk id="8" creationId="{81CAE4A0-6C51-5FB1-5750-5B183304DC71}"/>
          </ac:grpSpMkLst>
        </pc:grpChg>
        <pc:grpChg chg="mod">
          <ac:chgData name="Justina Ojom" userId="cbdaed7d-8d45-4372-a16a-f3f8900c2f45" providerId="ADAL" clId="{90BB2121-F231-42C3-B196-92C62ED9FB54}" dt="2023-03-09T17:58:20.216" v="4780"/>
          <ac:grpSpMkLst>
            <pc:docMk/>
            <pc:sldMk cId="3375529534" sldId="401"/>
            <ac:grpSpMk id="9" creationId="{1ED95D6D-5619-D5FD-DA19-0082DE32519F}"/>
          </ac:grpSpMkLst>
        </pc:grpChg>
        <pc:picChg chg="del">
          <ac:chgData name="Justina Ojom" userId="cbdaed7d-8d45-4372-a16a-f3f8900c2f45" providerId="ADAL" clId="{90BB2121-F231-42C3-B196-92C62ED9FB54}" dt="2023-03-09T17:58:14.721" v="4778" actId="478"/>
          <ac:picMkLst>
            <pc:docMk/>
            <pc:sldMk cId="3375529534" sldId="401"/>
            <ac:picMk id="3" creationId="{4A4742EE-8470-24D7-CD9C-E400B3A90572}"/>
          </ac:picMkLst>
        </pc:picChg>
        <pc:picChg chg="add mod">
          <ac:chgData name="Justina Ojom" userId="cbdaed7d-8d45-4372-a16a-f3f8900c2f45" providerId="ADAL" clId="{90BB2121-F231-42C3-B196-92C62ED9FB54}" dt="2023-03-09T17:59:09.929" v="4815" actId="1076"/>
          <ac:picMkLst>
            <pc:docMk/>
            <pc:sldMk cId="3375529534" sldId="401"/>
            <ac:picMk id="17" creationId="{A3EA453A-374C-E346-1F2B-70D1FE97AAC9}"/>
          </ac:picMkLst>
        </pc:picChg>
      </pc:sldChg>
      <pc:sldChg chg="addSp delSp modSp mod modNotes modNotesTx">
        <pc:chgData name="Justina Ojom" userId="cbdaed7d-8d45-4372-a16a-f3f8900c2f45" providerId="ADAL" clId="{90BB2121-F231-42C3-B196-92C62ED9FB54}" dt="2023-03-10T01:50:08.313" v="6228" actId="478"/>
        <pc:sldMkLst>
          <pc:docMk/>
          <pc:sldMk cId="1056228789" sldId="402"/>
        </pc:sldMkLst>
        <pc:spChg chg="mod">
          <ac:chgData name="Justina Ojom" userId="cbdaed7d-8d45-4372-a16a-f3f8900c2f45" providerId="ADAL" clId="{90BB2121-F231-42C3-B196-92C62ED9FB54}" dt="2023-03-09T17:09:25.618" v="4389" actId="2711"/>
          <ac:spMkLst>
            <pc:docMk/>
            <pc:sldMk cId="1056228789" sldId="402"/>
            <ac:spMk id="2" creationId="{B9592983-268B-4581-BAC5-AEA29ED97CBB}"/>
          </ac:spMkLst>
        </pc:spChg>
        <pc:spChg chg="add mod">
          <ac:chgData name="Justina Ojom" userId="cbdaed7d-8d45-4372-a16a-f3f8900c2f45" providerId="ADAL" clId="{90BB2121-F231-42C3-B196-92C62ED9FB54}" dt="2023-03-09T18:22:22.554" v="5213" actId="1076"/>
          <ac:spMkLst>
            <pc:docMk/>
            <pc:sldMk cId="1056228789" sldId="402"/>
            <ac:spMk id="3" creationId="{8016AB35-EF49-D56C-7E9E-AD764F574DC2}"/>
          </ac:spMkLst>
        </pc:spChg>
        <pc:spChg chg="mod">
          <ac:chgData name="Justina Ojom" userId="cbdaed7d-8d45-4372-a16a-f3f8900c2f45" providerId="ADAL" clId="{90BB2121-F231-42C3-B196-92C62ED9FB54}" dt="2023-03-09T17:09:25.618" v="4389" actId="2711"/>
          <ac:spMkLst>
            <pc:docMk/>
            <pc:sldMk cId="1056228789" sldId="402"/>
            <ac:spMk id="5" creationId="{0D427AFA-A2FF-1F6C-CF9E-837821F720E5}"/>
          </ac:spMkLst>
        </pc:spChg>
        <pc:spChg chg="mod">
          <ac:chgData name="Justina Ojom" userId="cbdaed7d-8d45-4372-a16a-f3f8900c2f45" providerId="ADAL" clId="{90BB2121-F231-42C3-B196-92C62ED9FB54}" dt="2023-03-09T17:09:25.618" v="4389" actId="2711"/>
          <ac:spMkLst>
            <pc:docMk/>
            <pc:sldMk cId="1056228789" sldId="402"/>
            <ac:spMk id="6" creationId="{5C260C3A-7FB7-7EF3-3B33-5CBD033F7701}"/>
          </ac:spMkLst>
        </pc:spChg>
        <pc:spChg chg="del mod topLvl">
          <ac:chgData name="Justina Ojom" userId="cbdaed7d-8d45-4372-a16a-f3f8900c2f45" providerId="ADAL" clId="{90BB2121-F231-42C3-B196-92C62ED9FB54}" dt="2023-03-09T18:20:54.486" v="5176" actId="478"/>
          <ac:spMkLst>
            <pc:docMk/>
            <pc:sldMk cId="1056228789" sldId="402"/>
            <ac:spMk id="8" creationId="{13CC08EE-D2BF-B649-22B0-A77F7D5AE7D2}"/>
          </ac:spMkLst>
        </pc:spChg>
        <pc:spChg chg="del mod topLvl">
          <ac:chgData name="Justina Ojom" userId="cbdaed7d-8d45-4372-a16a-f3f8900c2f45" providerId="ADAL" clId="{90BB2121-F231-42C3-B196-92C62ED9FB54}" dt="2023-03-09T18:20:55.262" v="5177" actId="478"/>
          <ac:spMkLst>
            <pc:docMk/>
            <pc:sldMk cId="1056228789" sldId="402"/>
            <ac:spMk id="10" creationId="{07A63816-9902-83B3-28F0-72F28A377F60}"/>
          </ac:spMkLst>
        </pc:spChg>
        <pc:spChg chg="mod">
          <ac:chgData name="Justina Ojom" userId="cbdaed7d-8d45-4372-a16a-f3f8900c2f45" providerId="ADAL" clId="{90BB2121-F231-42C3-B196-92C62ED9FB54}" dt="2023-03-09T18:21:12.696" v="5183" actId="207"/>
          <ac:spMkLst>
            <pc:docMk/>
            <pc:sldMk cId="1056228789" sldId="402"/>
            <ac:spMk id="11" creationId="{AFCDAE22-C022-F466-A84C-23CD95917E1E}"/>
          </ac:spMkLst>
        </pc:spChg>
        <pc:spChg chg="mod">
          <ac:chgData name="Justina Ojom" userId="cbdaed7d-8d45-4372-a16a-f3f8900c2f45" providerId="ADAL" clId="{90BB2121-F231-42C3-B196-92C62ED9FB54}" dt="2023-03-09T18:21:12.696" v="5183" actId="207"/>
          <ac:spMkLst>
            <pc:docMk/>
            <pc:sldMk cId="1056228789" sldId="402"/>
            <ac:spMk id="13" creationId="{59A796B2-FBAA-04EF-1DFC-99491E1357EA}"/>
          </ac:spMkLst>
        </pc:spChg>
        <pc:spChg chg="mod">
          <ac:chgData name="Justina Ojom" userId="cbdaed7d-8d45-4372-a16a-f3f8900c2f45" providerId="ADAL" clId="{90BB2121-F231-42C3-B196-92C62ED9FB54}" dt="2023-03-09T18:21:12.696" v="5183" actId="207"/>
          <ac:spMkLst>
            <pc:docMk/>
            <pc:sldMk cId="1056228789" sldId="402"/>
            <ac:spMk id="16" creationId="{0CEB345E-F891-67D9-E46E-4E871D29871D}"/>
          </ac:spMkLst>
        </pc:spChg>
        <pc:spChg chg="mod">
          <ac:chgData name="Justina Ojom" userId="cbdaed7d-8d45-4372-a16a-f3f8900c2f45" providerId="ADAL" clId="{90BB2121-F231-42C3-B196-92C62ED9FB54}" dt="2023-03-09T18:21:12.696" v="5183" actId="207"/>
          <ac:spMkLst>
            <pc:docMk/>
            <pc:sldMk cId="1056228789" sldId="402"/>
            <ac:spMk id="17" creationId="{BBF7AB1B-55D9-73ED-F2C0-382B2076DDBB}"/>
          </ac:spMkLst>
        </pc:spChg>
        <pc:spChg chg="mod">
          <ac:chgData name="Justina Ojom" userId="cbdaed7d-8d45-4372-a16a-f3f8900c2f45" providerId="ADAL" clId="{90BB2121-F231-42C3-B196-92C62ED9FB54}" dt="2023-03-09T18:21:12.696" v="5183" actId="207"/>
          <ac:spMkLst>
            <pc:docMk/>
            <pc:sldMk cId="1056228789" sldId="402"/>
            <ac:spMk id="18" creationId="{592256A0-55B8-6AD7-D0C5-2D7C1DEA40C6}"/>
          </ac:spMkLst>
        </pc:spChg>
        <pc:spChg chg="mod">
          <ac:chgData name="Justina Ojom" userId="cbdaed7d-8d45-4372-a16a-f3f8900c2f45" providerId="ADAL" clId="{90BB2121-F231-42C3-B196-92C62ED9FB54}" dt="2023-03-09T18:21:12.696" v="5183" actId="207"/>
          <ac:spMkLst>
            <pc:docMk/>
            <pc:sldMk cId="1056228789" sldId="402"/>
            <ac:spMk id="19" creationId="{E895EB32-27AC-05C0-6A08-E6D3508C17F1}"/>
          </ac:spMkLst>
        </pc:spChg>
        <pc:spChg chg="mod">
          <ac:chgData name="Justina Ojom" userId="cbdaed7d-8d45-4372-a16a-f3f8900c2f45" providerId="ADAL" clId="{90BB2121-F231-42C3-B196-92C62ED9FB54}" dt="2023-03-09T18:22:26.795" v="5216" actId="1076"/>
          <ac:spMkLst>
            <pc:docMk/>
            <pc:sldMk cId="1056228789" sldId="402"/>
            <ac:spMk id="20" creationId="{D40147B6-E7CC-2519-B88F-BB08FC137574}"/>
          </ac:spMkLst>
        </pc:spChg>
        <pc:spChg chg="mod">
          <ac:chgData name="Justina Ojom" userId="cbdaed7d-8d45-4372-a16a-f3f8900c2f45" providerId="ADAL" clId="{90BB2121-F231-42C3-B196-92C62ED9FB54}" dt="2023-03-09T18:21:05.488" v="5181" actId="571"/>
          <ac:spMkLst>
            <pc:docMk/>
            <pc:sldMk cId="1056228789" sldId="402"/>
            <ac:spMk id="22" creationId="{7CB24B11-A165-2E12-9A4B-8982E26B6F2D}"/>
          </ac:spMkLst>
        </pc:spChg>
        <pc:spChg chg="mod">
          <ac:chgData name="Justina Ojom" userId="cbdaed7d-8d45-4372-a16a-f3f8900c2f45" providerId="ADAL" clId="{90BB2121-F231-42C3-B196-92C62ED9FB54}" dt="2023-03-09T18:21:05.488" v="5181" actId="571"/>
          <ac:spMkLst>
            <pc:docMk/>
            <pc:sldMk cId="1056228789" sldId="402"/>
            <ac:spMk id="23" creationId="{D45214DE-4CB7-DF97-E83C-5E78871AB6AE}"/>
          </ac:spMkLst>
        </pc:spChg>
        <pc:spChg chg="mod">
          <ac:chgData name="Justina Ojom" userId="cbdaed7d-8d45-4372-a16a-f3f8900c2f45" providerId="ADAL" clId="{90BB2121-F231-42C3-B196-92C62ED9FB54}" dt="2023-03-09T18:21:05.488" v="5181" actId="571"/>
          <ac:spMkLst>
            <pc:docMk/>
            <pc:sldMk cId="1056228789" sldId="402"/>
            <ac:spMk id="26" creationId="{6F38C802-28A5-0C15-0135-375FB4D1F0CD}"/>
          </ac:spMkLst>
        </pc:spChg>
        <pc:spChg chg="mod">
          <ac:chgData name="Justina Ojom" userId="cbdaed7d-8d45-4372-a16a-f3f8900c2f45" providerId="ADAL" clId="{90BB2121-F231-42C3-B196-92C62ED9FB54}" dt="2023-03-09T18:21:05.488" v="5181" actId="571"/>
          <ac:spMkLst>
            <pc:docMk/>
            <pc:sldMk cId="1056228789" sldId="402"/>
            <ac:spMk id="27" creationId="{238286BA-0F44-020A-04E0-4B5E6CA14D7F}"/>
          </ac:spMkLst>
        </pc:spChg>
        <pc:spChg chg="mod">
          <ac:chgData name="Justina Ojom" userId="cbdaed7d-8d45-4372-a16a-f3f8900c2f45" providerId="ADAL" clId="{90BB2121-F231-42C3-B196-92C62ED9FB54}" dt="2023-03-09T18:21:05.488" v="5181" actId="571"/>
          <ac:spMkLst>
            <pc:docMk/>
            <pc:sldMk cId="1056228789" sldId="402"/>
            <ac:spMk id="28" creationId="{9B60F8BA-E710-C8D8-B0F4-5C56D39F189B}"/>
          </ac:spMkLst>
        </pc:spChg>
        <pc:spChg chg="mod">
          <ac:chgData name="Justina Ojom" userId="cbdaed7d-8d45-4372-a16a-f3f8900c2f45" providerId="ADAL" clId="{90BB2121-F231-42C3-B196-92C62ED9FB54}" dt="2023-03-09T18:21:05.488" v="5181" actId="571"/>
          <ac:spMkLst>
            <pc:docMk/>
            <pc:sldMk cId="1056228789" sldId="402"/>
            <ac:spMk id="29" creationId="{F24A23B3-ED4A-9EDA-3817-B0957B381261}"/>
          </ac:spMkLst>
        </pc:spChg>
        <pc:spChg chg="add mod">
          <ac:chgData name="Justina Ojom" userId="cbdaed7d-8d45-4372-a16a-f3f8900c2f45" providerId="ADAL" clId="{90BB2121-F231-42C3-B196-92C62ED9FB54}" dt="2023-03-09T18:22:31.291" v="5217" actId="1076"/>
          <ac:spMkLst>
            <pc:docMk/>
            <pc:sldMk cId="1056228789" sldId="402"/>
            <ac:spMk id="30" creationId="{06CB17F9-3964-9D74-0F88-35668A10F276}"/>
          </ac:spMkLst>
        </pc:spChg>
        <pc:spChg chg="add mod">
          <ac:chgData name="Justina Ojom" userId="cbdaed7d-8d45-4372-a16a-f3f8900c2f45" providerId="ADAL" clId="{90BB2121-F231-42C3-B196-92C62ED9FB54}" dt="2023-03-09T18:22:10.310" v="5209" actId="207"/>
          <ac:spMkLst>
            <pc:docMk/>
            <pc:sldMk cId="1056228789" sldId="402"/>
            <ac:spMk id="31" creationId="{250A614E-48A6-B42A-F5BD-E94C797C1808}"/>
          </ac:spMkLst>
        </pc:spChg>
        <pc:spChg chg="add mod">
          <ac:chgData name="Justina Ojom" userId="cbdaed7d-8d45-4372-a16a-f3f8900c2f45" providerId="ADAL" clId="{90BB2121-F231-42C3-B196-92C62ED9FB54}" dt="2023-03-09T18:22:10.310" v="5209" actId="207"/>
          <ac:spMkLst>
            <pc:docMk/>
            <pc:sldMk cId="1056228789" sldId="402"/>
            <ac:spMk id="32" creationId="{50F23EBF-BCDA-089A-467F-0A20606CD940}"/>
          </ac:spMkLst>
        </pc:spChg>
        <pc:spChg chg="add mod">
          <ac:chgData name="Justina Ojom" userId="cbdaed7d-8d45-4372-a16a-f3f8900c2f45" providerId="ADAL" clId="{90BB2121-F231-42C3-B196-92C62ED9FB54}" dt="2023-03-09T18:22:13.636" v="5210" actId="207"/>
          <ac:spMkLst>
            <pc:docMk/>
            <pc:sldMk cId="1056228789" sldId="402"/>
            <ac:spMk id="33" creationId="{8BBA2732-DAD9-66F8-3270-6DA1ACD148C4}"/>
          </ac:spMkLst>
        </pc:spChg>
        <pc:spChg chg="mod">
          <ac:chgData name="Justina Ojom" userId="cbdaed7d-8d45-4372-a16a-f3f8900c2f45" providerId="ADAL" clId="{90BB2121-F231-42C3-B196-92C62ED9FB54}" dt="2023-03-09T18:22:02.112" v="5205" actId="571"/>
          <ac:spMkLst>
            <pc:docMk/>
            <pc:sldMk cId="1056228789" sldId="402"/>
            <ac:spMk id="36" creationId="{B69DEB08-2409-F5DC-AD0B-E805EB86D8EA}"/>
          </ac:spMkLst>
        </pc:spChg>
        <pc:spChg chg="mod">
          <ac:chgData name="Justina Ojom" userId="cbdaed7d-8d45-4372-a16a-f3f8900c2f45" providerId="ADAL" clId="{90BB2121-F231-42C3-B196-92C62ED9FB54}" dt="2023-03-09T18:22:02.112" v="5205" actId="571"/>
          <ac:spMkLst>
            <pc:docMk/>
            <pc:sldMk cId="1056228789" sldId="402"/>
            <ac:spMk id="37" creationId="{07FBABB1-AFE6-D97B-01A8-12367A28616E}"/>
          </ac:spMkLst>
        </pc:spChg>
        <pc:spChg chg="mod">
          <ac:chgData name="Justina Ojom" userId="cbdaed7d-8d45-4372-a16a-f3f8900c2f45" providerId="ADAL" clId="{90BB2121-F231-42C3-B196-92C62ED9FB54}" dt="2023-03-09T18:22:02.112" v="5205" actId="571"/>
          <ac:spMkLst>
            <pc:docMk/>
            <pc:sldMk cId="1056228789" sldId="402"/>
            <ac:spMk id="38" creationId="{2239236A-F99D-485F-D924-B49D24E766F4}"/>
          </ac:spMkLst>
        </pc:spChg>
        <pc:spChg chg="add mod">
          <ac:chgData name="Justina Ojom" userId="cbdaed7d-8d45-4372-a16a-f3f8900c2f45" providerId="ADAL" clId="{90BB2121-F231-42C3-B196-92C62ED9FB54}" dt="2023-03-09T18:22:31.291" v="5217" actId="1076"/>
          <ac:spMkLst>
            <pc:docMk/>
            <pc:sldMk cId="1056228789" sldId="402"/>
            <ac:spMk id="39" creationId="{EA3AAC13-E318-4905-78CB-18F384483754}"/>
          </ac:spMkLst>
        </pc:spChg>
        <pc:grpChg chg="del">
          <ac:chgData name="Justina Ojom" userId="cbdaed7d-8d45-4372-a16a-f3f8900c2f45" providerId="ADAL" clId="{90BB2121-F231-42C3-B196-92C62ED9FB54}" dt="2023-03-09T18:20:01.551" v="5162" actId="478"/>
          <ac:grpSpMkLst>
            <pc:docMk/>
            <pc:sldMk cId="1056228789" sldId="402"/>
            <ac:grpSpMk id="4" creationId="{B953BD87-E5BC-C700-477D-B2476119B57C}"/>
          </ac:grpSpMkLst>
        </pc:grpChg>
        <pc:grpChg chg="add del mod">
          <ac:chgData name="Justina Ojom" userId="cbdaed7d-8d45-4372-a16a-f3f8900c2f45" providerId="ADAL" clId="{90BB2121-F231-42C3-B196-92C62ED9FB54}" dt="2023-03-09T18:20:52.992" v="5175" actId="165"/>
          <ac:grpSpMkLst>
            <pc:docMk/>
            <pc:sldMk cId="1056228789" sldId="402"/>
            <ac:grpSpMk id="7" creationId="{B9839A1A-5B84-E1D1-FE9A-17D26966C8DF}"/>
          </ac:grpSpMkLst>
        </pc:grpChg>
        <pc:grpChg chg="mod topLvl">
          <ac:chgData name="Justina Ojom" userId="cbdaed7d-8d45-4372-a16a-f3f8900c2f45" providerId="ADAL" clId="{90BB2121-F231-42C3-B196-92C62ED9FB54}" dt="2023-03-09T18:22:31.291" v="5217" actId="1076"/>
          <ac:grpSpMkLst>
            <pc:docMk/>
            <pc:sldMk cId="1056228789" sldId="402"/>
            <ac:grpSpMk id="9" creationId="{D9B1E384-FAB1-570E-55A6-07FC7FFAA0EA}"/>
          </ac:grpSpMkLst>
        </pc:grpChg>
        <pc:grpChg chg="mod">
          <ac:chgData name="Justina Ojom" userId="cbdaed7d-8d45-4372-a16a-f3f8900c2f45" providerId="ADAL" clId="{90BB2121-F231-42C3-B196-92C62ED9FB54}" dt="2023-03-09T18:21:12.696" v="5183" actId="207"/>
          <ac:grpSpMkLst>
            <pc:docMk/>
            <pc:sldMk cId="1056228789" sldId="402"/>
            <ac:grpSpMk id="14" creationId="{FF6900A0-947B-7648-F6EF-BC9994991AEF}"/>
          </ac:grpSpMkLst>
        </pc:grpChg>
        <pc:grpChg chg="mod">
          <ac:chgData name="Justina Ojom" userId="cbdaed7d-8d45-4372-a16a-f3f8900c2f45" providerId="ADAL" clId="{90BB2121-F231-42C3-B196-92C62ED9FB54}" dt="2023-03-09T18:21:12.696" v="5183" actId="207"/>
          <ac:grpSpMkLst>
            <pc:docMk/>
            <pc:sldMk cId="1056228789" sldId="402"/>
            <ac:grpSpMk id="15" creationId="{A9535B36-47F6-9BD1-36D3-203BDD9AC20E}"/>
          </ac:grpSpMkLst>
        </pc:grpChg>
        <pc:grpChg chg="add mod">
          <ac:chgData name="Justina Ojom" userId="cbdaed7d-8d45-4372-a16a-f3f8900c2f45" providerId="ADAL" clId="{90BB2121-F231-42C3-B196-92C62ED9FB54}" dt="2023-03-09T18:22:31.291" v="5217" actId="1076"/>
          <ac:grpSpMkLst>
            <pc:docMk/>
            <pc:sldMk cId="1056228789" sldId="402"/>
            <ac:grpSpMk id="21" creationId="{2A0A5CF5-832D-EA8B-022A-C9572E18F6D1}"/>
          </ac:grpSpMkLst>
        </pc:grpChg>
        <pc:grpChg chg="mod">
          <ac:chgData name="Justina Ojom" userId="cbdaed7d-8d45-4372-a16a-f3f8900c2f45" providerId="ADAL" clId="{90BB2121-F231-42C3-B196-92C62ED9FB54}" dt="2023-03-09T18:21:05.488" v="5181" actId="571"/>
          <ac:grpSpMkLst>
            <pc:docMk/>
            <pc:sldMk cId="1056228789" sldId="402"/>
            <ac:grpSpMk id="24" creationId="{58492704-106D-0664-2DB4-2E0C5D0A6DB8}"/>
          </ac:grpSpMkLst>
        </pc:grpChg>
        <pc:grpChg chg="mod">
          <ac:chgData name="Justina Ojom" userId="cbdaed7d-8d45-4372-a16a-f3f8900c2f45" providerId="ADAL" clId="{90BB2121-F231-42C3-B196-92C62ED9FB54}" dt="2023-03-09T18:21:05.488" v="5181" actId="571"/>
          <ac:grpSpMkLst>
            <pc:docMk/>
            <pc:sldMk cId="1056228789" sldId="402"/>
            <ac:grpSpMk id="25" creationId="{82278481-C184-1E8E-4292-B383E855F250}"/>
          </ac:grpSpMkLst>
        </pc:grpChg>
        <pc:grpChg chg="add mod">
          <ac:chgData name="Justina Ojom" userId="cbdaed7d-8d45-4372-a16a-f3f8900c2f45" providerId="ADAL" clId="{90BB2121-F231-42C3-B196-92C62ED9FB54}" dt="2023-03-09T18:22:31.291" v="5217" actId="1076"/>
          <ac:grpSpMkLst>
            <pc:docMk/>
            <pc:sldMk cId="1056228789" sldId="402"/>
            <ac:grpSpMk id="34" creationId="{C89E9BA9-FB83-251B-5DC5-1C822AB75874}"/>
          </ac:grpSpMkLst>
        </pc:grpChg>
        <pc:grpChg chg="add mod">
          <ac:chgData name="Justina Ojom" userId="cbdaed7d-8d45-4372-a16a-f3f8900c2f45" providerId="ADAL" clId="{90BB2121-F231-42C3-B196-92C62ED9FB54}" dt="2023-03-09T18:22:31.291" v="5217" actId="1076"/>
          <ac:grpSpMkLst>
            <pc:docMk/>
            <pc:sldMk cId="1056228789" sldId="402"/>
            <ac:grpSpMk id="35" creationId="{627B5FE8-F337-82F0-AA5A-4BABFEEB1B16}"/>
          </ac:grpSpMkLst>
        </pc:grpChg>
        <pc:picChg chg="del">
          <ac:chgData name="Justina Ojom" userId="cbdaed7d-8d45-4372-a16a-f3f8900c2f45" providerId="ADAL" clId="{90BB2121-F231-42C3-B196-92C62ED9FB54}" dt="2023-03-09T18:20:01.551" v="5162" actId="478"/>
          <ac:picMkLst>
            <pc:docMk/>
            <pc:sldMk cId="1056228789" sldId="402"/>
            <ac:picMk id="12" creationId="{94D6F3FD-989F-2F28-EBF9-1196F3C7E06B}"/>
          </ac:picMkLst>
        </pc:picChg>
      </pc:sldChg>
      <pc:sldChg chg="addSp delSp modSp mod modNotes modNotesTx">
        <pc:chgData name="Justina Ojom" userId="cbdaed7d-8d45-4372-a16a-f3f8900c2f45" providerId="ADAL" clId="{90BB2121-F231-42C3-B196-92C62ED9FB54}" dt="2023-03-10T01:49:58.101" v="6221"/>
        <pc:sldMkLst>
          <pc:docMk/>
          <pc:sldMk cId="1163550667" sldId="405"/>
        </pc:sldMkLst>
        <pc:spChg chg="add del mod">
          <ac:chgData name="Justina Ojom" userId="cbdaed7d-8d45-4372-a16a-f3f8900c2f45" providerId="ADAL" clId="{90BB2121-F231-42C3-B196-92C62ED9FB54}" dt="2023-03-09T16:54:51.182" v="4272"/>
          <ac:spMkLst>
            <pc:docMk/>
            <pc:sldMk cId="1163550667" sldId="405"/>
            <ac:spMk id="2" creationId="{40622473-FA34-DC42-E3B6-65C0C4440D02}"/>
          </ac:spMkLst>
        </pc:spChg>
        <pc:spChg chg="mod">
          <ac:chgData name="Justina Ojom" userId="cbdaed7d-8d45-4372-a16a-f3f8900c2f45" providerId="ADAL" clId="{90BB2121-F231-42C3-B196-92C62ED9FB54}" dt="2023-03-09T17:03:10.506" v="4317" actId="255"/>
          <ac:spMkLst>
            <pc:docMk/>
            <pc:sldMk cId="1163550667" sldId="405"/>
            <ac:spMk id="433" creationId="{00000000-0000-0000-0000-000000000000}"/>
          </ac:spMkLst>
        </pc:spChg>
      </pc:sldChg>
      <pc:sldChg chg="modSp mod modNotes modNotesTx">
        <pc:chgData name="Justina Ojom" userId="cbdaed7d-8d45-4372-a16a-f3f8900c2f45" providerId="ADAL" clId="{90BB2121-F231-42C3-B196-92C62ED9FB54}" dt="2023-03-10T01:50:00.089" v="6223"/>
        <pc:sldMkLst>
          <pc:docMk/>
          <pc:sldMk cId="3993680747" sldId="406"/>
        </pc:sldMkLst>
        <pc:spChg chg="mod">
          <ac:chgData name="Justina Ojom" userId="cbdaed7d-8d45-4372-a16a-f3f8900c2f45" providerId="ADAL" clId="{90BB2121-F231-42C3-B196-92C62ED9FB54}" dt="2023-03-09T18:10:09.588" v="5059" actId="404"/>
          <ac:spMkLst>
            <pc:docMk/>
            <pc:sldMk cId="3993680747" sldId="406"/>
            <ac:spMk id="2" creationId="{DE4612E6-A95B-0122-AC81-B3E64CAF6AAF}"/>
          </ac:spMkLst>
        </pc:spChg>
        <pc:spChg chg="mod">
          <ac:chgData name="Justina Ojom" userId="cbdaed7d-8d45-4372-a16a-f3f8900c2f45" providerId="ADAL" clId="{90BB2121-F231-42C3-B196-92C62ED9FB54}" dt="2023-03-09T18:10:19.043" v="5062" actId="554"/>
          <ac:spMkLst>
            <pc:docMk/>
            <pc:sldMk cId="3993680747" sldId="406"/>
            <ac:spMk id="3" creationId="{E5FB4D08-F7E3-A0BC-9451-D36B05EF1D67}"/>
          </ac:spMkLst>
        </pc:spChg>
        <pc:spChg chg="mod">
          <ac:chgData name="Justina Ojom" userId="cbdaed7d-8d45-4372-a16a-f3f8900c2f45" providerId="ADAL" clId="{90BB2121-F231-42C3-B196-92C62ED9FB54}" dt="2023-03-09T18:10:13.986" v="5061" actId="1076"/>
          <ac:spMkLst>
            <pc:docMk/>
            <pc:sldMk cId="3993680747" sldId="406"/>
            <ac:spMk id="4" creationId="{98BD3ABB-8587-6FEA-FBB9-C86E43E6E3F5}"/>
          </ac:spMkLst>
        </pc:spChg>
        <pc:spChg chg="mod">
          <ac:chgData name="Justina Ojom" userId="cbdaed7d-8d45-4372-a16a-f3f8900c2f45" providerId="ADAL" clId="{90BB2121-F231-42C3-B196-92C62ED9FB54}" dt="2023-03-10T01:46:23.709" v="6117" actId="20577"/>
          <ac:spMkLst>
            <pc:docMk/>
            <pc:sldMk cId="3993680747" sldId="406"/>
            <ac:spMk id="522" creationId="{00000000-0000-0000-0000-000000000000}"/>
          </ac:spMkLst>
        </pc:spChg>
        <pc:spChg chg="mod">
          <ac:chgData name="Justina Ojom" userId="cbdaed7d-8d45-4372-a16a-f3f8900c2f45" providerId="ADAL" clId="{90BB2121-F231-42C3-B196-92C62ED9FB54}" dt="2023-03-09T18:10:19.043" v="5062" actId="554"/>
          <ac:spMkLst>
            <pc:docMk/>
            <pc:sldMk cId="3993680747" sldId="406"/>
            <ac:spMk id="523" creationId="{00000000-0000-0000-0000-000000000000}"/>
          </ac:spMkLst>
        </pc:spChg>
        <pc:spChg chg="mod">
          <ac:chgData name="Justina Ojom" userId="cbdaed7d-8d45-4372-a16a-f3f8900c2f45" providerId="ADAL" clId="{90BB2121-F231-42C3-B196-92C62ED9FB54}" dt="2023-03-09T18:10:19.043" v="5062" actId="554"/>
          <ac:spMkLst>
            <pc:docMk/>
            <pc:sldMk cId="3993680747" sldId="406"/>
            <ac:spMk id="525" creationId="{00000000-0000-0000-0000-000000000000}"/>
          </ac:spMkLst>
        </pc:spChg>
        <pc:spChg chg="mod">
          <ac:chgData name="Justina Ojom" userId="cbdaed7d-8d45-4372-a16a-f3f8900c2f45" providerId="ADAL" clId="{90BB2121-F231-42C3-B196-92C62ED9FB54}" dt="2023-03-09T18:10:09.588" v="5059" actId="404"/>
          <ac:spMkLst>
            <pc:docMk/>
            <pc:sldMk cId="3993680747" sldId="406"/>
            <ac:spMk id="526" creationId="{00000000-0000-0000-0000-000000000000}"/>
          </ac:spMkLst>
        </pc:spChg>
      </pc:sldChg>
      <pc:sldChg chg="addSp delSp modSp mod modNotes modNotesTx">
        <pc:chgData name="Justina Ojom" userId="cbdaed7d-8d45-4372-a16a-f3f8900c2f45" providerId="ADAL" clId="{90BB2121-F231-42C3-B196-92C62ED9FB54}" dt="2023-03-10T01:50:05.259" v="6226"/>
        <pc:sldMkLst>
          <pc:docMk/>
          <pc:sldMk cId="1725674284" sldId="407"/>
        </pc:sldMkLst>
        <pc:spChg chg="mod">
          <ac:chgData name="Justina Ojom" userId="cbdaed7d-8d45-4372-a16a-f3f8900c2f45" providerId="ADAL" clId="{90BB2121-F231-42C3-B196-92C62ED9FB54}" dt="2023-03-09T17:09:22.819" v="4388" actId="2711"/>
          <ac:spMkLst>
            <pc:docMk/>
            <pc:sldMk cId="1725674284" sldId="407"/>
            <ac:spMk id="2" creationId="{DB9F143C-8443-9C29-0834-F6285EA93673}"/>
          </ac:spMkLst>
        </pc:spChg>
        <pc:spChg chg="mod">
          <ac:chgData name="Justina Ojom" userId="cbdaed7d-8d45-4372-a16a-f3f8900c2f45" providerId="ADAL" clId="{90BB2121-F231-42C3-B196-92C62ED9FB54}" dt="2023-03-09T18:19:40.169" v="5157" actId="1076"/>
          <ac:spMkLst>
            <pc:docMk/>
            <pc:sldMk cId="1725674284" sldId="407"/>
            <ac:spMk id="3" creationId="{836B83CB-F144-4202-8153-1B75A38E81C3}"/>
          </ac:spMkLst>
        </pc:spChg>
        <pc:spChg chg="add mod">
          <ac:chgData name="Justina Ojom" userId="cbdaed7d-8d45-4372-a16a-f3f8900c2f45" providerId="ADAL" clId="{90BB2121-F231-42C3-B196-92C62ED9FB54}" dt="2023-03-09T18:19:42.709" v="5160" actId="164"/>
          <ac:spMkLst>
            <pc:docMk/>
            <pc:sldMk cId="1725674284" sldId="407"/>
            <ac:spMk id="4" creationId="{1B5F1FBC-0BCF-287A-1275-048A520F18FA}"/>
          </ac:spMkLst>
        </pc:spChg>
        <pc:spChg chg="add mod">
          <ac:chgData name="Justina Ojom" userId="cbdaed7d-8d45-4372-a16a-f3f8900c2f45" providerId="ADAL" clId="{90BB2121-F231-42C3-B196-92C62ED9FB54}" dt="2023-03-09T18:19:42.709" v="5160" actId="164"/>
          <ac:spMkLst>
            <pc:docMk/>
            <pc:sldMk cId="1725674284" sldId="407"/>
            <ac:spMk id="5" creationId="{7337E6C4-5A97-08A1-92BD-8E2182D5A5E8}"/>
          </ac:spMkLst>
        </pc:spChg>
        <pc:spChg chg="add mod">
          <ac:chgData name="Justina Ojom" userId="cbdaed7d-8d45-4372-a16a-f3f8900c2f45" providerId="ADAL" clId="{90BB2121-F231-42C3-B196-92C62ED9FB54}" dt="2023-03-09T18:19:40.169" v="5157" actId="1076"/>
          <ac:spMkLst>
            <pc:docMk/>
            <pc:sldMk cId="1725674284" sldId="407"/>
            <ac:spMk id="7" creationId="{F36AEA60-4D23-BCA8-D7AB-64189B213746}"/>
          </ac:spMkLst>
        </pc:spChg>
        <pc:grpChg chg="add mod">
          <ac:chgData name="Justina Ojom" userId="cbdaed7d-8d45-4372-a16a-f3f8900c2f45" providerId="ADAL" clId="{90BB2121-F231-42C3-B196-92C62ED9FB54}" dt="2023-03-09T18:19:44.294" v="5161" actId="1076"/>
          <ac:grpSpMkLst>
            <pc:docMk/>
            <pc:sldMk cId="1725674284" sldId="407"/>
            <ac:grpSpMk id="8" creationId="{B76A0257-F77D-D86C-FA34-84F80C0B0776}"/>
          </ac:grpSpMkLst>
        </pc:grpChg>
        <pc:picChg chg="del">
          <ac:chgData name="Justina Ojom" userId="cbdaed7d-8d45-4372-a16a-f3f8900c2f45" providerId="ADAL" clId="{90BB2121-F231-42C3-B196-92C62ED9FB54}" dt="2023-03-09T18:19:05.431" v="5139" actId="478"/>
          <ac:picMkLst>
            <pc:docMk/>
            <pc:sldMk cId="1725674284" sldId="407"/>
            <ac:picMk id="6" creationId="{C509A215-D33A-B965-0B19-DC8D32A9F6AE}"/>
          </ac:picMkLst>
        </pc:picChg>
      </pc:sldChg>
      <pc:sldChg chg="addSp modSp mod modNotes modNotesTx">
        <pc:chgData name="Justina Ojom" userId="cbdaed7d-8d45-4372-a16a-f3f8900c2f45" providerId="ADAL" clId="{90BB2121-F231-42C3-B196-92C62ED9FB54}" dt="2023-03-10T01:49:09.625" v="6174"/>
        <pc:sldMkLst>
          <pc:docMk/>
          <pc:sldMk cId="3246732532" sldId="408"/>
        </pc:sldMkLst>
        <pc:spChg chg="mod">
          <ac:chgData name="Justina Ojom" userId="cbdaed7d-8d45-4372-a16a-f3f8900c2f45" providerId="ADAL" clId="{90BB2121-F231-42C3-B196-92C62ED9FB54}" dt="2023-03-09T17:08:07.349" v="4368" actId="2711"/>
          <ac:spMkLst>
            <pc:docMk/>
            <pc:sldMk cId="3246732532" sldId="408"/>
            <ac:spMk id="2" creationId="{40120A06-D2CE-9F4F-4EB2-3B4FFE1C42C2}"/>
          </ac:spMkLst>
        </pc:spChg>
        <pc:spChg chg="mod">
          <ac:chgData name="Justina Ojom" userId="cbdaed7d-8d45-4372-a16a-f3f8900c2f45" providerId="ADAL" clId="{90BB2121-F231-42C3-B196-92C62ED9FB54}" dt="2023-03-10T01:10:50.067" v="5655" actId="164"/>
          <ac:spMkLst>
            <pc:docMk/>
            <pc:sldMk cId="3246732532" sldId="408"/>
            <ac:spMk id="3" creationId="{320E4AE3-E1E6-B70E-7FE1-C4FAA8532212}"/>
          </ac:spMkLst>
        </pc:spChg>
        <pc:spChg chg="mod">
          <ac:chgData name="Justina Ojom" userId="cbdaed7d-8d45-4372-a16a-f3f8900c2f45" providerId="ADAL" clId="{90BB2121-F231-42C3-B196-92C62ED9FB54}" dt="2023-03-09T17:08:07.349" v="4368" actId="2711"/>
          <ac:spMkLst>
            <pc:docMk/>
            <pc:sldMk cId="3246732532" sldId="408"/>
            <ac:spMk id="4" creationId="{4D93D22D-FB97-0F71-EDA9-70C82D549C62}"/>
          </ac:spMkLst>
        </pc:spChg>
        <pc:spChg chg="mod">
          <ac:chgData name="Justina Ojom" userId="cbdaed7d-8d45-4372-a16a-f3f8900c2f45" providerId="ADAL" clId="{90BB2121-F231-42C3-B196-92C62ED9FB54}" dt="2023-03-10T01:10:22.032" v="5617" actId="3064"/>
          <ac:spMkLst>
            <pc:docMk/>
            <pc:sldMk cId="3246732532" sldId="408"/>
            <ac:spMk id="6" creationId="{35D1971D-7468-D487-E019-34A31679EBFA}"/>
          </ac:spMkLst>
        </pc:spChg>
        <pc:spChg chg="mod">
          <ac:chgData name="Justina Ojom" userId="cbdaed7d-8d45-4372-a16a-f3f8900c2f45" providerId="ADAL" clId="{90BB2121-F231-42C3-B196-92C62ED9FB54}" dt="2023-03-09T17:08:07.349" v="4368" actId="2711"/>
          <ac:spMkLst>
            <pc:docMk/>
            <pc:sldMk cId="3246732532" sldId="408"/>
            <ac:spMk id="7" creationId="{C09D03BA-A93A-5802-5CA1-52375EC20664}"/>
          </ac:spMkLst>
        </pc:spChg>
        <pc:spChg chg="mod">
          <ac:chgData name="Justina Ojom" userId="cbdaed7d-8d45-4372-a16a-f3f8900c2f45" providerId="ADAL" clId="{90BB2121-F231-42C3-B196-92C62ED9FB54}" dt="2023-03-09T17:08:07.349" v="4368" actId="2711"/>
          <ac:spMkLst>
            <pc:docMk/>
            <pc:sldMk cId="3246732532" sldId="408"/>
            <ac:spMk id="8" creationId="{2DA1C411-FD3C-CFB4-E6B8-E6001EAE6D96}"/>
          </ac:spMkLst>
        </pc:spChg>
        <pc:spChg chg="mod">
          <ac:chgData name="Justina Ojom" userId="cbdaed7d-8d45-4372-a16a-f3f8900c2f45" providerId="ADAL" clId="{90BB2121-F231-42C3-B196-92C62ED9FB54}" dt="2023-03-09T17:08:07.349" v="4368" actId="2711"/>
          <ac:spMkLst>
            <pc:docMk/>
            <pc:sldMk cId="3246732532" sldId="408"/>
            <ac:spMk id="9" creationId="{19B5C023-DA0A-0764-DF3C-AFA3DB2259D9}"/>
          </ac:spMkLst>
        </pc:spChg>
        <pc:spChg chg="mod">
          <ac:chgData name="Justina Ojom" userId="cbdaed7d-8d45-4372-a16a-f3f8900c2f45" providerId="ADAL" clId="{90BB2121-F231-42C3-B196-92C62ED9FB54}" dt="2023-03-09T17:08:07.349" v="4368" actId="2711"/>
          <ac:spMkLst>
            <pc:docMk/>
            <pc:sldMk cId="3246732532" sldId="408"/>
            <ac:spMk id="11" creationId="{0D0BA9B2-FD9A-2523-6EE4-829C9C768DD7}"/>
          </ac:spMkLst>
        </pc:spChg>
        <pc:spChg chg="mod">
          <ac:chgData name="Justina Ojom" userId="cbdaed7d-8d45-4372-a16a-f3f8900c2f45" providerId="ADAL" clId="{90BB2121-F231-42C3-B196-92C62ED9FB54}" dt="2023-03-09T17:08:07.349" v="4368" actId="2711"/>
          <ac:spMkLst>
            <pc:docMk/>
            <pc:sldMk cId="3246732532" sldId="408"/>
            <ac:spMk id="13" creationId="{2BC654D1-E964-3C68-6B9B-F7453AA0998E}"/>
          </ac:spMkLst>
        </pc:spChg>
        <pc:spChg chg="mod">
          <ac:chgData name="Justina Ojom" userId="cbdaed7d-8d45-4372-a16a-f3f8900c2f45" providerId="ADAL" clId="{90BB2121-F231-42C3-B196-92C62ED9FB54}" dt="2023-03-09T17:08:07.349" v="4368" actId="2711"/>
          <ac:spMkLst>
            <pc:docMk/>
            <pc:sldMk cId="3246732532" sldId="408"/>
            <ac:spMk id="14" creationId="{D7C9C256-3A36-13E4-2D59-9F5F639A0CDB}"/>
          </ac:spMkLst>
        </pc:spChg>
        <pc:grpChg chg="mod">
          <ac:chgData name="Justina Ojom" userId="cbdaed7d-8d45-4372-a16a-f3f8900c2f45" providerId="ADAL" clId="{90BB2121-F231-42C3-B196-92C62ED9FB54}" dt="2023-03-10T01:10:50.067" v="5655" actId="164"/>
          <ac:grpSpMkLst>
            <pc:docMk/>
            <pc:sldMk cId="3246732532" sldId="408"/>
            <ac:grpSpMk id="5" creationId="{FC0466E3-9733-BB09-292B-8127C4C8188E}"/>
          </ac:grpSpMkLst>
        </pc:grpChg>
        <pc:grpChg chg="mod">
          <ac:chgData name="Justina Ojom" userId="cbdaed7d-8d45-4372-a16a-f3f8900c2f45" providerId="ADAL" clId="{90BB2121-F231-42C3-B196-92C62ED9FB54}" dt="2023-03-10T01:10:50.067" v="5655" actId="164"/>
          <ac:grpSpMkLst>
            <pc:docMk/>
            <pc:sldMk cId="3246732532" sldId="408"/>
            <ac:grpSpMk id="12" creationId="{1AF4BBD5-8C19-DB82-2655-03FF78EA3D6A}"/>
          </ac:grpSpMkLst>
        </pc:grpChg>
        <pc:grpChg chg="add mod">
          <ac:chgData name="Justina Ojom" userId="cbdaed7d-8d45-4372-a16a-f3f8900c2f45" providerId="ADAL" clId="{90BB2121-F231-42C3-B196-92C62ED9FB54}" dt="2023-03-10T01:10:50.067" v="5655" actId="164"/>
          <ac:grpSpMkLst>
            <pc:docMk/>
            <pc:sldMk cId="3246732532" sldId="408"/>
            <ac:grpSpMk id="15" creationId="{6BFB9125-98BA-22C3-7AF6-8F7A0A406C7D}"/>
          </ac:grpSpMkLst>
        </pc:grpChg>
      </pc:sldChg>
      <pc:sldChg chg="addSp delSp modSp mod modNotes modNotesTx">
        <pc:chgData name="Justina Ojom" userId="cbdaed7d-8d45-4372-a16a-f3f8900c2f45" providerId="ADAL" clId="{90BB2121-F231-42C3-B196-92C62ED9FB54}" dt="2023-03-10T01:50:29.890" v="6256" actId="478"/>
        <pc:sldMkLst>
          <pc:docMk/>
          <pc:sldMk cId="3997589855" sldId="409"/>
        </pc:sldMkLst>
        <pc:spChg chg="mod">
          <ac:chgData name="Justina Ojom" userId="cbdaed7d-8d45-4372-a16a-f3f8900c2f45" providerId="ADAL" clId="{90BB2121-F231-42C3-B196-92C62ED9FB54}" dt="2023-03-09T17:09:28.058" v="4390" actId="2711"/>
          <ac:spMkLst>
            <pc:docMk/>
            <pc:sldMk cId="3997589855" sldId="409"/>
            <ac:spMk id="2" creationId="{40120A06-D2CE-9F4F-4EB2-3B4FFE1C42C2}"/>
          </ac:spMkLst>
        </pc:spChg>
        <pc:spChg chg="del">
          <ac:chgData name="Justina Ojom" userId="cbdaed7d-8d45-4372-a16a-f3f8900c2f45" providerId="ADAL" clId="{90BB2121-F231-42C3-B196-92C62ED9FB54}" dt="2023-03-09T17:04:07.393" v="4332" actId="478"/>
          <ac:spMkLst>
            <pc:docMk/>
            <pc:sldMk cId="3997589855" sldId="409"/>
            <ac:spMk id="3" creationId="{320E4AE3-E1E6-B70E-7FE1-C4FAA8532212}"/>
          </ac:spMkLst>
        </pc:spChg>
        <pc:spChg chg="mod">
          <ac:chgData name="Justina Ojom" userId="cbdaed7d-8d45-4372-a16a-f3f8900c2f45" providerId="ADAL" clId="{90BB2121-F231-42C3-B196-92C62ED9FB54}" dt="2023-03-09T18:13:23.263" v="5069" actId="1076"/>
          <ac:spMkLst>
            <pc:docMk/>
            <pc:sldMk cId="3997589855" sldId="409"/>
            <ac:spMk id="4" creationId="{4D93D22D-FB97-0F71-EDA9-70C82D549C62}"/>
          </ac:spMkLst>
        </pc:spChg>
        <pc:spChg chg="mod">
          <ac:chgData name="Justina Ojom" userId="cbdaed7d-8d45-4372-a16a-f3f8900c2f45" providerId="ADAL" clId="{90BB2121-F231-42C3-B196-92C62ED9FB54}" dt="2023-03-09T17:09:28.058" v="4390" actId="2711"/>
          <ac:spMkLst>
            <pc:docMk/>
            <pc:sldMk cId="3997589855" sldId="409"/>
            <ac:spMk id="7" creationId="{C09D03BA-A93A-5802-5CA1-52375EC20664}"/>
          </ac:spMkLst>
        </pc:spChg>
        <pc:spChg chg="mod">
          <ac:chgData name="Justina Ojom" userId="cbdaed7d-8d45-4372-a16a-f3f8900c2f45" providerId="ADAL" clId="{90BB2121-F231-42C3-B196-92C62ED9FB54}" dt="2023-03-09T17:09:28.058" v="4390" actId="2711"/>
          <ac:spMkLst>
            <pc:docMk/>
            <pc:sldMk cId="3997589855" sldId="409"/>
            <ac:spMk id="8" creationId="{2DA1C411-FD3C-CFB4-E6B8-E6001EAE6D96}"/>
          </ac:spMkLst>
        </pc:spChg>
        <pc:spChg chg="mod">
          <ac:chgData name="Justina Ojom" userId="cbdaed7d-8d45-4372-a16a-f3f8900c2f45" providerId="ADAL" clId="{90BB2121-F231-42C3-B196-92C62ED9FB54}" dt="2023-03-09T17:09:28.058" v="4390" actId="2711"/>
          <ac:spMkLst>
            <pc:docMk/>
            <pc:sldMk cId="3997589855" sldId="409"/>
            <ac:spMk id="9" creationId="{19B5C023-DA0A-0764-DF3C-AFA3DB2259D9}"/>
          </ac:spMkLst>
        </pc:spChg>
        <pc:spChg chg="mod">
          <ac:chgData name="Justina Ojom" userId="cbdaed7d-8d45-4372-a16a-f3f8900c2f45" providerId="ADAL" clId="{90BB2121-F231-42C3-B196-92C62ED9FB54}" dt="2023-03-09T17:09:28.058" v="4390" actId="2711"/>
          <ac:spMkLst>
            <pc:docMk/>
            <pc:sldMk cId="3997589855" sldId="409"/>
            <ac:spMk id="16" creationId="{28745636-4AC8-8A4D-4C6F-BEA000F975E5}"/>
          </ac:spMkLst>
        </pc:spChg>
        <pc:spChg chg="mod">
          <ac:chgData name="Justina Ojom" userId="cbdaed7d-8d45-4372-a16a-f3f8900c2f45" providerId="ADAL" clId="{90BB2121-F231-42C3-B196-92C62ED9FB54}" dt="2023-03-09T17:09:28.058" v="4390" actId="2711"/>
          <ac:spMkLst>
            <pc:docMk/>
            <pc:sldMk cId="3997589855" sldId="409"/>
            <ac:spMk id="19" creationId="{C4A1CBC6-0EB3-21EB-F4B4-9F839323875F}"/>
          </ac:spMkLst>
        </pc:spChg>
        <pc:spChg chg="mod">
          <ac:chgData name="Justina Ojom" userId="cbdaed7d-8d45-4372-a16a-f3f8900c2f45" providerId="ADAL" clId="{90BB2121-F231-42C3-B196-92C62ED9FB54}" dt="2023-03-09T17:09:28.058" v="4390" actId="2711"/>
          <ac:spMkLst>
            <pc:docMk/>
            <pc:sldMk cId="3997589855" sldId="409"/>
            <ac:spMk id="20" creationId="{792A03B8-9863-4232-C0CD-D061A7AA314E}"/>
          </ac:spMkLst>
        </pc:spChg>
        <pc:spChg chg="mod">
          <ac:chgData name="Justina Ojom" userId="cbdaed7d-8d45-4372-a16a-f3f8900c2f45" providerId="ADAL" clId="{90BB2121-F231-42C3-B196-92C62ED9FB54}" dt="2023-03-09T17:09:28.058" v="4390" actId="2711"/>
          <ac:spMkLst>
            <pc:docMk/>
            <pc:sldMk cId="3997589855" sldId="409"/>
            <ac:spMk id="21" creationId="{A67370E7-B8ED-229A-B16A-D7B313AC597A}"/>
          </ac:spMkLst>
        </pc:spChg>
        <pc:spChg chg="mod">
          <ac:chgData name="Justina Ojom" userId="cbdaed7d-8d45-4372-a16a-f3f8900c2f45" providerId="ADAL" clId="{90BB2121-F231-42C3-B196-92C62ED9FB54}" dt="2023-03-09T17:09:28.058" v="4390" actId="2711"/>
          <ac:spMkLst>
            <pc:docMk/>
            <pc:sldMk cId="3997589855" sldId="409"/>
            <ac:spMk id="22" creationId="{0500519B-607F-0365-783A-35B6EA8911B7}"/>
          </ac:spMkLst>
        </pc:spChg>
        <pc:grpChg chg="del">
          <ac:chgData name="Justina Ojom" userId="cbdaed7d-8d45-4372-a16a-f3f8900c2f45" providerId="ADAL" clId="{90BB2121-F231-42C3-B196-92C62ED9FB54}" dt="2023-03-09T17:04:07.393" v="4332" actId="478"/>
          <ac:grpSpMkLst>
            <pc:docMk/>
            <pc:sldMk cId="3997589855" sldId="409"/>
            <ac:grpSpMk id="5" creationId="{FC0466E3-9733-BB09-292B-8127C4C8188E}"/>
          </ac:grpSpMkLst>
        </pc:grpChg>
        <pc:grpChg chg="mod">
          <ac:chgData name="Justina Ojom" userId="cbdaed7d-8d45-4372-a16a-f3f8900c2f45" providerId="ADAL" clId="{90BB2121-F231-42C3-B196-92C62ED9FB54}" dt="2023-03-09T18:13:23.263" v="5069" actId="1076"/>
          <ac:grpSpMkLst>
            <pc:docMk/>
            <pc:sldMk cId="3997589855" sldId="409"/>
            <ac:grpSpMk id="10" creationId="{910670E7-995B-F91D-E8F8-61F87F0CBEB9}"/>
          </ac:grpSpMkLst>
        </pc:grpChg>
        <pc:grpChg chg="del">
          <ac:chgData name="Justina Ojom" userId="cbdaed7d-8d45-4372-a16a-f3f8900c2f45" providerId="ADAL" clId="{90BB2121-F231-42C3-B196-92C62ED9FB54}" dt="2023-03-09T17:04:07.393" v="4332" actId="478"/>
          <ac:grpSpMkLst>
            <pc:docMk/>
            <pc:sldMk cId="3997589855" sldId="409"/>
            <ac:grpSpMk id="12" creationId="{1AF4BBD5-8C19-DB82-2655-03FF78EA3D6A}"/>
          </ac:grpSpMkLst>
        </pc:grpChg>
        <pc:grpChg chg="add del mod">
          <ac:chgData name="Justina Ojom" userId="cbdaed7d-8d45-4372-a16a-f3f8900c2f45" providerId="ADAL" clId="{90BB2121-F231-42C3-B196-92C62ED9FB54}" dt="2023-03-10T00:04:32.481" v="5517" actId="478"/>
          <ac:grpSpMkLst>
            <pc:docMk/>
            <pc:sldMk cId="3997589855" sldId="409"/>
            <ac:grpSpMk id="15" creationId="{FD152972-AE9B-DFDF-EB2B-B988F751371A}"/>
          </ac:grpSpMkLst>
        </pc:grpChg>
        <pc:grpChg chg="mod">
          <ac:chgData name="Justina Ojom" userId="cbdaed7d-8d45-4372-a16a-f3f8900c2f45" providerId="ADAL" clId="{90BB2121-F231-42C3-B196-92C62ED9FB54}" dt="2023-03-09T17:04:07.572" v="4333"/>
          <ac:grpSpMkLst>
            <pc:docMk/>
            <pc:sldMk cId="3997589855" sldId="409"/>
            <ac:grpSpMk id="17" creationId="{44959D9C-C5AE-A1FF-8F73-05497F63BD8D}"/>
          </ac:grpSpMkLst>
        </pc:grpChg>
        <pc:grpChg chg="mod">
          <ac:chgData name="Justina Ojom" userId="cbdaed7d-8d45-4372-a16a-f3f8900c2f45" providerId="ADAL" clId="{90BB2121-F231-42C3-B196-92C62ED9FB54}" dt="2023-03-09T17:04:07.572" v="4333"/>
          <ac:grpSpMkLst>
            <pc:docMk/>
            <pc:sldMk cId="3997589855" sldId="409"/>
            <ac:grpSpMk id="18" creationId="{B992C9AF-E65E-2385-ACD4-A7843FAC3349}"/>
          </ac:grpSpMkLst>
        </pc:grpChg>
      </pc:sldChg>
      <pc:sldChg chg="addSp delSp modSp mod modNotes modNotesTx">
        <pc:chgData name="Justina Ojom" userId="cbdaed7d-8d45-4372-a16a-f3f8900c2f45" providerId="ADAL" clId="{90BB2121-F231-42C3-B196-92C62ED9FB54}" dt="2023-03-10T01:50:28.506" v="6254" actId="478"/>
        <pc:sldMkLst>
          <pc:docMk/>
          <pc:sldMk cId="102398055" sldId="2860"/>
        </pc:sldMkLst>
        <pc:spChg chg="mod">
          <ac:chgData name="Justina Ojom" userId="cbdaed7d-8d45-4372-a16a-f3f8900c2f45" providerId="ADAL" clId="{90BB2121-F231-42C3-B196-92C62ED9FB54}" dt="2023-03-09T17:09:33.330" v="4392" actId="2711"/>
          <ac:spMkLst>
            <pc:docMk/>
            <pc:sldMk cId="102398055" sldId="2860"/>
            <ac:spMk id="2" creationId="{B4E0B8EB-71B3-B2B8-815A-DBFB17114644}"/>
          </ac:spMkLst>
        </pc:spChg>
        <pc:spChg chg="mod">
          <ac:chgData name="Justina Ojom" userId="cbdaed7d-8d45-4372-a16a-f3f8900c2f45" providerId="ADAL" clId="{90BB2121-F231-42C3-B196-92C62ED9FB54}" dt="2023-03-09T18:28:30.956" v="5303"/>
          <ac:spMkLst>
            <pc:docMk/>
            <pc:sldMk cId="102398055" sldId="2860"/>
            <ac:spMk id="4" creationId="{072E552E-1A15-254F-6663-9C41873CD393}"/>
          </ac:spMkLst>
        </pc:spChg>
        <pc:spChg chg="mod">
          <ac:chgData name="Justina Ojom" userId="cbdaed7d-8d45-4372-a16a-f3f8900c2f45" providerId="ADAL" clId="{90BB2121-F231-42C3-B196-92C62ED9FB54}" dt="2023-03-09T18:28:30.956" v="5303"/>
          <ac:spMkLst>
            <pc:docMk/>
            <pc:sldMk cId="102398055" sldId="2860"/>
            <ac:spMk id="5" creationId="{05CCE4B4-9A25-E646-02FC-00550D667640}"/>
          </ac:spMkLst>
        </pc:spChg>
        <pc:spChg chg="add mod">
          <ac:chgData name="Justina Ojom" userId="cbdaed7d-8d45-4372-a16a-f3f8900c2f45" providerId="ADAL" clId="{90BB2121-F231-42C3-B196-92C62ED9FB54}" dt="2023-03-09T18:33:21.597" v="5352" actId="404"/>
          <ac:spMkLst>
            <pc:docMk/>
            <pc:sldMk cId="102398055" sldId="2860"/>
            <ac:spMk id="6" creationId="{B02BE02C-6430-66D0-03B7-C6D5FE59A533}"/>
          </ac:spMkLst>
        </pc:spChg>
        <pc:spChg chg="mod">
          <ac:chgData name="Justina Ojom" userId="cbdaed7d-8d45-4372-a16a-f3f8900c2f45" providerId="ADAL" clId="{90BB2121-F231-42C3-B196-92C62ED9FB54}" dt="2023-03-09T18:29:04.496" v="5321" actId="571"/>
          <ac:spMkLst>
            <pc:docMk/>
            <pc:sldMk cId="102398055" sldId="2860"/>
            <ac:spMk id="8" creationId="{9CD78CE9-6D7F-952C-0D32-D52081D5849B}"/>
          </ac:spMkLst>
        </pc:spChg>
        <pc:spChg chg="mod">
          <ac:chgData name="Justina Ojom" userId="cbdaed7d-8d45-4372-a16a-f3f8900c2f45" providerId="ADAL" clId="{90BB2121-F231-42C3-B196-92C62ED9FB54}" dt="2023-03-09T18:29:04.496" v="5321" actId="571"/>
          <ac:spMkLst>
            <pc:docMk/>
            <pc:sldMk cId="102398055" sldId="2860"/>
            <ac:spMk id="9" creationId="{C5BD622F-B250-EC00-53FC-ECC92833C809}"/>
          </ac:spMkLst>
        </pc:spChg>
        <pc:spChg chg="add mod">
          <ac:chgData name="Justina Ojom" userId="cbdaed7d-8d45-4372-a16a-f3f8900c2f45" providerId="ADAL" clId="{90BB2121-F231-42C3-B196-92C62ED9FB54}" dt="2023-03-09T18:33:21.597" v="5352" actId="404"/>
          <ac:spMkLst>
            <pc:docMk/>
            <pc:sldMk cId="102398055" sldId="2860"/>
            <ac:spMk id="10" creationId="{D5EB9919-CF6F-F733-474F-3E3CBBBE46C9}"/>
          </ac:spMkLst>
        </pc:spChg>
        <pc:spChg chg="del mod">
          <ac:chgData name="Justina Ojom" userId="cbdaed7d-8d45-4372-a16a-f3f8900c2f45" providerId="ADAL" clId="{90BB2121-F231-42C3-B196-92C62ED9FB54}" dt="2023-03-09T18:29:21.326" v="5329" actId="478"/>
          <ac:spMkLst>
            <pc:docMk/>
            <pc:sldMk cId="102398055" sldId="2860"/>
            <ac:spMk id="12" creationId="{F3C9031D-D156-D21A-5B45-BE4D2C30B5C4}"/>
          </ac:spMkLst>
        </pc:spChg>
        <pc:spChg chg="mod">
          <ac:chgData name="Justina Ojom" userId="cbdaed7d-8d45-4372-a16a-f3f8900c2f45" providerId="ADAL" clId="{90BB2121-F231-42C3-B196-92C62ED9FB54}" dt="2023-03-09T18:29:13.939" v="5325" actId="571"/>
          <ac:spMkLst>
            <pc:docMk/>
            <pc:sldMk cId="102398055" sldId="2860"/>
            <ac:spMk id="13" creationId="{AC4FDD4E-8A96-2816-0B62-28F68FB41CBE}"/>
          </ac:spMkLst>
        </pc:spChg>
        <pc:spChg chg="mod">
          <ac:chgData name="Justina Ojom" userId="cbdaed7d-8d45-4372-a16a-f3f8900c2f45" providerId="ADAL" clId="{90BB2121-F231-42C3-B196-92C62ED9FB54}" dt="2023-03-09T18:29:13.939" v="5325" actId="571"/>
          <ac:spMkLst>
            <pc:docMk/>
            <pc:sldMk cId="102398055" sldId="2860"/>
            <ac:spMk id="14" creationId="{8D8CC743-7783-E2A4-9BF9-F92D3744DE7E}"/>
          </ac:spMkLst>
        </pc:spChg>
        <pc:spChg chg="add mod">
          <ac:chgData name="Justina Ojom" userId="cbdaed7d-8d45-4372-a16a-f3f8900c2f45" providerId="ADAL" clId="{90BB2121-F231-42C3-B196-92C62ED9FB54}" dt="2023-03-09T18:33:21.597" v="5352" actId="404"/>
          <ac:spMkLst>
            <pc:docMk/>
            <pc:sldMk cId="102398055" sldId="2860"/>
            <ac:spMk id="15" creationId="{404B915B-8FFC-1206-BE47-736ABDEF189F}"/>
          </ac:spMkLst>
        </pc:spChg>
        <pc:grpChg chg="add mod">
          <ac:chgData name="Justina Ojom" userId="cbdaed7d-8d45-4372-a16a-f3f8900c2f45" providerId="ADAL" clId="{90BB2121-F231-42C3-B196-92C62ED9FB54}" dt="2023-03-09T18:32:26.610" v="5348" actId="1076"/>
          <ac:grpSpMkLst>
            <pc:docMk/>
            <pc:sldMk cId="102398055" sldId="2860"/>
            <ac:grpSpMk id="3" creationId="{F2E6D88D-BFEB-13FE-12E8-DE4B213D2305}"/>
          </ac:grpSpMkLst>
        </pc:grpChg>
        <pc:grpChg chg="add mod">
          <ac:chgData name="Justina Ojom" userId="cbdaed7d-8d45-4372-a16a-f3f8900c2f45" providerId="ADAL" clId="{90BB2121-F231-42C3-B196-92C62ED9FB54}" dt="2023-03-09T18:32:26.610" v="5348" actId="1076"/>
          <ac:grpSpMkLst>
            <pc:docMk/>
            <pc:sldMk cId="102398055" sldId="2860"/>
            <ac:grpSpMk id="7" creationId="{26B12943-038B-C795-9386-541C2095C921}"/>
          </ac:grpSpMkLst>
        </pc:grpChg>
        <pc:grpChg chg="add mod">
          <ac:chgData name="Justina Ojom" userId="cbdaed7d-8d45-4372-a16a-f3f8900c2f45" providerId="ADAL" clId="{90BB2121-F231-42C3-B196-92C62ED9FB54}" dt="2023-03-09T18:32:26.610" v="5348" actId="1076"/>
          <ac:grpSpMkLst>
            <pc:docMk/>
            <pc:sldMk cId="102398055" sldId="2860"/>
            <ac:grpSpMk id="11" creationId="{A566702A-1961-EA5C-E166-A11E7E9117E8}"/>
          </ac:grpSpMkLst>
        </pc:grpChg>
      </pc:sldChg>
      <pc:sldChg chg="addSp delSp modSp mod modNotes modNotesTx">
        <pc:chgData name="Justina Ojom" userId="cbdaed7d-8d45-4372-a16a-f3f8900c2f45" providerId="ADAL" clId="{90BB2121-F231-42C3-B196-92C62ED9FB54}" dt="2023-03-10T01:50:26.325" v="6251" actId="478"/>
        <pc:sldMkLst>
          <pc:docMk/>
          <pc:sldMk cId="1764544050" sldId="2861"/>
        </pc:sldMkLst>
        <pc:spChg chg="mod">
          <ac:chgData name="Justina Ojom" userId="cbdaed7d-8d45-4372-a16a-f3f8900c2f45" providerId="ADAL" clId="{90BB2121-F231-42C3-B196-92C62ED9FB54}" dt="2023-03-09T19:49:12.125" v="5513" actId="2085"/>
          <ac:spMkLst>
            <pc:docMk/>
            <pc:sldMk cId="1764544050" sldId="2861"/>
            <ac:spMk id="2" creationId="{3CF428C8-12E6-1F7A-BD8E-12C8B532F62D}"/>
          </ac:spMkLst>
        </pc:spChg>
        <pc:spChg chg="add mod">
          <ac:chgData name="Justina Ojom" userId="cbdaed7d-8d45-4372-a16a-f3f8900c2f45" providerId="ADAL" clId="{90BB2121-F231-42C3-B196-92C62ED9FB54}" dt="2023-03-09T18:34:36.807" v="5362"/>
          <ac:spMkLst>
            <pc:docMk/>
            <pc:sldMk cId="1764544050" sldId="2861"/>
            <ac:spMk id="3" creationId="{B2A52295-9151-B722-F73A-4C42A9FC7864}"/>
          </ac:spMkLst>
        </pc:spChg>
        <pc:spChg chg="del mod">
          <ac:chgData name="Justina Ojom" userId="cbdaed7d-8d45-4372-a16a-f3f8900c2f45" providerId="ADAL" clId="{90BB2121-F231-42C3-B196-92C62ED9FB54}" dt="2023-03-09T18:33:52.524" v="5357" actId="478"/>
          <ac:spMkLst>
            <pc:docMk/>
            <pc:sldMk cId="1764544050" sldId="2861"/>
            <ac:spMk id="4" creationId="{F5BFC202-CACB-10B2-5709-E4A0E592B2B4}"/>
          </ac:spMkLst>
        </pc:spChg>
        <pc:spChg chg="del mod">
          <ac:chgData name="Justina Ojom" userId="cbdaed7d-8d45-4372-a16a-f3f8900c2f45" providerId="ADAL" clId="{90BB2121-F231-42C3-B196-92C62ED9FB54}" dt="2023-03-09T18:34:36.140" v="5361" actId="478"/>
          <ac:spMkLst>
            <pc:docMk/>
            <pc:sldMk cId="1764544050" sldId="2861"/>
            <ac:spMk id="5" creationId="{4555529A-C464-6DF4-B285-A9C6CC9EDBE8}"/>
          </ac:spMkLst>
        </pc:spChg>
        <pc:spChg chg="add del mod">
          <ac:chgData name="Justina Ojom" userId="cbdaed7d-8d45-4372-a16a-f3f8900c2f45" providerId="ADAL" clId="{90BB2121-F231-42C3-B196-92C62ED9FB54}" dt="2023-03-09T18:34:57.636" v="5391" actId="478"/>
          <ac:spMkLst>
            <pc:docMk/>
            <pc:sldMk cId="1764544050" sldId="2861"/>
            <ac:spMk id="6" creationId="{C5A42366-7D07-4AB1-67E2-CC2C6E25EC2E}"/>
          </ac:spMkLst>
        </pc:spChg>
        <pc:spChg chg="add del mod">
          <ac:chgData name="Justina Ojom" userId="cbdaed7d-8d45-4372-a16a-f3f8900c2f45" providerId="ADAL" clId="{90BB2121-F231-42C3-B196-92C62ED9FB54}" dt="2023-03-09T18:34:53.507" v="5388" actId="478"/>
          <ac:spMkLst>
            <pc:docMk/>
            <pc:sldMk cId="1764544050" sldId="2861"/>
            <ac:spMk id="7" creationId="{7BA10EC9-A251-B0E1-F06A-7BEBB26A3089}"/>
          </ac:spMkLst>
        </pc:spChg>
        <pc:spChg chg="add del mod">
          <ac:chgData name="Justina Ojom" userId="cbdaed7d-8d45-4372-a16a-f3f8900c2f45" providerId="ADAL" clId="{90BB2121-F231-42C3-B196-92C62ED9FB54}" dt="2023-03-09T18:34:55.781" v="5390" actId="478"/>
          <ac:spMkLst>
            <pc:docMk/>
            <pc:sldMk cId="1764544050" sldId="2861"/>
            <ac:spMk id="8" creationId="{064ADED6-90D9-38A1-4A34-C7E66AC11DE1}"/>
          </ac:spMkLst>
        </pc:spChg>
        <pc:spChg chg="add del mod">
          <ac:chgData name="Justina Ojom" userId="cbdaed7d-8d45-4372-a16a-f3f8900c2f45" providerId="ADAL" clId="{90BB2121-F231-42C3-B196-92C62ED9FB54}" dt="2023-03-09T18:34:52.691" v="5387" actId="478"/>
          <ac:spMkLst>
            <pc:docMk/>
            <pc:sldMk cId="1764544050" sldId="2861"/>
            <ac:spMk id="9" creationId="{C43A374C-D1A5-EEE6-DCA7-2A9014783569}"/>
          </ac:spMkLst>
        </pc:spChg>
        <pc:spChg chg="add mod">
          <ac:chgData name="Justina Ojom" userId="cbdaed7d-8d45-4372-a16a-f3f8900c2f45" providerId="ADAL" clId="{90BB2121-F231-42C3-B196-92C62ED9FB54}" dt="2023-03-09T18:34:46.205" v="5383" actId="20577"/>
          <ac:spMkLst>
            <pc:docMk/>
            <pc:sldMk cId="1764544050" sldId="2861"/>
            <ac:spMk id="10" creationId="{DC3E26E3-B8D0-4572-5CDB-DA9D01D2435A}"/>
          </ac:spMkLst>
        </pc:spChg>
        <pc:spChg chg="add mod">
          <ac:chgData name="Justina Ojom" userId="cbdaed7d-8d45-4372-a16a-f3f8900c2f45" providerId="ADAL" clId="{90BB2121-F231-42C3-B196-92C62ED9FB54}" dt="2023-03-09T18:34:36.807" v="5362"/>
          <ac:spMkLst>
            <pc:docMk/>
            <pc:sldMk cId="1764544050" sldId="2861"/>
            <ac:spMk id="11" creationId="{781127DE-7BD4-9EC9-3E17-28689ACAB38C}"/>
          </ac:spMkLst>
        </pc:spChg>
        <pc:spChg chg="del mod">
          <ac:chgData name="Justina Ojom" userId="cbdaed7d-8d45-4372-a16a-f3f8900c2f45" providerId="ADAL" clId="{90BB2121-F231-42C3-B196-92C62ED9FB54}" dt="2023-03-09T18:34:50.365" v="5384" actId="478"/>
          <ac:spMkLst>
            <pc:docMk/>
            <pc:sldMk cId="1764544050" sldId="2861"/>
            <ac:spMk id="12" creationId="{AB8276A2-C0A2-9502-3007-68E6FF6F8D57}"/>
          </ac:spMkLst>
        </pc:spChg>
        <pc:spChg chg="add mod">
          <ac:chgData name="Justina Ojom" userId="cbdaed7d-8d45-4372-a16a-f3f8900c2f45" providerId="ADAL" clId="{90BB2121-F231-42C3-B196-92C62ED9FB54}" dt="2023-03-09T18:34:36.807" v="5362"/>
          <ac:spMkLst>
            <pc:docMk/>
            <pc:sldMk cId="1764544050" sldId="2861"/>
            <ac:spMk id="13" creationId="{E5EC9CD4-F275-EE75-80BE-E20E8F4B7EC0}"/>
          </ac:spMkLst>
        </pc:spChg>
        <pc:spChg chg="add mod">
          <ac:chgData name="Justina Ojom" userId="cbdaed7d-8d45-4372-a16a-f3f8900c2f45" providerId="ADAL" clId="{90BB2121-F231-42C3-B196-92C62ED9FB54}" dt="2023-03-09T18:34:36.807" v="5362"/>
          <ac:spMkLst>
            <pc:docMk/>
            <pc:sldMk cId="1764544050" sldId="2861"/>
            <ac:spMk id="14" creationId="{D9AC7119-E263-5494-56F8-564C3CA0BA91}"/>
          </ac:spMkLst>
        </pc:spChg>
        <pc:spChg chg="add mod">
          <ac:chgData name="Justina Ojom" userId="cbdaed7d-8d45-4372-a16a-f3f8900c2f45" providerId="ADAL" clId="{90BB2121-F231-42C3-B196-92C62ED9FB54}" dt="2023-03-09T18:34:36.807" v="5362"/>
          <ac:spMkLst>
            <pc:docMk/>
            <pc:sldMk cId="1764544050" sldId="2861"/>
            <ac:spMk id="15" creationId="{4A727409-D84B-B63E-2461-1C5BD4705F93}"/>
          </ac:spMkLst>
        </pc:spChg>
        <pc:spChg chg="add mod">
          <ac:chgData name="Justina Ojom" userId="cbdaed7d-8d45-4372-a16a-f3f8900c2f45" providerId="ADAL" clId="{90BB2121-F231-42C3-B196-92C62ED9FB54}" dt="2023-03-09T18:34:36.807" v="5362"/>
          <ac:spMkLst>
            <pc:docMk/>
            <pc:sldMk cId="1764544050" sldId="2861"/>
            <ac:spMk id="16" creationId="{26733EA5-4AC5-C27B-3E37-D77989D89248}"/>
          </ac:spMkLst>
        </pc:spChg>
        <pc:spChg chg="mod">
          <ac:chgData name="Justina Ojom" userId="cbdaed7d-8d45-4372-a16a-f3f8900c2f45" providerId="ADAL" clId="{90BB2121-F231-42C3-B196-92C62ED9FB54}" dt="2023-03-09T18:34:36.807" v="5362"/>
          <ac:spMkLst>
            <pc:docMk/>
            <pc:sldMk cId="1764544050" sldId="2861"/>
            <ac:spMk id="20" creationId="{5FE3C5C6-83BF-20F7-9CE8-FD828A53B499}"/>
          </ac:spMkLst>
        </pc:spChg>
        <pc:spChg chg="mod">
          <ac:chgData name="Justina Ojom" userId="cbdaed7d-8d45-4372-a16a-f3f8900c2f45" providerId="ADAL" clId="{90BB2121-F231-42C3-B196-92C62ED9FB54}" dt="2023-03-09T18:34:36.807" v="5362"/>
          <ac:spMkLst>
            <pc:docMk/>
            <pc:sldMk cId="1764544050" sldId="2861"/>
            <ac:spMk id="21" creationId="{8C2B87FB-A8F9-6E9E-AE1F-F72BFBAE5781}"/>
          </ac:spMkLst>
        </pc:spChg>
        <pc:spChg chg="mod">
          <ac:chgData name="Justina Ojom" userId="cbdaed7d-8d45-4372-a16a-f3f8900c2f45" providerId="ADAL" clId="{90BB2121-F231-42C3-B196-92C62ED9FB54}" dt="2023-03-09T18:34:36.807" v="5362"/>
          <ac:spMkLst>
            <pc:docMk/>
            <pc:sldMk cId="1764544050" sldId="2861"/>
            <ac:spMk id="22" creationId="{19F75A1D-FDCA-809F-EFA1-3C6289E4BC03}"/>
          </ac:spMkLst>
        </pc:spChg>
        <pc:spChg chg="mod">
          <ac:chgData name="Justina Ojom" userId="cbdaed7d-8d45-4372-a16a-f3f8900c2f45" providerId="ADAL" clId="{90BB2121-F231-42C3-B196-92C62ED9FB54}" dt="2023-03-09T18:34:36.807" v="5362"/>
          <ac:spMkLst>
            <pc:docMk/>
            <pc:sldMk cId="1764544050" sldId="2861"/>
            <ac:spMk id="23" creationId="{BABFC60A-4722-25AA-F453-D58AE3988B02}"/>
          </ac:spMkLst>
        </pc:spChg>
        <pc:spChg chg="add mod">
          <ac:chgData name="Justina Ojom" userId="cbdaed7d-8d45-4372-a16a-f3f8900c2f45" providerId="ADAL" clId="{90BB2121-F231-42C3-B196-92C62ED9FB54}" dt="2023-03-09T18:34:36.807" v="5362"/>
          <ac:spMkLst>
            <pc:docMk/>
            <pc:sldMk cId="1764544050" sldId="2861"/>
            <ac:spMk id="24" creationId="{F9B931C1-9A6D-FAAF-7019-7EE3DAB7406B}"/>
          </ac:spMkLst>
        </pc:spChg>
        <pc:spChg chg="add mod">
          <ac:chgData name="Justina Ojom" userId="cbdaed7d-8d45-4372-a16a-f3f8900c2f45" providerId="ADAL" clId="{90BB2121-F231-42C3-B196-92C62ED9FB54}" dt="2023-03-09T18:34:36.807" v="5362"/>
          <ac:spMkLst>
            <pc:docMk/>
            <pc:sldMk cId="1764544050" sldId="2861"/>
            <ac:spMk id="25" creationId="{3694FFB6-A5EE-F1D5-6CC8-FA06F39C92D9}"/>
          </ac:spMkLst>
        </pc:spChg>
        <pc:spChg chg="del mod">
          <ac:chgData name="Justina Ojom" userId="cbdaed7d-8d45-4372-a16a-f3f8900c2f45" providerId="ADAL" clId="{90BB2121-F231-42C3-B196-92C62ED9FB54}" dt="2023-03-09T18:34:33.782" v="5360" actId="478"/>
          <ac:spMkLst>
            <pc:docMk/>
            <pc:sldMk cId="1764544050" sldId="2861"/>
            <ac:spMk id="26" creationId="{8D2BEE78-0A1F-8F36-F827-21FED189638D}"/>
          </ac:spMkLst>
        </pc:spChg>
        <pc:spChg chg="add del mod">
          <ac:chgData name="Justina Ojom" userId="cbdaed7d-8d45-4372-a16a-f3f8900c2f45" providerId="ADAL" clId="{90BB2121-F231-42C3-B196-92C62ED9FB54}" dt="2023-03-09T18:34:58.324" v="5392" actId="478"/>
          <ac:spMkLst>
            <pc:docMk/>
            <pc:sldMk cId="1764544050" sldId="2861"/>
            <ac:spMk id="27" creationId="{5BFE9B4C-F7B7-A8E4-C8D3-186BBBC1D756}"/>
          </ac:spMkLst>
        </pc:spChg>
        <pc:spChg chg="add del mod">
          <ac:chgData name="Justina Ojom" userId="cbdaed7d-8d45-4372-a16a-f3f8900c2f45" providerId="ADAL" clId="{90BB2121-F231-42C3-B196-92C62ED9FB54}" dt="2023-03-09T18:34:50.365" v="5384" actId="478"/>
          <ac:spMkLst>
            <pc:docMk/>
            <pc:sldMk cId="1764544050" sldId="2861"/>
            <ac:spMk id="28" creationId="{982DCAA4-E697-961A-8001-FCADA8CEDA6F}"/>
          </ac:spMkLst>
        </pc:spChg>
        <pc:spChg chg="mod">
          <ac:chgData name="Justina Ojom" userId="cbdaed7d-8d45-4372-a16a-f3f8900c2f45" providerId="ADAL" clId="{90BB2121-F231-42C3-B196-92C62ED9FB54}" dt="2023-03-09T17:09:39.027" v="4394" actId="2711"/>
          <ac:spMkLst>
            <pc:docMk/>
            <pc:sldMk cId="1764544050" sldId="2861"/>
            <ac:spMk id="32" creationId="{018DEDA9-988A-4F70-B2DE-A423BE94BAA4}"/>
          </ac:spMkLst>
        </pc:spChg>
        <pc:grpChg chg="add del mod">
          <ac:chgData name="Justina Ojom" userId="cbdaed7d-8d45-4372-a16a-f3f8900c2f45" providerId="ADAL" clId="{90BB2121-F231-42C3-B196-92C62ED9FB54}" dt="2023-03-09T18:34:54.749" v="5389" actId="478"/>
          <ac:grpSpMkLst>
            <pc:docMk/>
            <pc:sldMk cId="1764544050" sldId="2861"/>
            <ac:grpSpMk id="17" creationId="{96176C6D-1079-C7A7-0BCE-55C0C2BED01F}"/>
          </ac:grpSpMkLst>
        </pc:grpChg>
        <pc:grpChg chg="mod">
          <ac:chgData name="Justina Ojom" userId="cbdaed7d-8d45-4372-a16a-f3f8900c2f45" providerId="ADAL" clId="{90BB2121-F231-42C3-B196-92C62ED9FB54}" dt="2023-03-09T18:34:36.807" v="5362"/>
          <ac:grpSpMkLst>
            <pc:docMk/>
            <pc:sldMk cId="1764544050" sldId="2861"/>
            <ac:grpSpMk id="18" creationId="{6ED79BA3-E45E-40FE-83EF-276BDDBEB5C0}"/>
          </ac:grpSpMkLst>
        </pc:grpChg>
        <pc:grpChg chg="mod">
          <ac:chgData name="Justina Ojom" userId="cbdaed7d-8d45-4372-a16a-f3f8900c2f45" providerId="ADAL" clId="{90BB2121-F231-42C3-B196-92C62ED9FB54}" dt="2023-03-09T18:34:36.807" v="5362"/>
          <ac:grpSpMkLst>
            <pc:docMk/>
            <pc:sldMk cId="1764544050" sldId="2861"/>
            <ac:grpSpMk id="19" creationId="{07621E51-63A9-9B16-7A3A-C65B5083BA64}"/>
          </ac:grpSpMkLst>
        </pc:grpChg>
      </pc:sldChg>
      <pc:sldChg chg="addSp delSp modSp mod modNotes modNotesTx">
        <pc:chgData name="Justina Ojom" userId="cbdaed7d-8d45-4372-a16a-f3f8900c2f45" providerId="ADAL" clId="{90BB2121-F231-42C3-B196-92C62ED9FB54}" dt="2023-03-10T01:50:24.424" v="6248" actId="478"/>
        <pc:sldMkLst>
          <pc:docMk/>
          <pc:sldMk cId="2456341150" sldId="2862"/>
        </pc:sldMkLst>
        <pc:spChg chg="del">
          <ac:chgData name="Justina Ojom" userId="cbdaed7d-8d45-4372-a16a-f3f8900c2f45" providerId="ADAL" clId="{90BB2121-F231-42C3-B196-92C62ED9FB54}" dt="2023-03-09T17:03:57.936" v="4328" actId="478"/>
          <ac:spMkLst>
            <pc:docMk/>
            <pc:sldMk cId="2456341150" sldId="2862"/>
            <ac:spMk id="11" creationId="{E49FED26-FC97-1154-C0B9-0316BACD0F6D}"/>
          </ac:spMkLst>
        </pc:spChg>
        <pc:spChg chg="mod">
          <ac:chgData name="Justina Ojom" userId="cbdaed7d-8d45-4372-a16a-f3f8900c2f45" providerId="ADAL" clId="{90BB2121-F231-42C3-B196-92C62ED9FB54}" dt="2023-03-09T17:04:00.990" v="4329"/>
          <ac:spMkLst>
            <pc:docMk/>
            <pc:sldMk cId="2456341150" sldId="2862"/>
            <ac:spMk id="13" creationId="{39A8DD10-3ACF-29A0-2314-C775AF66F1BA}"/>
          </ac:spMkLst>
        </pc:spChg>
        <pc:spChg chg="mod">
          <ac:chgData name="Justina Ojom" userId="cbdaed7d-8d45-4372-a16a-f3f8900c2f45" providerId="ADAL" clId="{90BB2121-F231-42C3-B196-92C62ED9FB54}" dt="2023-03-09T17:04:00.990" v="4329"/>
          <ac:spMkLst>
            <pc:docMk/>
            <pc:sldMk cId="2456341150" sldId="2862"/>
            <ac:spMk id="16" creationId="{F2269C36-5DF8-1BE2-9D9A-D12B1B9A5AF0}"/>
          </ac:spMkLst>
        </pc:spChg>
        <pc:spChg chg="mod">
          <ac:chgData name="Justina Ojom" userId="cbdaed7d-8d45-4372-a16a-f3f8900c2f45" providerId="ADAL" clId="{90BB2121-F231-42C3-B196-92C62ED9FB54}" dt="2023-03-09T17:04:00.990" v="4329"/>
          <ac:spMkLst>
            <pc:docMk/>
            <pc:sldMk cId="2456341150" sldId="2862"/>
            <ac:spMk id="17" creationId="{991DB748-D167-96AE-B66A-8DAA13C6DEB7}"/>
          </ac:spMkLst>
        </pc:spChg>
        <pc:spChg chg="mod">
          <ac:chgData name="Justina Ojom" userId="cbdaed7d-8d45-4372-a16a-f3f8900c2f45" providerId="ADAL" clId="{90BB2121-F231-42C3-B196-92C62ED9FB54}" dt="2023-03-09T17:04:00.990" v="4329"/>
          <ac:spMkLst>
            <pc:docMk/>
            <pc:sldMk cId="2456341150" sldId="2862"/>
            <ac:spMk id="18" creationId="{FEFE716E-5BA8-58AD-A941-ACA57EAB59DF}"/>
          </ac:spMkLst>
        </pc:spChg>
        <pc:spChg chg="mod">
          <ac:chgData name="Justina Ojom" userId="cbdaed7d-8d45-4372-a16a-f3f8900c2f45" providerId="ADAL" clId="{90BB2121-F231-42C3-B196-92C62ED9FB54}" dt="2023-03-09T17:04:00.990" v="4329"/>
          <ac:spMkLst>
            <pc:docMk/>
            <pc:sldMk cId="2456341150" sldId="2862"/>
            <ac:spMk id="19" creationId="{FAB79A2B-453E-BE55-0F1A-95034E04DB1D}"/>
          </ac:spMkLst>
        </pc:spChg>
        <pc:spChg chg="mod">
          <ac:chgData name="Justina Ojom" userId="cbdaed7d-8d45-4372-a16a-f3f8900c2f45" providerId="ADAL" clId="{90BB2121-F231-42C3-B196-92C62ED9FB54}" dt="2023-03-10T01:14:38.429" v="5877"/>
          <ac:spMkLst>
            <pc:docMk/>
            <pc:sldMk cId="2456341150" sldId="2862"/>
            <ac:spMk id="20" creationId="{E39140C9-771E-54A4-15B2-967482C429F8}"/>
          </ac:spMkLst>
        </pc:spChg>
        <pc:spChg chg="mod">
          <ac:chgData name="Justina Ojom" userId="cbdaed7d-8d45-4372-a16a-f3f8900c2f45" providerId="ADAL" clId="{90BB2121-F231-42C3-B196-92C62ED9FB54}" dt="2023-03-10T01:14:38.429" v="5877"/>
          <ac:spMkLst>
            <pc:docMk/>
            <pc:sldMk cId="2456341150" sldId="2862"/>
            <ac:spMk id="23" creationId="{C0410BD1-372B-2CB6-A181-8F6027EE514F}"/>
          </ac:spMkLst>
        </pc:spChg>
        <pc:spChg chg="mod">
          <ac:chgData name="Justina Ojom" userId="cbdaed7d-8d45-4372-a16a-f3f8900c2f45" providerId="ADAL" clId="{90BB2121-F231-42C3-B196-92C62ED9FB54}" dt="2023-03-10T01:14:38.429" v="5877"/>
          <ac:spMkLst>
            <pc:docMk/>
            <pc:sldMk cId="2456341150" sldId="2862"/>
            <ac:spMk id="24" creationId="{E2710195-7B9C-A7D2-51F9-9D43ED1FF4E8}"/>
          </ac:spMkLst>
        </pc:spChg>
        <pc:spChg chg="mod">
          <ac:chgData name="Justina Ojom" userId="cbdaed7d-8d45-4372-a16a-f3f8900c2f45" providerId="ADAL" clId="{90BB2121-F231-42C3-B196-92C62ED9FB54}" dt="2023-03-10T01:14:49.490" v="5891" actId="20577"/>
          <ac:spMkLst>
            <pc:docMk/>
            <pc:sldMk cId="2456341150" sldId="2862"/>
            <ac:spMk id="25" creationId="{9A3677B6-C716-1E12-4D0B-B11B9059746D}"/>
          </ac:spMkLst>
        </pc:spChg>
        <pc:spChg chg="mod">
          <ac:chgData name="Justina Ojom" userId="cbdaed7d-8d45-4372-a16a-f3f8900c2f45" providerId="ADAL" clId="{90BB2121-F231-42C3-B196-92C62ED9FB54}" dt="2023-03-10T01:14:38.429" v="5877"/>
          <ac:spMkLst>
            <pc:docMk/>
            <pc:sldMk cId="2456341150" sldId="2862"/>
            <ac:spMk id="26" creationId="{FE5161E0-F5AA-20D6-E734-CFCAEF5ED992}"/>
          </ac:spMkLst>
        </pc:spChg>
        <pc:grpChg chg="mod">
          <ac:chgData name="Justina Ojom" userId="cbdaed7d-8d45-4372-a16a-f3f8900c2f45" providerId="ADAL" clId="{90BB2121-F231-42C3-B196-92C62ED9FB54}" dt="2023-03-09T19:46:11.879" v="5476" actId="1076"/>
          <ac:grpSpMkLst>
            <pc:docMk/>
            <pc:sldMk cId="2456341150" sldId="2862"/>
            <ac:grpSpMk id="3" creationId="{F15DF7EA-603E-A88B-8A47-6AC8AB00B5C2}"/>
          </ac:grpSpMkLst>
        </pc:grpChg>
        <pc:grpChg chg="add mod">
          <ac:chgData name="Justina Ojom" userId="cbdaed7d-8d45-4372-a16a-f3f8900c2f45" providerId="ADAL" clId="{90BB2121-F231-42C3-B196-92C62ED9FB54}" dt="2023-03-10T01:14:38.429" v="5877"/>
          <ac:grpSpMkLst>
            <pc:docMk/>
            <pc:sldMk cId="2456341150" sldId="2862"/>
            <ac:grpSpMk id="11" creationId="{EBD0D09B-9309-BE2D-B25C-86B649B940AB}"/>
          </ac:grpSpMkLst>
        </pc:grpChg>
        <pc:grpChg chg="add del mod">
          <ac:chgData name="Justina Ojom" userId="cbdaed7d-8d45-4372-a16a-f3f8900c2f45" providerId="ADAL" clId="{90BB2121-F231-42C3-B196-92C62ED9FB54}" dt="2023-03-10T01:14:37.703" v="5876" actId="478"/>
          <ac:grpSpMkLst>
            <pc:docMk/>
            <pc:sldMk cId="2456341150" sldId="2862"/>
            <ac:grpSpMk id="12" creationId="{F4FBCF37-280A-B9FD-283D-2EFC6039274B}"/>
          </ac:grpSpMkLst>
        </pc:grpChg>
        <pc:grpChg chg="mod">
          <ac:chgData name="Justina Ojom" userId="cbdaed7d-8d45-4372-a16a-f3f8900c2f45" providerId="ADAL" clId="{90BB2121-F231-42C3-B196-92C62ED9FB54}" dt="2023-03-09T17:04:00.990" v="4329"/>
          <ac:grpSpMkLst>
            <pc:docMk/>
            <pc:sldMk cId="2456341150" sldId="2862"/>
            <ac:grpSpMk id="14" creationId="{25276D2B-C114-88FD-C630-F5C7786BBABE}"/>
          </ac:grpSpMkLst>
        </pc:grpChg>
        <pc:grpChg chg="mod">
          <ac:chgData name="Justina Ojom" userId="cbdaed7d-8d45-4372-a16a-f3f8900c2f45" providerId="ADAL" clId="{90BB2121-F231-42C3-B196-92C62ED9FB54}" dt="2023-03-09T17:04:00.990" v="4329"/>
          <ac:grpSpMkLst>
            <pc:docMk/>
            <pc:sldMk cId="2456341150" sldId="2862"/>
            <ac:grpSpMk id="15" creationId="{38CB607A-B8D1-2491-D6E1-610B4C61DFFE}"/>
          </ac:grpSpMkLst>
        </pc:grpChg>
        <pc:grpChg chg="mod">
          <ac:chgData name="Justina Ojom" userId="cbdaed7d-8d45-4372-a16a-f3f8900c2f45" providerId="ADAL" clId="{90BB2121-F231-42C3-B196-92C62ED9FB54}" dt="2023-03-10T01:14:38.429" v="5877"/>
          <ac:grpSpMkLst>
            <pc:docMk/>
            <pc:sldMk cId="2456341150" sldId="2862"/>
            <ac:grpSpMk id="21" creationId="{3ADC1152-439F-0DF7-6B33-E859949801A3}"/>
          </ac:grpSpMkLst>
        </pc:grpChg>
        <pc:grpChg chg="mod">
          <ac:chgData name="Justina Ojom" userId="cbdaed7d-8d45-4372-a16a-f3f8900c2f45" providerId="ADAL" clId="{90BB2121-F231-42C3-B196-92C62ED9FB54}" dt="2023-03-10T01:14:38.429" v="5877"/>
          <ac:grpSpMkLst>
            <pc:docMk/>
            <pc:sldMk cId="2456341150" sldId="2862"/>
            <ac:grpSpMk id="22" creationId="{FF209041-9A8A-3CAB-7F16-63589069A31C}"/>
          </ac:grpSpMkLst>
        </pc:grpChg>
      </pc:sldChg>
      <pc:sldChg chg="addSp delSp modSp mod modNotes modNotesTx">
        <pc:chgData name="Justina Ojom" userId="cbdaed7d-8d45-4372-a16a-f3f8900c2f45" providerId="ADAL" clId="{90BB2121-F231-42C3-B196-92C62ED9FB54}" dt="2023-03-10T01:50:25.032" v="6249" actId="478"/>
        <pc:sldMkLst>
          <pc:docMk/>
          <pc:sldMk cId="3565614793" sldId="2863"/>
        </pc:sldMkLst>
        <pc:spChg chg="mod">
          <ac:chgData name="Justina Ojom" userId="cbdaed7d-8d45-4372-a16a-f3f8900c2f45" providerId="ADAL" clId="{90BB2121-F231-42C3-B196-92C62ED9FB54}" dt="2023-03-09T17:09:45.053" v="4396" actId="2711"/>
          <ac:spMkLst>
            <pc:docMk/>
            <pc:sldMk cId="3565614793" sldId="2863"/>
            <ac:spMk id="2" creationId="{41F80635-D27B-8B01-4B26-979110C77C3C}"/>
          </ac:spMkLst>
        </pc:spChg>
        <pc:spChg chg="del">
          <ac:chgData name="Justina Ojom" userId="cbdaed7d-8d45-4372-a16a-f3f8900c2f45" providerId="ADAL" clId="{90BB2121-F231-42C3-B196-92C62ED9FB54}" dt="2023-03-09T17:04:03.087" v="4330" actId="478"/>
          <ac:spMkLst>
            <pc:docMk/>
            <pc:sldMk cId="3565614793" sldId="2863"/>
            <ac:spMk id="3" creationId="{0E821187-AB1C-0C7F-0C6F-542BF693C728}"/>
          </ac:spMkLst>
        </pc:spChg>
        <pc:spChg chg="mod">
          <ac:chgData name="Justina Ojom" userId="cbdaed7d-8d45-4372-a16a-f3f8900c2f45" providerId="ADAL" clId="{90BB2121-F231-42C3-B196-92C62ED9FB54}" dt="2023-03-10T01:14:10.634" v="5848"/>
          <ac:spMkLst>
            <pc:docMk/>
            <pc:sldMk cId="3565614793" sldId="2863"/>
            <ac:spMk id="4" creationId="{A430ACB4-EFE6-E32B-212C-89842A1F5AB5}"/>
          </ac:spMkLst>
        </pc:spChg>
        <pc:spChg chg="mod">
          <ac:chgData name="Justina Ojom" userId="cbdaed7d-8d45-4372-a16a-f3f8900c2f45" providerId="ADAL" clId="{90BB2121-F231-42C3-B196-92C62ED9FB54}" dt="2023-03-10T01:14:10.634" v="5848"/>
          <ac:spMkLst>
            <pc:docMk/>
            <pc:sldMk cId="3565614793" sldId="2863"/>
            <ac:spMk id="7" creationId="{573FB37A-89E8-E408-B712-62678A777DFA}"/>
          </ac:spMkLst>
        </pc:spChg>
        <pc:spChg chg="mod">
          <ac:chgData name="Justina Ojom" userId="cbdaed7d-8d45-4372-a16a-f3f8900c2f45" providerId="ADAL" clId="{90BB2121-F231-42C3-B196-92C62ED9FB54}" dt="2023-03-10T01:14:10.634" v="5848"/>
          <ac:spMkLst>
            <pc:docMk/>
            <pc:sldMk cId="3565614793" sldId="2863"/>
            <ac:spMk id="8" creationId="{E298E0DB-E4EB-F775-7EF1-6F590AF51311}"/>
          </ac:spMkLst>
        </pc:spChg>
        <pc:spChg chg="mod">
          <ac:chgData name="Justina Ojom" userId="cbdaed7d-8d45-4372-a16a-f3f8900c2f45" providerId="ADAL" clId="{90BB2121-F231-42C3-B196-92C62ED9FB54}" dt="2023-03-10T01:14:20.728" v="5851" actId="20577"/>
          <ac:spMkLst>
            <pc:docMk/>
            <pc:sldMk cId="3565614793" sldId="2863"/>
            <ac:spMk id="9" creationId="{6BF38CEE-E400-998B-67E4-79D57E8904B2}"/>
          </ac:spMkLst>
        </pc:spChg>
        <pc:spChg chg="mod">
          <ac:chgData name="Justina Ojom" userId="cbdaed7d-8d45-4372-a16a-f3f8900c2f45" providerId="ADAL" clId="{90BB2121-F231-42C3-B196-92C62ED9FB54}" dt="2023-03-10T01:14:10.634" v="5848"/>
          <ac:spMkLst>
            <pc:docMk/>
            <pc:sldMk cId="3565614793" sldId="2863"/>
            <ac:spMk id="10" creationId="{6C6B16EE-21A7-E590-A211-0A83ADD815F3}"/>
          </ac:spMkLst>
        </pc:spChg>
        <pc:spChg chg="del mod">
          <ac:chgData name="Justina Ojom" userId="cbdaed7d-8d45-4372-a16a-f3f8900c2f45" providerId="ADAL" clId="{90BB2121-F231-42C3-B196-92C62ED9FB54}" dt="2023-03-09T19:46:28.090" v="5479" actId="478"/>
          <ac:spMkLst>
            <pc:docMk/>
            <pc:sldMk cId="3565614793" sldId="2863"/>
            <ac:spMk id="10" creationId="{F3766A36-7239-CD6B-1581-C99B53FE02C5}"/>
          </ac:spMkLst>
        </pc:spChg>
        <pc:spChg chg="del mod">
          <ac:chgData name="Justina Ojom" userId="cbdaed7d-8d45-4372-a16a-f3f8900c2f45" providerId="ADAL" clId="{90BB2121-F231-42C3-B196-92C62ED9FB54}" dt="2023-03-09T19:46:30.985" v="5482" actId="478"/>
          <ac:spMkLst>
            <pc:docMk/>
            <pc:sldMk cId="3565614793" sldId="2863"/>
            <ac:spMk id="12" creationId="{1DF27A71-BD44-E1E2-3584-A14E9228ACDF}"/>
          </ac:spMkLst>
        </pc:spChg>
        <pc:spChg chg="mod">
          <ac:chgData name="Justina Ojom" userId="cbdaed7d-8d45-4372-a16a-f3f8900c2f45" providerId="ADAL" clId="{90BB2121-F231-42C3-B196-92C62ED9FB54}" dt="2023-03-09T17:09:45.053" v="4396" actId="2711"/>
          <ac:spMkLst>
            <pc:docMk/>
            <pc:sldMk cId="3565614793" sldId="2863"/>
            <ac:spMk id="13" creationId="{D4283C27-1A51-D2A4-219C-CF18AD09C5B6}"/>
          </ac:spMkLst>
        </pc:spChg>
        <pc:spChg chg="del mod">
          <ac:chgData name="Justina Ojom" userId="cbdaed7d-8d45-4372-a16a-f3f8900c2f45" providerId="ADAL" clId="{90BB2121-F231-42C3-B196-92C62ED9FB54}" dt="2023-03-09T19:46:30.569" v="5481" actId="478"/>
          <ac:spMkLst>
            <pc:docMk/>
            <pc:sldMk cId="3565614793" sldId="2863"/>
            <ac:spMk id="14" creationId="{4B10BF51-C849-0514-B916-904072B53BDD}"/>
          </ac:spMkLst>
        </pc:spChg>
        <pc:spChg chg="del mod">
          <ac:chgData name="Justina Ojom" userId="cbdaed7d-8d45-4372-a16a-f3f8900c2f45" providerId="ADAL" clId="{90BB2121-F231-42C3-B196-92C62ED9FB54}" dt="2023-03-09T19:46:28.962" v="5480" actId="478"/>
          <ac:spMkLst>
            <pc:docMk/>
            <pc:sldMk cId="3565614793" sldId="2863"/>
            <ac:spMk id="15" creationId="{F21EA953-649A-44BD-58E4-C08401E60200}"/>
          </ac:spMkLst>
        </pc:spChg>
        <pc:spChg chg="mod">
          <ac:chgData name="Justina Ojom" userId="cbdaed7d-8d45-4372-a16a-f3f8900c2f45" providerId="ADAL" clId="{90BB2121-F231-42C3-B196-92C62ED9FB54}" dt="2023-03-09T17:09:45.053" v="4396" actId="2711"/>
          <ac:spMkLst>
            <pc:docMk/>
            <pc:sldMk cId="3565614793" sldId="2863"/>
            <ac:spMk id="18" creationId="{48BD7AD5-CFCF-87DD-C4D8-497D2170B59C}"/>
          </ac:spMkLst>
        </pc:spChg>
        <pc:spChg chg="mod">
          <ac:chgData name="Justina Ojom" userId="cbdaed7d-8d45-4372-a16a-f3f8900c2f45" providerId="ADAL" clId="{90BB2121-F231-42C3-B196-92C62ED9FB54}" dt="2023-03-09T17:09:45.053" v="4396" actId="2711"/>
          <ac:spMkLst>
            <pc:docMk/>
            <pc:sldMk cId="3565614793" sldId="2863"/>
            <ac:spMk id="19" creationId="{CDD6E02B-271C-4300-DD43-62FD0279CA84}"/>
          </ac:spMkLst>
        </pc:spChg>
        <pc:spChg chg="mod">
          <ac:chgData name="Justina Ojom" userId="cbdaed7d-8d45-4372-a16a-f3f8900c2f45" providerId="ADAL" clId="{90BB2121-F231-42C3-B196-92C62ED9FB54}" dt="2023-03-09T17:09:45.053" v="4396" actId="2711"/>
          <ac:spMkLst>
            <pc:docMk/>
            <pc:sldMk cId="3565614793" sldId="2863"/>
            <ac:spMk id="20" creationId="{CB1E5181-A458-2FE0-C9B1-C11C08059086}"/>
          </ac:spMkLst>
        </pc:spChg>
        <pc:spChg chg="mod">
          <ac:chgData name="Justina Ojom" userId="cbdaed7d-8d45-4372-a16a-f3f8900c2f45" providerId="ADAL" clId="{90BB2121-F231-42C3-B196-92C62ED9FB54}" dt="2023-03-09T17:09:45.053" v="4396" actId="2711"/>
          <ac:spMkLst>
            <pc:docMk/>
            <pc:sldMk cId="3565614793" sldId="2863"/>
            <ac:spMk id="21" creationId="{6795F8A2-C406-5E75-F942-70A4D8983042}"/>
          </ac:spMkLst>
        </pc:spChg>
        <pc:spChg chg="mod topLvl">
          <ac:chgData name="Justina Ojom" userId="cbdaed7d-8d45-4372-a16a-f3f8900c2f45" providerId="ADAL" clId="{90BB2121-F231-42C3-B196-92C62ED9FB54}" dt="2023-03-09T19:48:21.297" v="5511" actId="1076"/>
          <ac:spMkLst>
            <pc:docMk/>
            <pc:sldMk cId="3565614793" sldId="2863"/>
            <ac:spMk id="24" creationId="{E5AA5640-14D3-393D-2106-25278E7ED19F}"/>
          </ac:spMkLst>
        </pc:spChg>
        <pc:spChg chg="mod topLvl">
          <ac:chgData name="Justina Ojom" userId="cbdaed7d-8d45-4372-a16a-f3f8900c2f45" providerId="ADAL" clId="{90BB2121-F231-42C3-B196-92C62ED9FB54}" dt="2023-03-09T19:48:21.297" v="5511" actId="1076"/>
          <ac:spMkLst>
            <pc:docMk/>
            <pc:sldMk cId="3565614793" sldId="2863"/>
            <ac:spMk id="25" creationId="{52AD4412-F846-60CB-6E47-D1072BC305B0}"/>
          </ac:spMkLst>
        </pc:spChg>
        <pc:spChg chg="mod">
          <ac:chgData name="Justina Ojom" userId="cbdaed7d-8d45-4372-a16a-f3f8900c2f45" providerId="ADAL" clId="{90BB2121-F231-42C3-B196-92C62ED9FB54}" dt="2023-03-09T19:47:43.401" v="5497" actId="165"/>
          <ac:spMkLst>
            <pc:docMk/>
            <pc:sldMk cId="3565614793" sldId="2863"/>
            <ac:spMk id="28" creationId="{1689828A-4CB6-71C9-9777-E953225CBC6E}"/>
          </ac:spMkLst>
        </pc:spChg>
        <pc:spChg chg="mod">
          <ac:chgData name="Justina Ojom" userId="cbdaed7d-8d45-4372-a16a-f3f8900c2f45" providerId="ADAL" clId="{90BB2121-F231-42C3-B196-92C62ED9FB54}" dt="2023-03-09T19:47:43.401" v="5497" actId="165"/>
          <ac:spMkLst>
            <pc:docMk/>
            <pc:sldMk cId="3565614793" sldId="2863"/>
            <ac:spMk id="29" creationId="{7B7589ED-6F00-575E-2846-1D70FC6D1217}"/>
          </ac:spMkLst>
        </pc:spChg>
        <pc:spChg chg="mod">
          <ac:chgData name="Justina Ojom" userId="cbdaed7d-8d45-4372-a16a-f3f8900c2f45" providerId="ADAL" clId="{90BB2121-F231-42C3-B196-92C62ED9FB54}" dt="2023-03-09T19:47:43.401" v="5497" actId="165"/>
          <ac:spMkLst>
            <pc:docMk/>
            <pc:sldMk cId="3565614793" sldId="2863"/>
            <ac:spMk id="30" creationId="{11ECA8D8-0CF7-0854-DE40-082536409ECB}"/>
          </ac:spMkLst>
        </pc:spChg>
        <pc:spChg chg="mod">
          <ac:chgData name="Justina Ojom" userId="cbdaed7d-8d45-4372-a16a-f3f8900c2f45" providerId="ADAL" clId="{90BB2121-F231-42C3-B196-92C62ED9FB54}" dt="2023-03-09T19:47:43.401" v="5497" actId="165"/>
          <ac:spMkLst>
            <pc:docMk/>
            <pc:sldMk cId="3565614793" sldId="2863"/>
            <ac:spMk id="31" creationId="{EF0C80A8-0BCE-FD4F-B881-E4E1BACAF400}"/>
          </ac:spMkLst>
        </pc:spChg>
        <pc:spChg chg="mod">
          <ac:chgData name="Justina Ojom" userId="cbdaed7d-8d45-4372-a16a-f3f8900c2f45" providerId="ADAL" clId="{90BB2121-F231-42C3-B196-92C62ED9FB54}" dt="2023-03-09T19:47:15.396" v="5486"/>
          <ac:spMkLst>
            <pc:docMk/>
            <pc:sldMk cId="3565614793" sldId="2863"/>
            <ac:spMk id="34" creationId="{7732E48D-2367-4423-3746-FE6AB8BD0266}"/>
          </ac:spMkLst>
        </pc:spChg>
        <pc:spChg chg="mod">
          <ac:chgData name="Justina Ojom" userId="cbdaed7d-8d45-4372-a16a-f3f8900c2f45" providerId="ADAL" clId="{90BB2121-F231-42C3-B196-92C62ED9FB54}" dt="2023-03-09T19:47:15.396" v="5486"/>
          <ac:spMkLst>
            <pc:docMk/>
            <pc:sldMk cId="3565614793" sldId="2863"/>
            <ac:spMk id="35" creationId="{13DB0A81-B68C-3280-299F-41AFFA970C36}"/>
          </ac:spMkLst>
        </pc:spChg>
        <pc:spChg chg="mod">
          <ac:chgData name="Justina Ojom" userId="cbdaed7d-8d45-4372-a16a-f3f8900c2f45" providerId="ADAL" clId="{90BB2121-F231-42C3-B196-92C62ED9FB54}" dt="2023-03-09T19:47:15.396" v="5486"/>
          <ac:spMkLst>
            <pc:docMk/>
            <pc:sldMk cId="3565614793" sldId="2863"/>
            <ac:spMk id="38" creationId="{D36B67CA-13CF-2FED-B268-1BEB622A3C2B}"/>
          </ac:spMkLst>
        </pc:spChg>
        <pc:spChg chg="mod">
          <ac:chgData name="Justina Ojom" userId="cbdaed7d-8d45-4372-a16a-f3f8900c2f45" providerId="ADAL" clId="{90BB2121-F231-42C3-B196-92C62ED9FB54}" dt="2023-03-09T19:47:15.396" v="5486"/>
          <ac:spMkLst>
            <pc:docMk/>
            <pc:sldMk cId="3565614793" sldId="2863"/>
            <ac:spMk id="39" creationId="{95B31876-DB4A-05ED-46E1-8BEF30ABA3BB}"/>
          </ac:spMkLst>
        </pc:spChg>
        <pc:spChg chg="mod">
          <ac:chgData name="Justina Ojom" userId="cbdaed7d-8d45-4372-a16a-f3f8900c2f45" providerId="ADAL" clId="{90BB2121-F231-42C3-B196-92C62ED9FB54}" dt="2023-03-09T19:47:15.396" v="5486"/>
          <ac:spMkLst>
            <pc:docMk/>
            <pc:sldMk cId="3565614793" sldId="2863"/>
            <ac:spMk id="40" creationId="{22CB4687-44DE-BC6B-15A9-3946EC1E7A5C}"/>
          </ac:spMkLst>
        </pc:spChg>
        <pc:spChg chg="mod">
          <ac:chgData name="Justina Ojom" userId="cbdaed7d-8d45-4372-a16a-f3f8900c2f45" providerId="ADAL" clId="{90BB2121-F231-42C3-B196-92C62ED9FB54}" dt="2023-03-09T19:47:15.396" v="5486"/>
          <ac:spMkLst>
            <pc:docMk/>
            <pc:sldMk cId="3565614793" sldId="2863"/>
            <ac:spMk id="41" creationId="{039E1F13-1E45-9270-F048-9DF33F78151E}"/>
          </ac:spMkLst>
        </pc:spChg>
        <pc:spChg chg="mod">
          <ac:chgData name="Justina Ojom" userId="cbdaed7d-8d45-4372-a16a-f3f8900c2f45" providerId="ADAL" clId="{90BB2121-F231-42C3-B196-92C62ED9FB54}" dt="2023-03-09T19:47:15.396" v="5486"/>
          <ac:spMkLst>
            <pc:docMk/>
            <pc:sldMk cId="3565614793" sldId="2863"/>
            <ac:spMk id="42" creationId="{FF9D5420-603D-E5EF-F4DA-45FA5B3AB5EC}"/>
          </ac:spMkLst>
        </pc:spChg>
        <pc:spChg chg="del mod">
          <ac:chgData name="Justina Ojom" userId="cbdaed7d-8d45-4372-a16a-f3f8900c2f45" providerId="ADAL" clId="{90BB2121-F231-42C3-B196-92C62ED9FB54}" dt="2023-03-09T19:47:59.211" v="5504" actId="478"/>
          <ac:spMkLst>
            <pc:docMk/>
            <pc:sldMk cId="3565614793" sldId="2863"/>
            <ac:spMk id="45" creationId="{1DA30B52-4DD1-9DFE-8EF2-9E5C13142819}"/>
          </ac:spMkLst>
        </pc:spChg>
        <pc:spChg chg="del mod">
          <ac:chgData name="Justina Ojom" userId="cbdaed7d-8d45-4372-a16a-f3f8900c2f45" providerId="ADAL" clId="{90BB2121-F231-42C3-B196-92C62ED9FB54}" dt="2023-03-09T19:48:02.292" v="5505" actId="478"/>
          <ac:spMkLst>
            <pc:docMk/>
            <pc:sldMk cId="3565614793" sldId="2863"/>
            <ac:spMk id="46" creationId="{89C4A1D8-01B2-4EEA-CEF8-D20384653D4F}"/>
          </ac:spMkLst>
        </pc:spChg>
        <pc:spChg chg="mod">
          <ac:chgData name="Justina Ojom" userId="cbdaed7d-8d45-4372-a16a-f3f8900c2f45" providerId="ADAL" clId="{90BB2121-F231-42C3-B196-92C62ED9FB54}" dt="2023-03-09T19:47:17.955" v="5488" actId="571"/>
          <ac:spMkLst>
            <pc:docMk/>
            <pc:sldMk cId="3565614793" sldId="2863"/>
            <ac:spMk id="49" creationId="{88473570-B160-C644-9A60-BCB795A43BDF}"/>
          </ac:spMkLst>
        </pc:spChg>
        <pc:spChg chg="mod">
          <ac:chgData name="Justina Ojom" userId="cbdaed7d-8d45-4372-a16a-f3f8900c2f45" providerId="ADAL" clId="{90BB2121-F231-42C3-B196-92C62ED9FB54}" dt="2023-03-09T19:47:17.955" v="5488" actId="571"/>
          <ac:spMkLst>
            <pc:docMk/>
            <pc:sldMk cId="3565614793" sldId="2863"/>
            <ac:spMk id="50" creationId="{75B1B1E5-6A2F-C984-9787-7482B9BC2097}"/>
          </ac:spMkLst>
        </pc:spChg>
        <pc:spChg chg="mod">
          <ac:chgData name="Justina Ojom" userId="cbdaed7d-8d45-4372-a16a-f3f8900c2f45" providerId="ADAL" clId="{90BB2121-F231-42C3-B196-92C62ED9FB54}" dt="2023-03-09T19:47:17.955" v="5488" actId="571"/>
          <ac:spMkLst>
            <pc:docMk/>
            <pc:sldMk cId="3565614793" sldId="2863"/>
            <ac:spMk id="51" creationId="{3D023100-EF0F-54A0-1310-05EA35567FCC}"/>
          </ac:spMkLst>
        </pc:spChg>
        <pc:spChg chg="mod">
          <ac:chgData name="Justina Ojom" userId="cbdaed7d-8d45-4372-a16a-f3f8900c2f45" providerId="ADAL" clId="{90BB2121-F231-42C3-B196-92C62ED9FB54}" dt="2023-03-09T19:47:17.955" v="5488" actId="571"/>
          <ac:spMkLst>
            <pc:docMk/>
            <pc:sldMk cId="3565614793" sldId="2863"/>
            <ac:spMk id="52" creationId="{1A58443D-0C40-65AF-A18D-9B7ECBB7E3E3}"/>
          </ac:spMkLst>
        </pc:spChg>
        <pc:spChg chg="mod">
          <ac:chgData name="Justina Ojom" userId="cbdaed7d-8d45-4372-a16a-f3f8900c2f45" providerId="ADAL" clId="{90BB2121-F231-42C3-B196-92C62ED9FB54}" dt="2023-03-09T19:47:17.955" v="5488" actId="571"/>
          <ac:spMkLst>
            <pc:docMk/>
            <pc:sldMk cId="3565614793" sldId="2863"/>
            <ac:spMk id="53" creationId="{D049F9D3-69F7-DF02-6414-8AC6E6AB118D}"/>
          </ac:spMkLst>
        </pc:spChg>
        <pc:spChg chg="add mod">
          <ac:chgData name="Justina Ojom" userId="cbdaed7d-8d45-4372-a16a-f3f8900c2f45" providerId="ADAL" clId="{90BB2121-F231-42C3-B196-92C62ED9FB54}" dt="2023-03-09T19:48:21.297" v="5511" actId="1076"/>
          <ac:spMkLst>
            <pc:docMk/>
            <pc:sldMk cId="3565614793" sldId="2863"/>
            <ac:spMk id="54" creationId="{265FA2C0-EA42-BB06-86C2-DFFB22593695}"/>
          </ac:spMkLst>
        </pc:spChg>
        <pc:spChg chg="add mod">
          <ac:chgData name="Justina Ojom" userId="cbdaed7d-8d45-4372-a16a-f3f8900c2f45" providerId="ADAL" clId="{90BB2121-F231-42C3-B196-92C62ED9FB54}" dt="2023-03-09T19:48:21.297" v="5511" actId="1076"/>
          <ac:spMkLst>
            <pc:docMk/>
            <pc:sldMk cId="3565614793" sldId="2863"/>
            <ac:spMk id="55" creationId="{9612D849-A772-6A45-831E-28BA093ECA38}"/>
          </ac:spMkLst>
        </pc:spChg>
        <pc:spChg chg="add mod">
          <ac:chgData name="Justina Ojom" userId="cbdaed7d-8d45-4372-a16a-f3f8900c2f45" providerId="ADAL" clId="{90BB2121-F231-42C3-B196-92C62ED9FB54}" dt="2023-03-09T19:48:21.297" v="5511" actId="1076"/>
          <ac:spMkLst>
            <pc:docMk/>
            <pc:sldMk cId="3565614793" sldId="2863"/>
            <ac:spMk id="56" creationId="{30C4CFF5-7FD4-DD2F-687A-9592D29471DF}"/>
          </ac:spMkLst>
        </pc:spChg>
        <pc:grpChg chg="add mod">
          <ac:chgData name="Justina Ojom" userId="cbdaed7d-8d45-4372-a16a-f3f8900c2f45" providerId="ADAL" clId="{90BB2121-F231-42C3-B196-92C62ED9FB54}" dt="2023-03-10T01:14:10.634" v="5848"/>
          <ac:grpSpMkLst>
            <pc:docMk/>
            <pc:sldMk cId="3565614793" sldId="2863"/>
            <ac:grpSpMk id="3" creationId="{3AD8E910-6348-3537-BBA2-4DE98D3AEF02}"/>
          </ac:grpSpMkLst>
        </pc:grpChg>
        <pc:grpChg chg="del">
          <ac:chgData name="Justina Ojom" userId="cbdaed7d-8d45-4372-a16a-f3f8900c2f45" providerId="ADAL" clId="{90BB2121-F231-42C3-B196-92C62ED9FB54}" dt="2023-03-09T17:04:03.087" v="4330" actId="478"/>
          <ac:grpSpMkLst>
            <pc:docMk/>
            <pc:sldMk cId="3565614793" sldId="2863"/>
            <ac:grpSpMk id="4" creationId="{98FC3B5A-38B2-CBB2-BE33-9875CBD6AE00}"/>
          </ac:grpSpMkLst>
        </pc:grpChg>
        <pc:grpChg chg="mod">
          <ac:chgData name="Justina Ojom" userId="cbdaed7d-8d45-4372-a16a-f3f8900c2f45" providerId="ADAL" clId="{90BB2121-F231-42C3-B196-92C62ED9FB54}" dt="2023-03-10T01:14:10.634" v="5848"/>
          <ac:grpSpMkLst>
            <pc:docMk/>
            <pc:sldMk cId="3565614793" sldId="2863"/>
            <ac:grpSpMk id="5" creationId="{D33CE372-9CA3-F243-28A1-D63A60C79DC5}"/>
          </ac:grpSpMkLst>
        </pc:grpChg>
        <pc:grpChg chg="mod">
          <ac:chgData name="Justina Ojom" userId="cbdaed7d-8d45-4372-a16a-f3f8900c2f45" providerId="ADAL" clId="{90BB2121-F231-42C3-B196-92C62ED9FB54}" dt="2023-03-10T01:14:10.634" v="5848"/>
          <ac:grpSpMkLst>
            <pc:docMk/>
            <pc:sldMk cId="3565614793" sldId="2863"/>
            <ac:grpSpMk id="6" creationId="{EC203E06-161C-A074-9FC1-212078289D7E}"/>
          </ac:grpSpMkLst>
        </pc:grpChg>
        <pc:grpChg chg="del">
          <ac:chgData name="Justina Ojom" userId="cbdaed7d-8d45-4372-a16a-f3f8900c2f45" providerId="ADAL" clId="{90BB2121-F231-42C3-B196-92C62ED9FB54}" dt="2023-03-09T17:04:03.087" v="4330" actId="478"/>
          <ac:grpSpMkLst>
            <pc:docMk/>
            <pc:sldMk cId="3565614793" sldId="2863"/>
            <ac:grpSpMk id="7" creationId="{1A5C784E-A814-9FAE-48A8-87202CB43BCE}"/>
          </ac:grpSpMkLst>
        </pc:grpChg>
        <pc:grpChg chg="add del mod">
          <ac:chgData name="Justina Ojom" userId="cbdaed7d-8d45-4372-a16a-f3f8900c2f45" providerId="ADAL" clId="{90BB2121-F231-42C3-B196-92C62ED9FB54}" dt="2023-03-10T01:14:10.320" v="5847" actId="478"/>
          <ac:grpSpMkLst>
            <pc:docMk/>
            <pc:sldMk cId="3565614793" sldId="2863"/>
            <ac:grpSpMk id="11" creationId="{B2B87BC1-9D41-0F05-F481-7E34373F24C4}"/>
          </ac:grpSpMkLst>
        </pc:grpChg>
        <pc:grpChg chg="mod">
          <ac:chgData name="Justina Ojom" userId="cbdaed7d-8d45-4372-a16a-f3f8900c2f45" providerId="ADAL" clId="{90BB2121-F231-42C3-B196-92C62ED9FB54}" dt="2023-03-09T17:04:03.323" v="4331"/>
          <ac:grpSpMkLst>
            <pc:docMk/>
            <pc:sldMk cId="3565614793" sldId="2863"/>
            <ac:grpSpMk id="16" creationId="{FE37CE16-CE4E-6928-216E-6E84B54076E4}"/>
          </ac:grpSpMkLst>
        </pc:grpChg>
        <pc:grpChg chg="mod">
          <ac:chgData name="Justina Ojom" userId="cbdaed7d-8d45-4372-a16a-f3f8900c2f45" providerId="ADAL" clId="{90BB2121-F231-42C3-B196-92C62ED9FB54}" dt="2023-03-09T17:04:03.323" v="4331"/>
          <ac:grpSpMkLst>
            <pc:docMk/>
            <pc:sldMk cId="3565614793" sldId="2863"/>
            <ac:grpSpMk id="17" creationId="{827D93BB-0210-E9E9-AA26-0157C5E2FD70}"/>
          </ac:grpSpMkLst>
        </pc:grpChg>
        <pc:grpChg chg="add del mod">
          <ac:chgData name="Justina Ojom" userId="cbdaed7d-8d45-4372-a16a-f3f8900c2f45" providerId="ADAL" clId="{90BB2121-F231-42C3-B196-92C62ED9FB54}" dt="2023-03-09T19:47:40.940" v="5496" actId="165"/>
          <ac:grpSpMkLst>
            <pc:docMk/>
            <pc:sldMk cId="3565614793" sldId="2863"/>
            <ac:grpSpMk id="22" creationId="{29586790-C1EB-7EC9-574B-D88E6C3FA86D}"/>
          </ac:grpSpMkLst>
        </pc:grpChg>
        <pc:grpChg chg="del mod topLvl">
          <ac:chgData name="Justina Ojom" userId="cbdaed7d-8d45-4372-a16a-f3f8900c2f45" providerId="ADAL" clId="{90BB2121-F231-42C3-B196-92C62ED9FB54}" dt="2023-03-09T19:47:43.401" v="5497" actId="165"/>
          <ac:grpSpMkLst>
            <pc:docMk/>
            <pc:sldMk cId="3565614793" sldId="2863"/>
            <ac:grpSpMk id="23" creationId="{134C6906-34EA-8377-5A6F-F1C5F19070B9}"/>
          </ac:grpSpMkLst>
        </pc:grpChg>
        <pc:grpChg chg="mod topLvl">
          <ac:chgData name="Justina Ojom" userId="cbdaed7d-8d45-4372-a16a-f3f8900c2f45" providerId="ADAL" clId="{90BB2121-F231-42C3-B196-92C62ED9FB54}" dt="2023-03-09T19:48:21.297" v="5511" actId="1076"/>
          <ac:grpSpMkLst>
            <pc:docMk/>
            <pc:sldMk cId="3565614793" sldId="2863"/>
            <ac:grpSpMk id="26" creationId="{17729794-094D-656E-4920-F9A8D5E56135}"/>
          </ac:grpSpMkLst>
        </pc:grpChg>
        <pc:grpChg chg="mod topLvl">
          <ac:chgData name="Justina Ojom" userId="cbdaed7d-8d45-4372-a16a-f3f8900c2f45" providerId="ADAL" clId="{90BB2121-F231-42C3-B196-92C62ED9FB54}" dt="2023-03-09T19:48:21.297" v="5511" actId="1076"/>
          <ac:grpSpMkLst>
            <pc:docMk/>
            <pc:sldMk cId="3565614793" sldId="2863"/>
            <ac:grpSpMk id="27" creationId="{A9071281-437F-B2F8-7DC0-C0FEB27CA9D6}"/>
          </ac:grpSpMkLst>
        </pc:grpChg>
        <pc:grpChg chg="add del mod">
          <ac:chgData name="Justina Ojom" userId="cbdaed7d-8d45-4372-a16a-f3f8900c2f45" providerId="ADAL" clId="{90BB2121-F231-42C3-B196-92C62ED9FB54}" dt="2023-03-09T19:47:30.238" v="5491" actId="478"/>
          <ac:grpSpMkLst>
            <pc:docMk/>
            <pc:sldMk cId="3565614793" sldId="2863"/>
            <ac:grpSpMk id="32" creationId="{357EAC57-EDF3-3963-5360-E836E120A898}"/>
          </ac:grpSpMkLst>
        </pc:grpChg>
        <pc:grpChg chg="mod">
          <ac:chgData name="Justina Ojom" userId="cbdaed7d-8d45-4372-a16a-f3f8900c2f45" providerId="ADAL" clId="{90BB2121-F231-42C3-B196-92C62ED9FB54}" dt="2023-03-09T19:47:15.396" v="5486"/>
          <ac:grpSpMkLst>
            <pc:docMk/>
            <pc:sldMk cId="3565614793" sldId="2863"/>
            <ac:grpSpMk id="33" creationId="{67FCC740-8A67-4CED-FEB2-57C307C832B6}"/>
          </ac:grpSpMkLst>
        </pc:grpChg>
        <pc:grpChg chg="mod">
          <ac:chgData name="Justina Ojom" userId="cbdaed7d-8d45-4372-a16a-f3f8900c2f45" providerId="ADAL" clId="{90BB2121-F231-42C3-B196-92C62ED9FB54}" dt="2023-03-09T19:47:15.396" v="5486"/>
          <ac:grpSpMkLst>
            <pc:docMk/>
            <pc:sldMk cId="3565614793" sldId="2863"/>
            <ac:grpSpMk id="37" creationId="{B8AA1D2A-DF20-453B-D0AB-DD0A18F6F258}"/>
          </ac:grpSpMkLst>
        </pc:grpChg>
        <pc:grpChg chg="add mod">
          <ac:chgData name="Justina Ojom" userId="cbdaed7d-8d45-4372-a16a-f3f8900c2f45" providerId="ADAL" clId="{90BB2121-F231-42C3-B196-92C62ED9FB54}" dt="2023-03-09T19:48:21.297" v="5511" actId="1076"/>
          <ac:grpSpMkLst>
            <pc:docMk/>
            <pc:sldMk cId="3565614793" sldId="2863"/>
            <ac:grpSpMk id="43" creationId="{A178B0DC-3707-44DA-750B-F4DA22147D86}"/>
          </ac:grpSpMkLst>
        </pc:grpChg>
        <pc:grpChg chg="mod">
          <ac:chgData name="Justina Ojom" userId="cbdaed7d-8d45-4372-a16a-f3f8900c2f45" providerId="ADAL" clId="{90BB2121-F231-42C3-B196-92C62ED9FB54}" dt="2023-03-09T19:47:17.955" v="5488" actId="571"/>
          <ac:grpSpMkLst>
            <pc:docMk/>
            <pc:sldMk cId="3565614793" sldId="2863"/>
            <ac:grpSpMk id="44" creationId="{6F522E01-3370-56E4-EC71-C75DB82A2BCB}"/>
          </ac:grpSpMkLst>
        </pc:grpChg>
        <pc:grpChg chg="mod">
          <ac:chgData name="Justina Ojom" userId="cbdaed7d-8d45-4372-a16a-f3f8900c2f45" providerId="ADAL" clId="{90BB2121-F231-42C3-B196-92C62ED9FB54}" dt="2023-03-09T19:47:17.955" v="5488" actId="571"/>
          <ac:grpSpMkLst>
            <pc:docMk/>
            <pc:sldMk cId="3565614793" sldId="2863"/>
            <ac:grpSpMk id="48" creationId="{69052D6B-2141-014D-0BE4-5044751045F5}"/>
          </ac:grpSpMkLst>
        </pc:grpChg>
        <pc:cxnChg chg="mod">
          <ac:chgData name="Justina Ojom" userId="cbdaed7d-8d45-4372-a16a-f3f8900c2f45" providerId="ADAL" clId="{90BB2121-F231-42C3-B196-92C62ED9FB54}" dt="2023-03-09T19:47:15.396" v="5486"/>
          <ac:cxnSpMkLst>
            <pc:docMk/>
            <pc:sldMk cId="3565614793" sldId="2863"/>
            <ac:cxnSpMk id="36" creationId="{8BD9EDE0-50FC-63AA-2B15-166CEC99189A}"/>
          </ac:cxnSpMkLst>
        </pc:cxnChg>
        <pc:cxnChg chg="del mod">
          <ac:chgData name="Justina Ojom" userId="cbdaed7d-8d45-4372-a16a-f3f8900c2f45" providerId="ADAL" clId="{90BB2121-F231-42C3-B196-92C62ED9FB54}" dt="2023-03-09T19:47:59.211" v="5504" actId="478"/>
          <ac:cxnSpMkLst>
            <pc:docMk/>
            <pc:sldMk cId="3565614793" sldId="2863"/>
            <ac:cxnSpMk id="47" creationId="{C9626C95-6701-A44E-2BB2-973F4E36160E}"/>
          </ac:cxnSpMkLst>
        </pc:cxnChg>
      </pc:sldChg>
      <pc:sldChg chg="addSp delSp modSp mod modNotes modNotesTx">
        <pc:chgData name="Justina Ojom" userId="cbdaed7d-8d45-4372-a16a-f3f8900c2f45" providerId="ADAL" clId="{90BB2121-F231-42C3-B196-92C62ED9FB54}" dt="2023-03-10T01:50:25.659" v="6250" actId="478"/>
        <pc:sldMkLst>
          <pc:docMk/>
          <pc:sldMk cId="4268384246" sldId="2864"/>
        </pc:sldMkLst>
        <pc:spChg chg="mod">
          <ac:chgData name="Justina Ojom" userId="cbdaed7d-8d45-4372-a16a-f3f8900c2f45" providerId="ADAL" clId="{90BB2121-F231-42C3-B196-92C62ED9FB54}" dt="2023-03-09T17:09:41.789" v="4395" actId="2711"/>
          <ac:spMkLst>
            <pc:docMk/>
            <pc:sldMk cId="4268384246" sldId="2864"/>
            <ac:spMk id="2" creationId="{AE61A186-F9DE-FD13-6A84-35823C504235}"/>
          </ac:spMkLst>
        </pc:spChg>
        <pc:spChg chg="del mod">
          <ac:chgData name="Justina Ojom" userId="cbdaed7d-8d45-4372-a16a-f3f8900c2f45" providerId="ADAL" clId="{90BB2121-F231-42C3-B196-92C62ED9FB54}" dt="2023-03-09T18:38:38.955" v="5422" actId="478"/>
          <ac:spMkLst>
            <pc:docMk/>
            <pc:sldMk cId="4268384246" sldId="2864"/>
            <ac:spMk id="3" creationId="{51FAB1AA-2941-2DB1-D684-D08B468DF0B2}"/>
          </ac:spMkLst>
        </pc:spChg>
        <pc:spChg chg="mod">
          <ac:chgData name="Justina Ojom" userId="cbdaed7d-8d45-4372-a16a-f3f8900c2f45" providerId="ADAL" clId="{90BB2121-F231-42C3-B196-92C62ED9FB54}" dt="2023-03-09T18:40:48.467" v="5474" actId="1076"/>
          <ac:spMkLst>
            <pc:docMk/>
            <pc:sldMk cId="4268384246" sldId="2864"/>
            <ac:spMk id="5" creationId="{CCCEE54C-D283-F43B-CE46-9AC74C61D580}"/>
          </ac:spMkLst>
        </pc:spChg>
        <pc:spChg chg="mod">
          <ac:chgData name="Justina Ojom" userId="cbdaed7d-8d45-4372-a16a-f3f8900c2f45" providerId="ADAL" clId="{90BB2121-F231-42C3-B196-92C62ED9FB54}" dt="2023-03-09T18:40:48.467" v="5474" actId="1076"/>
          <ac:spMkLst>
            <pc:docMk/>
            <pc:sldMk cId="4268384246" sldId="2864"/>
            <ac:spMk id="7" creationId="{32609FE7-56FE-0E6E-F2CE-AD156B29414D}"/>
          </ac:spMkLst>
        </pc:spChg>
        <pc:spChg chg="del mod">
          <ac:chgData name="Justina Ojom" userId="cbdaed7d-8d45-4372-a16a-f3f8900c2f45" providerId="ADAL" clId="{90BB2121-F231-42C3-B196-92C62ED9FB54}" dt="2023-03-09T18:38:51.254" v="5429" actId="478"/>
          <ac:spMkLst>
            <pc:docMk/>
            <pc:sldMk cId="4268384246" sldId="2864"/>
            <ac:spMk id="8" creationId="{C641F8DA-516B-C753-5100-1FAC4CEE8963}"/>
          </ac:spMkLst>
        </pc:spChg>
        <pc:spChg chg="mod">
          <ac:chgData name="Justina Ojom" userId="cbdaed7d-8d45-4372-a16a-f3f8900c2f45" providerId="ADAL" clId="{90BB2121-F231-42C3-B196-92C62ED9FB54}" dt="2023-03-09T18:37:55.592" v="5397"/>
          <ac:spMkLst>
            <pc:docMk/>
            <pc:sldMk cId="4268384246" sldId="2864"/>
            <ac:spMk id="10" creationId="{D5B502CF-6B41-03E4-9703-849C1F899FC4}"/>
          </ac:spMkLst>
        </pc:spChg>
        <pc:spChg chg="mod">
          <ac:chgData name="Justina Ojom" userId="cbdaed7d-8d45-4372-a16a-f3f8900c2f45" providerId="ADAL" clId="{90BB2121-F231-42C3-B196-92C62ED9FB54}" dt="2023-03-09T18:37:55.592" v="5397"/>
          <ac:spMkLst>
            <pc:docMk/>
            <pc:sldMk cId="4268384246" sldId="2864"/>
            <ac:spMk id="11" creationId="{B8DFADD7-6225-9F18-F833-E23BA273DABE}"/>
          </ac:spMkLst>
        </pc:spChg>
        <pc:spChg chg="mod">
          <ac:chgData name="Justina Ojom" userId="cbdaed7d-8d45-4372-a16a-f3f8900c2f45" providerId="ADAL" clId="{90BB2121-F231-42C3-B196-92C62ED9FB54}" dt="2023-03-09T18:37:55.592" v="5397"/>
          <ac:spMkLst>
            <pc:docMk/>
            <pc:sldMk cId="4268384246" sldId="2864"/>
            <ac:spMk id="12" creationId="{529365A1-6FE2-7CBE-B001-23DA9E12EA97}"/>
          </ac:spMkLst>
        </pc:spChg>
        <pc:spChg chg="mod">
          <ac:chgData name="Justina Ojom" userId="cbdaed7d-8d45-4372-a16a-f3f8900c2f45" providerId="ADAL" clId="{90BB2121-F231-42C3-B196-92C62ED9FB54}" dt="2023-03-09T18:37:55.592" v="5397"/>
          <ac:spMkLst>
            <pc:docMk/>
            <pc:sldMk cId="4268384246" sldId="2864"/>
            <ac:spMk id="13" creationId="{47294BF6-51E9-50DC-9D45-63F7299179E5}"/>
          </ac:spMkLst>
        </pc:spChg>
        <pc:spChg chg="add mod">
          <ac:chgData name="Justina Ojom" userId="cbdaed7d-8d45-4372-a16a-f3f8900c2f45" providerId="ADAL" clId="{90BB2121-F231-42C3-B196-92C62ED9FB54}" dt="2023-03-09T18:38:29.750" v="5417" actId="164"/>
          <ac:spMkLst>
            <pc:docMk/>
            <pc:sldMk cId="4268384246" sldId="2864"/>
            <ac:spMk id="14" creationId="{8AFFF5EF-FC19-BF56-2E76-D4CF590144C7}"/>
          </ac:spMkLst>
        </pc:spChg>
        <pc:spChg chg="add mod">
          <ac:chgData name="Justina Ojom" userId="cbdaed7d-8d45-4372-a16a-f3f8900c2f45" providerId="ADAL" clId="{90BB2121-F231-42C3-B196-92C62ED9FB54}" dt="2023-03-09T18:38:29.750" v="5417" actId="164"/>
          <ac:spMkLst>
            <pc:docMk/>
            <pc:sldMk cId="4268384246" sldId="2864"/>
            <ac:spMk id="15" creationId="{957B3C02-36D2-42EF-46D4-1D7B1947337E}"/>
          </ac:spMkLst>
        </pc:spChg>
        <pc:spChg chg="add mod">
          <ac:chgData name="Justina Ojom" userId="cbdaed7d-8d45-4372-a16a-f3f8900c2f45" providerId="ADAL" clId="{90BB2121-F231-42C3-B196-92C62ED9FB54}" dt="2023-03-09T18:40:48.467" v="5474" actId="1076"/>
          <ac:spMkLst>
            <pc:docMk/>
            <pc:sldMk cId="4268384246" sldId="2864"/>
            <ac:spMk id="19" creationId="{A5C224C5-5BBF-300D-F165-660C7A3FBD73}"/>
          </ac:spMkLst>
        </pc:spChg>
        <pc:grpChg chg="add mod">
          <ac:chgData name="Justina Ojom" userId="cbdaed7d-8d45-4372-a16a-f3f8900c2f45" providerId="ADAL" clId="{90BB2121-F231-42C3-B196-92C62ED9FB54}" dt="2023-03-09T18:38:29.750" v="5417" actId="164"/>
          <ac:grpSpMkLst>
            <pc:docMk/>
            <pc:sldMk cId="4268384246" sldId="2864"/>
            <ac:grpSpMk id="4" creationId="{5D92E347-3372-F95C-3FC8-D77681E01B8D}"/>
          </ac:grpSpMkLst>
        </pc:grpChg>
        <pc:grpChg chg="mod">
          <ac:chgData name="Justina Ojom" userId="cbdaed7d-8d45-4372-a16a-f3f8900c2f45" providerId="ADAL" clId="{90BB2121-F231-42C3-B196-92C62ED9FB54}" dt="2023-03-09T18:37:55.592" v="5397"/>
          <ac:grpSpMkLst>
            <pc:docMk/>
            <pc:sldMk cId="4268384246" sldId="2864"/>
            <ac:grpSpMk id="6" creationId="{F8DC17DE-76A6-21C2-C55F-790062C87271}"/>
          </ac:grpSpMkLst>
        </pc:grpChg>
        <pc:grpChg chg="mod">
          <ac:chgData name="Justina Ojom" userId="cbdaed7d-8d45-4372-a16a-f3f8900c2f45" providerId="ADAL" clId="{90BB2121-F231-42C3-B196-92C62ED9FB54}" dt="2023-03-09T18:37:55.592" v="5397"/>
          <ac:grpSpMkLst>
            <pc:docMk/>
            <pc:sldMk cId="4268384246" sldId="2864"/>
            <ac:grpSpMk id="9" creationId="{C5A73CD9-AB59-9CAD-A14B-309EEC3095C1}"/>
          </ac:grpSpMkLst>
        </pc:grpChg>
        <pc:grpChg chg="add mod">
          <ac:chgData name="Justina Ojom" userId="cbdaed7d-8d45-4372-a16a-f3f8900c2f45" providerId="ADAL" clId="{90BB2121-F231-42C3-B196-92C62ED9FB54}" dt="2023-03-09T18:40:48.467" v="5474" actId="1076"/>
          <ac:grpSpMkLst>
            <pc:docMk/>
            <pc:sldMk cId="4268384246" sldId="2864"/>
            <ac:grpSpMk id="16" creationId="{BC6D040B-A423-0DFF-D957-6F33411695ED}"/>
          </ac:grpSpMkLst>
        </pc:grpChg>
        <pc:picChg chg="add del mod">
          <ac:chgData name="Justina Ojom" userId="cbdaed7d-8d45-4372-a16a-f3f8900c2f45" providerId="ADAL" clId="{90BB2121-F231-42C3-B196-92C62ED9FB54}" dt="2023-03-09T18:39:25.916" v="5439" actId="478"/>
          <ac:picMkLst>
            <pc:docMk/>
            <pc:sldMk cId="4268384246" sldId="2864"/>
            <ac:picMk id="18" creationId="{CDF4B05A-C518-9244-34B9-D391F50972AF}"/>
          </ac:picMkLst>
        </pc:picChg>
      </pc:sldChg>
      <pc:sldChg chg="modSp mod modNotes modNotesTx">
        <pc:chgData name="Justina Ojom" userId="cbdaed7d-8d45-4372-a16a-f3f8900c2f45" providerId="ADAL" clId="{90BB2121-F231-42C3-B196-92C62ED9FB54}" dt="2023-03-10T01:50:27.810" v="6253" actId="478"/>
        <pc:sldMkLst>
          <pc:docMk/>
          <pc:sldMk cId="4091975452" sldId="2865"/>
        </pc:sldMkLst>
        <pc:spChg chg="mod">
          <ac:chgData name="Justina Ojom" userId="cbdaed7d-8d45-4372-a16a-f3f8900c2f45" providerId="ADAL" clId="{90BB2121-F231-42C3-B196-92C62ED9FB54}" dt="2023-03-09T18:14:50.056" v="5072" actId="1076"/>
          <ac:spMkLst>
            <pc:docMk/>
            <pc:sldMk cId="4091975452" sldId="2865"/>
            <ac:spMk id="3" creationId="{E5FB4D08-F7E3-A0BC-9451-D36B05EF1D67}"/>
          </ac:spMkLst>
        </pc:spChg>
        <pc:spChg chg="mod">
          <ac:chgData name="Justina Ojom" userId="cbdaed7d-8d45-4372-a16a-f3f8900c2f45" providerId="ADAL" clId="{90BB2121-F231-42C3-B196-92C62ED9FB54}" dt="2023-03-09T18:14:50.056" v="5072" actId="1076"/>
          <ac:spMkLst>
            <pc:docMk/>
            <pc:sldMk cId="4091975452" sldId="2865"/>
            <ac:spMk id="4" creationId="{98BD3ABB-8587-6FEA-FBB9-C86E43E6E3F5}"/>
          </ac:spMkLst>
        </pc:spChg>
        <pc:spChg chg="mod">
          <ac:chgData name="Justina Ojom" userId="cbdaed7d-8d45-4372-a16a-f3f8900c2f45" providerId="ADAL" clId="{90BB2121-F231-42C3-B196-92C62ED9FB54}" dt="2023-03-10T01:46:48.031" v="6142" actId="313"/>
          <ac:spMkLst>
            <pc:docMk/>
            <pc:sldMk cId="4091975452" sldId="2865"/>
            <ac:spMk id="5" creationId="{F956ED7A-E1B3-3A64-C88D-E9F14845A75A}"/>
          </ac:spMkLst>
        </pc:spChg>
        <pc:spChg chg="mod">
          <ac:chgData name="Justina Ojom" userId="cbdaed7d-8d45-4372-a16a-f3f8900c2f45" providerId="ADAL" clId="{90BB2121-F231-42C3-B196-92C62ED9FB54}" dt="2023-03-10T01:46:28.753" v="6123" actId="20577"/>
          <ac:spMkLst>
            <pc:docMk/>
            <pc:sldMk cId="4091975452" sldId="2865"/>
            <ac:spMk id="522" creationId="{00000000-0000-0000-0000-000000000000}"/>
          </ac:spMkLst>
        </pc:spChg>
        <pc:spChg chg="mod">
          <ac:chgData name="Justina Ojom" userId="cbdaed7d-8d45-4372-a16a-f3f8900c2f45" providerId="ADAL" clId="{90BB2121-F231-42C3-B196-92C62ED9FB54}" dt="2023-03-09T18:14:50.056" v="5072" actId="1076"/>
          <ac:spMkLst>
            <pc:docMk/>
            <pc:sldMk cId="4091975452" sldId="2865"/>
            <ac:spMk id="523" creationId="{00000000-0000-0000-0000-000000000000}"/>
          </ac:spMkLst>
        </pc:spChg>
        <pc:spChg chg="mod">
          <ac:chgData name="Justina Ojom" userId="cbdaed7d-8d45-4372-a16a-f3f8900c2f45" providerId="ADAL" clId="{90BB2121-F231-42C3-B196-92C62ED9FB54}" dt="2023-03-09T18:14:50.056" v="5072" actId="1076"/>
          <ac:spMkLst>
            <pc:docMk/>
            <pc:sldMk cId="4091975452" sldId="2865"/>
            <ac:spMk id="525" creationId="{00000000-0000-0000-0000-000000000000}"/>
          </ac:spMkLst>
        </pc:spChg>
        <pc:spChg chg="mod">
          <ac:chgData name="Justina Ojom" userId="cbdaed7d-8d45-4372-a16a-f3f8900c2f45" providerId="ADAL" clId="{90BB2121-F231-42C3-B196-92C62ED9FB54}" dt="2023-03-09T18:14:50.056" v="5072" actId="1076"/>
          <ac:spMkLst>
            <pc:docMk/>
            <pc:sldMk cId="4091975452" sldId="2865"/>
            <ac:spMk id="526" creationId="{00000000-0000-0000-0000-000000000000}"/>
          </ac:spMkLst>
        </pc:spChg>
      </pc:sldChg>
      <pc:sldChg chg="addSp delSp modSp add mod modClrScheme modShow chgLayout modNotes">
        <pc:chgData name="Justina Ojom" userId="cbdaed7d-8d45-4372-a16a-f3f8900c2f45" providerId="ADAL" clId="{90BB2121-F231-42C3-B196-92C62ED9FB54}" dt="2023-03-10T01:49:07.259" v="6170"/>
        <pc:sldMkLst>
          <pc:docMk/>
          <pc:sldMk cId="2114923371" sldId="2866"/>
        </pc:sldMkLst>
        <pc:spChg chg="add mod">
          <ac:chgData name="Justina Ojom" userId="cbdaed7d-8d45-4372-a16a-f3f8900c2f45" providerId="ADAL" clId="{90BB2121-F231-42C3-B196-92C62ED9FB54}" dt="2023-03-09T17:19:45.895" v="4451"/>
          <ac:spMkLst>
            <pc:docMk/>
            <pc:sldMk cId="2114923371" sldId="2866"/>
            <ac:spMk id="2" creationId="{22EF2C30-2111-D293-45B6-2E0FA712890F}"/>
          </ac:spMkLst>
        </pc:spChg>
        <pc:spChg chg="add del mod">
          <ac:chgData name="Justina Ojom" userId="cbdaed7d-8d45-4372-a16a-f3f8900c2f45" providerId="ADAL" clId="{90BB2121-F231-42C3-B196-92C62ED9FB54}" dt="2023-03-09T08:45:18.904" v="4059" actId="700"/>
          <ac:spMkLst>
            <pc:docMk/>
            <pc:sldMk cId="2114923371" sldId="2866"/>
            <ac:spMk id="4" creationId="{FAA7556B-7ECB-0589-13FE-A2DD30D6B578}"/>
          </ac:spMkLst>
        </pc:spChg>
        <pc:spChg chg="del">
          <ac:chgData name="Justina Ojom" userId="cbdaed7d-8d45-4372-a16a-f3f8900c2f45" providerId="ADAL" clId="{90BB2121-F231-42C3-B196-92C62ED9FB54}" dt="2023-03-09T08:45:16.090" v="4058" actId="478"/>
          <ac:spMkLst>
            <pc:docMk/>
            <pc:sldMk cId="2114923371" sldId="2866"/>
            <ac:spMk id="11" creationId="{074B7F3E-B734-F2DC-8C24-5C6463EF4C42}"/>
          </ac:spMkLst>
        </pc:spChg>
        <pc:spChg chg="del">
          <ac:chgData name="Justina Ojom" userId="cbdaed7d-8d45-4372-a16a-f3f8900c2f45" providerId="ADAL" clId="{90BB2121-F231-42C3-B196-92C62ED9FB54}" dt="2023-03-09T08:45:16.090" v="4058" actId="478"/>
          <ac:spMkLst>
            <pc:docMk/>
            <pc:sldMk cId="2114923371" sldId="2866"/>
            <ac:spMk id="12" creationId="{36188D2F-4489-335C-8141-6667FF6D9353}"/>
          </ac:spMkLst>
        </pc:spChg>
        <pc:spChg chg="del">
          <ac:chgData name="Justina Ojom" userId="cbdaed7d-8d45-4372-a16a-f3f8900c2f45" providerId="ADAL" clId="{90BB2121-F231-42C3-B196-92C62ED9FB54}" dt="2023-03-09T08:45:16.090" v="4058" actId="478"/>
          <ac:spMkLst>
            <pc:docMk/>
            <pc:sldMk cId="2114923371" sldId="2866"/>
            <ac:spMk id="32" creationId="{018DEDA9-988A-4F70-B2DE-A423BE94BAA4}"/>
          </ac:spMkLst>
        </pc:spChg>
        <pc:picChg chg="del">
          <ac:chgData name="Justina Ojom" userId="cbdaed7d-8d45-4372-a16a-f3f8900c2f45" providerId="ADAL" clId="{90BB2121-F231-42C3-B196-92C62ED9FB54}" dt="2023-03-09T08:45:16.090" v="4058" actId="478"/>
          <ac:picMkLst>
            <pc:docMk/>
            <pc:sldMk cId="2114923371" sldId="2866"/>
            <ac:picMk id="3" creationId="{61CBD3F7-7BFB-E7E4-1172-4B4ADB6D155F}"/>
          </ac:picMkLst>
        </pc:picChg>
        <pc:picChg chg="del">
          <ac:chgData name="Justina Ojom" userId="cbdaed7d-8d45-4372-a16a-f3f8900c2f45" providerId="ADAL" clId="{90BB2121-F231-42C3-B196-92C62ED9FB54}" dt="2023-03-09T08:45:16.090" v="4058" actId="478"/>
          <ac:picMkLst>
            <pc:docMk/>
            <pc:sldMk cId="2114923371" sldId="2866"/>
            <ac:picMk id="8" creationId="{D6F91D2D-57A7-9D1F-95C4-727097321761}"/>
          </ac:picMkLst>
        </pc:picChg>
        <pc:picChg chg="del">
          <ac:chgData name="Justina Ojom" userId="cbdaed7d-8d45-4372-a16a-f3f8900c2f45" providerId="ADAL" clId="{90BB2121-F231-42C3-B196-92C62ED9FB54}" dt="2023-03-09T08:45:16.090" v="4058" actId="478"/>
          <ac:picMkLst>
            <pc:docMk/>
            <pc:sldMk cId="2114923371" sldId="2866"/>
            <ac:picMk id="9" creationId="{485B1895-1A87-F971-E18D-24A22714E979}"/>
          </ac:picMkLst>
        </pc:picChg>
      </pc:sldChg>
      <pc:sldChg chg="addSp delSp modSp add mod modClrScheme modShow chgLayout modNotes">
        <pc:chgData name="Justina Ojom" userId="cbdaed7d-8d45-4372-a16a-f3f8900c2f45" providerId="ADAL" clId="{90BB2121-F231-42C3-B196-92C62ED9FB54}" dt="2023-03-10T01:49:13.684" v="6180"/>
        <pc:sldMkLst>
          <pc:docMk/>
          <pc:sldMk cId="3209816074" sldId="2867"/>
        </pc:sldMkLst>
        <pc:spChg chg="add mod">
          <ac:chgData name="Justina Ojom" userId="cbdaed7d-8d45-4372-a16a-f3f8900c2f45" providerId="ADAL" clId="{90BB2121-F231-42C3-B196-92C62ED9FB54}" dt="2023-03-09T17:19:48.181" v="4452"/>
          <ac:spMkLst>
            <pc:docMk/>
            <pc:sldMk cId="3209816074" sldId="2867"/>
            <ac:spMk id="2" creationId="{2989E91B-95A6-F01D-4F9D-80E9F26F6E6E}"/>
          </ac:spMkLst>
        </pc:spChg>
        <pc:spChg chg="del">
          <ac:chgData name="Justina Ojom" userId="cbdaed7d-8d45-4372-a16a-f3f8900c2f45" providerId="ADAL" clId="{90BB2121-F231-42C3-B196-92C62ED9FB54}" dt="2023-03-09T08:47:13.957" v="4083" actId="478"/>
          <ac:spMkLst>
            <pc:docMk/>
            <pc:sldMk cId="3209816074" sldId="2867"/>
            <ac:spMk id="2" creationId="{71FC814C-42B9-281C-0659-AB99BC99E96D}"/>
          </ac:spMkLst>
        </pc:spChg>
        <pc:spChg chg="add del mod">
          <ac:chgData name="Justina Ojom" userId="cbdaed7d-8d45-4372-a16a-f3f8900c2f45" providerId="ADAL" clId="{90BB2121-F231-42C3-B196-92C62ED9FB54}" dt="2023-03-09T08:47:16.419" v="4084" actId="700"/>
          <ac:spMkLst>
            <pc:docMk/>
            <pc:sldMk cId="3209816074" sldId="2867"/>
            <ac:spMk id="6" creationId="{619A94B2-DCE3-5514-8A67-5BD95E427F42}"/>
          </ac:spMkLst>
        </pc:spChg>
        <pc:spChg chg="del">
          <ac:chgData name="Justina Ojom" userId="cbdaed7d-8d45-4372-a16a-f3f8900c2f45" providerId="ADAL" clId="{90BB2121-F231-42C3-B196-92C62ED9FB54}" dt="2023-03-09T08:47:13.957" v="4083" actId="478"/>
          <ac:spMkLst>
            <pc:docMk/>
            <pc:sldMk cId="3209816074" sldId="2867"/>
            <ac:spMk id="21" creationId="{B1981C9E-3B84-7031-E8F7-E9988B874666}"/>
          </ac:spMkLst>
        </pc:spChg>
        <pc:spChg chg="del">
          <ac:chgData name="Justina Ojom" userId="cbdaed7d-8d45-4372-a16a-f3f8900c2f45" providerId="ADAL" clId="{90BB2121-F231-42C3-B196-92C62ED9FB54}" dt="2023-03-09T08:47:13.957" v="4083" actId="478"/>
          <ac:spMkLst>
            <pc:docMk/>
            <pc:sldMk cId="3209816074" sldId="2867"/>
            <ac:spMk id="22" creationId="{5CA97852-2B68-871E-D5AE-4F7931F24C59}"/>
          </ac:spMkLst>
        </pc:spChg>
        <pc:spChg chg="del">
          <ac:chgData name="Justina Ojom" userId="cbdaed7d-8d45-4372-a16a-f3f8900c2f45" providerId="ADAL" clId="{90BB2121-F231-42C3-B196-92C62ED9FB54}" dt="2023-03-09T08:47:13.957" v="4083" actId="478"/>
          <ac:spMkLst>
            <pc:docMk/>
            <pc:sldMk cId="3209816074" sldId="2867"/>
            <ac:spMk id="24" creationId="{4366B98E-372C-A2F2-789F-01B69D78AABF}"/>
          </ac:spMkLst>
        </pc:spChg>
        <pc:picChg chg="del">
          <ac:chgData name="Justina Ojom" userId="cbdaed7d-8d45-4372-a16a-f3f8900c2f45" providerId="ADAL" clId="{90BB2121-F231-42C3-B196-92C62ED9FB54}" dt="2023-03-09T08:47:13.957" v="4083" actId="478"/>
          <ac:picMkLst>
            <pc:docMk/>
            <pc:sldMk cId="3209816074" sldId="2867"/>
            <ac:picMk id="3" creationId="{685C8F27-0C3A-68CA-C446-DCCEDFC9597B}"/>
          </ac:picMkLst>
        </pc:picChg>
        <pc:cxnChg chg="del">
          <ac:chgData name="Justina Ojom" userId="cbdaed7d-8d45-4372-a16a-f3f8900c2f45" providerId="ADAL" clId="{90BB2121-F231-42C3-B196-92C62ED9FB54}" dt="2023-03-09T08:47:13.957" v="4083" actId="478"/>
          <ac:cxnSpMkLst>
            <pc:docMk/>
            <pc:sldMk cId="3209816074" sldId="2867"/>
            <ac:cxnSpMk id="4" creationId="{424B452B-8CBF-D2FA-2574-8FA68B2709BA}"/>
          </ac:cxnSpMkLst>
        </pc:cxnChg>
      </pc:sldChg>
      <pc:sldChg chg="addSp delSp modSp add mod modClrScheme modShow chgLayout modNotes">
        <pc:chgData name="Justina Ojom" userId="cbdaed7d-8d45-4372-a16a-f3f8900c2f45" providerId="ADAL" clId="{90BB2121-F231-42C3-B196-92C62ED9FB54}" dt="2023-03-10T01:49:19.434" v="6187"/>
        <pc:sldMkLst>
          <pc:docMk/>
          <pc:sldMk cId="890192539" sldId="2868"/>
        </pc:sldMkLst>
        <pc:spChg chg="add mod">
          <ac:chgData name="Justina Ojom" userId="cbdaed7d-8d45-4372-a16a-f3f8900c2f45" providerId="ADAL" clId="{90BB2121-F231-42C3-B196-92C62ED9FB54}" dt="2023-03-09T17:19:49.726" v="4453"/>
          <ac:spMkLst>
            <pc:docMk/>
            <pc:sldMk cId="890192539" sldId="2868"/>
            <ac:spMk id="2" creationId="{5233233F-8033-93FF-7E79-3E917C878150}"/>
          </ac:spMkLst>
        </pc:spChg>
        <pc:spChg chg="del">
          <ac:chgData name="Justina Ojom" userId="cbdaed7d-8d45-4372-a16a-f3f8900c2f45" providerId="ADAL" clId="{90BB2121-F231-42C3-B196-92C62ED9FB54}" dt="2023-03-09T08:47:49.799" v="4111" actId="478"/>
          <ac:spMkLst>
            <pc:docMk/>
            <pc:sldMk cId="890192539" sldId="2868"/>
            <ac:spMk id="3" creationId="{F03A9036-089B-C087-CF21-3B3EE20D1849}"/>
          </ac:spMkLst>
        </pc:spChg>
        <pc:spChg chg="add del mod">
          <ac:chgData name="Justina Ojom" userId="cbdaed7d-8d45-4372-a16a-f3f8900c2f45" providerId="ADAL" clId="{90BB2121-F231-42C3-B196-92C62ED9FB54}" dt="2023-03-09T08:47:52.497" v="4112" actId="700"/>
          <ac:spMkLst>
            <pc:docMk/>
            <pc:sldMk cId="890192539" sldId="2868"/>
            <ac:spMk id="4" creationId="{3F842659-FC69-E6D6-6324-70DD402EDD63}"/>
          </ac:spMkLst>
        </pc:spChg>
        <pc:spChg chg="del">
          <ac:chgData name="Justina Ojom" userId="cbdaed7d-8d45-4372-a16a-f3f8900c2f45" providerId="ADAL" clId="{90BB2121-F231-42C3-B196-92C62ED9FB54}" dt="2023-03-09T08:47:49.799" v="4111" actId="478"/>
          <ac:spMkLst>
            <pc:docMk/>
            <pc:sldMk cId="890192539" sldId="2868"/>
            <ac:spMk id="5" creationId="{4555529A-C464-6DF4-B285-A9C6CC9EDBE8}"/>
          </ac:spMkLst>
        </pc:spChg>
        <pc:spChg chg="del">
          <ac:chgData name="Justina Ojom" userId="cbdaed7d-8d45-4372-a16a-f3f8900c2f45" providerId="ADAL" clId="{90BB2121-F231-42C3-B196-92C62ED9FB54}" dt="2023-03-09T08:47:49.799" v="4111" actId="478"/>
          <ac:spMkLst>
            <pc:docMk/>
            <pc:sldMk cId="890192539" sldId="2868"/>
            <ac:spMk id="6" creationId="{042F742F-EDE2-C7E0-7384-33B7EA4372CD}"/>
          </ac:spMkLst>
        </pc:spChg>
        <pc:spChg chg="del">
          <ac:chgData name="Justina Ojom" userId="cbdaed7d-8d45-4372-a16a-f3f8900c2f45" providerId="ADAL" clId="{90BB2121-F231-42C3-B196-92C62ED9FB54}" dt="2023-03-09T08:47:49.799" v="4111" actId="478"/>
          <ac:spMkLst>
            <pc:docMk/>
            <pc:sldMk cId="890192539" sldId="2868"/>
            <ac:spMk id="7" creationId="{8FC4CAE6-20EB-73B4-A8DA-3C19B8C9A2FD}"/>
          </ac:spMkLst>
        </pc:spChg>
        <pc:spChg chg="del">
          <ac:chgData name="Justina Ojom" userId="cbdaed7d-8d45-4372-a16a-f3f8900c2f45" providerId="ADAL" clId="{90BB2121-F231-42C3-B196-92C62ED9FB54}" dt="2023-03-09T08:47:49.799" v="4111" actId="478"/>
          <ac:spMkLst>
            <pc:docMk/>
            <pc:sldMk cId="890192539" sldId="2868"/>
            <ac:spMk id="8" creationId="{D0995BE6-F671-A487-15E2-2C2589D031A4}"/>
          </ac:spMkLst>
        </pc:spChg>
        <pc:spChg chg="del">
          <ac:chgData name="Justina Ojom" userId="cbdaed7d-8d45-4372-a16a-f3f8900c2f45" providerId="ADAL" clId="{90BB2121-F231-42C3-B196-92C62ED9FB54}" dt="2023-03-09T08:47:49.799" v="4111" actId="478"/>
          <ac:spMkLst>
            <pc:docMk/>
            <pc:sldMk cId="890192539" sldId="2868"/>
            <ac:spMk id="9" creationId="{B4CF6D80-A54E-75D0-7B54-0D370E302AB5}"/>
          </ac:spMkLst>
        </pc:spChg>
        <pc:spChg chg="del">
          <ac:chgData name="Justina Ojom" userId="cbdaed7d-8d45-4372-a16a-f3f8900c2f45" providerId="ADAL" clId="{90BB2121-F231-42C3-B196-92C62ED9FB54}" dt="2023-03-09T08:47:49.799" v="4111" actId="478"/>
          <ac:spMkLst>
            <pc:docMk/>
            <pc:sldMk cId="890192539" sldId="2868"/>
            <ac:spMk id="10" creationId="{2346ED59-218E-BBDC-8D24-F512962C2BEA}"/>
          </ac:spMkLst>
        </pc:spChg>
        <pc:spChg chg="del">
          <ac:chgData name="Justina Ojom" userId="cbdaed7d-8d45-4372-a16a-f3f8900c2f45" providerId="ADAL" clId="{90BB2121-F231-42C3-B196-92C62ED9FB54}" dt="2023-03-09T08:47:49.799" v="4111" actId="478"/>
          <ac:spMkLst>
            <pc:docMk/>
            <pc:sldMk cId="890192539" sldId="2868"/>
            <ac:spMk id="11" creationId="{9AB07904-B2C5-B47A-1475-12A9777A0EF9}"/>
          </ac:spMkLst>
        </pc:spChg>
        <pc:spChg chg="del">
          <ac:chgData name="Justina Ojom" userId="cbdaed7d-8d45-4372-a16a-f3f8900c2f45" providerId="ADAL" clId="{90BB2121-F231-42C3-B196-92C62ED9FB54}" dt="2023-03-09T08:47:49.799" v="4111" actId="478"/>
          <ac:spMkLst>
            <pc:docMk/>
            <pc:sldMk cId="890192539" sldId="2868"/>
            <ac:spMk id="12" creationId="{AB8276A2-C0A2-9502-3007-68E6FF6F8D57}"/>
          </ac:spMkLst>
        </pc:spChg>
        <pc:spChg chg="del">
          <ac:chgData name="Justina Ojom" userId="cbdaed7d-8d45-4372-a16a-f3f8900c2f45" providerId="ADAL" clId="{90BB2121-F231-42C3-B196-92C62ED9FB54}" dt="2023-03-09T08:47:49.799" v="4111" actId="478"/>
          <ac:spMkLst>
            <pc:docMk/>
            <pc:sldMk cId="890192539" sldId="2868"/>
            <ac:spMk id="13" creationId="{371605BB-F901-46C7-05C3-2FA67BF7A0F7}"/>
          </ac:spMkLst>
        </pc:spChg>
        <pc:spChg chg="del">
          <ac:chgData name="Justina Ojom" userId="cbdaed7d-8d45-4372-a16a-f3f8900c2f45" providerId="ADAL" clId="{90BB2121-F231-42C3-B196-92C62ED9FB54}" dt="2023-03-09T08:47:49.799" v="4111" actId="478"/>
          <ac:spMkLst>
            <pc:docMk/>
            <pc:sldMk cId="890192539" sldId="2868"/>
            <ac:spMk id="14" creationId="{9FC145FC-6FE7-0C37-B922-140A2C4CFB7E}"/>
          </ac:spMkLst>
        </pc:spChg>
        <pc:spChg chg="del">
          <ac:chgData name="Justina Ojom" userId="cbdaed7d-8d45-4372-a16a-f3f8900c2f45" providerId="ADAL" clId="{90BB2121-F231-42C3-B196-92C62ED9FB54}" dt="2023-03-09T08:47:49.799" v="4111" actId="478"/>
          <ac:spMkLst>
            <pc:docMk/>
            <pc:sldMk cId="890192539" sldId="2868"/>
            <ac:spMk id="15" creationId="{C6CCDB43-DECA-999A-64BE-9956DDE6463C}"/>
          </ac:spMkLst>
        </pc:spChg>
        <pc:spChg chg="del">
          <ac:chgData name="Justina Ojom" userId="cbdaed7d-8d45-4372-a16a-f3f8900c2f45" providerId="ADAL" clId="{90BB2121-F231-42C3-B196-92C62ED9FB54}" dt="2023-03-09T08:47:49.799" v="4111" actId="478"/>
          <ac:spMkLst>
            <pc:docMk/>
            <pc:sldMk cId="890192539" sldId="2868"/>
            <ac:spMk id="19" creationId="{3C680BB5-8851-F920-1B3A-236E4AC2BFA2}"/>
          </ac:spMkLst>
        </pc:spChg>
        <pc:spChg chg="del">
          <ac:chgData name="Justina Ojom" userId="cbdaed7d-8d45-4372-a16a-f3f8900c2f45" providerId="ADAL" clId="{90BB2121-F231-42C3-B196-92C62ED9FB54}" dt="2023-03-09T08:47:49.799" v="4111" actId="478"/>
          <ac:spMkLst>
            <pc:docMk/>
            <pc:sldMk cId="890192539" sldId="2868"/>
            <ac:spMk id="24" creationId="{AF460498-4BA5-FB88-B4A5-6CCF39785A7E}"/>
          </ac:spMkLst>
        </pc:spChg>
        <pc:spChg chg="del">
          <ac:chgData name="Justina Ojom" userId="cbdaed7d-8d45-4372-a16a-f3f8900c2f45" providerId="ADAL" clId="{90BB2121-F231-42C3-B196-92C62ED9FB54}" dt="2023-03-09T08:47:49.799" v="4111" actId="478"/>
          <ac:spMkLst>
            <pc:docMk/>
            <pc:sldMk cId="890192539" sldId="2868"/>
            <ac:spMk id="25" creationId="{E36021F2-1AF4-1277-B7B8-A9A834DFA49A}"/>
          </ac:spMkLst>
        </pc:spChg>
        <pc:spChg chg="del">
          <ac:chgData name="Justina Ojom" userId="cbdaed7d-8d45-4372-a16a-f3f8900c2f45" providerId="ADAL" clId="{90BB2121-F231-42C3-B196-92C62ED9FB54}" dt="2023-03-09T08:47:49.799" v="4111" actId="478"/>
          <ac:spMkLst>
            <pc:docMk/>
            <pc:sldMk cId="890192539" sldId="2868"/>
            <ac:spMk id="26" creationId="{8D2BEE78-0A1F-8F36-F827-21FED189638D}"/>
          </ac:spMkLst>
        </pc:spChg>
        <pc:spChg chg="del">
          <ac:chgData name="Justina Ojom" userId="cbdaed7d-8d45-4372-a16a-f3f8900c2f45" providerId="ADAL" clId="{90BB2121-F231-42C3-B196-92C62ED9FB54}" dt="2023-03-09T08:47:49.799" v="4111" actId="478"/>
          <ac:spMkLst>
            <pc:docMk/>
            <pc:sldMk cId="890192539" sldId="2868"/>
            <ac:spMk id="32" creationId="{018DEDA9-988A-4F70-B2DE-A423BE94BAA4}"/>
          </ac:spMkLst>
        </pc:spChg>
      </pc:sldChg>
      <pc:sldChg chg="addSp delSp modSp add mod modClrScheme modShow chgLayout modNotes">
        <pc:chgData name="Justina Ojom" userId="cbdaed7d-8d45-4372-a16a-f3f8900c2f45" providerId="ADAL" clId="{90BB2121-F231-42C3-B196-92C62ED9FB54}" dt="2023-03-10T01:49:21.011" v="6190"/>
        <pc:sldMkLst>
          <pc:docMk/>
          <pc:sldMk cId="1681294801" sldId="2869"/>
        </pc:sldMkLst>
        <pc:spChg chg="add mod">
          <ac:chgData name="Justina Ojom" userId="cbdaed7d-8d45-4372-a16a-f3f8900c2f45" providerId="ADAL" clId="{90BB2121-F231-42C3-B196-92C62ED9FB54}" dt="2023-03-09T17:19:51.047" v="4454"/>
          <ac:spMkLst>
            <pc:docMk/>
            <pc:sldMk cId="1681294801" sldId="2869"/>
            <ac:spMk id="2" creationId="{195C7EC6-ACA5-2569-AC80-E6946A55763E}"/>
          </ac:spMkLst>
        </pc:spChg>
        <pc:spChg chg="del">
          <ac:chgData name="Justina Ojom" userId="cbdaed7d-8d45-4372-a16a-f3f8900c2f45" providerId="ADAL" clId="{90BB2121-F231-42C3-B196-92C62ED9FB54}" dt="2023-03-09T08:48:25.465" v="4136" actId="478"/>
          <ac:spMkLst>
            <pc:docMk/>
            <pc:sldMk cId="1681294801" sldId="2869"/>
            <ac:spMk id="2" creationId="{264F34D2-FA98-44F5-8D5A-F2E3ED689ADC}"/>
          </ac:spMkLst>
        </pc:spChg>
        <pc:spChg chg="del">
          <ac:chgData name="Justina Ojom" userId="cbdaed7d-8d45-4372-a16a-f3f8900c2f45" providerId="ADAL" clId="{90BB2121-F231-42C3-B196-92C62ED9FB54}" dt="2023-03-09T08:48:25.465" v="4136" actId="478"/>
          <ac:spMkLst>
            <pc:docMk/>
            <pc:sldMk cId="1681294801" sldId="2869"/>
            <ac:spMk id="3" creationId="{537CF13E-C03C-8360-1784-4268B56FD34D}"/>
          </ac:spMkLst>
        </pc:spChg>
        <pc:spChg chg="add del mod">
          <ac:chgData name="Justina Ojom" userId="cbdaed7d-8d45-4372-a16a-f3f8900c2f45" providerId="ADAL" clId="{90BB2121-F231-42C3-B196-92C62ED9FB54}" dt="2023-03-09T08:48:27.635" v="4137" actId="700"/>
          <ac:spMkLst>
            <pc:docMk/>
            <pc:sldMk cId="1681294801" sldId="2869"/>
            <ac:spMk id="11" creationId="{C9EA32BE-FA77-089C-494F-DDCD318761BF}"/>
          </ac:spMkLst>
        </pc:spChg>
        <pc:spChg chg="del">
          <ac:chgData name="Justina Ojom" userId="cbdaed7d-8d45-4372-a16a-f3f8900c2f45" providerId="ADAL" clId="{90BB2121-F231-42C3-B196-92C62ED9FB54}" dt="2023-03-09T08:48:25.465" v="4136" actId="478"/>
          <ac:spMkLst>
            <pc:docMk/>
            <pc:sldMk cId="1681294801" sldId="2869"/>
            <ac:spMk id="26" creationId="{2150820E-88F1-414B-A83E-5F094112BA04}"/>
          </ac:spMkLst>
        </pc:spChg>
        <pc:spChg chg="del">
          <ac:chgData name="Justina Ojom" userId="cbdaed7d-8d45-4372-a16a-f3f8900c2f45" providerId="ADAL" clId="{90BB2121-F231-42C3-B196-92C62ED9FB54}" dt="2023-03-09T08:48:25.465" v="4136" actId="478"/>
          <ac:spMkLst>
            <pc:docMk/>
            <pc:sldMk cId="1681294801" sldId="2869"/>
            <ac:spMk id="37" creationId="{D7D83942-4C88-4A2D-BA91-F29F5F4B59EC}"/>
          </ac:spMkLst>
        </pc:spChg>
        <pc:spChg chg="del">
          <ac:chgData name="Justina Ojom" userId="cbdaed7d-8d45-4372-a16a-f3f8900c2f45" providerId="ADAL" clId="{90BB2121-F231-42C3-B196-92C62ED9FB54}" dt="2023-03-09T08:48:25.465" v="4136" actId="478"/>
          <ac:spMkLst>
            <pc:docMk/>
            <pc:sldMk cId="1681294801" sldId="2869"/>
            <ac:spMk id="45" creationId="{874B5101-D5AC-4C81-A4D8-0E11C711EFD5}"/>
          </ac:spMkLst>
        </pc:spChg>
        <pc:spChg chg="del">
          <ac:chgData name="Justina Ojom" userId="cbdaed7d-8d45-4372-a16a-f3f8900c2f45" providerId="ADAL" clId="{90BB2121-F231-42C3-B196-92C62ED9FB54}" dt="2023-03-09T08:48:25.465" v="4136" actId="478"/>
          <ac:spMkLst>
            <pc:docMk/>
            <pc:sldMk cId="1681294801" sldId="2869"/>
            <ac:spMk id="46" creationId="{8FF9E69F-4598-41F5-BB76-7B41560D2E8B}"/>
          </ac:spMkLst>
        </pc:spChg>
        <pc:spChg chg="del">
          <ac:chgData name="Justina Ojom" userId="cbdaed7d-8d45-4372-a16a-f3f8900c2f45" providerId="ADAL" clId="{90BB2121-F231-42C3-B196-92C62ED9FB54}" dt="2023-03-09T08:48:25.465" v="4136" actId="478"/>
          <ac:spMkLst>
            <pc:docMk/>
            <pc:sldMk cId="1681294801" sldId="2869"/>
            <ac:spMk id="54" creationId="{328397FE-7564-484C-969B-26000C8D4355}"/>
          </ac:spMkLst>
        </pc:spChg>
        <pc:spChg chg="del">
          <ac:chgData name="Justina Ojom" userId="cbdaed7d-8d45-4372-a16a-f3f8900c2f45" providerId="ADAL" clId="{90BB2121-F231-42C3-B196-92C62ED9FB54}" dt="2023-03-09T08:48:25.465" v="4136" actId="478"/>
          <ac:spMkLst>
            <pc:docMk/>
            <pc:sldMk cId="1681294801" sldId="2869"/>
            <ac:spMk id="60" creationId="{67233965-8E18-4226-9877-6E94A786EA84}"/>
          </ac:spMkLst>
        </pc:spChg>
        <pc:spChg chg="del">
          <ac:chgData name="Justina Ojom" userId="cbdaed7d-8d45-4372-a16a-f3f8900c2f45" providerId="ADAL" clId="{90BB2121-F231-42C3-B196-92C62ED9FB54}" dt="2023-03-09T08:48:25.465" v="4136" actId="478"/>
          <ac:spMkLst>
            <pc:docMk/>
            <pc:sldMk cId="1681294801" sldId="2869"/>
            <ac:spMk id="61" creationId="{283FDD6C-3E12-4C7C-805F-C33C75BB3BE8}"/>
          </ac:spMkLst>
        </pc:spChg>
        <pc:spChg chg="del">
          <ac:chgData name="Justina Ojom" userId="cbdaed7d-8d45-4372-a16a-f3f8900c2f45" providerId="ADAL" clId="{90BB2121-F231-42C3-B196-92C62ED9FB54}" dt="2023-03-09T08:48:25.465" v="4136" actId="478"/>
          <ac:spMkLst>
            <pc:docMk/>
            <pc:sldMk cId="1681294801" sldId="2869"/>
            <ac:spMk id="64" creationId="{B9612724-7485-4DAA-B57D-ED8DBBF44832}"/>
          </ac:spMkLst>
        </pc:spChg>
        <pc:spChg chg="del">
          <ac:chgData name="Justina Ojom" userId="cbdaed7d-8d45-4372-a16a-f3f8900c2f45" providerId="ADAL" clId="{90BB2121-F231-42C3-B196-92C62ED9FB54}" dt="2023-03-09T08:48:25.465" v="4136" actId="478"/>
          <ac:spMkLst>
            <pc:docMk/>
            <pc:sldMk cId="1681294801" sldId="2869"/>
            <ac:spMk id="65" creationId="{8B5C7DC1-8CF3-49EA-BCC7-F9DBF8E616CD}"/>
          </ac:spMkLst>
        </pc:spChg>
        <pc:grpChg chg="del">
          <ac:chgData name="Justina Ojom" userId="cbdaed7d-8d45-4372-a16a-f3f8900c2f45" providerId="ADAL" clId="{90BB2121-F231-42C3-B196-92C62ED9FB54}" dt="2023-03-09T08:48:25.465" v="4136" actId="478"/>
          <ac:grpSpMkLst>
            <pc:docMk/>
            <pc:sldMk cId="1681294801" sldId="2869"/>
            <ac:grpSpMk id="4" creationId="{7F4864A0-E9C7-1436-2440-B6804023BEFA}"/>
          </ac:grpSpMkLst>
        </pc:grpChg>
        <pc:grpChg chg="del">
          <ac:chgData name="Justina Ojom" userId="cbdaed7d-8d45-4372-a16a-f3f8900c2f45" providerId="ADAL" clId="{90BB2121-F231-42C3-B196-92C62ED9FB54}" dt="2023-03-09T08:48:25.465" v="4136" actId="478"/>
          <ac:grpSpMkLst>
            <pc:docMk/>
            <pc:sldMk cId="1681294801" sldId="2869"/>
            <ac:grpSpMk id="7" creationId="{0B358E37-08E0-302D-6992-946012CE7FF0}"/>
          </ac:grpSpMkLst>
        </pc:grpChg>
        <pc:grpChg chg="del">
          <ac:chgData name="Justina Ojom" userId="cbdaed7d-8d45-4372-a16a-f3f8900c2f45" providerId="ADAL" clId="{90BB2121-F231-42C3-B196-92C62ED9FB54}" dt="2023-03-09T08:48:25.465" v="4136" actId="478"/>
          <ac:grpSpMkLst>
            <pc:docMk/>
            <pc:sldMk cId="1681294801" sldId="2869"/>
            <ac:grpSpMk id="56" creationId="{1637E49D-38E1-4F55-A978-FA3BC100E4F0}"/>
          </ac:grpSpMkLst>
        </pc:grpChg>
        <pc:grpChg chg="del">
          <ac:chgData name="Justina Ojom" userId="cbdaed7d-8d45-4372-a16a-f3f8900c2f45" providerId="ADAL" clId="{90BB2121-F231-42C3-B196-92C62ED9FB54}" dt="2023-03-09T08:48:25.465" v="4136" actId="478"/>
          <ac:grpSpMkLst>
            <pc:docMk/>
            <pc:sldMk cId="1681294801" sldId="2869"/>
            <ac:grpSpMk id="57" creationId="{F8B4F388-818A-40B6-A14C-B039FF3BBE0B}"/>
          </ac:grpSpMkLst>
        </pc:grpChg>
        <pc:grpChg chg="del">
          <ac:chgData name="Justina Ojom" userId="cbdaed7d-8d45-4372-a16a-f3f8900c2f45" providerId="ADAL" clId="{90BB2121-F231-42C3-B196-92C62ED9FB54}" dt="2023-03-09T08:48:25.465" v="4136" actId="478"/>
          <ac:grpSpMkLst>
            <pc:docMk/>
            <pc:sldMk cId="1681294801" sldId="2869"/>
            <ac:grpSpMk id="59" creationId="{C97B57F0-4199-40F6-9D31-049101801910}"/>
          </ac:grpSpMkLst>
        </pc:grpChg>
      </pc:sldChg>
      <pc:sldChg chg="addSp delSp modSp add mod modNotes modNotesTx">
        <pc:chgData name="Justina Ojom" userId="cbdaed7d-8d45-4372-a16a-f3f8900c2f45" providerId="ADAL" clId="{90BB2121-F231-42C3-B196-92C62ED9FB54}" dt="2023-03-10T01:49:18.825" v="6186"/>
        <pc:sldMkLst>
          <pc:docMk/>
          <pc:sldMk cId="228991376" sldId="2870"/>
        </pc:sldMkLst>
        <pc:spChg chg="add mod">
          <ac:chgData name="Justina Ojom" userId="cbdaed7d-8d45-4372-a16a-f3f8900c2f45" providerId="ADAL" clId="{90BB2121-F231-42C3-B196-92C62ED9FB54}" dt="2023-03-09T18:04:09.104" v="4943" actId="208"/>
          <ac:spMkLst>
            <pc:docMk/>
            <pc:sldMk cId="228991376" sldId="2870"/>
            <ac:spMk id="2" creationId="{B7FF7348-7D6A-6FAE-C580-74ED2F4DB767}"/>
          </ac:spMkLst>
        </pc:spChg>
        <pc:spChg chg="del">
          <ac:chgData name="Justina Ojom" userId="cbdaed7d-8d45-4372-a16a-f3f8900c2f45" providerId="ADAL" clId="{90BB2121-F231-42C3-B196-92C62ED9FB54}" dt="2023-03-09T18:01:06.976" v="4870" actId="478"/>
          <ac:spMkLst>
            <pc:docMk/>
            <pc:sldMk cId="228991376" sldId="2870"/>
            <ac:spMk id="3" creationId="{F03A9036-089B-C087-CF21-3B3EE20D1849}"/>
          </ac:spMkLst>
        </pc:spChg>
        <pc:spChg chg="add mod">
          <ac:chgData name="Justina Ojom" userId="cbdaed7d-8d45-4372-a16a-f3f8900c2f45" providerId="ADAL" clId="{90BB2121-F231-42C3-B196-92C62ED9FB54}" dt="2023-03-09T18:03:27.091" v="4932" actId="1076"/>
          <ac:spMkLst>
            <pc:docMk/>
            <pc:sldMk cId="228991376" sldId="2870"/>
            <ac:spMk id="4" creationId="{4D073F4B-B84A-779C-64FB-368C4FE0D0D8}"/>
          </ac:spMkLst>
        </pc:spChg>
        <pc:spChg chg="del">
          <ac:chgData name="Justina Ojom" userId="cbdaed7d-8d45-4372-a16a-f3f8900c2f45" providerId="ADAL" clId="{90BB2121-F231-42C3-B196-92C62ED9FB54}" dt="2023-03-09T18:01:06.976" v="4870" actId="478"/>
          <ac:spMkLst>
            <pc:docMk/>
            <pc:sldMk cId="228991376" sldId="2870"/>
            <ac:spMk id="5" creationId="{4555529A-C464-6DF4-B285-A9C6CC9EDBE8}"/>
          </ac:spMkLst>
        </pc:spChg>
        <pc:spChg chg="del">
          <ac:chgData name="Justina Ojom" userId="cbdaed7d-8d45-4372-a16a-f3f8900c2f45" providerId="ADAL" clId="{90BB2121-F231-42C3-B196-92C62ED9FB54}" dt="2023-03-09T18:01:06.976" v="4870" actId="478"/>
          <ac:spMkLst>
            <pc:docMk/>
            <pc:sldMk cId="228991376" sldId="2870"/>
            <ac:spMk id="6" creationId="{042F742F-EDE2-C7E0-7384-33B7EA4372CD}"/>
          </ac:spMkLst>
        </pc:spChg>
        <pc:spChg chg="del">
          <ac:chgData name="Justina Ojom" userId="cbdaed7d-8d45-4372-a16a-f3f8900c2f45" providerId="ADAL" clId="{90BB2121-F231-42C3-B196-92C62ED9FB54}" dt="2023-03-09T18:01:06.976" v="4870" actId="478"/>
          <ac:spMkLst>
            <pc:docMk/>
            <pc:sldMk cId="228991376" sldId="2870"/>
            <ac:spMk id="7" creationId="{8FC4CAE6-20EB-73B4-A8DA-3C19B8C9A2FD}"/>
          </ac:spMkLst>
        </pc:spChg>
        <pc:spChg chg="del">
          <ac:chgData name="Justina Ojom" userId="cbdaed7d-8d45-4372-a16a-f3f8900c2f45" providerId="ADAL" clId="{90BB2121-F231-42C3-B196-92C62ED9FB54}" dt="2023-03-09T18:01:06.976" v="4870" actId="478"/>
          <ac:spMkLst>
            <pc:docMk/>
            <pc:sldMk cId="228991376" sldId="2870"/>
            <ac:spMk id="8" creationId="{D0995BE6-F671-A487-15E2-2C2589D031A4}"/>
          </ac:spMkLst>
        </pc:spChg>
        <pc:spChg chg="del">
          <ac:chgData name="Justina Ojom" userId="cbdaed7d-8d45-4372-a16a-f3f8900c2f45" providerId="ADAL" clId="{90BB2121-F231-42C3-B196-92C62ED9FB54}" dt="2023-03-09T18:01:06.976" v="4870" actId="478"/>
          <ac:spMkLst>
            <pc:docMk/>
            <pc:sldMk cId="228991376" sldId="2870"/>
            <ac:spMk id="9" creationId="{B4CF6D80-A54E-75D0-7B54-0D370E302AB5}"/>
          </ac:spMkLst>
        </pc:spChg>
        <pc:spChg chg="del">
          <ac:chgData name="Justina Ojom" userId="cbdaed7d-8d45-4372-a16a-f3f8900c2f45" providerId="ADAL" clId="{90BB2121-F231-42C3-B196-92C62ED9FB54}" dt="2023-03-09T18:01:06.976" v="4870" actId="478"/>
          <ac:spMkLst>
            <pc:docMk/>
            <pc:sldMk cId="228991376" sldId="2870"/>
            <ac:spMk id="10" creationId="{2346ED59-218E-BBDC-8D24-F512962C2BEA}"/>
          </ac:spMkLst>
        </pc:spChg>
        <pc:spChg chg="del">
          <ac:chgData name="Justina Ojom" userId="cbdaed7d-8d45-4372-a16a-f3f8900c2f45" providerId="ADAL" clId="{90BB2121-F231-42C3-B196-92C62ED9FB54}" dt="2023-03-09T18:01:06.976" v="4870" actId="478"/>
          <ac:spMkLst>
            <pc:docMk/>
            <pc:sldMk cId="228991376" sldId="2870"/>
            <ac:spMk id="11" creationId="{9AB07904-B2C5-B47A-1475-12A9777A0EF9}"/>
          </ac:spMkLst>
        </pc:spChg>
        <pc:spChg chg="del">
          <ac:chgData name="Justina Ojom" userId="cbdaed7d-8d45-4372-a16a-f3f8900c2f45" providerId="ADAL" clId="{90BB2121-F231-42C3-B196-92C62ED9FB54}" dt="2023-03-09T18:01:06.976" v="4870" actId="478"/>
          <ac:spMkLst>
            <pc:docMk/>
            <pc:sldMk cId="228991376" sldId="2870"/>
            <ac:spMk id="12" creationId="{AB8276A2-C0A2-9502-3007-68E6FF6F8D57}"/>
          </ac:spMkLst>
        </pc:spChg>
        <pc:spChg chg="del">
          <ac:chgData name="Justina Ojom" userId="cbdaed7d-8d45-4372-a16a-f3f8900c2f45" providerId="ADAL" clId="{90BB2121-F231-42C3-B196-92C62ED9FB54}" dt="2023-03-09T18:01:06.976" v="4870" actId="478"/>
          <ac:spMkLst>
            <pc:docMk/>
            <pc:sldMk cId="228991376" sldId="2870"/>
            <ac:spMk id="13" creationId="{371605BB-F901-46C7-05C3-2FA67BF7A0F7}"/>
          </ac:spMkLst>
        </pc:spChg>
        <pc:spChg chg="del">
          <ac:chgData name="Justina Ojom" userId="cbdaed7d-8d45-4372-a16a-f3f8900c2f45" providerId="ADAL" clId="{90BB2121-F231-42C3-B196-92C62ED9FB54}" dt="2023-03-09T18:01:06.976" v="4870" actId="478"/>
          <ac:spMkLst>
            <pc:docMk/>
            <pc:sldMk cId="228991376" sldId="2870"/>
            <ac:spMk id="14" creationId="{9FC145FC-6FE7-0C37-B922-140A2C4CFB7E}"/>
          </ac:spMkLst>
        </pc:spChg>
        <pc:spChg chg="del">
          <ac:chgData name="Justina Ojom" userId="cbdaed7d-8d45-4372-a16a-f3f8900c2f45" providerId="ADAL" clId="{90BB2121-F231-42C3-B196-92C62ED9FB54}" dt="2023-03-09T18:01:06.976" v="4870" actId="478"/>
          <ac:spMkLst>
            <pc:docMk/>
            <pc:sldMk cId="228991376" sldId="2870"/>
            <ac:spMk id="15" creationId="{C6CCDB43-DECA-999A-64BE-9956DDE6463C}"/>
          </ac:spMkLst>
        </pc:spChg>
        <pc:spChg chg="add mod">
          <ac:chgData name="Justina Ojom" userId="cbdaed7d-8d45-4372-a16a-f3f8900c2f45" providerId="ADAL" clId="{90BB2121-F231-42C3-B196-92C62ED9FB54}" dt="2023-03-09T18:03:16.787" v="4928" actId="1076"/>
          <ac:spMkLst>
            <pc:docMk/>
            <pc:sldMk cId="228991376" sldId="2870"/>
            <ac:spMk id="16" creationId="{E0F49A38-3534-CBA0-1486-7F2D15559F19}"/>
          </ac:spMkLst>
        </pc:spChg>
        <pc:spChg chg="add mod">
          <ac:chgData name="Justina Ojom" userId="cbdaed7d-8d45-4372-a16a-f3f8900c2f45" providerId="ADAL" clId="{90BB2121-F231-42C3-B196-92C62ED9FB54}" dt="2023-03-09T18:03:58.001" v="4941" actId="1076"/>
          <ac:spMkLst>
            <pc:docMk/>
            <pc:sldMk cId="228991376" sldId="2870"/>
            <ac:spMk id="17" creationId="{912E50EA-80E3-9B85-7D5C-8CEE27FA1A09}"/>
          </ac:spMkLst>
        </pc:spChg>
        <pc:spChg chg="add mod">
          <ac:chgData name="Justina Ojom" userId="cbdaed7d-8d45-4372-a16a-f3f8900c2f45" providerId="ADAL" clId="{90BB2121-F231-42C3-B196-92C62ED9FB54}" dt="2023-03-09T18:03:15.675" v="4927" actId="1076"/>
          <ac:spMkLst>
            <pc:docMk/>
            <pc:sldMk cId="228991376" sldId="2870"/>
            <ac:spMk id="18" creationId="{E2662BD2-6626-847C-4E5A-6E2705B3B372}"/>
          </ac:spMkLst>
        </pc:spChg>
        <pc:spChg chg="del">
          <ac:chgData name="Justina Ojom" userId="cbdaed7d-8d45-4372-a16a-f3f8900c2f45" providerId="ADAL" clId="{90BB2121-F231-42C3-B196-92C62ED9FB54}" dt="2023-03-09T18:01:06.976" v="4870" actId="478"/>
          <ac:spMkLst>
            <pc:docMk/>
            <pc:sldMk cId="228991376" sldId="2870"/>
            <ac:spMk id="19" creationId="{3C680BB5-8851-F920-1B3A-236E4AC2BFA2}"/>
          </ac:spMkLst>
        </pc:spChg>
        <pc:spChg chg="add mod">
          <ac:chgData name="Justina Ojom" userId="cbdaed7d-8d45-4372-a16a-f3f8900c2f45" providerId="ADAL" clId="{90BB2121-F231-42C3-B196-92C62ED9FB54}" dt="2023-03-09T18:03:07.177" v="4921" actId="121"/>
          <ac:spMkLst>
            <pc:docMk/>
            <pc:sldMk cId="228991376" sldId="2870"/>
            <ac:spMk id="20" creationId="{DC1F7965-8A9E-7B80-AE67-808D51DFBE7B}"/>
          </ac:spMkLst>
        </pc:spChg>
        <pc:spChg chg="add mod">
          <ac:chgData name="Justina Ojom" userId="cbdaed7d-8d45-4372-a16a-f3f8900c2f45" providerId="ADAL" clId="{90BB2121-F231-42C3-B196-92C62ED9FB54}" dt="2023-03-09T18:04:05.461" v="4942" actId="207"/>
          <ac:spMkLst>
            <pc:docMk/>
            <pc:sldMk cId="228991376" sldId="2870"/>
            <ac:spMk id="21" creationId="{FEC1DE30-5160-88DD-BAA7-86183F8B89D8}"/>
          </ac:spMkLst>
        </pc:spChg>
        <pc:spChg chg="add mod">
          <ac:chgData name="Justina Ojom" userId="cbdaed7d-8d45-4372-a16a-f3f8900c2f45" providerId="ADAL" clId="{90BB2121-F231-42C3-B196-92C62ED9FB54}" dt="2023-03-09T18:04:05.461" v="4942" actId="207"/>
          <ac:spMkLst>
            <pc:docMk/>
            <pc:sldMk cId="228991376" sldId="2870"/>
            <ac:spMk id="22" creationId="{91BC15DA-0753-0090-F6F7-5E5E70C153FA}"/>
          </ac:spMkLst>
        </pc:spChg>
        <pc:spChg chg="add mod">
          <ac:chgData name="Justina Ojom" userId="cbdaed7d-8d45-4372-a16a-f3f8900c2f45" providerId="ADAL" clId="{90BB2121-F231-42C3-B196-92C62ED9FB54}" dt="2023-03-09T18:04:05.461" v="4942" actId="207"/>
          <ac:spMkLst>
            <pc:docMk/>
            <pc:sldMk cId="228991376" sldId="2870"/>
            <ac:spMk id="23" creationId="{48D6C9BE-F703-9D77-C2AA-C1C7D7E82937}"/>
          </ac:spMkLst>
        </pc:spChg>
        <pc:spChg chg="del">
          <ac:chgData name="Justina Ojom" userId="cbdaed7d-8d45-4372-a16a-f3f8900c2f45" providerId="ADAL" clId="{90BB2121-F231-42C3-B196-92C62ED9FB54}" dt="2023-03-09T18:01:06.976" v="4870" actId="478"/>
          <ac:spMkLst>
            <pc:docMk/>
            <pc:sldMk cId="228991376" sldId="2870"/>
            <ac:spMk id="24" creationId="{AF460498-4BA5-FB88-B4A5-6CCF39785A7E}"/>
          </ac:spMkLst>
        </pc:spChg>
        <pc:spChg chg="del">
          <ac:chgData name="Justina Ojom" userId="cbdaed7d-8d45-4372-a16a-f3f8900c2f45" providerId="ADAL" clId="{90BB2121-F231-42C3-B196-92C62ED9FB54}" dt="2023-03-09T18:01:06.976" v="4870" actId="478"/>
          <ac:spMkLst>
            <pc:docMk/>
            <pc:sldMk cId="228991376" sldId="2870"/>
            <ac:spMk id="25" creationId="{E36021F2-1AF4-1277-B7B8-A9A834DFA49A}"/>
          </ac:spMkLst>
        </pc:spChg>
        <pc:spChg chg="del">
          <ac:chgData name="Justina Ojom" userId="cbdaed7d-8d45-4372-a16a-f3f8900c2f45" providerId="ADAL" clId="{90BB2121-F231-42C3-B196-92C62ED9FB54}" dt="2023-03-09T18:01:06.976" v="4870" actId="478"/>
          <ac:spMkLst>
            <pc:docMk/>
            <pc:sldMk cId="228991376" sldId="2870"/>
            <ac:spMk id="26" creationId="{8D2BEE78-0A1F-8F36-F827-21FED189638D}"/>
          </ac:spMkLst>
        </pc:spChg>
        <pc:spChg chg="add mod">
          <ac:chgData name="Justina Ojom" userId="cbdaed7d-8d45-4372-a16a-f3f8900c2f45" providerId="ADAL" clId="{90BB2121-F231-42C3-B196-92C62ED9FB54}" dt="2023-03-09T18:04:05.461" v="4942" actId="207"/>
          <ac:spMkLst>
            <pc:docMk/>
            <pc:sldMk cId="228991376" sldId="2870"/>
            <ac:spMk id="27" creationId="{B99F335D-CAC6-64ED-CC86-7EC1E38CD249}"/>
          </ac:spMkLst>
        </pc:spChg>
        <pc:spChg chg="add mod">
          <ac:chgData name="Justina Ojom" userId="cbdaed7d-8d45-4372-a16a-f3f8900c2f45" providerId="ADAL" clId="{90BB2121-F231-42C3-B196-92C62ED9FB54}" dt="2023-03-09T18:04:05.461" v="4942" actId="207"/>
          <ac:spMkLst>
            <pc:docMk/>
            <pc:sldMk cId="228991376" sldId="2870"/>
            <ac:spMk id="28" creationId="{78535598-3C3D-E30E-9FFF-2102CBA7A4B8}"/>
          </ac:spMkLst>
        </pc:spChg>
        <pc:spChg chg="add del mod">
          <ac:chgData name="Justina Ojom" userId="cbdaed7d-8d45-4372-a16a-f3f8900c2f45" providerId="ADAL" clId="{90BB2121-F231-42C3-B196-92C62ED9FB54}" dt="2023-03-09T18:01:33.311" v="4873" actId="478"/>
          <ac:spMkLst>
            <pc:docMk/>
            <pc:sldMk cId="228991376" sldId="2870"/>
            <ac:spMk id="29" creationId="{03ACE775-E810-6160-EAAB-CD4E0B3872C7}"/>
          </ac:spMkLst>
        </pc:spChg>
        <pc:spChg chg="mod">
          <ac:chgData name="Justina Ojom" userId="cbdaed7d-8d45-4372-a16a-f3f8900c2f45" providerId="ADAL" clId="{90BB2121-F231-42C3-B196-92C62ED9FB54}" dt="2023-03-09T18:04:40.478" v="4949" actId="207"/>
          <ac:spMkLst>
            <pc:docMk/>
            <pc:sldMk cId="228991376" sldId="2870"/>
            <ac:spMk id="34" creationId="{3D02F386-5E6D-483C-21ED-D1321E42EE90}"/>
          </ac:spMkLst>
        </pc:spChg>
        <pc:spChg chg="mod">
          <ac:chgData name="Justina Ojom" userId="cbdaed7d-8d45-4372-a16a-f3f8900c2f45" providerId="ADAL" clId="{90BB2121-F231-42C3-B196-92C62ED9FB54}" dt="2023-03-09T18:04:40.478" v="4949" actId="207"/>
          <ac:spMkLst>
            <pc:docMk/>
            <pc:sldMk cId="228991376" sldId="2870"/>
            <ac:spMk id="35" creationId="{9EC51232-D5E5-D150-5AAB-AB44D7BA52A9}"/>
          </ac:spMkLst>
        </pc:spChg>
        <pc:spChg chg="mod">
          <ac:chgData name="Justina Ojom" userId="cbdaed7d-8d45-4372-a16a-f3f8900c2f45" providerId="ADAL" clId="{90BB2121-F231-42C3-B196-92C62ED9FB54}" dt="2023-03-09T18:04:40.478" v="4949" actId="207"/>
          <ac:spMkLst>
            <pc:docMk/>
            <pc:sldMk cId="228991376" sldId="2870"/>
            <ac:spMk id="36" creationId="{8B8CD5D5-C1EA-1DEC-3367-B7B828831D2B}"/>
          </ac:spMkLst>
        </pc:spChg>
        <pc:spChg chg="mod">
          <ac:chgData name="Justina Ojom" userId="cbdaed7d-8d45-4372-a16a-f3f8900c2f45" providerId="ADAL" clId="{90BB2121-F231-42C3-B196-92C62ED9FB54}" dt="2023-03-09T18:04:40.478" v="4949" actId="207"/>
          <ac:spMkLst>
            <pc:docMk/>
            <pc:sldMk cId="228991376" sldId="2870"/>
            <ac:spMk id="37" creationId="{B28074B7-60A1-1B1F-6287-41339568E75C}"/>
          </ac:spMkLst>
        </pc:spChg>
        <pc:spChg chg="add del mod">
          <ac:chgData name="Justina Ojom" userId="cbdaed7d-8d45-4372-a16a-f3f8900c2f45" providerId="ADAL" clId="{90BB2121-F231-42C3-B196-92C62ED9FB54}" dt="2023-03-09T18:01:34.135" v="4874" actId="478"/>
          <ac:spMkLst>
            <pc:docMk/>
            <pc:sldMk cId="228991376" sldId="2870"/>
            <ac:spMk id="38" creationId="{1C157CDD-1854-7242-D5B1-77744ABB9BF5}"/>
          </ac:spMkLst>
        </pc:spChg>
        <pc:spChg chg="mod">
          <ac:chgData name="Justina Ojom" userId="cbdaed7d-8d45-4372-a16a-f3f8900c2f45" providerId="ADAL" clId="{90BB2121-F231-42C3-B196-92C62ED9FB54}" dt="2023-03-09T18:01:19.497" v="4871"/>
          <ac:spMkLst>
            <pc:docMk/>
            <pc:sldMk cId="228991376" sldId="2870"/>
            <ac:spMk id="42" creationId="{D1F36F7E-9096-64DE-BA30-A5DE682DD9AF}"/>
          </ac:spMkLst>
        </pc:spChg>
        <pc:spChg chg="mod">
          <ac:chgData name="Justina Ojom" userId="cbdaed7d-8d45-4372-a16a-f3f8900c2f45" providerId="ADAL" clId="{90BB2121-F231-42C3-B196-92C62ED9FB54}" dt="2023-03-09T18:01:19.497" v="4871"/>
          <ac:spMkLst>
            <pc:docMk/>
            <pc:sldMk cId="228991376" sldId="2870"/>
            <ac:spMk id="43" creationId="{98AE77D6-3B76-2457-A4A7-9B5025C3A4BA}"/>
          </ac:spMkLst>
        </pc:spChg>
        <pc:spChg chg="mod">
          <ac:chgData name="Justina Ojom" userId="cbdaed7d-8d45-4372-a16a-f3f8900c2f45" providerId="ADAL" clId="{90BB2121-F231-42C3-B196-92C62ED9FB54}" dt="2023-03-09T18:01:19.497" v="4871"/>
          <ac:spMkLst>
            <pc:docMk/>
            <pc:sldMk cId="228991376" sldId="2870"/>
            <ac:spMk id="44" creationId="{E028BF0D-90E2-6370-442A-E6C7B3867FB6}"/>
          </ac:spMkLst>
        </pc:spChg>
        <pc:spChg chg="mod">
          <ac:chgData name="Justina Ojom" userId="cbdaed7d-8d45-4372-a16a-f3f8900c2f45" providerId="ADAL" clId="{90BB2121-F231-42C3-B196-92C62ED9FB54}" dt="2023-03-09T18:01:19.497" v="4871"/>
          <ac:spMkLst>
            <pc:docMk/>
            <pc:sldMk cId="228991376" sldId="2870"/>
            <ac:spMk id="45" creationId="{D25AE837-9C9A-A731-EE54-DF022427DF53}"/>
          </ac:spMkLst>
        </pc:spChg>
        <pc:spChg chg="add mod">
          <ac:chgData name="Justina Ojom" userId="cbdaed7d-8d45-4372-a16a-f3f8900c2f45" providerId="ADAL" clId="{90BB2121-F231-42C3-B196-92C62ED9FB54}" dt="2023-03-09T18:04:05.461" v="4942" actId="207"/>
          <ac:spMkLst>
            <pc:docMk/>
            <pc:sldMk cId="228991376" sldId="2870"/>
            <ac:spMk id="46" creationId="{FC9C1FA6-8253-82BE-CF12-040851F27B46}"/>
          </ac:spMkLst>
        </pc:spChg>
        <pc:spChg chg="add mod">
          <ac:chgData name="Justina Ojom" userId="cbdaed7d-8d45-4372-a16a-f3f8900c2f45" providerId="ADAL" clId="{90BB2121-F231-42C3-B196-92C62ED9FB54}" dt="2023-03-09T18:04:05.461" v="4942" actId="207"/>
          <ac:spMkLst>
            <pc:docMk/>
            <pc:sldMk cId="228991376" sldId="2870"/>
            <ac:spMk id="47" creationId="{23030848-56DF-1B49-0E66-748D67F8D505}"/>
          </ac:spMkLst>
        </pc:spChg>
        <pc:spChg chg="add mod">
          <ac:chgData name="Justina Ojom" userId="cbdaed7d-8d45-4372-a16a-f3f8900c2f45" providerId="ADAL" clId="{90BB2121-F231-42C3-B196-92C62ED9FB54}" dt="2023-03-09T18:03:33.516" v="4935" actId="1076"/>
          <ac:spMkLst>
            <pc:docMk/>
            <pc:sldMk cId="228991376" sldId="2870"/>
            <ac:spMk id="48" creationId="{71A95315-B341-A81A-3683-3DEB366CDEE4}"/>
          </ac:spMkLst>
        </pc:spChg>
        <pc:spChg chg="add mod">
          <ac:chgData name="Justina Ojom" userId="cbdaed7d-8d45-4372-a16a-f3f8900c2f45" providerId="ADAL" clId="{90BB2121-F231-42C3-B196-92C62ED9FB54}" dt="2023-03-09T18:03:03.862" v="4919" actId="1076"/>
          <ac:spMkLst>
            <pc:docMk/>
            <pc:sldMk cId="228991376" sldId="2870"/>
            <ac:spMk id="49" creationId="{5EBA0030-07B4-B580-48B0-170FD2DC42E9}"/>
          </ac:spMkLst>
        </pc:spChg>
        <pc:grpChg chg="add mod">
          <ac:chgData name="Justina Ojom" userId="cbdaed7d-8d45-4372-a16a-f3f8900c2f45" providerId="ADAL" clId="{90BB2121-F231-42C3-B196-92C62ED9FB54}" dt="2023-03-09T18:04:40.478" v="4949" actId="207"/>
          <ac:grpSpMkLst>
            <pc:docMk/>
            <pc:sldMk cId="228991376" sldId="2870"/>
            <ac:grpSpMk id="30" creationId="{E32B61F4-F40C-7384-AF6E-2784603AE0F4}"/>
          </ac:grpSpMkLst>
        </pc:grpChg>
        <pc:grpChg chg="mod">
          <ac:chgData name="Justina Ojom" userId="cbdaed7d-8d45-4372-a16a-f3f8900c2f45" providerId="ADAL" clId="{90BB2121-F231-42C3-B196-92C62ED9FB54}" dt="2023-03-09T18:04:40.478" v="4949" actId="207"/>
          <ac:grpSpMkLst>
            <pc:docMk/>
            <pc:sldMk cId="228991376" sldId="2870"/>
            <ac:grpSpMk id="31" creationId="{66EDADC4-E539-424F-07E1-4A8295139E6C}"/>
          </ac:grpSpMkLst>
        </pc:grpChg>
        <pc:grpChg chg="mod">
          <ac:chgData name="Justina Ojom" userId="cbdaed7d-8d45-4372-a16a-f3f8900c2f45" providerId="ADAL" clId="{90BB2121-F231-42C3-B196-92C62ED9FB54}" dt="2023-03-09T18:04:40.478" v="4949" actId="207"/>
          <ac:grpSpMkLst>
            <pc:docMk/>
            <pc:sldMk cId="228991376" sldId="2870"/>
            <ac:grpSpMk id="33" creationId="{BD7BE4D5-C175-7B8D-BA29-A94C328BA4FA}"/>
          </ac:grpSpMkLst>
        </pc:grpChg>
        <pc:grpChg chg="add del mod">
          <ac:chgData name="Justina Ojom" userId="cbdaed7d-8d45-4372-a16a-f3f8900c2f45" providerId="ADAL" clId="{90BB2121-F231-42C3-B196-92C62ED9FB54}" dt="2023-03-09T18:03:50.456" v="4940" actId="478"/>
          <ac:grpSpMkLst>
            <pc:docMk/>
            <pc:sldMk cId="228991376" sldId="2870"/>
            <ac:grpSpMk id="39" creationId="{69478EBB-8ACA-6C29-D261-8C88C3B8F3AE}"/>
          </ac:grpSpMkLst>
        </pc:grpChg>
        <pc:grpChg chg="mod">
          <ac:chgData name="Justina Ojom" userId="cbdaed7d-8d45-4372-a16a-f3f8900c2f45" providerId="ADAL" clId="{90BB2121-F231-42C3-B196-92C62ED9FB54}" dt="2023-03-09T18:01:19.497" v="4871"/>
          <ac:grpSpMkLst>
            <pc:docMk/>
            <pc:sldMk cId="228991376" sldId="2870"/>
            <ac:grpSpMk id="40" creationId="{55172F0A-A8C5-7359-510F-E3067423601B}"/>
          </ac:grpSpMkLst>
        </pc:grpChg>
        <pc:grpChg chg="mod">
          <ac:chgData name="Justina Ojom" userId="cbdaed7d-8d45-4372-a16a-f3f8900c2f45" providerId="ADAL" clId="{90BB2121-F231-42C3-B196-92C62ED9FB54}" dt="2023-03-09T18:01:19.497" v="4871"/>
          <ac:grpSpMkLst>
            <pc:docMk/>
            <pc:sldMk cId="228991376" sldId="2870"/>
            <ac:grpSpMk id="41" creationId="{7935F6E1-50D9-B69F-3C32-4EE7176A445C}"/>
          </ac:grpSpMkLst>
        </pc:grpChg>
      </pc:sldChg>
      <pc:sldMasterChg chg="modSldLayout">
        <pc:chgData name="Justina Ojom" userId="cbdaed7d-8d45-4372-a16a-f3f8900c2f45" providerId="ADAL" clId="{90BB2121-F231-42C3-B196-92C62ED9FB54}" dt="2023-03-09T16:53:59.283" v="4267" actId="255"/>
        <pc:sldMasterMkLst>
          <pc:docMk/>
          <pc:sldMasterMk cId="272824202" sldId="2147483648"/>
        </pc:sldMasterMkLst>
        <pc:sldLayoutChg chg="addSp delSp modSp mod setBg">
          <pc:chgData name="Justina Ojom" userId="cbdaed7d-8d45-4372-a16a-f3f8900c2f45" providerId="ADAL" clId="{90BB2121-F231-42C3-B196-92C62ED9FB54}" dt="2023-03-09T16:53:59.283" v="4267" actId="255"/>
          <pc:sldLayoutMkLst>
            <pc:docMk/>
            <pc:sldMasterMk cId="272824202" sldId="2147483648"/>
            <pc:sldLayoutMk cId="1147033061" sldId="2147483660"/>
          </pc:sldLayoutMkLst>
          <pc:spChg chg="add del mod">
            <ac:chgData name="Justina Ojom" userId="cbdaed7d-8d45-4372-a16a-f3f8900c2f45" providerId="ADAL" clId="{90BB2121-F231-42C3-B196-92C62ED9FB54}" dt="2023-03-09T16:53:56.473" v="4266" actId="478"/>
            <ac:spMkLst>
              <pc:docMk/>
              <pc:sldMasterMk cId="272824202" sldId="2147483648"/>
              <pc:sldLayoutMk cId="1147033061" sldId="2147483660"/>
              <ac:spMk id="2" creationId="{DE15AA7B-726F-CA2B-623B-D7F9A6D22FDF}"/>
            </ac:spMkLst>
          </pc:spChg>
          <pc:spChg chg="del">
            <ac:chgData name="Justina Ojom" userId="cbdaed7d-8d45-4372-a16a-f3f8900c2f45" providerId="ADAL" clId="{90BB2121-F231-42C3-B196-92C62ED9FB54}" dt="2023-03-09T16:53:42.409" v="4262" actId="478"/>
            <ac:spMkLst>
              <pc:docMk/>
              <pc:sldMasterMk cId="272824202" sldId="2147483648"/>
              <pc:sldLayoutMk cId="1147033061" sldId="2147483660"/>
              <ac:spMk id="17" creationId="{00000000-0000-0000-0000-000000000000}"/>
            </ac:spMkLst>
          </pc:spChg>
          <pc:spChg chg="mod">
            <ac:chgData name="Justina Ojom" userId="cbdaed7d-8d45-4372-a16a-f3f8900c2f45" providerId="ADAL" clId="{90BB2121-F231-42C3-B196-92C62ED9FB54}" dt="2023-03-09T16:53:59.283" v="4267" actId="255"/>
            <ac:spMkLst>
              <pc:docMk/>
              <pc:sldMasterMk cId="272824202" sldId="2147483648"/>
              <pc:sldLayoutMk cId="1147033061" sldId="2147483660"/>
              <ac:spMk id="18" creationId="{00000000-0000-0000-0000-000000000000}"/>
            </ac:spMkLst>
          </pc:spChg>
        </pc:sldLayoutChg>
        <pc:sldLayoutChg chg="modSp mod setBg">
          <pc:chgData name="Justina Ojom" userId="cbdaed7d-8d45-4372-a16a-f3f8900c2f45" providerId="ADAL" clId="{90BB2121-F231-42C3-B196-92C62ED9FB54}" dt="2023-03-09T16:53:19.819" v="4260" actId="1076"/>
          <pc:sldLayoutMkLst>
            <pc:docMk/>
            <pc:sldMasterMk cId="272824202" sldId="2147483648"/>
            <pc:sldLayoutMk cId="3351306650" sldId="2147483661"/>
          </pc:sldLayoutMkLst>
          <pc:spChg chg="mod">
            <ac:chgData name="Justina Ojom" userId="cbdaed7d-8d45-4372-a16a-f3f8900c2f45" providerId="ADAL" clId="{90BB2121-F231-42C3-B196-92C62ED9FB54}" dt="2023-03-09T16:53:17.490" v="4259" actId="1076"/>
            <ac:spMkLst>
              <pc:docMk/>
              <pc:sldMasterMk cId="272824202" sldId="2147483648"/>
              <pc:sldLayoutMk cId="3351306650" sldId="2147483661"/>
              <ac:spMk id="14" creationId="{00000000-0000-0000-0000-000000000000}"/>
            </ac:spMkLst>
          </pc:spChg>
          <pc:spChg chg="mod">
            <ac:chgData name="Justina Ojom" userId="cbdaed7d-8d45-4372-a16a-f3f8900c2f45" providerId="ADAL" clId="{90BB2121-F231-42C3-B196-92C62ED9FB54}" dt="2023-03-09T16:53:19.819" v="4260" actId="1076"/>
            <ac:spMkLst>
              <pc:docMk/>
              <pc:sldMasterMk cId="272824202" sldId="2147483648"/>
              <pc:sldLayoutMk cId="3351306650" sldId="2147483661"/>
              <ac:spMk id="15" creationId="{00000000-0000-0000-0000-000000000000}"/>
            </ac:spMkLst>
          </pc:spChg>
        </pc:sldLayoutChg>
        <pc:sldLayoutChg chg="addSp delSp modSp mod">
          <pc:chgData name="Justina Ojom" userId="cbdaed7d-8d45-4372-a16a-f3f8900c2f45" providerId="ADAL" clId="{90BB2121-F231-42C3-B196-92C62ED9FB54}" dt="2023-03-09T16:52:52.878" v="4255" actId="207"/>
          <pc:sldLayoutMkLst>
            <pc:docMk/>
            <pc:sldMasterMk cId="272824202" sldId="2147483648"/>
            <pc:sldLayoutMk cId="132035879" sldId="2147483662"/>
          </pc:sldLayoutMkLst>
          <pc:spChg chg="add mod">
            <ac:chgData name="Justina Ojom" userId="cbdaed7d-8d45-4372-a16a-f3f8900c2f45" providerId="ADAL" clId="{90BB2121-F231-42C3-B196-92C62ED9FB54}" dt="2023-03-09T16:52:39.265" v="4253" actId="20577"/>
            <ac:spMkLst>
              <pc:docMk/>
              <pc:sldMasterMk cId="272824202" sldId="2147483648"/>
              <pc:sldLayoutMk cId="132035879" sldId="2147483662"/>
              <ac:spMk id="3" creationId="{6FA6E454-25F0-E134-7AC8-130752AA1A2B}"/>
            </ac:spMkLst>
          </pc:spChg>
          <pc:spChg chg="mod">
            <ac:chgData name="Justina Ojom" userId="cbdaed7d-8d45-4372-a16a-f3f8900c2f45" providerId="ADAL" clId="{90BB2121-F231-42C3-B196-92C62ED9FB54}" dt="2023-03-09T16:52:52.878" v="4255" actId="207"/>
            <ac:spMkLst>
              <pc:docMk/>
              <pc:sldMasterMk cId="272824202" sldId="2147483648"/>
              <pc:sldLayoutMk cId="132035879" sldId="2147483662"/>
              <ac:spMk id="20" creationId="{00000000-0000-0000-0000-000000000000}"/>
            </ac:spMkLst>
          </pc:spChg>
          <pc:spChg chg="del">
            <ac:chgData name="Justina Ojom" userId="cbdaed7d-8d45-4372-a16a-f3f8900c2f45" providerId="ADAL" clId="{90BB2121-F231-42C3-B196-92C62ED9FB54}" dt="2023-03-09T16:52:30.043" v="4232" actId="478"/>
            <ac:spMkLst>
              <pc:docMk/>
              <pc:sldMasterMk cId="272824202" sldId="2147483648"/>
              <pc:sldLayoutMk cId="132035879" sldId="2147483662"/>
              <ac:spMk id="22" creationId="{00000000-0000-0000-0000-000000000000}"/>
            </ac:spMkLst>
          </pc:spChg>
          <pc:spChg chg="mod">
            <ac:chgData name="Justina Ojom" userId="cbdaed7d-8d45-4372-a16a-f3f8900c2f45" providerId="ADAL" clId="{90BB2121-F231-42C3-B196-92C62ED9FB54}" dt="2023-03-09T16:52:48.088" v="4254" actId="207"/>
            <ac:spMkLst>
              <pc:docMk/>
              <pc:sldMasterMk cId="272824202" sldId="2147483648"/>
              <pc:sldLayoutMk cId="132035879" sldId="2147483662"/>
              <ac:spMk id="23" creationId="{00000000-0000-0000-0000-000000000000}"/>
            </ac:spMkLst>
          </pc:spChg>
          <pc:picChg chg="add mod">
            <ac:chgData name="Justina Ojom" userId="cbdaed7d-8d45-4372-a16a-f3f8900c2f45" providerId="ADAL" clId="{90BB2121-F231-42C3-B196-92C62ED9FB54}" dt="2023-03-09T16:52:30.742" v="4233"/>
            <ac:picMkLst>
              <pc:docMk/>
              <pc:sldMasterMk cId="272824202" sldId="2147483648"/>
              <pc:sldLayoutMk cId="132035879" sldId="2147483662"/>
              <ac:picMk id="2" creationId="{D993230C-FB2D-78EF-0253-523F64CF9895}"/>
            </ac:picMkLst>
          </pc:picChg>
          <pc:picChg chg="del">
            <ac:chgData name="Justina Ojom" userId="cbdaed7d-8d45-4372-a16a-f3f8900c2f45" providerId="ADAL" clId="{90BB2121-F231-42C3-B196-92C62ED9FB54}" dt="2023-03-09T16:52:30.043" v="4232" actId="478"/>
            <ac:picMkLst>
              <pc:docMk/>
              <pc:sldMasterMk cId="272824202" sldId="2147483648"/>
              <pc:sldLayoutMk cId="132035879" sldId="2147483662"/>
              <ac:picMk id="21" creationId="{00000000-0000-0000-0000-000000000000}"/>
            </ac:picMkLst>
          </pc:picChg>
        </pc:sldLayoutChg>
      </pc:sldMasterChg>
    </pc:docChg>
  </pc:docChgLst>
  <pc:docChgLst>
    <pc:chgData name="Crystal Stewart" clId="Web-{1AAEB110-8096-41C4-8012-2AE45045637D}"/>
    <pc:docChg chg="modSld">
      <pc:chgData name="Crystal Stewart" userId="" providerId="" clId="Web-{1AAEB110-8096-41C4-8012-2AE45045637D}" dt="2023-03-15T14:00:23.470" v="455" actId="20577"/>
      <pc:docMkLst>
        <pc:docMk/>
      </pc:docMkLst>
      <pc:sldChg chg="modSp modNotes">
        <pc:chgData name="Crystal Stewart" userId="" providerId="" clId="Web-{1AAEB110-8096-41C4-8012-2AE45045637D}" dt="2023-03-15T13:57:42.995" v="403"/>
        <pc:sldMkLst>
          <pc:docMk/>
          <pc:sldMk cId="0" sldId="271"/>
        </pc:sldMkLst>
        <pc:spChg chg="mod">
          <ac:chgData name="Crystal Stewart" userId="" providerId="" clId="Web-{1AAEB110-8096-41C4-8012-2AE45045637D}" dt="2023-03-15T13:52:19.185" v="239" actId="20577"/>
          <ac:spMkLst>
            <pc:docMk/>
            <pc:sldMk cId="0" sldId="271"/>
            <ac:spMk id="4" creationId="{8C8D4D5F-DD78-B780-C6D7-622B42DA6E5B}"/>
          </ac:spMkLst>
        </pc:spChg>
      </pc:sldChg>
      <pc:sldChg chg="modSp modNotes">
        <pc:chgData name="Crystal Stewart" userId="" providerId="" clId="Web-{1AAEB110-8096-41C4-8012-2AE45045637D}" dt="2023-03-15T13:39:40.578" v="196"/>
        <pc:sldMkLst>
          <pc:docMk/>
          <pc:sldMk cId="1056228789" sldId="402"/>
        </pc:sldMkLst>
        <pc:spChg chg="mod">
          <ac:chgData name="Crystal Stewart" userId="" providerId="" clId="Web-{1AAEB110-8096-41C4-8012-2AE45045637D}" dt="2023-03-15T13:05:23.686" v="13" actId="20577"/>
          <ac:spMkLst>
            <pc:docMk/>
            <pc:sldMk cId="1056228789" sldId="402"/>
            <ac:spMk id="3" creationId="{8016AB35-EF49-D56C-7E9E-AD764F574DC2}"/>
          </ac:spMkLst>
        </pc:spChg>
      </pc:sldChg>
      <pc:sldChg chg="modSp modNotes">
        <pc:chgData name="Crystal Stewart" userId="" providerId="" clId="Web-{1AAEB110-8096-41C4-8012-2AE45045637D}" dt="2023-03-15T13:04:50.247" v="11" actId="20577"/>
        <pc:sldMkLst>
          <pc:docMk/>
          <pc:sldMk cId="1725674284" sldId="407"/>
        </pc:sldMkLst>
        <pc:spChg chg="mod">
          <ac:chgData name="Crystal Stewart" userId="" providerId="" clId="Web-{1AAEB110-8096-41C4-8012-2AE45045637D}" dt="2023-03-15T13:04:20.339" v="4" actId="20577"/>
          <ac:spMkLst>
            <pc:docMk/>
            <pc:sldMk cId="1725674284" sldId="407"/>
            <ac:spMk id="3" creationId="{836B83CB-F144-4202-8153-1B75A38E81C3}"/>
          </ac:spMkLst>
        </pc:spChg>
        <pc:spChg chg="mod">
          <ac:chgData name="Crystal Stewart" userId="" providerId="" clId="Web-{1AAEB110-8096-41C4-8012-2AE45045637D}" dt="2023-03-15T13:04:50.247" v="11" actId="20577"/>
          <ac:spMkLst>
            <pc:docMk/>
            <pc:sldMk cId="1725674284" sldId="407"/>
            <ac:spMk id="7" creationId="{F36AEA60-4D23-BCA8-D7AB-64189B213746}"/>
          </ac:spMkLst>
        </pc:spChg>
      </pc:sldChg>
      <pc:sldChg chg="modNotes">
        <pc:chgData name="Crystal Stewart" userId="" providerId="" clId="Web-{1AAEB110-8096-41C4-8012-2AE45045637D}" dt="2023-03-15T13:41:47.551" v="231"/>
        <pc:sldMkLst>
          <pc:docMk/>
          <pc:sldMk cId="3997589855" sldId="409"/>
        </pc:sldMkLst>
      </pc:sldChg>
      <pc:sldChg chg="modSp">
        <pc:chgData name="Crystal Stewart" userId="" providerId="" clId="Web-{1AAEB110-8096-41C4-8012-2AE45045637D}" dt="2023-03-15T13:59:47.265" v="454" actId="20577"/>
        <pc:sldMkLst>
          <pc:docMk/>
          <pc:sldMk cId="102398055" sldId="2860"/>
        </pc:sldMkLst>
        <pc:spChg chg="mod">
          <ac:chgData name="Crystal Stewart" userId="" providerId="" clId="Web-{1AAEB110-8096-41C4-8012-2AE45045637D}" dt="2023-03-15T13:58:13.215" v="407" actId="20577"/>
          <ac:spMkLst>
            <pc:docMk/>
            <pc:sldMk cId="102398055" sldId="2860"/>
            <ac:spMk id="6" creationId="{B02BE02C-6430-66D0-03B7-C6D5FE59A533}"/>
          </ac:spMkLst>
        </pc:spChg>
        <pc:spChg chg="mod">
          <ac:chgData name="Crystal Stewart" userId="" providerId="" clId="Web-{1AAEB110-8096-41C4-8012-2AE45045637D}" dt="2023-03-15T13:59:18.108" v="440" actId="1076"/>
          <ac:spMkLst>
            <pc:docMk/>
            <pc:sldMk cId="102398055" sldId="2860"/>
            <ac:spMk id="10" creationId="{D5EB9919-CF6F-F733-474F-3E3CBBBE46C9}"/>
          </ac:spMkLst>
        </pc:spChg>
        <pc:spChg chg="mod">
          <ac:chgData name="Crystal Stewart" userId="" providerId="" clId="Web-{1AAEB110-8096-41C4-8012-2AE45045637D}" dt="2023-03-15T13:58:56.201" v="436" actId="1076"/>
          <ac:spMkLst>
            <pc:docMk/>
            <pc:sldMk cId="102398055" sldId="2860"/>
            <ac:spMk id="13" creationId="{AC4FDD4E-8A96-2816-0B62-28F68FB41CBE}"/>
          </ac:spMkLst>
        </pc:spChg>
        <pc:spChg chg="mod">
          <ac:chgData name="Crystal Stewart" userId="" providerId="" clId="Web-{1AAEB110-8096-41C4-8012-2AE45045637D}" dt="2023-03-15T13:59:47.265" v="454" actId="20577"/>
          <ac:spMkLst>
            <pc:docMk/>
            <pc:sldMk cId="102398055" sldId="2860"/>
            <ac:spMk id="15" creationId="{404B915B-8FFC-1206-BE47-736ABDEF189F}"/>
          </ac:spMkLst>
        </pc:spChg>
        <pc:grpChg chg="mod">
          <ac:chgData name="Crystal Stewart" userId="" providerId="" clId="Web-{1AAEB110-8096-41C4-8012-2AE45045637D}" dt="2023-03-15T13:59:23.015" v="441" actId="1076"/>
          <ac:grpSpMkLst>
            <pc:docMk/>
            <pc:sldMk cId="102398055" sldId="2860"/>
            <ac:grpSpMk id="7" creationId="{26B12943-038B-C795-9386-541C2095C921}"/>
          </ac:grpSpMkLst>
        </pc:grpChg>
        <pc:grpChg chg="mod">
          <ac:chgData name="Crystal Stewart" userId="" providerId="" clId="Web-{1AAEB110-8096-41C4-8012-2AE45045637D}" dt="2023-03-15T13:59:00.873" v="437" actId="1076"/>
          <ac:grpSpMkLst>
            <pc:docMk/>
            <pc:sldMk cId="102398055" sldId="2860"/>
            <ac:grpSpMk id="11" creationId="{A566702A-1961-EA5C-E166-A11E7E9117E8}"/>
          </ac:grpSpMkLst>
        </pc:grpChg>
      </pc:sldChg>
      <pc:sldChg chg="modSp">
        <pc:chgData name="Crystal Stewart" userId="" providerId="" clId="Web-{1AAEB110-8096-41C4-8012-2AE45045637D}" dt="2023-03-15T14:00:23.470" v="455" actId="20577"/>
        <pc:sldMkLst>
          <pc:docMk/>
          <pc:sldMk cId="4091975452" sldId="2865"/>
        </pc:sldMkLst>
        <pc:spChg chg="mod">
          <ac:chgData name="Crystal Stewart" userId="" providerId="" clId="Web-{1AAEB110-8096-41C4-8012-2AE45045637D}" dt="2023-03-15T14:00:23.470" v="455" actId="20577"/>
          <ac:spMkLst>
            <pc:docMk/>
            <pc:sldMk cId="4091975452" sldId="2865"/>
            <ac:spMk id="526" creationId="{00000000-0000-0000-0000-000000000000}"/>
          </ac:spMkLst>
        </pc:spChg>
      </pc:sldChg>
    </pc:docChg>
  </pc:docChgLst>
  <pc:docChgLst>
    <pc:chgData name="Crystal Stewart" userId="GKZZVnRSUXtTMPrb39Zri5wg64SiJQpaNi8UeT9rgak=" providerId="None" clId="Web-{1AAEB110-8096-41C4-8012-2AE45045637D}"/>
    <pc:docChg chg="modSld">
      <pc:chgData name="Crystal Stewart" userId="GKZZVnRSUXtTMPrb39Zri5wg64SiJQpaNi8UeT9rgak=" providerId="None" clId="Web-{1AAEB110-8096-41C4-8012-2AE45045637D}" dt="2023-03-15T16:57:44.481" v="1583" actId="20577"/>
      <pc:docMkLst>
        <pc:docMk/>
      </pc:docMkLst>
      <pc:sldChg chg="modSp">
        <pc:chgData name="Crystal Stewart" userId="GKZZVnRSUXtTMPrb39Zri5wg64SiJQpaNi8UeT9rgak=" providerId="None" clId="Web-{1AAEB110-8096-41C4-8012-2AE45045637D}" dt="2023-03-15T11:39:27.325" v="84" actId="1076"/>
        <pc:sldMkLst>
          <pc:docMk/>
          <pc:sldMk cId="0" sldId="262"/>
        </pc:sldMkLst>
        <pc:spChg chg="mod">
          <ac:chgData name="Crystal Stewart" userId="GKZZVnRSUXtTMPrb39Zri5wg64SiJQpaNi8UeT9rgak=" providerId="None" clId="Web-{1AAEB110-8096-41C4-8012-2AE45045637D}" dt="2023-03-15T11:39:27.325" v="84" actId="1076"/>
          <ac:spMkLst>
            <pc:docMk/>
            <pc:sldMk cId="0" sldId="262"/>
            <ac:spMk id="336" creationId="{00000000-0000-0000-0000-000000000000}"/>
          </ac:spMkLst>
        </pc:spChg>
      </pc:sldChg>
      <pc:sldChg chg="modNotes">
        <pc:chgData name="Crystal Stewart" userId="GKZZVnRSUXtTMPrb39Zri5wg64SiJQpaNi8UeT9rgak=" providerId="None" clId="Web-{1AAEB110-8096-41C4-8012-2AE45045637D}" dt="2023-03-15T11:38:44.324" v="62"/>
        <pc:sldMkLst>
          <pc:docMk/>
          <pc:sldMk cId="0" sldId="266"/>
        </pc:sldMkLst>
      </pc:sldChg>
      <pc:sldChg chg="modNotes">
        <pc:chgData name="Crystal Stewart" userId="GKZZVnRSUXtTMPrb39Zri5wg64SiJQpaNi8UeT9rgak=" providerId="None" clId="Web-{1AAEB110-8096-41C4-8012-2AE45045637D}" dt="2023-03-15T12:42:17.108" v="1162"/>
        <pc:sldMkLst>
          <pc:docMk/>
          <pc:sldMk cId="0" sldId="270"/>
        </pc:sldMkLst>
      </pc:sldChg>
      <pc:sldChg chg="modSp modNotes">
        <pc:chgData name="Crystal Stewart" userId="GKZZVnRSUXtTMPrb39Zri5wg64SiJQpaNi8UeT9rgak=" providerId="None" clId="Web-{1AAEB110-8096-41C4-8012-2AE45045637D}" dt="2023-03-15T12:10:51.529" v="691" actId="20577"/>
        <pc:sldMkLst>
          <pc:docMk/>
          <pc:sldMk cId="0" sldId="272"/>
        </pc:sldMkLst>
        <pc:spChg chg="mod">
          <ac:chgData name="Crystal Stewart" userId="GKZZVnRSUXtTMPrb39Zri5wg64SiJQpaNi8UeT9rgak=" providerId="None" clId="Web-{1AAEB110-8096-41C4-8012-2AE45045637D}" dt="2023-03-15T12:10:51.529" v="691" actId="20577"/>
          <ac:spMkLst>
            <pc:docMk/>
            <pc:sldMk cId="0" sldId="272"/>
            <ac:spMk id="2" creationId="{DE4612E6-A95B-0122-AC81-B3E64CAF6AAF}"/>
          </ac:spMkLst>
        </pc:spChg>
        <pc:spChg chg="mod">
          <ac:chgData name="Crystal Stewart" userId="GKZZVnRSUXtTMPrb39Zri5wg64SiJQpaNi8UeT9rgak=" providerId="None" clId="Web-{1AAEB110-8096-41C4-8012-2AE45045637D}" dt="2023-03-15T12:09:48.121" v="684" actId="20577"/>
          <ac:spMkLst>
            <pc:docMk/>
            <pc:sldMk cId="0" sldId="272"/>
            <ac:spMk id="4" creationId="{7B47C4F7-0E92-C417-0D31-F5BAB4C02338}"/>
          </ac:spMkLst>
        </pc:spChg>
        <pc:spChg chg="mod">
          <ac:chgData name="Crystal Stewart" userId="GKZZVnRSUXtTMPrb39Zri5wg64SiJQpaNi8UeT9rgak=" providerId="None" clId="Web-{1AAEB110-8096-41C4-8012-2AE45045637D}" dt="2023-03-15T12:09:30.121" v="679" actId="20577"/>
          <ac:spMkLst>
            <pc:docMk/>
            <pc:sldMk cId="0" sldId="272"/>
            <ac:spMk id="526" creationId="{00000000-0000-0000-0000-000000000000}"/>
          </ac:spMkLst>
        </pc:spChg>
      </pc:sldChg>
      <pc:sldChg chg="modNotes">
        <pc:chgData name="Crystal Stewart" userId="GKZZVnRSUXtTMPrb39Zri5wg64SiJQpaNi8UeT9rgak=" providerId="None" clId="Web-{1AAEB110-8096-41C4-8012-2AE45045637D}" dt="2023-03-15T12:16:54.882" v="711"/>
        <pc:sldMkLst>
          <pc:docMk/>
          <pc:sldMk cId="0" sldId="274"/>
        </pc:sldMkLst>
      </pc:sldChg>
      <pc:sldChg chg="modSp modNotes">
        <pc:chgData name="Crystal Stewart" userId="GKZZVnRSUXtTMPrb39Zri5wg64SiJQpaNi8UeT9rgak=" providerId="None" clId="Web-{1AAEB110-8096-41C4-8012-2AE45045637D}" dt="2023-03-15T12:29:52.933" v="904" actId="20577"/>
        <pc:sldMkLst>
          <pc:docMk/>
          <pc:sldMk cId="0" sldId="276"/>
        </pc:sldMkLst>
        <pc:spChg chg="mod">
          <ac:chgData name="Crystal Stewart" userId="GKZZVnRSUXtTMPrb39Zri5wg64SiJQpaNi8UeT9rgak=" providerId="None" clId="Web-{1AAEB110-8096-41C4-8012-2AE45045637D}" dt="2023-03-15T12:29:52.933" v="904" actId="20577"/>
          <ac:spMkLst>
            <pc:docMk/>
            <pc:sldMk cId="0" sldId="276"/>
            <ac:spMk id="8" creationId="{0EF210B7-A4FC-88C1-AB66-E9466D07328D}"/>
          </ac:spMkLst>
        </pc:spChg>
      </pc:sldChg>
      <pc:sldChg chg="modNotes">
        <pc:chgData name="Crystal Stewart" userId="GKZZVnRSUXtTMPrb39Zri5wg64SiJQpaNi8UeT9rgak=" providerId="None" clId="Web-{1AAEB110-8096-41C4-8012-2AE45045637D}" dt="2023-03-15T12:34:50.550" v="1059"/>
        <pc:sldMkLst>
          <pc:docMk/>
          <pc:sldMk cId="0" sldId="279"/>
        </pc:sldMkLst>
      </pc:sldChg>
      <pc:sldChg chg="modNotes">
        <pc:chgData name="Crystal Stewart" userId="GKZZVnRSUXtTMPrb39Zri5wg64SiJQpaNi8UeT9rgak=" providerId="None" clId="Web-{1AAEB110-8096-41C4-8012-2AE45045637D}" dt="2023-03-15T12:36:58.913" v="1144"/>
        <pc:sldMkLst>
          <pc:docMk/>
          <pc:sldMk cId="0" sldId="280"/>
        </pc:sldMkLst>
      </pc:sldChg>
      <pc:sldChg chg="modSp modNotes">
        <pc:chgData name="Crystal Stewart" userId="GKZZVnRSUXtTMPrb39Zri5wg64SiJQpaNi8UeT9rgak=" providerId="None" clId="Web-{1AAEB110-8096-41C4-8012-2AE45045637D}" dt="2023-03-15T16:57:44.481" v="1583" actId="20577"/>
        <pc:sldMkLst>
          <pc:docMk/>
          <pc:sldMk cId="0" sldId="283"/>
        </pc:sldMkLst>
        <pc:spChg chg="mod">
          <ac:chgData name="Crystal Stewart" userId="GKZZVnRSUXtTMPrb39Zri5wg64SiJQpaNi8UeT9rgak=" providerId="None" clId="Web-{1AAEB110-8096-41C4-8012-2AE45045637D}" dt="2023-03-15T16:57:44.481" v="1583" actId="20577"/>
          <ac:spMkLst>
            <pc:docMk/>
            <pc:sldMk cId="0" sldId="283"/>
            <ac:spMk id="673" creationId="{00000000-0000-0000-0000-000000000000}"/>
          </ac:spMkLst>
        </pc:spChg>
      </pc:sldChg>
      <pc:sldChg chg="modNotes">
        <pc:chgData name="Crystal Stewart" userId="GKZZVnRSUXtTMPrb39Zri5wg64SiJQpaNi8UeT9rgak=" providerId="None" clId="Web-{1AAEB110-8096-41C4-8012-2AE45045637D}" dt="2023-03-15T11:36:21.195" v="16"/>
        <pc:sldMkLst>
          <pc:docMk/>
          <pc:sldMk cId="3540702068" sldId="330"/>
        </pc:sldMkLst>
      </pc:sldChg>
      <pc:sldChg chg="modSp modNotes">
        <pc:chgData name="Crystal Stewart" userId="GKZZVnRSUXtTMPrb39Zri5wg64SiJQpaNi8UeT9rgak=" providerId="None" clId="Web-{1AAEB110-8096-41C4-8012-2AE45045637D}" dt="2023-03-15T12:31:20.998" v="931"/>
        <pc:sldMkLst>
          <pc:docMk/>
          <pc:sldMk cId="2414569991" sldId="340"/>
        </pc:sldMkLst>
        <pc:spChg chg="mod">
          <ac:chgData name="Crystal Stewart" userId="GKZZVnRSUXtTMPrb39Zri5wg64SiJQpaNi8UeT9rgak=" providerId="None" clId="Web-{1AAEB110-8096-41C4-8012-2AE45045637D}" dt="2023-03-15T12:30:13.824" v="918" actId="20577"/>
          <ac:spMkLst>
            <pc:docMk/>
            <pc:sldMk cId="2414569991" sldId="340"/>
            <ac:spMk id="26" creationId="{2150820E-88F1-414B-A83E-5F094112BA04}"/>
          </ac:spMkLst>
        </pc:spChg>
      </pc:sldChg>
      <pc:sldChg chg="modSp modNotes">
        <pc:chgData name="Crystal Stewart" userId="GKZZVnRSUXtTMPrb39Zri5wg64SiJQpaNi8UeT9rgak=" providerId="None" clId="Web-{1AAEB110-8096-41C4-8012-2AE45045637D}" dt="2023-03-15T12:00:02.809" v="545"/>
        <pc:sldMkLst>
          <pc:docMk/>
          <pc:sldMk cId="2937812608" sldId="388"/>
        </pc:sldMkLst>
        <pc:spChg chg="mod">
          <ac:chgData name="Crystal Stewart" userId="GKZZVnRSUXtTMPrb39Zri5wg64SiJQpaNi8UeT9rgak=" providerId="None" clId="Web-{1AAEB110-8096-41C4-8012-2AE45045637D}" dt="2023-03-15T11:53:02.908" v="384" actId="20577"/>
          <ac:spMkLst>
            <pc:docMk/>
            <pc:sldMk cId="2937812608" sldId="388"/>
            <ac:spMk id="2" creationId="{71FC814C-42B9-281C-0659-AB99BC99E96D}"/>
          </ac:spMkLst>
        </pc:spChg>
      </pc:sldChg>
      <pc:sldChg chg="modSp modNotes">
        <pc:chgData name="Crystal Stewart" userId="GKZZVnRSUXtTMPrb39Zri5wg64SiJQpaNi8UeT9rgak=" providerId="None" clId="Web-{1AAEB110-8096-41C4-8012-2AE45045637D}" dt="2023-03-15T11:43:23.893" v="142"/>
        <pc:sldMkLst>
          <pc:docMk/>
          <pc:sldMk cId="1573361020" sldId="392"/>
        </pc:sldMkLst>
        <pc:spChg chg="mod">
          <ac:chgData name="Crystal Stewart" userId="GKZZVnRSUXtTMPrb39Zri5wg64SiJQpaNi8UeT9rgak=" providerId="None" clId="Web-{1AAEB110-8096-41C4-8012-2AE45045637D}" dt="2023-03-15T11:41:25.578" v="92" actId="20577"/>
          <ac:spMkLst>
            <pc:docMk/>
            <pc:sldMk cId="1573361020" sldId="392"/>
            <ac:spMk id="8" creationId="{D9D17F74-F75F-FABB-3BDF-310BA04C020C}"/>
          </ac:spMkLst>
        </pc:spChg>
      </pc:sldChg>
      <pc:sldChg chg="modSp modNotes">
        <pc:chgData name="Crystal Stewart" userId="GKZZVnRSUXtTMPrb39Zri5wg64SiJQpaNi8UeT9rgak=" providerId="None" clId="Web-{1AAEB110-8096-41C4-8012-2AE45045637D}" dt="2023-03-15T11:47:21.962" v="297"/>
        <pc:sldMkLst>
          <pc:docMk/>
          <pc:sldMk cId="0" sldId="394"/>
        </pc:sldMkLst>
        <pc:spChg chg="mod">
          <ac:chgData name="Crystal Stewart" userId="GKZZVnRSUXtTMPrb39Zri5wg64SiJQpaNi8UeT9rgak=" providerId="None" clId="Web-{1AAEB110-8096-41C4-8012-2AE45045637D}" dt="2023-03-15T11:44:31.395" v="147" actId="20577"/>
          <ac:spMkLst>
            <pc:docMk/>
            <pc:sldMk cId="0" sldId="394"/>
            <ac:spMk id="2" creationId="{01EDD6C5-4EC1-C9C5-21C4-A99340F7A22E}"/>
          </ac:spMkLst>
        </pc:spChg>
      </pc:sldChg>
      <pc:sldChg chg="modSp modNotes">
        <pc:chgData name="Crystal Stewart" userId="GKZZVnRSUXtTMPrb39Zri5wg64SiJQpaNi8UeT9rgak=" providerId="None" clId="Web-{1AAEB110-8096-41C4-8012-2AE45045637D}" dt="2023-03-15T11:49:11.965" v="367" actId="20577"/>
        <pc:sldMkLst>
          <pc:docMk/>
          <pc:sldMk cId="3022379299" sldId="395"/>
        </pc:sldMkLst>
        <pc:spChg chg="mod">
          <ac:chgData name="Crystal Stewart" userId="GKZZVnRSUXtTMPrb39Zri5wg64SiJQpaNi8UeT9rgak=" providerId="None" clId="Web-{1AAEB110-8096-41C4-8012-2AE45045637D}" dt="2023-03-15T11:48:54.746" v="364" actId="20577"/>
          <ac:spMkLst>
            <pc:docMk/>
            <pc:sldMk cId="3022379299" sldId="395"/>
            <ac:spMk id="13" creationId="{FF04A800-3E15-BB49-A343-1E18416A2DFE}"/>
          </ac:spMkLst>
        </pc:spChg>
        <pc:spChg chg="mod">
          <ac:chgData name="Crystal Stewart" userId="GKZZVnRSUXtTMPrb39Zri5wg64SiJQpaNi8UeT9rgak=" providerId="None" clId="Web-{1AAEB110-8096-41C4-8012-2AE45045637D}" dt="2023-03-15T11:49:11.965" v="367" actId="20577"/>
          <ac:spMkLst>
            <pc:docMk/>
            <pc:sldMk cId="3022379299" sldId="395"/>
            <ac:spMk id="14" creationId="{669C3DB7-D046-2FB8-81DC-ACFAD0A12A23}"/>
          </ac:spMkLst>
        </pc:spChg>
      </pc:sldChg>
      <pc:sldChg chg="modSp modNotes">
        <pc:chgData name="Crystal Stewart" userId="GKZZVnRSUXtTMPrb39Zri5wg64SiJQpaNi8UeT9rgak=" providerId="None" clId="Web-{1AAEB110-8096-41C4-8012-2AE45045637D}" dt="2023-03-15T12:03:56.534" v="562"/>
        <pc:sldMkLst>
          <pc:docMk/>
          <pc:sldMk cId="2254586704" sldId="397"/>
        </pc:sldMkLst>
        <pc:spChg chg="mod">
          <ac:chgData name="Crystal Stewart" userId="GKZZVnRSUXtTMPrb39Zri5wg64SiJQpaNi8UeT9rgak=" providerId="None" clId="Web-{1AAEB110-8096-41C4-8012-2AE45045637D}" dt="2023-03-15T11:53:09.627" v="402" actId="20577"/>
          <ac:spMkLst>
            <pc:docMk/>
            <pc:sldMk cId="2254586704" sldId="397"/>
            <ac:spMk id="2" creationId="{71FC814C-42B9-281C-0659-AB99BC99E96D}"/>
          </ac:spMkLst>
        </pc:spChg>
      </pc:sldChg>
      <pc:sldChg chg="modSp modNotes">
        <pc:chgData name="Crystal Stewart" userId="GKZZVnRSUXtTMPrb39Zri5wg64SiJQpaNi8UeT9rgak=" providerId="None" clId="Web-{1AAEB110-8096-41C4-8012-2AE45045637D}" dt="2023-03-15T12:07:29.836" v="649"/>
        <pc:sldMkLst>
          <pc:docMk/>
          <pc:sldMk cId="2007801790" sldId="399"/>
        </pc:sldMkLst>
        <pc:spChg chg="mod">
          <ac:chgData name="Crystal Stewart" userId="GKZZVnRSUXtTMPrb39Zri5wg64SiJQpaNi8UeT9rgak=" providerId="None" clId="Web-{1AAEB110-8096-41C4-8012-2AE45045637D}" dt="2023-03-15T12:05:06.520" v="587" actId="20577"/>
          <ac:spMkLst>
            <pc:docMk/>
            <pc:sldMk cId="2007801790" sldId="399"/>
            <ac:spMk id="2" creationId="{71FC814C-42B9-281C-0659-AB99BC99E96D}"/>
          </ac:spMkLst>
        </pc:spChg>
        <pc:spChg chg="mod">
          <ac:chgData name="Crystal Stewart" userId="GKZZVnRSUXtTMPrb39Zri5wg64SiJQpaNi8UeT9rgak=" providerId="None" clId="Web-{1AAEB110-8096-41C4-8012-2AE45045637D}" dt="2023-03-15T12:05:18.380" v="589" actId="20577"/>
          <ac:spMkLst>
            <pc:docMk/>
            <pc:sldMk cId="2007801790" sldId="399"/>
            <ac:spMk id="3" creationId="{348106F9-3D16-9B28-0FB4-A49C66ADE95A}"/>
          </ac:spMkLst>
        </pc:spChg>
      </pc:sldChg>
      <pc:sldChg chg="modSp modNotes">
        <pc:chgData name="Crystal Stewart" userId="GKZZVnRSUXtTMPrb39Zri5wg64SiJQpaNi8UeT9rgak=" providerId="None" clId="Web-{1AAEB110-8096-41C4-8012-2AE45045637D}" dt="2023-03-15T12:09:05.573" v="667"/>
        <pc:sldMkLst>
          <pc:docMk/>
          <pc:sldMk cId="3375529534" sldId="401"/>
        </pc:sldMkLst>
        <pc:spChg chg="mod">
          <ac:chgData name="Crystal Stewart" userId="GKZZVnRSUXtTMPrb39Zri5wg64SiJQpaNi8UeT9rgak=" providerId="None" clId="Web-{1AAEB110-8096-41C4-8012-2AE45045637D}" dt="2023-03-15T11:53:25.221" v="408" actId="20577"/>
          <ac:spMkLst>
            <pc:docMk/>
            <pc:sldMk cId="3375529534" sldId="401"/>
            <ac:spMk id="2" creationId="{71FC814C-42B9-281C-0659-AB99BC99E96D}"/>
          </ac:spMkLst>
        </pc:spChg>
        <pc:spChg chg="mod">
          <ac:chgData name="Crystal Stewart" userId="GKZZVnRSUXtTMPrb39Zri5wg64SiJQpaNi8UeT9rgak=" providerId="None" clId="Web-{1AAEB110-8096-41C4-8012-2AE45045637D}" dt="2023-03-15T12:07:48.790" v="651" actId="20577"/>
          <ac:spMkLst>
            <pc:docMk/>
            <pc:sldMk cId="3375529534" sldId="401"/>
            <ac:spMk id="4" creationId="{B9CA5886-14EF-DA70-FAFA-105C4CB9CFCD}"/>
          </ac:spMkLst>
        </pc:spChg>
      </pc:sldChg>
      <pc:sldChg chg="modSp">
        <pc:chgData name="Crystal Stewart" userId="GKZZVnRSUXtTMPrb39Zri5wg64SiJQpaNi8UeT9rgak=" providerId="None" clId="Web-{1AAEB110-8096-41C4-8012-2AE45045637D}" dt="2023-03-15T12:37:25.257" v="1147" actId="20577"/>
        <pc:sldMkLst>
          <pc:docMk/>
          <pc:sldMk cId="3993680747" sldId="406"/>
        </pc:sldMkLst>
        <pc:spChg chg="mod">
          <ac:chgData name="Crystal Stewart" userId="GKZZVnRSUXtTMPrb39Zri5wg64SiJQpaNi8UeT9rgak=" providerId="None" clId="Web-{1AAEB110-8096-41C4-8012-2AE45045637D}" dt="2023-03-15T12:37:25.257" v="1147" actId="20577"/>
          <ac:spMkLst>
            <pc:docMk/>
            <pc:sldMk cId="3993680747" sldId="406"/>
            <ac:spMk id="2" creationId="{DE4612E6-A95B-0122-AC81-B3E64CAF6AAF}"/>
          </ac:spMkLst>
        </pc:spChg>
        <pc:spChg chg="mod">
          <ac:chgData name="Crystal Stewart" userId="GKZZVnRSUXtTMPrb39Zri5wg64SiJQpaNi8UeT9rgak=" providerId="None" clId="Web-{1AAEB110-8096-41C4-8012-2AE45045637D}" dt="2023-03-15T12:37:12.741" v="1145" actId="20577"/>
          <ac:spMkLst>
            <pc:docMk/>
            <pc:sldMk cId="3993680747" sldId="406"/>
            <ac:spMk id="4" creationId="{98BD3ABB-8587-6FEA-FBB9-C86E43E6E3F5}"/>
          </ac:spMkLst>
        </pc:spChg>
      </pc:sldChg>
      <pc:sldChg chg="modSp modNotes">
        <pc:chgData name="Crystal Stewart" userId="GKZZVnRSUXtTMPrb39Zri5wg64SiJQpaNi8UeT9rgak=" providerId="None" clId="Web-{1AAEB110-8096-41C4-8012-2AE45045637D}" dt="2023-03-15T16:43:50.729" v="1257"/>
        <pc:sldMkLst>
          <pc:docMk/>
          <pc:sldMk cId="1764544050" sldId="2861"/>
        </pc:sldMkLst>
        <pc:spChg chg="mod">
          <ac:chgData name="Crystal Stewart" userId="GKZZVnRSUXtTMPrb39Zri5wg64SiJQpaNi8UeT9rgak=" providerId="None" clId="Web-{1AAEB110-8096-41C4-8012-2AE45045637D}" dt="2023-03-15T16:35:58.592" v="1182" actId="20577"/>
          <ac:spMkLst>
            <pc:docMk/>
            <pc:sldMk cId="1764544050" sldId="2861"/>
            <ac:spMk id="10" creationId="{DC3E26E3-B8D0-4572-5CDB-DA9D01D2435A}"/>
          </ac:spMkLst>
        </pc:spChg>
      </pc:sldChg>
      <pc:sldChg chg="modNotes">
        <pc:chgData name="Crystal Stewart" userId="GKZZVnRSUXtTMPrb39Zri5wg64SiJQpaNi8UeT9rgak=" providerId="None" clId="Web-{1AAEB110-8096-41C4-8012-2AE45045637D}" dt="2023-03-15T16:56:35.664" v="1557"/>
        <pc:sldMkLst>
          <pc:docMk/>
          <pc:sldMk cId="3565614793" sldId="2863"/>
        </pc:sldMkLst>
      </pc:sldChg>
      <pc:sldChg chg="modSp modNotes">
        <pc:chgData name="Crystal Stewart" userId="GKZZVnRSUXtTMPrb39Zri5wg64SiJQpaNi8UeT9rgak=" providerId="None" clId="Web-{1AAEB110-8096-41C4-8012-2AE45045637D}" dt="2023-03-15T16:51:05.442" v="1365"/>
        <pc:sldMkLst>
          <pc:docMk/>
          <pc:sldMk cId="4268384246" sldId="2864"/>
        </pc:sldMkLst>
        <pc:spChg chg="mod">
          <ac:chgData name="Crystal Stewart" userId="GKZZVnRSUXtTMPrb39Zri5wg64SiJQpaNi8UeT9rgak=" providerId="None" clId="Web-{1AAEB110-8096-41C4-8012-2AE45045637D}" dt="2023-03-15T16:45:15.499" v="1278" actId="20577"/>
          <ac:spMkLst>
            <pc:docMk/>
            <pc:sldMk cId="4268384246" sldId="2864"/>
            <ac:spMk id="5" creationId="{CCCEE54C-D283-F43B-CE46-9AC74C61D580}"/>
          </ac:spMkLst>
        </pc:spChg>
        <pc:spChg chg="mod">
          <ac:chgData name="Crystal Stewart" userId="GKZZVnRSUXtTMPrb39Zri5wg64SiJQpaNi8UeT9rgak=" providerId="None" clId="Web-{1AAEB110-8096-41C4-8012-2AE45045637D}" dt="2023-03-15T16:44:31.138" v="1274" actId="20577"/>
          <ac:spMkLst>
            <pc:docMk/>
            <pc:sldMk cId="4268384246" sldId="2864"/>
            <ac:spMk id="7" creationId="{32609FE7-56FE-0E6E-F2CE-AD156B29414D}"/>
          </ac:spMkLst>
        </pc:spChg>
      </pc:sldChg>
      <pc:sldChg chg="modNotes">
        <pc:chgData name="Crystal Stewart" userId="GKZZVnRSUXtTMPrb39Zri5wg64SiJQpaNi8UeT9rgak=" providerId="None" clId="Web-{1AAEB110-8096-41C4-8012-2AE45045637D}" dt="2023-03-15T11:38:35.511" v="59"/>
        <pc:sldMkLst>
          <pc:docMk/>
          <pc:sldMk cId="2114923371" sldId="2866"/>
        </pc:sldMkLst>
      </pc:sldChg>
      <pc:sldChg chg="modNotes">
        <pc:chgData name="Crystal Stewart" userId="GKZZVnRSUXtTMPrb39Zri5wg64SiJQpaNi8UeT9rgak=" providerId="None" clId="Web-{1AAEB110-8096-41C4-8012-2AE45045637D}" dt="2023-03-15T12:04:31.988" v="573"/>
        <pc:sldMkLst>
          <pc:docMk/>
          <pc:sldMk cId="3209816074" sldId="2867"/>
        </pc:sldMkLst>
      </pc:sldChg>
      <pc:sldChg chg="modNotes">
        <pc:chgData name="Crystal Stewart" userId="GKZZVnRSUXtTMPrb39Zri5wg64SiJQpaNi8UeT9rgak=" providerId="None" clId="Web-{1AAEB110-8096-41C4-8012-2AE45045637D}" dt="2023-03-15T12:28:39.822" v="880"/>
        <pc:sldMkLst>
          <pc:docMk/>
          <pc:sldMk cId="890192539" sldId="2868"/>
        </pc:sldMkLst>
      </pc:sldChg>
      <pc:sldChg chg="modSp">
        <pc:chgData name="Crystal Stewart" userId="GKZZVnRSUXtTMPrb39Zri5wg64SiJQpaNi8UeT9rgak=" providerId="None" clId="Web-{1AAEB110-8096-41C4-8012-2AE45045637D}" dt="2023-03-15T12:24:49.988" v="756" actId="20577"/>
        <pc:sldMkLst>
          <pc:docMk/>
          <pc:sldMk cId="228991376" sldId="2870"/>
        </pc:sldMkLst>
        <pc:spChg chg="mod">
          <ac:chgData name="Crystal Stewart" userId="GKZZVnRSUXtTMPrb39Zri5wg64SiJQpaNi8UeT9rgak=" providerId="None" clId="Web-{1AAEB110-8096-41C4-8012-2AE45045637D}" dt="2023-03-15T12:24:34.394" v="751" actId="1076"/>
          <ac:spMkLst>
            <pc:docMk/>
            <pc:sldMk cId="228991376" sldId="2870"/>
            <ac:spMk id="16" creationId="{E0F49A38-3534-CBA0-1486-7F2D15559F19}"/>
          </ac:spMkLst>
        </pc:spChg>
        <pc:spChg chg="mod">
          <ac:chgData name="Crystal Stewart" userId="GKZZVnRSUXtTMPrb39Zri5wg64SiJQpaNi8UeT9rgak=" providerId="None" clId="Web-{1AAEB110-8096-41C4-8012-2AE45045637D}" dt="2023-03-15T12:24:04.643" v="723" actId="20577"/>
          <ac:spMkLst>
            <pc:docMk/>
            <pc:sldMk cId="228991376" sldId="2870"/>
            <ac:spMk id="17" creationId="{912E50EA-80E3-9B85-7D5C-8CEE27FA1A09}"/>
          </ac:spMkLst>
        </pc:spChg>
        <pc:spChg chg="mod">
          <ac:chgData name="Crystal Stewart" userId="GKZZVnRSUXtTMPrb39Zri5wg64SiJQpaNi8UeT9rgak=" providerId="None" clId="Web-{1AAEB110-8096-41C4-8012-2AE45045637D}" dt="2023-03-15T12:24:49.988" v="756" actId="20577"/>
          <ac:spMkLst>
            <pc:docMk/>
            <pc:sldMk cId="228991376" sldId="2870"/>
            <ac:spMk id="20" creationId="{DC1F7965-8A9E-7B80-AE67-808D51DFBE7B}"/>
          </ac:spMkLst>
        </pc:spChg>
        <pc:spChg chg="mod">
          <ac:chgData name="Crystal Stewart" userId="GKZZVnRSUXtTMPrb39Zri5wg64SiJQpaNi8UeT9rgak=" providerId="None" clId="Web-{1AAEB110-8096-41C4-8012-2AE45045637D}" dt="2023-03-15T12:24:00.330" v="720" actId="20577"/>
          <ac:spMkLst>
            <pc:docMk/>
            <pc:sldMk cId="228991376" sldId="2870"/>
            <ac:spMk id="48" creationId="{71A95315-B341-A81A-3683-3DEB366CDEE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8" y="4229100"/>
            <a:ext cx="6143624" cy="5545137"/>
          </a:xfrm>
          <a:prstGeom prst="rect">
            <a:avLst/>
          </a:prstGeom>
        </p:spPr>
        <p:txBody>
          <a:bodyPr vert="horz" lIns="99048" tIns="49524" rIns="99048" bIns="49524"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BE" dirty="0"/>
          </a:p>
        </p:txBody>
      </p:sp>
      <p:sp>
        <p:nvSpPr>
          <p:cNvPr id="9" name="Slide Image Placeholder 4">
            <a:extLst>
              <a:ext uri="{FF2B5EF4-FFF2-40B4-BE49-F238E27FC236}">
                <a16:creationId xmlns:a16="http://schemas.microsoft.com/office/drawing/2014/main" id="{96F7FB9D-B30B-8AF0-CCE4-421748FF15EB}"/>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2089922899"/>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5" name="Google Shape;235;p1:notes"/>
          <p:cNvSpPr txBox="1">
            <a:spLocks noGrp="1"/>
          </p:cNvSpPr>
          <p:nvPr>
            <p:ph type="body" idx="1"/>
          </p:nvPr>
        </p:nvSpPr>
        <p:spPr/>
        <p:txBody>
          <a:bodyPr/>
          <a:lstStyle/>
          <a:p>
            <a:pPr marL="0" indent="0">
              <a:buNone/>
            </a:pPr>
            <a:r>
              <a:rPr lang="en-US" b="1" dirty="0"/>
              <a:t>WELCOME</a:t>
            </a:r>
          </a:p>
          <a:p>
            <a:r>
              <a:rPr lang="en-US" dirty="0">
                <a:sym typeface="Helvetica Neue"/>
              </a:rPr>
              <a:t>Welcome the participants</a:t>
            </a:r>
            <a:endParaRPr lang="en-US" dirty="0">
              <a:sym typeface="Calibri"/>
            </a:endParaRPr>
          </a:p>
          <a:p>
            <a:endParaRPr lang="en-US" dirty="0"/>
          </a:p>
        </p:txBody>
      </p:sp>
      <p:sp>
        <p:nvSpPr>
          <p:cNvPr id="3" name="Slide Image Placeholder 2">
            <a:extLst>
              <a:ext uri="{FF2B5EF4-FFF2-40B4-BE49-F238E27FC236}">
                <a16:creationId xmlns:a16="http://schemas.microsoft.com/office/drawing/2014/main" id="{879A2386-5853-03CE-DB4D-D4F685587BE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F1BC20D-DD56-93FC-389A-6ACAAAE1EE6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a:t>
            </a:fld>
            <a:endParaRPr lang="en-US" sz="1200" dirty="0">
              <a:latin typeface="+mn-lt"/>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We will start with a quick discussion in pairs.</a:t>
            </a:r>
          </a:p>
          <a:p>
            <a:r>
              <a:rPr lang="en-GB" dirty="0"/>
              <a:t>Divide the group in pairs </a:t>
            </a:r>
          </a:p>
          <a:p>
            <a:r>
              <a:rPr lang="en-GB" dirty="0"/>
              <a:t>Guide participants to </a:t>
            </a:r>
            <a:r>
              <a:rPr lang="en-GB" b="1" dirty="0"/>
              <a:t>Workbook page 186: Reasons to close a case</a:t>
            </a:r>
          </a:p>
          <a:p>
            <a:r>
              <a:rPr lang="en-GB" i="1" dirty="0"/>
              <a:t>With your partner:</a:t>
            </a:r>
          </a:p>
          <a:p>
            <a:pPr lvl="1"/>
            <a:r>
              <a:rPr lang="en-GB" i="1" dirty="0"/>
              <a:t>Discuss possible reasons to close a child’s case</a:t>
            </a:r>
          </a:p>
          <a:p>
            <a:pPr lvl="1"/>
            <a:r>
              <a:rPr lang="en-GB" i="1" dirty="0"/>
              <a:t>Write your responses in the workbook</a:t>
            </a:r>
            <a:endParaRPr lang="en-GB" b="1" dirty="0"/>
          </a:p>
          <a:p>
            <a:pPr marL="0" indent="0">
              <a:buNone/>
            </a:pPr>
            <a:endParaRPr lang="en-GB" b="1" dirty="0"/>
          </a:p>
          <a:p>
            <a:pPr marL="0" indent="0">
              <a:buNone/>
            </a:pPr>
            <a:r>
              <a:rPr lang="en-GB" b="1" dirty="0"/>
              <a:t>PARTNER WORK (5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5 minutes to complete the activity</a:t>
            </a:r>
          </a:p>
          <a:p>
            <a:pPr marL="0" indent="0">
              <a:buNone/>
            </a:pPr>
            <a:endParaRPr lang="en-GB" b="1" dirty="0"/>
          </a:p>
          <a:p>
            <a:pPr marL="0" indent="0">
              <a:buNone/>
            </a:pPr>
            <a:r>
              <a:rPr lang="en-GB" b="1" dirty="0"/>
              <a:t>PLENARY DISCUSSION (10 minutes)</a:t>
            </a:r>
          </a:p>
          <a:p>
            <a:pPr marL="171450" marR="0" lvl="0" indent="-171450" algn="l" defTabSz="914400" rtl="0" eaLnBrk="1" fontAlgn="auto" latinLnBrk="0" hangingPunct="1">
              <a:lnSpc>
                <a:spcPct val="100000"/>
              </a:lnSpc>
              <a:spcBef>
                <a:spcPts val="0"/>
              </a:spcBef>
              <a:spcAft>
                <a:spcPts val="0"/>
              </a:spcAft>
              <a:buClrTx/>
              <a:buSzTx/>
              <a:tabLst/>
              <a:defRPr/>
            </a:pPr>
            <a:r>
              <a:rPr lang="en-GB" dirty="0"/>
              <a:t>Ask for volunteers to share their responses</a:t>
            </a:r>
          </a:p>
          <a:p>
            <a:pPr marL="171450" marR="0" lvl="0" indent="-171450" algn="l" defTabSz="914400" rtl="0" eaLnBrk="1" fontAlgn="auto" latinLnBrk="0" hangingPunct="1">
              <a:lnSpc>
                <a:spcPct val="100000"/>
              </a:lnSpc>
              <a:spcBef>
                <a:spcPts val="0"/>
              </a:spcBef>
              <a:spcAft>
                <a:spcPts val="0"/>
              </a:spcAft>
              <a:buClrTx/>
              <a:buSzTx/>
              <a:tabLst/>
              <a:defRPr/>
            </a:pPr>
            <a:r>
              <a:rPr lang="en-GB" b="0" dirty="0"/>
              <a:t>Review and complement with the responses on the next slide</a:t>
            </a:r>
          </a:p>
        </p:txBody>
      </p:sp>
      <p:sp>
        <p:nvSpPr>
          <p:cNvPr id="6" name="Slide Image Placeholder 5">
            <a:extLst>
              <a:ext uri="{FF2B5EF4-FFF2-40B4-BE49-F238E27FC236}">
                <a16:creationId xmlns:a16="http://schemas.microsoft.com/office/drawing/2014/main" id="{9F1A0C57-BCEA-BCE4-E0AD-E73E8A0A28D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EAD2BCC-A5EA-56B7-7441-958A830AD84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10</a:t>
            </a:fld>
            <a:endParaRPr lang="en-US" sz="1200" dirty="0">
              <a:latin typeface="+mn-lt"/>
            </a:endParaRPr>
          </a:p>
        </p:txBody>
      </p:sp>
    </p:spTree>
    <p:extLst>
      <p:ext uri="{BB962C8B-B14F-4D97-AF65-F5344CB8AC3E}">
        <p14:creationId xmlns:p14="http://schemas.microsoft.com/office/powerpoint/2010/main" val="4671638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5"/>
        <p:cNvGrpSpPr/>
        <p:nvPr/>
      </p:nvGrpSpPr>
      <p:grpSpPr>
        <a:xfrm>
          <a:off x="0" y="0"/>
          <a:ext cx="0" cy="0"/>
          <a:chOff x="0" y="0"/>
          <a:chExt cx="0" cy="0"/>
        </a:xfrm>
      </p:grpSpPr>
      <p:sp>
        <p:nvSpPr>
          <p:cNvPr id="477" name="Google Shape;477;p13:notes"/>
          <p:cNvSpPr txBox="1">
            <a:spLocks noGrp="1"/>
          </p:cNvSpPr>
          <p:nvPr>
            <p:ph type="body" idx="1"/>
          </p:nvPr>
        </p:nvSpPr>
        <p:spPr/>
        <p:txBody>
          <a:bodyPr/>
          <a:lstStyle/>
          <a:p>
            <a:pPr marL="0" indent="0">
              <a:buNone/>
            </a:pPr>
            <a:r>
              <a:rPr lang="en-US" b="1" dirty="0"/>
              <a:t>EXPLANATION</a:t>
            </a:r>
          </a:p>
          <a:p>
            <a:r>
              <a:rPr lang="en-US" dirty="0">
                <a:sym typeface="Arial"/>
              </a:rPr>
              <a:t>Refer to the Child Protection Minimum Standard (18) on case management as discussed in Module 2, found on </a:t>
            </a:r>
            <a:r>
              <a:rPr lang="en-US" b="1" dirty="0">
                <a:sym typeface="Arial"/>
              </a:rPr>
              <a:t>Workbook page 25: Definitions</a:t>
            </a:r>
            <a:endParaRPr lang="en-US" b="1" dirty="0">
              <a:cs typeface="Calibri"/>
            </a:endParaRPr>
          </a:p>
          <a:p>
            <a:pPr lvl="1"/>
            <a:r>
              <a:rPr lang="en-US" dirty="0">
                <a:sym typeface="Arial"/>
              </a:rPr>
              <a:t>“</a:t>
            </a:r>
            <a:r>
              <a:rPr lang="en-US" dirty="0"/>
              <a:t>Children and families who face child protection concerns in humanitarian settings are identified and have their needs addressed through an individualized case management process including direct one-on-one support and connections to relevant service providers.”</a:t>
            </a:r>
            <a:endParaRPr lang="en-US" dirty="0">
              <a:cs typeface="Calibri"/>
            </a:endParaRPr>
          </a:p>
          <a:p>
            <a:r>
              <a:rPr lang="en-US" i="1" dirty="0">
                <a:sym typeface="Calibri"/>
              </a:rPr>
              <a:t>When a child no longer faces child protection concerns and his or her needs have been addressed, case management support can be ended. </a:t>
            </a:r>
            <a:endParaRPr lang="en-US" i="1" dirty="0">
              <a:sym typeface="Arial"/>
            </a:endParaRPr>
          </a:p>
          <a:p>
            <a:r>
              <a:rPr lang="en-US" i="1" dirty="0">
                <a:sym typeface="Arial"/>
              </a:rPr>
              <a:t>We will first look at the most common reasons to close a case, and when case management support is no longer required.</a:t>
            </a:r>
            <a:endParaRPr lang="en-US" i="1" dirty="0"/>
          </a:p>
          <a:p>
            <a:r>
              <a:rPr lang="en-US" dirty="0">
                <a:sym typeface="Helvetica Neue"/>
              </a:rPr>
              <a:t>Present the slide</a:t>
            </a:r>
            <a:endParaRPr lang="en-US" dirty="0"/>
          </a:p>
        </p:txBody>
      </p:sp>
      <p:sp>
        <p:nvSpPr>
          <p:cNvPr id="3" name="Slide Image Placeholder 2">
            <a:extLst>
              <a:ext uri="{FF2B5EF4-FFF2-40B4-BE49-F238E27FC236}">
                <a16:creationId xmlns:a16="http://schemas.microsoft.com/office/drawing/2014/main" id="{FCA969A5-451E-2449-26E3-F846B090033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6900EC1-E324-FCA2-8481-52DF74E1E86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11</a:t>
            </a:fld>
            <a:endParaRPr lang="en-US" sz="1200" dirty="0">
              <a:latin typeface="+mn-lt"/>
            </a:endParaRPr>
          </a:p>
        </p:txBody>
      </p:sp>
    </p:spTree>
    <p:extLst>
      <p:ext uri="{BB962C8B-B14F-4D97-AF65-F5344CB8AC3E}">
        <p14:creationId xmlns:p14="http://schemas.microsoft.com/office/powerpoint/2010/main" val="35062142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1"/>
        <p:cNvGrpSpPr/>
        <p:nvPr/>
      </p:nvGrpSpPr>
      <p:grpSpPr>
        <a:xfrm>
          <a:off x="0" y="0"/>
          <a:ext cx="0" cy="0"/>
          <a:chOff x="0" y="0"/>
          <a:chExt cx="0" cy="0"/>
        </a:xfrm>
      </p:grpSpPr>
      <p:sp>
        <p:nvSpPr>
          <p:cNvPr id="773" name="Google Shape;773;p28: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EXPLANATION</a:t>
            </a:r>
          </a:p>
          <a:p>
            <a:r>
              <a:rPr lang="en-US" i="1" dirty="0">
                <a:sym typeface="Arial"/>
              </a:rPr>
              <a:t>Making progress can be very challenging and it takes time.</a:t>
            </a:r>
            <a:endParaRPr lang="en-US" i="1" dirty="0">
              <a:cs typeface="Calibri"/>
            </a:endParaRPr>
          </a:p>
          <a:p>
            <a:pPr lvl="1"/>
            <a:r>
              <a:rPr lang="en-US" i="1" dirty="0">
                <a:sym typeface="Arial"/>
              </a:rPr>
              <a:t>We discussed in Module 10 that follow-up and review is not a linear progress.</a:t>
            </a:r>
            <a:endParaRPr lang="en-US" i="1" dirty="0"/>
          </a:p>
          <a:p>
            <a:r>
              <a:rPr lang="en-US" i="1" dirty="0">
                <a:sym typeface="Arial"/>
              </a:rPr>
              <a:t>Cases should only be closed if the caseworker is confident the child is safe from harm and their care and well-being is supported for a period of time (not just at one instance or in the moment).</a:t>
            </a:r>
            <a:endParaRPr lang="en-US" i="1" dirty="0"/>
          </a:p>
          <a:p>
            <a:pPr lvl="1"/>
            <a:r>
              <a:rPr lang="en-US" i="1" dirty="0">
                <a:sym typeface="Arial"/>
              </a:rPr>
              <a:t>Before a case can be closed, a minimum of two monitoring visits should be conducted to determine whether the child is safe and doing well. </a:t>
            </a:r>
            <a:endParaRPr lang="en-US" i="1" dirty="0">
              <a:cs typeface="Calibri" panose="020F0502020204030204"/>
            </a:endParaRPr>
          </a:p>
          <a:p>
            <a:pPr lvl="1"/>
            <a:r>
              <a:rPr lang="en-US" i="1" dirty="0">
                <a:sym typeface="Arial"/>
              </a:rPr>
              <a:t>Even after case closure, the child should be visited by a caseworker one time (at a minimum) within 3 months after closing the case. This to ensure that the situation has not changed and that the child is still safe and supported.</a:t>
            </a:r>
            <a:endParaRPr lang="en-US" i="1" dirty="0">
              <a:cs typeface="Calibri" panose="020F0502020204030204"/>
            </a:endParaRPr>
          </a:p>
        </p:txBody>
      </p:sp>
      <p:sp>
        <p:nvSpPr>
          <p:cNvPr id="3" name="Slide Image Placeholder 2">
            <a:extLst>
              <a:ext uri="{FF2B5EF4-FFF2-40B4-BE49-F238E27FC236}">
                <a16:creationId xmlns:a16="http://schemas.microsoft.com/office/drawing/2014/main" id="{2F2F8C59-1EC8-AFA0-04D3-124B1AC1083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5EDC94D-9BD4-2516-83AD-AEF900D9949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12</a:t>
            </a:fld>
            <a:endParaRPr lang="en-US" sz="1200" dirty="0">
              <a:latin typeface="+mn-lt"/>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EXPLANATION</a:t>
            </a:r>
          </a:p>
          <a:p>
            <a:r>
              <a:rPr lang="en-US" dirty="0">
                <a:sym typeface="Helvetica Neue"/>
              </a:rPr>
              <a:t>Present the slide</a:t>
            </a:r>
            <a:endParaRPr lang="en-US" dirty="0"/>
          </a:p>
          <a:p>
            <a:r>
              <a:rPr lang="en-GB" i="1" dirty="0">
                <a:sym typeface="Arial"/>
              </a:rPr>
              <a:t>Other reasons to close a case include:</a:t>
            </a:r>
          </a:p>
          <a:p>
            <a:pPr lvl="1"/>
            <a:r>
              <a:rPr lang="en-GB" i="1" dirty="0">
                <a:sym typeface="Arial"/>
              </a:rPr>
              <a:t>The child turning 18 years old </a:t>
            </a:r>
          </a:p>
          <a:p>
            <a:pPr lvl="1"/>
            <a:r>
              <a:rPr lang="en-GB" i="1" dirty="0">
                <a:sym typeface="Arial"/>
              </a:rPr>
              <a:t>The caseworker no longer has consent to provide case management. The family and the child no longer agree to receive case management support. The case can be closed if there are no serious grounds to go against their wishes. </a:t>
            </a:r>
            <a:endParaRPr lang="en-GB" i="1" dirty="0">
              <a:cs typeface="Calibri"/>
            </a:endParaRPr>
          </a:p>
          <a:p>
            <a:pPr lvl="1"/>
            <a:r>
              <a:rPr lang="en-GB" i="1" dirty="0">
                <a:sym typeface="Arial"/>
              </a:rPr>
              <a:t>The child has left the area and their move does not cause alarm.</a:t>
            </a:r>
            <a:endParaRPr lang="en-GB" i="1" dirty="0">
              <a:cs typeface="Calibri" panose="020F0502020204030204"/>
            </a:endParaRPr>
          </a:p>
          <a:p>
            <a:pPr lvl="1"/>
            <a:r>
              <a:rPr lang="en-GB" i="1" dirty="0">
                <a:sym typeface="Arial"/>
              </a:rPr>
              <a:t>The child has passed away/died.</a:t>
            </a:r>
            <a:endParaRPr lang="en-GB" i="1" dirty="0">
              <a:cs typeface="Calibri" panose="020F0502020204030204"/>
            </a:endParaRPr>
          </a:p>
        </p:txBody>
      </p:sp>
      <p:sp>
        <p:nvSpPr>
          <p:cNvPr id="6" name="Slide Image Placeholder 5">
            <a:extLst>
              <a:ext uri="{FF2B5EF4-FFF2-40B4-BE49-F238E27FC236}">
                <a16:creationId xmlns:a16="http://schemas.microsoft.com/office/drawing/2014/main" id="{0BFC5F18-052E-FBDF-32DD-3964A9C9283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F921ABC-0993-EE4B-0F7C-120410FFA72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13</a:t>
            </a:fld>
            <a:endParaRPr lang="en-US" sz="1200" dirty="0">
              <a:latin typeface="+mn-lt"/>
            </a:endParaRPr>
          </a:p>
        </p:txBody>
      </p:sp>
    </p:spTree>
    <p:extLst>
      <p:ext uri="{BB962C8B-B14F-4D97-AF65-F5344CB8AC3E}">
        <p14:creationId xmlns:p14="http://schemas.microsoft.com/office/powerpoint/2010/main" val="25957585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ADAPT FOR CONTEXT</a:t>
            </a:r>
          </a:p>
          <a:p>
            <a:pPr marL="171450" marR="0" lvl="0" indent="-171450" algn="l" defTabSz="914400" rtl="0" eaLnBrk="1" fontAlgn="auto" latinLnBrk="0" hangingPunct="1">
              <a:lnSpc>
                <a:spcPct val="100000"/>
              </a:lnSpc>
              <a:spcBef>
                <a:spcPts val="0"/>
              </a:spcBef>
              <a:spcAft>
                <a:spcPts val="0"/>
              </a:spcAft>
              <a:buClrTx/>
              <a:buSzTx/>
              <a:tabLst/>
              <a:defRPr/>
            </a:pPr>
            <a:r>
              <a:rPr lang="en-US" dirty="0"/>
              <a:t>Adapt the possible response to match the SOPs and practices in your local context </a:t>
            </a:r>
          </a:p>
          <a:p>
            <a:pPr marL="0" marR="0" lvl="0" indent="0" algn="l" defTabSz="914400" rtl="0" eaLnBrk="1" fontAlgn="auto" latinLnBrk="0" hangingPunct="1">
              <a:lnSpc>
                <a:spcPct val="100000"/>
              </a:lnSpc>
              <a:spcBef>
                <a:spcPts val="0"/>
              </a:spcBef>
              <a:spcAft>
                <a:spcPts val="0"/>
              </a:spcAft>
              <a:buClrTx/>
              <a:buSzTx/>
              <a:buNone/>
              <a:tabLst/>
              <a:defRPr/>
            </a:pPr>
            <a:r>
              <a:rPr lang="en-US" b="1" dirty="0"/>
              <a:t>_____________________________________________________________________________________________</a:t>
            </a:r>
          </a:p>
          <a:p>
            <a:pPr marL="0" indent="0">
              <a:buNone/>
            </a:pPr>
            <a:endParaRPr lang="en-GB" b="1" dirty="0"/>
          </a:p>
          <a:p>
            <a:pPr marL="0" indent="0">
              <a:buNone/>
            </a:pPr>
            <a:r>
              <a:rPr lang="en-GB" b="1" dirty="0"/>
              <a:t>INTRODUCTION</a:t>
            </a:r>
          </a:p>
          <a:p>
            <a:r>
              <a:rPr lang="en-GB" i="1" dirty="0">
                <a:sym typeface="Arial"/>
              </a:rPr>
              <a:t>Remember from Module 1 (Foundations of Child Protection) that a child is any person under the age of 18 years old.</a:t>
            </a:r>
          </a:p>
          <a:p>
            <a:pPr lvl="1"/>
            <a:r>
              <a:rPr lang="en-GB" i="1" dirty="0">
                <a:sym typeface="Arial"/>
              </a:rPr>
              <a:t>When a child turns 18 years old, they no longer meet the child protection case management criteria and their case should be closed.</a:t>
            </a:r>
            <a:endParaRPr lang="en-GB" i="1" dirty="0"/>
          </a:p>
          <a:p>
            <a:pPr lvl="1"/>
            <a:r>
              <a:rPr lang="en-GB" i="1" dirty="0">
                <a:cs typeface="Calibri" panose="020F0502020204030204"/>
              </a:rPr>
              <a:t>However, there are exceptions and important considerations to take if the child turns 18 and still needs case management support. The case should not be closed if the child continues to need support, and there are no other options available.</a:t>
            </a:r>
          </a:p>
          <a:p>
            <a:pPr marL="0" indent="0">
              <a:buNone/>
            </a:pPr>
            <a:endParaRPr lang="en-GB" b="1" dirty="0"/>
          </a:p>
          <a:p>
            <a:pPr marL="0" indent="0">
              <a:buNone/>
            </a:pPr>
            <a:r>
              <a:rPr lang="en-GB" b="1" dirty="0"/>
              <a:t>PLENARY DISCUSSION (10 minutes)</a:t>
            </a:r>
          </a:p>
          <a:p>
            <a:r>
              <a:rPr lang="en-US" i="1" dirty="0"/>
              <a:t>What can a caseworker do if the child turns 18 years old but is still facing a protection concern and is not safe from harm?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Write your responses on </a:t>
            </a:r>
            <a:r>
              <a:rPr lang="en-GB" b="1" i="1" dirty="0"/>
              <a:t>Workbook page 186: What could a caseworker do?</a:t>
            </a:r>
          </a:p>
          <a:p>
            <a:r>
              <a:rPr lang="en-US" dirty="0">
                <a:sym typeface="Arial"/>
              </a:rPr>
              <a:t>Ask for volunteers to share their response</a:t>
            </a:r>
          </a:p>
          <a:p>
            <a:r>
              <a:rPr lang="en-US" dirty="0">
                <a:sym typeface="Arial"/>
              </a:rPr>
              <a:t>Review and complement with the possible responses below</a:t>
            </a:r>
          </a:p>
          <a:p>
            <a:pPr>
              <a:defRPr/>
            </a:pPr>
            <a:r>
              <a:rPr lang="en-GB" i="1" dirty="0"/>
              <a:t>When a child turns 18, it is important to prepare for this in advance and support the child to identify what this means and where they can go to for continued support should this be required and/or wanted.</a:t>
            </a:r>
            <a:endParaRPr lang="en-GB" b="1" i="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POSSIBLE RESPONSES</a:t>
            </a:r>
          </a:p>
          <a:p>
            <a:pPr lvl="0"/>
            <a:r>
              <a:rPr lang="en-GB" dirty="0">
                <a:sym typeface="Arial"/>
              </a:rPr>
              <a:t>Prepare the child upon turning 18 years old and support the child in understanding what this means.</a:t>
            </a:r>
            <a:endParaRPr lang="en-GB" dirty="0">
              <a:cs typeface="Calibri"/>
            </a:endParaRPr>
          </a:p>
          <a:p>
            <a:pPr lvl="0"/>
            <a:r>
              <a:rPr lang="en-GB" dirty="0">
                <a:sym typeface="Arial"/>
              </a:rPr>
              <a:t>Consult the service mapping to identify where the child could go for continued support.</a:t>
            </a:r>
            <a:endParaRPr lang="en-GB" dirty="0"/>
          </a:p>
          <a:p>
            <a:pPr lvl="0"/>
            <a:r>
              <a:rPr lang="en-GB" dirty="0">
                <a:sym typeface="Arial"/>
              </a:rPr>
              <a:t>Inform the child of options for continued support after 18 years old</a:t>
            </a:r>
            <a:endParaRPr lang="en-GB" dirty="0"/>
          </a:p>
          <a:p>
            <a:pPr lvl="1"/>
            <a:r>
              <a:rPr lang="en-GB" dirty="0">
                <a:sym typeface="Arial"/>
              </a:rPr>
              <a:t>If there is an agency able to provide continued support and if the child agrees and provided consent, refer the child to the agency, accompany the child to the service, and support with the transition</a:t>
            </a:r>
            <a:endParaRPr lang="en-GB" dirty="0"/>
          </a:p>
          <a:p>
            <a:pPr lvl="1"/>
            <a:r>
              <a:rPr lang="en-GB" dirty="0">
                <a:sym typeface="Arial"/>
              </a:rPr>
              <a:t>If there is no agency able to provide continued support, explore options for continued support in a child’s network (family, community, etc.) and if that does not exist, continue providing case management services until the child is safe or another option is found</a:t>
            </a:r>
            <a:endParaRPr lang="en-US" dirty="0"/>
          </a:p>
        </p:txBody>
      </p:sp>
      <p:sp>
        <p:nvSpPr>
          <p:cNvPr id="6" name="Slide Image Placeholder 5">
            <a:extLst>
              <a:ext uri="{FF2B5EF4-FFF2-40B4-BE49-F238E27FC236}">
                <a16:creationId xmlns:a16="http://schemas.microsoft.com/office/drawing/2014/main" id="{0ABEF158-F9FF-2F54-0B8A-F0901DE06EF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9B98BDA-8839-09F8-92C7-45BA55B4C2E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14</a:t>
            </a:fld>
            <a:endParaRPr lang="en-US" sz="1200" dirty="0">
              <a:latin typeface="+mn-lt"/>
            </a:endParaRPr>
          </a:p>
        </p:txBody>
      </p:sp>
    </p:spTree>
    <p:extLst>
      <p:ext uri="{BB962C8B-B14F-4D97-AF65-F5344CB8AC3E}">
        <p14:creationId xmlns:p14="http://schemas.microsoft.com/office/powerpoint/2010/main" val="13568608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ADAPT FOR CONTEXT</a:t>
            </a:r>
          </a:p>
          <a:p>
            <a:pPr marL="171450" marR="0" lvl="0" indent="-171450" algn="l" defTabSz="914400" rtl="0" eaLnBrk="1" fontAlgn="auto" latinLnBrk="0" hangingPunct="1">
              <a:lnSpc>
                <a:spcPct val="100000"/>
              </a:lnSpc>
              <a:spcBef>
                <a:spcPts val="0"/>
              </a:spcBef>
              <a:spcAft>
                <a:spcPts val="0"/>
              </a:spcAft>
              <a:buClrTx/>
              <a:buSzTx/>
              <a:tabLst/>
              <a:defRPr/>
            </a:pPr>
            <a:r>
              <a:rPr lang="en-US" dirty="0"/>
              <a:t>Adapt the possible response to match the SOPs and practices in your local context </a:t>
            </a:r>
          </a:p>
          <a:p>
            <a:pPr marL="0" marR="0" lvl="0" indent="0" algn="l" defTabSz="914400" rtl="0" eaLnBrk="1" fontAlgn="auto" latinLnBrk="0" hangingPunct="1">
              <a:lnSpc>
                <a:spcPct val="100000"/>
              </a:lnSpc>
              <a:spcBef>
                <a:spcPts val="0"/>
              </a:spcBef>
              <a:spcAft>
                <a:spcPts val="0"/>
              </a:spcAft>
              <a:buClrTx/>
              <a:buSzTx/>
              <a:buNone/>
              <a:tabLst/>
              <a:defRPr/>
            </a:pPr>
            <a:r>
              <a:rPr lang="en-US" b="1" dirty="0"/>
              <a:t>_____________________________________________________________________________________________</a:t>
            </a:r>
          </a:p>
          <a:p>
            <a:pPr marL="0" indent="0">
              <a:buNone/>
            </a:pPr>
            <a:endParaRPr lang="en-GB" b="1" dirty="0"/>
          </a:p>
          <a:p>
            <a:pPr marL="0" indent="0">
              <a:buNone/>
            </a:pPr>
            <a:r>
              <a:rPr lang="en-GB" b="1" dirty="0"/>
              <a:t>INTRODUCTION</a:t>
            </a:r>
          </a:p>
          <a:p>
            <a:r>
              <a:rPr lang="en-GB" i="1" dirty="0">
                <a:sym typeface="Arial"/>
              </a:rPr>
              <a:t>Remember from Module 5 (Identification and Registration) that consent is required to start and continue the case management process</a:t>
            </a:r>
            <a:endParaRPr lang="en-GB" i="1" dirty="0">
              <a:cs typeface="Calibri"/>
            </a:endParaRPr>
          </a:p>
          <a:p>
            <a:pPr lvl="1"/>
            <a:r>
              <a:rPr lang="en-GB" i="1" dirty="0">
                <a:sym typeface="Arial"/>
              </a:rPr>
              <a:t>Consent should be continuous throughout the case management process and reconfirmed on a regular basis. </a:t>
            </a:r>
          </a:p>
          <a:p>
            <a:pPr lvl="1"/>
            <a:r>
              <a:rPr lang="en-GB" i="1" dirty="0">
                <a:sym typeface="Arial"/>
              </a:rPr>
              <a:t>If the parent, caregiver, or child no longer consents to receive case management services, then the process should not continue unless there is a reason why the caseworker/supervisor feels it needs to continue, such as the child is at risk or unsafe. </a:t>
            </a:r>
            <a:endParaRPr lang="en-GB" i="1" dirty="0">
              <a:sym typeface="Calibri"/>
            </a:endParaRPr>
          </a:p>
          <a:p>
            <a:pPr marL="0" indent="0">
              <a:buNone/>
            </a:pPr>
            <a:endParaRPr lang="en-GB" b="1" dirty="0"/>
          </a:p>
          <a:p>
            <a:pPr marL="0" indent="0">
              <a:buNone/>
            </a:pPr>
            <a:r>
              <a:rPr lang="en-GB" b="1" dirty="0"/>
              <a:t>PLENARY DISCUSSION (10 minutes)</a:t>
            </a:r>
          </a:p>
          <a:p>
            <a:r>
              <a:rPr lang="en-GB" i="1" u="none" dirty="0"/>
              <a:t>What can a caseworker do if the child is at risk but consent for case management is no longer provided? </a:t>
            </a:r>
            <a:endParaRPr lang="en-BE" i="1" u="non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Write your responses on </a:t>
            </a:r>
            <a:r>
              <a:rPr lang="en-GB" b="1" i="1" dirty="0"/>
              <a:t>Workbook page 187</a:t>
            </a:r>
          </a:p>
          <a:p>
            <a:r>
              <a:rPr lang="en-US" dirty="0">
                <a:sym typeface="Arial"/>
              </a:rPr>
              <a:t>Ask for volunteers to share their response</a:t>
            </a:r>
          </a:p>
          <a:p>
            <a:r>
              <a:rPr lang="en-US" dirty="0">
                <a:sym typeface="Arial"/>
              </a:rPr>
              <a:t>Review and complement with the possible responses below</a:t>
            </a:r>
            <a:endParaRPr lang="en-GB"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POSSIBLE RESPONSES</a:t>
            </a:r>
          </a:p>
          <a:p>
            <a:pPr lvl="0"/>
            <a:r>
              <a:rPr lang="en-GB" dirty="0">
                <a:sym typeface="Arial"/>
              </a:rPr>
              <a:t>It is important to understand why the consent is no longer provided, as this can be the key for understanding the situation</a:t>
            </a:r>
            <a:endParaRPr lang="en-GB" dirty="0"/>
          </a:p>
          <a:p>
            <a:pPr lvl="1"/>
            <a:r>
              <a:rPr lang="en-GB" dirty="0">
                <a:sym typeface="Arial"/>
              </a:rPr>
              <a:t>For example, there could be an issue with the caseworker assigned and the child, parent, trusted adult or caregiver no longer consent to work with this specific person but are still open to receiving case management support. </a:t>
            </a:r>
            <a:endParaRPr lang="en-GB" dirty="0">
              <a:cs typeface="Calibri"/>
            </a:endParaRPr>
          </a:p>
          <a:p>
            <a:pPr lvl="1"/>
            <a:r>
              <a:rPr lang="en-GB" dirty="0">
                <a:sym typeface="Arial"/>
              </a:rPr>
              <a:t>In this situation, the child's case should be transferred to another caseworker instead of closing the case and ending the case management process.</a:t>
            </a:r>
            <a:endParaRPr lang="en-GB" dirty="0">
              <a:cs typeface="Calibri" panose="020F0502020204030204"/>
            </a:endParaRPr>
          </a:p>
          <a:p>
            <a:pPr marL="0" indent="0">
              <a:buNone/>
            </a:pPr>
            <a:endParaRPr lang="en-GB" dirty="0">
              <a:sym typeface="Arial"/>
            </a:endParaRPr>
          </a:p>
          <a:p>
            <a:pPr marL="0" indent="0">
              <a:buNone/>
            </a:pPr>
            <a:r>
              <a:rPr lang="en-GB" b="1" dirty="0">
                <a:sym typeface="Arial"/>
              </a:rPr>
              <a:t>CONTINUED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59B9664B-08C3-7894-D243-4A11EB4EDBE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5DC4BB6-1564-F055-8C77-3B45CFB8CCA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15</a:t>
            </a:fld>
            <a:endParaRPr lang="en-US" sz="1200" dirty="0">
              <a:latin typeface="+mn-lt"/>
            </a:endParaRPr>
          </a:p>
        </p:txBody>
      </p:sp>
    </p:spTree>
    <p:extLst>
      <p:ext uri="{BB962C8B-B14F-4D97-AF65-F5344CB8AC3E}">
        <p14:creationId xmlns:p14="http://schemas.microsoft.com/office/powerpoint/2010/main" val="162029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6"/>
            <a:ext cx="6143624" cy="9313862"/>
          </a:xfrm>
        </p:spPr>
        <p:txBody>
          <a:bodyPr/>
          <a:lstStyle/>
          <a:p>
            <a:pPr lvl="0"/>
            <a:r>
              <a:rPr lang="en-GB" dirty="0">
                <a:sym typeface="Arial"/>
              </a:rPr>
              <a:t>If there are mandatory reporting policies and laws that regulate the reporting and response of child abuse, it is possible that the caseworker is required to report the situation to the local authorities. </a:t>
            </a:r>
            <a:endParaRPr lang="en-GB" dirty="0"/>
          </a:p>
          <a:p>
            <a:pPr lvl="1"/>
            <a:r>
              <a:rPr lang="en-GB" dirty="0">
                <a:sym typeface="Arial"/>
              </a:rPr>
              <a:t>Reporting suspected or actual cases of child abuse is very sensitive. </a:t>
            </a:r>
          </a:p>
          <a:p>
            <a:pPr lvl="1"/>
            <a:r>
              <a:rPr lang="en-GB" dirty="0">
                <a:sym typeface="Arial"/>
              </a:rPr>
              <a:t>For that reason, it is important to consider the best interest of the child when involving local authorities. </a:t>
            </a:r>
          </a:p>
          <a:p>
            <a:pPr lvl="1"/>
            <a:r>
              <a:rPr lang="en-GB" dirty="0">
                <a:sym typeface="Arial"/>
              </a:rPr>
              <a:t>Ask yourself: is it safe to report this case to local authorities or would it make the situation worse for the child and/or family?</a:t>
            </a:r>
            <a:endParaRPr lang="en-GB" dirty="0"/>
          </a:p>
        </p:txBody>
      </p:sp>
      <p:sp>
        <p:nvSpPr>
          <p:cNvPr id="2" name="Google Shape;725;p48:notes">
            <a:extLst>
              <a:ext uri="{FF2B5EF4-FFF2-40B4-BE49-F238E27FC236}">
                <a16:creationId xmlns:a16="http://schemas.microsoft.com/office/drawing/2014/main" id="{F096AD57-9C6C-382F-F3FB-CCF1A5F406A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16</a:t>
            </a:fld>
            <a:endParaRPr lang="en-US" sz="1200" dirty="0">
              <a:latin typeface="+mn-lt"/>
            </a:endParaRPr>
          </a:p>
        </p:txBody>
      </p:sp>
    </p:spTree>
    <p:extLst>
      <p:ext uri="{BB962C8B-B14F-4D97-AF65-F5344CB8AC3E}">
        <p14:creationId xmlns:p14="http://schemas.microsoft.com/office/powerpoint/2010/main" val="15399627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ADAPT FOR CONTEXT</a:t>
            </a:r>
          </a:p>
          <a:p>
            <a:pPr marL="171450" marR="0" lvl="0" indent="-171450" algn="l" defTabSz="914400" rtl="0" eaLnBrk="1" fontAlgn="auto" latinLnBrk="0" hangingPunct="1">
              <a:lnSpc>
                <a:spcPct val="100000"/>
              </a:lnSpc>
              <a:spcBef>
                <a:spcPts val="0"/>
              </a:spcBef>
              <a:spcAft>
                <a:spcPts val="0"/>
              </a:spcAft>
              <a:buClrTx/>
              <a:buSzTx/>
              <a:tabLst/>
              <a:defRPr/>
            </a:pPr>
            <a:r>
              <a:rPr lang="en-US" dirty="0"/>
              <a:t>Adapt the possible response to match the SOPs and practices in your local context </a:t>
            </a:r>
          </a:p>
          <a:p>
            <a:pPr marL="0" marR="0" lvl="0" indent="0" algn="l" defTabSz="914400" rtl="0" eaLnBrk="1" fontAlgn="auto" latinLnBrk="0" hangingPunct="1">
              <a:lnSpc>
                <a:spcPct val="100000"/>
              </a:lnSpc>
              <a:spcBef>
                <a:spcPts val="0"/>
              </a:spcBef>
              <a:spcAft>
                <a:spcPts val="0"/>
              </a:spcAft>
              <a:buClrTx/>
              <a:buSzTx/>
              <a:buNone/>
              <a:tabLst/>
              <a:defRPr/>
            </a:pPr>
            <a:r>
              <a:rPr lang="en-US" b="1" dirty="0"/>
              <a:t>_____________________________________________________________________________________________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None/>
              <a:tabLst/>
              <a:defRPr/>
            </a:pPr>
            <a:endParaRPr lang="en-GB" b="1" dirty="0"/>
          </a:p>
          <a:p>
            <a:pPr marL="0" indent="0">
              <a:buNone/>
            </a:pPr>
            <a:r>
              <a:rPr lang="en-GB" b="1" dirty="0"/>
              <a:t>INTRODUCTION</a:t>
            </a:r>
          </a:p>
          <a:p>
            <a:r>
              <a:rPr lang="en-GB" i="1" dirty="0">
                <a:sym typeface="Arial"/>
              </a:rPr>
              <a:t>A case can also be closed when:</a:t>
            </a:r>
          </a:p>
          <a:p>
            <a:pPr lvl="1"/>
            <a:r>
              <a:rPr lang="en-GB" i="1" dirty="0">
                <a:sym typeface="Arial"/>
              </a:rPr>
              <a:t>A child relocates</a:t>
            </a:r>
          </a:p>
          <a:p>
            <a:pPr lvl="1"/>
            <a:r>
              <a:rPr lang="en-GB" i="1" dirty="0">
                <a:sym typeface="Arial"/>
              </a:rPr>
              <a:t>A caseworker is no longer able to contact a child</a:t>
            </a:r>
          </a:p>
          <a:p>
            <a:pPr lvl="1"/>
            <a:r>
              <a:rPr lang="en-GB" i="1" dirty="0">
                <a:sym typeface="Arial"/>
              </a:rPr>
              <a:t>A child disappears</a:t>
            </a:r>
            <a:endParaRPr lang="en-GB" i="1" dirty="0"/>
          </a:p>
          <a:p>
            <a:r>
              <a:rPr lang="en-GB" i="1" dirty="0">
                <a:sym typeface="Arial"/>
              </a:rPr>
              <a:t>T</a:t>
            </a:r>
            <a:r>
              <a:rPr lang="en-BE" i="1" dirty="0"/>
              <a:t>he caseworker should always try to </a:t>
            </a:r>
            <a:r>
              <a:rPr lang="en-GB" i="1" dirty="0"/>
              <a:t>re-</a:t>
            </a:r>
            <a:r>
              <a:rPr lang="en-BE" i="1" dirty="0"/>
              <a:t>establish contact with the child, parent, caregiver and/or trusted adult </a:t>
            </a:r>
            <a:r>
              <a:rPr lang="en-GB" i="1" dirty="0"/>
              <a:t>to gain understanding of</a:t>
            </a:r>
            <a:r>
              <a:rPr lang="en-BE" i="1" dirty="0"/>
              <a:t> their situation, safety and well-being. </a:t>
            </a:r>
            <a:endParaRPr lang="en-GB" i="1" dirty="0"/>
          </a:p>
          <a:p>
            <a:pPr lvl="1"/>
            <a:r>
              <a:rPr lang="en-BE" i="1" dirty="0"/>
              <a:t>If the child is still in need of case management support, where possible, a case transfer rather than a case closure would be preferred. </a:t>
            </a:r>
            <a:endParaRPr lang="en-GB" i="1" dirty="0"/>
          </a:p>
          <a:p>
            <a:pPr marL="0" indent="0">
              <a:buNone/>
            </a:pPr>
            <a:endParaRPr lang="en-GB" b="1" dirty="0"/>
          </a:p>
          <a:p>
            <a:pPr marL="0" indent="0">
              <a:buNone/>
            </a:pPr>
            <a:r>
              <a:rPr lang="en-GB" b="1" dirty="0"/>
              <a:t>PLENARY DISCUSSION</a:t>
            </a:r>
          </a:p>
          <a:p>
            <a:r>
              <a:rPr lang="en-GB" i="1" dirty="0"/>
              <a:t>What can a caseworker do if the child disappears, relocates or can no longer be contacted?</a:t>
            </a:r>
            <a:endParaRPr lang="en-GB" i="1" dirty="0">
              <a:cs typeface="Calibri"/>
            </a:endParaRPr>
          </a:p>
          <a:p>
            <a:r>
              <a:rPr lang="en-GB" i="1" dirty="0"/>
              <a:t>Write your responses on </a:t>
            </a:r>
            <a:r>
              <a:rPr lang="en-GB" b="1" i="1" dirty="0"/>
              <a:t>Workbook page 187</a:t>
            </a:r>
          </a:p>
          <a:p>
            <a:r>
              <a:rPr lang="en-US" dirty="0">
                <a:sym typeface="Arial"/>
              </a:rPr>
              <a:t>Ask for volunteers to share their response</a:t>
            </a:r>
          </a:p>
          <a:p>
            <a:r>
              <a:rPr lang="en-US" dirty="0">
                <a:sym typeface="Arial"/>
              </a:rPr>
              <a:t>Review and complement with the possible responses below</a:t>
            </a:r>
            <a:endParaRPr lang="en-GB"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POSSIBLE RESPONSES</a:t>
            </a:r>
          </a:p>
          <a:p>
            <a:pPr lvl="0"/>
            <a:r>
              <a:rPr lang="en-GB" dirty="0"/>
              <a:t>In the case the child’s move is concerning or the child has disappeared</a:t>
            </a:r>
            <a:endParaRPr lang="en-GB" dirty="0">
              <a:cs typeface="Calibri"/>
            </a:endParaRPr>
          </a:p>
          <a:p>
            <a:pPr lvl="1"/>
            <a:r>
              <a:rPr lang="en-GB" dirty="0"/>
              <a:t>The caseworker should try to (re)-establish contact with the child, their family or anyone close to the child to follow up on their safety and wellbeing.</a:t>
            </a:r>
            <a:endParaRPr lang="en-GB" dirty="0">
              <a:cs typeface="Calibri" panose="020F0502020204030204"/>
            </a:endParaRPr>
          </a:p>
          <a:p>
            <a:pPr lvl="1"/>
            <a:r>
              <a:rPr lang="en-BE" dirty="0"/>
              <a:t>If the child is still in need of case management support, a case transfer rather than a case closure would be preferred. </a:t>
            </a:r>
          </a:p>
          <a:p>
            <a:pPr lvl="0"/>
            <a:r>
              <a:rPr lang="en-GB" dirty="0"/>
              <a:t>If contact cannot be re-established or the child disappeared</a:t>
            </a:r>
          </a:p>
          <a:p>
            <a:pPr lvl="1"/>
            <a:r>
              <a:rPr lang="en-GB" dirty="0"/>
              <a:t>The caseworker should report this incident to the local authorities that support missing children and the protection of children. </a:t>
            </a:r>
            <a:r>
              <a:rPr lang="en-GB" dirty="0">
                <a:sym typeface="Arial"/>
              </a:rPr>
              <a:t> </a:t>
            </a:r>
          </a:p>
          <a:p>
            <a:endParaRPr lang="en-BE" dirty="0"/>
          </a:p>
        </p:txBody>
      </p:sp>
      <p:sp>
        <p:nvSpPr>
          <p:cNvPr id="6" name="Slide Image Placeholder 5">
            <a:extLst>
              <a:ext uri="{FF2B5EF4-FFF2-40B4-BE49-F238E27FC236}">
                <a16:creationId xmlns:a16="http://schemas.microsoft.com/office/drawing/2014/main" id="{3E4D0ED8-74AD-6FD3-DF71-A3482148B8C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C0002B1-CAD8-CDDE-E9C4-4C34FE60923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17</a:t>
            </a:fld>
            <a:endParaRPr lang="en-US" sz="1200" dirty="0">
              <a:latin typeface="+mn-lt"/>
            </a:endParaRPr>
          </a:p>
        </p:txBody>
      </p:sp>
    </p:spTree>
    <p:extLst>
      <p:ext uri="{BB962C8B-B14F-4D97-AF65-F5344CB8AC3E}">
        <p14:creationId xmlns:p14="http://schemas.microsoft.com/office/powerpoint/2010/main" val="6214565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ADAPT FOR CONTEXT</a:t>
            </a:r>
          </a:p>
          <a:p>
            <a:pPr marL="171450" marR="0" lvl="0" indent="-171450" algn="l" defTabSz="914400" rtl="0" eaLnBrk="1" fontAlgn="auto" latinLnBrk="0" hangingPunct="1">
              <a:lnSpc>
                <a:spcPct val="100000"/>
              </a:lnSpc>
              <a:spcBef>
                <a:spcPts val="0"/>
              </a:spcBef>
              <a:spcAft>
                <a:spcPts val="0"/>
              </a:spcAft>
              <a:buClrTx/>
              <a:buSzTx/>
              <a:tabLst/>
              <a:defRPr/>
            </a:pPr>
            <a:r>
              <a:rPr lang="en-US" dirty="0"/>
              <a:t>Adapt the possible response to match the SOPs and practices in your local context </a:t>
            </a:r>
          </a:p>
          <a:p>
            <a:pPr marL="0" marR="0" lvl="0" indent="0" algn="l" defTabSz="914400" rtl="0" eaLnBrk="1" fontAlgn="auto" latinLnBrk="0" hangingPunct="1">
              <a:lnSpc>
                <a:spcPct val="100000"/>
              </a:lnSpc>
              <a:spcBef>
                <a:spcPts val="0"/>
              </a:spcBef>
              <a:spcAft>
                <a:spcPts val="0"/>
              </a:spcAft>
              <a:buClrTx/>
              <a:buSzTx/>
              <a:buNone/>
              <a:tabLst/>
              <a:defRPr/>
            </a:pPr>
            <a:r>
              <a:rPr lang="en-US" b="1" dirty="0"/>
              <a:t>_____________________________________________________________________________________________</a:t>
            </a:r>
          </a:p>
          <a:p>
            <a:pPr marL="0" indent="0">
              <a:buNone/>
            </a:pPr>
            <a:endParaRPr lang="en-GB" b="1" dirty="0"/>
          </a:p>
          <a:p>
            <a:pPr marL="0" indent="0">
              <a:buNone/>
            </a:pPr>
            <a:r>
              <a:rPr lang="en-GB" b="1" dirty="0"/>
              <a:t>INTRODUCTION</a:t>
            </a:r>
          </a:p>
          <a:p>
            <a:r>
              <a:rPr lang="en-GB" i="1" dirty="0">
                <a:sym typeface="Arial"/>
              </a:rPr>
              <a:t>A case should be closed when a child has died.</a:t>
            </a:r>
            <a:endParaRPr lang="en-GB" i="1" dirty="0">
              <a:cs typeface="Calibri"/>
            </a:endParaRPr>
          </a:p>
          <a:p>
            <a:pPr marL="0" indent="0">
              <a:buNone/>
            </a:pPr>
            <a:endParaRPr lang="en-GB" b="1" dirty="0">
              <a:cs typeface="Calibri" panose="020F0502020204030204"/>
            </a:endParaRPr>
          </a:p>
          <a:p>
            <a:pPr marL="0" indent="0">
              <a:buNone/>
            </a:pPr>
            <a:r>
              <a:rPr lang="en-GB" b="1" dirty="0"/>
              <a:t>PLENARY DISCUSSION</a:t>
            </a:r>
          </a:p>
          <a:p>
            <a:r>
              <a:rPr lang="en-GB" i="1" dirty="0"/>
              <a:t>What can a caseworker do to support the parents or caregivers/family after their child has died?</a:t>
            </a:r>
            <a:endParaRPr lang="en-GB" i="1" dirty="0">
              <a:cs typeface="Calibri"/>
            </a:endParaRPr>
          </a:p>
          <a:p>
            <a:r>
              <a:rPr lang="en-GB" i="1" dirty="0"/>
              <a:t>Write your responses on </a:t>
            </a:r>
            <a:r>
              <a:rPr lang="en-GB" b="1" i="1" dirty="0"/>
              <a:t>Workbook page 187</a:t>
            </a:r>
          </a:p>
          <a:p>
            <a:r>
              <a:rPr lang="en-US" dirty="0">
                <a:sym typeface="Arial"/>
              </a:rPr>
              <a:t>Ask for volunteers to share their response</a:t>
            </a:r>
          </a:p>
          <a:p>
            <a:r>
              <a:rPr lang="en-US" dirty="0">
                <a:sym typeface="Arial"/>
              </a:rPr>
              <a:t>Review and complement with the possible responses below</a:t>
            </a:r>
            <a:endParaRPr lang="en-GB"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POSSIBLE RESPONSES</a:t>
            </a:r>
          </a:p>
          <a:p>
            <a:pPr lvl="0"/>
            <a:r>
              <a:rPr lang="en-GB" dirty="0">
                <a:sym typeface="Arial"/>
              </a:rPr>
              <a:t>Contact the parents or caregivers, provide basic psychosocial support and respond with empathy.</a:t>
            </a:r>
          </a:p>
          <a:p>
            <a:pPr lvl="0"/>
            <a:r>
              <a:rPr lang="en-GB" dirty="0">
                <a:sym typeface="Arial"/>
              </a:rPr>
              <a:t>Check with the parents or caregivers if they receive support from their family and community or if they require more focused or specialized support.</a:t>
            </a:r>
            <a:endParaRPr lang="en-GB" dirty="0"/>
          </a:p>
          <a:p>
            <a:pPr lvl="0"/>
            <a:r>
              <a:rPr lang="en-GB" dirty="0">
                <a:sym typeface="Arial"/>
              </a:rPr>
              <a:t>Consult the service mapping to identify where the parents or caregivers could go for support. </a:t>
            </a:r>
            <a:endParaRPr lang="en-GB" dirty="0"/>
          </a:p>
          <a:p>
            <a:pPr lvl="1"/>
            <a:r>
              <a:rPr lang="en-GB" dirty="0">
                <a:sym typeface="Arial"/>
              </a:rPr>
              <a:t>If the parents or caregivers are open to it, inform them on available MHPSS and other relevant services.</a:t>
            </a:r>
            <a:endParaRPr lang="en-GB" dirty="0"/>
          </a:p>
          <a:p>
            <a:pPr lvl="1"/>
            <a:r>
              <a:rPr lang="en-GB" dirty="0">
                <a:sym typeface="Arial"/>
              </a:rPr>
              <a:t>If they wish to receive support, make a referral after obtaining consent, accompany them if needed, and provide follow-up after the referral is made.</a:t>
            </a:r>
            <a:endParaRPr lang="en-GB" dirty="0"/>
          </a:p>
        </p:txBody>
      </p:sp>
      <p:sp>
        <p:nvSpPr>
          <p:cNvPr id="6" name="Slide Image Placeholder 5">
            <a:extLst>
              <a:ext uri="{FF2B5EF4-FFF2-40B4-BE49-F238E27FC236}">
                <a16:creationId xmlns:a16="http://schemas.microsoft.com/office/drawing/2014/main" id="{7474D38F-F1EB-A020-99CE-D05EBF56663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DA4A222-C1A1-164C-FB92-E6855DF623E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18</a:t>
            </a:fld>
            <a:endParaRPr lang="en-US" sz="1200" dirty="0">
              <a:latin typeface="+mn-lt"/>
            </a:endParaRPr>
          </a:p>
        </p:txBody>
      </p:sp>
    </p:spTree>
    <p:extLst>
      <p:ext uri="{BB962C8B-B14F-4D97-AF65-F5344CB8AC3E}">
        <p14:creationId xmlns:p14="http://schemas.microsoft.com/office/powerpoint/2010/main" val="40746119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7"/>
        <p:cNvGrpSpPr/>
        <p:nvPr/>
      </p:nvGrpSpPr>
      <p:grpSpPr>
        <a:xfrm>
          <a:off x="0" y="0"/>
          <a:ext cx="0" cy="0"/>
          <a:chOff x="0" y="0"/>
          <a:chExt cx="0" cy="0"/>
        </a:xfrm>
      </p:grpSpPr>
      <p:sp>
        <p:nvSpPr>
          <p:cNvPr id="519" name="Google Shape;519;p17: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EXPLANATION</a:t>
            </a:r>
          </a:p>
          <a:p>
            <a:r>
              <a:rPr lang="en-US" dirty="0">
                <a:sym typeface="Helvetica Neue"/>
              </a:rPr>
              <a:t>Present the slide</a:t>
            </a:r>
            <a:endParaRPr lang="en-US" dirty="0"/>
          </a:p>
          <a:p>
            <a:r>
              <a:rPr lang="en-US" i="1" dirty="0">
                <a:sym typeface="Helvetica Neue"/>
              </a:rPr>
              <a:t>In the next session, we will learn about the procedures that should be followed when closing or transferring a case.</a:t>
            </a:r>
            <a:endParaRPr lang="en-US" i="1" dirty="0"/>
          </a:p>
        </p:txBody>
      </p:sp>
      <p:sp>
        <p:nvSpPr>
          <p:cNvPr id="3" name="Slide Image Placeholder 2">
            <a:extLst>
              <a:ext uri="{FF2B5EF4-FFF2-40B4-BE49-F238E27FC236}">
                <a16:creationId xmlns:a16="http://schemas.microsoft.com/office/drawing/2014/main" id="{EE01F05B-48C2-9821-0042-572B73B0862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FDDA332-DC22-2A79-D89E-BD32A0997FA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19</a:t>
            </a:fld>
            <a:endParaRPr lang="en-US" sz="1200" dirty="0">
              <a:latin typeface="+mn-l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8" name="Google Shape;288;p5:notes"/>
          <p:cNvSpPr txBox="1">
            <a:spLocks noGrp="1"/>
          </p:cNvSpPr>
          <p:nvPr>
            <p:ph type="body" idx="1"/>
          </p:nvPr>
        </p:nvSpPr>
        <p:spPr/>
        <p:txBody>
          <a:bodyPr/>
          <a:lstStyle/>
          <a:p>
            <a:pPr marL="0" indent="0">
              <a:buNone/>
            </a:pPr>
            <a:r>
              <a:rPr lang="en-US" b="1" dirty="0"/>
              <a:t>SESSION 1 DURATION: 0h30</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EXPLANATION</a:t>
            </a:r>
          </a:p>
          <a:p>
            <a:r>
              <a:rPr lang="en-US" i="1" dirty="0"/>
              <a:t>We will open the session by:</a:t>
            </a:r>
          </a:p>
          <a:p>
            <a:pPr lvl="1"/>
            <a:r>
              <a:rPr lang="en-US" i="1" dirty="0"/>
              <a:t>Having a look at what to expect of today’s Module on Case Closure </a:t>
            </a:r>
          </a:p>
          <a:p>
            <a:pPr lvl="1"/>
            <a:r>
              <a:rPr lang="en-US" i="1" dirty="0"/>
              <a:t>Doing a quick recap on Module 10 Follow up and review</a:t>
            </a:r>
          </a:p>
        </p:txBody>
      </p:sp>
      <p:sp>
        <p:nvSpPr>
          <p:cNvPr id="3" name="Slide Image Placeholder 2">
            <a:extLst>
              <a:ext uri="{FF2B5EF4-FFF2-40B4-BE49-F238E27FC236}">
                <a16:creationId xmlns:a16="http://schemas.microsoft.com/office/drawing/2014/main" id="{875AFE23-ACE6-A480-2A19-222C7CC1C5C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3B9BEFE-1256-C6EB-AC68-45B28110A73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a:t>
            </a:fld>
            <a:endParaRPr lang="en-US" sz="1200"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7" name="Google Shape;427;p10:notes"/>
          <p:cNvSpPr txBox="1">
            <a:spLocks noGrp="1"/>
          </p:cNvSpPr>
          <p:nvPr>
            <p:ph type="body" idx="1"/>
          </p:nvPr>
        </p:nvSpPr>
        <p:spPr/>
        <p:txBody>
          <a:bodyPr/>
          <a:lstStyle/>
          <a:p>
            <a:pPr marL="0" indent="0">
              <a:buNone/>
            </a:pPr>
            <a:r>
              <a:rPr lang="en-US" b="1" dirty="0"/>
              <a:t>SESSION 3 DURATION: 2h</a:t>
            </a:r>
          </a:p>
        </p:txBody>
      </p:sp>
      <p:sp>
        <p:nvSpPr>
          <p:cNvPr id="3" name="Slide Image Placeholder 2">
            <a:extLst>
              <a:ext uri="{FF2B5EF4-FFF2-40B4-BE49-F238E27FC236}">
                <a16:creationId xmlns:a16="http://schemas.microsoft.com/office/drawing/2014/main" id="{55756214-3341-9F33-ABFC-83561BE6DB0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9107725-557B-FF7C-5BFE-FCD6D74FD65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20</a:t>
            </a:fld>
            <a:endParaRPr lang="en-US" sz="1200" dirty="0">
              <a:latin typeface="+mn-lt"/>
            </a:endParaRPr>
          </a:p>
        </p:txBody>
      </p:sp>
    </p:spTree>
    <p:extLst>
      <p:ext uri="{BB962C8B-B14F-4D97-AF65-F5344CB8AC3E}">
        <p14:creationId xmlns:p14="http://schemas.microsoft.com/office/powerpoint/2010/main" val="9393392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8"/>
        <p:cNvGrpSpPr/>
        <p:nvPr/>
      </p:nvGrpSpPr>
      <p:grpSpPr>
        <a:xfrm>
          <a:off x="0" y="0"/>
          <a:ext cx="0" cy="0"/>
          <a:chOff x="0" y="0"/>
          <a:chExt cx="0" cy="0"/>
        </a:xfrm>
      </p:grpSpPr>
      <p:sp>
        <p:nvSpPr>
          <p:cNvPr id="550" name="Google Shape;550;p19:notes"/>
          <p:cNvSpPr txBox="1">
            <a:spLocks noGrp="1"/>
          </p:cNvSpPr>
          <p:nvPr>
            <p:ph type="body" idx="1"/>
          </p:nvPr>
        </p:nvSpPr>
        <p:spPr/>
        <p:txBody>
          <a:bodyPr/>
          <a:lstStyle/>
          <a:p>
            <a:pPr marL="0" indent="0">
              <a:buNone/>
            </a:pPr>
            <a:r>
              <a:rPr lang="en-GB" b="1" dirty="0"/>
              <a:t>INTRODUCTION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sym typeface="Arial"/>
              </a:rPr>
              <a:t>We will do a quick exercise on the flow of the case closure process.</a:t>
            </a:r>
          </a:p>
          <a:p>
            <a:r>
              <a:rPr lang="en-US" dirty="0">
                <a:sym typeface="Arial"/>
              </a:rPr>
              <a:t>Divide the participants in groups of 3 to 5 persons per group</a:t>
            </a:r>
          </a:p>
          <a:p>
            <a:r>
              <a:rPr lang="en-GB" dirty="0"/>
              <a:t>Guide participants to </a:t>
            </a:r>
            <a:r>
              <a:rPr lang="en-GB" b="1" dirty="0"/>
              <a:t>Workbook page 188: Actions in case closure</a:t>
            </a:r>
          </a:p>
          <a:p>
            <a:r>
              <a:rPr lang="en-US" i="1" dirty="0">
                <a:sym typeface="Arial"/>
              </a:rPr>
              <a:t>In your groups:</a:t>
            </a:r>
          </a:p>
          <a:p>
            <a:pPr lvl="1"/>
            <a:r>
              <a:rPr lang="en-US" i="1" dirty="0">
                <a:sym typeface="Arial"/>
              </a:rPr>
              <a:t>Discuss the flow of the case closure process, agree on the right order and write it down in your workbook</a:t>
            </a:r>
            <a:endParaRPr lang="en-US" i="1" dirty="0">
              <a:cs typeface="Calibri"/>
            </a:endParaRPr>
          </a:p>
          <a:p>
            <a:pPr lvl="1"/>
            <a:r>
              <a:rPr lang="en-US" i="1" dirty="0">
                <a:sym typeface="Arial"/>
              </a:rPr>
              <a:t>Write #1 next to the first step, #2 next to the second step,…</a:t>
            </a:r>
          </a:p>
          <a:p>
            <a:pPr lvl="1"/>
            <a:r>
              <a:rPr lang="en-US" i="1" dirty="0">
                <a:sym typeface="Arial"/>
              </a:rPr>
              <a:t>Try to complete the exercise as fast as possible</a:t>
            </a:r>
          </a:p>
          <a:p>
            <a:pPr lvl="1"/>
            <a:r>
              <a:rPr lang="en-US" i="1" dirty="0">
                <a:sym typeface="Arial"/>
              </a:rPr>
              <a:t>The group who agrees and filled out the correct flow first wins</a:t>
            </a:r>
            <a:endParaRPr lang="en-GB" b="1" i="1" dirty="0"/>
          </a:p>
          <a:p>
            <a:pPr marL="0" indent="0">
              <a:buNone/>
            </a:pPr>
            <a:endParaRPr lang="en-GB" b="1" dirty="0"/>
          </a:p>
          <a:p>
            <a:pPr marL="0" indent="0">
              <a:buNone/>
            </a:pPr>
            <a:r>
              <a:rPr lang="en-GB" b="1" dirty="0"/>
              <a:t>GROUP WORK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10 minutes to complete the activity</a:t>
            </a:r>
          </a:p>
          <a:p>
            <a:pPr marL="0" indent="0">
              <a:buNone/>
            </a:pPr>
            <a:endParaRPr lang="en-GB" b="1" dirty="0"/>
          </a:p>
          <a:p>
            <a:pPr marL="0" indent="0">
              <a:buNone/>
            </a:pPr>
            <a:r>
              <a:rPr lang="en-GB" b="1" dirty="0"/>
              <a:t>PLENARY DISCUSSION</a:t>
            </a:r>
          </a:p>
          <a:p>
            <a:r>
              <a:rPr lang="en-US" dirty="0">
                <a:sym typeface="Arial"/>
              </a:rPr>
              <a:t>Ask a volunteer of the first group to present their flow</a:t>
            </a:r>
          </a:p>
          <a:p>
            <a:pPr>
              <a:defRPr/>
            </a:pPr>
            <a:r>
              <a:rPr lang="en-US" dirty="0">
                <a:sym typeface="Arial"/>
              </a:rPr>
              <a:t>If the first group makes an error, do provide the second group a chance to present their flow (and if they made a mistake, provide an opportunity to the third one and so on until the right flow has been presented).</a:t>
            </a:r>
            <a:endParaRPr lang="en-US" dirty="0">
              <a:cs typeface="Calibri"/>
            </a:endParaRPr>
          </a:p>
          <a:p>
            <a:r>
              <a:rPr lang="en-US" dirty="0">
                <a:sym typeface="Arial"/>
              </a:rPr>
              <a:t>Review and complement with the flow on the next slide</a:t>
            </a:r>
          </a:p>
        </p:txBody>
      </p:sp>
      <p:sp>
        <p:nvSpPr>
          <p:cNvPr id="3" name="Slide Image Placeholder 2">
            <a:extLst>
              <a:ext uri="{FF2B5EF4-FFF2-40B4-BE49-F238E27FC236}">
                <a16:creationId xmlns:a16="http://schemas.microsoft.com/office/drawing/2014/main" id="{26DD0F38-AD0B-C19F-71E4-211F732047F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BAE6E78-4D65-A577-45F7-78D6530CA43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21</a:t>
            </a:fld>
            <a:endParaRPr lang="en-US" sz="1200" dirty="0">
              <a:latin typeface="+mn-lt"/>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EXPLANATION</a:t>
            </a:r>
          </a:p>
          <a:p>
            <a:r>
              <a:rPr lang="en-US" dirty="0">
                <a:sym typeface="Helvetica Neue"/>
              </a:rPr>
              <a:t>Present the slide</a:t>
            </a:r>
            <a:endParaRPr lang="en-US" dirty="0"/>
          </a:p>
          <a:p>
            <a:pPr lvl="0"/>
            <a:r>
              <a:rPr lang="en-GB" b="1" i="1" dirty="0">
                <a:sym typeface="Arial"/>
              </a:rPr>
              <a:t>Identify a case</a:t>
            </a:r>
          </a:p>
          <a:p>
            <a:pPr lvl="1"/>
            <a:r>
              <a:rPr lang="en-GB" i="1" dirty="0">
                <a:sym typeface="Arial"/>
              </a:rPr>
              <a:t>Refer to the criteria for case closure </a:t>
            </a:r>
          </a:p>
          <a:p>
            <a:pPr lvl="0"/>
            <a:r>
              <a:rPr lang="en-GB" b="1" i="1" dirty="0">
                <a:sym typeface="Arial"/>
              </a:rPr>
              <a:t>Prepare discussion with supervisor</a:t>
            </a:r>
          </a:p>
          <a:p>
            <a:pPr lvl="1"/>
            <a:r>
              <a:rPr lang="en-GB" i="1" dirty="0">
                <a:sym typeface="Arial"/>
              </a:rPr>
              <a:t>The caseworker will have to present the case and can prepare this case closure meeting </a:t>
            </a:r>
          </a:p>
          <a:p>
            <a:pPr lvl="0"/>
            <a:r>
              <a:rPr lang="en-GB" b="1" i="1" dirty="0">
                <a:sym typeface="Arial"/>
              </a:rPr>
              <a:t>Discuss the child’s case</a:t>
            </a:r>
          </a:p>
          <a:p>
            <a:pPr lvl="1"/>
            <a:r>
              <a:rPr lang="en-GB" i="1" dirty="0">
                <a:sym typeface="Arial"/>
              </a:rPr>
              <a:t>It is important to discuss the case with the supervisor and obtain approval for closure. </a:t>
            </a:r>
          </a:p>
          <a:p>
            <a:pPr lvl="1"/>
            <a:r>
              <a:rPr lang="en-GB" i="1" dirty="0">
                <a:sym typeface="Arial"/>
              </a:rPr>
              <a:t>Without obtaining approval, the closure process can not move forward and the child and the family should not yet be informed. </a:t>
            </a:r>
          </a:p>
          <a:p>
            <a:pPr lvl="1"/>
            <a:r>
              <a:rPr lang="en-GB" i="1" dirty="0">
                <a:sym typeface="Arial"/>
              </a:rPr>
              <a:t>It is also possible that the supervisor does not agree with closing the case at the current time, but will suggest a actions to take before the case can be closed. </a:t>
            </a:r>
          </a:p>
          <a:p>
            <a:pPr lvl="0"/>
            <a:r>
              <a:rPr lang="en-GB" b="1" i="1" dirty="0">
                <a:sym typeface="Arial"/>
              </a:rPr>
              <a:t>Informing the child, parent or caregiver on closure</a:t>
            </a:r>
          </a:p>
          <a:p>
            <a:pPr lvl="1"/>
            <a:r>
              <a:rPr lang="en-GB" b="0" i="1" dirty="0">
                <a:sym typeface="Arial"/>
              </a:rPr>
              <a:t>This needs to be done with care applying communication skills and other basic PSS skill.</a:t>
            </a:r>
          </a:p>
          <a:p>
            <a:pPr lvl="1"/>
            <a:r>
              <a:rPr lang="en-GB" i="1" dirty="0">
                <a:sym typeface="Arial"/>
              </a:rPr>
              <a:t>Young children should not be forgotten or ignored, also they need to be informed. Communication needs to be adjusted to child’s age, developmental stage and abilities. </a:t>
            </a:r>
            <a:endParaRPr lang="en-GB" i="1" dirty="0"/>
          </a:p>
          <a:p>
            <a:pPr lvl="0"/>
            <a:r>
              <a:rPr lang="en-GB" b="1" i="1" dirty="0">
                <a:sym typeface="Arial"/>
              </a:rPr>
              <a:t>Complete the case file</a:t>
            </a:r>
          </a:p>
          <a:p>
            <a:pPr lvl="1"/>
            <a:r>
              <a:rPr lang="en-GB" i="1" dirty="0">
                <a:sym typeface="Arial"/>
              </a:rPr>
              <a:t>The whole file needs to be completed. </a:t>
            </a:r>
          </a:p>
          <a:p>
            <a:pPr lvl="1"/>
            <a:r>
              <a:rPr lang="en-GB" i="1" dirty="0">
                <a:sym typeface="Arial"/>
              </a:rPr>
              <a:t>It should include all personal data gathered and all case management forms. </a:t>
            </a:r>
          </a:p>
          <a:p>
            <a:pPr lvl="1"/>
            <a:r>
              <a:rPr lang="en-GB" i="1" dirty="0">
                <a:sym typeface="Arial"/>
              </a:rPr>
              <a:t>The case closure form also needs to be filled out. </a:t>
            </a:r>
          </a:p>
          <a:p>
            <a:pPr lvl="0"/>
            <a:endParaRPr lang="en-CA" i="1" dirty="0"/>
          </a:p>
          <a:p>
            <a:pPr marL="0" lvl="0" indent="0">
              <a:buNone/>
            </a:pPr>
            <a:r>
              <a:rPr lang="en-CA" b="1" dirty="0"/>
              <a:t>CONTINUED </a:t>
            </a:r>
            <a:r>
              <a:rPr lang="en-CA" b="1" dirty="0">
                <a:sym typeface="Wingdings" panose="05000000000000000000" pitchFamily="2" charset="2"/>
              </a:rPr>
              <a:t></a:t>
            </a:r>
            <a:endParaRPr lang="en-BE" b="1" dirty="0"/>
          </a:p>
        </p:txBody>
      </p:sp>
      <p:sp>
        <p:nvSpPr>
          <p:cNvPr id="6" name="Slide Image Placeholder 5">
            <a:extLst>
              <a:ext uri="{FF2B5EF4-FFF2-40B4-BE49-F238E27FC236}">
                <a16:creationId xmlns:a16="http://schemas.microsoft.com/office/drawing/2014/main" id="{AD13E7FA-49C8-5C2C-11CA-250B05E5A23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2E2D02A-18BB-A030-649A-18F09AC752C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22</a:t>
            </a:fld>
            <a:endParaRPr lang="en-US" sz="1200" dirty="0">
              <a:latin typeface="+mn-lt"/>
            </a:endParaRPr>
          </a:p>
        </p:txBody>
      </p:sp>
    </p:spTree>
    <p:extLst>
      <p:ext uri="{BB962C8B-B14F-4D97-AF65-F5344CB8AC3E}">
        <p14:creationId xmlns:p14="http://schemas.microsoft.com/office/powerpoint/2010/main" val="21786784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6"/>
            <a:ext cx="6143624" cy="9313862"/>
          </a:xfrm>
        </p:spPr>
        <p:txBody>
          <a:bodyPr/>
          <a:lstStyle/>
          <a:p>
            <a:pPr lvl="0"/>
            <a:r>
              <a:rPr lang="en-GB" b="1" i="1" dirty="0">
                <a:sym typeface="Arial"/>
              </a:rPr>
              <a:t>A final follow up</a:t>
            </a:r>
          </a:p>
          <a:p>
            <a:pPr lvl="1"/>
            <a:r>
              <a:rPr lang="en-GB" i="1" dirty="0">
                <a:sym typeface="Arial"/>
              </a:rPr>
              <a:t>A final follow up needs to be conducted within 3 months of case closure to monitor the child’s safety and well-being and to check if the situation remained stable (in emergency settings it can be conducted in less than 3 months if needed). </a:t>
            </a:r>
            <a:endParaRPr lang="en-GB" i="1" dirty="0">
              <a:cs typeface="Calibri"/>
            </a:endParaRPr>
          </a:p>
          <a:p>
            <a:pPr lvl="1"/>
            <a:r>
              <a:rPr lang="en-GB" i="1" dirty="0">
                <a:sym typeface="Arial"/>
              </a:rPr>
              <a:t>The follow-up visit is also an opportunity to seek feedback.</a:t>
            </a:r>
            <a:endParaRPr lang="en-GB" i="1" dirty="0">
              <a:cs typeface="Calibri" panose="020F0502020204030204"/>
            </a:endParaRPr>
          </a:p>
          <a:p>
            <a:pPr lvl="0"/>
            <a:r>
              <a:rPr lang="en-GB" b="1" i="1" dirty="0">
                <a:sym typeface="Arial"/>
              </a:rPr>
              <a:t>Safely store the case file</a:t>
            </a:r>
          </a:p>
          <a:p>
            <a:pPr lvl="1"/>
            <a:r>
              <a:rPr lang="en-GB" i="1" dirty="0">
                <a:sym typeface="Arial"/>
              </a:rPr>
              <a:t>The hard and electronic copy of the full case file should be archived in a secure location for a specific period of time.</a:t>
            </a:r>
            <a:endParaRPr lang="en-GB" i="1" dirty="0">
              <a:cs typeface="Calibri"/>
            </a:endParaRPr>
          </a:p>
          <a:p>
            <a:pPr lvl="1"/>
            <a:r>
              <a:rPr lang="en-GB" i="1" dirty="0">
                <a:sym typeface="Arial"/>
              </a:rPr>
              <a:t>The duration depends on the donor agreement, national legal frameworks, or the data protection policy. </a:t>
            </a:r>
            <a:endParaRPr lang="en-GB" i="1" dirty="0"/>
          </a:p>
          <a:p>
            <a:pPr lvl="1"/>
            <a:r>
              <a:rPr lang="en-GB" i="1" dirty="0">
                <a:sym typeface="Arial"/>
              </a:rPr>
              <a:t>The personal data protection principle of retention states that p</a:t>
            </a:r>
            <a:r>
              <a:rPr lang="en-GB" i="1" dirty="0"/>
              <a:t>ersonal data of the child shall be deleted from any and all systems once it no longer serves a purpose and is no longer needed. </a:t>
            </a:r>
            <a:endParaRPr lang="en-BE" i="1" dirty="0"/>
          </a:p>
        </p:txBody>
      </p:sp>
      <p:sp>
        <p:nvSpPr>
          <p:cNvPr id="2" name="Google Shape;725;p48:notes">
            <a:extLst>
              <a:ext uri="{FF2B5EF4-FFF2-40B4-BE49-F238E27FC236}">
                <a16:creationId xmlns:a16="http://schemas.microsoft.com/office/drawing/2014/main" id="{3D29C8DF-6395-99A4-9449-C14E42803EF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23</a:t>
            </a:fld>
            <a:endParaRPr lang="en-US" sz="1200" dirty="0">
              <a:latin typeface="+mn-lt"/>
            </a:endParaRPr>
          </a:p>
        </p:txBody>
      </p:sp>
    </p:spTree>
    <p:extLst>
      <p:ext uri="{BB962C8B-B14F-4D97-AF65-F5344CB8AC3E}">
        <p14:creationId xmlns:p14="http://schemas.microsoft.com/office/powerpoint/2010/main" val="11976562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0"/>
        <p:cNvGrpSpPr/>
        <p:nvPr/>
      </p:nvGrpSpPr>
      <p:grpSpPr>
        <a:xfrm>
          <a:off x="0" y="0"/>
          <a:ext cx="0" cy="0"/>
          <a:chOff x="0" y="0"/>
          <a:chExt cx="0" cy="0"/>
        </a:xfrm>
      </p:grpSpPr>
      <p:sp>
        <p:nvSpPr>
          <p:cNvPr id="572" name="Google Shape;572;p21: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EXPLANATION</a:t>
            </a:r>
          </a:p>
          <a:p>
            <a:r>
              <a:rPr lang="en-US" i="0" dirty="0"/>
              <a:t>Present the slide</a:t>
            </a:r>
          </a:p>
          <a:p>
            <a:r>
              <a:rPr lang="en-US" i="1" dirty="0"/>
              <a:t>Flexibility is the capacity to adapt to changes quickly and calmly and to cope with challenges or issues that suddenly arise </a:t>
            </a:r>
          </a:p>
          <a:p>
            <a:r>
              <a:rPr lang="en-US" i="1" dirty="0"/>
              <a:t>It remains one of the most important skills of a caseworker</a:t>
            </a:r>
            <a:endParaRPr lang="en-US" i="1" dirty="0">
              <a:cs typeface="Calibri"/>
            </a:endParaRPr>
          </a:p>
        </p:txBody>
      </p:sp>
      <p:sp>
        <p:nvSpPr>
          <p:cNvPr id="3" name="Slide Image Placeholder 2">
            <a:extLst>
              <a:ext uri="{FF2B5EF4-FFF2-40B4-BE49-F238E27FC236}">
                <a16:creationId xmlns:a16="http://schemas.microsoft.com/office/drawing/2014/main" id="{7B2CD934-4B10-1520-4BA5-885D05A6ADE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31C9267-E319-5759-71A4-A7F4606522B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24</a:t>
            </a:fld>
            <a:endParaRPr lang="en-US" sz="1200" dirty="0">
              <a:latin typeface="+mn-lt"/>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pPr marL="171450" marR="0" lvl="0" indent="-171450" algn="l" defTabSz="914400" rtl="0" eaLnBrk="1" fontAlgn="auto" latinLnBrk="0" hangingPunct="1">
              <a:lnSpc>
                <a:spcPct val="100000"/>
              </a:lnSpc>
              <a:spcBef>
                <a:spcPts val="0"/>
              </a:spcBef>
              <a:spcAft>
                <a:spcPts val="0"/>
              </a:spcAft>
              <a:buClrTx/>
              <a:buSzTx/>
              <a:tabLst/>
              <a:defRPr/>
            </a:pPr>
            <a:r>
              <a:rPr lang="en-GB" i="1" dirty="0"/>
              <a:t>Remember:</a:t>
            </a:r>
          </a:p>
          <a:p>
            <a:pPr lvl="1">
              <a:defRPr/>
            </a:pPr>
            <a:r>
              <a:rPr lang="en-GB" i="1" dirty="0"/>
              <a:t>The child developmental stages from Module 1 (Foundations of child protection)</a:t>
            </a:r>
            <a:endParaRPr lang="en-GB" i="1" dirty="0">
              <a:cs typeface="Calibri"/>
            </a:endParaRPr>
          </a:p>
          <a:p>
            <a:pPr marL="628650" marR="0" lvl="1" indent="-171450" algn="l" defTabSz="914400" rtl="0" eaLnBrk="1" fontAlgn="auto" latinLnBrk="0" hangingPunct="1">
              <a:lnSpc>
                <a:spcPct val="100000"/>
              </a:lnSpc>
              <a:spcBef>
                <a:spcPts val="0"/>
              </a:spcBef>
              <a:spcAft>
                <a:spcPts val="0"/>
              </a:spcAft>
              <a:buClrTx/>
              <a:buSzTx/>
              <a:tabLst/>
              <a:defRPr/>
            </a:pPr>
            <a:r>
              <a:rPr lang="en-GB" i="1" dirty="0"/>
              <a:t>How to adapt communication to a child’s age, developmental stage and abilities from Module 3 (Communicating with children)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Guide participants to </a:t>
            </a:r>
            <a:r>
              <a:rPr lang="en-GB" b="1" dirty="0"/>
              <a:t>Workbook page 52: Adapt communication to age and developmental stage of the child</a:t>
            </a:r>
            <a:endParaRPr lang="en-GB" dirty="0"/>
          </a:p>
          <a:p>
            <a:r>
              <a:rPr lang="en-GB" dirty="0"/>
              <a:t>Divide the participants in 4 groups </a:t>
            </a:r>
          </a:p>
          <a:p>
            <a:r>
              <a:rPr lang="en-GB" dirty="0"/>
              <a:t>Assign one scenario (Diego, Ze Naw, Amina and Selim) to each group.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Hand out A4 papers and markers.</a:t>
            </a:r>
            <a:endParaRPr lang="en-GB" b="1" dirty="0"/>
          </a:p>
          <a:p>
            <a:r>
              <a:rPr lang="en-GB" i="1" dirty="0"/>
              <a:t>In your groups:</a:t>
            </a:r>
          </a:p>
          <a:p>
            <a:pPr lvl="1"/>
            <a:r>
              <a:rPr lang="en-GB" i="1" dirty="0"/>
              <a:t>Imagine that these children received case management support for months and that you are meeting them to inform them on the closure of their case. </a:t>
            </a:r>
          </a:p>
          <a:p>
            <a:pPr lvl="1"/>
            <a:r>
              <a:rPr lang="en-GB" i="1" dirty="0"/>
              <a:t>Write a script of what you would say and do when meeting the child assigned to their group for the purpose of case closure. </a:t>
            </a:r>
          </a:p>
          <a:p>
            <a:pPr marL="0" indent="0">
              <a:buNone/>
            </a:pPr>
            <a:endParaRPr lang="en-GB" b="1" dirty="0"/>
          </a:p>
          <a:p>
            <a:pPr marL="0" indent="0">
              <a:buNone/>
            </a:pPr>
            <a:r>
              <a:rPr lang="en-GB" b="1" dirty="0"/>
              <a:t>GROUP WORK (15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15 minutes to complete the activity</a:t>
            </a:r>
          </a:p>
          <a:p>
            <a:pPr marL="0" indent="0">
              <a:buNone/>
            </a:pPr>
            <a:endParaRPr lang="en-GB" b="1" dirty="0"/>
          </a:p>
          <a:p>
            <a:pPr marL="0" indent="0">
              <a:buNone/>
            </a:pPr>
            <a:r>
              <a:rPr lang="en-GB" b="1" dirty="0"/>
              <a:t>PLENARY DISCUSSION (25 minutes)</a:t>
            </a:r>
          </a:p>
          <a:p>
            <a:r>
              <a:rPr lang="en-GB" dirty="0"/>
              <a:t>Collect the A4 papers and hang them to the wall or whiteboard.</a:t>
            </a:r>
          </a:p>
          <a:p>
            <a:r>
              <a:rPr lang="en-GB" dirty="0"/>
              <a:t>Invite all participants to stand around the scripts </a:t>
            </a:r>
          </a:p>
          <a:p>
            <a:r>
              <a:rPr lang="en-GB" dirty="0"/>
              <a:t>Ask for volunteers to present their group’s scripts</a:t>
            </a:r>
          </a:p>
          <a:p>
            <a:r>
              <a:rPr lang="en-GB" dirty="0"/>
              <a:t>Review the scripts and complement with the guidance on the next page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CONTINUED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11C8F258-0027-39B1-E42B-9829C9DE86A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57B0B90-0E2B-1A46-289D-6E068EFF5AA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25</a:t>
            </a:fld>
            <a:endParaRPr lang="en-US" sz="1200" dirty="0">
              <a:latin typeface="+mn-lt"/>
            </a:endParaRPr>
          </a:p>
        </p:txBody>
      </p:sp>
    </p:spTree>
    <p:extLst>
      <p:ext uri="{BB962C8B-B14F-4D97-AF65-F5344CB8AC3E}">
        <p14:creationId xmlns:p14="http://schemas.microsoft.com/office/powerpoint/2010/main" val="18163584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6"/>
            <a:ext cx="6143624" cy="9313862"/>
          </a:xfrm>
        </p:spPr>
        <p:txBody>
          <a:bodyPr/>
          <a:lstStyle/>
          <a:p>
            <a:pPr marL="0" indent="0">
              <a:buNone/>
            </a:pPr>
            <a:r>
              <a:rPr lang="en-GB" b="1" dirty="0"/>
              <a:t>GUIDANCE</a:t>
            </a:r>
          </a:p>
          <a:p>
            <a:pPr lvl="0"/>
            <a:r>
              <a:rPr lang="en-GB" b="1" dirty="0"/>
              <a:t>Diego</a:t>
            </a:r>
          </a:p>
          <a:p>
            <a:pPr lvl="1"/>
            <a:r>
              <a:rPr lang="en-GB" dirty="0"/>
              <a:t>Keep it short (10 to 15 minutes), </a:t>
            </a:r>
          </a:p>
          <a:p>
            <a:pPr lvl="1"/>
            <a:r>
              <a:rPr lang="en-GB" dirty="0"/>
              <a:t>Use short phrases with very simple words that are easy to understand </a:t>
            </a:r>
          </a:p>
          <a:p>
            <a:pPr lvl="2"/>
            <a:r>
              <a:rPr lang="en-GB" dirty="0"/>
              <a:t>For example: “to help” = simple, easy to understand</a:t>
            </a:r>
          </a:p>
          <a:p>
            <a:pPr lvl="2"/>
            <a:r>
              <a:rPr lang="en-GB" dirty="0"/>
              <a:t>For example: “protection concern” =  too complex for a 3-year old</a:t>
            </a:r>
          </a:p>
          <a:p>
            <a:pPr lvl="1"/>
            <a:r>
              <a:rPr lang="en-GB" dirty="0"/>
              <a:t>Allow the child to play during the chat or play together</a:t>
            </a:r>
          </a:p>
          <a:p>
            <a:pPr lvl="1"/>
            <a:r>
              <a:rPr lang="en-GB" dirty="0"/>
              <a:t>Before ending the meeting, make sure the child understands that you will no longer continue to visit him and that you are done helping him and his family.</a:t>
            </a:r>
          </a:p>
          <a:p>
            <a:pPr lvl="1"/>
            <a:r>
              <a:rPr lang="en-GB" dirty="0"/>
              <a:t>End the talk on a positive note, praising the progress made “I am happy to see that you are doing so well now”</a:t>
            </a:r>
          </a:p>
          <a:p>
            <a:pPr lvl="0"/>
            <a:r>
              <a:rPr lang="en-GB" b="1" dirty="0"/>
              <a:t>Ze </a:t>
            </a:r>
            <a:r>
              <a:rPr lang="en-GB" b="1" dirty="0" err="1"/>
              <a:t>Naw</a:t>
            </a:r>
            <a:endParaRPr lang="en-GB" b="1" dirty="0"/>
          </a:p>
          <a:p>
            <a:pPr lvl="1"/>
            <a:r>
              <a:rPr lang="en-GB" dirty="0"/>
              <a:t>Keep it short (15 to 20 minutes)</a:t>
            </a:r>
          </a:p>
          <a:p>
            <a:pPr lvl="1"/>
            <a:r>
              <a:rPr lang="en-GB" dirty="0"/>
              <a:t>The fact that Ze </a:t>
            </a:r>
            <a:r>
              <a:rPr lang="en-GB" dirty="0" err="1"/>
              <a:t>Naw</a:t>
            </a:r>
            <a:r>
              <a:rPr lang="en-GB" dirty="0"/>
              <a:t> has a physical disability should not impact the choice of words, but the caseworker needs to make sure the child is comfortable and sits on her eye-height. </a:t>
            </a:r>
          </a:p>
          <a:p>
            <a:pPr lvl="1"/>
            <a:r>
              <a:rPr lang="en-GB" dirty="0"/>
              <a:t>Use short phrases with simple words that are easy to understand </a:t>
            </a:r>
          </a:p>
          <a:p>
            <a:pPr lvl="2"/>
            <a:r>
              <a:rPr lang="en-GB" dirty="0"/>
              <a:t>For example: “I need to help other children now” is easy to understand” = simple, easy to understand</a:t>
            </a:r>
          </a:p>
          <a:p>
            <a:pPr lvl="2"/>
            <a:r>
              <a:rPr lang="en-GB" dirty="0"/>
              <a:t>For example: “your needs have been addressed” = too complex for a 6-year old</a:t>
            </a:r>
          </a:p>
          <a:p>
            <a:pPr lvl="1"/>
            <a:r>
              <a:rPr lang="en-GB" dirty="0"/>
              <a:t>You can use storytelling when explaining case management. </a:t>
            </a:r>
          </a:p>
          <a:p>
            <a:pPr lvl="1"/>
            <a:r>
              <a:rPr lang="en-GB" dirty="0"/>
              <a:t>Allow the child to play during the chat or play together</a:t>
            </a:r>
          </a:p>
          <a:p>
            <a:pPr lvl="1"/>
            <a:r>
              <a:rPr lang="en-GB" dirty="0"/>
              <a:t>Before ending the meeting, make sure the child understands that you will no longer continue to visit him and that you are done helping him and his family.</a:t>
            </a:r>
          </a:p>
          <a:p>
            <a:pPr lvl="1"/>
            <a:r>
              <a:rPr lang="en-GB" dirty="0"/>
              <a:t>End the talk on a positive note, praising the progress made “I am happy to see that you are doing so well now”</a:t>
            </a:r>
          </a:p>
          <a:p>
            <a:pPr lvl="0"/>
            <a:r>
              <a:rPr lang="en-GB" b="1" dirty="0"/>
              <a:t>Amina</a:t>
            </a:r>
          </a:p>
          <a:p>
            <a:pPr lvl="1"/>
            <a:r>
              <a:rPr lang="en-GB" dirty="0"/>
              <a:t>You can take a bit more time to chat (around 30 minutes)</a:t>
            </a:r>
          </a:p>
          <a:p>
            <a:pPr lvl="1"/>
            <a:r>
              <a:rPr lang="en-GB" dirty="0"/>
              <a:t>Use phrases of normal lengths and more complex words</a:t>
            </a:r>
          </a:p>
          <a:p>
            <a:pPr lvl="2"/>
            <a:r>
              <a:rPr lang="en-GB" dirty="0"/>
              <a:t>For example: “My job as a caseworker to help individual children to feel well, safe and protected.”</a:t>
            </a:r>
          </a:p>
          <a:p>
            <a:pPr lvl="1"/>
            <a:r>
              <a:rPr lang="en-GB" dirty="0"/>
              <a:t>You can explain what will be done with their personal data protection in simple way</a:t>
            </a:r>
          </a:p>
          <a:p>
            <a:pPr lvl="2"/>
            <a:r>
              <a:rPr lang="en-GB" dirty="0"/>
              <a:t>For example: “I will keep your case file safely stored and you can look at it whenever you want”</a:t>
            </a:r>
          </a:p>
          <a:p>
            <a:pPr lvl="1"/>
            <a:r>
              <a:rPr lang="en-GB" dirty="0"/>
              <a:t>Allocate sufficient time to listen to the girl, as she is able to share and discuss more complex ideas and feelings</a:t>
            </a:r>
          </a:p>
          <a:p>
            <a:pPr lvl="0"/>
            <a:r>
              <a:rPr lang="en-GB" b="1" dirty="0"/>
              <a:t>Selim</a:t>
            </a:r>
          </a:p>
          <a:p>
            <a:pPr lvl="1"/>
            <a:r>
              <a:rPr lang="en-GB" dirty="0"/>
              <a:t>You can keep the conversation going beyond 30 minutes</a:t>
            </a:r>
          </a:p>
          <a:p>
            <a:pPr lvl="1"/>
            <a:r>
              <a:rPr lang="en-GB" dirty="0"/>
              <a:t>Use phrases of normal length and can use complex terms, but check if he understood them clearly</a:t>
            </a:r>
          </a:p>
          <a:p>
            <a:pPr lvl="1"/>
            <a:r>
              <a:rPr lang="en-GB" dirty="0"/>
              <a:t>He should be able to for clarification of have something specific explained in case something is unclear. </a:t>
            </a:r>
          </a:p>
          <a:p>
            <a:pPr lvl="1"/>
            <a:r>
              <a:rPr lang="en-GB" dirty="0"/>
              <a:t>Explain clearly your role and it’s limits (explaining that why you will close his case)</a:t>
            </a:r>
          </a:p>
          <a:p>
            <a:pPr lvl="1"/>
            <a:r>
              <a:rPr lang="en-GB" dirty="0"/>
              <a:t>You can explain what will be done with personal data</a:t>
            </a:r>
          </a:p>
          <a:p>
            <a:pPr lvl="1"/>
            <a:r>
              <a:rPr lang="en-GB" dirty="0"/>
              <a:t>Allocate sufficient time to listen to the boy, as he is able to share complex ideas and discuss different options</a:t>
            </a:r>
          </a:p>
        </p:txBody>
      </p:sp>
      <p:sp>
        <p:nvSpPr>
          <p:cNvPr id="2" name="Google Shape;725;p48:notes">
            <a:extLst>
              <a:ext uri="{FF2B5EF4-FFF2-40B4-BE49-F238E27FC236}">
                <a16:creationId xmlns:a16="http://schemas.microsoft.com/office/drawing/2014/main" id="{2F746C2E-8883-DC62-CEC1-C2BE2DCE704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26</a:t>
            </a:fld>
            <a:endParaRPr lang="en-US" sz="1200" dirty="0">
              <a:latin typeface="+mn-lt"/>
            </a:endParaRPr>
          </a:p>
        </p:txBody>
      </p:sp>
    </p:spTree>
    <p:extLst>
      <p:ext uri="{BB962C8B-B14F-4D97-AF65-F5344CB8AC3E}">
        <p14:creationId xmlns:p14="http://schemas.microsoft.com/office/powerpoint/2010/main" val="27006151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0"/>
        <p:cNvGrpSpPr/>
        <p:nvPr/>
      </p:nvGrpSpPr>
      <p:grpSpPr>
        <a:xfrm>
          <a:off x="0" y="0"/>
          <a:ext cx="0" cy="0"/>
          <a:chOff x="0" y="0"/>
          <a:chExt cx="0" cy="0"/>
        </a:xfrm>
      </p:grpSpPr>
      <p:sp>
        <p:nvSpPr>
          <p:cNvPr id="612" name="Google Shape;612;p24:notes"/>
          <p:cNvSpPr txBox="1">
            <a:spLocks noGrp="1"/>
          </p:cNvSpPr>
          <p:nvPr>
            <p:ph type="body" idx="1"/>
          </p:nvPr>
        </p:nvSpPr>
        <p:spPr/>
        <p:txBody>
          <a:bodyPr/>
          <a:lstStyle/>
          <a:p>
            <a:pPr marL="0" indent="0">
              <a:buNone/>
            </a:pPr>
            <a:r>
              <a:rPr lang="en-GB" b="1" dirty="0"/>
              <a:t>ADAPT FOR CONTEXT</a:t>
            </a:r>
          </a:p>
          <a:p>
            <a:r>
              <a:rPr lang="en-GB" dirty="0"/>
              <a:t>You have the option to conduct</a:t>
            </a:r>
            <a:r>
              <a:rPr lang="en-US" dirty="0"/>
              <a:t> the role plays in different ways based on the participants preferences:</a:t>
            </a:r>
            <a:endParaRPr lang="en-BE" dirty="0"/>
          </a:p>
          <a:p>
            <a:pPr marL="685800" lvl="1" indent="-228600">
              <a:buFont typeface="+mj-lt"/>
              <a:buAutoNum type="arabicPeriod"/>
            </a:pPr>
            <a:r>
              <a:rPr lang="en-US" dirty="0"/>
              <a:t>Facilitator demonstrate the role play and the participants practice after   </a:t>
            </a:r>
            <a:endParaRPr lang="en-BE" dirty="0"/>
          </a:p>
          <a:p>
            <a:pPr marL="685800" lvl="1" indent="-228600">
              <a:buFont typeface="+mj-lt"/>
              <a:buAutoNum type="arabicPeriod"/>
            </a:pPr>
            <a:r>
              <a:rPr lang="en-US" dirty="0"/>
              <a:t>Facilitator asks for 3 volunteers to demonstrate</a:t>
            </a:r>
            <a:endParaRPr lang="en-BE" dirty="0"/>
          </a:p>
          <a:p>
            <a:pPr marL="685800" lvl="1" indent="-228600">
              <a:buFont typeface="+mj-lt"/>
              <a:buAutoNum type="arabicPeriod"/>
            </a:pPr>
            <a:r>
              <a:rPr lang="en-US" dirty="0"/>
              <a:t>Facilitator divides the participants in groups of 3 and each group practices the role play</a:t>
            </a:r>
            <a:endParaRPr lang="en-GB"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ROLE PLAY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Guide participants to </a:t>
            </a:r>
            <a:r>
              <a:rPr lang="en-GB" b="1" dirty="0"/>
              <a:t>Workbook page 189: Role play – Case closure</a:t>
            </a:r>
          </a:p>
          <a:p>
            <a:r>
              <a:rPr lang="en-GB" i="0" dirty="0"/>
              <a:t>To the role players:</a:t>
            </a:r>
          </a:p>
          <a:p>
            <a:pPr lvl="1"/>
            <a:r>
              <a:rPr lang="en-GB" i="1" dirty="0"/>
              <a:t>Try your best to participate fully in the role play</a:t>
            </a:r>
          </a:p>
          <a:p>
            <a:pPr lvl="1"/>
            <a:r>
              <a:rPr lang="en-GB" i="1" dirty="0"/>
              <a:t>No need to feel embarrassed, it is just practice and hard to act out these situations</a:t>
            </a:r>
            <a:endParaRPr lang="en-GB" i="1" dirty="0">
              <a:cs typeface="Calibri"/>
            </a:endParaRPr>
          </a:p>
          <a:p>
            <a:pPr lvl="1"/>
            <a:r>
              <a:rPr lang="en-GB" i="1" dirty="0"/>
              <a:t>It is very important that you practice this conversation on your own time, before engaging with the child </a:t>
            </a:r>
            <a:endParaRPr lang="en-GB" b="0" dirty="0"/>
          </a:p>
          <a:p>
            <a:pPr marL="171450" indent="-171450"/>
            <a:r>
              <a:rPr lang="en-GB" b="0" dirty="0"/>
              <a:t>Participants should agree on their role and prepare before doing the role play</a:t>
            </a:r>
          </a:p>
          <a:p>
            <a:pPr marL="0" indent="0">
              <a:buNone/>
            </a:pPr>
            <a:endParaRPr lang="en-GB"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PLENARY DISCUSSION (20 minutes)</a:t>
            </a:r>
          </a:p>
          <a:p>
            <a:pPr lvl="0"/>
            <a:r>
              <a:rPr lang="en-US" i="1" dirty="0"/>
              <a:t>How did the caseworker react when Amina said she feels sad that case management is ending, and her case will be closed?</a:t>
            </a:r>
            <a:endParaRPr lang="en-US" i="1" dirty="0">
              <a:cs typeface="Calibri"/>
            </a:endParaRPr>
          </a:p>
          <a:p>
            <a:r>
              <a:rPr lang="en-US" i="1" dirty="0"/>
              <a:t>How did the caseworker react to the worries of Amina’s mother? </a:t>
            </a:r>
            <a:endParaRPr lang="en-US" i="1" dirty="0">
              <a:cs typeface="Calibri" panose="020F0502020204030204"/>
            </a:endParaRPr>
          </a:p>
          <a:p>
            <a:pPr lvl="0"/>
            <a:r>
              <a:rPr lang="en-US" i="1" dirty="0"/>
              <a:t>Were you able to end the closure meeting on a positive note?</a:t>
            </a:r>
            <a:endParaRPr lang="en-US" i="1" dirty="0">
              <a:cs typeface="Calibri" panose="020F0502020204030204"/>
            </a:endParaRPr>
          </a:p>
        </p:txBody>
      </p:sp>
      <p:sp>
        <p:nvSpPr>
          <p:cNvPr id="3" name="Slide Image Placeholder 2">
            <a:extLst>
              <a:ext uri="{FF2B5EF4-FFF2-40B4-BE49-F238E27FC236}">
                <a16:creationId xmlns:a16="http://schemas.microsoft.com/office/drawing/2014/main" id="{25A8EA91-10B9-27DD-E337-BC80174E6E2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61DC531-DA2A-B13E-4170-4BC16CFF110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27</a:t>
            </a:fld>
            <a:endParaRPr lang="en-US" sz="1200" dirty="0">
              <a:latin typeface="+mn-lt"/>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8"/>
        <p:cNvGrpSpPr/>
        <p:nvPr/>
      </p:nvGrpSpPr>
      <p:grpSpPr>
        <a:xfrm>
          <a:off x="0" y="0"/>
          <a:ext cx="0" cy="0"/>
          <a:chOff x="0" y="0"/>
          <a:chExt cx="0" cy="0"/>
        </a:xfrm>
      </p:grpSpPr>
      <p:sp>
        <p:nvSpPr>
          <p:cNvPr id="630" name="Google Shape;630;p25:notes"/>
          <p:cNvSpPr txBox="1">
            <a:spLocks noGrp="1"/>
          </p:cNvSpPr>
          <p:nvPr>
            <p:ph type="body" idx="1"/>
          </p:nvPr>
        </p:nvSpPr>
        <p:spPr/>
        <p:txBody>
          <a:bodyPr/>
          <a:lstStyle/>
          <a:p>
            <a:pPr marL="0" indent="0">
              <a:buNone/>
            </a:pPr>
            <a:r>
              <a:rPr lang="en-GB" b="1" dirty="0"/>
              <a:t>INTRODUCTION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Divide the participants in groups of 3 to 5 people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Guide participants to </a:t>
            </a:r>
            <a:r>
              <a:rPr lang="en-US" b="1" dirty="0"/>
              <a:t>Workbook page 190-192: Case closure form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In your groups: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There are mistakes and blank essential fields in this case closure form</a:t>
            </a:r>
            <a:endParaRPr lang="en-US" i="1" dirty="0">
              <a:cs typeface="Calibri"/>
            </a:endParaRPr>
          </a:p>
          <a:p>
            <a:pPr lvl="1">
              <a:defRPr/>
            </a:pPr>
            <a:r>
              <a:rPr lang="en-US" i="1" dirty="0"/>
              <a:t>Review the case management closure form, discuss potential errors and list them out</a:t>
            </a:r>
            <a:endParaRPr lang="en-US" i="1" dirty="0">
              <a:cs typeface="Calibri" panose="020F0502020204030204"/>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Correct the mistakes and fill out the blank fields</a:t>
            </a:r>
          </a:p>
          <a:p>
            <a:pPr marL="171450" indent="-171450"/>
            <a:endParaRPr lang="en-GB" b="1" dirty="0"/>
          </a:p>
          <a:p>
            <a:pPr marL="0" indent="0">
              <a:buNone/>
            </a:pPr>
            <a:r>
              <a:rPr lang="en-GB" b="1" dirty="0"/>
              <a:t>GROUP WORK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10 minutes to complete the activity</a:t>
            </a:r>
          </a:p>
          <a:p>
            <a:pPr marL="0" indent="0">
              <a:buNone/>
            </a:pPr>
            <a:endParaRPr lang="en-GB" b="1" dirty="0"/>
          </a:p>
          <a:p>
            <a:pPr marL="0" indent="0">
              <a:buNone/>
            </a:pPr>
            <a:r>
              <a:rPr lang="en-GB" b="1" dirty="0"/>
              <a:t>PLENARY DISCUSSION (10 minutes)</a:t>
            </a:r>
          </a:p>
          <a:p>
            <a:pPr marL="171450" marR="0" lvl="0" indent="-171450" algn="l" defTabSz="914400" rtl="0" eaLnBrk="1" fontAlgn="auto" latinLnBrk="0" hangingPunct="1">
              <a:lnSpc>
                <a:spcPct val="100000"/>
              </a:lnSpc>
              <a:spcBef>
                <a:spcPts val="0"/>
              </a:spcBef>
              <a:spcAft>
                <a:spcPts val="0"/>
              </a:spcAft>
              <a:buClrTx/>
              <a:buSzTx/>
              <a:tabLst/>
              <a:defRPr/>
            </a:pPr>
            <a:r>
              <a:rPr lang="en-GB" dirty="0"/>
              <a:t>Ask for volunteers to share their responses</a:t>
            </a:r>
          </a:p>
          <a:p>
            <a:pPr lvl="1">
              <a:defRPr/>
            </a:pPr>
            <a:r>
              <a:rPr lang="en-US" i="1" dirty="0"/>
              <a:t>List the mistakes found and share how they have been corrected</a:t>
            </a:r>
            <a:endParaRPr lang="en-US" i="1" dirty="0">
              <a:cs typeface="Calibri"/>
            </a:endParaRPr>
          </a:p>
          <a:p>
            <a:pPr lvl="1">
              <a:defRPr/>
            </a:pPr>
            <a:r>
              <a:rPr lang="en-US" i="1" dirty="0"/>
              <a:t>List which mandatory fields were left blank and what information was inserted</a:t>
            </a:r>
            <a:endParaRPr lang="en-US" i="1" dirty="0">
              <a:cs typeface="Calibri"/>
            </a:endParaRPr>
          </a:p>
          <a:p>
            <a:pPr marL="171450" marR="0" lvl="0" indent="-171450" algn="l" defTabSz="914400" rtl="0" eaLnBrk="1" fontAlgn="auto" latinLnBrk="0" hangingPunct="1">
              <a:lnSpc>
                <a:spcPct val="100000"/>
              </a:lnSpc>
              <a:spcBef>
                <a:spcPts val="0"/>
              </a:spcBef>
              <a:spcAft>
                <a:spcPts val="0"/>
              </a:spcAft>
              <a:buClrTx/>
              <a:buSzTx/>
              <a:tabLst/>
              <a:defRPr/>
            </a:pPr>
            <a:r>
              <a:rPr lang="en-GB" b="0" dirty="0"/>
              <a:t>Review and complement with the possible responses below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POSSIBLE RESPONSES</a:t>
            </a:r>
          </a:p>
          <a:p>
            <a:pPr lvl="0"/>
            <a:r>
              <a:rPr lang="en-US" dirty="0">
                <a:sym typeface="Arial"/>
              </a:rPr>
              <a:t>Notes are too short. </a:t>
            </a:r>
          </a:p>
          <a:p>
            <a:pPr lvl="1"/>
            <a:r>
              <a:rPr lang="en-US" dirty="0">
                <a:sym typeface="Arial"/>
              </a:rPr>
              <a:t>For example, “Needs have been met” or “She’s good” is insufficient. </a:t>
            </a:r>
          </a:p>
          <a:p>
            <a:pPr lvl="1"/>
            <a:r>
              <a:rPr lang="en-US" dirty="0">
                <a:sym typeface="Arial"/>
              </a:rPr>
              <a:t>The caseworker needs to provide more information and insert more details to understand which needs have been met and how her safety, well-being and care is being supported.</a:t>
            </a:r>
            <a:endParaRPr lang="en-US" dirty="0">
              <a:cs typeface="Calibri"/>
            </a:endParaRPr>
          </a:p>
          <a:p>
            <a:pPr lvl="0"/>
            <a:r>
              <a:rPr lang="en-US" dirty="0">
                <a:sym typeface="Arial"/>
              </a:rPr>
              <a:t>The case closure process is not described well. </a:t>
            </a:r>
          </a:p>
          <a:p>
            <a:pPr lvl="1"/>
            <a:r>
              <a:rPr lang="en-US" dirty="0">
                <a:sym typeface="Arial"/>
              </a:rPr>
              <a:t>Steps are missing (refer to case closure flow)</a:t>
            </a:r>
            <a:endParaRPr lang="en-US" dirty="0">
              <a:cs typeface="Calibri" panose="020F0502020204030204"/>
            </a:endParaRPr>
          </a:p>
          <a:p>
            <a:pPr lvl="1"/>
            <a:r>
              <a:rPr lang="en-US" dirty="0">
                <a:sym typeface="Arial"/>
              </a:rPr>
              <a:t>Notes so not include details</a:t>
            </a:r>
            <a:endParaRPr lang="en-US" dirty="0">
              <a:cs typeface="Calibri"/>
            </a:endParaRPr>
          </a:p>
        </p:txBody>
      </p:sp>
      <p:sp>
        <p:nvSpPr>
          <p:cNvPr id="3" name="Slide Image Placeholder 2">
            <a:extLst>
              <a:ext uri="{FF2B5EF4-FFF2-40B4-BE49-F238E27FC236}">
                <a16:creationId xmlns:a16="http://schemas.microsoft.com/office/drawing/2014/main" id="{07A483EC-D1EE-126D-4640-AB8B6BF383A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BF4AC17-1F6F-6EA8-48BD-F73B7D47260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28</a:t>
            </a:fld>
            <a:endParaRPr lang="en-US" sz="1200" dirty="0">
              <a:latin typeface="+mn-lt"/>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7"/>
        <p:cNvGrpSpPr/>
        <p:nvPr/>
      </p:nvGrpSpPr>
      <p:grpSpPr>
        <a:xfrm>
          <a:off x="0" y="0"/>
          <a:ext cx="0" cy="0"/>
          <a:chOff x="0" y="0"/>
          <a:chExt cx="0" cy="0"/>
        </a:xfrm>
      </p:grpSpPr>
      <p:sp>
        <p:nvSpPr>
          <p:cNvPr id="519" name="Google Shape;519;p17: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EXPLANATION</a:t>
            </a:r>
          </a:p>
          <a:p>
            <a:r>
              <a:rPr lang="en-US" dirty="0">
                <a:sym typeface="Helvetica Neue"/>
              </a:rPr>
              <a:t>Present the slide</a:t>
            </a:r>
            <a:endParaRPr lang="en-US" dirty="0"/>
          </a:p>
          <a:p>
            <a:r>
              <a:rPr lang="en-US" i="1" dirty="0">
                <a:sym typeface="Helvetica Neue"/>
              </a:rPr>
              <a:t>In the next session, we will learn about case transfers.</a:t>
            </a:r>
            <a:endParaRPr lang="en-US" i="1" dirty="0"/>
          </a:p>
        </p:txBody>
      </p:sp>
      <p:sp>
        <p:nvSpPr>
          <p:cNvPr id="3" name="Slide Image Placeholder 2">
            <a:extLst>
              <a:ext uri="{FF2B5EF4-FFF2-40B4-BE49-F238E27FC236}">
                <a16:creationId xmlns:a16="http://schemas.microsoft.com/office/drawing/2014/main" id="{E40AA4DF-E9AA-BE71-B315-DBB3559A99D3}"/>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94A98D30-85CD-DFBD-91C2-C96ADA14459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29</a:t>
            </a:fld>
            <a:endParaRPr lang="en-US" sz="1200" dirty="0">
              <a:latin typeface="+mn-lt"/>
            </a:endParaRPr>
          </a:p>
        </p:txBody>
      </p:sp>
    </p:spTree>
    <p:extLst>
      <p:ext uri="{BB962C8B-B14F-4D97-AF65-F5344CB8AC3E}">
        <p14:creationId xmlns:p14="http://schemas.microsoft.com/office/powerpoint/2010/main" val="1443560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50" name="Google Shape;250;p3: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EXPLANATION</a:t>
            </a:r>
          </a:p>
          <a:p>
            <a:pPr marL="171450" indent="-171450"/>
            <a:r>
              <a:rPr lang="en-US" dirty="0">
                <a:sym typeface="Helvetica Neue"/>
              </a:rPr>
              <a:t>Present the slide</a:t>
            </a:r>
            <a:endParaRPr lang="en-US" dirty="0"/>
          </a:p>
        </p:txBody>
      </p:sp>
      <p:sp>
        <p:nvSpPr>
          <p:cNvPr id="3" name="Slide Image Placeholder 2">
            <a:extLst>
              <a:ext uri="{FF2B5EF4-FFF2-40B4-BE49-F238E27FC236}">
                <a16:creationId xmlns:a16="http://schemas.microsoft.com/office/drawing/2014/main" id="{F897B8B1-C514-0A92-D8E9-C401CF14E9D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399BD41-DA05-F94A-6CC5-8D9C73AF23D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a:t>
            </a:fld>
            <a:endParaRPr lang="en-US" sz="1200" dirty="0">
              <a:latin typeface="+mn-lt"/>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7" name="Google Shape;427;p10:notes"/>
          <p:cNvSpPr txBox="1">
            <a:spLocks noGrp="1"/>
          </p:cNvSpPr>
          <p:nvPr>
            <p:ph type="body" idx="1"/>
          </p:nvPr>
        </p:nvSpPr>
        <p:spPr/>
        <p:txBody>
          <a:bodyPr/>
          <a:lstStyle/>
          <a:p>
            <a:pPr marL="0" indent="0">
              <a:buNone/>
            </a:pPr>
            <a:r>
              <a:rPr lang="en-US" b="1" dirty="0"/>
              <a:t>SESSION 4 DURATION: 0h45</a:t>
            </a:r>
          </a:p>
        </p:txBody>
      </p:sp>
      <p:sp>
        <p:nvSpPr>
          <p:cNvPr id="3" name="Slide Image Placeholder 2">
            <a:extLst>
              <a:ext uri="{FF2B5EF4-FFF2-40B4-BE49-F238E27FC236}">
                <a16:creationId xmlns:a16="http://schemas.microsoft.com/office/drawing/2014/main" id="{C12B220C-9A7F-5179-4D0E-E20FF51E1F82}"/>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9601EEFE-5CA0-69A9-6E8F-8CC03CFBE12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30</a:t>
            </a:fld>
            <a:endParaRPr lang="en-US" sz="1200" dirty="0">
              <a:latin typeface="+mn-lt"/>
            </a:endParaRPr>
          </a:p>
        </p:txBody>
      </p:sp>
    </p:spTree>
    <p:extLst>
      <p:ext uri="{BB962C8B-B14F-4D97-AF65-F5344CB8AC3E}">
        <p14:creationId xmlns:p14="http://schemas.microsoft.com/office/powerpoint/2010/main" val="32316839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1"/>
        <p:cNvGrpSpPr/>
        <p:nvPr/>
      </p:nvGrpSpPr>
      <p:grpSpPr>
        <a:xfrm>
          <a:off x="0" y="0"/>
          <a:ext cx="0" cy="0"/>
          <a:chOff x="0" y="0"/>
          <a:chExt cx="0" cy="0"/>
        </a:xfrm>
      </p:grpSpPr>
      <p:sp>
        <p:nvSpPr>
          <p:cNvPr id="493" name="Google Shape;493;p15:notes"/>
          <p:cNvSpPr txBox="1">
            <a:spLocks noGrp="1"/>
          </p:cNvSpPr>
          <p:nvPr>
            <p:ph type="body" idx="1"/>
          </p:nvPr>
        </p:nvSpPr>
        <p:spPr/>
        <p:txBody>
          <a:bodyPr/>
          <a:lstStyle/>
          <a:p>
            <a:pPr marL="0" indent="0">
              <a:buNone/>
            </a:pPr>
            <a:r>
              <a:rPr lang="en-GB" b="1" dirty="0"/>
              <a:t>INTRODUCTION</a:t>
            </a:r>
          </a:p>
          <a:p>
            <a:pPr>
              <a:defRPr/>
            </a:pPr>
            <a:r>
              <a:rPr lang="en-US" i="1" dirty="0">
                <a:sym typeface="Arial"/>
              </a:rPr>
              <a:t>Case transfer is an option to consider instead of case closure. </a:t>
            </a:r>
            <a:endParaRPr lang="en-US" i="1" dirty="0">
              <a:cs typeface="Calibri"/>
            </a:endParaRPr>
          </a:p>
          <a:p>
            <a:pPr marL="171450" marR="0" lvl="0" indent="-171450" algn="l" defTabSz="914400" rtl="0" eaLnBrk="1" fontAlgn="auto" latinLnBrk="0" hangingPunct="1">
              <a:lnSpc>
                <a:spcPct val="100000"/>
              </a:lnSpc>
              <a:spcBef>
                <a:spcPts val="0"/>
              </a:spcBef>
              <a:spcAft>
                <a:spcPts val="0"/>
              </a:spcAft>
              <a:buClrTx/>
              <a:buSzTx/>
              <a:tabLst/>
              <a:defRPr/>
            </a:pPr>
            <a:r>
              <a:rPr lang="en-US" i="1" dirty="0">
                <a:sym typeface="Arial"/>
              </a:rPr>
              <a:t>It is important to understand the difference between case closure and case transfer.</a:t>
            </a:r>
          </a:p>
          <a:p>
            <a:r>
              <a:rPr lang="en-US" dirty="0">
                <a:sym typeface="Arial"/>
              </a:rPr>
              <a:t>Divide the participants in pairs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Guide participants to </a:t>
            </a:r>
            <a:r>
              <a:rPr lang="en-GB" b="1" dirty="0"/>
              <a:t>Workbook page 193: Case closure and case transfer</a:t>
            </a:r>
          </a:p>
          <a:p>
            <a:r>
              <a:rPr lang="en-US" i="1" dirty="0">
                <a:sym typeface="Arial"/>
              </a:rPr>
              <a:t>With your partner:</a:t>
            </a:r>
          </a:p>
          <a:p>
            <a:pPr lvl="1"/>
            <a:r>
              <a:rPr lang="en-US" i="1" dirty="0">
                <a:sym typeface="Arial"/>
              </a:rPr>
              <a:t>Think about what is a case transfer and how it is different from case closure. </a:t>
            </a:r>
          </a:p>
          <a:p>
            <a:pPr lvl="1"/>
            <a:r>
              <a:rPr lang="en-US" i="1" dirty="0">
                <a:sym typeface="Arial"/>
              </a:rPr>
              <a:t>Write it in your workbook</a:t>
            </a:r>
          </a:p>
          <a:p>
            <a:pPr marL="0" indent="0">
              <a:buNone/>
            </a:pPr>
            <a:endParaRPr lang="en-GB" b="1" dirty="0"/>
          </a:p>
          <a:p>
            <a:pPr marL="0" indent="0">
              <a:buNone/>
            </a:pPr>
            <a:r>
              <a:rPr lang="en-GB" b="1" dirty="0"/>
              <a:t>PARTNER WORK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10 minutes to complete the activity</a:t>
            </a:r>
          </a:p>
          <a:p>
            <a:pPr marL="0" indent="0">
              <a:buNone/>
            </a:pPr>
            <a:endParaRPr lang="en-GB" b="1" dirty="0"/>
          </a:p>
          <a:p>
            <a:pPr marL="0" indent="0">
              <a:buNone/>
            </a:pPr>
            <a:r>
              <a:rPr lang="en-GB" b="1" dirty="0"/>
              <a:t>PLENARY DISCUSSION (5 minutes)</a:t>
            </a:r>
          </a:p>
          <a:p>
            <a:pPr marL="171450" marR="0" lvl="0" indent="-171450" algn="l" defTabSz="914400" rtl="0" eaLnBrk="1" fontAlgn="auto" latinLnBrk="0" hangingPunct="1">
              <a:lnSpc>
                <a:spcPct val="100000"/>
              </a:lnSpc>
              <a:spcBef>
                <a:spcPts val="0"/>
              </a:spcBef>
              <a:spcAft>
                <a:spcPts val="0"/>
              </a:spcAft>
              <a:buClrTx/>
              <a:buSzTx/>
              <a:tabLst/>
              <a:defRPr/>
            </a:pPr>
            <a:r>
              <a:rPr lang="en-GB" dirty="0"/>
              <a:t>Ask for volunteers to share their responses</a:t>
            </a:r>
          </a:p>
          <a:p>
            <a:pPr marL="171450" marR="0" lvl="0" indent="-171450" algn="l" defTabSz="914400" rtl="0" eaLnBrk="1" fontAlgn="auto" latinLnBrk="0" hangingPunct="1">
              <a:lnSpc>
                <a:spcPct val="100000"/>
              </a:lnSpc>
              <a:spcBef>
                <a:spcPts val="0"/>
              </a:spcBef>
              <a:spcAft>
                <a:spcPts val="0"/>
              </a:spcAft>
              <a:buClrTx/>
              <a:buSzTx/>
              <a:tabLst/>
              <a:defRPr/>
            </a:pPr>
            <a:r>
              <a:rPr lang="en-GB" dirty="0"/>
              <a:t>Write the responses on a flipchart</a:t>
            </a:r>
          </a:p>
          <a:p>
            <a:pPr marL="171450" marR="0" lvl="0" indent="-171450" algn="l" defTabSz="914400" rtl="0" eaLnBrk="1" fontAlgn="auto" latinLnBrk="0" hangingPunct="1">
              <a:lnSpc>
                <a:spcPct val="100000"/>
              </a:lnSpc>
              <a:spcBef>
                <a:spcPts val="0"/>
              </a:spcBef>
              <a:spcAft>
                <a:spcPts val="0"/>
              </a:spcAft>
              <a:buClrTx/>
              <a:buSzTx/>
              <a:tabLst/>
              <a:defRPr/>
            </a:pPr>
            <a:r>
              <a:rPr lang="en-GB" b="0" dirty="0"/>
              <a:t>Review and complement with the next slide</a:t>
            </a:r>
          </a:p>
        </p:txBody>
      </p:sp>
      <p:sp>
        <p:nvSpPr>
          <p:cNvPr id="3" name="Slide Image Placeholder 2">
            <a:extLst>
              <a:ext uri="{FF2B5EF4-FFF2-40B4-BE49-F238E27FC236}">
                <a16:creationId xmlns:a16="http://schemas.microsoft.com/office/drawing/2014/main" id="{13758179-B4B3-CBE8-AC28-B5A1DE46BEBF}"/>
              </a:ext>
            </a:extLst>
          </p:cNvPr>
          <p:cNvSpPr>
            <a:spLocks noGrp="1" noRot="1" noChangeAspect="1"/>
          </p:cNvSpPr>
          <p:nvPr>
            <p:ph type="sldImg"/>
          </p:nvPr>
        </p:nvSpPr>
        <p:spPr/>
      </p:sp>
      <p:sp>
        <p:nvSpPr>
          <p:cNvPr id="5" name="Google Shape;725;p48:notes">
            <a:extLst>
              <a:ext uri="{FF2B5EF4-FFF2-40B4-BE49-F238E27FC236}">
                <a16:creationId xmlns:a16="http://schemas.microsoft.com/office/drawing/2014/main" id="{0F33EA9F-C75C-57FE-EF32-29C215DA6EA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31</a:t>
            </a:fld>
            <a:endParaRPr lang="en-US" sz="1200" dirty="0">
              <a:latin typeface="+mn-lt"/>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EXPLANATION</a:t>
            </a:r>
            <a:endParaRPr lang="en-GB" dirty="0"/>
          </a:p>
          <a:p>
            <a:r>
              <a:rPr lang="en-US" dirty="0">
                <a:sym typeface="Helvetica Neue"/>
              </a:rPr>
              <a:t>Present the slide</a:t>
            </a:r>
            <a:endParaRPr lang="en-US" dirty="0"/>
          </a:p>
          <a:p>
            <a:r>
              <a:rPr lang="en-GB" i="1" dirty="0">
                <a:sym typeface="Arial"/>
              </a:rPr>
              <a:t>A case is transferred when the child still requires case management support, but the caseworker is no longer able to provide this or is no longer the best placed person to do so. </a:t>
            </a:r>
            <a:endParaRPr lang="en-GB" i="1" dirty="0">
              <a:cs typeface="Calibri"/>
            </a:endParaRPr>
          </a:p>
          <a:p>
            <a:r>
              <a:rPr lang="en-US" i="1" dirty="0"/>
              <a:t>Does anyone have any questions or need clarification?</a:t>
            </a:r>
          </a:p>
        </p:txBody>
      </p:sp>
      <p:sp>
        <p:nvSpPr>
          <p:cNvPr id="6" name="Slide Image Placeholder 5">
            <a:extLst>
              <a:ext uri="{FF2B5EF4-FFF2-40B4-BE49-F238E27FC236}">
                <a16:creationId xmlns:a16="http://schemas.microsoft.com/office/drawing/2014/main" id="{4BF17DCC-27DF-FF64-9594-4F77F720CD81}"/>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B8133D6B-CDEC-F018-FCFB-A2D3E065A81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32</a:t>
            </a:fld>
            <a:endParaRPr lang="en-US" sz="1200" dirty="0">
              <a:latin typeface="+mn-lt"/>
            </a:endParaRPr>
          </a:p>
        </p:txBody>
      </p:sp>
    </p:spTree>
    <p:extLst>
      <p:ext uri="{BB962C8B-B14F-4D97-AF65-F5344CB8AC3E}">
        <p14:creationId xmlns:p14="http://schemas.microsoft.com/office/powerpoint/2010/main" val="19970037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EXPLANATION</a:t>
            </a:r>
          </a:p>
          <a:p>
            <a:r>
              <a:rPr lang="en-US" dirty="0">
                <a:sym typeface="Helvetica Neue"/>
              </a:rPr>
              <a:t>Present the slide</a:t>
            </a:r>
            <a:endParaRPr lang="en-US" dirty="0"/>
          </a:p>
          <a:p>
            <a:pPr lvl="0"/>
            <a:r>
              <a:rPr lang="en-GB" b="1" i="1" dirty="0"/>
              <a:t>Caseworker resigns, is dismissed from the job, or takes extended leave</a:t>
            </a:r>
            <a:endParaRPr lang="en-GB" b="1" i="1" dirty="0">
              <a:cs typeface="Calibri"/>
            </a:endParaRPr>
          </a:p>
          <a:p>
            <a:pPr lvl="1"/>
            <a:r>
              <a:rPr lang="en-GB" i="1" dirty="0"/>
              <a:t>It is possible that a caseworker leaves or changes their job. </a:t>
            </a:r>
            <a:endParaRPr lang="en-GB" i="1" dirty="0">
              <a:cs typeface="Calibri"/>
            </a:endParaRPr>
          </a:p>
          <a:p>
            <a:pPr lvl="1"/>
            <a:r>
              <a:rPr lang="en-GB" i="1" dirty="0"/>
              <a:t>Turnover within case management teams can happen and the cases should be transferred to a new caseworker.</a:t>
            </a:r>
            <a:endParaRPr lang="en-GB" i="1" dirty="0">
              <a:cs typeface="Calibri" panose="020F0502020204030204"/>
            </a:endParaRPr>
          </a:p>
          <a:p>
            <a:r>
              <a:rPr lang="en-GB" b="1" i="1" dirty="0"/>
              <a:t>Caseworker is no longer best placed to manage the case</a:t>
            </a:r>
            <a:endParaRPr lang="en-GB" b="1" i="1" dirty="0">
              <a:cs typeface="Calibri"/>
            </a:endParaRPr>
          </a:p>
          <a:p>
            <a:pPr lvl="1"/>
            <a:r>
              <a:rPr lang="en-GB" i="1" dirty="0"/>
              <a:t>It is in the child’s best interest to transfer their case if the caseworker is no longer the best placed person to provide support </a:t>
            </a:r>
            <a:endParaRPr lang="en-GB" i="1" dirty="0">
              <a:cs typeface="Calibri"/>
            </a:endParaRPr>
          </a:p>
          <a:p>
            <a:pPr lvl="1"/>
            <a:r>
              <a:rPr lang="en-GB" i="1" dirty="0"/>
              <a:t>For example:</a:t>
            </a:r>
          </a:p>
          <a:p>
            <a:pPr lvl="2"/>
            <a:r>
              <a:rPr lang="en-GB" i="1" dirty="0"/>
              <a:t>When the caseworker no longer feels able to provide quality case management support because they are overextended or overwhelmed by the nature of the case</a:t>
            </a:r>
            <a:endParaRPr lang="en-GB" i="1" dirty="0">
              <a:cs typeface="Calibri"/>
            </a:endParaRPr>
          </a:p>
          <a:p>
            <a:pPr lvl="2"/>
            <a:r>
              <a:rPr lang="en-GB" i="1" dirty="0"/>
              <a:t>When the caseworker can no longer properly cope with the stress</a:t>
            </a:r>
            <a:endParaRPr lang="en-GB" i="1" dirty="0">
              <a:cs typeface="Calibri"/>
            </a:endParaRPr>
          </a:p>
          <a:p>
            <a:pPr lvl="2"/>
            <a:r>
              <a:rPr lang="en-GB" i="1" dirty="0"/>
              <a:t>When the relationship between the caseworker and the child and/or parent/caregiver/trusted adult is no longer working well  </a:t>
            </a:r>
            <a:endParaRPr lang="en-GB" i="1" dirty="0">
              <a:cs typeface="Calibri" panose="020F0502020204030204"/>
            </a:endParaRPr>
          </a:p>
          <a:p>
            <a:pPr lvl="0"/>
            <a:r>
              <a:rPr lang="en-GB" b="1" i="1" dirty="0"/>
              <a:t>Closing services in a location</a:t>
            </a:r>
          </a:p>
          <a:p>
            <a:pPr lvl="1"/>
            <a:r>
              <a:rPr lang="en-GB" i="1" dirty="0"/>
              <a:t>It is possible that case management programs in a specific location need to close</a:t>
            </a:r>
            <a:endParaRPr lang="en-GB" i="1" dirty="0">
              <a:cs typeface="Calibri"/>
            </a:endParaRPr>
          </a:p>
          <a:p>
            <a:pPr lvl="1"/>
            <a:r>
              <a:rPr lang="en-GB" i="1" dirty="0"/>
              <a:t>For example due to lack of funding or by prioritizing another location with higher needs</a:t>
            </a:r>
            <a:endParaRPr lang="en-GB" i="1" dirty="0">
              <a:cs typeface="Calibri" panose="020F0502020204030204"/>
            </a:endParaRPr>
          </a:p>
          <a:p>
            <a:pPr lvl="0"/>
            <a:r>
              <a:rPr lang="en-GB" b="1" i="1" dirty="0"/>
              <a:t>Child has moved to another location</a:t>
            </a:r>
          </a:p>
          <a:p>
            <a:pPr lvl="1"/>
            <a:r>
              <a:rPr lang="en-GB" i="1" dirty="0"/>
              <a:t>As discussed earlier in this session, a case can be transferred when the child has left the area of intervention and has moved or returned to another location</a:t>
            </a:r>
            <a:endParaRPr lang="en-GB" i="1" dirty="0">
              <a:cs typeface="Calibri"/>
            </a:endParaRPr>
          </a:p>
          <a:p>
            <a:endParaRPr lang="en-BE" dirty="0"/>
          </a:p>
        </p:txBody>
      </p:sp>
      <p:sp>
        <p:nvSpPr>
          <p:cNvPr id="6" name="Slide Image Placeholder 5">
            <a:extLst>
              <a:ext uri="{FF2B5EF4-FFF2-40B4-BE49-F238E27FC236}">
                <a16:creationId xmlns:a16="http://schemas.microsoft.com/office/drawing/2014/main" id="{5CFB85F3-B497-4B01-EABC-E1F2FFBDDE1F}"/>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3B352C5D-8EC8-1AED-4CBE-ADCC027026D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33</a:t>
            </a:fld>
            <a:endParaRPr lang="en-US" sz="1200" dirty="0">
              <a:latin typeface="+mn-lt"/>
            </a:endParaRPr>
          </a:p>
        </p:txBody>
      </p:sp>
    </p:spTree>
    <p:extLst>
      <p:ext uri="{BB962C8B-B14F-4D97-AF65-F5344CB8AC3E}">
        <p14:creationId xmlns:p14="http://schemas.microsoft.com/office/powerpoint/2010/main" val="41416747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We have learned about reasons for a case transfer, now let’s discuss the impact of case transfers on the support provided through case management services </a:t>
            </a:r>
          </a:p>
          <a:p>
            <a:pPr marL="171450" indent="-171450"/>
            <a:endParaRPr lang="en-GB" b="1" dirty="0"/>
          </a:p>
          <a:p>
            <a:pPr marL="0" indent="0">
              <a:buNone/>
            </a:pPr>
            <a:r>
              <a:rPr lang="en-GB" b="1" dirty="0"/>
              <a:t>PLENARY DISCUSSION (10 minutes)</a:t>
            </a:r>
          </a:p>
          <a:p>
            <a:r>
              <a:rPr lang="en-GB" i="1" dirty="0"/>
              <a:t>How could a case transfer impact the case management support provided?</a:t>
            </a:r>
          </a:p>
          <a:p>
            <a:pPr lvl="1"/>
            <a:r>
              <a:rPr lang="en-GB" i="1" dirty="0"/>
              <a:t>How do you think a child would feel when having to build a relationship with a new caseworker?</a:t>
            </a:r>
          </a:p>
          <a:p>
            <a:r>
              <a:rPr lang="en-US" dirty="0">
                <a:sym typeface="Arial"/>
              </a:rPr>
              <a:t>Ask for volunteers to share their thoughts</a:t>
            </a:r>
            <a:endParaRPr lang="en-US" dirty="0">
              <a:cs typeface="Calibri"/>
            </a:endParaRPr>
          </a:p>
          <a:p>
            <a:r>
              <a:rPr lang="en-US" dirty="0">
                <a:sym typeface="Arial"/>
              </a:rPr>
              <a:t>Review and complement with the possible responses below</a:t>
            </a:r>
            <a:endParaRPr lang="en-GB"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POSSIBLE RESPONSES</a:t>
            </a:r>
          </a:p>
          <a:p>
            <a:r>
              <a:rPr lang="en-GB" dirty="0"/>
              <a:t>The impact depends on the quality of the existing relationship between the child, parent/caregiver/trusted adult and the caseworker (e.g. duration the caseworker has been working together with the child, if they had a good relationship or if there was distrust, etc.…)</a:t>
            </a:r>
            <a:endParaRPr lang="en-GB" dirty="0">
              <a:cs typeface="Calibri"/>
            </a:endParaRPr>
          </a:p>
          <a:p>
            <a:pPr lvl="0"/>
            <a:r>
              <a:rPr lang="en-GB" dirty="0"/>
              <a:t>The impact can also depend on the reasons for the case transfer, if it was in the best interest of the child (e.g. when the caseworker is no longer best placed to provide case management support) or if it is because of force majeure (closing case management programming in the area, staff turnover,…)</a:t>
            </a:r>
          </a:p>
          <a:p>
            <a:pPr lvl="0"/>
            <a:r>
              <a:rPr lang="en-GB" dirty="0"/>
              <a:t>The child will need to regain trust and build a new relationship with another person which takes time and can be challenging</a:t>
            </a:r>
            <a:endParaRPr lang="en-GB" dirty="0">
              <a:sym typeface="Arial"/>
            </a:endParaRPr>
          </a:p>
          <a:p>
            <a:endParaRPr lang="en-GB" dirty="0">
              <a:sym typeface="Arial"/>
            </a:endParaRPr>
          </a:p>
          <a:p>
            <a:endParaRPr lang="en-GB" dirty="0">
              <a:sym typeface="Arial"/>
            </a:endParaRPr>
          </a:p>
          <a:p>
            <a:endParaRPr lang="en-GB" dirty="0"/>
          </a:p>
          <a:p>
            <a:endParaRPr lang="en-GB" dirty="0"/>
          </a:p>
        </p:txBody>
      </p:sp>
      <p:sp>
        <p:nvSpPr>
          <p:cNvPr id="6" name="Slide Image Placeholder 5">
            <a:extLst>
              <a:ext uri="{FF2B5EF4-FFF2-40B4-BE49-F238E27FC236}">
                <a16:creationId xmlns:a16="http://schemas.microsoft.com/office/drawing/2014/main" id="{32EE88EC-1627-902C-9D1E-B9992FD0A32D}"/>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AB664BB9-0208-6124-AE06-0E816AAE681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34</a:t>
            </a:fld>
            <a:endParaRPr lang="en-US" sz="1200" dirty="0">
              <a:latin typeface="+mn-lt"/>
            </a:endParaRPr>
          </a:p>
        </p:txBody>
      </p:sp>
    </p:spTree>
    <p:extLst>
      <p:ext uri="{BB962C8B-B14F-4D97-AF65-F5344CB8AC3E}">
        <p14:creationId xmlns:p14="http://schemas.microsoft.com/office/powerpoint/2010/main" val="78953261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9"/>
        <p:cNvGrpSpPr/>
        <p:nvPr/>
      </p:nvGrpSpPr>
      <p:grpSpPr>
        <a:xfrm>
          <a:off x="0" y="0"/>
          <a:ext cx="0" cy="0"/>
          <a:chOff x="0" y="0"/>
          <a:chExt cx="0" cy="0"/>
        </a:xfrm>
      </p:grpSpPr>
      <p:sp>
        <p:nvSpPr>
          <p:cNvPr id="511" name="Google Shape;511;p16:notes"/>
          <p:cNvSpPr txBox="1">
            <a:spLocks noGrp="1"/>
          </p:cNvSpPr>
          <p:nvPr>
            <p:ph type="body" idx="1"/>
          </p:nvPr>
        </p:nvSpPr>
        <p:spPr/>
        <p:txBody>
          <a:bodyPr/>
          <a:lstStyle/>
          <a:p>
            <a:pPr marL="0" indent="0">
              <a:buNone/>
            </a:pPr>
            <a:r>
              <a:rPr lang="en-US" b="1" dirty="0"/>
              <a:t>EXPLANATION</a:t>
            </a:r>
          </a:p>
          <a:p>
            <a:r>
              <a:rPr lang="en-US" i="1" dirty="0">
                <a:sym typeface="Arial"/>
              </a:rPr>
              <a:t>Remember the effort and time it takes for a caseworker:</a:t>
            </a:r>
            <a:endParaRPr lang="en-US" i="1" dirty="0">
              <a:cs typeface="Calibri"/>
            </a:endParaRPr>
          </a:p>
          <a:p>
            <a:pPr lvl="1"/>
            <a:r>
              <a:rPr lang="en-US" i="1" dirty="0">
                <a:sym typeface="Arial"/>
              </a:rPr>
              <a:t>To build a relationship of trust with the child (Module 6 Assessment)</a:t>
            </a:r>
          </a:p>
          <a:p>
            <a:pPr lvl="1"/>
            <a:r>
              <a:rPr lang="en-US" i="1" dirty="0">
                <a:sym typeface="Arial"/>
              </a:rPr>
              <a:t>To maintain and strengthen it (Module 10 Follow up and review)</a:t>
            </a:r>
            <a:endParaRPr lang="en-US" i="1" dirty="0"/>
          </a:p>
          <a:p>
            <a:r>
              <a:rPr lang="en-US" i="1" dirty="0">
                <a:sym typeface="Arial"/>
              </a:rPr>
              <a:t>Changing caseworkers might be difficult for the child, as a new relationship will have to be built with another caseworker  </a:t>
            </a:r>
            <a:endParaRPr lang="en-US" i="1" dirty="0">
              <a:cs typeface="Calibri"/>
            </a:endParaRPr>
          </a:p>
          <a:p>
            <a:pPr lvl="1"/>
            <a:r>
              <a:rPr lang="en-US" i="1" dirty="0">
                <a:sym typeface="Arial"/>
              </a:rPr>
              <a:t>This could impact the quality of the case management support provided</a:t>
            </a:r>
            <a:endParaRPr lang="en-US" i="1" dirty="0"/>
          </a:p>
          <a:p>
            <a:pPr lvl="0"/>
            <a:r>
              <a:rPr lang="en-US" i="1" dirty="0">
                <a:sym typeface="Arial"/>
              </a:rPr>
              <a:t>As we learned, a relationship of trust is key:</a:t>
            </a:r>
          </a:p>
          <a:p>
            <a:pPr lvl="1"/>
            <a:r>
              <a:rPr lang="en-US" i="1" dirty="0">
                <a:sym typeface="Arial"/>
              </a:rPr>
              <a:t>To enable open and honest communication</a:t>
            </a:r>
          </a:p>
          <a:p>
            <a:pPr lvl="1"/>
            <a:r>
              <a:rPr lang="en-US" i="1" dirty="0">
                <a:sym typeface="Arial"/>
              </a:rPr>
              <a:t>To gather information </a:t>
            </a:r>
          </a:p>
          <a:p>
            <a:pPr lvl="1"/>
            <a:r>
              <a:rPr lang="en-US" i="1" dirty="0">
                <a:sym typeface="Arial"/>
              </a:rPr>
              <a:t>To understand the child’s needs</a:t>
            </a:r>
            <a:endParaRPr lang="en-US" i="1" dirty="0">
              <a:cs typeface="Calibri"/>
            </a:endParaRPr>
          </a:p>
          <a:p>
            <a:r>
              <a:rPr lang="en-US" i="1" dirty="0">
                <a:sym typeface="Arial"/>
              </a:rPr>
              <a:t>If a child’s case is transferred multiple times:</a:t>
            </a:r>
          </a:p>
          <a:p>
            <a:pPr lvl="1"/>
            <a:r>
              <a:rPr lang="en-US" i="1" dirty="0">
                <a:sym typeface="Arial"/>
              </a:rPr>
              <a:t>The child and their family might drop out of the case management process </a:t>
            </a:r>
          </a:p>
          <a:p>
            <a:pPr lvl="1"/>
            <a:r>
              <a:rPr lang="en-US" i="1" dirty="0">
                <a:sym typeface="Arial"/>
              </a:rPr>
              <a:t>They would not receive the support and services they may need </a:t>
            </a:r>
            <a:endParaRPr lang="en-US" i="1" dirty="0">
              <a:cs typeface="Calibri"/>
            </a:endParaRPr>
          </a:p>
          <a:p>
            <a:r>
              <a:rPr lang="en-US" i="1" dirty="0">
                <a:sym typeface="Arial"/>
              </a:rPr>
              <a:t>For this reason, case transfer should only be done in the best interest of the child and when it is absolutely necessary</a:t>
            </a:r>
            <a:endParaRPr lang="en-US" i="1" dirty="0">
              <a:cs typeface="Calibri" panose="020F0502020204030204"/>
            </a:endParaRPr>
          </a:p>
          <a:p>
            <a:r>
              <a:rPr lang="en-US" dirty="0">
                <a:sym typeface="Helvetica Neue"/>
              </a:rPr>
              <a:t>Present the slide</a:t>
            </a:r>
            <a:endParaRPr lang="en-US" dirty="0"/>
          </a:p>
          <a:p>
            <a:r>
              <a:rPr lang="en-US" i="1" dirty="0">
                <a:sym typeface="Arial"/>
              </a:rPr>
              <a:t>Examples</a:t>
            </a:r>
          </a:p>
          <a:p>
            <a:pPr lvl="1"/>
            <a:r>
              <a:rPr lang="en-US" i="1" dirty="0">
                <a:sym typeface="Arial"/>
              </a:rPr>
              <a:t>If the child has moved and the current agency is not able to provide services </a:t>
            </a:r>
          </a:p>
          <a:p>
            <a:pPr lvl="2"/>
            <a:r>
              <a:rPr lang="en-US" i="1" dirty="0">
                <a:sym typeface="Arial"/>
              </a:rPr>
              <a:t>It is in the best interest of the child to make a transfer as the child will receive no support otherwise</a:t>
            </a:r>
          </a:p>
          <a:p>
            <a:pPr lvl="1"/>
            <a:r>
              <a:rPr lang="en-US" i="1" dirty="0">
                <a:sym typeface="Arial"/>
              </a:rPr>
              <a:t>If the caseworker is totally burned out and no longer feels able to provide quality support to the child </a:t>
            </a:r>
            <a:endParaRPr lang="en-US" i="1" dirty="0">
              <a:cs typeface="Calibri"/>
            </a:endParaRPr>
          </a:p>
          <a:p>
            <a:pPr lvl="2"/>
            <a:r>
              <a:rPr lang="en-US" i="1" dirty="0">
                <a:sym typeface="Arial"/>
              </a:rPr>
              <a:t>It is in the best interest of the child to make a transfer so the child will receive better support and services</a:t>
            </a:r>
            <a:endParaRPr lang="en-US" i="1" dirty="0">
              <a:cs typeface="Calibri" panose="020F0502020204030204"/>
            </a:endParaRPr>
          </a:p>
          <a:p>
            <a:pPr lvl="1"/>
            <a:r>
              <a:rPr lang="en-US" i="1" dirty="0">
                <a:sym typeface="Arial"/>
              </a:rPr>
              <a:t>If it is because their care needs are challenging or the case is complex </a:t>
            </a:r>
            <a:endParaRPr lang="en-US" i="1" dirty="0">
              <a:cs typeface="Calibri" panose="020F0502020204030204"/>
            </a:endParaRPr>
          </a:p>
          <a:p>
            <a:pPr lvl="2"/>
            <a:r>
              <a:rPr lang="en-US" i="1" dirty="0">
                <a:sym typeface="Arial"/>
              </a:rPr>
              <a:t>It is often not in the best interest of the child to transfer their case because it could result in greater harm (this should be evaluated on a case by case basis)</a:t>
            </a:r>
          </a:p>
          <a:p>
            <a:endParaRPr lang="en-US" dirty="0">
              <a:sym typeface="Arial"/>
            </a:endParaRPr>
          </a:p>
          <a:p>
            <a:endParaRPr lang="en-US" dirty="0">
              <a:sym typeface="Arial"/>
            </a:endParaRPr>
          </a:p>
        </p:txBody>
      </p:sp>
      <p:sp>
        <p:nvSpPr>
          <p:cNvPr id="3" name="Slide Image Placeholder 2">
            <a:extLst>
              <a:ext uri="{FF2B5EF4-FFF2-40B4-BE49-F238E27FC236}">
                <a16:creationId xmlns:a16="http://schemas.microsoft.com/office/drawing/2014/main" id="{1839C08F-5E4B-74C1-846D-1E195FD6E60A}"/>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05434B44-BEFF-0320-7F36-F4090AD1520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35</a:t>
            </a:fld>
            <a:endParaRPr lang="en-US" sz="1200" dirty="0">
              <a:latin typeface="+mn-lt"/>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EXPLANATION</a:t>
            </a:r>
          </a:p>
          <a:p>
            <a:r>
              <a:rPr lang="en-US" dirty="0">
                <a:sym typeface="Helvetica Neue"/>
              </a:rPr>
              <a:t>Present the slide</a:t>
            </a:r>
            <a:endParaRPr lang="en-US" dirty="0"/>
          </a:p>
          <a:p>
            <a:r>
              <a:rPr lang="en-US" i="1" dirty="0"/>
              <a:t>Does anyone have any questions or need clarification?</a:t>
            </a:r>
          </a:p>
          <a:p>
            <a:endParaRPr lang="en-GB" dirty="0"/>
          </a:p>
          <a:p>
            <a:endParaRPr lang="en-GB" dirty="0"/>
          </a:p>
          <a:p>
            <a:endParaRPr lang="en-BE" dirty="0"/>
          </a:p>
        </p:txBody>
      </p:sp>
      <p:sp>
        <p:nvSpPr>
          <p:cNvPr id="6" name="Slide Image Placeholder 5">
            <a:extLst>
              <a:ext uri="{FF2B5EF4-FFF2-40B4-BE49-F238E27FC236}">
                <a16:creationId xmlns:a16="http://schemas.microsoft.com/office/drawing/2014/main" id="{BA4FA50F-552C-0480-891E-5DFDE78AA9E7}"/>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022A57F3-006F-9429-707E-C9D03DC86F0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36</a:t>
            </a:fld>
            <a:endParaRPr lang="en-US" sz="1200" dirty="0">
              <a:latin typeface="+mn-lt"/>
            </a:endParaRPr>
          </a:p>
        </p:txBody>
      </p:sp>
    </p:spTree>
    <p:extLst>
      <p:ext uri="{BB962C8B-B14F-4D97-AF65-F5344CB8AC3E}">
        <p14:creationId xmlns:p14="http://schemas.microsoft.com/office/powerpoint/2010/main" val="239874355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7"/>
        <p:cNvGrpSpPr/>
        <p:nvPr/>
      </p:nvGrpSpPr>
      <p:grpSpPr>
        <a:xfrm>
          <a:off x="0" y="0"/>
          <a:ext cx="0" cy="0"/>
          <a:chOff x="0" y="0"/>
          <a:chExt cx="0" cy="0"/>
        </a:xfrm>
      </p:grpSpPr>
      <p:sp>
        <p:nvSpPr>
          <p:cNvPr id="519" name="Google Shape;519;p17: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EXPLANATION</a:t>
            </a:r>
          </a:p>
          <a:p>
            <a:r>
              <a:rPr lang="en-US" dirty="0">
                <a:sym typeface="Helvetica Neue"/>
              </a:rPr>
              <a:t>Present the slide</a:t>
            </a:r>
            <a:endParaRPr lang="en-US" dirty="0"/>
          </a:p>
          <a:p>
            <a:r>
              <a:rPr lang="en-US" i="1" dirty="0">
                <a:sym typeface="Helvetica Neue"/>
              </a:rPr>
              <a:t>In the next session, we will learn about obtaining feedback.</a:t>
            </a:r>
            <a:endParaRPr lang="en-US" i="1" dirty="0"/>
          </a:p>
        </p:txBody>
      </p:sp>
      <p:sp>
        <p:nvSpPr>
          <p:cNvPr id="3" name="Slide Image Placeholder 2">
            <a:extLst>
              <a:ext uri="{FF2B5EF4-FFF2-40B4-BE49-F238E27FC236}">
                <a16:creationId xmlns:a16="http://schemas.microsoft.com/office/drawing/2014/main" id="{700AA6F5-A336-3ABE-48E9-8B584A7E61A2}"/>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9FDD792D-A878-3E5A-56EB-10FF530517C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37</a:t>
            </a:fld>
            <a:endParaRPr lang="en-US" sz="1200" dirty="0">
              <a:latin typeface="+mn-lt"/>
            </a:endParaRPr>
          </a:p>
        </p:txBody>
      </p:sp>
    </p:spTree>
    <p:extLst>
      <p:ext uri="{BB962C8B-B14F-4D97-AF65-F5344CB8AC3E}">
        <p14:creationId xmlns:p14="http://schemas.microsoft.com/office/powerpoint/2010/main" val="282576736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7" name="Google Shape;427;p10:notes"/>
          <p:cNvSpPr txBox="1">
            <a:spLocks noGrp="1"/>
          </p:cNvSpPr>
          <p:nvPr>
            <p:ph type="body" idx="1"/>
          </p:nvPr>
        </p:nvSpPr>
        <p:spPr/>
        <p:txBody>
          <a:bodyPr/>
          <a:lstStyle/>
          <a:p>
            <a:pPr marL="0" indent="0">
              <a:buNone/>
            </a:pPr>
            <a:r>
              <a:rPr lang="en-US" b="1" dirty="0"/>
              <a:t>SESSION 5 DURATION: 1h15</a:t>
            </a:r>
          </a:p>
        </p:txBody>
      </p:sp>
      <p:sp>
        <p:nvSpPr>
          <p:cNvPr id="3" name="Slide Image Placeholder 2">
            <a:extLst>
              <a:ext uri="{FF2B5EF4-FFF2-40B4-BE49-F238E27FC236}">
                <a16:creationId xmlns:a16="http://schemas.microsoft.com/office/drawing/2014/main" id="{542C77D0-3850-9749-2142-E61F6407B4D6}"/>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FDB147F6-D08B-0334-C755-7E8C4E3F756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38</a:t>
            </a:fld>
            <a:endParaRPr lang="en-US" sz="1200" dirty="0">
              <a:latin typeface="+mn-lt"/>
            </a:endParaRPr>
          </a:p>
        </p:txBody>
      </p:sp>
    </p:spTree>
    <p:extLst>
      <p:ext uri="{BB962C8B-B14F-4D97-AF65-F5344CB8AC3E}">
        <p14:creationId xmlns:p14="http://schemas.microsoft.com/office/powerpoint/2010/main" val="272968574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sym typeface="Arial"/>
              </a:rPr>
              <a:t>We learned that the caseworker needs to conduct a final follow-up visit within 3 months to monitor the child's safety, care situation, and well-being.</a:t>
            </a:r>
            <a:endParaRPr lang="en-GB" i="1" dirty="0">
              <a:cs typeface="Calibri"/>
            </a:endParaRPr>
          </a:p>
          <a:p>
            <a:r>
              <a:rPr lang="en-GB" i="1" dirty="0">
                <a:sym typeface="Arial"/>
              </a:rPr>
              <a:t>At this time, feedback from the child, parent, caregiver and/or trusted adult can also be sought.</a:t>
            </a:r>
            <a:endParaRPr lang="en-GB" i="1" dirty="0"/>
          </a:p>
          <a:p>
            <a:pPr marL="0" indent="0">
              <a:buNone/>
            </a:pPr>
            <a:endParaRPr lang="en-GB" b="1" dirty="0"/>
          </a:p>
          <a:p>
            <a:pPr marL="0" indent="0">
              <a:buNone/>
            </a:pPr>
            <a:r>
              <a:rPr lang="en-GB" b="1" dirty="0"/>
              <a:t>PLENARY DISCUSSION (15 minutes)</a:t>
            </a:r>
          </a:p>
          <a:p>
            <a:r>
              <a:rPr lang="en-GB" i="1" dirty="0">
                <a:sym typeface="Arial"/>
              </a:rPr>
              <a:t>How can a caseworker obtain feedback?</a:t>
            </a:r>
            <a:endParaRPr lang="en-GB" i="1" dirty="0"/>
          </a:p>
          <a:p>
            <a:pPr lvl="1"/>
            <a:r>
              <a:rPr lang="en-GB" i="1" dirty="0"/>
              <a:t>Should the caseworker be the one requesting feedback directly with the child, parent, caregiver and/or trusted adult?</a:t>
            </a:r>
          </a:p>
          <a:p>
            <a:pPr lvl="1"/>
            <a:r>
              <a:rPr lang="en-GB" i="1" dirty="0"/>
              <a:t>Should this be done verbally or written? </a:t>
            </a:r>
          </a:p>
          <a:p>
            <a:r>
              <a:rPr lang="en-US" dirty="0">
                <a:sym typeface="Arial"/>
              </a:rPr>
              <a:t>Ask for volunteers to share their responses</a:t>
            </a:r>
            <a:endParaRPr lang="en-US" dirty="0">
              <a:cs typeface="Calibri"/>
            </a:endParaRPr>
          </a:p>
          <a:p>
            <a:r>
              <a:rPr lang="en-US" dirty="0">
                <a:sym typeface="Arial"/>
              </a:rPr>
              <a:t>Write the responses on a flipchart</a:t>
            </a:r>
          </a:p>
          <a:p>
            <a:r>
              <a:rPr lang="en-US" dirty="0">
                <a:sym typeface="Arial"/>
              </a:rPr>
              <a:t>Review and complement with the possible responses below</a:t>
            </a:r>
            <a:endParaRPr lang="en-GB"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POSSIBLE RESPONSES</a:t>
            </a:r>
          </a:p>
          <a:p>
            <a:r>
              <a:rPr lang="en-GB" dirty="0">
                <a:sym typeface="Arial"/>
              </a:rPr>
              <a:t>To enable open and honest feedback, it is recommended that feedback is sought by the caseworker’s supervisor or a more neutral person (for example, a member of the monitoring and evaluation team)</a:t>
            </a:r>
            <a:endParaRPr lang="en-GB" dirty="0"/>
          </a:p>
          <a:p>
            <a:pPr lvl="0"/>
            <a:r>
              <a:rPr lang="en-GB" dirty="0">
                <a:sym typeface="Arial"/>
              </a:rPr>
              <a:t>As always, communication with the child should be adapted to the age, developmental stage and abilities of the child</a:t>
            </a:r>
            <a:endParaRPr lang="en-GB" dirty="0"/>
          </a:p>
          <a:p>
            <a:pPr lvl="0"/>
            <a:r>
              <a:rPr lang="en-GB" dirty="0">
                <a:sym typeface="Arial"/>
              </a:rPr>
              <a:t>A feedback form can guide the person obtaining feedback</a:t>
            </a:r>
          </a:p>
          <a:p>
            <a:pPr lvl="1"/>
            <a:r>
              <a:rPr lang="en-GB" dirty="0">
                <a:sym typeface="Arial"/>
              </a:rPr>
              <a:t>However when seeking feedback directly from the child (especially with children younger than 10 years old) it is not recommended to strictly follow a questionnaire but rather have an open conversation, use child-friendly charts or pictures, play a game incorporating simple feedback questions, etc.</a:t>
            </a:r>
            <a:endParaRPr lang="en-GB" dirty="0"/>
          </a:p>
          <a:p>
            <a:pPr lvl="0"/>
            <a:r>
              <a:rPr lang="en-GB" dirty="0"/>
              <a:t>For children under 5 years old, it is recommended to have the caregiver, parent, trusted adult or older sibling present when gathering feedback </a:t>
            </a:r>
          </a:p>
        </p:txBody>
      </p:sp>
      <p:sp>
        <p:nvSpPr>
          <p:cNvPr id="6" name="Slide Image Placeholder 5">
            <a:extLst>
              <a:ext uri="{FF2B5EF4-FFF2-40B4-BE49-F238E27FC236}">
                <a16:creationId xmlns:a16="http://schemas.microsoft.com/office/drawing/2014/main" id="{29378AF2-2E98-FE4B-1225-081A66D89939}"/>
              </a:ext>
            </a:extLst>
          </p:cNvPr>
          <p:cNvSpPr>
            <a:spLocks noGrp="1" noRot="1" noChangeAspect="1"/>
          </p:cNvSpPr>
          <p:nvPr>
            <p:ph type="sldImg"/>
          </p:nvPr>
        </p:nvSpPr>
        <p:spPr/>
      </p:sp>
      <p:sp>
        <p:nvSpPr>
          <p:cNvPr id="5" name="Google Shape;725;p48:notes">
            <a:extLst>
              <a:ext uri="{FF2B5EF4-FFF2-40B4-BE49-F238E27FC236}">
                <a16:creationId xmlns:a16="http://schemas.microsoft.com/office/drawing/2014/main" id="{576C4489-A6BF-89F3-76E4-B9083535240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39</a:t>
            </a:fld>
            <a:endParaRPr lang="en-US" sz="1200" dirty="0">
              <a:latin typeface="+mn-lt"/>
            </a:endParaRPr>
          </a:p>
        </p:txBody>
      </p:sp>
    </p:spTree>
    <p:extLst>
      <p:ext uri="{BB962C8B-B14F-4D97-AF65-F5344CB8AC3E}">
        <p14:creationId xmlns:p14="http://schemas.microsoft.com/office/powerpoint/2010/main" val="2606327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6" name="Google Shape;266;p4: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EXPLANATION</a:t>
            </a:r>
            <a:endParaRPr lang="en-US" dirty="0">
              <a:sym typeface="Helvetica Neue"/>
            </a:endParaRPr>
          </a:p>
          <a:p>
            <a:r>
              <a:rPr lang="en-US" dirty="0">
                <a:sym typeface="Helvetica Neue"/>
              </a:rPr>
              <a:t>Present the slide</a:t>
            </a:r>
            <a:endParaRPr lang="en-US" dirty="0"/>
          </a:p>
          <a:p>
            <a:r>
              <a:rPr lang="en-US" dirty="0">
                <a:sym typeface="Helvetica Neue"/>
              </a:rPr>
              <a:t>Remind the participants of:</a:t>
            </a:r>
          </a:p>
          <a:p>
            <a:pPr lvl="1"/>
            <a:r>
              <a:rPr lang="en-US" dirty="0">
                <a:sym typeface="Helvetica Neue"/>
              </a:rPr>
              <a:t>The learning agreement that was made previously </a:t>
            </a:r>
          </a:p>
          <a:p>
            <a:pPr lvl="1"/>
            <a:r>
              <a:rPr lang="en-US" dirty="0">
                <a:sym typeface="Helvetica Neue"/>
              </a:rPr>
              <a:t>Any ‘housekeeping’ (e.g. breaks, location of toilets etc.)</a:t>
            </a:r>
            <a:endParaRPr lang="en-US" dirty="0"/>
          </a:p>
          <a:p>
            <a:endParaRPr lang="en-US" dirty="0">
              <a:sym typeface="Arial"/>
            </a:endParaRPr>
          </a:p>
        </p:txBody>
      </p:sp>
      <p:sp>
        <p:nvSpPr>
          <p:cNvPr id="3" name="Slide Image Placeholder 2">
            <a:extLst>
              <a:ext uri="{FF2B5EF4-FFF2-40B4-BE49-F238E27FC236}">
                <a16:creationId xmlns:a16="http://schemas.microsoft.com/office/drawing/2014/main" id="{1A51E41C-EE47-8C6C-0CCF-0CC23B8E3E7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E2577BD-87A5-1F9F-8553-B493DC298E5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a:t>
            </a:fld>
            <a:endParaRPr lang="en-US" sz="1200" dirty="0">
              <a:latin typeface="+mn-lt"/>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EXPLANATION</a:t>
            </a:r>
            <a:endParaRPr lang="en-GB" dirty="0"/>
          </a:p>
          <a:p>
            <a:r>
              <a:rPr lang="en-GB" i="1" dirty="0"/>
              <a:t>Obtaining feedback should serve a purpose</a:t>
            </a:r>
          </a:p>
          <a:p>
            <a:pPr lvl="1"/>
            <a:r>
              <a:rPr lang="en-GB" i="1" dirty="0"/>
              <a:t>If nothing is being done with the feedback and it doesn’t serve a purpose, the information should not be gathered.</a:t>
            </a:r>
          </a:p>
          <a:p>
            <a:pPr lvl="0"/>
            <a:r>
              <a:rPr lang="en-GB" i="0" dirty="0"/>
              <a:t>Present the slide</a:t>
            </a:r>
            <a:endParaRPr lang="en-US" i="0" dirty="0"/>
          </a:p>
          <a:p>
            <a:pPr lvl="1"/>
            <a:r>
              <a:rPr lang="en-ZA" i="1" dirty="0"/>
              <a:t>To record feedback on the client's experience and the level of satisfaction regarding the quality of services provided and to identify areas for improvement</a:t>
            </a:r>
            <a:endParaRPr lang="en-US" i="1" dirty="0"/>
          </a:p>
          <a:p>
            <a:pPr lvl="2"/>
            <a:r>
              <a:rPr lang="en-ZA" i="1" dirty="0"/>
              <a:t>Evaluate the quality of the support provided</a:t>
            </a:r>
          </a:p>
          <a:p>
            <a:pPr lvl="2"/>
            <a:r>
              <a:rPr lang="en-ZA" i="1" dirty="0"/>
              <a:t>Learn what worked well, what was helpful or supportive and why – and consider how these best practices can be applied in the future with other clients</a:t>
            </a:r>
            <a:endParaRPr lang="en-ZA" i="1" dirty="0">
              <a:cs typeface="Calibri"/>
            </a:endParaRPr>
          </a:p>
          <a:p>
            <a:pPr lvl="2"/>
            <a:r>
              <a:rPr lang="en-ZA" i="1" dirty="0"/>
              <a:t>The analysis of the feedback from children and caregivers (without identifying information) can be used by case management teams to learn and improve practices; the feedback can also be used in individual supervision sessions with the caseworker managing the case</a:t>
            </a:r>
            <a:endParaRPr lang="en-ZA" i="1" dirty="0">
              <a:cs typeface="Calibri" panose="020F0502020204030204"/>
            </a:endParaRPr>
          </a:p>
          <a:p>
            <a:pPr lvl="1"/>
            <a:r>
              <a:rPr lang="en-ZA" i="1" dirty="0"/>
              <a:t>To assess the child's safety, care status and well-being </a:t>
            </a:r>
            <a:endParaRPr lang="en-ZA" i="1" dirty="0">
              <a:cs typeface="Calibri"/>
            </a:endParaRPr>
          </a:p>
          <a:p>
            <a:r>
              <a:rPr lang="en-GB" i="1" dirty="0"/>
              <a:t>Remember the personal data protection principles discussed in Module 2 (Foundations of Case Management)</a:t>
            </a:r>
          </a:p>
          <a:p>
            <a:pPr lvl="1"/>
            <a:r>
              <a:rPr lang="en-GB" i="1" dirty="0"/>
              <a:t>A caseworker can only gather the personal information required to address a child’s needs</a:t>
            </a:r>
            <a:endParaRPr lang="en-GB" i="1" dirty="0">
              <a:cs typeface="Calibri"/>
            </a:endParaRPr>
          </a:p>
          <a:p>
            <a:pPr lvl="1"/>
            <a:r>
              <a:rPr lang="en-GB" i="1" dirty="0"/>
              <a:t>Personal data that does not serve a purpose within the case management process should not be gathered</a:t>
            </a:r>
            <a:endParaRPr lang="en-BE" i="1" dirty="0"/>
          </a:p>
        </p:txBody>
      </p:sp>
      <p:sp>
        <p:nvSpPr>
          <p:cNvPr id="7" name="Slide Image Placeholder 6">
            <a:extLst>
              <a:ext uri="{FF2B5EF4-FFF2-40B4-BE49-F238E27FC236}">
                <a16:creationId xmlns:a16="http://schemas.microsoft.com/office/drawing/2014/main" id="{315C9BF0-7E54-7846-277F-FDA65189C2AC}"/>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32FB8626-9239-E766-761E-5EEACBE8140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40</a:t>
            </a:fld>
            <a:endParaRPr lang="en-US" sz="1200" dirty="0">
              <a:latin typeface="+mn-lt"/>
            </a:endParaRPr>
          </a:p>
        </p:txBody>
      </p:sp>
    </p:spTree>
    <p:extLst>
      <p:ext uri="{BB962C8B-B14F-4D97-AF65-F5344CB8AC3E}">
        <p14:creationId xmlns:p14="http://schemas.microsoft.com/office/powerpoint/2010/main" val="137514252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t>INTRODUCTION</a:t>
            </a:r>
          </a:p>
          <a:p>
            <a:pPr>
              <a:defRPr/>
            </a:pPr>
            <a:r>
              <a:rPr lang="en-GB" sz="1100" i="1" dirty="0"/>
              <a:t>We learned about the interagency process for case management.</a:t>
            </a:r>
            <a:endParaRPr lang="en-GB" sz="1100" i="1" dirty="0">
              <a:cs typeface="Calibri"/>
            </a:endParaRPr>
          </a:p>
          <a:p>
            <a:pPr>
              <a:defRPr/>
            </a:pPr>
            <a:r>
              <a:rPr lang="en-GB" sz="1100" i="1" dirty="0"/>
              <a:t>We should now have a good idea of what quality child protection case management entails.</a:t>
            </a:r>
            <a:endParaRPr lang="en-GB" sz="1100" i="1" dirty="0">
              <a:cs typeface="Calibri"/>
            </a:endParaRPr>
          </a:p>
          <a:p>
            <a:r>
              <a:rPr lang="en-GB" sz="1100" dirty="0">
                <a:sym typeface="Arial"/>
              </a:rPr>
              <a:t>Divide the participants into pairs:</a:t>
            </a:r>
            <a:endParaRPr lang="en-GB" sz="1100" dirty="0">
              <a:cs typeface="Calibri"/>
            </a:endParaRPr>
          </a:p>
          <a:p>
            <a:pPr lvl="1"/>
            <a:r>
              <a:rPr lang="en-GB" sz="1100" dirty="0">
                <a:cs typeface="Calibri"/>
              </a:rPr>
              <a:t>Give pairs a number 1 or 2 going around the room</a:t>
            </a:r>
          </a:p>
          <a:p>
            <a:pPr lvl="1"/>
            <a:r>
              <a:rPr lang="en-GB" sz="1100" dirty="0">
                <a:sym typeface="Arial"/>
              </a:rPr>
              <a:t>Number 1's should focus on obtaining feedback from the child</a:t>
            </a:r>
            <a:endParaRPr lang="en-GB" sz="1100" dirty="0">
              <a:cs typeface="Calibri" panose="020F0502020204030204"/>
            </a:endParaRPr>
          </a:p>
          <a:p>
            <a:pPr lvl="1"/>
            <a:r>
              <a:rPr lang="en-GB" sz="1100" dirty="0">
                <a:sym typeface="Arial"/>
              </a:rPr>
              <a:t>Number 2's should focus on obtaining feedback from the parent, caregiver and/or trusted adult</a:t>
            </a:r>
            <a:endParaRPr lang="en-GB" sz="1100" dirty="0">
              <a:cs typeface="Calibri" panose="020F0502020204030204"/>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t>Guide participants to </a:t>
            </a:r>
            <a:r>
              <a:rPr lang="en-GB" sz="1100" b="1" dirty="0"/>
              <a:t>Workbook page 194: Seeking feedback</a:t>
            </a:r>
          </a:p>
          <a:p>
            <a:r>
              <a:rPr lang="en-GB" sz="1100" i="1" dirty="0">
                <a:sym typeface="Arial"/>
              </a:rPr>
              <a:t>With your partner:</a:t>
            </a:r>
          </a:p>
          <a:p>
            <a:pPr lvl="1"/>
            <a:r>
              <a:rPr lang="en-GB" sz="1100" i="1" dirty="0">
                <a:sym typeface="Arial"/>
              </a:rPr>
              <a:t>Think about possible topics and how you would gather feedback from the child or the parent, caregiver and/or trusted adult.</a:t>
            </a:r>
            <a:endParaRPr lang="en-GB" sz="1100" i="1" dirty="0"/>
          </a:p>
          <a:p>
            <a:pPr lvl="1"/>
            <a:r>
              <a:rPr lang="en-GB" sz="1100" i="1" dirty="0">
                <a:sym typeface="Arial"/>
              </a:rPr>
              <a:t>List 6 topics </a:t>
            </a:r>
          </a:p>
          <a:p>
            <a:pPr lvl="1"/>
            <a:r>
              <a:rPr lang="en-GB" sz="1100" i="1" dirty="0">
                <a:sym typeface="Arial"/>
              </a:rPr>
              <a:t>Write potential questions in your workbook</a:t>
            </a:r>
            <a:endParaRPr lang="en-GB" sz="1100" i="1" dirty="0"/>
          </a:p>
          <a:p>
            <a:pPr marL="0" indent="0">
              <a:buNone/>
            </a:pPr>
            <a:endParaRPr lang="en-GB" sz="1100" b="1" dirty="0"/>
          </a:p>
          <a:p>
            <a:pPr marL="0" indent="0">
              <a:buNone/>
            </a:pPr>
            <a:r>
              <a:rPr lang="en-GB" sz="1100" b="1" dirty="0"/>
              <a:t>PARTNER WORK (15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t>Inform the participants they have 15 minutes to complete the activity</a:t>
            </a:r>
          </a:p>
          <a:p>
            <a:pPr marL="0" indent="0">
              <a:buNone/>
            </a:pPr>
            <a:endParaRPr lang="en-GB" sz="1100" b="1" dirty="0"/>
          </a:p>
          <a:p>
            <a:pPr marL="0" indent="0">
              <a:buNone/>
            </a:pPr>
            <a:r>
              <a:rPr lang="en-GB" sz="1100" b="1" dirty="0"/>
              <a:t>PLENARY DISCUSSION (10 minutes)</a:t>
            </a:r>
          </a:p>
          <a:p>
            <a:pPr marL="171450" marR="0" lvl="0" indent="-171450" algn="l" defTabSz="914400" rtl="0" eaLnBrk="1" fontAlgn="auto" latinLnBrk="0" hangingPunct="1">
              <a:lnSpc>
                <a:spcPct val="100000"/>
              </a:lnSpc>
              <a:spcBef>
                <a:spcPts val="0"/>
              </a:spcBef>
              <a:spcAft>
                <a:spcPts val="0"/>
              </a:spcAft>
              <a:buClrTx/>
              <a:buSzTx/>
              <a:tabLst/>
              <a:defRPr/>
            </a:pPr>
            <a:r>
              <a:rPr lang="en-GB" sz="1100" dirty="0"/>
              <a:t>Ask for volunteers to share their responses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i="1" dirty="0">
                <a:sym typeface="Arial"/>
              </a:rPr>
              <a:t>Are the topics and questions similar or different for the child in comparison to the parent, caregiver and/or trusted adult? If so, how are they different?</a:t>
            </a:r>
            <a:endParaRPr lang="en-GB" sz="1100" i="1" dirty="0">
              <a:cs typeface="Calibri"/>
            </a:endParaRPr>
          </a:p>
          <a:p>
            <a:pPr marL="171450" marR="0" lvl="0" indent="-171450" algn="l" defTabSz="914400" rtl="0" eaLnBrk="1" fontAlgn="auto" latinLnBrk="0" hangingPunct="1">
              <a:lnSpc>
                <a:spcPct val="100000"/>
              </a:lnSpc>
              <a:spcBef>
                <a:spcPts val="0"/>
              </a:spcBef>
              <a:spcAft>
                <a:spcPts val="0"/>
              </a:spcAft>
              <a:buClrTx/>
              <a:buSzTx/>
              <a:tabLst/>
              <a:defRPr/>
            </a:pPr>
            <a:r>
              <a:rPr lang="en-GB" sz="1100" b="0" dirty="0"/>
              <a:t>Review and complement with the possible responses below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dirty="0"/>
              <a:t>______________________________________________________________________________</a:t>
            </a:r>
          </a:p>
          <a:p>
            <a:pPr marL="0" indent="0">
              <a:buNone/>
            </a:pPr>
            <a:endParaRPr lang="en-GB" sz="1100" b="1" dirty="0"/>
          </a:p>
          <a:p>
            <a:pPr marL="0" indent="0">
              <a:buNone/>
            </a:pPr>
            <a:r>
              <a:rPr lang="en-GB" sz="1100" b="1" dirty="0"/>
              <a:t>POSSIBLE RESPONSES</a:t>
            </a:r>
          </a:p>
          <a:p>
            <a:r>
              <a:rPr lang="en-GB" sz="1100" dirty="0"/>
              <a:t>What type of support the child received</a:t>
            </a:r>
          </a:p>
          <a:p>
            <a:r>
              <a:rPr lang="en-GB" sz="1100" dirty="0"/>
              <a:t>If the support received met the child’s expectations</a:t>
            </a:r>
            <a:endParaRPr lang="en-GB" sz="1100" dirty="0">
              <a:cs typeface="Calibri"/>
            </a:endParaRPr>
          </a:p>
          <a:p>
            <a:r>
              <a:rPr lang="en-GB" sz="1100" dirty="0"/>
              <a:t>If the child felt supported by the caseworker</a:t>
            </a:r>
          </a:p>
          <a:p>
            <a:r>
              <a:rPr lang="en-GB" sz="1100" dirty="0"/>
              <a:t>If progress has been made, if the situation improved</a:t>
            </a:r>
          </a:p>
          <a:p>
            <a:r>
              <a:rPr lang="en-GB" sz="1100" dirty="0"/>
              <a:t>If the child had the opportunity to actively participate</a:t>
            </a:r>
            <a:endParaRPr lang="en-GB" sz="1100" dirty="0">
              <a:cs typeface="Calibri"/>
            </a:endParaRPr>
          </a:p>
          <a:p>
            <a:r>
              <a:rPr lang="en-GB" sz="1100" dirty="0"/>
              <a:t>If the caseworker communicated in a way that was easy to understand </a:t>
            </a:r>
            <a:endParaRPr lang="en-GB" sz="1100" dirty="0">
              <a:cs typeface="Calibri"/>
            </a:endParaRPr>
          </a:p>
          <a:p>
            <a:r>
              <a:rPr lang="en-GB" sz="1100" dirty="0">
                <a:cs typeface="Calibri"/>
              </a:rPr>
              <a:t>If the caseworker was a good listener </a:t>
            </a:r>
          </a:p>
          <a:p>
            <a:r>
              <a:rPr lang="en-GB" sz="1100" dirty="0">
                <a:cs typeface="Calibri"/>
              </a:rPr>
              <a:t>Etc. Etc.</a:t>
            </a:r>
          </a:p>
        </p:txBody>
      </p:sp>
      <p:sp>
        <p:nvSpPr>
          <p:cNvPr id="6" name="Slide Image Placeholder 5">
            <a:extLst>
              <a:ext uri="{FF2B5EF4-FFF2-40B4-BE49-F238E27FC236}">
                <a16:creationId xmlns:a16="http://schemas.microsoft.com/office/drawing/2014/main" id="{2D178ACE-C096-E156-0E31-3B88E38E9D79}"/>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485B8B0D-65E4-5DCB-D61C-A5A0E2D9F44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41</a:t>
            </a:fld>
            <a:endParaRPr lang="en-US" sz="1200" dirty="0">
              <a:latin typeface="+mn-lt"/>
            </a:endParaRPr>
          </a:p>
        </p:txBody>
      </p:sp>
    </p:spTree>
    <p:extLst>
      <p:ext uri="{BB962C8B-B14F-4D97-AF65-F5344CB8AC3E}">
        <p14:creationId xmlns:p14="http://schemas.microsoft.com/office/powerpoint/2010/main" val="262071362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dirty="0"/>
              <a:t>Guide participants to </a:t>
            </a:r>
            <a:r>
              <a:rPr lang="en-GB" b="1" dirty="0"/>
              <a:t>Workbook page 195-198: Child Feedback form</a:t>
            </a:r>
          </a:p>
          <a:p>
            <a:r>
              <a:rPr lang="en-GB" i="1" dirty="0"/>
              <a:t>With your partner:</a:t>
            </a:r>
          </a:p>
          <a:p>
            <a:pPr lvl="1"/>
            <a:r>
              <a:rPr lang="en-GB" i="1" dirty="0"/>
              <a:t>Review the feedback form </a:t>
            </a:r>
          </a:p>
          <a:p>
            <a:pPr lvl="1"/>
            <a:r>
              <a:rPr lang="en-GB" i="1" dirty="0"/>
              <a:t>Highlight any topics in the form you had listed in the previous exercise</a:t>
            </a:r>
          </a:p>
          <a:p>
            <a:pPr marL="171450" indent="-171450"/>
            <a:endParaRPr lang="en-GB" b="0" dirty="0"/>
          </a:p>
          <a:p>
            <a:pPr marL="0" indent="0">
              <a:buNone/>
            </a:pPr>
            <a:r>
              <a:rPr lang="en-GB" b="1" dirty="0"/>
              <a:t>PARTNER WORK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10 minutes to complete the activity</a:t>
            </a:r>
          </a:p>
          <a:p>
            <a:pPr marL="0" indent="0">
              <a:buNone/>
            </a:pPr>
            <a:endParaRPr lang="en-GB" b="1" dirty="0"/>
          </a:p>
          <a:p>
            <a:pPr marL="0" indent="0">
              <a:buNone/>
            </a:pPr>
            <a:r>
              <a:rPr lang="en-GB" b="1" dirty="0"/>
              <a:t>PLENARY DISCUSSION (5 minutes)</a:t>
            </a:r>
          </a:p>
          <a:p>
            <a:pPr marL="171450" marR="0" lvl="0" indent="-171450" algn="l" defTabSz="914400" rtl="0" eaLnBrk="1" fontAlgn="auto" latinLnBrk="0" hangingPunct="1">
              <a:lnSpc>
                <a:spcPct val="100000"/>
              </a:lnSpc>
              <a:spcBef>
                <a:spcPts val="0"/>
              </a:spcBef>
              <a:spcAft>
                <a:spcPts val="0"/>
              </a:spcAft>
              <a:buClrTx/>
              <a:buSzTx/>
              <a:tabLst/>
              <a:defRPr/>
            </a:pPr>
            <a:r>
              <a:rPr lang="en-GB" dirty="0"/>
              <a:t>Ask for volunteers to share their responses</a:t>
            </a:r>
            <a:endParaRPr lang="en-GB" i="1" dirty="0">
              <a:sym typeface="Arial"/>
            </a:endParaRPr>
          </a:p>
        </p:txBody>
      </p:sp>
      <p:sp>
        <p:nvSpPr>
          <p:cNvPr id="6" name="Slide Image Placeholder 5">
            <a:extLst>
              <a:ext uri="{FF2B5EF4-FFF2-40B4-BE49-F238E27FC236}">
                <a16:creationId xmlns:a16="http://schemas.microsoft.com/office/drawing/2014/main" id="{F4CFFC82-0CA3-89FF-0FE7-84B367436779}"/>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8038C6A5-49C8-28DB-816D-F7300C85B55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42</a:t>
            </a:fld>
            <a:endParaRPr lang="en-US" sz="1200" dirty="0">
              <a:latin typeface="+mn-lt"/>
            </a:endParaRPr>
          </a:p>
        </p:txBody>
      </p:sp>
    </p:spTree>
    <p:extLst>
      <p:ext uri="{BB962C8B-B14F-4D97-AF65-F5344CB8AC3E}">
        <p14:creationId xmlns:p14="http://schemas.microsoft.com/office/powerpoint/2010/main" val="269267270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0"/>
        <p:cNvGrpSpPr/>
        <p:nvPr/>
      </p:nvGrpSpPr>
      <p:grpSpPr>
        <a:xfrm>
          <a:off x="0" y="0"/>
          <a:ext cx="0" cy="0"/>
          <a:chOff x="0" y="0"/>
          <a:chExt cx="0" cy="0"/>
        </a:xfrm>
      </p:grpSpPr>
      <p:sp>
        <p:nvSpPr>
          <p:cNvPr id="662" name="Google Shape;662;p28:notes"/>
          <p:cNvSpPr txBox="1">
            <a:spLocks noGrp="1"/>
          </p:cNvSpPr>
          <p:nvPr>
            <p:ph type="body" idx="1"/>
          </p:nvPr>
        </p:nvSpPr>
        <p:spPr/>
        <p:txBody>
          <a:bodyPr/>
          <a:lstStyle/>
          <a:p>
            <a:pPr marL="0" indent="0">
              <a:buNone/>
            </a:pPr>
            <a:r>
              <a:rPr lang="en-US" b="1" dirty="0"/>
              <a:t>EXPLANATION</a:t>
            </a:r>
            <a:endParaRPr lang="en-US" dirty="0"/>
          </a:p>
          <a:p>
            <a:r>
              <a:rPr lang="en-US" dirty="0">
                <a:sym typeface="Helvetica Neue"/>
              </a:rPr>
              <a:t>Present the slide</a:t>
            </a:r>
            <a:endParaRPr lang="en-US" dirty="0"/>
          </a:p>
          <a:p>
            <a:r>
              <a:rPr lang="en-US" i="1" dirty="0"/>
              <a:t>Does anyone have any questions or need clarification?</a:t>
            </a:r>
          </a:p>
          <a:p>
            <a:r>
              <a:rPr lang="en-US" i="1" dirty="0">
                <a:sym typeface="Helvetica Neue"/>
              </a:rPr>
              <a:t>In the next session, we will close today’s module and conclude the Level 1 training.</a:t>
            </a:r>
            <a:endParaRPr lang="en-US" i="1" dirty="0"/>
          </a:p>
          <a:p>
            <a:endParaRPr lang="en-US" dirty="0"/>
          </a:p>
        </p:txBody>
      </p:sp>
      <p:sp>
        <p:nvSpPr>
          <p:cNvPr id="3" name="Slide Image Placeholder 2">
            <a:extLst>
              <a:ext uri="{FF2B5EF4-FFF2-40B4-BE49-F238E27FC236}">
                <a16:creationId xmlns:a16="http://schemas.microsoft.com/office/drawing/2014/main" id="{A2E3FB4A-2313-8D31-FD32-B9608CF9E55E}"/>
              </a:ext>
            </a:extLst>
          </p:cNvPr>
          <p:cNvSpPr>
            <a:spLocks noGrp="1" noRot="1" noChangeAspect="1"/>
          </p:cNvSpPr>
          <p:nvPr>
            <p:ph type="sldImg"/>
          </p:nvPr>
        </p:nvSpPr>
        <p:spPr/>
      </p:sp>
      <p:sp>
        <p:nvSpPr>
          <p:cNvPr id="5" name="Google Shape;725;p48:notes">
            <a:extLst>
              <a:ext uri="{FF2B5EF4-FFF2-40B4-BE49-F238E27FC236}">
                <a16:creationId xmlns:a16="http://schemas.microsoft.com/office/drawing/2014/main" id="{1F407262-DA28-77DE-7D6B-F07B8CB1D91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43</a:t>
            </a:fld>
            <a:endParaRPr lang="en-US" sz="1200" dirty="0">
              <a:latin typeface="+mn-lt"/>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6" name="Google Shape;676;p29:notes"/>
          <p:cNvSpPr txBox="1">
            <a:spLocks noGrp="1"/>
          </p:cNvSpPr>
          <p:nvPr>
            <p:ph type="body" idx="1"/>
          </p:nvPr>
        </p:nvSpPr>
        <p:spPr/>
        <p:txBody>
          <a:bodyPr/>
          <a:lstStyle/>
          <a:p>
            <a:pPr marL="0" indent="0">
              <a:buNone/>
            </a:pPr>
            <a:r>
              <a:rPr lang="en-US" b="1" dirty="0"/>
              <a:t>SESSION 6 DURATION: 0h45</a:t>
            </a:r>
          </a:p>
          <a:p>
            <a:endParaRPr lang="en-US" dirty="0">
              <a:sym typeface="Arial"/>
            </a:endParaRPr>
          </a:p>
        </p:txBody>
      </p:sp>
      <p:sp>
        <p:nvSpPr>
          <p:cNvPr id="3" name="Slide Image Placeholder 2">
            <a:extLst>
              <a:ext uri="{FF2B5EF4-FFF2-40B4-BE49-F238E27FC236}">
                <a16:creationId xmlns:a16="http://schemas.microsoft.com/office/drawing/2014/main" id="{24AC61CD-EF0D-2F72-2900-43B206963E3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4888552B-2DCA-701B-FDD0-240D0F475AF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44</a:t>
            </a:fld>
            <a:endParaRPr lang="en-US" sz="1200" dirty="0">
              <a:latin typeface="+mn-lt"/>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sym typeface="Arial"/>
              </a:rPr>
              <a:t>INTRODUCTION</a:t>
            </a:r>
          </a:p>
          <a:p>
            <a:r>
              <a:rPr lang="en-GB" sz="1100" dirty="0">
                <a:sym typeface="Arial"/>
              </a:rPr>
              <a:t>Guide participants to </a:t>
            </a:r>
            <a:r>
              <a:rPr lang="en-GB" sz="1100" b="1" dirty="0">
                <a:sym typeface="Arial"/>
              </a:rPr>
              <a:t>Workbook page 199: Learning objectives</a:t>
            </a:r>
          </a:p>
          <a:p>
            <a:r>
              <a:rPr lang="en-GB" sz="1100" i="1" dirty="0">
                <a:sym typeface="Arial"/>
              </a:rPr>
              <a:t>It’s important to take the time to review the learning objectives (</a:t>
            </a:r>
            <a:r>
              <a:rPr lang="en-GB" sz="1100" b="1" i="1" dirty="0">
                <a:sym typeface="Arial"/>
              </a:rPr>
              <a:t>Workbook page 185</a:t>
            </a:r>
            <a:r>
              <a:rPr lang="en-GB" sz="1100" i="1" dirty="0">
                <a:sym typeface="Arial"/>
              </a:rPr>
              <a:t>) and reflect on your achievements at the end of this training. </a:t>
            </a:r>
          </a:p>
          <a:p>
            <a:r>
              <a:rPr lang="en-GB" sz="1100" i="1" dirty="0">
                <a:sym typeface="Arial"/>
              </a:rPr>
              <a:t>Some learning objectives might require some more information, practice or support from the supervisor to be fully achieved.</a:t>
            </a:r>
          </a:p>
          <a:p>
            <a:r>
              <a:rPr lang="en-GB" sz="1100" i="1" dirty="0">
                <a:sym typeface="Arial"/>
              </a:rPr>
              <a:t>Look back at today’s training and answer the questions on the learning objectives in their workbook. </a:t>
            </a:r>
          </a:p>
          <a:p>
            <a:pPr marL="0" indent="0">
              <a:buNone/>
            </a:pPr>
            <a:endParaRPr lang="en-GB" sz="1100" b="1" dirty="0">
              <a:sym typeface="Arial"/>
            </a:endParaRPr>
          </a:p>
          <a:p>
            <a:pPr marL="0" indent="0">
              <a:buNone/>
            </a:pPr>
            <a:r>
              <a:rPr lang="en-GB" sz="1100" b="1" dirty="0">
                <a:sym typeface="Arial"/>
              </a:rPr>
              <a:t>INDIVIDUAL WORK (5 minutes)</a:t>
            </a:r>
            <a:endParaRPr lang="en-GB" sz="1100" i="1" dirty="0">
              <a:sym typeface="Arial"/>
            </a:endParaRPr>
          </a:p>
          <a:p>
            <a:pPr marL="171450" marR="0" lvl="0" indent="-171450" algn="l" defTabSz="914400" rtl="0" eaLnBrk="1" fontAlgn="auto" latinLnBrk="0" hangingPunct="1">
              <a:lnSpc>
                <a:spcPct val="100000"/>
              </a:lnSpc>
              <a:spcBef>
                <a:spcPts val="0"/>
              </a:spcBef>
              <a:spcAft>
                <a:spcPts val="0"/>
              </a:spcAft>
              <a:buClrTx/>
              <a:buSzTx/>
              <a:tabLst/>
              <a:defRPr/>
            </a:pPr>
            <a:r>
              <a:rPr lang="en-GB" sz="1100" dirty="0"/>
              <a:t>Inform the participants they have 5 minutes to complete the activity</a:t>
            </a:r>
          </a:p>
          <a:p>
            <a:pPr marL="0" marR="0" lvl="0" indent="0" algn="l" defTabSz="914400" rtl="0" eaLnBrk="1" fontAlgn="auto" latinLnBrk="0" hangingPunct="1">
              <a:lnSpc>
                <a:spcPct val="100000"/>
              </a:lnSpc>
              <a:spcBef>
                <a:spcPts val="0"/>
              </a:spcBef>
              <a:spcAft>
                <a:spcPts val="0"/>
              </a:spcAft>
              <a:buClrTx/>
              <a:buSzTx/>
              <a:buNone/>
              <a:tabLst/>
              <a:defRPr/>
            </a:pPr>
            <a:endParaRPr lang="en-GB" sz="110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n-GB" sz="1100" b="1" dirty="0">
                <a:sym typeface="Arial"/>
              </a:rPr>
              <a:t>PLENARY DISCUSSION (5 minutes)</a:t>
            </a:r>
          </a:p>
          <a:p>
            <a:r>
              <a:rPr lang="en-GB" sz="1100" i="1" dirty="0">
                <a:sym typeface="Arial"/>
              </a:rPr>
              <a:t>Would anyone like to share:</a:t>
            </a:r>
          </a:p>
          <a:p>
            <a:pPr lvl="1"/>
            <a:r>
              <a:rPr lang="en-GB" sz="1100" i="1" dirty="0">
                <a:sym typeface="Arial"/>
              </a:rPr>
              <a:t>Which learning objectives you need more information, practice or support on to be fully achieved?</a:t>
            </a:r>
          </a:p>
          <a:p>
            <a:pPr lvl="1"/>
            <a:r>
              <a:rPr lang="en-GB" sz="1100" i="1" dirty="0">
                <a:sym typeface="Arial"/>
              </a:rPr>
              <a:t>Which learning objectives do you feel confident about?</a:t>
            </a:r>
          </a:p>
          <a:p>
            <a:endParaRPr lang="en-GB" sz="1100" i="1" dirty="0">
              <a:sym typeface="Arial"/>
            </a:endParaRPr>
          </a:p>
          <a:p>
            <a:pPr marL="0" indent="0">
              <a:buNone/>
            </a:pPr>
            <a:r>
              <a:rPr lang="en-GB" sz="1100" b="1" dirty="0">
                <a:sym typeface="Arial"/>
              </a:rPr>
              <a:t>INTRODUCTION</a:t>
            </a:r>
          </a:p>
          <a:p>
            <a:r>
              <a:rPr lang="en-GB" sz="1100" dirty="0">
                <a:sym typeface="Arial"/>
              </a:rPr>
              <a:t>Continue on </a:t>
            </a:r>
            <a:r>
              <a:rPr lang="en-GB" sz="1100" b="1" dirty="0">
                <a:sym typeface="Arial"/>
              </a:rPr>
              <a:t>Workbook page 199: Reflection</a:t>
            </a:r>
          </a:p>
          <a:p>
            <a:r>
              <a:rPr lang="en-GB" sz="1100" i="1" dirty="0">
                <a:sym typeface="Arial"/>
              </a:rPr>
              <a:t>What surprised you?</a:t>
            </a:r>
          </a:p>
          <a:p>
            <a:r>
              <a:rPr lang="en-GB" sz="1100" i="1" dirty="0">
                <a:sym typeface="Arial"/>
              </a:rPr>
              <a:t>What was challenging?</a:t>
            </a:r>
          </a:p>
          <a:p>
            <a:r>
              <a:rPr lang="en-GB" sz="1100" i="1" dirty="0">
                <a:sym typeface="Arial"/>
              </a:rPr>
              <a:t>What would you like to learn more about?</a:t>
            </a:r>
          </a:p>
          <a:p>
            <a:pPr marL="0" indent="0">
              <a:buNone/>
            </a:pPr>
            <a:endParaRPr lang="en-GB" sz="1100" dirty="0">
              <a:sym typeface="Arial"/>
            </a:endParaRPr>
          </a:p>
          <a:p>
            <a:pPr marL="0" indent="0">
              <a:buNone/>
            </a:pPr>
            <a:r>
              <a:rPr lang="en-GB" sz="1100" b="1" dirty="0">
                <a:sym typeface="Arial"/>
              </a:rPr>
              <a:t>INDIVIDUAL WORK (5 minutes)</a:t>
            </a:r>
          </a:p>
          <a:p>
            <a:pPr marL="171450" marR="0" lvl="0" indent="-171450" algn="l" defTabSz="914400" rtl="0" eaLnBrk="1" fontAlgn="auto" latinLnBrk="0" hangingPunct="1">
              <a:lnSpc>
                <a:spcPct val="100000"/>
              </a:lnSpc>
              <a:spcBef>
                <a:spcPts val="0"/>
              </a:spcBef>
              <a:spcAft>
                <a:spcPts val="0"/>
              </a:spcAft>
              <a:buClrTx/>
              <a:buSzTx/>
              <a:tabLst/>
              <a:defRPr/>
            </a:pPr>
            <a:r>
              <a:rPr lang="en-GB" sz="1100" dirty="0"/>
              <a:t>Inform the participants they have 5 minutes to complete the activity</a:t>
            </a:r>
          </a:p>
          <a:p>
            <a:pPr marL="0" indent="0">
              <a:buNone/>
            </a:pPr>
            <a:endParaRPr lang="en-GB" sz="1100" dirty="0">
              <a:sym typeface="Arial"/>
            </a:endParaRPr>
          </a:p>
          <a:p>
            <a:pPr marL="0" indent="0">
              <a:buNone/>
            </a:pPr>
            <a:r>
              <a:rPr lang="en-GB" sz="1100" b="1" dirty="0">
                <a:sym typeface="Arial"/>
              </a:rPr>
              <a:t>PLENARY DISCUSSION (5 minutes)</a:t>
            </a:r>
          </a:p>
          <a:p>
            <a:r>
              <a:rPr lang="en-GB" sz="1100" i="1" dirty="0">
                <a:sym typeface="Arial"/>
              </a:rPr>
              <a:t>Would anyone like to share:</a:t>
            </a:r>
          </a:p>
          <a:p>
            <a:pPr lvl="1"/>
            <a:r>
              <a:rPr lang="en-GB" sz="1100" i="1" dirty="0">
                <a:sym typeface="Arial"/>
              </a:rPr>
              <a:t>Something you have learnt today?</a:t>
            </a:r>
          </a:p>
          <a:p>
            <a:pPr lvl="1"/>
            <a:r>
              <a:rPr lang="en-GB" sz="1100" i="1" dirty="0">
                <a:sym typeface="Arial"/>
              </a:rPr>
              <a:t>Something you want to learn more about?</a:t>
            </a:r>
          </a:p>
          <a:p>
            <a:r>
              <a:rPr lang="en-GB" sz="1100" i="0" dirty="0">
                <a:sym typeface="Arial"/>
              </a:rPr>
              <a:t>Explain when training on the next module will start</a:t>
            </a:r>
          </a:p>
          <a:p>
            <a:r>
              <a:rPr lang="en-GB" sz="1100" i="0" dirty="0">
                <a:sym typeface="Arial"/>
              </a:rPr>
              <a:t>Thank the participants for their participation</a:t>
            </a:r>
            <a:endParaRPr lang="en-GB" sz="1100" dirty="0">
              <a:sym typeface="Arial"/>
            </a:endParaRPr>
          </a:p>
        </p:txBody>
      </p:sp>
      <p:sp>
        <p:nvSpPr>
          <p:cNvPr id="6" name="Slide Image Placeholder 5">
            <a:extLst>
              <a:ext uri="{FF2B5EF4-FFF2-40B4-BE49-F238E27FC236}">
                <a16:creationId xmlns:a16="http://schemas.microsoft.com/office/drawing/2014/main" id="{C68282F9-867F-E62C-BA46-FC559E02960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0A7C626B-AD47-4630-B184-8F7035B52D8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45</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6" name="Google Shape;726;p31:notes"/>
          <p:cNvSpPr txBox="1">
            <a:spLocks noGrp="1"/>
          </p:cNvSpPr>
          <p:nvPr>
            <p:ph type="body" idx="1"/>
          </p:nvPr>
        </p:nvSpPr>
        <p:spPr/>
        <p:txBody>
          <a:bodyPr/>
          <a:lstStyle/>
          <a:p>
            <a:pPr marL="0" indent="0">
              <a:buNone/>
            </a:pPr>
            <a:r>
              <a:rPr lang="en-US" b="1" dirty="0">
                <a:sym typeface="Arial"/>
              </a:rPr>
              <a:t>INTRODUCTION</a:t>
            </a:r>
          </a:p>
          <a:p>
            <a:r>
              <a:rPr lang="en-US" dirty="0">
                <a:sym typeface="Arial"/>
              </a:rPr>
              <a:t>Ask participants to stand in a circle and face each other. </a:t>
            </a:r>
          </a:p>
          <a:p>
            <a:r>
              <a:rPr lang="en-US" i="1" dirty="0">
                <a:sym typeface="Arial"/>
              </a:rPr>
              <a:t>Think of a part of the training you enjoyed:</a:t>
            </a:r>
          </a:p>
          <a:p>
            <a:pPr lvl="1"/>
            <a:r>
              <a:rPr lang="en-US" i="1" dirty="0">
                <a:sym typeface="Arial"/>
              </a:rPr>
              <a:t>When you think of that, identify the feelings you had during that experience. </a:t>
            </a:r>
          </a:p>
          <a:p>
            <a:pPr lvl="1"/>
            <a:r>
              <a:rPr lang="en-US" i="1" dirty="0">
                <a:sym typeface="Arial"/>
              </a:rPr>
              <a:t>Often times, this training covers difficult subjects and brings up hard emotions. </a:t>
            </a:r>
          </a:p>
          <a:p>
            <a:pPr lvl="1"/>
            <a:r>
              <a:rPr lang="en-US" i="1" dirty="0">
                <a:sym typeface="Arial"/>
              </a:rPr>
              <a:t>Today we are focusing on identifying positive feelings and experiences from the day that we can take with us. </a:t>
            </a:r>
          </a:p>
          <a:p>
            <a:pPr lvl="1"/>
            <a:r>
              <a:rPr lang="en-US" i="1" dirty="0">
                <a:sym typeface="Arial"/>
              </a:rPr>
              <a:t>We want to take these with us as we return home (or to our hotel rooms) and not take the hard emotions with us. </a:t>
            </a:r>
          </a:p>
          <a:p>
            <a:pPr lvl="1"/>
            <a:endParaRPr lang="en-US" i="1" dirty="0">
              <a:sym typeface="Aria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sym typeface="Arial"/>
              </a:rPr>
              <a:t>SELF-CARE EXERCISE (Today I will take, 15 minutes)</a:t>
            </a:r>
          </a:p>
          <a:p>
            <a:r>
              <a:rPr lang="en-US" i="0" dirty="0">
                <a:sym typeface="Arial"/>
              </a:rPr>
              <a:t>Each person </a:t>
            </a:r>
            <a:r>
              <a:rPr lang="en-US" dirty="0">
                <a:sym typeface="Arial"/>
              </a:rPr>
              <a:t>will take turns stepping into the middle </a:t>
            </a:r>
          </a:p>
          <a:p>
            <a:pPr lvl="1"/>
            <a:r>
              <a:rPr lang="en-US" dirty="0">
                <a:sym typeface="Arial"/>
              </a:rPr>
              <a:t>They will say “today I am taking” but they will not say the feeling they are taking. </a:t>
            </a:r>
          </a:p>
          <a:p>
            <a:pPr lvl="1"/>
            <a:r>
              <a:rPr lang="en-US" dirty="0">
                <a:sym typeface="Arial"/>
              </a:rPr>
              <a:t>Instead, if they want, they will act it out with a movement. </a:t>
            </a:r>
          </a:p>
          <a:p>
            <a:r>
              <a:rPr lang="en-US" dirty="0">
                <a:sym typeface="Arial"/>
              </a:rPr>
              <a:t>Ensure that everyone has a chance to go if they wish. </a:t>
            </a:r>
          </a:p>
          <a:p>
            <a:r>
              <a:rPr lang="en-US" dirty="0">
                <a:sym typeface="Arial"/>
              </a:rPr>
              <a:t>Thank everyone for their participation. </a:t>
            </a:r>
          </a:p>
          <a:p>
            <a:endParaRPr lang="en-US" dirty="0">
              <a:sym typeface="Arial"/>
            </a:endParaRPr>
          </a:p>
        </p:txBody>
      </p:sp>
      <p:sp>
        <p:nvSpPr>
          <p:cNvPr id="3" name="Slide Image Placeholder 2">
            <a:extLst>
              <a:ext uri="{FF2B5EF4-FFF2-40B4-BE49-F238E27FC236}">
                <a16:creationId xmlns:a16="http://schemas.microsoft.com/office/drawing/2014/main" id="{4E2C9B95-7781-B0A5-DBF9-F141A180B3FD}"/>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4DD7A1DC-1A17-FC57-FDB4-0C19EB1E84C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46</a:t>
            </a:fld>
            <a:endParaRPr lang="en-US" sz="1200" dirty="0">
              <a:latin typeface="+mn-lt"/>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PREPARATION</a:t>
            </a:r>
            <a:endParaRPr lang="en-GB" dirty="0"/>
          </a:p>
          <a:p>
            <a:r>
              <a:rPr lang="en-GB" dirty="0"/>
              <a:t>Have enough sticky notes for each participant</a:t>
            </a:r>
          </a:p>
          <a:p>
            <a:r>
              <a:rPr lang="en-GB" dirty="0"/>
              <a:t>Write down following questions on a sticky note:</a:t>
            </a:r>
          </a:p>
          <a:p>
            <a:pPr lvl="1"/>
            <a:r>
              <a:rPr lang="en-GB" dirty="0"/>
              <a:t>“Define child well-being in your own words.“</a:t>
            </a:r>
            <a:endParaRPr lang="en-GB" dirty="0">
              <a:cs typeface="Calibri"/>
            </a:endParaRPr>
          </a:p>
          <a:p>
            <a:pPr lvl="1"/>
            <a:r>
              <a:rPr lang="en-GB" dirty="0"/>
              <a:t>“List the purpose of providing follow-up“</a:t>
            </a:r>
            <a:endParaRPr lang="en-GB" dirty="0">
              <a:cs typeface="Calibri" panose="020F0502020204030204"/>
            </a:endParaRPr>
          </a:p>
          <a:p>
            <a:pPr lvl="1"/>
            <a:r>
              <a:rPr lang="en-GB" dirty="0"/>
              <a:t>“List different ways to provide follow-up”</a:t>
            </a:r>
            <a:endParaRPr lang="en-GB" dirty="0">
              <a:cs typeface="Calibri" panose="020F0502020204030204"/>
            </a:endParaRPr>
          </a:p>
          <a:p>
            <a:pPr lvl="1"/>
            <a:r>
              <a:rPr lang="en-GB" dirty="0"/>
              <a:t>“Name one indicator that a case plan review is required“</a:t>
            </a:r>
          </a:p>
          <a:p>
            <a:pPr lvl="1"/>
            <a:r>
              <a:rPr lang="en-GB" dirty="0"/>
              <a:t>“Name another indicator that a case plan review is required“</a:t>
            </a:r>
          </a:p>
          <a:p>
            <a:r>
              <a:rPr lang="en-GB" dirty="0"/>
              <a:t>Write down “No question for you this time” on the remaining sticky notes</a:t>
            </a:r>
          </a:p>
          <a:p>
            <a:pPr lvl="1"/>
            <a:r>
              <a:rPr lang="en-GB" dirty="0"/>
              <a:t>For example, if you have 20 participants:</a:t>
            </a:r>
          </a:p>
          <a:p>
            <a:pPr lvl="2"/>
            <a:r>
              <a:rPr lang="en-GB" dirty="0"/>
              <a:t>Write 5 sticky notes each containing one of the above mentioned questions </a:t>
            </a:r>
          </a:p>
          <a:p>
            <a:pPr lvl="2"/>
            <a:r>
              <a:rPr lang="en-GB" dirty="0"/>
              <a:t>Write 15 sticky notes with “no question for you this time”</a:t>
            </a:r>
          </a:p>
          <a:p>
            <a:r>
              <a:rPr lang="en-GB" dirty="0"/>
              <a:t>Throw all sticky notes in a bag or a box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______________________________________________________________________________</a:t>
            </a:r>
          </a:p>
          <a:p>
            <a:pPr marL="0" indent="0">
              <a:buNone/>
            </a:pPr>
            <a:endParaRPr lang="en-GB" dirty="0"/>
          </a:p>
          <a:p>
            <a:pPr marL="0" indent="0">
              <a:buNone/>
            </a:pPr>
            <a:r>
              <a:rPr lang="en-GB" b="1" dirty="0"/>
              <a:t>QUIZ (15 minutes)</a:t>
            </a:r>
          </a:p>
          <a:p>
            <a:r>
              <a:rPr lang="en-GB" i="1" dirty="0"/>
              <a:t>Each of you should pull out one sticky note from this bag/box</a:t>
            </a:r>
          </a:p>
          <a:p>
            <a:r>
              <a:rPr lang="en-GB" i="1" dirty="0"/>
              <a:t>If you have a sticky note with a question, answer the question</a:t>
            </a:r>
          </a:p>
          <a:p>
            <a:pPr lvl="1"/>
            <a:r>
              <a:rPr lang="en-GB" i="1" dirty="0"/>
              <a:t>Others can help if you get stuck</a:t>
            </a:r>
          </a:p>
          <a:p>
            <a:pPr lvl="0"/>
            <a:r>
              <a:rPr lang="en-GB" dirty="0"/>
              <a:t>Make sure all the questions have been answered</a:t>
            </a:r>
          </a:p>
          <a:p>
            <a:pPr lvl="0"/>
            <a:r>
              <a:rPr lang="en-GB" dirty="0"/>
              <a:t>Complement with the responses on the following page</a:t>
            </a:r>
          </a:p>
          <a:p>
            <a:r>
              <a:rPr lang="en-GB" i="1" dirty="0"/>
              <a:t>Does anyone have any questions or need clarification?</a:t>
            </a:r>
          </a:p>
          <a:p>
            <a:r>
              <a:rPr lang="en-GB" i="1" dirty="0"/>
              <a:t>Now that we have recapped the previous module, we will discuss what to expect from today's module.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CONTINUED </a:t>
            </a:r>
            <a:r>
              <a:rPr lang="en-GB" b="1" dirty="0">
                <a:sym typeface="Wingdings" panose="05000000000000000000" pitchFamily="2" charset="2"/>
              </a:rPr>
              <a:t></a:t>
            </a:r>
            <a:endParaRPr lang="en-GB" dirty="0"/>
          </a:p>
        </p:txBody>
      </p:sp>
      <p:sp>
        <p:nvSpPr>
          <p:cNvPr id="6" name="Slide Image Placeholder 5">
            <a:extLst>
              <a:ext uri="{FF2B5EF4-FFF2-40B4-BE49-F238E27FC236}">
                <a16:creationId xmlns:a16="http://schemas.microsoft.com/office/drawing/2014/main" id="{CE3577B1-019A-210C-B9B1-4083EE7BEAE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698F5FB-37C5-53CC-AC5C-233BF9F7EAE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a:t>
            </a:fld>
            <a:endParaRPr lang="en-US" sz="1200" dirty="0">
              <a:latin typeface="+mn-lt"/>
            </a:endParaRPr>
          </a:p>
        </p:txBody>
      </p:sp>
    </p:spTree>
    <p:extLst>
      <p:ext uri="{BB962C8B-B14F-4D97-AF65-F5344CB8AC3E}">
        <p14:creationId xmlns:p14="http://schemas.microsoft.com/office/powerpoint/2010/main" val="14382927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6"/>
            <a:ext cx="6143624" cy="9313862"/>
          </a:xfrm>
        </p:spPr>
        <p:txBody>
          <a:bodyPr/>
          <a:lstStyle/>
          <a:p>
            <a:pPr marL="0" indent="0">
              <a:buNone/>
            </a:pPr>
            <a:r>
              <a:rPr lang="en-GB" b="1" dirty="0"/>
              <a:t>RESPONSES</a:t>
            </a:r>
          </a:p>
          <a:p>
            <a:pPr lvl="0"/>
            <a:r>
              <a:rPr lang="en-GB" b="1" dirty="0"/>
              <a:t>Define child well-being in your own words</a:t>
            </a:r>
          </a:p>
          <a:p>
            <a:pPr lvl="1"/>
            <a:r>
              <a:rPr lang="en-GB" dirty="0"/>
              <a:t>Child’s well-being is a dynamic, subjective and objective state of physical, cognitive, emotional, spiritual and social health that a child’s optimal development</a:t>
            </a:r>
            <a:endParaRPr lang="en-GB" dirty="0">
              <a:cs typeface="Calibri"/>
            </a:endParaRPr>
          </a:p>
          <a:p>
            <a:r>
              <a:rPr lang="en-GB" b="1" dirty="0"/>
              <a:t>Purpose of providing follow-up</a:t>
            </a:r>
            <a:endParaRPr lang="en-GB" b="1" dirty="0">
              <a:cs typeface="Calibri"/>
            </a:endParaRPr>
          </a:p>
          <a:p>
            <a:pPr lvl="1"/>
            <a:r>
              <a:rPr lang="en-GB" dirty="0"/>
              <a:t>Monitor child’s safety and wellbeing</a:t>
            </a:r>
          </a:p>
          <a:p>
            <a:pPr lvl="1"/>
            <a:r>
              <a:rPr lang="en-GB" dirty="0"/>
              <a:t>Identify progress made</a:t>
            </a:r>
          </a:p>
          <a:p>
            <a:pPr lvl="1"/>
            <a:r>
              <a:rPr lang="en-GB" dirty="0"/>
              <a:t>Pick up on any changes</a:t>
            </a:r>
          </a:p>
          <a:p>
            <a:pPr lvl="1"/>
            <a:r>
              <a:rPr lang="en-GB" dirty="0"/>
              <a:t>Maintain or strengthen the relationship</a:t>
            </a:r>
          </a:p>
          <a:p>
            <a:r>
              <a:rPr lang="en-GB" b="1" dirty="0"/>
              <a:t>List different ways to provide follow-up</a:t>
            </a:r>
            <a:endParaRPr lang="en-GB" b="1" dirty="0">
              <a:cs typeface="Calibri"/>
            </a:endParaRPr>
          </a:p>
          <a:p>
            <a:pPr lvl="1"/>
            <a:r>
              <a:rPr lang="en-GB" dirty="0"/>
              <a:t>Contact with the child through home visits</a:t>
            </a:r>
          </a:p>
          <a:p>
            <a:pPr lvl="1"/>
            <a:r>
              <a:rPr lang="en-GB" dirty="0"/>
              <a:t>Meetings in other locations</a:t>
            </a:r>
          </a:p>
          <a:p>
            <a:pPr lvl="1"/>
            <a:r>
              <a:rPr lang="en-GB" dirty="0"/>
              <a:t>Phone calls</a:t>
            </a:r>
          </a:p>
          <a:p>
            <a:pPr lvl="1"/>
            <a:r>
              <a:rPr lang="en-GB" dirty="0"/>
              <a:t>Contact with others who are supporting or protecting the child (service providers, extended family, school teacher,…)</a:t>
            </a:r>
          </a:p>
          <a:p>
            <a:pPr lvl="0"/>
            <a:r>
              <a:rPr lang="en-GB" b="1" dirty="0"/>
              <a:t>Indicators that review is required</a:t>
            </a:r>
          </a:p>
          <a:p>
            <a:pPr lvl="1"/>
            <a:r>
              <a:rPr lang="en-GB" dirty="0"/>
              <a:t>The case plan is not working</a:t>
            </a:r>
          </a:p>
          <a:p>
            <a:pPr lvl="1"/>
            <a:r>
              <a:rPr lang="en-GB" dirty="0"/>
              <a:t>The case plan is not being effective</a:t>
            </a:r>
          </a:p>
          <a:p>
            <a:pPr lvl="1"/>
            <a:r>
              <a:rPr lang="en-GB" dirty="0"/>
              <a:t>Significant increase in risk that harm might occurs</a:t>
            </a:r>
          </a:p>
          <a:p>
            <a:pPr lvl="1"/>
            <a:r>
              <a:rPr lang="en-GB" dirty="0"/>
              <a:t>New signs of violence, abuse, neglect or exploitation</a:t>
            </a:r>
          </a:p>
          <a:p>
            <a:pPr lvl="1"/>
            <a:r>
              <a:rPr lang="en-GB" dirty="0"/>
              <a:t>The wellbeing of the child is declining</a:t>
            </a:r>
          </a:p>
          <a:p>
            <a:pPr lvl="1"/>
            <a:r>
              <a:rPr lang="en-GB" dirty="0"/>
              <a:t>Changes in the care arrangement of the child</a:t>
            </a:r>
          </a:p>
        </p:txBody>
      </p:sp>
      <p:sp>
        <p:nvSpPr>
          <p:cNvPr id="2" name="Google Shape;725;p48:notes">
            <a:extLst>
              <a:ext uri="{FF2B5EF4-FFF2-40B4-BE49-F238E27FC236}">
                <a16:creationId xmlns:a16="http://schemas.microsoft.com/office/drawing/2014/main" id="{4F858286-605D-602A-064E-9682BFBFD9B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6</a:t>
            </a:fld>
            <a:endParaRPr lang="en-US" sz="1200" dirty="0">
              <a:latin typeface="+mn-lt"/>
            </a:endParaRPr>
          </a:p>
        </p:txBody>
      </p:sp>
    </p:spTree>
    <p:extLst>
      <p:ext uri="{BB962C8B-B14F-4D97-AF65-F5344CB8AC3E}">
        <p14:creationId xmlns:p14="http://schemas.microsoft.com/office/powerpoint/2010/main" val="13329344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0"/>
        <p:cNvGrpSpPr/>
        <p:nvPr/>
      </p:nvGrpSpPr>
      <p:grpSpPr>
        <a:xfrm>
          <a:off x="0" y="0"/>
          <a:ext cx="0" cy="0"/>
          <a:chOff x="0" y="0"/>
          <a:chExt cx="0" cy="0"/>
        </a:xfrm>
      </p:grpSpPr>
      <p:sp>
        <p:nvSpPr>
          <p:cNvPr id="442" name="Google Shape;442;p11: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EXPLANATION</a:t>
            </a:r>
          </a:p>
          <a:p>
            <a:r>
              <a:rPr lang="en-US" dirty="0"/>
              <a:t>Recap the case management process </a:t>
            </a:r>
          </a:p>
          <a:p>
            <a:r>
              <a:rPr lang="en-US" i="1" dirty="0"/>
              <a:t>Closing the case is the last step of the case management process. </a:t>
            </a:r>
            <a:endParaRPr lang="en-US" i="1" dirty="0">
              <a:cs typeface="Calibri"/>
            </a:endParaRPr>
          </a:p>
          <a:p>
            <a:endParaRPr lang="en-US" dirty="0">
              <a:sym typeface="Arial"/>
            </a:endParaRPr>
          </a:p>
          <a:p>
            <a:endParaRPr lang="en-US" dirty="0">
              <a:sym typeface="Arial"/>
            </a:endParaRPr>
          </a:p>
        </p:txBody>
      </p:sp>
      <p:sp>
        <p:nvSpPr>
          <p:cNvPr id="3" name="Slide Image Placeholder 2">
            <a:extLst>
              <a:ext uri="{FF2B5EF4-FFF2-40B4-BE49-F238E27FC236}">
                <a16:creationId xmlns:a16="http://schemas.microsoft.com/office/drawing/2014/main" id="{ABF182CA-16DB-9A35-828F-3BF38814E1A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E43016B-6F7C-2E0E-BE1A-DAFDD4B9BE8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7</a:t>
            </a:fld>
            <a:endParaRPr 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2" name="Google Shape;332;p7:notes"/>
          <p:cNvSpPr txBox="1">
            <a:spLocks noGrp="1"/>
          </p:cNvSpPr>
          <p:nvPr>
            <p:ph type="body" idx="1"/>
          </p:nvPr>
        </p:nvSpPr>
        <p:spPr/>
        <p:txBody>
          <a:bodyPr/>
          <a:lstStyle/>
          <a:p>
            <a:pPr marL="0" indent="0">
              <a:buNone/>
            </a:pPr>
            <a:r>
              <a:rPr lang="en-US" b="1" dirty="0"/>
              <a:t>EXPLANATION</a:t>
            </a:r>
            <a:endParaRPr lang="en-US" dirty="0"/>
          </a:p>
          <a:p>
            <a:r>
              <a:rPr lang="en-US" dirty="0">
                <a:sym typeface="Helvetica Neue"/>
              </a:rPr>
              <a:t>Present the slide</a:t>
            </a:r>
            <a:endParaRPr lang="en-US" dirty="0"/>
          </a:p>
          <a:p>
            <a:r>
              <a:rPr lang="en-US" i="1" dirty="0"/>
              <a:t>Does anyone have any questions or need clarification?</a:t>
            </a:r>
          </a:p>
          <a:p>
            <a:r>
              <a:rPr lang="en-US" i="1" dirty="0"/>
              <a:t>These learning objectives are also in </a:t>
            </a:r>
            <a:r>
              <a:rPr lang="en-US" b="1" i="1" dirty="0"/>
              <a:t>Workbook page 185: Learning objectives</a:t>
            </a:r>
          </a:p>
        </p:txBody>
      </p:sp>
      <p:sp>
        <p:nvSpPr>
          <p:cNvPr id="3" name="Slide Image Placeholder 2">
            <a:extLst>
              <a:ext uri="{FF2B5EF4-FFF2-40B4-BE49-F238E27FC236}">
                <a16:creationId xmlns:a16="http://schemas.microsoft.com/office/drawing/2014/main" id="{1467EA3B-B04C-6806-B020-45F272F99FA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17A9EE5-7D98-687D-7433-C65080E54D6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8</a:t>
            </a:fld>
            <a:endParaRPr lang="en-US" sz="1200" dirty="0">
              <a:latin typeface="+mn-l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7" name="Google Shape;427;p10:notes"/>
          <p:cNvSpPr txBox="1">
            <a:spLocks noGrp="1"/>
          </p:cNvSpPr>
          <p:nvPr>
            <p:ph type="body" idx="1"/>
          </p:nvPr>
        </p:nvSpPr>
        <p:spPr/>
        <p:txBody>
          <a:bodyPr/>
          <a:lstStyle/>
          <a:p>
            <a:pPr marL="0" indent="0">
              <a:buNone/>
            </a:pPr>
            <a:r>
              <a:rPr lang="en-US" b="1" dirty="0"/>
              <a:t>SESSION 2 DURATION: 1h15</a:t>
            </a:r>
          </a:p>
        </p:txBody>
      </p:sp>
      <p:sp>
        <p:nvSpPr>
          <p:cNvPr id="3" name="Slide Image Placeholder 2">
            <a:extLst>
              <a:ext uri="{FF2B5EF4-FFF2-40B4-BE49-F238E27FC236}">
                <a16:creationId xmlns:a16="http://schemas.microsoft.com/office/drawing/2014/main" id="{85261FD2-4A73-E961-5DEA-E3204F0D14E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7FB1D8F-A0AA-0CEF-8FC8-F5C73C87C53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9</a:t>
            </a:fld>
            <a:endParaRPr lang="en-US" sz="1200" dirty="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08850-AAD7-BBB0-994A-CAE01866B8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0BD11271-BA66-21A7-3223-FFB8AB68CC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CDD43F98-19B2-B544-2B69-362EE4D58ABB}"/>
              </a:ext>
            </a:extLst>
          </p:cNvPr>
          <p:cNvSpPr>
            <a:spLocks noGrp="1"/>
          </p:cNvSpPr>
          <p:nvPr>
            <p:ph type="dt" sz="half" idx="10"/>
          </p:nvPr>
        </p:nvSpPr>
        <p:spPr/>
        <p:txBody>
          <a:bodyPr/>
          <a:lstStyle/>
          <a:p>
            <a:fld id="{21BA1899-ABB0-45E4-838C-188C38F86A1A}" type="datetimeFigureOut">
              <a:rPr lang="en-BE" smtClean="0"/>
              <a:t>31/03/2023</a:t>
            </a:fld>
            <a:endParaRPr lang="en-BE"/>
          </a:p>
        </p:txBody>
      </p:sp>
      <p:sp>
        <p:nvSpPr>
          <p:cNvPr id="5" name="Footer Placeholder 4">
            <a:extLst>
              <a:ext uri="{FF2B5EF4-FFF2-40B4-BE49-F238E27FC236}">
                <a16:creationId xmlns:a16="http://schemas.microsoft.com/office/drawing/2014/main" id="{A7492D29-3D68-E354-CF8A-F8764A08729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A6E74462-D275-5FF0-EE4F-740189274CEC}"/>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1118600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9EE2F-65AE-E0EB-704D-D9A64A482455}"/>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D9124727-A838-A4A5-BF85-EE807D8DDF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6ACCF7B5-C02B-42ED-B6B1-17E568870006}"/>
              </a:ext>
            </a:extLst>
          </p:cNvPr>
          <p:cNvSpPr>
            <a:spLocks noGrp="1"/>
          </p:cNvSpPr>
          <p:nvPr>
            <p:ph type="dt" sz="half" idx="10"/>
          </p:nvPr>
        </p:nvSpPr>
        <p:spPr/>
        <p:txBody>
          <a:bodyPr/>
          <a:lstStyle/>
          <a:p>
            <a:fld id="{21BA1899-ABB0-45E4-838C-188C38F86A1A}" type="datetimeFigureOut">
              <a:rPr lang="en-BE" smtClean="0"/>
              <a:t>31/03/2023</a:t>
            </a:fld>
            <a:endParaRPr lang="en-BE"/>
          </a:p>
        </p:txBody>
      </p:sp>
      <p:sp>
        <p:nvSpPr>
          <p:cNvPr id="5" name="Footer Placeholder 4">
            <a:extLst>
              <a:ext uri="{FF2B5EF4-FFF2-40B4-BE49-F238E27FC236}">
                <a16:creationId xmlns:a16="http://schemas.microsoft.com/office/drawing/2014/main" id="{5AAAF5F7-8DB0-5CFE-F535-7F805134EA9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ED06070A-217C-61E7-67EE-9F5B3C1FCD85}"/>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2784765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C4DC68-302D-2FB9-2EFE-6A484B093D0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94DE109C-D62A-C21A-7A06-C93DC799446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F4A7F64C-8658-FEC4-AFE5-FA537278970D}"/>
              </a:ext>
            </a:extLst>
          </p:cNvPr>
          <p:cNvSpPr>
            <a:spLocks noGrp="1"/>
          </p:cNvSpPr>
          <p:nvPr>
            <p:ph type="dt" sz="half" idx="10"/>
          </p:nvPr>
        </p:nvSpPr>
        <p:spPr/>
        <p:txBody>
          <a:bodyPr/>
          <a:lstStyle/>
          <a:p>
            <a:fld id="{21BA1899-ABB0-45E4-838C-188C38F86A1A}" type="datetimeFigureOut">
              <a:rPr lang="en-BE" smtClean="0"/>
              <a:t>31/03/2023</a:t>
            </a:fld>
            <a:endParaRPr lang="en-BE"/>
          </a:p>
        </p:txBody>
      </p:sp>
      <p:sp>
        <p:nvSpPr>
          <p:cNvPr id="5" name="Footer Placeholder 4">
            <a:extLst>
              <a:ext uri="{FF2B5EF4-FFF2-40B4-BE49-F238E27FC236}">
                <a16:creationId xmlns:a16="http://schemas.microsoft.com/office/drawing/2014/main" id="{B1366463-510B-52D4-6D44-137765AB7445}"/>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76C8BD9-4B65-6BBE-41B3-754D5869FF96}"/>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39737945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chemeClr val="accent4"/>
        </a:solidFill>
        <a:effectLst/>
      </p:bgPr>
    </p:bg>
    <p:spTree>
      <p:nvGrpSpPr>
        <p:cNvPr id="1" name="Shape 16"/>
        <p:cNvGrpSpPr/>
        <p:nvPr/>
      </p:nvGrpSpPr>
      <p:grpSpPr>
        <a:xfrm>
          <a:off x="0" y="0"/>
          <a:ext cx="0" cy="0"/>
          <a:chOff x="0" y="0"/>
          <a:chExt cx="0" cy="0"/>
        </a:xfrm>
      </p:grpSpPr>
      <p:sp>
        <p:nvSpPr>
          <p:cNvPr id="18" name="Google Shape;18;p35"/>
          <p:cNvSpPr txBox="1">
            <a:spLocks noGrp="1"/>
          </p:cNvSpPr>
          <p:nvPr>
            <p:ph type="title"/>
          </p:nvPr>
        </p:nvSpPr>
        <p:spPr>
          <a:xfrm>
            <a:off x="796385" y="3099692"/>
            <a:ext cx="10126172" cy="56216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4800"/>
              <a:buFont typeface="Garamond"/>
              <a:buNone/>
              <a:defRPr sz="5400" b="1">
                <a:solidFill>
                  <a:schemeClr val="lt1"/>
                </a:solidFill>
                <a:latin typeface="Garamond"/>
                <a:ea typeface="Garamond"/>
                <a:cs typeface="Garamond"/>
                <a:sym typeface="Garamond"/>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Tree>
    <p:extLst>
      <p:ext uri="{BB962C8B-B14F-4D97-AF65-F5344CB8AC3E}">
        <p14:creationId xmlns:p14="http://schemas.microsoft.com/office/powerpoint/2010/main" val="1147033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_Custom Layout">
  <p:cSld name="2_Custom Layout">
    <p:bg>
      <p:bgPr>
        <a:solidFill>
          <a:schemeClr val="accent4"/>
        </a:solidFill>
        <a:effectLst/>
      </p:bgPr>
    </p:bg>
    <p:spTree>
      <p:nvGrpSpPr>
        <p:cNvPr id="1" name="Shape 13"/>
        <p:cNvGrpSpPr/>
        <p:nvPr/>
      </p:nvGrpSpPr>
      <p:grpSpPr>
        <a:xfrm>
          <a:off x="0" y="0"/>
          <a:ext cx="0" cy="0"/>
          <a:chOff x="0" y="0"/>
          <a:chExt cx="0" cy="0"/>
        </a:xfrm>
      </p:grpSpPr>
      <p:sp>
        <p:nvSpPr>
          <p:cNvPr id="14" name="Google Shape;14;p34"/>
          <p:cNvSpPr/>
          <p:nvPr/>
        </p:nvSpPr>
        <p:spPr>
          <a:xfrm rot="1782986">
            <a:off x="657418" y="1353464"/>
            <a:ext cx="4749573" cy="4094457"/>
          </a:xfrm>
          <a:prstGeom prst="hexagon">
            <a:avLst>
              <a:gd name="adj" fmla="val 28965"/>
              <a:gd name="vf" fmla="val 115470"/>
            </a:avLst>
          </a:prstGeom>
          <a:solidFill>
            <a:schemeClr val="accent4">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 name="Google Shape;15;p34"/>
          <p:cNvSpPr txBox="1">
            <a:spLocks noGrp="1"/>
          </p:cNvSpPr>
          <p:nvPr>
            <p:ph type="title"/>
          </p:nvPr>
        </p:nvSpPr>
        <p:spPr>
          <a:xfrm>
            <a:off x="1024548" y="3099692"/>
            <a:ext cx="4015311" cy="562168"/>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lt1"/>
              </a:buClr>
              <a:buSzPts val="4800"/>
              <a:buFont typeface="Garamond"/>
              <a:buNone/>
              <a:defRPr sz="4800" b="1">
                <a:solidFill>
                  <a:schemeClr val="lt1"/>
                </a:solidFill>
                <a:latin typeface="Garamond"/>
                <a:ea typeface="Garamond"/>
                <a:cs typeface="Garamond"/>
                <a:sym typeface="Garamond"/>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Tree>
    <p:extLst>
      <p:ext uri="{BB962C8B-B14F-4D97-AF65-F5344CB8AC3E}">
        <p14:creationId xmlns:p14="http://schemas.microsoft.com/office/powerpoint/2010/main" val="3351306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Custom Layout">
  <p:cSld name="1_Custom Layout">
    <p:spTree>
      <p:nvGrpSpPr>
        <p:cNvPr id="1" name="Shape 19"/>
        <p:cNvGrpSpPr/>
        <p:nvPr/>
      </p:nvGrpSpPr>
      <p:grpSpPr>
        <a:xfrm>
          <a:off x="0" y="0"/>
          <a:ext cx="0" cy="0"/>
          <a:chOff x="0" y="0"/>
          <a:chExt cx="0" cy="0"/>
        </a:xfrm>
      </p:grpSpPr>
      <p:sp>
        <p:nvSpPr>
          <p:cNvPr id="20" name="Google Shape;20;p36"/>
          <p:cNvSpPr/>
          <p:nvPr/>
        </p:nvSpPr>
        <p:spPr>
          <a:xfrm>
            <a:off x="0" y="-1"/>
            <a:ext cx="12192000" cy="985520"/>
          </a:xfrm>
          <a:prstGeom prst="rect">
            <a:avLst/>
          </a:prstGeom>
          <a:solidFill>
            <a:schemeClr val="accent4">
              <a:lumMod val="20000"/>
              <a:lumOff val="8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 name="Google Shape;23;p3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156995"/>
              </a:buClr>
              <a:buSzPts val="3200"/>
              <a:buFont typeface="Arial"/>
              <a:buNone/>
              <a:defRPr sz="3200" b="1">
                <a:solidFill>
                  <a:schemeClr val="accent4"/>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pic>
        <p:nvPicPr>
          <p:cNvPr id="2" name="Picture 1">
            <a:extLst>
              <a:ext uri="{FF2B5EF4-FFF2-40B4-BE49-F238E27FC236}">
                <a16:creationId xmlns:a16="http://schemas.microsoft.com/office/drawing/2014/main" id="{D993230C-FB2D-78EF-0253-523F64CF989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3" name="Rectangle 2">
            <a:extLst>
              <a:ext uri="{FF2B5EF4-FFF2-40B4-BE49-F238E27FC236}">
                <a16:creationId xmlns:a16="http://schemas.microsoft.com/office/drawing/2014/main" id="{6FA6E454-25F0-E134-7AC8-130752AA1A2B}"/>
              </a:ext>
            </a:extLst>
          </p:cNvPr>
          <p:cNvSpPr/>
          <p:nvPr userDrawn="1"/>
        </p:nvSpPr>
        <p:spPr>
          <a:xfrm>
            <a:off x="766810" y="6277443"/>
            <a:ext cx="416079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Level 1 Module 11: </a:t>
            </a:r>
            <a:r>
              <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Case Closure</a:t>
            </a:r>
          </a:p>
        </p:txBody>
      </p:sp>
    </p:spTree>
    <p:extLst>
      <p:ext uri="{BB962C8B-B14F-4D97-AF65-F5344CB8AC3E}">
        <p14:creationId xmlns:p14="http://schemas.microsoft.com/office/powerpoint/2010/main" val="132035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03EA2-26FC-4ABA-DEA0-FD16983381FF}"/>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397D5647-1F00-DF56-982B-DE6ED2B56E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322EAACE-7566-D6B1-5189-AD3C4E6FCBAF}"/>
              </a:ext>
            </a:extLst>
          </p:cNvPr>
          <p:cNvSpPr>
            <a:spLocks noGrp="1"/>
          </p:cNvSpPr>
          <p:nvPr>
            <p:ph type="dt" sz="half" idx="10"/>
          </p:nvPr>
        </p:nvSpPr>
        <p:spPr/>
        <p:txBody>
          <a:bodyPr/>
          <a:lstStyle/>
          <a:p>
            <a:fld id="{21BA1899-ABB0-45E4-838C-188C38F86A1A}" type="datetimeFigureOut">
              <a:rPr lang="en-BE" smtClean="0"/>
              <a:t>31/03/2023</a:t>
            </a:fld>
            <a:endParaRPr lang="en-BE"/>
          </a:p>
        </p:txBody>
      </p:sp>
      <p:sp>
        <p:nvSpPr>
          <p:cNvPr id="5" name="Footer Placeholder 4">
            <a:extLst>
              <a:ext uri="{FF2B5EF4-FFF2-40B4-BE49-F238E27FC236}">
                <a16:creationId xmlns:a16="http://schemas.microsoft.com/office/drawing/2014/main" id="{797B685D-3783-B4B1-F0AC-8AECA93015C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4E8F3DA-BB3D-DFD3-C72F-42F65D6BF89E}"/>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3674530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F5DDE-A255-77FC-3E5D-470E467940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DC3CFE46-32BF-2031-D0A8-2090835C87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CB5C788-1E70-20BB-2E31-D9CBC9EBE990}"/>
              </a:ext>
            </a:extLst>
          </p:cNvPr>
          <p:cNvSpPr>
            <a:spLocks noGrp="1"/>
          </p:cNvSpPr>
          <p:nvPr>
            <p:ph type="dt" sz="half" idx="10"/>
          </p:nvPr>
        </p:nvSpPr>
        <p:spPr/>
        <p:txBody>
          <a:bodyPr/>
          <a:lstStyle/>
          <a:p>
            <a:fld id="{21BA1899-ABB0-45E4-838C-188C38F86A1A}" type="datetimeFigureOut">
              <a:rPr lang="en-BE" smtClean="0"/>
              <a:t>31/03/2023</a:t>
            </a:fld>
            <a:endParaRPr lang="en-BE"/>
          </a:p>
        </p:txBody>
      </p:sp>
      <p:sp>
        <p:nvSpPr>
          <p:cNvPr id="5" name="Footer Placeholder 4">
            <a:extLst>
              <a:ext uri="{FF2B5EF4-FFF2-40B4-BE49-F238E27FC236}">
                <a16:creationId xmlns:a16="http://schemas.microsoft.com/office/drawing/2014/main" id="{43ED1A6C-B678-976C-9D02-19326DDA6C05}"/>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66F119F-C16A-78F4-72DC-0455F56ADDFF}"/>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3718758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B6F8D-46E2-2FFA-3E7D-594F1C400ED2}"/>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B51837CD-84D0-BAB9-ED23-BA9D230C17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CBAAD34D-FD35-947B-44ED-76BED42A5EF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A6E68592-7691-D9EC-5118-0370E103664F}"/>
              </a:ext>
            </a:extLst>
          </p:cNvPr>
          <p:cNvSpPr>
            <a:spLocks noGrp="1"/>
          </p:cNvSpPr>
          <p:nvPr>
            <p:ph type="dt" sz="half" idx="10"/>
          </p:nvPr>
        </p:nvSpPr>
        <p:spPr/>
        <p:txBody>
          <a:bodyPr/>
          <a:lstStyle/>
          <a:p>
            <a:fld id="{21BA1899-ABB0-45E4-838C-188C38F86A1A}" type="datetimeFigureOut">
              <a:rPr lang="en-BE" smtClean="0"/>
              <a:t>31/03/2023</a:t>
            </a:fld>
            <a:endParaRPr lang="en-BE"/>
          </a:p>
        </p:txBody>
      </p:sp>
      <p:sp>
        <p:nvSpPr>
          <p:cNvPr id="6" name="Footer Placeholder 5">
            <a:extLst>
              <a:ext uri="{FF2B5EF4-FFF2-40B4-BE49-F238E27FC236}">
                <a16:creationId xmlns:a16="http://schemas.microsoft.com/office/drawing/2014/main" id="{F242E878-9C95-5B9B-1F5F-8F2A533A270E}"/>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BC3DC1F3-6243-F417-7FDC-4E2DBC0B2B70}"/>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754685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2E9F0-9775-DC92-F1BD-6F83B3171C6D}"/>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2C10B8E2-52D5-A26F-5B61-346580F8A7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D6EA7BC-F808-F675-F536-527370BF8B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6B3FACDC-1DAF-D6D1-F3DB-C6D446D093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29C421-2C64-6C5D-8D3C-2BF38A52477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4EA52F46-204C-4413-B868-86F25C472B17}"/>
              </a:ext>
            </a:extLst>
          </p:cNvPr>
          <p:cNvSpPr>
            <a:spLocks noGrp="1"/>
          </p:cNvSpPr>
          <p:nvPr>
            <p:ph type="dt" sz="half" idx="10"/>
          </p:nvPr>
        </p:nvSpPr>
        <p:spPr/>
        <p:txBody>
          <a:bodyPr/>
          <a:lstStyle/>
          <a:p>
            <a:fld id="{21BA1899-ABB0-45E4-838C-188C38F86A1A}" type="datetimeFigureOut">
              <a:rPr lang="en-BE" smtClean="0"/>
              <a:t>31/03/2023</a:t>
            </a:fld>
            <a:endParaRPr lang="en-BE"/>
          </a:p>
        </p:txBody>
      </p:sp>
      <p:sp>
        <p:nvSpPr>
          <p:cNvPr id="8" name="Footer Placeholder 7">
            <a:extLst>
              <a:ext uri="{FF2B5EF4-FFF2-40B4-BE49-F238E27FC236}">
                <a16:creationId xmlns:a16="http://schemas.microsoft.com/office/drawing/2014/main" id="{09A210F4-7AA6-6978-3405-B22F241D9CBB}"/>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CABF08F4-5D6A-128F-E410-DB4C087CB84B}"/>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3403868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94291-5F93-9922-F946-F3C488256CE2}"/>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095CA667-1C15-6EAB-9CD4-EF0AAA5A3069}"/>
              </a:ext>
            </a:extLst>
          </p:cNvPr>
          <p:cNvSpPr>
            <a:spLocks noGrp="1"/>
          </p:cNvSpPr>
          <p:nvPr>
            <p:ph type="dt" sz="half" idx="10"/>
          </p:nvPr>
        </p:nvSpPr>
        <p:spPr/>
        <p:txBody>
          <a:bodyPr/>
          <a:lstStyle/>
          <a:p>
            <a:fld id="{21BA1899-ABB0-45E4-838C-188C38F86A1A}" type="datetimeFigureOut">
              <a:rPr lang="en-BE" smtClean="0"/>
              <a:t>31/03/2023</a:t>
            </a:fld>
            <a:endParaRPr lang="en-BE"/>
          </a:p>
        </p:txBody>
      </p:sp>
      <p:sp>
        <p:nvSpPr>
          <p:cNvPr id="4" name="Footer Placeholder 3">
            <a:extLst>
              <a:ext uri="{FF2B5EF4-FFF2-40B4-BE49-F238E27FC236}">
                <a16:creationId xmlns:a16="http://schemas.microsoft.com/office/drawing/2014/main" id="{E71676CA-6F4B-23BD-A57E-830AF0B8DCD7}"/>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837BA53B-0E85-98DC-73DE-D5B5D81A7F52}"/>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3474568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BF0543-E1D0-9195-0312-97A1771A7782}"/>
              </a:ext>
            </a:extLst>
          </p:cNvPr>
          <p:cNvSpPr>
            <a:spLocks noGrp="1"/>
          </p:cNvSpPr>
          <p:nvPr>
            <p:ph type="dt" sz="half" idx="10"/>
          </p:nvPr>
        </p:nvSpPr>
        <p:spPr/>
        <p:txBody>
          <a:bodyPr/>
          <a:lstStyle/>
          <a:p>
            <a:fld id="{21BA1899-ABB0-45E4-838C-188C38F86A1A}" type="datetimeFigureOut">
              <a:rPr lang="en-BE" smtClean="0"/>
              <a:t>31/03/2023</a:t>
            </a:fld>
            <a:endParaRPr lang="en-BE"/>
          </a:p>
        </p:txBody>
      </p:sp>
      <p:sp>
        <p:nvSpPr>
          <p:cNvPr id="3" name="Footer Placeholder 2">
            <a:extLst>
              <a:ext uri="{FF2B5EF4-FFF2-40B4-BE49-F238E27FC236}">
                <a16:creationId xmlns:a16="http://schemas.microsoft.com/office/drawing/2014/main" id="{34235283-68C1-8288-FCB0-9FD034FE33B9}"/>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519969F6-E80C-EBB3-A90B-86295DBAAACA}"/>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3540289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5E5D1-41B9-0F49-401E-7D246889B8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38EB5EA0-A647-0C81-CE72-17D82EC6A8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634A0D23-072A-E8CF-FB50-914B965DB4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1BC09C-11FB-3123-5EC4-7E26A3C5ED71}"/>
              </a:ext>
            </a:extLst>
          </p:cNvPr>
          <p:cNvSpPr>
            <a:spLocks noGrp="1"/>
          </p:cNvSpPr>
          <p:nvPr>
            <p:ph type="dt" sz="half" idx="10"/>
          </p:nvPr>
        </p:nvSpPr>
        <p:spPr/>
        <p:txBody>
          <a:bodyPr/>
          <a:lstStyle/>
          <a:p>
            <a:fld id="{21BA1899-ABB0-45E4-838C-188C38F86A1A}" type="datetimeFigureOut">
              <a:rPr lang="en-BE" smtClean="0"/>
              <a:t>31/03/2023</a:t>
            </a:fld>
            <a:endParaRPr lang="en-BE"/>
          </a:p>
        </p:txBody>
      </p:sp>
      <p:sp>
        <p:nvSpPr>
          <p:cNvPr id="6" name="Footer Placeholder 5">
            <a:extLst>
              <a:ext uri="{FF2B5EF4-FFF2-40B4-BE49-F238E27FC236}">
                <a16:creationId xmlns:a16="http://schemas.microsoft.com/office/drawing/2014/main" id="{7CD6139A-37F4-DF3B-897B-212712E26695}"/>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5CC93EFB-7EA7-0C0F-EA0E-29DC1E0950F2}"/>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1459407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9BD1A-0939-F676-4D25-08C83121D4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6CA80864-17C0-875C-3763-10A210A05E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973A538D-A124-84F5-B471-AE3567D103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42FD6B-FCAA-2EAB-75BE-A9508BE75A85}"/>
              </a:ext>
            </a:extLst>
          </p:cNvPr>
          <p:cNvSpPr>
            <a:spLocks noGrp="1"/>
          </p:cNvSpPr>
          <p:nvPr>
            <p:ph type="dt" sz="half" idx="10"/>
          </p:nvPr>
        </p:nvSpPr>
        <p:spPr/>
        <p:txBody>
          <a:bodyPr/>
          <a:lstStyle/>
          <a:p>
            <a:fld id="{21BA1899-ABB0-45E4-838C-188C38F86A1A}" type="datetimeFigureOut">
              <a:rPr lang="en-BE" smtClean="0"/>
              <a:t>31/03/2023</a:t>
            </a:fld>
            <a:endParaRPr lang="en-BE"/>
          </a:p>
        </p:txBody>
      </p:sp>
      <p:sp>
        <p:nvSpPr>
          <p:cNvPr id="6" name="Footer Placeholder 5">
            <a:extLst>
              <a:ext uri="{FF2B5EF4-FFF2-40B4-BE49-F238E27FC236}">
                <a16:creationId xmlns:a16="http://schemas.microsoft.com/office/drawing/2014/main" id="{2F18D78D-81F1-DB90-3317-3FD062142E51}"/>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668F58AD-A2DF-7130-02BC-559586257FAF}"/>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3122037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E0FCBF-F13A-D897-DE3F-DACE48EB29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BE"/>
          </a:p>
        </p:txBody>
      </p:sp>
      <p:sp>
        <p:nvSpPr>
          <p:cNvPr id="3" name="Text Placeholder 2">
            <a:extLst>
              <a:ext uri="{FF2B5EF4-FFF2-40B4-BE49-F238E27FC236}">
                <a16:creationId xmlns:a16="http://schemas.microsoft.com/office/drawing/2014/main" id="{490AC2D5-B38B-0E15-01B3-74BA74C654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ECDEC45F-C2A6-AF8E-6B5B-C48AA9A8DE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BA1899-ABB0-45E4-838C-188C38F86A1A}" type="datetimeFigureOut">
              <a:rPr lang="en-BE" smtClean="0"/>
              <a:t>31/03/2023</a:t>
            </a:fld>
            <a:endParaRPr lang="en-BE"/>
          </a:p>
        </p:txBody>
      </p:sp>
      <p:sp>
        <p:nvSpPr>
          <p:cNvPr id="5" name="Footer Placeholder 4">
            <a:extLst>
              <a:ext uri="{FF2B5EF4-FFF2-40B4-BE49-F238E27FC236}">
                <a16:creationId xmlns:a16="http://schemas.microsoft.com/office/drawing/2014/main" id="{28E0CC86-CA67-68FE-2BCA-225ADE6593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6EA93CF2-01A3-6E33-B209-B4CA7741AF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667999-7D23-46C6-9214-816DF7E2D513}" type="slidenum">
              <a:rPr lang="en-BE" smtClean="0"/>
              <a:t>‹#›</a:t>
            </a:fld>
            <a:endParaRPr lang="en-BE"/>
          </a:p>
        </p:txBody>
      </p:sp>
    </p:spTree>
    <p:extLst>
      <p:ext uri="{BB962C8B-B14F-4D97-AF65-F5344CB8AC3E}">
        <p14:creationId xmlns:p14="http://schemas.microsoft.com/office/powerpoint/2010/main" val="27282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4.xml"/><Relationship Id="rId4" Type="http://schemas.openxmlformats.org/officeDocument/2006/relationships/image" Target="../media/image9.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4.xml"/><Relationship Id="rId4" Type="http://schemas.openxmlformats.org/officeDocument/2006/relationships/image" Target="../media/image11.sv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14.xml"/><Relationship Id="rId4" Type="http://schemas.openxmlformats.org/officeDocument/2006/relationships/image" Target="../media/image11.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5.sv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7.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4" name="TextBox 3">
            <a:extLst>
              <a:ext uri="{FF2B5EF4-FFF2-40B4-BE49-F238E27FC236}">
                <a16:creationId xmlns:a16="http://schemas.microsoft.com/office/drawing/2014/main" id="{F37399C2-BF67-9459-6D5B-82AB28390EE3}"/>
              </a:ext>
            </a:extLst>
          </p:cNvPr>
          <p:cNvSpPr txBox="1"/>
          <p:nvPr/>
        </p:nvSpPr>
        <p:spPr>
          <a:xfrm>
            <a:off x="851850" y="2124208"/>
            <a:ext cx="5140411" cy="1785104"/>
          </a:xfrm>
          <a:prstGeom prst="rect">
            <a:avLst/>
          </a:prstGeom>
          <a:noFill/>
        </p:spPr>
        <p:txBody>
          <a:bodyPr wrap="square" rtlCol="0">
            <a:spAutoFit/>
          </a:bodyPr>
          <a:lstStyle/>
          <a:p>
            <a:r>
              <a:rPr lang="en-CA" sz="5400" b="1" dirty="0">
                <a:solidFill>
                  <a:schemeClr val="accent4"/>
                </a:solidFill>
                <a:latin typeface="Garamond" panose="02020404030301010803" pitchFamily="18" charset="0"/>
              </a:rPr>
              <a:t>Case Closure</a:t>
            </a:r>
          </a:p>
          <a:p>
            <a:endParaRPr lang="en-CA" sz="2800" b="1" spc="300" dirty="0">
              <a:solidFill>
                <a:schemeClr val="accent4"/>
              </a:solidFill>
              <a:latin typeface="Garamond" panose="02020404030301010803" pitchFamily="18" charset="0"/>
            </a:endParaRPr>
          </a:p>
          <a:p>
            <a:r>
              <a:rPr lang="en-CA" sz="2800" b="1" spc="300" dirty="0">
                <a:solidFill>
                  <a:schemeClr val="accent4"/>
                </a:solidFill>
                <a:latin typeface="Garamond" panose="02020404030301010803" pitchFamily="18" charset="0"/>
              </a:rPr>
              <a:t>LEVEL 1 MODULE 11</a:t>
            </a:r>
          </a:p>
        </p:txBody>
      </p:sp>
      <p:pic>
        <p:nvPicPr>
          <p:cNvPr id="5" name="Picture 4" descr="Logo&#10;&#10;Description automatically generated">
            <a:extLst>
              <a:ext uri="{FF2B5EF4-FFF2-40B4-BE49-F238E27FC236}">
                <a16:creationId xmlns:a16="http://schemas.microsoft.com/office/drawing/2014/main" id="{FBB782F1-EE04-6D9B-8814-64D2C50725C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4449460"/>
            <a:ext cx="2405008" cy="923462"/>
          </a:xfrm>
          <a:prstGeom prst="rect">
            <a:avLst/>
          </a:prstGeom>
        </p:spPr>
      </p:pic>
      <p:pic>
        <p:nvPicPr>
          <p:cNvPr id="6" name="Picture 5" descr="Text&#10;&#10;Description automatically generated">
            <a:extLst>
              <a:ext uri="{FF2B5EF4-FFF2-40B4-BE49-F238E27FC236}">
                <a16:creationId xmlns:a16="http://schemas.microsoft.com/office/drawing/2014/main" id="{05521F1F-0DDE-68F2-2CB3-B40C6D0648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4551101"/>
            <a:ext cx="2405009" cy="685884"/>
          </a:xfrm>
          <a:prstGeom prst="rect">
            <a:avLst/>
          </a:prstGeom>
        </p:spPr>
      </p:pic>
      <p:sp>
        <p:nvSpPr>
          <p:cNvPr id="7" name="Hexagon 6">
            <a:extLst>
              <a:ext uri="{FF2B5EF4-FFF2-40B4-BE49-F238E27FC236}">
                <a16:creationId xmlns:a16="http://schemas.microsoft.com/office/drawing/2014/main" id="{B0462DF5-6E31-F20C-DA06-2F3262D77E88}"/>
              </a:ext>
            </a:extLst>
          </p:cNvPr>
          <p:cNvSpPr/>
          <p:nvPr/>
        </p:nvSpPr>
        <p:spPr>
          <a:xfrm rot="1782986">
            <a:off x="6571009" y="1549359"/>
            <a:ext cx="4536237" cy="3910539"/>
          </a:xfrm>
          <a:prstGeom prst="hexagon">
            <a:avLst>
              <a:gd name="adj" fmla="val 28965"/>
              <a:gd name="vf" fmla="val 11547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pic>
        <p:nvPicPr>
          <p:cNvPr id="3" name="Graphic 2" descr="Lock with solid fill">
            <a:extLst>
              <a:ext uri="{FF2B5EF4-FFF2-40B4-BE49-F238E27FC236}">
                <a16:creationId xmlns:a16="http://schemas.microsoft.com/office/drawing/2014/main" id="{E9970ADC-540E-B466-E8A4-74C3B902137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452717" y="1875431"/>
            <a:ext cx="2958854" cy="295885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r>
              <a:rPr lang="en-CA" dirty="0">
                <a:latin typeface="Arial" panose="020B0604020202020204" pitchFamily="34" charset="0"/>
                <a:cs typeface="Arial" panose="020B0604020202020204" pitchFamily="34" charset="0"/>
              </a:rPr>
              <a:t>Work in pairs</a:t>
            </a:r>
            <a:endParaRPr lang="en-BE"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4D93D22D-FB97-0F71-EDA9-70C82D549C62}"/>
              </a:ext>
            </a:extLst>
          </p:cNvPr>
          <p:cNvSpPr/>
          <p:nvPr/>
        </p:nvSpPr>
        <p:spPr>
          <a:xfrm>
            <a:off x="5320203" y="1567484"/>
            <a:ext cx="5754114"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4800" b="1" dirty="0">
                <a:solidFill>
                  <a:schemeClr val="tx1"/>
                </a:solidFill>
                <a:latin typeface="Arial" panose="020B0604020202020204" pitchFamily="34" charset="0"/>
                <a:ea typeface="Calibri" panose="020F0502020204030204" pitchFamily="34" charset="0"/>
                <a:cs typeface="Arial" panose="020B0604020202020204" pitchFamily="34" charset="0"/>
              </a:rPr>
              <a:t>What are the reasons </a:t>
            </a:r>
            <a:r>
              <a:rPr lang="en-GB" sz="4800" b="1">
                <a:solidFill>
                  <a:schemeClr val="tx1"/>
                </a:solidFill>
                <a:latin typeface="Arial" panose="020B0604020202020204" pitchFamily="34" charset="0"/>
                <a:ea typeface="Calibri" panose="020F0502020204030204" pitchFamily="34" charset="0"/>
                <a:cs typeface="Arial" panose="020B0604020202020204" pitchFamily="34" charset="0"/>
              </a:rPr>
              <a:t>a child’s case should be </a:t>
            </a:r>
            <a:r>
              <a:rPr lang="en-GB" sz="4800" b="1" dirty="0">
                <a:solidFill>
                  <a:schemeClr val="tx1"/>
                </a:solidFill>
                <a:latin typeface="Arial" panose="020B0604020202020204" pitchFamily="34" charset="0"/>
                <a:ea typeface="Calibri" panose="020F0502020204030204" pitchFamily="34" charset="0"/>
                <a:cs typeface="Arial" panose="020B0604020202020204" pitchFamily="34" charset="0"/>
              </a:rPr>
              <a:t>closed? </a:t>
            </a:r>
            <a:endParaRPr lang="en-BE" sz="4800" b="1"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910670E7-995B-F91D-E8F8-61F87F0CBEB9}"/>
              </a:ext>
            </a:extLst>
          </p:cNvPr>
          <p:cNvGrpSpPr/>
          <p:nvPr/>
        </p:nvGrpSpPr>
        <p:grpSpPr>
          <a:xfrm>
            <a:off x="1117683" y="2194390"/>
            <a:ext cx="3415887" cy="2678824"/>
            <a:chOff x="1117683" y="2194390"/>
            <a:chExt cx="3415887" cy="2678824"/>
          </a:xfrm>
        </p:grpSpPr>
        <p:sp>
          <p:nvSpPr>
            <p:cNvPr id="7" name="Speech Bubble: Rectangle with Corners Rounded 6">
              <a:extLst>
                <a:ext uri="{FF2B5EF4-FFF2-40B4-BE49-F238E27FC236}">
                  <a16:creationId xmlns:a16="http://schemas.microsoft.com/office/drawing/2014/main" id="{C09D03BA-A93A-5802-5CA1-52375EC20664}"/>
                </a:ext>
              </a:extLst>
            </p:cNvPr>
            <p:cNvSpPr/>
            <p:nvPr/>
          </p:nvSpPr>
          <p:spPr>
            <a:xfrm>
              <a:off x="1117683" y="2194390"/>
              <a:ext cx="1792248" cy="1200806"/>
            </a:xfrm>
            <a:prstGeom prst="wedgeRoundRectCallout">
              <a:avLst>
                <a:gd name="adj1" fmla="val 19938"/>
                <a:gd name="adj2" fmla="val 69216"/>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8" name="Speech Bubble: Rectangle with Corners Rounded 7">
              <a:extLst>
                <a:ext uri="{FF2B5EF4-FFF2-40B4-BE49-F238E27FC236}">
                  <a16:creationId xmlns:a16="http://schemas.microsoft.com/office/drawing/2014/main" id="{2DA1C411-FD3C-CFB4-E6B8-E6001EAE6D96}"/>
                </a:ext>
              </a:extLst>
            </p:cNvPr>
            <p:cNvSpPr/>
            <p:nvPr/>
          </p:nvSpPr>
          <p:spPr>
            <a:xfrm>
              <a:off x="3240911" y="3671195"/>
              <a:ext cx="1292659" cy="866081"/>
            </a:xfrm>
            <a:prstGeom prst="wedgeRoundRectCallout">
              <a:avLst>
                <a:gd name="adj1" fmla="val -20501"/>
                <a:gd name="adj2" fmla="val 64241"/>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9" name="Speech Bubble: Rectangle with Corners Rounded 8">
              <a:extLst>
                <a:ext uri="{FF2B5EF4-FFF2-40B4-BE49-F238E27FC236}">
                  <a16:creationId xmlns:a16="http://schemas.microsoft.com/office/drawing/2014/main" id="{19B5C023-DA0A-0764-DF3C-AFA3DB2259D9}"/>
                </a:ext>
              </a:extLst>
            </p:cNvPr>
            <p:cNvSpPr/>
            <p:nvPr/>
          </p:nvSpPr>
          <p:spPr>
            <a:xfrm>
              <a:off x="1747778" y="4229639"/>
              <a:ext cx="1097717" cy="643575"/>
            </a:xfrm>
            <a:prstGeom prst="wedgeRoundRectCallout">
              <a:avLst>
                <a:gd name="adj1" fmla="val -20501"/>
                <a:gd name="adj2" fmla="val 84025"/>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6BFB9125-98BA-22C3-7AF6-8F7A0A406C7D}"/>
              </a:ext>
            </a:extLst>
          </p:cNvPr>
          <p:cNvGrpSpPr/>
          <p:nvPr/>
        </p:nvGrpSpPr>
        <p:grpSpPr>
          <a:xfrm>
            <a:off x="10288771" y="303551"/>
            <a:ext cx="1587872" cy="1368854"/>
            <a:chOff x="10288771" y="303551"/>
            <a:chExt cx="1587872" cy="1368854"/>
          </a:xfrm>
        </p:grpSpPr>
        <p:sp>
          <p:nvSpPr>
            <p:cNvPr id="3" name="Google Shape;501;p15">
              <a:extLst>
                <a:ext uri="{FF2B5EF4-FFF2-40B4-BE49-F238E27FC236}">
                  <a16:creationId xmlns:a16="http://schemas.microsoft.com/office/drawing/2014/main" id="{320E4AE3-E1E6-B70E-7FE1-C4FAA8532212}"/>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5" name="Google Shape;502;p15">
              <a:extLst>
                <a:ext uri="{FF2B5EF4-FFF2-40B4-BE49-F238E27FC236}">
                  <a16:creationId xmlns:a16="http://schemas.microsoft.com/office/drawing/2014/main" id="{FC0466E3-9733-BB09-292B-8127C4C8188E}"/>
                </a:ext>
              </a:extLst>
            </p:cNvPr>
            <p:cNvGrpSpPr/>
            <p:nvPr/>
          </p:nvGrpSpPr>
          <p:grpSpPr>
            <a:xfrm>
              <a:off x="10681558" y="728782"/>
              <a:ext cx="562136" cy="634675"/>
              <a:chOff x="760175" y="830142"/>
              <a:chExt cx="867619" cy="979579"/>
            </a:xfrm>
          </p:grpSpPr>
          <p:sp>
            <p:nvSpPr>
              <p:cNvPr id="6" name="Google Shape;503;p15">
                <a:extLst>
                  <a:ext uri="{FF2B5EF4-FFF2-40B4-BE49-F238E27FC236}">
                    <a16:creationId xmlns:a16="http://schemas.microsoft.com/office/drawing/2014/main" id="{35D1971D-7468-D487-E019-34A31679EBFA}"/>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186</a:t>
                </a:r>
                <a:endParaRPr dirty="0">
                  <a:latin typeface="Arial" panose="020B0604020202020204" pitchFamily="34" charset="0"/>
                  <a:cs typeface="Arial" panose="020B0604020202020204" pitchFamily="34" charset="0"/>
                </a:endParaRPr>
              </a:p>
            </p:txBody>
          </p:sp>
          <p:sp>
            <p:nvSpPr>
              <p:cNvPr id="11" name="Google Shape;504;p15">
                <a:extLst>
                  <a:ext uri="{FF2B5EF4-FFF2-40B4-BE49-F238E27FC236}">
                    <a16:creationId xmlns:a16="http://schemas.microsoft.com/office/drawing/2014/main" id="{0D0BA9B2-FD9A-2523-6EE4-829C9C768DD7}"/>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12" name="Google Shape;505;p15">
              <a:extLst>
                <a:ext uri="{FF2B5EF4-FFF2-40B4-BE49-F238E27FC236}">
                  <a16:creationId xmlns:a16="http://schemas.microsoft.com/office/drawing/2014/main" id="{1AF4BBD5-8C19-DB82-2655-03FF78EA3D6A}"/>
                </a:ext>
              </a:extLst>
            </p:cNvPr>
            <p:cNvGrpSpPr/>
            <p:nvPr/>
          </p:nvGrpSpPr>
          <p:grpSpPr>
            <a:xfrm>
              <a:off x="11353800" y="728782"/>
              <a:ext cx="182192" cy="634674"/>
              <a:chOff x="2121762" y="2323619"/>
              <a:chExt cx="200378" cy="825210"/>
            </a:xfrm>
          </p:grpSpPr>
          <p:sp>
            <p:nvSpPr>
              <p:cNvPr id="13" name="Google Shape;506;p15">
                <a:extLst>
                  <a:ext uri="{FF2B5EF4-FFF2-40B4-BE49-F238E27FC236}">
                    <a16:creationId xmlns:a16="http://schemas.microsoft.com/office/drawing/2014/main" id="{2BC654D1-E964-3C68-6B9B-F7453AA0998E}"/>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14" name="Google Shape;507;p15">
                <a:extLst>
                  <a:ext uri="{FF2B5EF4-FFF2-40B4-BE49-F238E27FC236}">
                    <a16:creationId xmlns:a16="http://schemas.microsoft.com/office/drawing/2014/main" id="{D7C9C256-3A36-13E4-2D59-9F5F639A0CDB}"/>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3246732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79"/>
        <p:cNvGrpSpPr/>
        <p:nvPr/>
      </p:nvGrpSpPr>
      <p:grpSpPr>
        <a:xfrm>
          <a:off x="0" y="0"/>
          <a:ext cx="0" cy="0"/>
          <a:chOff x="0" y="0"/>
          <a:chExt cx="0" cy="0"/>
        </a:xfrm>
      </p:grpSpPr>
      <p:sp>
        <p:nvSpPr>
          <p:cNvPr id="480" name="Google Shape;480;p13"/>
          <p:cNvSpPr txBox="1">
            <a:spLocks noGrp="1"/>
          </p:cNvSpPr>
          <p:nvPr>
            <p:ph type="title"/>
          </p:nvPr>
        </p:nvSpPr>
        <p:spPr/>
        <p:txBody>
          <a:bodyPr>
            <a:normAutofit fontScale="90000"/>
          </a:bodyPr>
          <a:lstStyle/>
          <a:p>
            <a:r>
              <a:rPr lang="en-US" dirty="0"/>
              <a:t>When is case management support no longer required?</a:t>
            </a:r>
          </a:p>
        </p:txBody>
      </p:sp>
      <p:sp>
        <p:nvSpPr>
          <p:cNvPr id="8" name="TextBox 7">
            <a:extLst>
              <a:ext uri="{FF2B5EF4-FFF2-40B4-BE49-F238E27FC236}">
                <a16:creationId xmlns:a16="http://schemas.microsoft.com/office/drawing/2014/main" id="{D9D17F74-F75F-FABB-3BDF-310BA04C020C}"/>
              </a:ext>
            </a:extLst>
          </p:cNvPr>
          <p:cNvSpPr txBox="1"/>
          <p:nvPr/>
        </p:nvSpPr>
        <p:spPr>
          <a:xfrm>
            <a:off x="1025979" y="4244653"/>
            <a:ext cx="2703936" cy="1385700"/>
          </a:xfrm>
          <a:prstGeom prst="rect">
            <a:avLst/>
          </a:prstGeom>
          <a:noFill/>
        </p:spPr>
        <p:txBody>
          <a:bodyPr wrap="square" lIns="91440" tIns="45720" rIns="91440" bIns="45720" anchor="t">
            <a:spAutoFit/>
          </a:bodyPr>
          <a:lstStyle/>
          <a:p>
            <a:pPr marL="0" marR="0" lvl="1" algn="ctr">
              <a:lnSpc>
                <a:spcPct val="107000"/>
              </a:lnSpc>
              <a:spcBef>
                <a:spcPts val="0"/>
              </a:spcBef>
              <a:spcAft>
                <a:spcPts val="0"/>
              </a:spcAft>
              <a:buClr>
                <a:schemeClr val="dk1"/>
              </a:buClr>
              <a:buSzPts val="2800"/>
            </a:pPr>
            <a:r>
              <a:rPr lang="en-GB" sz="2000" dirty="0">
                <a:solidFill>
                  <a:schemeClr val="dk1"/>
                </a:solidFill>
                <a:latin typeface="Arial"/>
                <a:cs typeface="Arial"/>
                <a:sym typeface="Arial"/>
              </a:rPr>
              <a:t>The goals of the child and family, as outlined in the case plan, have been met</a:t>
            </a:r>
            <a:endParaRPr lang="en-GB" sz="2000" dirty="0">
              <a:solidFill>
                <a:schemeClr val="dk1"/>
              </a:solidFill>
              <a:latin typeface="Arial"/>
              <a:cs typeface="Arial"/>
            </a:endParaRPr>
          </a:p>
        </p:txBody>
      </p:sp>
      <p:sp>
        <p:nvSpPr>
          <p:cNvPr id="9" name="TextBox 8">
            <a:extLst>
              <a:ext uri="{FF2B5EF4-FFF2-40B4-BE49-F238E27FC236}">
                <a16:creationId xmlns:a16="http://schemas.microsoft.com/office/drawing/2014/main" id="{800CFBBD-B260-3284-6424-768092B3F5C3}"/>
              </a:ext>
            </a:extLst>
          </p:cNvPr>
          <p:cNvSpPr txBox="1"/>
          <p:nvPr/>
        </p:nvSpPr>
        <p:spPr>
          <a:xfrm>
            <a:off x="4074918" y="2572149"/>
            <a:ext cx="526472" cy="938719"/>
          </a:xfrm>
          <a:prstGeom prst="rect">
            <a:avLst/>
          </a:prstGeom>
          <a:noFill/>
        </p:spPr>
        <p:txBody>
          <a:bodyPr wrap="square" rtlCol="0">
            <a:spAutoFit/>
          </a:bodyPr>
          <a:lstStyle/>
          <a:p>
            <a:pPr algn="ctr"/>
            <a:r>
              <a:rPr lang="en-GB" sz="5500" b="1" dirty="0">
                <a:solidFill>
                  <a:schemeClr val="accent4"/>
                </a:solidFill>
                <a:latin typeface="Arial" panose="020B0604020202020204" pitchFamily="34" charset="0"/>
                <a:cs typeface="Arial" panose="020B0604020202020204" pitchFamily="34" charset="0"/>
              </a:rPr>
              <a:t>+</a:t>
            </a:r>
            <a:endParaRPr lang="en-BE" sz="5500" b="1" dirty="0">
              <a:solidFill>
                <a:schemeClr val="accent4"/>
              </a:solidFill>
              <a:latin typeface="Arial" panose="020B060402020202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016E485D-E677-4B13-9177-602A82A3B26F}"/>
              </a:ext>
            </a:extLst>
          </p:cNvPr>
          <p:cNvGrpSpPr/>
          <p:nvPr/>
        </p:nvGrpSpPr>
        <p:grpSpPr>
          <a:xfrm>
            <a:off x="5285575" y="2059969"/>
            <a:ext cx="1942885" cy="1735961"/>
            <a:chOff x="4416926" y="1952645"/>
            <a:chExt cx="1178615" cy="1015047"/>
          </a:xfrm>
        </p:grpSpPr>
        <p:sp>
          <p:nvSpPr>
            <p:cNvPr id="12" name="Rectangle: Rounded Corners 11">
              <a:extLst>
                <a:ext uri="{FF2B5EF4-FFF2-40B4-BE49-F238E27FC236}">
                  <a16:creationId xmlns:a16="http://schemas.microsoft.com/office/drawing/2014/main" id="{51921E75-9DE7-546E-7E4D-63CCDE9DFD26}"/>
                </a:ext>
              </a:extLst>
            </p:cNvPr>
            <p:cNvSpPr/>
            <p:nvPr/>
          </p:nvSpPr>
          <p:spPr>
            <a:xfrm rot="20570022">
              <a:off x="4447704" y="2313235"/>
              <a:ext cx="155800" cy="509954"/>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13" name="Rectangle: Rounded Corners 12">
              <a:extLst>
                <a:ext uri="{FF2B5EF4-FFF2-40B4-BE49-F238E27FC236}">
                  <a16:creationId xmlns:a16="http://schemas.microsoft.com/office/drawing/2014/main" id="{82C670CE-F1B6-A837-BD52-06F473D0D8B3}"/>
                </a:ext>
              </a:extLst>
            </p:cNvPr>
            <p:cNvSpPr/>
            <p:nvPr/>
          </p:nvSpPr>
          <p:spPr>
            <a:xfrm rot="734835">
              <a:off x="4416926" y="2065608"/>
              <a:ext cx="152465" cy="385897"/>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14" name="Rectangle: Rounded Corners 13">
              <a:extLst>
                <a:ext uri="{FF2B5EF4-FFF2-40B4-BE49-F238E27FC236}">
                  <a16:creationId xmlns:a16="http://schemas.microsoft.com/office/drawing/2014/main" id="{695ADEB8-C2AD-4610-C0ED-DD3851A70896}"/>
                </a:ext>
              </a:extLst>
            </p:cNvPr>
            <p:cNvSpPr/>
            <p:nvPr/>
          </p:nvSpPr>
          <p:spPr>
            <a:xfrm rot="21032989">
              <a:off x="4615614" y="2373582"/>
              <a:ext cx="149730" cy="358638"/>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15" name="Flowchart: Manual Input 14">
              <a:extLst>
                <a:ext uri="{FF2B5EF4-FFF2-40B4-BE49-F238E27FC236}">
                  <a16:creationId xmlns:a16="http://schemas.microsoft.com/office/drawing/2014/main" id="{80127F5C-DDB7-043A-F2FF-D702F0EB179E}"/>
                </a:ext>
              </a:extLst>
            </p:cNvPr>
            <p:cNvSpPr/>
            <p:nvPr/>
          </p:nvSpPr>
          <p:spPr>
            <a:xfrm rot="4370022" flipH="1">
              <a:off x="4566067" y="2612552"/>
              <a:ext cx="197560" cy="305529"/>
            </a:xfrm>
            <a:prstGeom prst="flowChartManualInpu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16" name="Rectangle: Rounded Corners 15">
              <a:extLst>
                <a:ext uri="{FF2B5EF4-FFF2-40B4-BE49-F238E27FC236}">
                  <a16:creationId xmlns:a16="http://schemas.microsoft.com/office/drawing/2014/main" id="{B1D34C3F-8FD0-7E15-91D6-C05E79FFA9D7}"/>
                </a:ext>
              </a:extLst>
            </p:cNvPr>
            <p:cNvSpPr/>
            <p:nvPr/>
          </p:nvSpPr>
          <p:spPr>
            <a:xfrm rot="1076057" flipH="1">
              <a:off x="5400700" y="2349090"/>
              <a:ext cx="161053" cy="509954"/>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17" name="Rectangle: Rounded Corners 16">
              <a:extLst>
                <a:ext uri="{FF2B5EF4-FFF2-40B4-BE49-F238E27FC236}">
                  <a16:creationId xmlns:a16="http://schemas.microsoft.com/office/drawing/2014/main" id="{A9E3AA02-B74F-9C92-BB5E-52B6ADB926F2}"/>
                </a:ext>
              </a:extLst>
            </p:cNvPr>
            <p:cNvSpPr/>
            <p:nvPr/>
          </p:nvSpPr>
          <p:spPr>
            <a:xfrm rot="20911244" flipH="1">
              <a:off x="5437935" y="2101053"/>
              <a:ext cx="157606" cy="398280"/>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18" name="Rectangle: Rounded Corners 17">
              <a:extLst>
                <a:ext uri="{FF2B5EF4-FFF2-40B4-BE49-F238E27FC236}">
                  <a16:creationId xmlns:a16="http://schemas.microsoft.com/office/drawing/2014/main" id="{FB9D4A09-8F52-F6EE-F20A-F19CE2766CAC}"/>
                </a:ext>
              </a:extLst>
            </p:cNvPr>
            <p:cNvSpPr/>
            <p:nvPr/>
          </p:nvSpPr>
          <p:spPr>
            <a:xfrm rot="613090" flipH="1">
              <a:off x="5233983" y="2403167"/>
              <a:ext cx="154779" cy="358638"/>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19" name="Flowchart: Manual Input 18">
              <a:extLst>
                <a:ext uri="{FF2B5EF4-FFF2-40B4-BE49-F238E27FC236}">
                  <a16:creationId xmlns:a16="http://schemas.microsoft.com/office/drawing/2014/main" id="{BD6BBDD4-C804-84FF-E756-95771CCF5B91}"/>
                </a:ext>
              </a:extLst>
            </p:cNvPr>
            <p:cNvSpPr/>
            <p:nvPr/>
          </p:nvSpPr>
          <p:spPr>
            <a:xfrm rot="17276057">
              <a:off x="5238172" y="2640595"/>
              <a:ext cx="197560" cy="315831"/>
            </a:xfrm>
            <a:prstGeom prst="flowChartManualInpu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20" name="Round Same Side Corner Rectangle 21">
              <a:extLst>
                <a:ext uri="{FF2B5EF4-FFF2-40B4-BE49-F238E27FC236}">
                  <a16:creationId xmlns:a16="http://schemas.microsoft.com/office/drawing/2014/main" id="{DE7B64F9-7AAE-CA55-AC01-7B47B36D72B7}"/>
                </a:ext>
              </a:extLst>
            </p:cNvPr>
            <p:cNvSpPr/>
            <p:nvPr/>
          </p:nvSpPr>
          <p:spPr>
            <a:xfrm>
              <a:off x="4880503" y="2250894"/>
              <a:ext cx="251673" cy="267545"/>
            </a:xfrm>
            <a:prstGeom prst="round2SameRect">
              <a:avLst>
                <a:gd name="adj1" fmla="val 50000"/>
                <a:gd name="adj2"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Oval 20">
              <a:extLst>
                <a:ext uri="{FF2B5EF4-FFF2-40B4-BE49-F238E27FC236}">
                  <a16:creationId xmlns:a16="http://schemas.microsoft.com/office/drawing/2014/main" id="{4788E22E-6CCB-CEB9-80CC-F4E6910D9FAA}"/>
                </a:ext>
              </a:extLst>
            </p:cNvPr>
            <p:cNvSpPr/>
            <p:nvPr/>
          </p:nvSpPr>
          <p:spPr>
            <a:xfrm>
              <a:off x="4878636" y="1952645"/>
              <a:ext cx="254533" cy="25453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CD58700E-C1A5-7E61-555D-4C4E9D06D1E0}"/>
                </a:ext>
              </a:extLst>
            </p:cNvPr>
            <p:cNvSpPr/>
            <p:nvPr/>
          </p:nvSpPr>
          <p:spPr>
            <a:xfrm>
              <a:off x="4538838" y="2765316"/>
              <a:ext cx="241922" cy="20237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A197F7E3-BE09-30F2-AC96-23DD5440819F}"/>
                </a:ext>
              </a:extLst>
            </p:cNvPr>
            <p:cNvSpPr/>
            <p:nvPr/>
          </p:nvSpPr>
          <p:spPr>
            <a:xfrm>
              <a:off x="5217172" y="2765316"/>
              <a:ext cx="241922" cy="20237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grpSp>
      <p:sp>
        <p:nvSpPr>
          <p:cNvPr id="29" name="TextBox 28">
            <a:extLst>
              <a:ext uri="{FF2B5EF4-FFF2-40B4-BE49-F238E27FC236}">
                <a16:creationId xmlns:a16="http://schemas.microsoft.com/office/drawing/2014/main" id="{2FED4B10-DC86-2DFD-6FD9-07ECFB6EA2A6}"/>
              </a:ext>
            </a:extLst>
          </p:cNvPr>
          <p:cNvSpPr txBox="1"/>
          <p:nvPr/>
        </p:nvSpPr>
        <p:spPr>
          <a:xfrm>
            <a:off x="8993636" y="1227647"/>
            <a:ext cx="1393181" cy="3170099"/>
          </a:xfrm>
          <a:prstGeom prst="rect">
            <a:avLst/>
          </a:prstGeom>
          <a:noFill/>
        </p:spPr>
        <p:txBody>
          <a:bodyPr wrap="square">
            <a:spAutoFit/>
          </a:bodyPr>
          <a:lstStyle/>
          <a:p>
            <a:pPr algn="ctr"/>
            <a:r>
              <a:rPr lang="en-CA" sz="20000" b="1" dirty="0">
                <a:solidFill>
                  <a:schemeClr val="accent4"/>
                </a:solidFill>
                <a:latin typeface="Britannic Bold" panose="020B0903060703020204" pitchFamily="34" charset="0"/>
                <a:cs typeface="Arial" panose="020B0604020202020204" pitchFamily="34" charset="0"/>
              </a:rPr>
              <a:t>!</a:t>
            </a:r>
            <a:endParaRPr lang="en-CA" sz="20000" dirty="0">
              <a:solidFill>
                <a:schemeClr val="accent4"/>
              </a:solidFill>
              <a:latin typeface="Britannic Bold" panose="020B0903060703020204" pitchFamily="34" charset="0"/>
              <a:cs typeface="Arial" panose="020B0604020202020204" pitchFamily="34" charset="0"/>
            </a:endParaRPr>
          </a:p>
        </p:txBody>
      </p:sp>
      <p:pic>
        <p:nvPicPr>
          <p:cNvPr id="27" name="Graphic 26" descr="Close with solid fill">
            <a:extLst>
              <a:ext uri="{FF2B5EF4-FFF2-40B4-BE49-F238E27FC236}">
                <a16:creationId xmlns:a16="http://schemas.microsoft.com/office/drawing/2014/main" id="{88514087-EE68-83CF-03C1-2D3D6F8EE4D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993636" y="2125448"/>
            <a:ext cx="1441824" cy="1441824"/>
          </a:xfrm>
          <a:prstGeom prst="rect">
            <a:avLst/>
          </a:prstGeom>
        </p:spPr>
      </p:pic>
      <p:sp>
        <p:nvSpPr>
          <p:cNvPr id="30" name="TextBox 29">
            <a:extLst>
              <a:ext uri="{FF2B5EF4-FFF2-40B4-BE49-F238E27FC236}">
                <a16:creationId xmlns:a16="http://schemas.microsoft.com/office/drawing/2014/main" id="{3BE56AA2-A455-78B9-5A08-53C997800015}"/>
              </a:ext>
            </a:extLst>
          </p:cNvPr>
          <p:cNvSpPr txBox="1"/>
          <p:nvPr/>
        </p:nvSpPr>
        <p:spPr>
          <a:xfrm>
            <a:off x="7959757" y="2572148"/>
            <a:ext cx="526472" cy="938719"/>
          </a:xfrm>
          <a:prstGeom prst="rect">
            <a:avLst/>
          </a:prstGeom>
          <a:noFill/>
        </p:spPr>
        <p:txBody>
          <a:bodyPr wrap="square" rtlCol="0">
            <a:spAutoFit/>
          </a:bodyPr>
          <a:lstStyle/>
          <a:p>
            <a:pPr algn="ctr"/>
            <a:r>
              <a:rPr lang="en-GB" sz="5500" b="1" dirty="0">
                <a:solidFill>
                  <a:schemeClr val="accent4"/>
                </a:solidFill>
                <a:latin typeface="Arial" panose="020B0604020202020204" pitchFamily="34" charset="0"/>
                <a:cs typeface="Arial" panose="020B0604020202020204" pitchFamily="34" charset="0"/>
              </a:rPr>
              <a:t>+</a:t>
            </a:r>
            <a:endParaRPr lang="en-BE" sz="5500" b="1" dirty="0">
              <a:solidFill>
                <a:schemeClr val="accent4"/>
              </a:solidFill>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2D278318-F2C6-7F40-D7DA-2FEB10E97D63}"/>
              </a:ext>
            </a:extLst>
          </p:cNvPr>
          <p:cNvGrpSpPr/>
          <p:nvPr/>
        </p:nvGrpSpPr>
        <p:grpSpPr>
          <a:xfrm>
            <a:off x="1630291" y="2247819"/>
            <a:ext cx="1246129" cy="1605030"/>
            <a:chOff x="1127532" y="1920800"/>
            <a:chExt cx="2797877" cy="3603699"/>
          </a:xfrm>
        </p:grpSpPr>
        <p:sp>
          <p:nvSpPr>
            <p:cNvPr id="3" name="Google Shape;315;p4">
              <a:extLst>
                <a:ext uri="{FF2B5EF4-FFF2-40B4-BE49-F238E27FC236}">
                  <a16:creationId xmlns:a16="http://schemas.microsoft.com/office/drawing/2014/main" id="{3BD5199B-798F-FD22-E922-40DB49938AC0}"/>
                </a:ext>
              </a:extLst>
            </p:cNvPr>
            <p:cNvSpPr/>
            <p:nvPr/>
          </p:nvSpPr>
          <p:spPr>
            <a:xfrm>
              <a:off x="1849568" y="1920800"/>
              <a:ext cx="1313054" cy="1313054"/>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 name="Google Shape;317;p4">
              <a:extLst>
                <a:ext uri="{FF2B5EF4-FFF2-40B4-BE49-F238E27FC236}">
                  <a16:creationId xmlns:a16="http://schemas.microsoft.com/office/drawing/2014/main" id="{AEEE836E-6A41-D424-D25C-91A3DF92EFD0}"/>
                </a:ext>
              </a:extLst>
            </p:cNvPr>
            <p:cNvSpPr/>
            <p:nvPr/>
          </p:nvSpPr>
          <p:spPr>
            <a:xfrm>
              <a:off x="1885626" y="3490604"/>
              <a:ext cx="1242068" cy="2033895"/>
            </a:xfrm>
            <a:prstGeom prst="round2SameRect">
              <a:avLst>
                <a:gd name="adj1" fmla="val 50000"/>
                <a:gd name="adj2" fmla="val 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nvGrpSpPr>
            <p:cNvPr id="5" name="Group 4">
              <a:extLst>
                <a:ext uri="{FF2B5EF4-FFF2-40B4-BE49-F238E27FC236}">
                  <a16:creationId xmlns:a16="http://schemas.microsoft.com/office/drawing/2014/main" id="{269AFF31-472E-EFA7-BB5C-0F6F86EEF748}"/>
                </a:ext>
              </a:extLst>
            </p:cNvPr>
            <p:cNvGrpSpPr/>
            <p:nvPr/>
          </p:nvGrpSpPr>
          <p:grpSpPr>
            <a:xfrm>
              <a:off x="2875260" y="2947302"/>
              <a:ext cx="776409" cy="932773"/>
              <a:chOff x="2875260" y="2947302"/>
              <a:chExt cx="776409" cy="932773"/>
            </a:xfrm>
          </p:grpSpPr>
          <p:sp>
            <p:nvSpPr>
              <p:cNvPr id="32" name="Rectangle: Rounded Corners 31">
                <a:extLst>
                  <a:ext uri="{FF2B5EF4-FFF2-40B4-BE49-F238E27FC236}">
                    <a16:creationId xmlns:a16="http://schemas.microsoft.com/office/drawing/2014/main" id="{DAC09B61-4FD8-F88D-2146-679F50B2A767}"/>
                  </a:ext>
                </a:extLst>
              </p:cNvPr>
              <p:cNvSpPr/>
              <p:nvPr/>
            </p:nvSpPr>
            <p:spPr>
              <a:xfrm rot="18900000">
                <a:off x="2875260" y="3496252"/>
                <a:ext cx="598563" cy="383823"/>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Rectangle: Rounded Corners 32">
                <a:extLst>
                  <a:ext uri="{FF2B5EF4-FFF2-40B4-BE49-F238E27FC236}">
                    <a16:creationId xmlns:a16="http://schemas.microsoft.com/office/drawing/2014/main" id="{E979FBCD-0CE7-822C-C2B7-07252B73FDD7}"/>
                  </a:ext>
                </a:extLst>
              </p:cNvPr>
              <p:cNvSpPr/>
              <p:nvPr/>
            </p:nvSpPr>
            <p:spPr>
              <a:xfrm rot="17851751">
                <a:off x="3117590" y="3103875"/>
                <a:ext cx="690652" cy="377506"/>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7" name="Group 6">
              <a:extLst>
                <a:ext uri="{FF2B5EF4-FFF2-40B4-BE49-F238E27FC236}">
                  <a16:creationId xmlns:a16="http://schemas.microsoft.com/office/drawing/2014/main" id="{2B5E7CA3-3704-2C61-C8EB-56F456EEBD0B}"/>
                </a:ext>
              </a:extLst>
            </p:cNvPr>
            <p:cNvGrpSpPr/>
            <p:nvPr/>
          </p:nvGrpSpPr>
          <p:grpSpPr>
            <a:xfrm flipH="1">
              <a:off x="1404995" y="3002738"/>
              <a:ext cx="747153" cy="937015"/>
              <a:chOff x="2857690" y="2936971"/>
              <a:chExt cx="791273" cy="937015"/>
            </a:xfrm>
          </p:grpSpPr>
          <p:sp>
            <p:nvSpPr>
              <p:cNvPr id="28" name="Rectangle: Rounded Corners 27">
                <a:extLst>
                  <a:ext uri="{FF2B5EF4-FFF2-40B4-BE49-F238E27FC236}">
                    <a16:creationId xmlns:a16="http://schemas.microsoft.com/office/drawing/2014/main" id="{21C72125-CC02-EC09-B955-371CE9A47130}"/>
                  </a:ext>
                </a:extLst>
              </p:cNvPr>
              <p:cNvSpPr/>
              <p:nvPr/>
            </p:nvSpPr>
            <p:spPr>
              <a:xfrm rot="18900000">
                <a:off x="2857690" y="3498000"/>
                <a:ext cx="598562" cy="375986"/>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Rectangle: Rounded Corners 30">
                <a:extLst>
                  <a:ext uri="{FF2B5EF4-FFF2-40B4-BE49-F238E27FC236}">
                    <a16:creationId xmlns:a16="http://schemas.microsoft.com/office/drawing/2014/main" id="{B8DD0DB2-3B2E-047F-9468-6B29EF7C0C63}"/>
                  </a:ext>
                </a:extLst>
              </p:cNvPr>
              <p:cNvSpPr/>
              <p:nvPr/>
            </p:nvSpPr>
            <p:spPr>
              <a:xfrm rot="17851751">
                <a:off x="3109409" y="3099019"/>
                <a:ext cx="701602" cy="377506"/>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5" name="Google Shape;315;p4">
              <a:extLst>
                <a:ext uri="{FF2B5EF4-FFF2-40B4-BE49-F238E27FC236}">
                  <a16:creationId xmlns:a16="http://schemas.microsoft.com/office/drawing/2014/main" id="{5E298767-2521-AAAD-A551-BF27F60E9193}"/>
                </a:ext>
              </a:extLst>
            </p:cNvPr>
            <p:cNvSpPr/>
            <p:nvPr/>
          </p:nvSpPr>
          <p:spPr>
            <a:xfrm>
              <a:off x="3546226" y="2549766"/>
              <a:ext cx="379183" cy="379183"/>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6" name="Google Shape;315;p4">
              <a:extLst>
                <a:ext uri="{FF2B5EF4-FFF2-40B4-BE49-F238E27FC236}">
                  <a16:creationId xmlns:a16="http://schemas.microsoft.com/office/drawing/2014/main" id="{F825BFDB-6DA3-8514-3D22-58988C6BEF63}"/>
                </a:ext>
              </a:extLst>
            </p:cNvPr>
            <p:cNvSpPr/>
            <p:nvPr/>
          </p:nvSpPr>
          <p:spPr>
            <a:xfrm>
              <a:off x="1127532" y="2580897"/>
              <a:ext cx="379183" cy="379183"/>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5" name="Google Shape;345;p7">
            <a:extLst>
              <a:ext uri="{FF2B5EF4-FFF2-40B4-BE49-F238E27FC236}">
                <a16:creationId xmlns:a16="http://schemas.microsoft.com/office/drawing/2014/main" id="{9551CD5E-0710-830D-5766-463656691DC1}"/>
              </a:ext>
            </a:extLst>
          </p:cNvPr>
          <p:cNvGrpSpPr/>
          <p:nvPr/>
        </p:nvGrpSpPr>
        <p:grpSpPr>
          <a:xfrm>
            <a:off x="2791979" y="2020055"/>
            <a:ext cx="660007" cy="698268"/>
            <a:chOff x="243840" y="1676400"/>
            <a:chExt cx="701040" cy="741680"/>
          </a:xfrm>
        </p:grpSpPr>
        <p:sp>
          <p:nvSpPr>
            <p:cNvPr id="38" name="Google Shape;346;p7">
              <a:extLst>
                <a:ext uri="{FF2B5EF4-FFF2-40B4-BE49-F238E27FC236}">
                  <a16:creationId xmlns:a16="http://schemas.microsoft.com/office/drawing/2014/main" id="{D138BB2B-9321-AAC8-FE24-781B593D85D7}"/>
                </a:ext>
              </a:extLst>
            </p:cNvPr>
            <p:cNvSpPr/>
            <p:nvPr/>
          </p:nvSpPr>
          <p:spPr>
            <a:xfrm>
              <a:off x="243840" y="1676400"/>
              <a:ext cx="116839" cy="7416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39" name="Google Shape;347;p7">
              <a:extLst>
                <a:ext uri="{FF2B5EF4-FFF2-40B4-BE49-F238E27FC236}">
                  <a16:creationId xmlns:a16="http://schemas.microsoft.com/office/drawing/2014/main" id="{2E58FC7D-7B9A-F4B1-24DC-9F23955FF72C}"/>
                </a:ext>
              </a:extLst>
            </p:cNvPr>
            <p:cNvSpPr/>
            <p:nvPr/>
          </p:nvSpPr>
          <p:spPr>
            <a:xfrm>
              <a:off x="314960" y="1676400"/>
              <a:ext cx="629920" cy="4368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41" name="TextBox 40">
            <a:extLst>
              <a:ext uri="{FF2B5EF4-FFF2-40B4-BE49-F238E27FC236}">
                <a16:creationId xmlns:a16="http://schemas.microsoft.com/office/drawing/2014/main" id="{EE548D2B-03FF-7FA9-CC93-CEA1EE5A80B7}"/>
              </a:ext>
            </a:extLst>
          </p:cNvPr>
          <p:cNvSpPr txBox="1"/>
          <p:nvPr/>
        </p:nvSpPr>
        <p:spPr>
          <a:xfrm>
            <a:off x="4904504" y="4244653"/>
            <a:ext cx="2703936" cy="1385700"/>
          </a:xfrm>
          <a:prstGeom prst="rect">
            <a:avLst/>
          </a:prstGeom>
          <a:noFill/>
        </p:spPr>
        <p:txBody>
          <a:bodyPr wrap="square">
            <a:spAutoFit/>
          </a:bodyPr>
          <a:lstStyle/>
          <a:p>
            <a:pPr marL="0" marR="0" lvl="1" algn="ctr">
              <a:lnSpc>
                <a:spcPct val="107000"/>
              </a:lnSpc>
              <a:spcBef>
                <a:spcPts val="0"/>
              </a:spcBef>
              <a:spcAft>
                <a:spcPts val="0"/>
              </a:spcAft>
              <a:buClr>
                <a:schemeClr val="dk1"/>
              </a:buClr>
              <a:buSzPts val="2800"/>
            </a:pPr>
            <a:r>
              <a:rPr lang="en-US" sz="2000" dirty="0">
                <a:solidFill>
                  <a:schemeClr val="dk1"/>
                </a:solidFill>
                <a:latin typeface="Arial" panose="020B0604020202020204" pitchFamily="34" charset="0"/>
                <a:cs typeface="Arial" panose="020B0604020202020204" pitchFamily="34" charset="0"/>
                <a:sym typeface="Arial"/>
              </a:rPr>
              <a:t>The child is safe from harm and their care and well-being is being supported</a:t>
            </a:r>
          </a:p>
        </p:txBody>
      </p:sp>
      <p:sp>
        <p:nvSpPr>
          <p:cNvPr id="42" name="TextBox 41">
            <a:extLst>
              <a:ext uri="{FF2B5EF4-FFF2-40B4-BE49-F238E27FC236}">
                <a16:creationId xmlns:a16="http://schemas.microsoft.com/office/drawing/2014/main" id="{926105EF-966C-DB62-BDAF-35F85B17E14B}"/>
              </a:ext>
            </a:extLst>
          </p:cNvPr>
          <p:cNvSpPr txBox="1"/>
          <p:nvPr/>
        </p:nvSpPr>
        <p:spPr>
          <a:xfrm>
            <a:off x="8362580" y="4244653"/>
            <a:ext cx="2703936" cy="1056379"/>
          </a:xfrm>
          <a:prstGeom prst="rect">
            <a:avLst/>
          </a:prstGeom>
          <a:noFill/>
        </p:spPr>
        <p:txBody>
          <a:bodyPr wrap="square">
            <a:spAutoFit/>
          </a:bodyPr>
          <a:lstStyle/>
          <a:p>
            <a:pPr marL="0" marR="0" lvl="1" algn="ctr">
              <a:lnSpc>
                <a:spcPct val="107000"/>
              </a:lnSpc>
              <a:spcBef>
                <a:spcPts val="0"/>
              </a:spcBef>
              <a:spcAft>
                <a:spcPts val="0"/>
              </a:spcAft>
              <a:buClr>
                <a:schemeClr val="dk1"/>
              </a:buClr>
              <a:buSzPts val="2800"/>
            </a:pPr>
            <a:r>
              <a:rPr lang="en-US" sz="2000" dirty="0">
                <a:solidFill>
                  <a:schemeClr val="dk1"/>
                </a:solidFill>
                <a:latin typeface="Arial" panose="020B0604020202020204" pitchFamily="34" charset="0"/>
                <a:cs typeface="Arial" panose="020B0604020202020204" pitchFamily="34" charset="0"/>
                <a:sym typeface="Arial"/>
              </a:rPr>
              <a:t>There are no additional protection concerns</a:t>
            </a:r>
          </a:p>
        </p:txBody>
      </p:sp>
    </p:spTree>
    <p:extLst>
      <p:ext uri="{BB962C8B-B14F-4D97-AF65-F5344CB8AC3E}">
        <p14:creationId xmlns:p14="http://schemas.microsoft.com/office/powerpoint/2010/main" val="1573361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75"/>
        <p:cNvGrpSpPr/>
        <p:nvPr/>
      </p:nvGrpSpPr>
      <p:grpSpPr>
        <a:xfrm>
          <a:off x="0" y="0"/>
          <a:ext cx="0" cy="0"/>
          <a:chOff x="0" y="0"/>
          <a:chExt cx="0" cy="0"/>
        </a:xfrm>
      </p:grpSpPr>
      <p:sp>
        <p:nvSpPr>
          <p:cNvPr id="777" name="Google Shape;777;p2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a:buClr>
                <a:srgbClr val="8C5F7A"/>
              </a:buClr>
            </a:pPr>
            <a:r>
              <a:rPr lang="en-GB" dirty="0">
                <a:latin typeface="Arial" panose="020B0604020202020204" pitchFamily="34" charset="0"/>
                <a:cs typeface="Arial" panose="020B0604020202020204" pitchFamily="34" charset="0"/>
              </a:rPr>
              <a:t>Child's safety and wellbeing </a:t>
            </a:r>
            <a:endParaRPr dirty="0">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01EDD6C5-4EC1-C9C5-21C4-A99340F7A22E}"/>
              </a:ext>
            </a:extLst>
          </p:cNvPr>
          <p:cNvSpPr/>
          <p:nvPr/>
        </p:nvSpPr>
        <p:spPr>
          <a:xfrm>
            <a:off x="1408792" y="1898354"/>
            <a:ext cx="5717722" cy="15306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400" dirty="0">
                <a:solidFill>
                  <a:schemeClr val="tx1"/>
                </a:solidFill>
                <a:latin typeface="Arial"/>
                <a:cs typeface="Arial"/>
              </a:rPr>
              <a:t>The child is safe from harm and their care and well-being is supported through multiple follow-up visits</a:t>
            </a:r>
          </a:p>
        </p:txBody>
      </p:sp>
      <p:grpSp>
        <p:nvGrpSpPr>
          <p:cNvPr id="3" name="Group 2">
            <a:extLst>
              <a:ext uri="{FF2B5EF4-FFF2-40B4-BE49-F238E27FC236}">
                <a16:creationId xmlns:a16="http://schemas.microsoft.com/office/drawing/2014/main" id="{F471F07B-C7A9-3187-4745-AD957390D76E}"/>
              </a:ext>
            </a:extLst>
          </p:cNvPr>
          <p:cNvGrpSpPr/>
          <p:nvPr/>
        </p:nvGrpSpPr>
        <p:grpSpPr>
          <a:xfrm>
            <a:off x="10710739" y="1749841"/>
            <a:ext cx="611207" cy="1506396"/>
            <a:chOff x="1761807" y="5168657"/>
            <a:chExt cx="218613" cy="538800"/>
          </a:xfrm>
          <a:solidFill>
            <a:schemeClr val="accent4"/>
          </a:solidFill>
        </p:grpSpPr>
        <p:sp>
          <p:nvSpPr>
            <p:cNvPr id="5" name="Round Same Side Corner Rectangle 46">
              <a:extLst>
                <a:ext uri="{FF2B5EF4-FFF2-40B4-BE49-F238E27FC236}">
                  <a16:creationId xmlns:a16="http://schemas.microsoft.com/office/drawing/2014/main" id="{A0E12973-2049-134B-25F4-453DDE778EE8}"/>
                </a:ext>
              </a:extLst>
            </p:cNvPr>
            <p:cNvSpPr/>
            <p:nvPr/>
          </p:nvSpPr>
          <p:spPr>
            <a:xfrm>
              <a:off x="1763411" y="5424816"/>
              <a:ext cx="216156" cy="2826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483F64FA-BB69-CEAD-035C-EA2E769417C7}"/>
                </a:ext>
              </a:extLst>
            </p:cNvPr>
            <p:cNvSpPr/>
            <p:nvPr/>
          </p:nvSpPr>
          <p:spPr>
            <a:xfrm>
              <a:off x="1761807" y="5168657"/>
              <a:ext cx="218613" cy="21861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8" name="Freeform: Shape 7">
            <a:extLst>
              <a:ext uri="{FF2B5EF4-FFF2-40B4-BE49-F238E27FC236}">
                <a16:creationId xmlns:a16="http://schemas.microsoft.com/office/drawing/2014/main" id="{A2C2DE34-6926-DC55-2798-A98087E908A6}"/>
              </a:ext>
            </a:extLst>
          </p:cNvPr>
          <p:cNvSpPr/>
          <p:nvPr/>
        </p:nvSpPr>
        <p:spPr>
          <a:xfrm>
            <a:off x="0" y="3009105"/>
            <a:ext cx="11016343" cy="2688705"/>
          </a:xfrm>
          <a:custGeom>
            <a:avLst/>
            <a:gdLst>
              <a:gd name="connsiteX0" fmla="*/ 0 w 11379200"/>
              <a:gd name="connsiteY0" fmla="*/ 3448962 h 3503698"/>
              <a:gd name="connsiteX1" fmla="*/ 1190171 w 11379200"/>
              <a:gd name="connsiteY1" fmla="*/ 3361876 h 3503698"/>
              <a:gd name="connsiteX2" fmla="*/ 2264229 w 11379200"/>
              <a:gd name="connsiteY2" fmla="*/ 2229762 h 3503698"/>
              <a:gd name="connsiteX3" fmla="*/ 3497943 w 11379200"/>
              <a:gd name="connsiteY3" fmla="*/ 2969991 h 3503698"/>
              <a:gd name="connsiteX4" fmla="*/ 4760686 w 11379200"/>
              <a:gd name="connsiteY4" fmla="*/ 1605648 h 3503698"/>
              <a:gd name="connsiteX5" fmla="*/ 6371771 w 11379200"/>
              <a:gd name="connsiteY5" fmla="*/ 2142676 h 3503698"/>
              <a:gd name="connsiteX6" fmla="*/ 8476343 w 11379200"/>
              <a:gd name="connsiteY6" fmla="*/ 226791 h 3503698"/>
              <a:gd name="connsiteX7" fmla="*/ 11379200 w 11379200"/>
              <a:gd name="connsiteY7" fmla="*/ 110676 h 3503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379200" h="3503698">
                <a:moveTo>
                  <a:pt x="0" y="3448962"/>
                </a:moveTo>
                <a:cubicBezTo>
                  <a:pt x="406400" y="3507019"/>
                  <a:pt x="812800" y="3565076"/>
                  <a:pt x="1190171" y="3361876"/>
                </a:cubicBezTo>
                <a:cubicBezTo>
                  <a:pt x="1567542" y="3158676"/>
                  <a:pt x="1879600" y="2295076"/>
                  <a:pt x="2264229" y="2229762"/>
                </a:cubicBezTo>
                <a:cubicBezTo>
                  <a:pt x="2648858" y="2164448"/>
                  <a:pt x="3081867" y="3074010"/>
                  <a:pt x="3497943" y="2969991"/>
                </a:cubicBezTo>
                <a:cubicBezTo>
                  <a:pt x="3914019" y="2865972"/>
                  <a:pt x="4281715" y="1743534"/>
                  <a:pt x="4760686" y="1605648"/>
                </a:cubicBezTo>
                <a:cubicBezTo>
                  <a:pt x="5239657" y="1467762"/>
                  <a:pt x="5752495" y="2372485"/>
                  <a:pt x="6371771" y="2142676"/>
                </a:cubicBezTo>
                <a:cubicBezTo>
                  <a:pt x="6991047" y="1912867"/>
                  <a:pt x="7641771" y="565458"/>
                  <a:pt x="8476343" y="226791"/>
                </a:cubicBezTo>
                <a:cubicBezTo>
                  <a:pt x="9310915" y="-111876"/>
                  <a:pt x="10345057" y="-600"/>
                  <a:pt x="11379200" y="110676"/>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a:extLst>
              <a:ext uri="{FF2B5EF4-FFF2-40B4-BE49-F238E27FC236}">
                <a16:creationId xmlns:a16="http://schemas.microsoft.com/office/drawing/2014/main" id="{8887C7A6-E135-A646-658B-D0C1693EF69A}"/>
              </a:ext>
            </a:extLst>
          </p:cNvPr>
          <p:cNvGrpSpPr/>
          <p:nvPr/>
        </p:nvGrpSpPr>
        <p:grpSpPr>
          <a:xfrm>
            <a:off x="1627567" y="1825651"/>
            <a:ext cx="547994" cy="1950989"/>
            <a:chOff x="1761807" y="5168657"/>
            <a:chExt cx="218613" cy="778316"/>
          </a:xfrm>
          <a:solidFill>
            <a:schemeClr val="accent4">
              <a:lumMod val="40000"/>
              <a:lumOff val="60000"/>
            </a:schemeClr>
          </a:solidFill>
        </p:grpSpPr>
        <p:sp>
          <p:nvSpPr>
            <p:cNvPr id="31" name="Round Same Side Corner Rectangle 46">
              <a:extLst>
                <a:ext uri="{FF2B5EF4-FFF2-40B4-BE49-F238E27FC236}">
                  <a16:creationId xmlns:a16="http://schemas.microsoft.com/office/drawing/2014/main" id="{5CC086C0-D409-E111-60A9-49683F96D2CB}"/>
                </a:ext>
              </a:extLst>
            </p:cNvPr>
            <p:cNvSpPr/>
            <p:nvPr/>
          </p:nvSpPr>
          <p:spPr>
            <a:xfrm>
              <a:off x="1763411" y="5424815"/>
              <a:ext cx="216156" cy="52215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2" name="Oval 31">
              <a:extLst>
                <a:ext uri="{FF2B5EF4-FFF2-40B4-BE49-F238E27FC236}">
                  <a16:creationId xmlns:a16="http://schemas.microsoft.com/office/drawing/2014/main" id="{C1DF8A3C-AF68-FDC1-5085-FA58A59756E8}"/>
                </a:ext>
              </a:extLst>
            </p:cNvPr>
            <p:cNvSpPr/>
            <p:nvPr/>
          </p:nvSpPr>
          <p:spPr>
            <a:xfrm>
              <a:off x="1761807" y="5168657"/>
              <a:ext cx="218613" cy="21861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2" name="Title 1">
            <a:extLst>
              <a:ext uri="{FF2B5EF4-FFF2-40B4-BE49-F238E27FC236}">
                <a16:creationId xmlns:a16="http://schemas.microsoft.com/office/drawing/2014/main" id="{71FC814C-42B9-281C-0659-AB99BC99E96D}"/>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Other reasons to close case management</a:t>
            </a:r>
            <a:endParaRPr lang="en-BE"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3C9B4CA1-C2C7-0495-17CB-E6DA19426408}"/>
              </a:ext>
            </a:extLst>
          </p:cNvPr>
          <p:cNvSpPr txBox="1"/>
          <p:nvPr/>
        </p:nvSpPr>
        <p:spPr>
          <a:xfrm>
            <a:off x="974673" y="2165656"/>
            <a:ext cx="2041235" cy="1631216"/>
          </a:xfrm>
          <a:prstGeom prst="rect">
            <a:avLst/>
          </a:prstGeom>
          <a:noFill/>
        </p:spPr>
        <p:txBody>
          <a:bodyPr wrap="square" rtlCol="0">
            <a:spAutoFit/>
          </a:bodyPr>
          <a:lstStyle/>
          <a:p>
            <a:pPr algn="ctr"/>
            <a:r>
              <a:rPr lang="en-GB" sz="10000" dirty="0">
                <a:solidFill>
                  <a:schemeClr val="accent4"/>
                </a:solidFill>
                <a:latin typeface="Berlin Sans FB" panose="020E0602020502020306" pitchFamily="34" charset="0"/>
                <a:cs typeface="Arial" panose="020B0604020202020204" pitchFamily="34" charset="0"/>
              </a:rPr>
              <a:t>18!</a:t>
            </a:r>
            <a:endParaRPr lang="en-BE" sz="10000" dirty="0">
              <a:solidFill>
                <a:schemeClr val="accent4"/>
              </a:solidFill>
              <a:latin typeface="Berlin Sans FB" panose="020E0602020502020306" pitchFamily="34" charset="0"/>
              <a:cs typeface="Arial" panose="020B0604020202020204" pitchFamily="34" charset="0"/>
            </a:endParaRPr>
          </a:p>
        </p:txBody>
      </p:sp>
      <p:sp>
        <p:nvSpPr>
          <p:cNvPr id="12" name="TextBox 11">
            <a:extLst>
              <a:ext uri="{FF2B5EF4-FFF2-40B4-BE49-F238E27FC236}">
                <a16:creationId xmlns:a16="http://schemas.microsoft.com/office/drawing/2014/main" id="{26712AE6-DF91-06A9-0714-FDF4A71EDBEC}"/>
              </a:ext>
            </a:extLst>
          </p:cNvPr>
          <p:cNvSpPr txBox="1"/>
          <p:nvPr/>
        </p:nvSpPr>
        <p:spPr>
          <a:xfrm>
            <a:off x="900786" y="4255582"/>
            <a:ext cx="2041234" cy="1107996"/>
          </a:xfrm>
          <a:prstGeom prst="rect">
            <a:avLst/>
          </a:prstGeom>
          <a:noFill/>
        </p:spPr>
        <p:txBody>
          <a:bodyPr wrap="square" rtlCol="0">
            <a:spAutoFit/>
          </a:bodyPr>
          <a:lstStyle/>
          <a:p>
            <a:pPr algn="ctr"/>
            <a:r>
              <a:rPr lang="en-GB" sz="2200" dirty="0">
                <a:latin typeface="Arial" panose="020B0604020202020204" pitchFamily="34" charset="0"/>
                <a:ea typeface="Calibri" panose="020F0502020204030204" pitchFamily="34" charset="0"/>
                <a:cs typeface="Arial" panose="020B0604020202020204" pitchFamily="34" charset="0"/>
              </a:rPr>
              <a:t>The child turned 18 years old</a:t>
            </a:r>
            <a:endParaRPr lang="en-BE" sz="2200" dirty="0">
              <a:latin typeface="Arial" panose="020B0604020202020204" pitchFamily="34" charset="0"/>
              <a:ea typeface="Calibri" panose="020F050202020403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FF04A800-3E15-BB49-A343-1E18416A2DFE}"/>
              </a:ext>
            </a:extLst>
          </p:cNvPr>
          <p:cNvSpPr txBox="1"/>
          <p:nvPr/>
        </p:nvSpPr>
        <p:spPr>
          <a:xfrm>
            <a:off x="3532894" y="4255582"/>
            <a:ext cx="2419932" cy="1107996"/>
          </a:xfrm>
          <a:prstGeom prst="rect">
            <a:avLst/>
          </a:prstGeom>
          <a:noFill/>
        </p:spPr>
        <p:txBody>
          <a:bodyPr wrap="square" lIns="91440" tIns="45720" rIns="91440" bIns="45720" rtlCol="0" anchor="t">
            <a:spAutoFit/>
          </a:bodyPr>
          <a:lstStyle/>
          <a:p>
            <a:pPr algn="ctr"/>
            <a:r>
              <a:rPr lang="en-GB" sz="2200" dirty="0">
                <a:latin typeface="Arial"/>
                <a:ea typeface="Calibri" panose="020F0502020204030204" pitchFamily="34" charset="0"/>
                <a:cs typeface="Arial"/>
              </a:rPr>
              <a:t>No longer have consent to continue </a:t>
            </a:r>
          </a:p>
        </p:txBody>
      </p:sp>
      <p:sp>
        <p:nvSpPr>
          <p:cNvPr id="14" name="TextBox 13">
            <a:extLst>
              <a:ext uri="{FF2B5EF4-FFF2-40B4-BE49-F238E27FC236}">
                <a16:creationId xmlns:a16="http://schemas.microsoft.com/office/drawing/2014/main" id="{669C3DB7-D046-2FB8-81DC-ACFAD0A12A23}"/>
              </a:ext>
            </a:extLst>
          </p:cNvPr>
          <p:cNvSpPr txBox="1"/>
          <p:nvPr/>
        </p:nvSpPr>
        <p:spPr>
          <a:xfrm>
            <a:off x="6622478" y="4255582"/>
            <a:ext cx="2041234" cy="769441"/>
          </a:xfrm>
          <a:prstGeom prst="rect">
            <a:avLst/>
          </a:prstGeom>
          <a:noFill/>
        </p:spPr>
        <p:txBody>
          <a:bodyPr wrap="square" lIns="91440" tIns="45720" rIns="91440" bIns="45720" rtlCol="0" anchor="t">
            <a:spAutoFit/>
          </a:bodyPr>
          <a:lstStyle/>
          <a:p>
            <a:pPr algn="ctr"/>
            <a:r>
              <a:rPr lang="en-GB" sz="2200" dirty="0">
                <a:latin typeface="Arial"/>
                <a:ea typeface="Calibri" panose="020F0502020204030204" pitchFamily="34" charset="0"/>
                <a:cs typeface="Arial"/>
              </a:rPr>
              <a:t>The child left the area </a:t>
            </a:r>
            <a:endParaRPr lang="en-GB" sz="2200" dirty="0">
              <a:latin typeface="Arial" panose="020B0604020202020204" pitchFamily="34" charset="0"/>
              <a:ea typeface="Calibri" panose="020F050202020403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7BB817A7-960B-A7CD-3399-347CCED66224}"/>
              </a:ext>
            </a:extLst>
          </p:cNvPr>
          <p:cNvSpPr txBox="1"/>
          <p:nvPr/>
        </p:nvSpPr>
        <p:spPr>
          <a:xfrm>
            <a:off x="9386453" y="4255582"/>
            <a:ext cx="2041234" cy="430887"/>
          </a:xfrm>
          <a:prstGeom prst="rect">
            <a:avLst/>
          </a:prstGeom>
          <a:noFill/>
        </p:spPr>
        <p:txBody>
          <a:bodyPr wrap="square" rtlCol="0">
            <a:spAutoFit/>
          </a:bodyPr>
          <a:lstStyle/>
          <a:p>
            <a:pPr algn="ctr"/>
            <a:r>
              <a:rPr lang="en-GB" sz="2200" dirty="0">
                <a:latin typeface="Arial" panose="020B0604020202020204" pitchFamily="34" charset="0"/>
                <a:ea typeface="Calibri" panose="020F0502020204030204" pitchFamily="34" charset="0"/>
                <a:cs typeface="Arial" panose="020B0604020202020204" pitchFamily="34" charset="0"/>
              </a:rPr>
              <a:t>The child died</a:t>
            </a:r>
            <a:endParaRPr lang="en-BE" sz="2200" dirty="0">
              <a:latin typeface="Arial" panose="020B0604020202020204" pitchFamily="34" charset="0"/>
              <a:ea typeface="Calibri" panose="020F0502020204030204" pitchFamily="34" charset="0"/>
              <a:cs typeface="Arial" panose="020B0604020202020204" pitchFamily="34" charset="0"/>
            </a:endParaRPr>
          </a:p>
        </p:txBody>
      </p:sp>
      <p:pic>
        <p:nvPicPr>
          <p:cNvPr id="5" name="Graphic 4" descr="Gravestone with solid fill">
            <a:extLst>
              <a:ext uri="{FF2B5EF4-FFF2-40B4-BE49-F238E27FC236}">
                <a16:creationId xmlns:a16="http://schemas.microsoft.com/office/drawing/2014/main" id="{2FA1D635-63EF-7ED7-2C84-DDDFF2000B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28012" y="1956355"/>
            <a:ext cx="1841335" cy="1841335"/>
          </a:xfrm>
          <a:prstGeom prst="rect">
            <a:avLst/>
          </a:prstGeom>
        </p:spPr>
      </p:pic>
      <p:grpSp>
        <p:nvGrpSpPr>
          <p:cNvPr id="17" name="Group 16">
            <a:extLst>
              <a:ext uri="{FF2B5EF4-FFF2-40B4-BE49-F238E27FC236}">
                <a16:creationId xmlns:a16="http://schemas.microsoft.com/office/drawing/2014/main" id="{9E679205-1087-1859-407F-81376715884C}"/>
              </a:ext>
            </a:extLst>
          </p:cNvPr>
          <p:cNvGrpSpPr/>
          <p:nvPr/>
        </p:nvGrpSpPr>
        <p:grpSpPr>
          <a:xfrm>
            <a:off x="8096776" y="2930425"/>
            <a:ext cx="343648" cy="846964"/>
            <a:chOff x="1761807" y="5168657"/>
            <a:chExt cx="218613" cy="538800"/>
          </a:xfrm>
          <a:solidFill>
            <a:schemeClr val="accent4"/>
          </a:solidFill>
        </p:grpSpPr>
        <p:sp>
          <p:nvSpPr>
            <p:cNvPr id="20" name="Round Same Side Corner Rectangle 46">
              <a:extLst>
                <a:ext uri="{FF2B5EF4-FFF2-40B4-BE49-F238E27FC236}">
                  <a16:creationId xmlns:a16="http://schemas.microsoft.com/office/drawing/2014/main" id="{51CDC709-84C6-E6EE-BF8C-0A8CB062BED5}"/>
                </a:ext>
              </a:extLst>
            </p:cNvPr>
            <p:cNvSpPr/>
            <p:nvPr/>
          </p:nvSpPr>
          <p:spPr>
            <a:xfrm>
              <a:off x="1763411" y="5424816"/>
              <a:ext cx="216156" cy="2826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Oval 20">
              <a:extLst>
                <a:ext uri="{FF2B5EF4-FFF2-40B4-BE49-F238E27FC236}">
                  <a16:creationId xmlns:a16="http://schemas.microsoft.com/office/drawing/2014/main" id="{E74C617E-65CE-B182-DA18-3C8B160135D7}"/>
                </a:ext>
              </a:extLst>
            </p:cNvPr>
            <p:cNvSpPr/>
            <p:nvPr/>
          </p:nvSpPr>
          <p:spPr>
            <a:xfrm>
              <a:off x="1761807" y="5168657"/>
              <a:ext cx="218613" cy="21861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5" name="Group 24">
            <a:extLst>
              <a:ext uri="{FF2B5EF4-FFF2-40B4-BE49-F238E27FC236}">
                <a16:creationId xmlns:a16="http://schemas.microsoft.com/office/drawing/2014/main" id="{12F3BA7B-7645-1D3D-F658-70A86193F044}"/>
              </a:ext>
            </a:extLst>
          </p:cNvPr>
          <p:cNvGrpSpPr/>
          <p:nvPr/>
        </p:nvGrpSpPr>
        <p:grpSpPr>
          <a:xfrm>
            <a:off x="6902168" y="1793471"/>
            <a:ext cx="405491" cy="372185"/>
            <a:chOff x="7066337" y="2435671"/>
            <a:chExt cx="500332" cy="459236"/>
          </a:xfrm>
          <a:solidFill>
            <a:schemeClr val="accent4">
              <a:lumMod val="40000"/>
              <a:lumOff val="60000"/>
            </a:schemeClr>
          </a:solidFill>
        </p:grpSpPr>
        <p:sp>
          <p:nvSpPr>
            <p:cNvPr id="23" name="Trapezoid 22">
              <a:extLst>
                <a:ext uri="{FF2B5EF4-FFF2-40B4-BE49-F238E27FC236}">
                  <a16:creationId xmlns:a16="http://schemas.microsoft.com/office/drawing/2014/main" id="{37550C4F-DD9E-5740-1632-B8DE3D60BF63}"/>
                </a:ext>
              </a:extLst>
            </p:cNvPr>
            <p:cNvSpPr/>
            <p:nvPr/>
          </p:nvSpPr>
          <p:spPr>
            <a:xfrm>
              <a:off x="7066337" y="2435671"/>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23">
              <a:extLst>
                <a:ext uri="{FF2B5EF4-FFF2-40B4-BE49-F238E27FC236}">
                  <a16:creationId xmlns:a16="http://schemas.microsoft.com/office/drawing/2014/main" id="{1108FEC8-CB8F-E777-A2F1-2510EE1A0CD4}"/>
                </a:ext>
              </a:extLst>
            </p:cNvPr>
            <p:cNvSpPr/>
            <p:nvPr/>
          </p:nvSpPr>
          <p:spPr>
            <a:xfrm>
              <a:off x="7109674" y="2636652"/>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26" name="Group 25">
            <a:extLst>
              <a:ext uri="{FF2B5EF4-FFF2-40B4-BE49-F238E27FC236}">
                <a16:creationId xmlns:a16="http://schemas.microsoft.com/office/drawing/2014/main" id="{4B8BD704-A0E7-D79F-70DF-28457EC3D66E}"/>
              </a:ext>
            </a:extLst>
          </p:cNvPr>
          <p:cNvGrpSpPr/>
          <p:nvPr/>
        </p:nvGrpSpPr>
        <p:grpSpPr>
          <a:xfrm>
            <a:off x="7346833" y="2028180"/>
            <a:ext cx="405491" cy="372185"/>
            <a:chOff x="7066337" y="2435671"/>
            <a:chExt cx="500332" cy="459236"/>
          </a:xfrm>
          <a:solidFill>
            <a:schemeClr val="accent4">
              <a:lumMod val="40000"/>
              <a:lumOff val="60000"/>
            </a:schemeClr>
          </a:solidFill>
        </p:grpSpPr>
        <p:sp>
          <p:nvSpPr>
            <p:cNvPr id="27" name="Trapezoid 26">
              <a:extLst>
                <a:ext uri="{FF2B5EF4-FFF2-40B4-BE49-F238E27FC236}">
                  <a16:creationId xmlns:a16="http://schemas.microsoft.com/office/drawing/2014/main" id="{39CBD709-7D54-4E3E-5CBC-15BF0415DF79}"/>
                </a:ext>
              </a:extLst>
            </p:cNvPr>
            <p:cNvSpPr/>
            <p:nvPr/>
          </p:nvSpPr>
          <p:spPr>
            <a:xfrm>
              <a:off x="7066337" y="2435671"/>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Rectangle 27">
              <a:extLst>
                <a:ext uri="{FF2B5EF4-FFF2-40B4-BE49-F238E27FC236}">
                  <a16:creationId xmlns:a16="http://schemas.microsoft.com/office/drawing/2014/main" id="{6A2412BD-F117-0A62-52D1-89600E1C1E7C}"/>
                </a:ext>
              </a:extLst>
            </p:cNvPr>
            <p:cNvSpPr/>
            <p:nvPr/>
          </p:nvSpPr>
          <p:spPr>
            <a:xfrm>
              <a:off x="7109674" y="2636652"/>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
        <p:nvSpPr>
          <p:cNvPr id="29" name="Freeform: Shape 28">
            <a:extLst>
              <a:ext uri="{FF2B5EF4-FFF2-40B4-BE49-F238E27FC236}">
                <a16:creationId xmlns:a16="http://schemas.microsoft.com/office/drawing/2014/main" id="{A3A111E0-1E1D-1344-141B-BB3E17DDCB2E}"/>
              </a:ext>
            </a:extLst>
          </p:cNvPr>
          <p:cNvSpPr/>
          <p:nvPr/>
        </p:nvSpPr>
        <p:spPr>
          <a:xfrm>
            <a:off x="6985840" y="2421146"/>
            <a:ext cx="909931" cy="1190171"/>
          </a:xfrm>
          <a:custGeom>
            <a:avLst/>
            <a:gdLst>
              <a:gd name="connsiteX0" fmla="*/ 140674 w 909931"/>
              <a:gd name="connsiteY0" fmla="*/ 0 h 1190171"/>
              <a:gd name="connsiteX1" fmla="*/ 24560 w 909931"/>
              <a:gd name="connsiteY1" fmla="*/ 624114 h 1190171"/>
              <a:gd name="connsiteX2" fmla="*/ 561589 w 909931"/>
              <a:gd name="connsiteY2" fmla="*/ 754743 h 1190171"/>
              <a:gd name="connsiteX3" fmla="*/ 634160 w 909931"/>
              <a:gd name="connsiteY3" fmla="*/ 1103086 h 1190171"/>
              <a:gd name="connsiteX4" fmla="*/ 909931 w 909931"/>
              <a:gd name="connsiteY4" fmla="*/ 1190171 h 11901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9931" h="1190171">
                <a:moveTo>
                  <a:pt x="140674" y="0"/>
                </a:moveTo>
                <a:cubicBezTo>
                  <a:pt x="47540" y="249161"/>
                  <a:pt x="-45593" y="498323"/>
                  <a:pt x="24560" y="624114"/>
                </a:cubicBezTo>
                <a:cubicBezTo>
                  <a:pt x="94713" y="749905"/>
                  <a:pt x="459989" y="674914"/>
                  <a:pt x="561589" y="754743"/>
                </a:cubicBezTo>
                <a:cubicBezTo>
                  <a:pt x="663189" y="834572"/>
                  <a:pt x="576103" y="1030515"/>
                  <a:pt x="634160" y="1103086"/>
                </a:cubicBezTo>
                <a:cubicBezTo>
                  <a:pt x="692217" y="1175657"/>
                  <a:pt x="801074" y="1182914"/>
                  <a:pt x="909931" y="1190171"/>
                </a:cubicBezTo>
              </a:path>
            </a:pathLst>
          </a:custGeom>
          <a:noFill/>
          <a:ln w="57150">
            <a:solidFill>
              <a:schemeClr val="accent4"/>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3" name="Group 32">
            <a:extLst>
              <a:ext uri="{FF2B5EF4-FFF2-40B4-BE49-F238E27FC236}">
                <a16:creationId xmlns:a16="http://schemas.microsoft.com/office/drawing/2014/main" id="{7CD9D78D-2057-1A06-A2A9-E48797A7A8AA}"/>
              </a:ext>
            </a:extLst>
          </p:cNvPr>
          <p:cNvGrpSpPr/>
          <p:nvPr/>
        </p:nvGrpSpPr>
        <p:grpSpPr>
          <a:xfrm>
            <a:off x="4193105" y="2165656"/>
            <a:ext cx="1292784" cy="1350887"/>
            <a:chOff x="7345680" y="2484120"/>
            <a:chExt cx="904240" cy="944880"/>
          </a:xfrm>
        </p:grpSpPr>
        <p:sp>
          <p:nvSpPr>
            <p:cNvPr id="34" name="Oval 33">
              <a:extLst>
                <a:ext uri="{FF2B5EF4-FFF2-40B4-BE49-F238E27FC236}">
                  <a16:creationId xmlns:a16="http://schemas.microsoft.com/office/drawing/2014/main" id="{897BA58F-A0B3-0EAE-14B1-A5AC6F013209}"/>
                </a:ext>
              </a:extLst>
            </p:cNvPr>
            <p:cNvSpPr/>
            <p:nvPr/>
          </p:nvSpPr>
          <p:spPr>
            <a:xfrm>
              <a:off x="7345680" y="2484120"/>
              <a:ext cx="904240" cy="94488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L-Shape 34">
              <a:extLst>
                <a:ext uri="{FF2B5EF4-FFF2-40B4-BE49-F238E27FC236}">
                  <a16:creationId xmlns:a16="http://schemas.microsoft.com/office/drawing/2014/main" id="{E0343180-139C-7919-410E-411DB2BAF538}"/>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7" name="Rectangle 36">
            <a:extLst>
              <a:ext uri="{FF2B5EF4-FFF2-40B4-BE49-F238E27FC236}">
                <a16:creationId xmlns:a16="http://schemas.microsoft.com/office/drawing/2014/main" id="{9FF0531A-919F-B29C-7169-B9923912EF61}"/>
              </a:ext>
            </a:extLst>
          </p:cNvPr>
          <p:cNvSpPr/>
          <p:nvPr/>
        </p:nvSpPr>
        <p:spPr>
          <a:xfrm rot="2176074">
            <a:off x="3899380" y="2736474"/>
            <a:ext cx="1847106" cy="14133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22379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C814C-42B9-281C-0659-AB99BC99E96D}"/>
              </a:ext>
            </a:extLst>
          </p:cNvPr>
          <p:cNvSpPr>
            <a:spLocks noGrp="1"/>
          </p:cNvSpPr>
          <p:nvPr>
            <p:ph type="title"/>
          </p:nvPr>
        </p:nvSpPr>
        <p:spPr/>
        <p:txBody>
          <a:bodyPr/>
          <a:lstStyle/>
          <a:p>
            <a:r>
              <a:rPr lang="en-GB" dirty="0">
                <a:highlight>
                  <a:srgbClr val="FFFF00"/>
                </a:highlight>
              </a:rPr>
              <a:t>Child turns 18</a:t>
            </a:r>
          </a:p>
        </p:txBody>
      </p:sp>
      <p:sp>
        <p:nvSpPr>
          <p:cNvPr id="21" name="Speech Bubble: Rectangle with Corners Rounded 20">
            <a:extLst>
              <a:ext uri="{FF2B5EF4-FFF2-40B4-BE49-F238E27FC236}">
                <a16:creationId xmlns:a16="http://schemas.microsoft.com/office/drawing/2014/main" id="{B1981C9E-3B84-7031-E8F7-E9988B874666}"/>
              </a:ext>
            </a:extLst>
          </p:cNvPr>
          <p:cNvSpPr/>
          <p:nvPr/>
        </p:nvSpPr>
        <p:spPr>
          <a:xfrm>
            <a:off x="5975873" y="1975956"/>
            <a:ext cx="3957906" cy="3445970"/>
          </a:xfrm>
          <a:prstGeom prst="wedgeRoundRectCallout">
            <a:avLst>
              <a:gd name="adj1" fmla="val -60275"/>
              <a:gd name="adj2" fmla="val -23881"/>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200" dirty="0">
                <a:solidFill>
                  <a:schemeClr val="tx1"/>
                </a:solidFill>
                <a:latin typeface="Arial" panose="020B0604020202020204" pitchFamily="34" charset="0"/>
                <a:cs typeface="Arial" panose="020B0604020202020204" pitchFamily="34" charset="0"/>
              </a:rPr>
              <a:t>What can a caseworker do if the child turns 18 years old but is still facing a protection concern and is not safe from harm?</a:t>
            </a:r>
            <a:endParaRPr lang="en-BE" sz="2200" dirty="0">
              <a:solidFill>
                <a:schemeClr val="tx1"/>
              </a:solidFill>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4366B98E-372C-A2F2-789F-01B69D78AABF}"/>
              </a:ext>
            </a:extLst>
          </p:cNvPr>
          <p:cNvSpPr txBox="1"/>
          <p:nvPr/>
        </p:nvSpPr>
        <p:spPr>
          <a:xfrm>
            <a:off x="1263774" y="5021816"/>
            <a:ext cx="4316806" cy="400110"/>
          </a:xfrm>
          <a:prstGeom prst="rect">
            <a:avLst/>
          </a:prstGeom>
          <a:noFill/>
        </p:spPr>
        <p:txBody>
          <a:bodyPr wrap="square" lIns="91440" tIns="45720" rIns="91440" bIns="45720" rtlCol="0" anchor="t">
            <a:spAutoFit/>
          </a:bodyPr>
          <a:lstStyle/>
          <a:p>
            <a:pPr algn="ctr"/>
            <a:r>
              <a:rPr lang="en-GB" sz="2000" b="1" dirty="0">
                <a:latin typeface="Arial" panose="020B0604020202020204" pitchFamily="34" charset="0"/>
                <a:cs typeface="Arial" panose="020B0604020202020204" pitchFamily="34" charset="0"/>
              </a:rPr>
              <a:t>Child turns </a:t>
            </a:r>
            <a:r>
              <a:rPr lang="en-GB" sz="2000" b="1" i="0" u="none" strike="noStrike" baseline="0" dirty="0">
                <a:latin typeface="Arial" panose="020B0604020202020204" pitchFamily="34" charset="0"/>
                <a:cs typeface="Arial" panose="020B0604020202020204" pitchFamily="34" charset="0"/>
              </a:rPr>
              <a:t>18 years old</a:t>
            </a:r>
            <a:endParaRPr lang="en-BE" sz="2000" b="1"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E66A14E6-1919-72F3-E43F-E4FEB473BF2C}"/>
              </a:ext>
            </a:extLst>
          </p:cNvPr>
          <p:cNvGrpSpPr/>
          <p:nvPr/>
        </p:nvGrpSpPr>
        <p:grpSpPr>
          <a:xfrm>
            <a:off x="1930400" y="1975956"/>
            <a:ext cx="2949627" cy="3245915"/>
            <a:chOff x="1123207" y="2879751"/>
            <a:chExt cx="2041235" cy="2246276"/>
          </a:xfrm>
        </p:grpSpPr>
        <p:grpSp>
          <p:nvGrpSpPr>
            <p:cNvPr id="3" name="Group 2">
              <a:extLst>
                <a:ext uri="{FF2B5EF4-FFF2-40B4-BE49-F238E27FC236}">
                  <a16:creationId xmlns:a16="http://schemas.microsoft.com/office/drawing/2014/main" id="{2BD64221-07C0-6C60-CD79-A34C8C2952B5}"/>
                </a:ext>
              </a:extLst>
            </p:cNvPr>
            <p:cNvGrpSpPr/>
            <p:nvPr/>
          </p:nvGrpSpPr>
          <p:grpSpPr>
            <a:xfrm>
              <a:off x="1881567" y="2879751"/>
              <a:ext cx="547994" cy="1950989"/>
              <a:chOff x="1761807" y="5168657"/>
              <a:chExt cx="218613" cy="778316"/>
            </a:xfrm>
            <a:solidFill>
              <a:schemeClr val="accent4">
                <a:lumMod val="40000"/>
                <a:lumOff val="60000"/>
              </a:schemeClr>
            </a:solidFill>
          </p:grpSpPr>
          <p:sp>
            <p:nvSpPr>
              <p:cNvPr id="4" name="Round Same Side Corner Rectangle 46">
                <a:extLst>
                  <a:ext uri="{FF2B5EF4-FFF2-40B4-BE49-F238E27FC236}">
                    <a16:creationId xmlns:a16="http://schemas.microsoft.com/office/drawing/2014/main" id="{8F362657-0A0E-E936-5F06-8AFC02289862}"/>
                  </a:ext>
                </a:extLst>
              </p:cNvPr>
              <p:cNvSpPr/>
              <p:nvPr/>
            </p:nvSpPr>
            <p:spPr>
              <a:xfrm>
                <a:off x="1763411" y="5424815"/>
                <a:ext cx="216156" cy="52215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1D892F54-A1F9-87CB-A5AE-1508F4EBBF31}"/>
                  </a:ext>
                </a:extLst>
              </p:cNvPr>
              <p:cNvSpPr/>
              <p:nvPr/>
            </p:nvSpPr>
            <p:spPr>
              <a:xfrm>
                <a:off x="1761807" y="5168657"/>
                <a:ext cx="218613" cy="21861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6" name="TextBox 5">
              <a:extLst>
                <a:ext uri="{FF2B5EF4-FFF2-40B4-BE49-F238E27FC236}">
                  <a16:creationId xmlns:a16="http://schemas.microsoft.com/office/drawing/2014/main" id="{2DEFDD4B-D488-D01B-E09D-BB3841B3F1E9}"/>
                </a:ext>
              </a:extLst>
            </p:cNvPr>
            <p:cNvSpPr txBox="1"/>
            <p:nvPr/>
          </p:nvSpPr>
          <p:spPr>
            <a:xfrm>
              <a:off x="1123207" y="3219756"/>
              <a:ext cx="2041235" cy="1906271"/>
            </a:xfrm>
            <a:prstGeom prst="rect">
              <a:avLst/>
            </a:prstGeom>
            <a:noFill/>
          </p:spPr>
          <p:txBody>
            <a:bodyPr wrap="square" rtlCol="0">
              <a:spAutoFit/>
            </a:bodyPr>
            <a:lstStyle/>
            <a:p>
              <a:pPr algn="ctr"/>
              <a:r>
                <a:rPr lang="en-GB" sz="17300" dirty="0">
                  <a:solidFill>
                    <a:schemeClr val="accent4"/>
                  </a:solidFill>
                  <a:latin typeface="Berlin Sans FB" panose="020E0602020502020306" pitchFamily="34" charset="0"/>
                  <a:cs typeface="Arial" panose="020B0604020202020204" pitchFamily="34" charset="0"/>
                </a:rPr>
                <a:t>18!</a:t>
              </a:r>
              <a:endParaRPr lang="en-BE" sz="17300" dirty="0">
                <a:solidFill>
                  <a:schemeClr val="accent4"/>
                </a:solidFill>
                <a:latin typeface="Berlin Sans FB" panose="020E0602020502020306"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02E462CB-29CD-B017-2747-67637ACC7F67}"/>
              </a:ext>
            </a:extLst>
          </p:cNvPr>
          <p:cNvGrpSpPr/>
          <p:nvPr/>
        </p:nvGrpSpPr>
        <p:grpSpPr>
          <a:xfrm>
            <a:off x="10288771" y="303551"/>
            <a:ext cx="1587872" cy="1368854"/>
            <a:chOff x="10288771" y="303551"/>
            <a:chExt cx="1587872" cy="1368854"/>
          </a:xfrm>
        </p:grpSpPr>
        <p:sp>
          <p:nvSpPr>
            <p:cNvPr id="10" name="Google Shape;501;p15">
              <a:extLst>
                <a:ext uri="{FF2B5EF4-FFF2-40B4-BE49-F238E27FC236}">
                  <a16:creationId xmlns:a16="http://schemas.microsoft.com/office/drawing/2014/main" id="{5112C41D-922A-D5BD-51B5-D1CB3533502B}"/>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11" name="Google Shape;502;p15">
              <a:extLst>
                <a:ext uri="{FF2B5EF4-FFF2-40B4-BE49-F238E27FC236}">
                  <a16:creationId xmlns:a16="http://schemas.microsoft.com/office/drawing/2014/main" id="{DF47B761-3CF8-44A0-F3B2-D69941A7F662}"/>
                </a:ext>
              </a:extLst>
            </p:cNvPr>
            <p:cNvGrpSpPr/>
            <p:nvPr/>
          </p:nvGrpSpPr>
          <p:grpSpPr>
            <a:xfrm>
              <a:off x="10681558" y="728782"/>
              <a:ext cx="562136" cy="634675"/>
              <a:chOff x="760175" y="830142"/>
              <a:chExt cx="867619" cy="979579"/>
            </a:xfrm>
          </p:grpSpPr>
          <p:sp>
            <p:nvSpPr>
              <p:cNvPr id="15" name="Google Shape;503;p15">
                <a:extLst>
                  <a:ext uri="{FF2B5EF4-FFF2-40B4-BE49-F238E27FC236}">
                    <a16:creationId xmlns:a16="http://schemas.microsoft.com/office/drawing/2014/main" id="{C152FAD7-230E-E5FA-2508-383EF19BE4B9}"/>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186</a:t>
                </a:r>
                <a:endParaRPr dirty="0">
                  <a:latin typeface="Arial" panose="020B0604020202020204" pitchFamily="34" charset="0"/>
                  <a:cs typeface="Arial" panose="020B0604020202020204" pitchFamily="34" charset="0"/>
                </a:endParaRPr>
              </a:p>
            </p:txBody>
          </p:sp>
          <p:sp>
            <p:nvSpPr>
              <p:cNvPr id="16" name="Google Shape;504;p15">
                <a:extLst>
                  <a:ext uri="{FF2B5EF4-FFF2-40B4-BE49-F238E27FC236}">
                    <a16:creationId xmlns:a16="http://schemas.microsoft.com/office/drawing/2014/main" id="{57B24F8A-920B-2FFE-C3D4-A750C702EE1B}"/>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12" name="Google Shape;505;p15">
              <a:extLst>
                <a:ext uri="{FF2B5EF4-FFF2-40B4-BE49-F238E27FC236}">
                  <a16:creationId xmlns:a16="http://schemas.microsoft.com/office/drawing/2014/main" id="{FCD16DFB-0316-B474-33F6-B1417169B9D8}"/>
                </a:ext>
              </a:extLst>
            </p:cNvPr>
            <p:cNvGrpSpPr/>
            <p:nvPr/>
          </p:nvGrpSpPr>
          <p:grpSpPr>
            <a:xfrm>
              <a:off x="11353800" y="728782"/>
              <a:ext cx="182192" cy="634674"/>
              <a:chOff x="2121762" y="2323619"/>
              <a:chExt cx="200378" cy="825210"/>
            </a:xfrm>
          </p:grpSpPr>
          <p:sp>
            <p:nvSpPr>
              <p:cNvPr id="13" name="Google Shape;506;p15">
                <a:extLst>
                  <a:ext uri="{FF2B5EF4-FFF2-40B4-BE49-F238E27FC236}">
                    <a16:creationId xmlns:a16="http://schemas.microsoft.com/office/drawing/2014/main" id="{48DC4AB1-FABF-1434-9DEF-C078F3562945}"/>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14" name="Google Shape;507;p15">
                <a:extLst>
                  <a:ext uri="{FF2B5EF4-FFF2-40B4-BE49-F238E27FC236}">
                    <a16:creationId xmlns:a16="http://schemas.microsoft.com/office/drawing/2014/main" id="{1F0A7D5E-1F84-0FEB-0FCF-5A2C233963C5}"/>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29378126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C814C-42B9-281C-0659-AB99BC99E96D}"/>
              </a:ext>
            </a:extLst>
          </p:cNvPr>
          <p:cNvSpPr>
            <a:spLocks noGrp="1"/>
          </p:cNvSpPr>
          <p:nvPr>
            <p:ph type="title"/>
          </p:nvPr>
        </p:nvSpPr>
        <p:spPr/>
        <p:txBody>
          <a:bodyPr/>
          <a:lstStyle/>
          <a:p>
            <a:r>
              <a:rPr lang="en-GB" dirty="0">
                <a:highlight>
                  <a:srgbClr val="FFFF00"/>
                </a:highlight>
              </a:rPr>
              <a:t>Consent no longer provided</a:t>
            </a:r>
            <a:endParaRPr lang="en-BE" dirty="0">
              <a:highlight>
                <a:srgbClr val="FFFF00"/>
              </a:highlight>
              <a:latin typeface="Arial" panose="020B0604020202020204" pitchFamily="34" charset="0"/>
              <a:cs typeface="Arial" panose="020B0604020202020204" pitchFamily="34" charset="0"/>
            </a:endParaRPr>
          </a:p>
        </p:txBody>
      </p:sp>
      <p:sp>
        <p:nvSpPr>
          <p:cNvPr id="5" name="Speech Bubble: Rectangle with Corners Rounded 4">
            <a:extLst>
              <a:ext uri="{FF2B5EF4-FFF2-40B4-BE49-F238E27FC236}">
                <a16:creationId xmlns:a16="http://schemas.microsoft.com/office/drawing/2014/main" id="{F2D25C4B-DEFF-628E-76F1-B6DF1D6E8616}"/>
              </a:ext>
            </a:extLst>
          </p:cNvPr>
          <p:cNvSpPr/>
          <p:nvPr/>
        </p:nvSpPr>
        <p:spPr>
          <a:xfrm>
            <a:off x="6222190" y="1792158"/>
            <a:ext cx="3919806" cy="3519265"/>
          </a:xfrm>
          <a:prstGeom prst="wedgeRoundRectCallout">
            <a:avLst>
              <a:gd name="adj1" fmla="val -60818"/>
              <a:gd name="adj2" fmla="val -21962"/>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200" dirty="0">
                <a:solidFill>
                  <a:schemeClr val="tx1"/>
                </a:solidFill>
                <a:latin typeface="Arial" panose="020B0604020202020204" pitchFamily="34" charset="0"/>
                <a:cs typeface="Arial" panose="020B0604020202020204" pitchFamily="34" charset="0"/>
              </a:rPr>
              <a:t>What can a caseworker do if the child is at risk but consent for case management is no longer provided? </a:t>
            </a:r>
          </a:p>
        </p:txBody>
      </p:sp>
      <p:sp>
        <p:nvSpPr>
          <p:cNvPr id="6" name="TextBox 5">
            <a:extLst>
              <a:ext uri="{FF2B5EF4-FFF2-40B4-BE49-F238E27FC236}">
                <a16:creationId xmlns:a16="http://schemas.microsoft.com/office/drawing/2014/main" id="{31C339DC-702C-2A7F-0FAD-1330ABBE331C}"/>
              </a:ext>
            </a:extLst>
          </p:cNvPr>
          <p:cNvSpPr txBox="1"/>
          <p:nvPr/>
        </p:nvSpPr>
        <p:spPr>
          <a:xfrm>
            <a:off x="1786448" y="4127382"/>
            <a:ext cx="3640706" cy="1323439"/>
          </a:xfrm>
          <a:prstGeom prst="rect">
            <a:avLst/>
          </a:prstGeom>
          <a:noFill/>
        </p:spPr>
        <p:txBody>
          <a:bodyPr wrap="square" lIns="91440" tIns="45720" rIns="91440" bIns="45720" rtlCol="0" anchor="t">
            <a:spAutoFit/>
          </a:bodyPr>
          <a:lstStyle/>
          <a:p>
            <a:pPr algn="ctr"/>
            <a:r>
              <a:rPr lang="en-US" sz="2000" b="1" dirty="0">
                <a:latin typeface="Arial" panose="020B0604020202020204" pitchFamily="34" charset="0"/>
                <a:cs typeface="Arial" panose="020B0604020202020204" pitchFamily="34" charset="0"/>
              </a:rPr>
              <a:t>The parent, caregiver / child no longer want support and there are no grounds to go against their wishes </a:t>
            </a:r>
            <a:endParaRPr lang="en-BE" sz="2000" b="1"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2E561E34-EDFE-496E-0001-1E3163F22E2A}"/>
              </a:ext>
            </a:extLst>
          </p:cNvPr>
          <p:cNvGrpSpPr/>
          <p:nvPr/>
        </p:nvGrpSpPr>
        <p:grpSpPr>
          <a:xfrm>
            <a:off x="2298701" y="2020758"/>
            <a:ext cx="2616200" cy="1913366"/>
            <a:chOff x="1587980" y="2787956"/>
            <a:chExt cx="1847106" cy="1350887"/>
          </a:xfrm>
        </p:grpSpPr>
        <p:grpSp>
          <p:nvGrpSpPr>
            <p:cNvPr id="8" name="Group 7">
              <a:extLst>
                <a:ext uri="{FF2B5EF4-FFF2-40B4-BE49-F238E27FC236}">
                  <a16:creationId xmlns:a16="http://schemas.microsoft.com/office/drawing/2014/main" id="{A07E73B4-E783-7CAA-3136-221ECDF5E3A0}"/>
                </a:ext>
              </a:extLst>
            </p:cNvPr>
            <p:cNvGrpSpPr/>
            <p:nvPr/>
          </p:nvGrpSpPr>
          <p:grpSpPr>
            <a:xfrm>
              <a:off x="1881705" y="2787956"/>
              <a:ext cx="1292784" cy="1350887"/>
              <a:chOff x="7345680" y="2484120"/>
              <a:chExt cx="904240" cy="944880"/>
            </a:xfrm>
          </p:grpSpPr>
          <p:sp>
            <p:nvSpPr>
              <p:cNvPr id="9" name="Oval 8">
                <a:extLst>
                  <a:ext uri="{FF2B5EF4-FFF2-40B4-BE49-F238E27FC236}">
                    <a16:creationId xmlns:a16="http://schemas.microsoft.com/office/drawing/2014/main" id="{4D78717E-D32E-A5C4-5B0B-BE6B1D1FC2C9}"/>
                  </a:ext>
                </a:extLst>
              </p:cNvPr>
              <p:cNvSpPr/>
              <p:nvPr/>
            </p:nvSpPr>
            <p:spPr>
              <a:xfrm>
                <a:off x="7345680" y="2484120"/>
                <a:ext cx="904240" cy="94488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L-Shape 9">
                <a:extLst>
                  <a:ext uri="{FF2B5EF4-FFF2-40B4-BE49-F238E27FC236}">
                    <a16:creationId xmlns:a16="http://schemas.microsoft.com/office/drawing/2014/main" id="{826EEFBF-0FED-BF98-2225-63B6C37C524A}"/>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1" name="Rectangle 10">
              <a:extLst>
                <a:ext uri="{FF2B5EF4-FFF2-40B4-BE49-F238E27FC236}">
                  <a16:creationId xmlns:a16="http://schemas.microsoft.com/office/drawing/2014/main" id="{656B66A4-7137-A623-B198-211032287035}"/>
                </a:ext>
              </a:extLst>
            </p:cNvPr>
            <p:cNvSpPr/>
            <p:nvPr/>
          </p:nvSpPr>
          <p:spPr>
            <a:xfrm rot="2176074">
              <a:off x="1587980" y="3358774"/>
              <a:ext cx="1847106" cy="14133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 name="Group 2">
            <a:extLst>
              <a:ext uri="{FF2B5EF4-FFF2-40B4-BE49-F238E27FC236}">
                <a16:creationId xmlns:a16="http://schemas.microsoft.com/office/drawing/2014/main" id="{BF237C5C-F9EF-9295-121F-0EA040DACB1A}"/>
              </a:ext>
            </a:extLst>
          </p:cNvPr>
          <p:cNvGrpSpPr/>
          <p:nvPr/>
        </p:nvGrpSpPr>
        <p:grpSpPr>
          <a:xfrm>
            <a:off x="10288771" y="303551"/>
            <a:ext cx="1587872" cy="1368854"/>
            <a:chOff x="10288771" y="303551"/>
            <a:chExt cx="1587872" cy="1368854"/>
          </a:xfrm>
        </p:grpSpPr>
        <p:sp>
          <p:nvSpPr>
            <p:cNvPr id="4" name="Google Shape;501;p15">
              <a:extLst>
                <a:ext uri="{FF2B5EF4-FFF2-40B4-BE49-F238E27FC236}">
                  <a16:creationId xmlns:a16="http://schemas.microsoft.com/office/drawing/2014/main" id="{E4508D43-42DF-3B73-0968-162A49BFDBBC}"/>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7" name="Google Shape;502;p15">
              <a:extLst>
                <a:ext uri="{FF2B5EF4-FFF2-40B4-BE49-F238E27FC236}">
                  <a16:creationId xmlns:a16="http://schemas.microsoft.com/office/drawing/2014/main" id="{54599F8A-98F5-E63A-1804-F2C28D7BCBF0}"/>
                </a:ext>
              </a:extLst>
            </p:cNvPr>
            <p:cNvGrpSpPr/>
            <p:nvPr/>
          </p:nvGrpSpPr>
          <p:grpSpPr>
            <a:xfrm>
              <a:off x="10681558" y="728782"/>
              <a:ext cx="562136" cy="634675"/>
              <a:chOff x="760175" y="830142"/>
              <a:chExt cx="867619" cy="979579"/>
            </a:xfrm>
          </p:grpSpPr>
          <p:sp>
            <p:nvSpPr>
              <p:cNvPr id="16" name="Google Shape;503;p15">
                <a:extLst>
                  <a:ext uri="{FF2B5EF4-FFF2-40B4-BE49-F238E27FC236}">
                    <a16:creationId xmlns:a16="http://schemas.microsoft.com/office/drawing/2014/main" id="{687FF9EE-3B67-CB3F-3FAD-E6A984C4D758}"/>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187</a:t>
                </a:r>
                <a:endParaRPr dirty="0">
                  <a:latin typeface="Arial" panose="020B0604020202020204" pitchFamily="34" charset="0"/>
                  <a:cs typeface="Arial" panose="020B0604020202020204" pitchFamily="34" charset="0"/>
                </a:endParaRPr>
              </a:p>
            </p:txBody>
          </p:sp>
          <p:sp>
            <p:nvSpPr>
              <p:cNvPr id="17" name="Google Shape;504;p15">
                <a:extLst>
                  <a:ext uri="{FF2B5EF4-FFF2-40B4-BE49-F238E27FC236}">
                    <a16:creationId xmlns:a16="http://schemas.microsoft.com/office/drawing/2014/main" id="{C17D0819-4BC5-B1F9-4A31-649C273447FF}"/>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13" name="Google Shape;505;p15">
              <a:extLst>
                <a:ext uri="{FF2B5EF4-FFF2-40B4-BE49-F238E27FC236}">
                  <a16:creationId xmlns:a16="http://schemas.microsoft.com/office/drawing/2014/main" id="{10AB9F75-6C70-5510-7D0F-114BCF303F60}"/>
                </a:ext>
              </a:extLst>
            </p:cNvPr>
            <p:cNvGrpSpPr/>
            <p:nvPr/>
          </p:nvGrpSpPr>
          <p:grpSpPr>
            <a:xfrm>
              <a:off x="11353800" y="728782"/>
              <a:ext cx="182192" cy="634674"/>
              <a:chOff x="2121762" y="2323619"/>
              <a:chExt cx="200378" cy="825210"/>
            </a:xfrm>
          </p:grpSpPr>
          <p:sp>
            <p:nvSpPr>
              <p:cNvPr id="14" name="Google Shape;506;p15">
                <a:extLst>
                  <a:ext uri="{FF2B5EF4-FFF2-40B4-BE49-F238E27FC236}">
                    <a16:creationId xmlns:a16="http://schemas.microsoft.com/office/drawing/2014/main" id="{E22FF670-05C5-E1E5-19E6-DDAE63B4A67F}"/>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15" name="Google Shape;507;p15">
                <a:extLst>
                  <a:ext uri="{FF2B5EF4-FFF2-40B4-BE49-F238E27FC236}">
                    <a16:creationId xmlns:a16="http://schemas.microsoft.com/office/drawing/2014/main" id="{F2AB429A-E388-9FB5-66EC-EC6678C76821}"/>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2254586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2989E91B-95A6-F01D-4F9D-80E9F26F6E6E}"/>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3209816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C814C-42B9-281C-0659-AB99BC99E96D}"/>
              </a:ext>
            </a:extLst>
          </p:cNvPr>
          <p:cNvSpPr>
            <a:spLocks noGrp="1"/>
          </p:cNvSpPr>
          <p:nvPr>
            <p:ph type="title"/>
          </p:nvPr>
        </p:nvSpPr>
        <p:spPr/>
        <p:txBody>
          <a:bodyPr/>
          <a:lstStyle/>
          <a:p>
            <a:r>
              <a:rPr lang="en-GB" dirty="0">
                <a:highlight>
                  <a:srgbClr val="FFFF00"/>
                </a:highlight>
              </a:rPr>
              <a:t>Relocation or disappearance</a:t>
            </a:r>
            <a:endParaRPr lang="en-BE" dirty="0">
              <a:highlight>
                <a:srgbClr val="FFFF00"/>
              </a:highlight>
              <a:latin typeface="Arial" panose="020B0604020202020204" pitchFamily="34" charset="0"/>
              <a:cs typeface="Arial" panose="020B0604020202020204" pitchFamily="34" charset="0"/>
            </a:endParaRPr>
          </a:p>
        </p:txBody>
      </p:sp>
      <p:sp>
        <p:nvSpPr>
          <p:cNvPr id="3" name="Speech Bubble: Rectangle with Corners Rounded 2">
            <a:extLst>
              <a:ext uri="{FF2B5EF4-FFF2-40B4-BE49-F238E27FC236}">
                <a16:creationId xmlns:a16="http://schemas.microsoft.com/office/drawing/2014/main" id="{348106F9-3D16-9B28-0FB4-A49C66ADE95A}"/>
              </a:ext>
            </a:extLst>
          </p:cNvPr>
          <p:cNvSpPr/>
          <p:nvPr/>
        </p:nvSpPr>
        <p:spPr>
          <a:xfrm>
            <a:off x="6426737" y="1783969"/>
            <a:ext cx="3881706" cy="3700318"/>
          </a:xfrm>
          <a:prstGeom prst="wedgeRoundRectCallout">
            <a:avLst>
              <a:gd name="adj1" fmla="val -62026"/>
              <a:gd name="adj2" fmla="val -24068"/>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200" dirty="0">
                <a:solidFill>
                  <a:schemeClr val="tx1"/>
                </a:solidFill>
                <a:latin typeface="Arial"/>
                <a:cs typeface="Arial"/>
              </a:rPr>
              <a:t>What can a caseworker do if the child disappears, relocates or can no longer be contacted? </a:t>
            </a:r>
          </a:p>
        </p:txBody>
      </p:sp>
      <p:sp>
        <p:nvSpPr>
          <p:cNvPr id="4" name="TextBox 3">
            <a:extLst>
              <a:ext uri="{FF2B5EF4-FFF2-40B4-BE49-F238E27FC236}">
                <a16:creationId xmlns:a16="http://schemas.microsoft.com/office/drawing/2014/main" id="{1D0817C1-88BF-3AAC-D78B-DC8A701EF750}"/>
              </a:ext>
            </a:extLst>
          </p:cNvPr>
          <p:cNvSpPr txBox="1"/>
          <p:nvPr/>
        </p:nvSpPr>
        <p:spPr>
          <a:xfrm>
            <a:off x="1792779" y="4635668"/>
            <a:ext cx="3695728" cy="1015663"/>
          </a:xfrm>
          <a:prstGeom prst="rect">
            <a:avLst/>
          </a:prstGeom>
          <a:noFill/>
        </p:spPr>
        <p:txBody>
          <a:bodyPr wrap="square" lIns="91440" tIns="45720" rIns="91440" bIns="45720" rtlCol="0" anchor="t">
            <a:spAutoFit/>
          </a:bodyPr>
          <a:lstStyle/>
          <a:p>
            <a:pPr algn="ctr"/>
            <a:r>
              <a:rPr lang="en-US" sz="2000" b="1" dirty="0">
                <a:latin typeface="Arial" panose="020B0604020202020204" pitchFamily="34" charset="0"/>
                <a:cs typeface="Arial" panose="020B0604020202020204" pitchFamily="34" charset="0"/>
              </a:rPr>
              <a:t>Relocation of the child, child is no longer contactable or the child disappears</a:t>
            </a:r>
            <a:endParaRPr lang="en-BE" sz="2000" b="1" dirty="0">
              <a:latin typeface="Arial" panose="020B0604020202020204" pitchFamily="34" charset="0"/>
              <a:cs typeface="Arial" panose="020B0604020202020204" pitchFamily="34" charset="0"/>
            </a:endParaRPr>
          </a:p>
        </p:txBody>
      </p:sp>
      <p:grpSp>
        <p:nvGrpSpPr>
          <p:cNvPr id="23" name="Group 22">
            <a:extLst>
              <a:ext uri="{FF2B5EF4-FFF2-40B4-BE49-F238E27FC236}">
                <a16:creationId xmlns:a16="http://schemas.microsoft.com/office/drawing/2014/main" id="{1B4F21D8-38C0-C0F4-8884-875E1C9D3638}"/>
              </a:ext>
            </a:extLst>
          </p:cNvPr>
          <p:cNvGrpSpPr/>
          <p:nvPr/>
        </p:nvGrpSpPr>
        <p:grpSpPr>
          <a:xfrm>
            <a:off x="2512056" y="1676400"/>
            <a:ext cx="2031738" cy="2620371"/>
            <a:chOff x="6902168" y="1793471"/>
            <a:chExt cx="1538256" cy="1983918"/>
          </a:xfrm>
        </p:grpSpPr>
        <p:grpSp>
          <p:nvGrpSpPr>
            <p:cNvPr id="11" name="Group 10">
              <a:extLst>
                <a:ext uri="{FF2B5EF4-FFF2-40B4-BE49-F238E27FC236}">
                  <a16:creationId xmlns:a16="http://schemas.microsoft.com/office/drawing/2014/main" id="{FF234804-9F6B-9357-3312-C8A0A491153A}"/>
                </a:ext>
              </a:extLst>
            </p:cNvPr>
            <p:cNvGrpSpPr/>
            <p:nvPr/>
          </p:nvGrpSpPr>
          <p:grpSpPr>
            <a:xfrm>
              <a:off x="8096776" y="2930425"/>
              <a:ext cx="343648" cy="846964"/>
              <a:chOff x="1761807" y="5168657"/>
              <a:chExt cx="218613" cy="538800"/>
            </a:xfrm>
            <a:solidFill>
              <a:schemeClr val="accent4"/>
            </a:solidFill>
          </p:grpSpPr>
          <p:sp>
            <p:nvSpPr>
              <p:cNvPr id="12" name="Round Same Side Corner Rectangle 46">
                <a:extLst>
                  <a:ext uri="{FF2B5EF4-FFF2-40B4-BE49-F238E27FC236}">
                    <a16:creationId xmlns:a16="http://schemas.microsoft.com/office/drawing/2014/main" id="{000D524F-35F5-F680-D9A7-44FC8ACE4664}"/>
                  </a:ext>
                </a:extLst>
              </p:cNvPr>
              <p:cNvSpPr/>
              <p:nvPr/>
            </p:nvSpPr>
            <p:spPr>
              <a:xfrm>
                <a:off x="1763411" y="5424816"/>
                <a:ext cx="216156" cy="2826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FA6C778B-2F18-CE41-CE35-1F79B9C18C22}"/>
                  </a:ext>
                </a:extLst>
              </p:cNvPr>
              <p:cNvSpPr/>
              <p:nvPr/>
            </p:nvSpPr>
            <p:spPr>
              <a:xfrm>
                <a:off x="1761807" y="5168657"/>
                <a:ext cx="218613" cy="21861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44B1DAE9-8D01-7186-2846-F94DA91B5770}"/>
                </a:ext>
              </a:extLst>
            </p:cNvPr>
            <p:cNvGrpSpPr/>
            <p:nvPr/>
          </p:nvGrpSpPr>
          <p:grpSpPr>
            <a:xfrm>
              <a:off x="6902168" y="1793471"/>
              <a:ext cx="405491" cy="372185"/>
              <a:chOff x="7066337" y="2435671"/>
              <a:chExt cx="500332" cy="459236"/>
            </a:xfrm>
            <a:solidFill>
              <a:schemeClr val="accent4">
                <a:lumMod val="40000"/>
                <a:lumOff val="60000"/>
              </a:schemeClr>
            </a:solidFill>
          </p:grpSpPr>
          <p:sp>
            <p:nvSpPr>
              <p:cNvPr id="15" name="Trapezoid 14">
                <a:extLst>
                  <a:ext uri="{FF2B5EF4-FFF2-40B4-BE49-F238E27FC236}">
                    <a16:creationId xmlns:a16="http://schemas.microsoft.com/office/drawing/2014/main" id="{BD663A19-4325-6A81-1F51-76D807589A06}"/>
                  </a:ext>
                </a:extLst>
              </p:cNvPr>
              <p:cNvSpPr/>
              <p:nvPr/>
            </p:nvSpPr>
            <p:spPr>
              <a:xfrm>
                <a:off x="7066337" y="2435671"/>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Rectangle 15">
                <a:extLst>
                  <a:ext uri="{FF2B5EF4-FFF2-40B4-BE49-F238E27FC236}">
                    <a16:creationId xmlns:a16="http://schemas.microsoft.com/office/drawing/2014/main" id="{16FCD8EA-D6D3-A1EE-78A8-CA27037A6E0C}"/>
                  </a:ext>
                </a:extLst>
              </p:cNvPr>
              <p:cNvSpPr/>
              <p:nvPr/>
            </p:nvSpPr>
            <p:spPr>
              <a:xfrm>
                <a:off x="7109674" y="2636652"/>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17" name="Group 16">
              <a:extLst>
                <a:ext uri="{FF2B5EF4-FFF2-40B4-BE49-F238E27FC236}">
                  <a16:creationId xmlns:a16="http://schemas.microsoft.com/office/drawing/2014/main" id="{AC92D0C4-29B0-9503-CCC5-E23F120CF8FB}"/>
                </a:ext>
              </a:extLst>
            </p:cNvPr>
            <p:cNvGrpSpPr/>
            <p:nvPr/>
          </p:nvGrpSpPr>
          <p:grpSpPr>
            <a:xfrm>
              <a:off x="7346833" y="2028180"/>
              <a:ext cx="405491" cy="372185"/>
              <a:chOff x="7066337" y="2435671"/>
              <a:chExt cx="500332" cy="459236"/>
            </a:xfrm>
            <a:solidFill>
              <a:schemeClr val="accent4">
                <a:lumMod val="40000"/>
                <a:lumOff val="60000"/>
              </a:schemeClr>
            </a:solidFill>
          </p:grpSpPr>
          <p:sp>
            <p:nvSpPr>
              <p:cNvPr id="18" name="Trapezoid 17">
                <a:extLst>
                  <a:ext uri="{FF2B5EF4-FFF2-40B4-BE49-F238E27FC236}">
                    <a16:creationId xmlns:a16="http://schemas.microsoft.com/office/drawing/2014/main" id="{DF7D5F84-9A68-93E4-D5D4-4BF6C34445E1}"/>
                  </a:ext>
                </a:extLst>
              </p:cNvPr>
              <p:cNvSpPr/>
              <p:nvPr/>
            </p:nvSpPr>
            <p:spPr>
              <a:xfrm>
                <a:off x="7066337" y="2435671"/>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Rectangle 18">
                <a:extLst>
                  <a:ext uri="{FF2B5EF4-FFF2-40B4-BE49-F238E27FC236}">
                    <a16:creationId xmlns:a16="http://schemas.microsoft.com/office/drawing/2014/main" id="{C1AF47B3-0485-56F6-53A3-52E6788096EB}"/>
                  </a:ext>
                </a:extLst>
              </p:cNvPr>
              <p:cNvSpPr/>
              <p:nvPr/>
            </p:nvSpPr>
            <p:spPr>
              <a:xfrm>
                <a:off x="7109674" y="2636652"/>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
          <p:nvSpPr>
            <p:cNvPr id="20" name="Freeform: Shape 19">
              <a:extLst>
                <a:ext uri="{FF2B5EF4-FFF2-40B4-BE49-F238E27FC236}">
                  <a16:creationId xmlns:a16="http://schemas.microsoft.com/office/drawing/2014/main" id="{6C4DDDBB-BC58-01E8-0608-95880B2F6B52}"/>
                </a:ext>
              </a:extLst>
            </p:cNvPr>
            <p:cNvSpPr/>
            <p:nvPr/>
          </p:nvSpPr>
          <p:spPr>
            <a:xfrm>
              <a:off x="6985840" y="2421146"/>
              <a:ext cx="909931" cy="1190171"/>
            </a:xfrm>
            <a:custGeom>
              <a:avLst/>
              <a:gdLst>
                <a:gd name="connsiteX0" fmla="*/ 140674 w 909931"/>
                <a:gd name="connsiteY0" fmla="*/ 0 h 1190171"/>
                <a:gd name="connsiteX1" fmla="*/ 24560 w 909931"/>
                <a:gd name="connsiteY1" fmla="*/ 624114 h 1190171"/>
                <a:gd name="connsiteX2" fmla="*/ 561589 w 909931"/>
                <a:gd name="connsiteY2" fmla="*/ 754743 h 1190171"/>
                <a:gd name="connsiteX3" fmla="*/ 634160 w 909931"/>
                <a:gd name="connsiteY3" fmla="*/ 1103086 h 1190171"/>
                <a:gd name="connsiteX4" fmla="*/ 909931 w 909931"/>
                <a:gd name="connsiteY4" fmla="*/ 1190171 h 11901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9931" h="1190171">
                  <a:moveTo>
                    <a:pt x="140674" y="0"/>
                  </a:moveTo>
                  <a:cubicBezTo>
                    <a:pt x="47540" y="249161"/>
                    <a:pt x="-45593" y="498323"/>
                    <a:pt x="24560" y="624114"/>
                  </a:cubicBezTo>
                  <a:cubicBezTo>
                    <a:pt x="94713" y="749905"/>
                    <a:pt x="459989" y="674914"/>
                    <a:pt x="561589" y="754743"/>
                  </a:cubicBezTo>
                  <a:cubicBezTo>
                    <a:pt x="663189" y="834572"/>
                    <a:pt x="576103" y="1030515"/>
                    <a:pt x="634160" y="1103086"/>
                  </a:cubicBezTo>
                  <a:cubicBezTo>
                    <a:pt x="692217" y="1175657"/>
                    <a:pt x="801074" y="1182914"/>
                    <a:pt x="909931" y="1190171"/>
                  </a:cubicBezTo>
                </a:path>
              </a:pathLst>
            </a:custGeom>
            <a:noFill/>
            <a:ln w="57150">
              <a:solidFill>
                <a:schemeClr val="accent4"/>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DD358AA4-B072-5CF4-5709-F4BCCA61D128}"/>
              </a:ext>
            </a:extLst>
          </p:cNvPr>
          <p:cNvGrpSpPr/>
          <p:nvPr/>
        </p:nvGrpSpPr>
        <p:grpSpPr>
          <a:xfrm>
            <a:off x="10288771" y="303551"/>
            <a:ext cx="1587872" cy="1368854"/>
            <a:chOff x="10288771" y="303551"/>
            <a:chExt cx="1587872" cy="1368854"/>
          </a:xfrm>
        </p:grpSpPr>
        <p:sp>
          <p:nvSpPr>
            <p:cNvPr id="6" name="Google Shape;501;p15">
              <a:extLst>
                <a:ext uri="{FF2B5EF4-FFF2-40B4-BE49-F238E27FC236}">
                  <a16:creationId xmlns:a16="http://schemas.microsoft.com/office/drawing/2014/main" id="{368CDFB6-9B53-C079-0978-02C243F5FE47}"/>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7" name="Google Shape;502;p15">
              <a:extLst>
                <a:ext uri="{FF2B5EF4-FFF2-40B4-BE49-F238E27FC236}">
                  <a16:creationId xmlns:a16="http://schemas.microsoft.com/office/drawing/2014/main" id="{E64F51CF-5F49-CB71-F56D-22369A3499F8}"/>
                </a:ext>
              </a:extLst>
            </p:cNvPr>
            <p:cNvGrpSpPr/>
            <p:nvPr/>
          </p:nvGrpSpPr>
          <p:grpSpPr>
            <a:xfrm>
              <a:off x="10681558" y="728782"/>
              <a:ext cx="562136" cy="634675"/>
              <a:chOff x="760175" y="830142"/>
              <a:chExt cx="867619" cy="979579"/>
            </a:xfrm>
          </p:grpSpPr>
          <p:sp>
            <p:nvSpPr>
              <p:cNvPr id="21" name="Google Shape;503;p15">
                <a:extLst>
                  <a:ext uri="{FF2B5EF4-FFF2-40B4-BE49-F238E27FC236}">
                    <a16:creationId xmlns:a16="http://schemas.microsoft.com/office/drawing/2014/main" id="{1B1AA979-CBC0-F296-4B1F-160216064803}"/>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187</a:t>
                </a:r>
                <a:endParaRPr dirty="0">
                  <a:latin typeface="Arial" panose="020B0604020202020204" pitchFamily="34" charset="0"/>
                  <a:cs typeface="Arial" panose="020B0604020202020204" pitchFamily="34" charset="0"/>
                </a:endParaRPr>
              </a:p>
            </p:txBody>
          </p:sp>
          <p:sp>
            <p:nvSpPr>
              <p:cNvPr id="22" name="Google Shape;504;p15">
                <a:extLst>
                  <a:ext uri="{FF2B5EF4-FFF2-40B4-BE49-F238E27FC236}">
                    <a16:creationId xmlns:a16="http://schemas.microsoft.com/office/drawing/2014/main" id="{B4919792-DDF1-4D92-491C-A9DA98F8B6DC}"/>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8" name="Google Shape;505;p15">
              <a:extLst>
                <a:ext uri="{FF2B5EF4-FFF2-40B4-BE49-F238E27FC236}">
                  <a16:creationId xmlns:a16="http://schemas.microsoft.com/office/drawing/2014/main" id="{CCE97439-487E-9D8E-DA75-C7B76552C8CA}"/>
                </a:ext>
              </a:extLst>
            </p:cNvPr>
            <p:cNvGrpSpPr/>
            <p:nvPr/>
          </p:nvGrpSpPr>
          <p:grpSpPr>
            <a:xfrm>
              <a:off x="11353800" y="728782"/>
              <a:ext cx="182192" cy="634674"/>
              <a:chOff x="2121762" y="2323619"/>
              <a:chExt cx="200378" cy="825210"/>
            </a:xfrm>
          </p:grpSpPr>
          <p:sp>
            <p:nvSpPr>
              <p:cNvPr id="9" name="Google Shape;506;p15">
                <a:extLst>
                  <a:ext uri="{FF2B5EF4-FFF2-40B4-BE49-F238E27FC236}">
                    <a16:creationId xmlns:a16="http://schemas.microsoft.com/office/drawing/2014/main" id="{676C0230-FD68-0233-040D-F247BD8285D9}"/>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10" name="Google Shape;507;p15">
                <a:extLst>
                  <a:ext uri="{FF2B5EF4-FFF2-40B4-BE49-F238E27FC236}">
                    <a16:creationId xmlns:a16="http://schemas.microsoft.com/office/drawing/2014/main" id="{83686609-9534-3DE8-EEAD-27F1A2737F4C}"/>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20078017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C814C-42B9-281C-0659-AB99BC99E96D}"/>
              </a:ext>
            </a:extLst>
          </p:cNvPr>
          <p:cNvSpPr>
            <a:spLocks noGrp="1"/>
          </p:cNvSpPr>
          <p:nvPr>
            <p:ph type="title"/>
          </p:nvPr>
        </p:nvSpPr>
        <p:spPr/>
        <p:txBody>
          <a:bodyPr/>
          <a:lstStyle/>
          <a:p>
            <a:r>
              <a:rPr lang="en-GB" dirty="0">
                <a:highlight>
                  <a:srgbClr val="FFFF00"/>
                </a:highlight>
              </a:rPr>
              <a:t>Death</a:t>
            </a:r>
            <a:endParaRPr lang="en-BE" dirty="0">
              <a:highlight>
                <a:srgbClr val="FFFF00"/>
              </a:highlight>
              <a:latin typeface="Arial" panose="020B0604020202020204" pitchFamily="34" charset="0"/>
              <a:cs typeface="Arial" panose="020B0604020202020204" pitchFamily="34" charset="0"/>
            </a:endParaRPr>
          </a:p>
        </p:txBody>
      </p:sp>
      <p:sp>
        <p:nvSpPr>
          <p:cNvPr id="4" name="Speech Bubble: Rectangle with Corners Rounded 3">
            <a:extLst>
              <a:ext uri="{FF2B5EF4-FFF2-40B4-BE49-F238E27FC236}">
                <a16:creationId xmlns:a16="http://schemas.microsoft.com/office/drawing/2014/main" id="{B9CA5886-14EF-DA70-FAFA-105C4CB9CFCD}"/>
              </a:ext>
            </a:extLst>
          </p:cNvPr>
          <p:cNvSpPr/>
          <p:nvPr/>
        </p:nvSpPr>
        <p:spPr>
          <a:xfrm>
            <a:off x="5826517" y="2193955"/>
            <a:ext cx="4756152" cy="2998908"/>
          </a:xfrm>
          <a:prstGeom prst="wedgeRoundRectCallout">
            <a:avLst>
              <a:gd name="adj1" fmla="val -57853"/>
              <a:gd name="adj2" fmla="val -20253"/>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200" dirty="0">
                <a:solidFill>
                  <a:schemeClr val="tx1"/>
                </a:solidFill>
                <a:latin typeface="Arial"/>
                <a:cs typeface="Arial"/>
              </a:rPr>
              <a:t>What can a caseworker do to support the parents or caregivers after their child has died?</a:t>
            </a:r>
          </a:p>
        </p:txBody>
      </p:sp>
      <p:sp>
        <p:nvSpPr>
          <p:cNvPr id="5" name="TextBox 4">
            <a:extLst>
              <a:ext uri="{FF2B5EF4-FFF2-40B4-BE49-F238E27FC236}">
                <a16:creationId xmlns:a16="http://schemas.microsoft.com/office/drawing/2014/main" id="{F9F626F0-08D3-6D87-CA87-73CA90DB9880}"/>
              </a:ext>
            </a:extLst>
          </p:cNvPr>
          <p:cNvSpPr txBox="1"/>
          <p:nvPr/>
        </p:nvSpPr>
        <p:spPr>
          <a:xfrm>
            <a:off x="1437323" y="4792753"/>
            <a:ext cx="3441700" cy="400110"/>
          </a:xfrm>
          <a:prstGeom prst="rect">
            <a:avLst/>
          </a:prstGeom>
          <a:noFill/>
        </p:spPr>
        <p:txBody>
          <a:bodyPr wrap="square" lIns="91440" tIns="45720" rIns="91440" bIns="45720" rtlCol="0" anchor="t">
            <a:spAutoFit/>
          </a:bodyPr>
          <a:lstStyle/>
          <a:p>
            <a:pPr algn="ctr"/>
            <a:r>
              <a:rPr lang="en-US" sz="2000" b="1" dirty="0">
                <a:latin typeface="Arial" panose="020B0604020202020204" pitchFamily="34" charset="0"/>
                <a:cs typeface="Arial" panose="020B0604020202020204" pitchFamily="34" charset="0"/>
              </a:rPr>
              <a:t>The child died</a:t>
            </a:r>
            <a:endParaRPr lang="en-BE" sz="2000" b="1" dirty="0">
              <a:latin typeface="Arial" panose="020B0604020202020204" pitchFamily="34" charset="0"/>
              <a:cs typeface="Arial" panose="020B0604020202020204" pitchFamily="34" charset="0"/>
            </a:endParaRPr>
          </a:p>
        </p:txBody>
      </p:sp>
      <p:pic>
        <p:nvPicPr>
          <p:cNvPr id="17" name="Graphic 16" descr="Gravestone with solid fill">
            <a:extLst>
              <a:ext uri="{FF2B5EF4-FFF2-40B4-BE49-F238E27FC236}">
                <a16:creationId xmlns:a16="http://schemas.microsoft.com/office/drawing/2014/main" id="{A3EA453A-374C-E346-1F2B-70D1FE97AAC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28800" y="1798328"/>
            <a:ext cx="2658747" cy="2658747"/>
          </a:xfrm>
          <a:prstGeom prst="rect">
            <a:avLst/>
          </a:prstGeom>
        </p:spPr>
      </p:pic>
      <p:grpSp>
        <p:nvGrpSpPr>
          <p:cNvPr id="3" name="Group 2">
            <a:extLst>
              <a:ext uri="{FF2B5EF4-FFF2-40B4-BE49-F238E27FC236}">
                <a16:creationId xmlns:a16="http://schemas.microsoft.com/office/drawing/2014/main" id="{BE848824-A766-4039-BA3A-99419743ACB1}"/>
              </a:ext>
            </a:extLst>
          </p:cNvPr>
          <p:cNvGrpSpPr/>
          <p:nvPr/>
        </p:nvGrpSpPr>
        <p:grpSpPr>
          <a:xfrm>
            <a:off x="10288771" y="303551"/>
            <a:ext cx="1587872" cy="1368854"/>
            <a:chOff x="10288771" y="303551"/>
            <a:chExt cx="1587872" cy="1368854"/>
          </a:xfrm>
        </p:grpSpPr>
        <p:sp>
          <p:nvSpPr>
            <p:cNvPr id="6" name="Google Shape;501;p15">
              <a:extLst>
                <a:ext uri="{FF2B5EF4-FFF2-40B4-BE49-F238E27FC236}">
                  <a16:creationId xmlns:a16="http://schemas.microsoft.com/office/drawing/2014/main" id="{CACA8293-93BD-2AA7-F101-330C22F5A5DA}"/>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7" name="Google Shape;502;p15">
              <a:extLst>
                <a:ext uri="{FF2B5EF4-FFF2-40B4-BE49-F238E27FC236}">
                  <a16:creationId xmlns:a16="http://schemas.microsoft.com/office/drawing/2014/main" id="{32C9091A-CB73-00CD-8D26-51416A673F55}"/>
                </a:ext>
              </a:extLst>
            </p:cNvPr>
            <p:cNvGrpSpPr/>
            <p:nvPr/>
          </p:nvGrpSpPr>
          <p:grpSpPr>
            <a:xfrm>
              <a:off x="10681558" y="728782"/>
              <a:ext cx="562136" cy="634675"/>
              <a:chOff x="760175" y="830142"/>
              <a:chExt cx="867619" cy="979579"/>
            </a:xfrm>
          </p:grpSpPr>
          <p:sp>
            <p:nvSpPr>
              <p:cNvPr id="11" name="Google Shape;503;p15">
                <a:extLst>
                  <a:ext uri="{FF2B5EF4-FFF2-40B4-BE49-F238E27FC236}">
                    <a16:creationId xmlns:a16="http://schemas.microsoft.com/office/drawing/2014/main" id="{42CDF9E5-C40C-BD4B-2A8C-385A634C2360}"/>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187</a:t>
                </a:r>
                <a:endParaRPr dirty="0">
                  <a:latin typeface="Arial" panose="020B0604020202020204" pitchFamily="34" charset="0"/>
                  <a:cs typeface="Arial" panose="020B0604020202020204" pitchFamily="34" charset="0"/>
                </a:endParaRPr>
              </a:p>
            </p:txBody>
          </p:sp>
          <p:sp>
            <p:nvSpPr>
              <p:cNvPr id="12" name="Google Shape;504;p15">
                <a:extLst>
                  <a:ext uri="{FF2B5EF4-FFF2-40B4-BE49-F238E27FC236}">
                    <a16:creationId xmlns:a16="http://schemas.microsoft.com/office/drawing/2014/main" id="{658EC7AA-120A-2932-F63B-2986998E22DE}"/>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8" name="Google Shape;505;p15">
              <a:extLst>
                <a:ext uri="{FF2B5EF4-FFF2-40B4-BE49-F238E27FC236}">
                  <a16:creationId xmlns:a16="http://schemas.microsoft.com/office/drawing/2014/main" id="{1B0AE073-D608-DD6C-B5D8-201FEFDA2E16}"/>
                </a:ext>
              </a:extLst>
            </p:cNvPr>
            <p:cNvGrpSpPr/>
            <p:nvPr/>
          </p:nvGrpSpPr>
          <p:grpSpPr>
            <a:xfrm>
              <a:off x="11353800" y="728782"/>
              <a:ext cx="182192" cy="634674"/>
              <a:chOff x="2121762" y="2323619"/>
              <a:chExt cx="200378" cy="825210"/>
            </a:xfrm>
          </p:grpSpPr>
          <p:sp>
            <p:nvSpPr>
              <p:cNvPr id="9" name="Google Shape;506;p15">
                <a:extLst>
                  <a:ext uri="{FF2B5EF4-FFF2-40B4-BE49-F238E27FC236}">
                    <a16:creationId xmlns:a16="http://schemas.microsoft.com/office/drawing/2014/main" id="{82FDC836-2098-1498-1CE0-8A1B6362EE5E}"/>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10" name="Google Shape;507;p15">
                <a:extLst>
                  <a:ext uri="{FF2B5EF4-FFF2-40B4-BE49-F238E27FC236}">
                    <a16:creationId xmlns:a16="http://schemas.microsoft.com/office/drawing/2014/main" id="{EE9FF70B-4BA7-17C1-CD44-2BD4180BF5ED}"/>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33755295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21"/>
        <p:cNvGrpSpPr/>
        <p:nvPr/>
      </p:nvGrpSpPr>
      <p:grpSpPr>
        <a:xfrm>
          <a:off x="0" y="0"/>
          <a:ext cx="0" cy="0"/>
          <a:chOff x="0" y="0"/>
          <a:chExt cx="0" cy="0"/>
        </a:xfrm>
      </p:grpSpPr>
      <p:sp>
        <p:nvSpPr>
          <p:cNvPr id="522" name="Google Shape;522;p1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latin typeface="Arial" panose="020B0604020202020204" pitchFamily="34" charset="0"/>
                <a:cs typeface="Arial" panose="020B0604020202020204" pitchFamily="34" charset="0"/>
                <a:sym typeface="Arial"/>
              </a:rPr>
              <a:t>Key learning points</a:t>
            </a:r>
            <a:endParaRPr dirty="0">
              <a:latin typeface="Arial" panose="020B0604020202020204" pitchFamily="34" charset="0"/>
              <a:cs typeface="Arial" panose="020B0604020202020204" pitchFamily="34" charset="0"/>
            </a:endParaRPr>
          </a:p>
        </p:txBody>
      </p:sp>
      <p:sp>
        <p:nvSpPr>
          <p:cNvPr id="523" name="Google Shape;523;p17"/>
          <p:cNvSpPr/>
          <p:nvPr/>
        </p:nvSpPr>
        <p:spPr>
          <a:xfrm>
            <a:off x="9239545" y="2165927"/>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525" name="Google Shape;525;p17"/>
          <p:cNvSpPr/>
          <p:nvPr/>
        </p:nvSpPr>
        <p:spPr>
          <a:xfrm>
            <a:off x="2205697" y="2165927"/>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526" name="Google Shape;526;p17"/>
          <p:cNvSpPr txBox="1"/>
          <p:nvPr/>
        </p:nvSpPr>
        <p:spPr>
          <a:xfrm>
            <a:off x="1206500" y="3541878"/>
            <a:ext cx="3167395" cy="16311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000" dirty="0">
                <a:solidFill>
                  <a:schemeClr val="dk1"/>
                </a:solidFill>
                <a:latin typeface="Arial"/>
                <a:cs typeface="Arial"/>
              </a:rPr>
              <a:t>A child’s case can be closed when the goals have been achieved and the safety and well-being of the child is supported</a:t>
            </a:r>
            <a:endParaRPr lang="en-GB" sz="2000" dirty="0">
              <a:solidFill>
                <a:schemeClr val="dk1"/>
              </a:solidFill>
              <a:latin typeface="Arial"/>
              <a:ea typeface="Arial"/>
              <a:cs typeface="Arial"/>
            </a:endParaRPr>
          </a:p>
        </p:txBody>
      </p:sp>
      <p:sp>
        <p:nvSpPr>
          <p:cNvPr id="2" name="Google Shape;526;p17">
            <a:extLst>
              <a:ext uri="{FF2B5EF4-FFF2-40B4-BE49-F238E27FC236}">
                <a16:creationId xmlns:a16="http://schemas.microsoft.com/office/drawing/2014/main" id="{DE4612E6-A95B-0122-AC81-B3E64CAF6AAF}"/>
              </a:ext>
            </a:extLst>
          </p:cNvPr>
          <p:cNvSpPr txBox="1"/>
          <p:nvPr/>
        </p:nvSpPr>
        <p:spPr>
          <a:xfrm>
            <a:off x="8289809" y="3541878"/>
            <a:ext cx="2748957" cy="1323399"/>
          </a:xfrm>
          <a:prstGeom prst="rect">
            <a:avLst/>
          </a:prstGeom>
          <a:noFill/>
          <a:ln>
            <a:noFill/>
          </a:ln>
        </p:spPr>
        <p:txBody>
          <a:bodyPr spcFirstLastPara="1" wrap="square" lIns="91425" tIns="45700" rIns="91425" bIns="45700" anchor="t" anchorCtr="0">
            <a:spAutoFit/>
          </a:bodyPr>
          <a:lstStyle/>
          <a:p>
            <a:pPr algn="ctr"/>
            <a:r>
              <a:rPr lang="en-GB" sz="2000" dirty="0">
                <a:solidFill>
                  <a:schemeClr val="dk1"/>
                </a:solidFill>
                <a:latin typeface="Arial"/>
                <a:cs typeface="Arial"/>
              </a:rPr>
              <a:t>Preparation</a:t>
            </a:r>
            <a:r>
              <a:rPr lang="en-GB" sz="2000" dirty="0">
                <a:solidFill>
                  <a:schemeClr val="dk1"/>
                </a:solidFill>
                <a:latin typeface="Arial"/>
                <a:ea typeface="Arial"/>
                <a:cs typeface="Arial"/>
                <a:sym typeface="Arial"/>
              </a:rPr>
              <a:t> and follow-up by the caseworker is required prior to the closure</a:t>
            </a:r>
            <a:endParaRPr sz="2000" dirty="0">
              <a:solidFill>
                <a:schemeClr val="dk1"/>
              </a:solidFill>
              <a:latin typeface="Arial"/>
              <a:ea typeface="Arial"/>
              <a:cs typeface="Arial"/>
              <a:sym typeface="Arial"/>
            </a:endParaRPr>
          </a:p>
        </p:txBody>
      </p:sp>
      <p:sp>
        <p:nvSpPr>
          <p:cNvPr id="3" name="Google Shape;525;p17">
            <a:extLst>
              <a:ext uri="{FF2B5EF4-FFF2-40B4-BE49-F238E27FC236}">
                <a16:creationId xmlns:a16="http://schemas.microsoft.com/office/drawing/2014/main" id="{6C1D65A9-4536-FB8A-45A0-CD7ACDBE29D3}"/>
              </a:ext>
            </a:extLst>
          </p:cNvPr>
          <p:cNvSpPr/>
          <p:nvPr/>
        </p:nvSpPr>
        <p:spPr>
          <a:xfrm>
            <a:off x="5722620" y="2165927"/>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4" name="Google Shape;526;p17">
            <a:extLst>
              <a:ext uri="{FF2B5EF4-FFF2-40B4-BE49-F238E27FC236}">
                <a16:creationId xmlns:a16="http://schemas.microsoft.com/office/drawing/2014/main" id="{7B47C4F7-0E92-C417-0D31-F5BAB4C02338}"/>
              </a:ext>
            </a:extLst>
          </p:cNvPr>
          <p:cNvSpPr txBox="1"/>
          <p:nvPr/>
        </p:nvSpPr>
        <p:spPr>
          <a:xfrm>
            <a:off x="4873921" y="3541878"/>
            <a:ext cx="2748957" cy="1938952"/>
          </a:xfrm>
          <a:prstGeom prst="rect">
            <a:avLst/>
          </a:prstGeom>
          <a:noFill/>
          <a:ln>
            <a:noFill/>
          </a:ln>
        </p:spPr>
        <p:txBody>
          <a:bodyPr spcFirstLastPara="1" wrap="square" lIns="91425" tIns="45700" rIns="91425" bIns="45700" anchor="t" anchorCtr="0">
            <a:spAutoFit/>
          </a:bodyPr>
          <a:lstStyle/>
          <a:p>
            <a:pPr algn="ctr"/>
            <a:r>
              <a:rPr lang="en-GB" sz="2000" dirty="0">
                <a:solidFill>
                  <a:schemeClr val="dk1"/>
                </a:solidFill>
                <a:latin typeface="Arial"/>
                <a:cs typeface="Arial"/>
              </a:rPr>
              <a:t>A child’s case can be closed when they turn 18, there’s no consent, the child left the area, or when the child died</a:t>
            </a:r>
            <a:endParaRPr lang="en-GB" sz="2000" dirty="0">
              <a:solidFill>
                <a:schemeClr val="dk1"/>
              </a:solidFill>
              <a:latin typeface="Arial"/>
              <a:ea typeface="Arial"/>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3" name="Google Shape;293;p5"/>
          <p:cNvSpPr txBox="1">
            <a:spLocks noGrp="1"/>
          </p:cNvSpPr>
          <p:nvPr>
            <p:ph type="title"/>
          </p:nvPr>
        </p:nvSpPr>
        <p:spPr/>
        <p:txBody>
          <a:bodyPr/>
          <a:lstStyle/>
          <a:p>
            <a:pPr lvl="0"/>
            <a:r>
              <a:rPr lang="en-GB" sz="2400" dirty="0"/>
              <a:t>SESSION 1</a:t>
            </a:r>
            <a:br>
              <a:rPr lang="en-GB" dirty="0"/>
            </a:br>
            <a:r>
              <a:rPr lang="en-GB" sz="4400" dirty="0"/>
              <a:t> </a:t>
            </a:r>
            <a:br>
              <a:rPr lang="en-GB" dirty="0"/>
            </a:br>
            <a:r>
              <a:rPr lang="en-GB" dirty="0"/>
              <a:t>Module opening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3" name="Google Shape;433;p10"/>
          <p:cNvSpPr txBox="1">
            <a:spLocks noGrp="1"/>
          </p:cNvSpPr>
          <p:nvPr>
            <p:ph type="title"/>
          </p:nvPr>
        </p:nvSpPr>
        <p:spPr/>
        <p:txBody>
          <a:bodyPr/>
          <a:lstStyle/>
          <a:p>
            <a:pPr lvl="0"/>
            <a:r>
              <a:rPr lang="en-US" sz="2400" dirty="0"/>
              <a:t>SESSION 3 </a:t>
            </a:r>
            <a:br>
              <a:rPr lang="en-US" dirty="0"/>
            </a:br>
            <a:r>
              <a:rPr lang="en-GB" sz="4400" dirty="0"/>
              <a:t> </a:t>
            </a:r>
            <a:br>
              <a:rPr lang="en-US" dirty="0"/>
            </a:br>
            <a:r>
              <a:rPr lang="en-US" dirty="0"/>
              <a:t>How do I close a child’s case? </a:t>
            </a:r>
          </a:p>
        </p:txBody>
      </p:sp>
    </p:spTree>
    <p:extLst>
      <p:ext uri="{BB962C8B-B14F-4D97-AF65-F5344CB8AC3E}">
        <p14:creationId xmlns:p14="http://schemas.microsoft.com/office/powerpoint/2010/main" val="1552323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52"/>
        <p:cNvGrpSpPr/>
        <p:nvPr/>
      </p:nvGrpSpPr>
      <p:grpSpPr>
        <a:xfrm>
          <a:off x="0" y="0"/>
          <a:ext cx="0" cy="0"/>
          <a:chOff x="0" y="0"/>
          <a:chExt cx="0" cy="0"/>
        </a:xfrm>
      </p:grpSpPr>
      <p:sp>
        <p:nvSpPr>
          <p:cNvPr id="553" name="Google Shape;553;p19"/>
          <p:cNvSpPr txBox="1">
            <a:spLocks noGrp="1"/>
          </p:cNvSpPr>
          <p:nvPr>
            <p:ph type="title"/>
          </p:nvPr>
        </p:nvSpPr>
        <p:spPr>
          <a:xfrm>
            <a:off x="110905"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sz="3000" dirty="0"/>
              <a:t>List the actions to take when closing a child’s case </a:t>
            </a:r>
            <a:endParaRPr sz="3000" dirty="0"/>
          </a:p>
        </p:txBody>
      </p:sp>
      <p:sp>
        <p:nvSpPr>
          <p:cNvPr id="2" name="Freeform: Shape 1">
            <a:extLst>
              <a:ext uri="{FF2B5EF4-FFF2-40B4-BE49-F238E27FC236}">
                <a16:creationId xmlns:a16="http://schemas.microsoft.com/office/drawing/2014/main" id="{0C036B8C-1FCF-FA65-F310-FC3437121423}"/>
              </a:ext>
            </a:extLst>
          </p:cNvPr>
          <p:cNvSpPr/>
          <p:nvPr/>
        </p:nvSpPr>
        <p:spPr>
          <a:xfrm>
            <a:off x="38100" y="1143000"/>
            <a:ext cx="11163300" cy="4991100"/>
          </a:xfrm>
          <a:custGeom>
            <a:avLst/>
            <a:gdLst>
              <a:gd name="connsiteX0" fmla="*/ 0 w 11163300"/>
              <a:gd name="connsiteY0" fmla="*/ 0 h 4991100"/>
              <a:gd name="connsiteX1" fmla="*/ 1123950 w 11163300"/>
              <a:gd name="connsiteY1" fmla="*/ 781050 h 4991100"/>
              <a:gd name="connsiteX2" fmla="*/ 3867150 w 11163300"/>
              <a:gd name="connsiteY2" fmla="*/ 2019300 h 4991100"/>
              <a:gd name="connsiteX3" fmla="*/ 6867525 w 11163300"/>
              <a:gd name="connsiteY3" fmla="*/ 1428750 h 4991100"/>
              <a:gd name="connsiteX4" fmla="*/ 9058275 w 11163300"/>
              <a:gd name="connsiteY4" fmla="*/ 2571750 h 4991100"/>
              <a:gd name="connsiteX5" fmla="*/ 9791700 w 11163300"/>
              <a:gd name="connsiteY5" fmla="*/ 4371975 h 4991100"/>
              <a:gd name="connsiteX6" fmla="*/ 11163300 w 11163300"/>
              <a:gd name="connsiteY6" fmla="*/ 4991100 h 499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63300" h="4991100">
                <a:moveTo>
                  <a:pt x="0" y="0"/>
                </a:moveTo>
                <a:cubicBezTo>
                  <a:pt x="239712" y="222250"/>
                  <a:pt x="479425" y="444500"/>
                  <a:pt x="1123950" y="781050"/>
                </a:cubicBezTo>
                <a:cubicBezTo>
                  <a:pt x="1768475" y="1117600"/>
                  <a:pt x="2909888" y="1911350"/>
                  <a:pt x="3867150" y="2019300"/>
                </a:cubicBezTo>
                <a:cubicBezTo>
                  <a:pt x="4824412" y="2127250"/>
                  <a:pt x="6002337" y="1336675"/>
                  <a:pt x="6867525" y="1428750"/>
                </a:cubicBezTo>
                <a:cubicBezTo>
                  <a:pt x="7732713" y="1520825"/>
                  <a:pt x="8570913" y="2081213"/>
                  <a:pt x="9058275" y="2571750"/>
                </a:cubicBezTo>
                <a:cubicBezTo>
                  <a:pt x="9545637" y="3062287"/>
                  <a:pt x="9440863" y="3968750"/>
                  <a:pt x="9791700" y="4371975"/>
                </a:cubicBezTo>
                <a:cubicBezTo>
                  <a:pt x="10142537" y="4775200"/>
                  <a:pt x="10652918" y="4883150"/>
                  <a:pt x="11163300" y="4991100"/>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latin typeface="Arial" panose="020B0604020202020204" pitchFamily="34" charset="0"/>
              <a:cs typeface="Arial" panose="020B0604020202020204" pitchFamily="34" charset="0"/>
            </a:endParaRPr>
          </a:p>
        </p:txBody>
      </p:sp>
      <p:sp>
        <p:nvSpPr>
          <p:cNvPr id="18" name="Oval 17">
            <a:extLst>
              <a:ext uri="{FF2B5EF4-FFF2-40B4-BE49-F238E27FC236}">
                <a16:creationId xmlns:a16="http://schemas.microsoft.com/office/drawing/2014/main" id="{6190815A-A18C-C1CB-DC0A-0C4822670917}"/>
              </a:ext>
            </a:extLst>
          </p:cNvPr>
          <p:cNvSpPr/>
          <p:nvPr/>
        </p:nvSpPr>
        <p:spPr>
          <a:xfrm>
            <a:off x="708399" y="1587322"/>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1</a:t>
            </a:r>
            <a:endParaRPr lang="en-BE" sz="2800" b="1" dirty="0">
              <a:solidFill>
                <a:schemeClr val="bg1"/>
              </a:solidFill>
              <a:latin typeface="Arial" panose="020B0604020202020204" pitchFamily="34" charset="0"/>
              <a:cs typeface="Arial" panose="020B0604020202020204" pitchFamily="34" charset="0"/>
            </a:endParaRPr>
          </a:p>
        </p:txBody>
      </p:sp>
      <p:sp>
        <p:nvSpPr>
          <p:cNvPr id="19" name="Oval 18">
            <a:extLst>
              <a:ext uri="{FF2B5EF4-FFF2-40B4-BE49-F238E27FC236}">
                <a16:creationId xmlns:a16="http://schemas.microsoft.com/office/drawing/2014/main" id="{704DDFE6-F268-892A-241D-6E6E26D55B59}"/>
              </a:ext>
            </a:extLst>
          </p:cNvPr>
          <p:cNvSpPr/>
          <p:nvPr/>
        </p:nvSpPr>
        <p:spPr>
          <a:xfrm>
            <a:off x="2706331" y="2567178"/>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2</a:t>
            </a:r>
            <a:endParaRPr lang="en-BE" sz="2800" b="1" dirty="0">
              <a:solidFill>
                <a:schemeClr val="bg1"/>
              </a:solidFill>
              <a:latin typeface="Arial" panose="020B0604020202020204" pitchFamily="34" charset="0"/>
              <a:cs typeface="Arial" panose="020B0604020202020204" pitchFamily="34" charset="0"/>
            </a:endParaRPr>
          </a:p>
        </p:txBody>
      </p:sp>
      <p:sp>
        <p:nvSpPr>
          <p:cNvPr id="20" name="Oval 19">
            <a:extLst>
              <a:ext uri="{FF2B5EF4-FFF2-40B4-BE49-F238E27FC236}">
                <a16:creationId xmlns:a16="http://schemas.microsoft.com/office/drawing/2014/main" id="{11876502-0E07-389C-E987-DB99A48822BF}"/>
              </a:ext>
            </a:extLst>
          </p:cNvPr>
          <p:cNvSpPr/>
          <p:nvPr/>
        </p:nvSpPr>
        <p:spPr>
          <a:xfrm>
            <a:off x="4758892" y="2632746"/>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3</a:t>
            </a:r>
            <a:endParaRPr lang="en-BE" sz="2800" b="1" dirty="0">
              <a:solidFill>
                <a:schemeClr val="bg1"/>
              </a:solidFill>
              <a:latin typeface="Arial" panose="020B0604020202020204" pitchFamily="34" charset="0"/>
              <a:cs typeface="Arial" panose="020B0604020202020204" pitchFamily="34" charset="0"/>
            </a:endParaRPr>
          </a:p>
        </p:txBody>
      </p:sp>
      <p:sp>
        <p:nvSpPr>
          <p:cNvPr id="21" name="Oval 20">
            <a:extLst>
              <a:ext uri="{FF2B5EF4-FFF2-40B4-BE49-F238E27FC236}">
                <a16:creationId xmlns:a16="http://schemas.microsoft.com/office/drawing/2014/main" id="{AAD4F2D9-D20B-3989-05A2-CDAEDD098E82}"/>
              </a:ext>
            </a:extLst>
          </p:cNvPr>
          <p:cNvSpPr/>
          <p:nvPr/>
        </p:nvSpPr>
        <p:spPr>
          <a:xfrm>
            <a:off x="6951804" y="2334254"/>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4</a:t>
            </a:r>
            <a:endParaRPr lang="en-BE" sz="2800" b="1" dirty="0">
              <a:solidFill>
                <a:schemeClr val="bg1"/>
              </a:solidFill>
              <a:latin typeface="Arial" panose="020B0604020202020204" pitchFamily="34" charset="0"/>
              <a:cs typeface="Arial" panose="020B0604020202020204" pitchFamily="34" charset="0"/>
            </a:endParaRPr>
          </a:p>
        </p:txBody>
      </p:sp>
      <p:sp>
        <p:nvSpPr>
          <p:cNvPr id="22" name="Oval 21">
            <a:extLst>
              <a:ext uri="{FF2B5EF4-FFF2-40B4-BE49-F238E27FC236}">
                <a16:creationId xmlns:a16="http://schemas.microsoft.com/office/drawing/2014/main" id="{BE0665E3-A003-FC2A-4738-C0A233F20CF0}"/>
              </a:ext>
            </a:extLst>
          </p:cNvPr>
          <p:cNvSpPr/>
          <p:nvPr/>
        </p:nvSpPr>
        <p:spPr>
          <a:xfrm>
            <a:off x="8548958" y="3160054"/>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5</a:t>
            </a:r>
            <a:endParaRPr lang="en-BE" sz="2800" b="1" dirty="0">
              <a:solidFill>
                <a:schemeClr val="bg1"/>
              </a:solidFill>
              <a:latin typeface="Arial" panose="020B0604020202020204" pitchFamily="34" charset="0"/>
              <a:cs typeface="Arial" panose="020B0604020202020204" pitchFamily="34" charset="0"/>
            </a:endParaRPr>
          </a:p>
        </p:txBody>
      </p:sp>
      <p:sp>
        <p:nvSpPr>
          <p:cNvPr id="30" name="Oval 29">
            <a:extLst>
              <a:ext uri="{FF2B5EF4-FFF2-40B4-BE49-F238E27FC236}">
                <a16:creationId xmlns:a16="http://schemas.microsoft.com/office/drawing/2014/main" id="{A0B3C214-C0B5-4950-480C-7946CA973F56}"/>
              </a:ext>
            </a:extLst>
          </p:cNvPr>
          <p:cNvSpPr/>
          <p:nvPr/>
        </p:nvSpPr>
        <p:spPr>
          <a:xfrm>
            <a:off x="9285010" y="4607798"/>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6</a:t>
            </a:r>
            <a:endParaRPr lang="en-BE" sz="2800" b="1" dirty="0">
              <a:solidFill>
                <a:schemeClr val="bg1"/>
              </a:solidFill>
              <a:latin typeface="Arial" panose="020B0604020202020204" pitchFamily="34" charset="0"/>
              <a:cs typeface="Arial" panose="020B0604020202020204" pitchFamily="34" charset="0"/>
            </a:endParaRPr>
          </a:p>
        </p:txBody>
      </p:sp>
      <p:sp>
        <p:nvSpPr>
          <p:cNvPr id="31" name="Oval 30">
            <a:extLst>
              <a:ext uri="{FF2B5EF4-FFF2-40B4-BE49-F238E27FC236}">
                <a16:creationId xmlns:a16="http://schemas.microsoft.com/office/drawing/2014/main" id="{DDB27991-3D16-B3C2-F8E6-5582AE3436F5}"/>
              </a:ext>
            </a:extLst>
          </p:cNvPr>
          <p:cNvSpPr/>
          <p:nvPr/>
        </p:nvSpPr>
        <p:spPr>
          <a:xfrm>
            <a:off x="10845844" y="5707457"/>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7</a:t>
            </a:r>
            <a:endParaRPr lang="en-BE" sz="2800" b="1" dirty="0">
              <a:solidFill>
                <a:schemeClr val="bg1"/>
              </a:solidFill>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344A2806-FD30-BDDC-29F0-B8865A25DA06}"/>
              </a:ext>
            </a:extLst>
          </p:cNvPr>
          <p:cNvGrpSpPr/>
          <p:nvPr/>
        </p:nvGrpSpPr>
        <p:grpSpPr>
          <a:xfrm>
            <a:off x="10288771" y="303551"/>
            <a:ext cx="1587872" cy="1368854"/>
            <a:chOff x="10288771" y="303551"/>
            <a:chExt cx="1587872" cy="1368854"/>
          </a:xfrm>
        </p:grpSpPr>
        <p:sp>
          <p:nvSpPr>
            <p:cNvPr id="4" name="Google Shape;501;p15">
              <a:extLst>
                <a:ext uri="{FF2B5EF4-FFF2-40B4-BE49-F238E27FC236}">
                  <a16:creationId xmlns:a16="http://schemas.microsoft.com/office/drawing/2014/main" id="{EF9757DF-4C81-65D1-3018-CAF3BF42747A}"/>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5" name="Google Shape;502;p15">
              <a:extLst>
                <a:ext uri="{FF2B5EF4-FFF2-40B4-BE49-F238E27FC236}">
                  <a16:creationId xmlns:a16="http://schemas.microsoft.com/office/drawing/2014/main" id="{ADAAC07F-8B8F-6CBF-6241-496DA8CF4332}"/>
                </a:ext>
              </a:extLst>
            </p:cNvPr>
            <p:cNvGrpSpPr/>
            <p:nvPr/>
          </p:nvGrpSpPr>
          <p:grpSpPr>
            <a:xfrm>
              <a:off x="10681558" y="728782"/>
              <a:ext cx="562136" cy="634675"/>
              <a:chOff x="760175" y="830142"/>
              <a:chExt cx="867619" cy="979579"/>
            </a:xfrm>
          </p:grpSpPr>
          <p:sp>
            <p:nvSpPr>
              <p:cNvPr id="9" name="Google Shape;503;p15">
                <a:extLst>
                  <a:ext uri="{FF2B5EF4-FFF2-40B4-BE49-F238E27FC236}">
                    <a16:creationId xmlns:a16="http://schemas.microsoft.com/office/drawing/2014/main" id="{A7FEEA6D-89EB-E893-D1BE-8341E43B4DFC}"/>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188</a:t>
                </a:r>
                <a:endParaRPr dirty="0">
                  <a:latin typeface="Arial" panose="020B0604020202020204" pitchFamily="34" charset="0"/>
                  <a:cs typeface="Arial" panose="020B0604020202020204" pitchFamily="34" charset="0"/>
                </a:endParaRPr>
              </a:p>
            </p:txBody>
          </p:sp>
          <p:sp>
            <p:nvSpPr>
              <p:cNvPr id="10" name="Google Shape;504;p15">
                <a:extLst>
                  <a:ext uri="{FF2B5EF4-FFF2-40B4-BE49-F238E27FC236}">
                    <a16:creationId xmlns:a16="http://schemas.microsoft.com/office/drawing/2014/main" id="{BCD93085-C83A-C246-90E5-99A6736332F0}"/>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6" name="Google Shape;505;p15">
              <a:extLst>
                <a:ext uri="{FF2B5EF4-FFF2-40B4-BE49-F238E27FC236}">
                  <a16:creationId xmlns:a16="http://schemas.microsoft.com/office/drawing/2014/main" id="{E1849260-307B-1E50-20D0-5157992D3693}"/>
                </a:ext>
              </a:extLst>
            </p:cNvPr>
            <p:cNvGrpSpPr/>
            <p:nvPr/>
          </p:nvGrpSpPr>
          <p:grpSpPr>
            <a:xfrm>
              <a:off x="11353800" y="728782"/>
              <a:ext cx="182192" cy="634674"/>
              <a:chOff x="2121762" y="2323619"/>
              <a:chExt cx="200378" cy="825210"/>
            </a:xfrm>
          </p:grpSpPr>
          <p:sp>
            <p:nvSpPr>
              <p:cNvPr id="7" name="Google Shape;506;p15">
                <a:extLst>
                  <a:ext uri="{FF2B5EF4-FFF2-40B4-BE49-F238E27FC236}">
                    <a16:creationId xmlns:a16="http://schemas.microsoft.com/office/drawing/2014/main" id="{31B85593-0AF0-E9D0-79B2-C0A52F9DCD74}"/>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8" name="Google Shape;507;p15">
                <a:extLst>
                  <a:ext uri="{FF2B5EF4-FFF2-40B4-BE49-F238E27FC236}">
                    <a16:creationId xmlns:a16="http://schemas.microsoft.com/office/drawing/2014/main" id="{9F198E38-BE13-B328-EC64-444777D771B5}"/>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Flow of a case closure</a:t>
            </a:r>
            <a:endParaRPr lang="en-CA" dirty="0">
              <a:latin typeface="Arial" panose="020B0604020202020204" pitchFamily="34" charset="0"/>
              <a:cs typeface="Arial" panose="020B0604020202020204" pitchFamily="34" charset="0"/>
            </a:endParaRPr>
          </a:p>
        </p:txBody>
      </p:sp>
      <p:sp>
        <p:nvSpPr>
          <p:cNvPr id="2" name="Freeform: Shape 1">
            <a:extLst>
              <a:ext uri="{FF2B5EF4-FFF2-40B4-BE49-F238E27FC236}">
                <a16:creationId xmlns:a16="http://schemas.microsoft.com/office/drawing/2014/main" id="{B7FF7348-7D6A-6FAE-C580-74ED2F4DB767}"/>
              </a:ext>
            </a:extLst>
          </p:cNvPr>
          <p:cNvSpPr/>
          <p:nvPr/>
        </p:nvSpPr>
        <p:spPr>
          <a:xfrm>
            <a:off x="38100" y="1143000"/>
            <a:ext cx="11163300" cy="4991100"/>
          </a:xfrm>
          <a:custGeom>
            <a:avLst/>
            <a:gdLst>
              <a:gd name="connsiteX0" fmla="*/ 0 w 11163300"/>
              <a:gd name="connsiteY0" fmla="*/ 0 h 4991100"/>
              <a:gd name="connsiteX1" fmla="*/ 1123950 w 11163300"/>
              <a:gd name="connsiteY1" fmla="*/ 781050 h 4991100"/>
              <a:gd name="connsiteX2" fmla="*/ 3867150 w 11163300"/>
              <a:gd name="connsiteY2" fmla="*/ 2019300 h 4991100"/>
              <a:gd name="connsiteX3" fmla="*/ 6867525 w 11163300"/>
              <a:gd name="connsiteY3" fmla="*/ 1428750 h 4991100"/>
              <a:gd name="connsiteX4" fmla="*/ 9058275 w 11163300"/>
              <a:gd name="connsiteY4" fmla="*/ 2571750 h 4991100"/>
              <a:gd name="connsiteX5" fmla="*/ 9791700 w 11163300"/>
              <a:gd name="connsiteY5" fmla="*/ 4371975 h 4991100"/>
              <a:gd name="connsiteX6" fmla="*/ 11163300 w 11163300"/>
              <a:gd name="connsiteY6" fmla="*/ 4991100 h 499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63300" h="4991100">
                <a:moveTo>
                  <a:pt x="0" y="0"/>
                </a:moveTo>
                <a:cubicBezTo>
                  <a:pt x="239712" y="222250"/>
                  <a:pt x="479425" y="444500"/>
                  <a:pt x="1123950" y="781050"/>
                </a:cubicBezTo>
                <a:cubicBezTo>
                  <a:pt x="1768475" y="1117600"/>
                  <a:pt x="2909888" y="1911350"/>
                  <a:pt x="3867150" y="2019300"/>
                </a:cubicBezTo>
                <a:cubicBezTo>
                  <a:pt x="4824412" y="2127250"/>
                  <a:pt x="6002337" y="1336675"/>
                  <a:pt x="6867525" y="1428750"/>
                </a:cubicBezTo>
                <a:cubicBezTo>
                  <a:pt x="7732713" y="1520825"/>
                  <a:pt x="8570913" y="2081213"/>
                  <a:pt x="9058275" y="2571750"/>
                </a:cubicBezTo>
                <a:cubicBezTo>
                  <a:pt x="9545637" y="3062287"/>
                  <a:pt x="9440863" y="3968750"/>
                  <a:pt x="9791700" y="4371975"/>
                </a:cubicBezTo>
                <a:cubicBezTo>
                  <a:pt x="10142537" y="4775200"/>
                  <a:pt x="10652918" y="4883150"/>
                  <a:pt x="11163300" y="4991100"/>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D073F4B-B84A-779C-64FB-368C4FE0D0D8}"/>
              </a:ext>
            </a:extLst>
          </p:cNvPr>
          <p:cNvSpPr txBox="1"/>
          <p:nvPr/>
        </p:nvSpPr>
        <p:spPr>
          <a:xfrm>
            <a:off x="751312" y="2494109"/>
            <a:ext cx="1444513" cy="1323439"/>
          </a:xfrm>
          <a:prstGeom prst="rect">
            <a:avLst/>
          </a:prstGeom>
          <a:noFill/>
        </p:spPr>
        <p:txBody>
          <a:bodyPr wrap="square" rtlCol="0">
            <a:spAutoFit/>
          </a:bodyPr>
          <a:lstStyle/>
          <a:p>
            <a:r>
              <a:rPr lang="en-GB" sz="2000" dirty="0">
                <a:solidFill>
                  <a:schemeClr val="dk1"/>
                </a:solidFill>
                <a:latin typeface="Arial" panose="020B0604020202020204" pitchFamily="34" charset="0"/>
                <a:ea typeface="Arial"/>
                <a:cs typeface="Arial" panose="020B0604020202020204" pitchFamily="34" charset="0"/>
                <a:sym typeface="Arial"/>
              </a:rPr>
              <a:t>Identify a case that could be closed</a:t>
            </a:r>
            <a:endParaRPr lang="en-BE" sz="200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E0F49A38-3534-CBA0-1486-7F2D15559F19}"/>
              </a:ext>
            </a:extLst>
          </p:cNvPr>
          <p:cNvSpPr txBox="1"/>
          <p:nvPr/>
        </p:nvSpPr>
        <p:spPr>
          <a:xfrm>
            <a:off x="8060417" y="1313896"/>
            <a:ext cx="3165003" cy="1323439"/>
          </a:xfrm>
          <a:prstGeom prst="rect">
            <a:avLst/>
          </a:prstGeom>
          <a:noFill/>
        </p:spPr>
        <p:txBody>
          <a:bodyPr wrap="square" lIns="91440" tIns="45720" rIns="91440" bIns="45720" rtlCol="0" anchor="t">
            <a:spAutoFit/>
          </a:bodyPr>
          <a:lstStyle/>
          <a:p>
            <a:r>
              <a:rPr lang="en-GB" sz="2000" dirty="0">
                <a:latin typeface="Arial"/>
                <a:cs typeface="Arial"/>
              </a:rPr>
              <a:t>Inform the child, parent/trusted adult/caregiver of the closure</a:t>
            </a:r>
            <a:endParaRPr lang="en-BE" sz="2000" dirty="0">
              <a:latin typeface="Arial"/>
              <a:cs typeface="Arial"/>
            </a:endParaRPr>
          </a:p>
        </p:txBody>
      </p:sp>
      <p:sp>
        <p:nvSpPr>
          <p:cNvPr id="17" name="TextBox 16">
            <a:extLst>
              <a:ext uri="{FF2B5EF4-FFF2-40B4-BE49-F238E27FC236}">
                <a16:creationId xmlns:a16="http://schemas.microsoft.com/office/drawing/2014/main" id="{912E50EA-80E3-9B85-7D5C-8CEE27FA1A09}"/>
              </a:ext>
            </a:extLst>
          </p:cNvPr>
          <p:cNvSpPr txBox="1"/>
          <p:nvPr/>
        </p:nvSpPr>
        <p:spPr>
          <a:xfrm>
            <a:off x="4174870" y="1676719"/>
            <a:ext cx="2609617" cy="1015663"/>
          </a:xfrm>
          <a:prstGeom prst="rect">
            <a:avLst/>
          </a:prstGeom>
          <a:noFill/>
        </p:spPr>
        <p:txBody>
          <a:bodyPr wrap="square" lIns="91440" tIns="45720" rIns="91440" bIns="45720" rtlCol="0" anchor="t">
            <a:spAutoFit/>
          </a:bodyPr>
          <a:lstStyle/>
          <a:p>
            <a:r>
              <a:rPr lang="en-GB" sz="2000" dirty="0">
                <a:latin typeface="Arial"/>
                <a:cs typeface="Arial"/>
              </a:rPr>
              <a:t>Discuss the child’s case with your supervisor</a:t>
            </a:r>
          </a:p>
        </p:txBody>
      </p:sp>
      <p:sp>
        <p:nvSpPr>
          <p:cNvPr id="18" name="TextBox 17">
            <a:extLst>
              <a:ext uri="{FF2B5EF4-FFF2-40B4-BE49-F238E27FC236}">
                <a16:creationId xmlns:a16="http://schemas.microsoft.com/office/drawing/2014/main" id="{E2662BD2-6626-847C-4E5A-6E2705B3B372}"/>
              </a:ext>
            </a:extLst>
          </p:cNvPr>
          <p:cNvSpPr txBox="1"/>
          <p:nvPr/>
        </p:nvSpPr>
        <p:spPr>
          <a:xfrm>
            <a:off x="9382088" y="3075057"/>
            <a:ext cx="1898117" cy="707886"/>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Complete the case file</a:t>
            </a:r>
          </a:p>
        </p:txBody>
      </p:sp>
      <p:sp>
        <p:nvSpPr>
          <p:cNvPr id="20" name="TextBox 19">
            <a:extLst>
              <a:ext uri="{FF2B5EF4-FFF2-40B4-BE49-F238E27FC236}">
                <a16:creationId xmlns:a16="http://schemas.microsoft.com/office/drawing/2014/main" id="{DC1F7965-8A9E-7B80-AE67-808D51DFBE7B}"/>
              </a:ext>
            </a:extLst>
          </p:cNvPr>
          <p:cNvSpPr txBox="1"/>
          <p:nvPr/>
        </p:nvSpPr>
        <p:spPr>
          <a:xfrm>
            <a:off x="6871819" y="4607798"/>
            <a:ext cx="2287261" cy="1015663"/>
          </a:xfrm>
          <a:prstGeom prst="rect">
            <a:avLst/>
          </a:prstGeom>
          <a:noFill/>
        </p:spPr>
        <p:txBody>
          <a:bodyPr wrap="square" lIns="91440" tIns="45720" rIns="91440" bIns="45720" rtlCol="0" anchor="t">
            <a:spAutoFit/>
          </a:bodyPr>
          <a:lstStyle/>
          <a:p>
            <a:pPr algn="r"/>
            <a:r>
              <a:rPr lang="en-GB" sz="2000" dirty="0">
                <a:latin typeface="Arial"/>
                <a:cs typeface="Arial"/>
              </a:rPr>
              <a:t>Conduct a final follow-up visit and seek feedback</a:t>
            </a:r>
            <a:endParaRPr lang="en-US" sz="2000" dirty="0">
              <a:latin typeface="Arial"/>
              <a:cs typeface="Arial"/>
            </a:endParaRPr>
          </a:p>
        </p:txBody>
      </p:sp>
      <p:sp>
        <p:nvSpPr>
          <p:cNvPr id="21" name="Oval 20">
            <a:extLst>
              <a:ext uri="{FF2B5EF4-FFF2-40B4-BE49-F238E27FC236}">
                <a16:creationId xmlns:a16="http://schemas.microsoft.com/office/drawing/2014/main" id="{FEC1DE30-5160-88DD-BAA7-86183F8B89D8}"/>
              </a:ext>
            </a:extLst>
          </p:cNvPr>
          <p:cNvSpPr/>
          <p:nvPr/>
        </p:nvSpPr>
        <p:spPr>
          <a:xfrm>
            <a:off x="708399" y="1587322"/>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1</a:t>
            </a:r>
            <a:endParaRPr lang="en-BE" sz="2800" b="1" dirty="0">
              <a:solidFill>
                <a:schemeClr val="bg1"/>
              </a:solidFill>
              <a:latin typeface="Arial" panose="020B0604020202020204" pitchFamily="34" charset="0"/>
              <a:cs typeface="Arial" panose="020B0604020202020204" pitchFamily="34" charset="0"/>
            </a:endParaRPr>
          </a:p>
        </p:txBody>
      </p:sp>
      <p:sp>
        <p:nvSpPr>
          <p:cNvPr id="22" name="Oval 21">
            <a:extLst>
              <a:ext uri="{FF2B5EF4-FFF2-40B4-BE49-F238E27FC236}">
                <a16:creationId xmlns:a16="http://schemas.microsoft.com/office/drawing/2014/main" id="{91BC15DA-0753-0090-F6F7-5E5E70C153FA}"/>
              </a:ext>
            </a:extLst>
          </p:cNvPr>
          <p:cNvSpPr/>
          <p:nvPr/>
        </p:nvSpPr>
        <p:spPr>
          <a:xfrm>
            <a:off x="2706331" y="2567178"/>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2</a:t>
            </a:r>
            <a:endParaRPr lang="en-BE" sz="2800" b="1" dirty="0">
              <a:solidFill>
                <a:schemeClr val="bg1"/>
              </a:solidFill>
              <a:latin typeface="Arial" panose="020B0604020202020204" pitchFamily="34" charset="0"/>
              <a:cs typeface="Arial" panose="020B0604020202020204" pitchFamily="34" charset="0"/>
            </a:endParaRPr>
          </a:p>
        </p:txBody>
      </p:sp>
      <p:sp>
        <p:nvSpPr>
          <p:cNvPr id="23" name="Oval 22">
            <a:extLst>
              <a:ext uri="{FF2B5EF4-FFF2-40B4-BE49-F238E27FC236}">
                <a16:creationId xmlns:a16="http://schemas.microsoft.com/office/drawing/2014/main" id="{48D6C9BE-F703-9D77-C2AA-C1C7D7E82937}"/>
              </a:ext>
            </a:extLst>
          </p:cNvPr>
          <p:cNvSpPr/>
          <p:nvPr/>
        </p:nvSpPr>
        <p:spPr>
          <a:xfrm>
            <a:off x="4758892" y="2632746"/>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3</a:t>
            </a:r>
            <a:endParaRPr lang="en-BE" sz="2800" b="1" dirty="0">
              <a:solidFill>
                <a:schemeClr val="bg1"/>
              </a:solidFill>
              <a:latin typeface="Arial" panose="020B0604020202020204" pitchFamily="34" charset="0"/>
              <a:cs typeface="Arial" panose="020B0604020202020204" pitchFamily="34" charset="0"/>
            </a:endParaRPr>
          </a:p>
        </p:txBody>
      </p:sp>
      <p:sp>
        <p:nvSpPr>
          <p:cNvPr id="27" name="Oval 26">
            <a:extLst>
              <a:ext uri="{FF2B5EF4-FFF2-40B4-BE49-F238E27FC236}">
                <a16:creationId xmlns:a16="http://schemas.microsoft.com/office/drawing/2014/main" id="{B99F335D-CAC6-64ED-CC86-7EC1E38CD249}"/>
              </a:ext>
            </a:extLst>
          </p:cNvPr>
          <p:cNvSpPr/>
          <p:nvPr/>
        </p:nvSpPr>
        <p:spPr>
          <a:xfrm>
            <a:off x="6951804" y="2334254"/>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4</a:t>
            </a:r>
            <a:endParaRPr lang="en-BE" sz="2800" b="1" dirty="0">
              <a:solidFill>
                <a:schemeClr val="bg1"/>
              </a:solidFill>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78535598-3C3D-E30E-9FFF-2102CBA7A4B8}"/>
              </a:ext>
            </a:extLst>
          </p:cNvPr>
          <p:cNvSpPr/>
          <p:nvPr/>
        </p:nvSpPr>
        <p:spPr>
          <a:xfrm>
            <a:off x="8548958" y="3160054"/>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5</a:t>
            </a:r>
            <a:endParaRPr lang="en-BE" sz="2800" b="1" dirty="0">
              <a:solidFill>
                <a:schemeClr val="bg1"/>
              </a:solidFill>
              <a:latin typeface="Arial" panose="020B0604020202020204" pitchFamily="34" charset="0"/>
              <a:cs typeface="Arial" panose="020B0604020202020204" pitchFamily="34" charset="0"/>
            </a:endParaRPr>
          </a:p>
        </p:txBody>
      </p:sp>
      <p:grpSp>
        <p:nvGrpSpPr>
          <p:cNvPr id="30" name="Group 29">
            <a:extLst>
              <a:ext uri="{FF2B5EF4-FFF2-40B4-BE49-F238E27FC236}">
                <a16:creationId xmlns:a16="http://schemas.microsoft.com/office/drawing/2014/main" id="{E32B61F4-F40C-7384-AF6E-2784603AE0F4}"/>
              </a:ext>
            </a:extLst>
          </p:cNvPr>
          <p:cNvGrpSpPr/>
          <p:nvPr/>
        </p:nvGrpSpPr>
        <p:grpSpPr>
          <a:xfrm>
            <a:off x="10702524" y="1533825"/>
            <a:ext cx="694684" cy="976316"/>
            <a:chOff x="2013347" y="1776810"/>
            <a:chExt cx="2306524" cy="3241614"/>
          </a:xfrm>
          <a:solidFill>
            <a:schemeClr val="accent4"/>
          </a:solidFill>
        </p:grpSpPr>
        <p:grpSp>
          <p:nvGrpSpPr>
            <p:cNvPr id="31" name="Group 30">
              <a:extLst>
                <a:ext uri="{FF2B5EF4-FFF2-40B4-BE49-F238E27FC236}">
                  <a16:creationId xmlns:a16="http://schemas.microsoft.com/office/drawing/2014/main" id="{66EDADC4-E539-424F-07E1-4A8295139E6C}"/>
                </a:ext>
              </a:extLst>
            </p:cNvPr>
            <p:cNvGrpSpPr/>
            <p:nvPr/>
          </p:nvGrpSpPr>
          <p:grpSpPr>
            <a:xfrm>
              <a:off x="3594022" y="3229471"/>
              <a:ext cx="725849" cy="1788952"/>
              <a:chOff x="1047750" y="1929282"/>
              <a:chExt cx="679484" cy="1674679"/>
            </a:xfrm>
            <a:grpFill/>
          </p:grpSpPr>
          <p:sp>
            <p:nvSpPr>
              <p:cNvPr id="36" name="Round Same Side Corner Rectangle 46">
                <a:extLst>
                  <a:ext uri="{FF2B5EF4-FFF2-40B4-BE49-F238E27FC236}">
                    <a16:creationId xmlns:a16="http://schemas.microsoft.com/office/drawing/2014/main" id="{8B8CD5D5-C1EA-1DEC-3367-B7B828831D2B}"/>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7" name="Oval 36">
                <a:extLst>
                  <a:ext uri="{FF2B5EF4-FFF2-40B4-BE49-F238E27FC236}">
                    <a16:creationId xmlns:a16="http://schemas.microsoft.com/office/drawing/2014/main" id="{B28074B7-60A1-1B1F-6287-41339568E75C}"/>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33" name="Group 32">
              <a:extLst>
                <a:ext uri="{FF2B5EF4-FFF2-40B4-BE49-F238E27FC236}">
                  <a16:creationId xmlns:a16="http://schemas.microsoft.com/office/drawing/2014/main" id="{BD7BE4D5-C175-7B8D-BA29-A94C328BA4FA}"/>
                </a:ext>
              </a:extLst>
            </p:cNvPr>
            <p:cNvGrpSpPr/>
            <p:nvPr/>
          </p:nvGrpSpPr>
          <p:grpSpPr>
            <a:xfrm>
              <a:off x="2013347" y="1776810"/>
              <a:ext cx="888336" cy="3241614"/>
              <a:chOff x="1082512" y="1656618"/>
              <a:chExt cx="888336" cy="3241614"/>
            </a:xfrm>
            <a:grpFill/>
          </p:grpSpPr>
          <p:sp>
            <p:nvSpPr>
              <p:cNvPr id="34" name="Oval 33">
                <a:extLst>
                  <a:ext uri="{FF2B5EF4-FFF2-40B4-BE49-F238E27FC236}">
                    <a16:creationId xmlns:a16="http://schemas.microsoft.com/office/drawing/2014/main" id="{3D02F386-5E6D-483C-21ED-D1321E42EE90}"/>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35" name="Round Same Side Corner Rectangle 46">
                <a:extLst>
                  <a:ext uri="{FF2B5EF4-FFF2-40B4-BE49-F238E27FC236}">
                    <a16:creationId xmlns:a16="http://schemas.microsoft.com/office/drawing/2014/main" id="{9EC51232-D5E5-D150-5AAB-AB44D7BA52A9}"/>
                  </a:ext>
                </a:extLst>
              </p:cNvPr>
              <p:cNvSpPr/>
              <p:nvPr/>
            </p:nvSpPr>
            <p:spPr>
              <a:xfrm>
                <a:off x="1089026" y="2708811"/>
                <a:ext cx="878351" cy="218942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46" name="Oval 45">
            <a:extLst>
              <a:ext uri="{FF2B5EF4-FFF2-40B4-BE49-F238E27FC236}">
                <a16:creationId xmlns:a16="http://schemas.microsoft.com/office/drawing/2014/main" id="{FC9C1FA6-8253-82BE-CF12-040851F27B46}"/>
              </a:ext>
            </a:extLst>
          </p:cNvPr>
          <p:cNvSpPr/>
          <p:nvPr/>
        </p:nvSpPr>
        <p:spPr>
          <a:xfrm>
            <a:off x="9285010" y="4607798"/>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6</a:t>
            </a:r>
            <a:endParaRPr lang="en-BE" sz="2800" b="1" dirty="0">
              <a:solidFill>
                <a:schemeClr val="bg1"/>
              </a:solidFill>
              <a:latin typeface="Arial" panose="020B0604020202020204" pitchFamily="34" charset="0"/>
              <a:cs typeface="Arial" panose="020B0604020202020204" pitchFamily="34" charset="0"/>
            </a:endParaRPr>
          </a:p>
        </p:txBody>
      </p:sp>
      <p:sp>
        <p:nvSpPr>
          <p:cNvPr id="47" name="Oval 46">
            <a:extLst>
              <a:ext uri="{FF2B5EF4-FFF2-40B4-BE49-F238E27FC236}">
                <a16:creationId xmlns:a16="http://schemas.microsoft.com/office/drawing/2014/main" id="{23030848-56DF-1B49-0E66-748D67F8D505}"/>
              </a:ext>
            </a:extLst>
          </p:cNvPr>
          <p:cNvSpPr/>
          <p:nvPr/>
        </p:nvSpPr>
        <p:spPr>
          <a:xfrm>
            <a:off x="10845844" y="5707457"/>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7</a:t>
            </a:r>
            <a:endParaRPr lang="en-BE" sz="2800" b="1" dirty="0">
              <a:solidFill>
                <a:schemeClr val="bg1"/>
              </a:solidFill>
              <a:latin typeface="Arial" panose="020B0604020202020204" pitchFamily="34" charset="0"/>
              <a:cs typeface="Arial" panose="020B0604020202020204" pitchFamily="34" charset="0"/>
            </a:endParaRPr>
          </a:p>
        </p:txBody>
      </p:sp>
      <p:sp>
        <p:nvSpPr>
          <p:cNvPr id="48" name="TextBox 47">
            <a:extLst>
              <a:ext uri="{FF2B5EF4-FFF2-40B4-BE49-F238E27FC236}">
                <a16:creationId xmlns:a16="http://schemas.microsoft.com/office/drawing/2014/main" id="{71A95315-B341-A81A-3683-3DEB366CDEE4}"/>
              </a:ext>
            </a:extLst>
          </p:cNvPr>
          <p:cNvSpPr txBox="1"/>
          <p:nvPr/>
        </p:nvSpPr>
        <p:spPr>
          <a:xfrm>
            <a:off x="2759325" y="3522948"/>
            <a:ext cx="2040521" cy="1323439"/>
          </a:xfrm>
          <a:prstGeom prst="rect">
            <a:avLst/>
          </a:prstGeom>
          <a:noFill/>
        </p:spPr>
        <p:txBody>
          <a:bodyPr wrap="square" lIns="91440" tIns="45720" rIns="91440" bIns="45720" rtlCol="0" anchor="t">
            <a:spAutoFit/>
          </a:bodyPr>
          <a:lstStyle/>
          <a:p>
            <a:r>
              <a:rPr lang="en-GB" sz="2000" dirty="0">
                <a:latin typeface="Arial"/>
                <a:cs typeface="Arial"/>
              </a:rPr>
              <a:t>Prepare for  a discussion with your supervisor</a:t>
            </a:r>
            <a:endParaRPr lang="en-BE" sz="2000" dirty="0">
              <a:latin typeface="Arial"/>
              <a:cs typeface="Arial"/>
            </a:endParaRPr>
          </a:p>
        </p:txBody>
      </p:sp>
      <p:sp>
        <p:nvSpPr>
          <p:cNvPr id="49" name="TextBox 48">
            <a:extLst>
              <a:ext uri="{FF2B5EF4-FFF2-40B4-BE49-F238E27FC236}">
                <a16:creationId xmlns:a16="http://schemas.microsoft.com/office/drawing/2014/main" id="{5EBA0030-07B4-B580-48B0-170FD2DC42E9}"/>
              </a:ext>
            </a:extLst>
          </p:cNvPr>
          <p:cNvSpPr txBox="1"/>
          <p:nvPr/>
        </p:nvSpPr>
        <p:spPr>
          <a:xfrm>
            <a:off x="7887301" y="6018459"/>
            <a:ext cx="2745538" cy="400110"/>
          </a:xfrm>
          <a:prstGeom prst="rect">
            <a:avLst/>
          </a:prstGeom>
          <a:noFill/>
        </p:spPr>
        <p:txBody>
          <a:bodyPr wrap="square" rtlCol="0">
            <a:spAutoFit/>
          </a:bodyPr>
          <a:lstStyle/>
          <a:p>
            <a:pPr algn="r"/>
            <a:r>
              <a:rPr lang="en-GB" sz="2000" dirty="0">
                <a:latin typeface="Arial" panose="020B0604020202020204" pitchFamily="34" charset="0"/>
                <a:cs typeface="Arial" panose="020B0604020202020204" pitchFamily="34" charset="0"/>
              </a:rPr>
              <a:t>Safely store the file</a:t>
            </a:r>
            <a:endParaRPr lang="en-B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9913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5233233F-8033-93FF-7E79-3E917C878150}"/>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8901925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574"/>
        <p:cNvGrpSpPr/>
        <p:nvPr/>
      </p:nvGrpSpPr>
      <p:grpSpPr>
        <a:xfrm>
          <a:off x="0" y="0"/>
          <a:ext cx="0" cy="0"/>
          <a:chOff x="0" y="0"/>
          <a:chExt cx="0" cy="0"/>
        </a:xfrm>
      </p:grpSpPr>
      <p:sp>
        <p:nvSpPr>
          <p:cNvPr id="575" name="Google Shape;575;p2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t>Flexibility</a:t>
            </a:r>
            <a:endParaRPr dirty="0"/>
          </a:p>
        </p:txBody>
      </p:sp>
      <p:grpSp>
        <p:nvGrpSpPr>
          <p:cNvPr id="6" name="Group 5">
            <a:extLst>
              <a:ext uri="{FF2B5EF4-FFF2-40B4-BE49-F238E27FC236}">
                <a16:creationId xmlns:a16="http://schemas.microsoft.com/office/drawing/2014/main" id="{182DB395-E38D-A612-8C4F-D93B7F99E7DE}"/>
              </a:ext>
            </a:extLst>
          </p:cNvPr>
          <p:cNvGrpSpPr/>
          <p:nvPr/>
        </p:nvGrpSpPr>
        <p:grpSpPr>
          <a:xfrm>
            <a:off x="2006600" y="1769964"/>
            <a:ext cx="2514600" cy="3495872"/>
            <a:chOff x="1054100" y="2189692"/>
            <a:chExt cx="1841500" cy="2560108"/>
          </a:xfrm>
        </p:grpSpPr>
        <p:sp>
          <p:nvSpPr>
            <p:cNvPr id="2" name="Rectangle 1">
              <a:extLst>
                <a:ext uri="{FF2B5EF4-FFF2-40B4-BE49-F238E27FC236}">
                  <a16:creationId xmlns:a16="http://schemas.microsoft.com/office/drawing/2014/main" id="{F138C0CE-3FCD-8BEA-3401-E29F168B86B4}"/>
                </a:ext>
              </a:extLst>
            </p:cNvPr>
            <p:cNvSpPr/>
            <p:nvPr/>
          </p:nvSpPr>
          <p:spPr>
            <a:xfrm>
              <a:off x="1054100" y="3708400"/>
              <a:ext cx="1841500" cy="1041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373C1314-D225-9ECC-4CB8-E1400722A94C}"/>
                </a:ext>
              </a:extLst>
            </p:cNvPr>
            <p:cNvSpPr/>
            <p:nvPr/>
          </p:nvSpPr>
          <p:spPr>
            <a:xfrm rot="18813509">
              <a:off x="804883" y="3059315"/>
              <a:ext cx="1841500" cy="10225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Single Corner Snipped 4">
              <a:extLst>
                <a:ext uri="{FF2B5EF4-FFF2-40B4-BE49-F238E27FC236}">
                  <a16:creationId xmlns:a16="http://schemas.microsoft.com/office/drawing/2014/main" id="{B9197475-A8EF-7377-1002-42BA958E9D52}"/>
                </a:ext>
              </a:extLst>
            </p:cNvPr>
            <p:cNvSpPr/>
            <p:nvPr/>
          </p:nvSpPr>
          <p:spPr>
            <a:xfrm>
              <a:off x="1974850" y="3276600"/>
              <a:ext cx="704850" cy="431800"/>
            </a:xfrm>
            <a:prstGeom prst="snip1Rect">
              <a:avLst>
                <a:gd name="adj" fmla="val 40196"/>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extBox 7">
            <a:extLst>
              <a:ext uri="{FF2B5EF4-FFF2-40B4-BE49-F238E27FC236}">
                <a16:creationId xmlns:a16="http://schemas.microsoft.com/office/drawing/2014/main" id="{0EF210B7-A4FC-88C1-AB66-E9466D07328D}"/>
              </a:ext>
            </a:extLst>
          </p:cNvPr>
          <p:cNvSpPr txBox="1"/>
          <p:nvPr/>
        </p:nvSpPr>
        <p:spPr>
          <a:xfrm>
            <a:off x="5778500" y="1915062"/>
            <a:ext cx="5092700" cy="3046988"/>
          </a:xfrm>
          <a:prstGeom prst="rect">
            <a:avLst/>
          </a:prstGeom>
          <a:noFill/>
        </p:spPr>
        <p:txBody>
          <a:bodyPr wrap="square" lIns="91440" tIns="45720" rIns="91440" bIns="45720" anchor="t">
            <a:spAutoFit/>
          </a:bodyPr>
          <a:lstStyle/>
          <a:p>
            <a:r>
              <a:rPr lang="en-GB" sz="2400" dirty="0">
                <a:latin typeface="Arial"/>
                <a:ea typeface="Arial"/>
                <a:cs typeface="Arial"/>
                <a:sym typeface="Arial"/>
              </a:rPr>
              <a:t>Cases can be reopened </a:t>
            </a:r>
            <a:r>
              <a:rPr lang="en-GB" sz="2400" b="1" dirty="0">
                <a:latin typeface="Arial"/>
                <a:ea typeface="Arial"/>
                <a:cs typeface="Arial"/>
                <a:sym typeface="Arial"/>
              </a:rPr>
              <a:t>at any time </a:t>
            </a:r>
            <a:r>
              <a:rPr lang="en-GB" sz="2400" dirty="0">
                <a:latin typeface="Arial"/>
                <a:ea typeface="Arial"/>
                <a:cs typeface="Arial"/>
                <a:sym typeface="Arial"/>
              </a:rPr>
              <a:t>if:</a:t>
            </a:r>
          </a:p>
          <a:p>
            <a:pPr marR="0" lvl="0" rtl="0">
              <a:spcBef>
                <a:spcPts val="0"/>
              </a:spcBef>
              <a:spcAft>
                <a:spcPts val="0"/>
              </a:spcAft>
            </a:pPr>
            <a:endParaRPr lang="en-GB" sz="2400" dirty="0">
              <a:latin typeface="Arial"/>
              <a:ea typeface="Arial"/>
              <a:cs typeface="Arial"/>
              <a:sym typeface="Arial"/>
            </a:endParaRPr>
          </a:p>
          <a:p>
            <a:pPr marL="342900" marR="0" lvl="0" indent="-342900" rtl="0">
              <a:spcBef>
                <a:spcPts val="0"/>
              </a:spcBef>
              <a:spcAft>
                <a:spcPts val="0"/>
              </a:spcAft>
              <a:buFont typeface="Arial" panose="020B0604020202020204" pitchFamily="34" charset="0"/>
              <a:buChar char="•"/>
            </a:pPr>
            <a:r>
              <a:rPr lang="en-GB" sz="2400" dirty="0">
                <a:latin typeface="Arial"/>
                <a:ea typeface="Arial"/>
                <a:cs typeface="Arial"/>
                <a:sym typeface="Arial"/>
              </a:rPr>
              <a:t>New information becomes available, or </a:t>
            </a:r>
          </a:p>
          <a:p>
            <a:pPr marL="342900" indent="-342900">
              <a:buFont typeface="Arial" panose="020B0604020202020204" pitchFamily="34" charset="0"/>
              <a:buChar char="•"/>
            </a:pPr>
            <a:r>
              <a:rPr lang="en-GB" sz="2400" dirty="0">
                <a:latin typeface="Arial"/>
                <a:ea typeface="Arial"/>
                <a:cs typeface="Arial"/>
                <a:sym typeface="Arial"/>
              </a:rPr>
              <a:t>The child’s situation changes and there is a need for case management support to re-start</a:t>
            </a:r>
          </a:p>
        </p:txBody>
      </p:sp>
      <p:sp>
        <p:nvSpPr>
          <p:cNvPr id="11" name="Arc 10">
            <a:extLst>
              <a:ext uri="{FF2B5EF4-FFF2-40B4-BE49-F238E27FC236}">
                <a16:creationId xmlns:a16="http://schemas.microsoft.com/office/drawing/2014/main" id="{7AAE7123-0190-4C84-31FF-8D26EA26DF17}"/>
              </a:ext>
            </a:extLst>
          </p:cNvPr>
          <p:cNvSpPr/>
          <p:nvPr/>
        </p:nvSpPr>
        <p:spPr>
          <a:xfrm>
            <a:off x="3333939" y="2373213"/>
            <a:ext cx="1308100" cy="1308100"/>
          </a:xfrm>
          <a:prstGeom prst="arc">
            <a:avLst/>
          </a:prstGeom>
          <a:ln w="38100">
            <a:solidFill>
              <a:schemeClr val="accent4"/>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Arc 12">
            <a:extLst>
              <a:ext uri="{FF2B5EF4-FFF2-40B4-BE49-F238E27FC236}">
                <a16:creationId xmlns:a16="http://schemas.microsoft.com/office/drawing/2014/main" id="{F86C7A80-DB9E-06B4-9974-7E1DF364C1FD}"/>
              </a:ext>
            </a:extLst>
          </p:cNvPr>
          <p:cNvSpPr/>
          <p:nvPr/>
        </p:nvSpPr>
        <p:spPr>
          <a:xfrm>
            <a:off x="3403978" y="2175615"/>
            <a:ext cx="1308100" cy="1308100"/>
          </a:xfrm>
          <a:prstGeom prst="arc">
            <a:avLst>
              <a:gd name="adj1" fmla="val 16200000"/>
              <a:gd name="adj2" fmla="val 17940102"/>
            </a:avLst>
          </a:prstGeom>
          <a:ln w="38100">
            <a:solidFill>
              <a:schemeClr val="accent4"/>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16993D8B-DEEC-7947-E7B2-A74C4AB3492F}"/>
              </a:ext>
            </a:extLst>
          </p:cNvPr>
          <p:cNvSpPr/>
          <p:nvPr/>
        </p:nvSpPr>
        <p:spPr>
          <a:xfrm>
            <a:off x="1182337" y="2150751"/>
            <a:ext cx="3871585" cy="3327400"/>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lstStyle/>
          <a:p>
            <a:r>
              <a:rPr lang="en-CA" dirty="0">
                <a:latin typeface="Arial" panose="020B0604020202020204" pitchFamily="34" charset="0"/>
                <a:cs typeface="Arial" panose="020B0604020202020204" pitchFamily="34" charset="0"/>
              </a:rPr>
              <a:t>Age and developmental stage</a:t>
            </a:r>
          </a:p>
        </p:txBody>
      </p:sp>
      <p:sp>
        <p:nvSpPr>
          <p:cNvPr id="26" name="TextBox 25">
            <a:extLst>
              <a:ext uri="{FF2B5EF4-FFF2-40B4-BE49-F238E27FC236}">
                <a16:creationId xmlns:a16="http://schemas.microsoft.com/office/drawing/2014/main" id="{2150820E-88F1-414B-A83E-5F094112BA04}"/>
              </a:ext>
            </a:extLst>
          </p:cNvPr>
          <p:cNvSpPr txBox="1"/>
          <p:nvPr/>
        </p:nvSpPr>
        <p:spPr>
          <a:xfrm>
            <a:off x="1765794" y="2865483"/>
            <a:ext cx="3064404" cy="2434641"/>
          </a:xfrm>
          <a:prstGeom prst="rect">
            <a:avLst/>
          </a:prstGeom>
          <a:noFill/>
        </p:spPr>
        <p:txBody>
          <a:bodyPr wrap="square" lIns="91440" tIns="45720" rIns="91440" bIns="45720" anchor="t">
            <a:spAutoFit/>
          </a:bodyPr>
          <a:lstStyle/>
          <a:p>
            <a:pPr>
              <a:lnSpc>
                <a:spcPct val="107000"/>
              </a:lnSpc>
              <a:spcAft>
                <a:spcPts val="800"/>
              </a:spcAft>
            </a:pPr>
            <a:r>
              <a:rPr lang="en-US" sz="2400" dirty="0">
                <a:latin typeface="Arial"/>
                <a:ea typeface="Calibri" panose="020F0502020204030204" pitchFamily="34" charset="0"/>
                <a:cs typeface="Arial"/>
              </a:rPr>
              <a:t>How would you tell the child that their case will close and that the case management support will end?</a:t>
            </a:r>
            <a:endParaRPr lang="en-US" sz="2400" dirty="0">
              <a:effectLst/>
              <a:latin typeface="Arial"/>
              <a:ea typeface="Calibri" panose="020F0502020204030204" pitchFamily="34" charset="0"/>
              <a:cs typeface="Arial"/>
            </a:endParaRPr>
          </a:p>
        </p:txBody>
      </p:sp>
      <p:sp>
        <p:nvSpPr>
          <p:cNvPr id="37" name="TextBox 36">
            <a:extLst>
              <a:ext uri="{FF2B5EF4-FFF2-40B4-BE49-F238E27FC236}">
                <a16:creationId xmlns:a16="http://schemas.microsoft.com/office/drawing/2014/main" id="{D7D83942-4C88-4A2D-BA91-F29F5F4B59EC}"/>
              </a:ext>
            </a:extLst>
          </p:cNvPr>
          <p:cNvSpPr txBox="1"/>
          <p:nvPr/>
        </p:nvSpPr>
        <p:spPr>
          <a:xfrm>
            <a:off x="5666348" y="5046860"/>
            <a:ext cx="1003302" cy="409407"/>
          </a:xfrm>
          <a:prstGeom prst="rect">
            <a:avLst/>
          </a:prstGeom>
          <a:noFill/>
        </p:spPr>
        <p:txBody>
          <a:bodyPr wrap="square">
            <a:spAutoFit/>
          </a:bodyPr>
          <a:lstStyle/>
          <a:p>
            <a:pPr lvl="0" algn="ctr">
              <a:lnSpc>
                <a:spcPct val="107000"/>
              </a:lnSpc>
              <a:spcAft>
                <a:spcPts val="800"/>
              </a:spcAft>
            </a:pPr>
            <a:r>
              <a:rPr lang="en-US" sz="2000" dirty="0">
                <a:latin typeface="Arial" panose="020B0604020202020204" pitchFamily="34" charset="0"/>
                <a:ea typeface="Calibri" panose="020F0502020204030204" pitchFamily="34" charset="0"/>
                <a:cs typeface="Arial" panose="020B0604020202020204" pitchFamily="34" charset="0"/>
              </a:rPr>
              <a:t>Diego</a:t>
            </a: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874B5101-D5AC-4C81-A4D8-0E11C711EFD5}"/>
              </a:ext>
            </a:extLst>
          </p:cNvPr>
          <p:cNvSpPr txBox="1"/>
          <p:nvPr/>
        </p:nvSpPr>
        <p:spPr>
          <a:xfrm>
            <a:off x="7206946" y="5046860"/>
            <a:ext cx="1106906" cy="409407"/>
          </a:xfrm>
          <a:prstGeom prst="rect">
            <a:avLst/>
          </a:prstGeom>
          <a:noFill/>
        </p:spPr>
        <p:txBody>
          <a:bodyPr wrap="square">
            <a:spAutoFit/>
          </a:bodyPr>
          <a:lstStyle/>
          <a:p>
            <a:pPr lvl="0" algn="ctr">
              <a:lnSpc>
                <a:spcPct val="107000"/>
              </a:lnSpc>
              <a:spcAft>
                <a:spcPts val="800"/>
              </a:spcAft>
            </a:pPr>
            <a:r>
              <a:rPr lang="en-US" sz="2000" dirty="0">
                <a:latin typeface="Arial" panose="020B0604020202020204" pitchFamily="34" charset="0"/>
                <a:ea typeface="Calibri" panose="020F0502020204030204" pitchFamily="34" charset="0"/>
                <a:cs typeface="Arial" panose="020B0604020202020204" pitchFamily="34" charset="0"/>
              </a:rPr>
              <a:t>Ze </a:t>
            </a:r>
            <a:r>
              <a:rPr lang="en-US" sz="2000" dirty="0" err="1">
                <a:latin typeface="Arial" panose="020B0604020202020204" pitchFamily="34" charset="0"/>
                <a:ea typeface="Calibri" panose="020F0502020204030204" pitchFamily="34" charset="0"/>
                <a:cs typeface="Arial" panose="020B0604020202020204" pitchFamily="34" charset="0"/>
              </a:rPr>
              <a:t>Naw</a:t>
            </a: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
        <p:nvSpPr>
          <p:cNvPr id="46" name="TextBox 45">
            <a:extLst>
              <a:ext uri="{FF2B5EF4-FFF2-40B4-BE49-F238E27FC236}">
                <a16:creationId xmlns:a16="http://schemas.microsoft.com/office/drawing/2014/main" id="{8FF9E69F-4598-41F5-BB76-7B41560D2E8B}"/>
              </a:ext>
            </a:extLst>
          </p:cNvPr>
          <p:cNvSpPr txBox="1"/>
          <p:nvPr/>
        </p:nvSpPr>
        <p:spPr>
          <a:xfrm>
            <a:off x="8546511" y="5046859"/>
            <a:ext cx="1003302" cy="409407"/>
          </a:xfrm>
          <a:prstGeom prst="rect">
            <a:avLst/>
          </a:prstGeom>
          <a:noFill/>
        </p:spPr>
        <p:txBody>
          <a:bodyPr wrap="square">
            <a:spAutoFit/>
          </a:bodyPr>
          <a:lstStyle/>
          <a:p>
            <a:pPr lvl="0" algn="ctr">
              <a:lnSpc>
                <a:spcPct val="107000"/>
              </a:lnSpc>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Amina</a:t>
            </a:r>
          </a:p>
        </p:txBody>
      </p:sp>
      <p:sp>
        <p:nvSpPr>
          <p:cNvPr id="54" name="TextBox 53">
            <a:extLst>
              <a:ext uri="{FF2B5EF4-FFF2-40B4-BE49-F238E27FC236}">
                <a16:creationId xmlns:a16="http://schemas.microsoft.com/office/drawing/2014/main" id="{328397FE-7564-484C-969B-26000C8D4355}"/>
              </a:ext>
            </a:extLst>
          </p:cNvPr>
          <p:cNvSpPr txBox="1"/>
          <p:nvPr/>
        </p:nvSpPr>
        <p:spPr>
          <a:xfrm>
            <a:off x="9958055" y="5067505"/>
            <a:ext cx="1003303" cy="409407"/>
          </a:xfrm>
          <a:prstGeom prst="rect">
            <a:avLst/>
          </a:prstGeom>
          <a:noFill/>
        </p:spPr>
        <p:txBody>
          <a:bodyPr wrap="square">
            <a:spAutoFit/>
          </a:bodyPr>
          <a:lstStyle/>
          <a:p>
            <a:pPr lvl="0" algn="ctr">
              <a:lnSpc>
                <a:spcPct val="107000"/>
              </a:lnSpc>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Selim</a:t>
            </a:r>
          </a:p>
        </p:txBody>
      </p:sp>
      <p:grpSp>
        <p:nvGrpSpPr>
          <p:cNvPr id="56" name="Group 55">
            <a:extLst>
              <a:ext uri="{FF2B5EF4-FFF2-40B4-BE49-F238E27FC236}">
                <a16:creationId xmlns:a16="http://schemas.microsoft.com/office/drawing/2014/main" id="{1637E49D-38E1-4F55-A978-FA3BC100E4F0}"/>
              </a:ext>
            </a:extLst>
          </p:cNvPr>
          <p:cNvGrpSpPr/>
          <p:nvPr/>
        </p:nvGrpSpPr>
        <p:grpSpPr>
          <a:xfrm>
            <a:off x="5827093" y="3363225"/>
            <a:ext cx="679484" cy="1263631"/>
            <a:chOff x="3524508" y="2679091"/>
            <a:chExt cx="327409" cy="608880"/>
          </a:xfrm>
          <a:solidFill>
            <a:schemeClr val="accent4"/>
          </a:solidFill>
        </p:grpSpPr>
        <p:sp>
          <p:nvSpPr>
            <p:cNvPr id="68" name="Round Same Side Corner Rectangle 46">
              <a:extLst>
                <a:ext uri="{FF2B5EF4-FFF2-40B4-BE49-F238E27FC236}">
                  <a16:creationId xmlns:a16="http://schemas.microsoft.com/office/drawing/2014/main" id="{10E4EAD3-30DE-48A9-908A-D0BE631247F2}"/>
                </a:ext>
              </a:extLst>
            </p:cNvPr>
            <p:cNvSpPr/>
            <p:nvPr/>
          </p:nvSpPr>
          <p:spPr>
            <a:xfrm>
              <a:off x="3526909" y="3062732"/>
              <a:ext cx="323729" cy="2252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9" name="Oval 68">
              <a:extLst>
                <a:ext uri="{FF2B5EF4-FFF2-40B4-BE49-F238E27FC236}">
                  <a16:creationId xmlns:a16="http://schemas.microsoft.com/office/drawing/2014/main" id="{4880778F-A88F-4944-B45F-705ACD822982}"/>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bg1"/>
                  </a:solidFill>
                  <a:latin typeface="Arial" panose="020B0604020202020204" pitchFamily="34" charset="0"/>
                  <a:cs typeface="Arial" panose="020B0604020202020204" pitchFamily="34" charset="0"/>
                </a:rPr>
                <a:t>3</a:t>
              </a:r>
            </a:p>
          </p:txBody>
        </p:sp>
      </p:grpSp>
      <p:grpSp>
        <p:nvGrpSpPr>
          <p:cNvPr id="57" name="Group 56">
            <a:extLst>
              <a:ext uri="{FF2B5EF4-FFF2-40B4-BE49-F238E27FC236}">
                <a16:creationId xmlns:a16="http://schemas.microsoft.com/office/drawing/2014/main" id="{F8B4F388-818A-40B6-A14C-B039FF3BBE0B}"/>
              </a:ext>
            </a:extLst>
          </p:cNvPr>
          <p:cNvGrpSpPr/>
          <p:nvPr/>
        </p:nvGrpSpPr>
        <p:grpSpPr>
          <a:xfrm>
            <a:off x="7385494" y="2960946"/>
            <a:ext cx="679484" cy="1674679"/>
            <a:chOff x="3524508" y="2679091"/>
            <a:chExt cx="327409" cy="806943"/>
          </a:xfrm>
          <a:solidFill>
            <a:schemeClr val="accent4"/>
          </a:solidFill>
        </p:grpSpPr>
        <p:sp>
          <p:nvSpPr>
            <p:cNvPr id="66" name="Round Same Side Corner Rectangle 46">
              <a:extLst>
                <a:ext uri="{FF2B5EF4-FFF2-40B4-BE49-F238E27FC236}">
                  <a16:creationId xmlns:a16="http://schemas.microsoft.com/office/drawing/2014/main" id="{37CBA12F-388F-42E8-95E3-69CF1694A634}"/>
                </a:ext>
              </a:extLst>
            </p:cNvPr>
            <p:cNvSpPr/>
            <p:nvPr/>
          </p:nvSpPr>
          <p:spPr>
            <a:xfrm>
              <a:off x="3526909" y="3062732"/>
              <a:ext cx="323729" cy="42330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7" name="Oval 66">
              <a:extLst>
                <a:ext uri="{FF2B5EF4-FFF2-40B4-BE49-F238E27FC236}">
                  <a16:creationId xmlns:a16="http://schemas.microsoft.com/office/drawing/2014/main" id="{9239F9D2-6668-4D62-A0E8-24F0F1D42A5F}"/>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bg1"/>
                  </a:solidFill>
                  <a:latin typeface="Arial" panose="020B0604020202020204" pitchFamily="34" charset="0"/>
                  <a:cs typeface="Arial" panose="020B0604020202020204" pitchFamily="34" charset="0"/>
                </a:rPr>
                <a:t>6</a:t>
              </a:r>
            </a:p>
          </p:txBody>
        </p:sp>
      </p:grpSp>
      <p:sp>
        <p:nvSpPr>
          <p:cNvPr id="64" name="Round Same Side Corner Rectangle 46">
            <a:extLst>
              <a:ext uri="{FF2B5EF4-FFF2-40B4-BE49-F238E27FC236}">
                <a16:creationId xmlns:a16="http://schemas.microsoft.com/office/drawing/2014/main" id="{B9612724-7485-4DAA-B57D-ED8DBBF44832}"/>
              </a:ext>
            </a:extLst>
          </p:cNvPr>
          <p:cNvSpPr/>
          <p:nvPr/>
        </p:nvSpPr>
        <p:spPr>
          <a:xfrm>
            <a:off x="8806161" y="3380379"/>
            <a:ext cx="679484" cy="1246477"/>
          </a:xfrm>
          <a:prstGeom prst="round2SameRect">
            <a:avLst>
              <a:gd name="adj1" fmla="val 50000"/>
              <a:gd name="adj2"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5" name="Oval 64">
            <a:extLst>
              <a:ext uri="{FF2B5EF4-FFF2-40B4-BE49-F238E27FC236}">
                <a16:creationId xmlns:a16="http://schemas.microsoft.com/office/drawing/2014/main" id="{8B5C7DC1-8CF3-49EA-BCC7-F9DBF8E616CD}"/>
              </a:ext>
            </a:extLst>
          </p:cNvPr>
          <p:cNvSpPr/>
          <p:nvPr/>
        </p:nvSpPr>
        <p:spPr>
          <a:xfrm>
            <a:off x="8801178" y="2584198"/>
            <a:ext cx="679484" cy="67948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bg1"/>
                </a:solidFill>
                <a:latin typeface="Arial" panose="020B0604020202020204" pitchFamily="34" charset="0"/>
                <a:cs typeface="Arial" panose="020B0604020202020204" pitchFamily="34" charset="0"/>
              </a:rPr>
              <a:t>12</a:t>
            </a:r>
          </a:p>
        </p:txBody>
      </p:sp>
      <p:grpSp>
        <p:nvGrpSpPr>
          <p:cNvPr id="59" name="Group 58">
            <a:extLst>
              <a:ext uri="{FF2B5EF4-FFF2-40B4-BE49-F238E27FC236}">
                <a16:creationId xmlns:a16="http://schemas.microsoft.com/office/drawing/2014/main" id="{C97B57F0-4199-40F6-9D31-049101801910}"/>
              </a:ext>
            </a:extLst>
          </p:cNvPr>
          <p:cNvGrpSpPr/>
          <p:nvPr/>
        </p:nvGrpSpPr>
        <p:grpSpPr>
          <a:xfrm>
            <a:off x="10159400" y="2274539"/>
            <a:ext cx="679484" cy="2352317"/>
            <a:chOff x="3524508" y="2679091"/>
            <a:chExt cx="327409" cy="1133463"/>
          </a:xfrm>
          <a:solidFill>
            <a:schemeClr val="accent4"/>
          </a:solidFill>
        </p:grpSpPr>
        <p:sp>
          <p:nvSpPr>
            <p:cNvPr id="62" name="Round Same Side Corner Rectangle 46">
              <a:extLst>
                <a:ext uri="{FF2B5EF4-FFF2-40B4-BE49-F238E27FC236}">
                  <a16:creationId xmlns:a16="http://schemas.microsoft.com/office/drawing/2014/main" id="{F06DBF14-87E3-4310-A992-F3A565862822}"/>
                </a:ext>
              </a:extLst>
            </p:cNvPr>
            <p:cNvSpPr/>
            <p:nvPr/>
          </p:nvSpPr>
          <p:spPr>
            <a:xfrm>
              <a:off x="3526909" y="3062730"/>
              <a:ext cx="323729" cy="74982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3" name="Oval 62">
              <a:extLst>
                <a:ext uri="{FF2B5EF4-FFF2-40B4-BE49-F238E27FC236}">
                  <a16:creationId xmlns:a16="http://schemas.microsoft.com/office/drawing/2014/main" id="{000E0882-921D-4C47-AF5A-CE3520FCF134}"/>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a:solidFill>
                    <a:schemeClr val="bg1"/>
                  </a:solidFill>
                  <a:latin typeface="Arial" panose="020B0604020202020204" pitchFamily="34" charset="0"/>
                  <a:cs typeface="Arial" panose="020B0604020202020204" pitchFamily="34" charset="0"/>
                </a:rPr>
                <a:t>16</a:t>
              </a:r>
              <a:endParaRPr lang="en-CA" b="1" dirty="0">
                <a:solidFill>
                  <a:schemeClr val="bg1"/>
                </a:solidFill>
                <a:latin typeface="Arial" panose="020B0604020202020204" pitchFamily="34" charset="0"/>
                <a:cs typeface="Arial" panose="020B0604020202020204" pitchFamily="34" charset="0"/>
              </a:endParaRPr>
            </a:p>
          </p:txBody>
        </p:sp>
      </p:grpSp>
      <p:sp>
        <p:nvSpPr>
          <p:cNvPr id="60" name="Round Same Side Corner Rectangle 46">
            <a:extLst>
              <a:ext uri="{FF2B5EF4-FFF2-40B4-BE49-F238E27FC236}">
                <a16:creationId xmlns:a16="http://schemas.microsoft.com/office/drawing/2014/main" id="{67233965-8E18-4226-9877-6E94A786EA84}"/>
              </a:ext>
            </a:extLst>
          </p:cNvPr>
          <p:cNvSpPr/>
          <p:nvPr/>
        </p:nvSpPr>
        <p:spPr>
          <a:xfrm>
            <a:off x="10433058" y="4113261"/>
            <a:ext cx="132168" cy="51359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Round Same Side Corner Rectangle 46">
            <a:extLst>
              <a:ext uri="{FF2B5EF4-FFF2-40B4-BE49-F238E27FC236}">
                <a16:creationId xmlns:a16="http://schemas.microsoft.com/office/drawing/2014/main" id="{283FDD6C-3E12-4C7C-805F-C33C75BB3BE8}"/>
              </a:ext>
            </a:extLst>
          </p:cNvPr>
          <p:cNvSpPr/>
          <p:nvPr/>
        </p:nvSpPr>
        <p:spPr>
          <a:xfrm>
            <a:off x="6095378" y="4477820"/>
            <a:ext cx="130683" cy="149036"/>
          </a:xfrm>
          <a:prstGeom prst="round2SameRect">
            <a:avLst>
              <a:gd name="adj1" fmla="val 46112"/>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3401E12F-7219-90DA-5EB0-DCDA3641A9B6}"/>
              </a:ext>
            </a:extLst>
          </p:cNvPr>
          <p:cNvGrpSpPr/>
          <p:nvPr/>
        </p:nvGrpSpPr>
        <p:grpSpPr>
          <a:xfrm>
            <a:off x="10288771" y="303551"/>
            <a:ext cx="1587872" cy="1368854"/>
            <a:chOff x="10288771" y="303551"/>
            <a:chExt cx="1587872" cy="1368854"/>
          </a:xfrm>
        </p:grpSpPr>
        <p:sp>
          <p:nvSpPr>
            <p:cNvPr id="12" name="Google Shape;501;p15">
              <a:extLst>
                <a:ext uri="{FF2B5EF4-FFF2-40B4-BE49-F238E27FC236}">
                  <a16:creationId xmlns:a16="http://schemas.microsoft.com/office/drawing/2014/main" id="{5A85BC9F-98B2-619C-FE44-5E8EB1C5219B}"/>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13" name="Google Shape;502;p15">
              <a:extLst>
                <a:ext uri="{FF2B5EF4-FFF2-40B4-BE49-F238E27FC236}">
                  <a16:creationId xmlns:a16="http://schemas.microsoft.com/office/drawing/2014/main" id="{7FF96D18-7211-6FCD-B07A-64AC3B84F42F}"/>
                </a:ext>
              </a:extLst>
            </p:cNvPr>
            <p:cNvGrpSpPr/>
            <p:nvPr/>
          </p:nvGrpSpPr>
          <p:grpSpPr>
            <a:xfrm>
              <a:off x="10681558" y="728782"/>
              <a:ext cx="562136" cy="634675"/>
              <a:chOff x="760175" y="830142"/>
              <a:chExt cx="867619" cy="979579"/>
            </a:xfrm>
          </p:grpSpPr>
          <p:sp>
            <p:nvSpPr>
              <p:cNvPr id="17" name="Google Shape;503;p15">
                <a:extLst>
                  <a:ext uri="{FF2B5EF4-FFF2-40B4-BE49-F238E27FC236}">
                    <a16:creationId xmlns:a16="http://schemas.microsoft.com/office/drawing/2014/main" id="{0E7C6212-1288-C0DB-8CDF-FEF04AE6B02B}"/>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52</a:t>
                </a:r>
                <a:endParaRPr dirty="0">
                  <a:latin typeface="Arial" panose="020B0604020202020204" pitchFamily="34" charset="0"/>
                  <a:cs typeface="Arial" panose="020B0604020202020204" pitchFamily="34" charset="0"/>
                </a:endParaRPr>
              </a:p>
            </p:txBody>
          </p:sp>
          <p:sp>
            <p:nvSpPr>
              <p:cNvPr id="18" name="Google Shape;504;p15">
                <a:extLst>
                  <a:ext uri="{FF2B5EF4-FFF2-40B4-BE49-F238E27FC236}">
                    <a16:creationId xmlns:a16="http://schemas.microsoft.com/office/drawing/2014/main" id="{1E509830-62AE-5C67-3D9F-052FF2236400}"/>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14" name="Google Shape;505;p15">
              <a:extLst>
                <a:ext uri="{FF2B5EF4-FFF2-40B4-BE49-F238E27FC236}">
                  <a16:creationId xmlns:a16="http://schemas.microsoft.com/office/drawing/2014/main" id="{B86C8E1D-4E22-52A1-2AA9-6C4CC79B281F}"/>
                </a:ext>
              </a:extLst>
            </p:cNvPr>
            <p:cNvGrpSpPr/>
            <p:nvPr/>
          </p:nvGrpSpPr>
          <p:grpSpPr>
            <a:xfrm>
              <a:off x="11353800" y="728782"/>
              <a:ext cx="182192" cy="634674"/>
              <a:chOff x="2121762" y="2323619"/>
              <a:chExt cx="200378" cy="825210"/>
            </a:xfrm>
          </p:grpSpPr>
          <p:sp>
            <p:nvSpPr>
              <p:cNvPr id="15" name="Google Shape;506;p15">
                <a:extLst>
                  <a:ext uri="{FF2B5EF4-FFF2-40B4-BE49-F238E27FC236}">
                    <a16:creationId xmlns:a16="http://schemas.microsoft.com/office/drawing/2014/main" id="{E7E34E24-649E-0BF8-AD4D-2DC707E5CDA5}"/>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16" name="Google Shape;507;p15">
                <a:extLst>
                  <a:ext uri="{FF2B5EF4-FFF2-40B4-BE49-F238E27FC236}">
                    <a16:creationId xmlns:a16="http://schemas.microsoft.com/office/drawing/2014/main" id="{DAA49645-DEFD-E1BD-FE6C-5D42499DC0A8}"/>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24145699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195C7EC6-ACA5-2569-AC80-E6946A55763E}"/>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16812948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14"/>
        <p:cNvGrpSpPr/>
        <p:nvPr/>
      </p:nvGrpSpPr>
      <p:grpSpPr>
        <a:xfrm>
          <a:off x="0" y="0"/>
          <a:ext cx="0" cy="0"/>
          <a:chOff x="0" y="0"/>
          <a:chExt cx="0" cy="0"/>
        </a:xfrm>
      </p:grpSpPr>
      <p:sp>
        <p:nvSpPr>
          <p:cNvPr id="615" name="Google Shape;615;p24"/>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highlight>
                  <a:srgbClr val="FFFF00"/>
                </a:highlight>
              </a:rPr>
              <a:t>Role play</a:t>
            </a:r>
            <a:endParaRPr dirty="0">
              <a:highlight>
                <a:srgbClr val="FFFF00"/>
              </a:highlight>
            </a:endParaRPr>
          </a:p>
        </p:txBody>
      </p:sp>
      <p:grpSp>
        <p:nvGrpSpPr>
          <p:cNvPr id="616" name="Google Shape;616;p24"/>
          <p:cNvGrpSpPr/>
          <p:nvPr/>
        </p:nvGrpSpPr>
        <p:grpSpPr>
          <a:xfrm>
            <a:off x="4014672" y="2761372"/>
            <a:ext cx="2027431" cy="2457011"/>
            <a:chOff x="6805603" y="1046705"/>
            <a:chExt cx="1097888" cy="1277895"/>
          </a:xfrm>
        </p:grpSpPr>
        <p:sp>
          <p:nvSpPr>
            <p:cNvPr id="617" name="Google Shape;617;p24"/>
            <p:cNvSpPr/>
            <p:nvPr/>
          </p:nvSpPr>
          <p:spPr>
            <a:xfrm rot="1100420">
              <a:off x="7141985" y="1874813"/>
              <a:ext cx="152400" cy="436907"/>
            </a:xfrm>
            <a:prstGeom prst="roundRect">
              <a:avLst>
                <a:gd name="adj" fmla="val 1666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18" name="Google Shape;618;p24"/>
            <p:cNvSpPr/>
            <p:nvPr/>
          </p:nvSpPr>
          <p:spPr>
            <a:xfrm rot="826591">
              <a:off x="6902427" y="1141103"/>
              <a:ext cx="904241" cy="922418"/>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19" name="Google Shape;619;p24"/>
            <p:cNvSpPr/>
            <p:nvPr/>
          </p:nvSpPr>
          <p:spPr>
            <a:xfrm rot="826591">
              <a:off x="6846848" y="1323092"/>
              <a:ext cx="197662" cy="326121"/>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20" name="Google Shape;620;p24"/>
            <p:cNvSpPr/>
            <p:nvPr/>
          </p:nvSpPr>
          <p:spPr>
            <a:xfrm rot="826591">
              <a:off x="7648389" y="1519621"/>
              <a:ext cx="197662" cy="326121"/>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21" name="Google Shape;621;p24"/>
            <p:cNvSpPr/>
            <p:nvPr/>
          </p:nvSpPr>
          <p:spPr>
            <a:xfrm rot="-9880359">
              <a:off x="7178956" y="1637818"/>
              <a:ext cx="306872" cy="247075"/>
            </a:xfrm>
            <a:prstGeom prst="blockArc">
              <a:avLst>
                <a:gd name="adj1" fmla="val 10800000"/>
                <a:gd name="adj2" fmla="val 0"/>
                <a:gd name="adj3" fmla="val 2500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22" name="Google Shape;622;p24"/>
          <p:cNvGrpSpPr/>
          <p:nvPr/>
        </p:nvGrpSpPr>
        <p:grpSpPr>
          <a:xfrm rot="-1967241">
            <a:off x="6071199" y="2109552"/>
            <a:ext cx="2027429" cy="2485820"/>
            <a:chOff x="6805604" y="1046705"/>
            <a:chExt cx="1097888" cy="1292882"/>
          </a:xfrm>
        </p:grpSpPr>
        <p:sp>
          <p:nvSpPr>
            <p:cNvPr id="623" name="Google Shape;623;p24"/>
            <p:cNvSpPr/>
            <p:nvPr/>
          </p:nvSpPr>
          <p:spPr>
            <a:xfrm rot="582262">
              <a:off x="7185878" y="1892961"/>
              <a:ext cx="152400" cy="436908"/>
            </a:xfrm>
            <a:prstGeom prst="roundRect">
              <a:avLst>
                <a:gd name="adj" fmla="val 1666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24" name="Google Shape;624;p24"/>
            <p:cNvSpPr/>
            <p:nvPr/>
          </p:nvSpPr>
          <p:spPr>
            <a:xfrm rot="826591">
              <a:off x="6902428" y="1141103"/>
              <a:ext cx="904241" cy="922418"/>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25" name="Google Shape;625;p24"/>
            <p:cNvSpPr/>
            <p:nvPr/>
          </p:nvSpPr>
          <p:spPr>
            <a:xfrm rot="826591">
              <a:off x="6846848" y="1323092"/>
              <a:ext cx="197662" cy="326121"/>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26" name="Google Shape;626;p24"/>
            <p:cNvSpPr/>
            <p:nvPr/>
          </p:nvSpPr>
          <p:spPr>
            <a:xfrm rot="826591">
              <a:off x="7648389" y="1519621"/>
              <a:ext cx="197662" cy="326121"/>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27" name="Google Shape;627;p24"/>
            <p:cNvSpPr/>
            <p:nvPr/>
          </p:nvSpPr>
          <p:spPr>
            <a:xfrm rot="726908">
              <a:off x="7119521" y="1730088"/>
              <a:ext cx="306872" cy="247075"/>
            </a:xfrm>
            <a:prstGeom prst="blockArc">
              <a:avLst>
                <a:gd name="adj1" fmla="val 10800000"/>
                <a:gd name="adj2" fmla="val 0"/>
                <a:gd name="adj3" fmla="val 2500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2" name="Group 1">
            <a:extLst>
              <a:ext uri="{FF2B5EF4-FFF2-40B4-BE49-F238E27FC236}">
                <a16:creationId xmlns:a16="http://schemas.microsoft.com/office/drawing/2014/main" id="{056C7B79-BAE7-DC05-B37C-7870EAEE2475}"/>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FAC3C87D-F9B9-209F-3B6D-569DAEA9EA04}"/>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4" name="Group 3">
              <a:extLst>
                <a:ext uri="{FF2B5EF4-FFF2-40B4-BE49-F238E27FC236}">
                  <a16:creationId xmlns:a16="http://schemas.microsoft.com/office/drawing/2014/main" id="{8EFB9E0D-AA67-9745-FB50-75876E3A0930}"/>
                </a:ext>
              </a:extLst>
            </p:cNvPr>
            <p:cNvGrpSpPr/>
            <p:nvPr/>
          </p:nvGrpSpPr>
          <p:grpSpPr>
            <a:xfrm>
              <a:off x="10741851" y="707024"/>
              <a:ext cx="562136" cy="634675"/>
              <a:chOff x="760175" y="830141"/>
              <a:chExt cx="867619" cy="979580"/>
            </a:xfrm>
          </p:grpSpPr>
          <p:sp>
            <p:nvSpPr>
              <p:cNvPr id="5" name="Rectangle 4">
                <a:extLst>
                  <a:ext uri="{FF2B5EF4-FFF2-40B4-BE49-F238E27FC236}">
                    <a16:creationId xmlns:a16="http://schemas.microsoft.com/office/drawing/2014/main" id="{FB0824F2-23F8-EBEA-EA63-00693903A15B}"/>
                  </a:ext>
                </a:extLst>
              </p:cNvPr>
              <p:cNvSpPr/>
              <p:nvPr/>
            </p:nvSpPr>
            <p:spPr>
              <a:xfrm>
                <a:off x="864636" y="830141"/>
                <a:ext cx="763158" cy="97957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189</a:t>
                </a:r>
              </a:p>
            </p:txBody>
          </p:sp>
          <p:sp>
            <p:nvSpPr>
              <p:cNvPr id="11" name="Rectangle 10">
                <a:extLst>
                  <a:ext uri="{FF2B5EF4-FFF2-40B4-BE49-F238E27FC236}">
                    <a16:creationId xmlns:a16="http://schemas.microsoft.com/office/drawing/2014/main" id="{4C176F05-6D3E-29A6-3F9F-E98C24573869}"/>
                  </a:ext>
                </a:extLst>
              </p:cNvPr>
              <p:cNvSpPr/>
              <p:nvPr/>
            </p:nvSpPr>
            <p:spPr>
              <a:xfrm>
                <a:off x="760175" y="830143"/>
                <a:ext cx="149292" cy="979578"/>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32"/>
        <p:cNvGrpSpPr/>
        <p:nvPr/>
      </p:nvGrpSpPr>
      <p:grpSpPr>
        <a:xfrm>
          <a:off x="0" y="0"/>
          <a:ext cx="0" cy="0"/>
          <a:chOff x="0" y="0"/>
          <a:chExt cx="0" cy="0"/>
        </a:xfrm>
      </p:grpSpPr>
      <p:sp>
        <p:nvSpPr>
          <p:cNvPr id="633" name="Google Shape;633;p25"/>
          <p:cNvSpPr txBox="1">
            <a:spLocks noGrp="1"/>
          </p:cNvSpPr>
          <p:nvPr>
            <p:ph type="title"/>
          </p:nvPr>
        </p:nvSpPr>
        <p:spPr>
          <a:xfrm>
            <a:off x="838200" y="120516"/>
            <a:ext cx="9607478"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t>Common mistakes in the case closure form</a:t>
            </a:r>
            <a:endParaRPr dirty="0"/>
          </a:p>
        </p:txBody>
      </p:sp>
      <p:grpSp>
        <p:nvGrpSpPr>
          <p:cNvPr id="634" name="Google Shape;634;p25"/>
          <p:cNvGrpSpPr/>
          <p:nvPr/>
        </p:nvGrpSpPr>
        <p:grpSpPr>
          <a:xfrm>
            <a:off x="4422725" y="2616420"/>
            <a:ext cx="2654704" cy="2475499"/>
            <a:chOff x="1574957" y="2192954"/>
            <a:chExt cx="2894383" cy="2588416"/>
          </a:xfrm>
        </p:grpSpPr>
        <p:grpSp>
          <p:nvGrpSpPr>
            <p:cNvPr id="635" name="Google Shape;635;p25"/>
            <p:cNvGrpSpPr/>
            <p:nvPr/>
          </p:nvGrpSpPr>
          <p:grpSpPr>
            <a:xfrm>
              <a:off x="1574957" y="2192954"/>
              <a:ext cx="2894383" cy="2588416"/>
              <a:chOff x="1330362" y="2812046"/>
              <a:chExt cx="2205152" cy="1972046"/>
            </a:xfrm>
          </p:grpSpPr>
          <p:sp>
            <p:nvSpPr>
              <p:cNvPr id="636" name="Google Shape;636;p25"/>
              <p:cNvSpPr/>
              <p:nvPr/>
            </p:nvSpPr>
            <p:spPr>
              <a:xfrm rot="-621676">
                <a:off x="1459832" y="2999874"/>
                <a:ext cx="1283368" cy="1556084"/>
              </a:xfrm>
              <a:prstGeom prst="snip1Rect">
                <a:avLst>
                  <a:gd name="adj" fmla="val 16667"/>
                </a:avLst>
              </a:prstGeom>
              <a:solidFill>
                <a:schemeClr val="accent4"/>
              </a:solidFill>
              <a:ln w="762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37" name="Google Shape;637;p25"/>
              <p:cNvSpPr/>
              <p:nvPr/>
            </p:nvSpPr>
            <p:spPr>
              <a:xfrm>
                <a:off x="1871174" y="2812046"/>
                <a:ext cx="1283368" cy="1556084"/>
              </a:xfrm>
              <a:prstGeom prst="snip1Rect">
                <a:avLst>
                  <a:gd name="adj" fmla="val 16667"/>
                </a:avLst>
              </a:prstGeom>
              <a:solidFill>
                <a:schemeClr val="accent4"/>
              </a:solidFill>
              <a:ln w="762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38" name="Google Shape;638;p25"/>
              <p:cNvSpPr/>
              <p:nvPr/>
            </p:nvSpPr>
            <p:spPr>
              <a:xfrm rot="582585">
                <a:off x="2130116" y="3130929"/>
                <a:ext cx="1283368" cy="1556084"/>
              </a:xfrm>
              <a:prstGeom prst="snip1Rect">
                <a:avLst>
                  <a:gd name="adj" fmla="val 16667"/>
                </a:avLst>
              </a:prstGeom>
              <a:solidFill>
                <a:schemeClr val="accent4"/>
              </a:solidFill>
              <a:ln w="762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639" name="Google Shape;639;p25"/>
            <p:cNvGrpSpPr/>
            <p:nvPr/>
          </p:nvGrpSpPr>
          <p:grpSpPr>
            <a:xfrm rot="619501">
              <a:off x="3224746" y="3087487"/>
              <a:ext cx="506112" cy="1135915"/>
              <a:chOff x="5960196" y="3632825"/>
              <a:chExt cx="324376" cy="728028"/>
            </a:xfrm>
          </p:grpSpPr>
          <p:sp>
            <p:nvSpPr>
              <p:cNvPr id="640" name="Google Shape;640;p25"/>
              <p:cNvSpPr/>
              <p:nvPr/>
            </p:nvSpPr>
            <p:spPr>
              <a:xfrm>
                <a:off x="5962575" y="4012912"/>
                <a:ext cx="320731" cy="347941"/>
              </a:xfrm>
              <a:prstGeom prst="round2SameRect">
                <a:avLst>
                  <a:gd name="adj1" fmla="val 50000"/>
                  <a:gd name="adj2" fmla="val 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41" name="Google Shape;641;p25"/>
              <p:cNvSpPr/>
              <p:nvPr/>
            </p:nvSpPr>
            <p:spPr>
              <a:xfrm>
                <a:off x="5960196" y="3632825"/>
                <a:ext cx="324376" cy="324376"/>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1">
                  <a:solidFill>
                    <a:schemeClr val="lt1"/>
                  </a:solidFill>
                  <a:latin typeface="Arial"/>
                  <a:ea typeface="Arial"/>
                  <a:cs typeface="Arial"/>
                  <a:sym typeface="Arial"/>
                </a:endParaRPr>
              </a:p>
            </p:txBody>
          </p:sp>
        </p:grpSp>
      </p:grpSp>
      <p:grpSp>
        <p:nvGrpSpPr>
          <p:cNvPr id="12" name="Group 11">
            <a:extLst>
              <a:ext uri="{FF2B5EF4-FFF2-40B4-BE49-F238E27FC236}">
                <a16:creationId xmlns:a16="http://schemas.microsoft.com/office/drawing/2014/main" id="{B9234293-1454-4E6C-6536-F435005EA1FF}"/>
              </a:ext>
            </a:extLst>
          </p:cNvPr>
          <p:cNvGrpSpPr/>
          <p:nvPr/>
        </p:nvGrpSpPr>
        <p:grpSpPr>
          <a:xfrm>
            <a:off x="10288771" y="303551"/>
            <a:ext cx="1587872" cy="1368854"/>
            <a:chOff x="10288771" y="303551"/>
            <a:chExt cx="1587872" cy="1368854"/>
          </a:xfrm>
        </p:grpSpPr>
        <p:sp>
          <p:nvSpPr>
            <p:cNvPr id="13" name="Google Shape;501;p15">
              <a:extLst>
                <a:ext uri="{FF2B5EF4-FFF2-40B4-BE49-F238E27FC236}">
                  <a16:creationId xmlns:a16="http://schemas.microsoft.com/office/drawing/2014/main" id="{FD08CD8D-B528-0189-D638-8F87A4AD9419}"/>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14" name="Google Shape;502;p15">
              <a:extLst>
                <a:ext uri="{FF2B5EF4-FFF2-40B4-BE49-F238E27FC236}">
                  <a16:creationId xmlns:a16="http://schemas.microsoft.com/office/drawing/2014/main" id="{3C970F02-591D-939B-1CDB-42DFC92BACE6}"/>
                </a:ext>
              </a:extLst>
            </p:cNvPr>
            <p:cNvGrpSpPr/>
            <p:nvPr/>
          </p:nvGrpSpPr>
          <p:grpSpPr>
            <a:xfrm>
              <a:off x="10681558" y="728782"/>
              <a:ext cx="562136" cy="634675"/>
              <a:chOff x="760175" y="830142"/>
              <a:chExt cx="867619" cy="979579"/>
            </a:xfrm>
          </p:grpSpPr>
          <p:sp>
            <p:nvSpPr>
              <p:cNvPr id="18" name="Google Shape;503;p15">
                <a:extLst>
                  <a:ext uri="{FF2B5EF4-FFF2-40B4-BE49-F238E27FC236}">
                    <a16:creationId xmlns:a16="http://schemas.microsoft.com/office/drawing/2014/main" id="{C283F30C-A516-81E5-CBFC-93434F0B204E}"/>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190-</a:t>
                </a:r>
              </a:p>
              <a:p>
                <a:pPr marL="0" marR="0" lvl="0" indent="0" algn="ctr" rtl="0">
                  <a:spcBef>
                    <a:spcPts val="0"/>
                  </a:spcBef>
                  <a:spcAft>
                    <a:spcPts val="0"/>
                  </a:spcAft>
                  <a:buNone/>
                </a:pPr>
                <a:r>
                  <a:rPr lang="en-GB" sz="1600" b="1" dirty="0">
                    <a:solidFill>
                      <a:schemeClr val="lt1"/>
                    </a:solidFill>
                    <a:latin typeface="Arial" panose="020B0604020202020204" pitchFamily="34" charset="0"/>
                    <a:cs typeface="Arial" panose="020B0604020202020204" pitchFamily="34" charset="0"/>
                    <a:sym typeface="Calibri"/>
                  </a:rPr>
                  <a:t>192</a:t>
                </a:r>
                <a:endParaRPr dirty="0">
                  <a:latin typeface="Arial" panose="020B0604020202020204" pitchFamily="34" charset="0"/>
                  <a:cs typeface="Arial" panose="020B0604020202020204" pitchFamily="34" charset="0"/>
                </a:endParaRPr>
              </a:p>
            </p:txBody>
          </p:sp>
          <p:sp>
            <p:nvSpPr>
              <p:cNvPr id="19" name="Google Shape;504;p15">
                <a:extLst>
                  <a:ext uri="{FF2B5EF4-FFF2-40B4-BE49-F238E27FC236}">
                    <a16:creationId xmlns:a16="http://schemas.microsoft.com/office/drawing/2014/main" id="{6ABDEC88-35E9-397C-9B77-749F31BB7B97}"/>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15" name="Google Shape;505;p15">
              <a:extLst>
                <a:ext uri="{FF2B5EF4-FFF2-40B4-BE49-F238E27FC236}">
                  <a16:creationId xmlns:a16="http://schemas.microsoft.com/office/drawing/2014/main" id="{369289A5-2F6E-B5D1-877E-C7E48A493C54}"/>
                </a:ext>
              </a:extLst>
            </p:cNvPr>
            <p:cNvGrpSpPr/>
            <p:nvPr/>
          </p:nvGrpSpPr>
          <p:grpSpPr>
            <a:xfrm>
              <a:off x="11353800" y="728782"/>
              <a:ext cx="182192" cy="634674"/>
              <a:chOff x="2121762" y="2323619"/>
              <a:chExt cx="200378" cy="825210"/>
            </a:xfrm>
          </p:grpSpPr>
          <p:sp>
            <p:nvSpPr>
              <p:cNvPr id="16" name="Google Shape;506;p15">
                <a:extLst>
                  <a:ext uri="{FF2B5EF4-FFF2-40B4-BE49-F238E27FC236}">
                    <a16:creationId xmlns:a16="http://schemas.microsoft.com/office/drawing/2014/main" id="{40502FD9-57BF-858D-DF93-5F429EDE5B79}"/>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17" name="Google Shape;507;p15">
                <a:extLst>
                  <a:ext uri="{FF2B5EF4-FFF2-40B4-BE49-F238E27FC236}">
                    <a16:creationId xmlns:a16="http://schemas.microsoft.com/office/drawing/2014/main" id="{E287D09F-D623-0E6B-2B76-92FC497FF806}"/>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21"/>
        <p:cNvGrpSpPr/>
        <p:nvPr/>
      </p:nvGrpSpPr>
      <p:grpSpPr>
        <a:xfrm>
          <a:off x="0" y="0"/>
          <a:ext cx="0" cy="0"/>
          <a:chOff x="0" y="0"/>
          <a:chExt cx="0" cy="0"/>
        </a:xfrm>
      </p:grpSpPr>
      <p:sp>
        <p:nvSpPr>
          <p:cNvPr id="522" name="Google Shape;522;p1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latin typeface="Arial" panose="020B0604020202020204" pitchFamily="34" charset="0"/>
                <a:cs typeface="Arial" panose="020B0604020202020204" pitchFamily="34" charset="0"/>
                <a:sym typeface="Arial"/>
              </a:rPr>
              <a:t>Key learning points</a:t>
            </a:r>
            <a:endParaRPr dirty="0">
              <a:latin typeface="Arial" panose="020B0604020202020204" pitchFamily="34" charset="0"/>
              <a:cs typeface="Arial" panose="020B0604020202020204" pitchFamily="34" charset="0"/>
            </a:endParaRPr>
          </a:p>
        </p:txBody>
      </p:sp>
      <p:sp>
        <p:nvSpPr>
          <p:cNvPr id="523" name="Google Shape;523;p17"/>
          <p:cNvSpPr/>
          <p:nvPr/>
        </p:nvSpPr>
        <p:spPr>
          <a:xfrm>
            <a:off x="5570220" y="2046413"/>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525" name="Google Shape;525;p17"/>
          <p:cNvSpPr/>
          <p:nvPr/>
        </p:nvSpPr>
        <p:spPr>
          <a:xfrm>
            <a:off x="2205826" y="2046413"/>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526" name="Google Shape;526;p17"/>
          <p:cNvSpPr txBox="1"/>
          <p:nvPr/>
        </p:nvSpPr>
        <p:spPr>
          <a:xfrm>
            <a:off x="1300787" y="3706091"/>
            <a:ext cx="2861638" cy="132339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000" dirty="0">
                <a:solidFill>
                  <a:schemeClr val="dk1"/>
                </a:solidFill>
                <a:latin typeface="Arial" panose="020B0604020202020204" pitchFamily="34" charset="0"/>
                <a:cs typeface="Arial" panose="020B0604020202020204" pitchFamily="34" charset="0"/>
              </a:rPr>
              <a:t>Closing a case requires the caseworker to first discuss the case with their supervisor</a:t>
            </a:r>
            <a:endParaRPr sz="2000" dirty="0">
              <a:solidFill>
                <a:schemeClr val="dk1"/>
              </a:solidFill>
              <a:latin typeface="Arial" panose="020B0604020202020204" pitchFamily="34" charset="0"/>
              <a:ea typeface="Arial"/>
              <a:cs typeface="Arial" panose="020B0604020202020204" pitchFamily="34" charset="0"/>
              <a:sym typeface="Arial"/>
            </a:endParaRPr>
          </a:p>
        </p:txBody>
      </p:sp>
      <p:sp>
        <p:nvSpPr>
          <p:cNvPr id="2" name="Google Shape;526;p17">
            <a:extLst>
              <a:ext uri="{FF2B5EF4-FFF2-40B4-BE49-F238E27FC236}">
                <a16:creationId xmlns:a16="http://schemas.microsoft.com/office/drawing/2014/main" id="{DE4612E6-A95B-0122-AC81-B3E64CAF6AAF}"/>
              </a:ext>
            </a:extLst>
          </p:cNvPr>
          <p:cNvSpPr txBox="1"/>
          <p:nvPr/>
        </p:nvSpPr>
        <p:spPr>
          <a:xfrm>
            <a:off x="8074506" y="3662814"/>
            <a:ext cx="2771775" cy="1631175"/>
          </a:xfrm>
          <a:prstGeom prst="rect">
            <a:avLst/>
          </a:prstGeom>
          <a:noFill/>
          <a:ln>
            <a:noFill/>
          </a:ln>
        </p:spPr>
        <p:txBody>
          <a:bodyPr spcFirstLastPara="1" wrap="square" lIns="91425" tIns="45700" rIns="91425" bIns="45700" anchor="t" anchorCtr="0">
            <a:spAutoFit/>
          </a:bodyPr>
          <a:lstStyle/>
          <a:p>
            <a:pPr algn="ctr"/>
            <a:r>
              <a:rPr lang="en-GB" sz="2000" dirty="0">
                <a:solidFill>
                  <a:schemeClr val="dk1"/>
                </a:solidFill>
                <a:latin typeface="Arial"/>
                <a:ea typeface="Arial"/>
                <a:cs typeface="Arial"/>
                <a:sym typeface="Arial"/>
              </a:rPr>
              <a:t>The case closure form </a:t>
            </a:r>
            <a:r>
              <a:rPr lang="en-GB" sz="2000" dirty="0">
                <a:solidFill>
                  <a:schemeClr val="dk1"/>
                </a:solidFill>
                <a:latin typeface="Arial"/>
                <a:cs typeface="Arial"/>
              </a:rPr>
              <a:t>must include </a:t>
            </a:r>
            <a:r>
              <a:rPr lang="en-GB" sz="2000" dirty="0">
                <a:solidFill>
                  <a:schemeClr val="dk1"/>
                </a:solidFill>
                <a:latin typeface="Arial"/>
                <a:ea typeface="Arial"/>
                <a:cs typeface="Arial"/>
                <a:sym typeface="Arial"/>
              </a:rPr>
              <a:t>information on the child’s current safety, well-being and care</a:t>
            </a:r>
            <a:endParaRPr sz="2000" dirty="0">
              <a:solidFill>
                <a:schemeClr val="dk1"/>
              </a:solidFill>
              <a:latin typeface="Arial"/>
              <a:ea typeface="Arial"/>
              <a:cs typeface="Arial"/>
              <a:sym typeface="Arial"/>
            </a:endParaRPr>
          </a:p>
        </p:txBody>
      </p:sp>
      <p:sp>
        <p:nvSpPr>
          <p:cNvPr id="3" name="Google Shape;523;p17">
            <a:extLst>
              <a:ext uri="{FF2B5EF4-FFF2-40B4-BE49-F238E27FC236}">
                <a16:creationId xmlns:a16="http://schemas.microsoft.com/office/drawing/2014/main" id="{E5FB4D08-F7E3-A0BC-9451-D36B05EF1D67}"/>
              </a:ext>
            </a:extLst>
          </p:cNvPr>
          <p:cNvSpPr/>
          <p:nvPr/>
        </p:nvSpPr>
        <p:spPr>
          <a:xfrm>
            <a:off x="8934614" y="2046413"/>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4" name="Google Shape;526;p17">
            <a:extLst>
              <a:ext uri="{FF2B5EF4-FFF2-40B4-BE49-F238E27FC236}">
                <a16:creationId xmlns:a16="http://schemas.microsoft.com/office/drawing/2014/main" id="{98BD3ABB-8587-6FEA-FBB9-C86E43E6E3F5}"/>
              </a:ext>
            </a:extLst>
          </p:cNvPr>
          <p:cNvSpPr txBox="1"/>
          <p:nvPr/>
        </p:nvSpPr>
        <p:spPr>
          <a:xfrm>
            <a:off x="4866240" y="3706091"/>
            <a:ext cx="2459519" cy="1323399"/>
          </a:xfrm>
          <a:prstGeom prst="rect">
            <a:avLst/>
          </a:prstGeom>
          <a:noFill/>
          <a:ln>
            <a:noFill/>
          </a:ln>
        </p:spPr>
        <p:txBody>
          <a:bodyPr spcFirstLastPara="1" wrap="square" lIns="91425" tIns="45700" rIns="91425" bIns="45700" anchor="t" anchorCtr="0">
            <a:spAutoFit/>
          </a:bodyPr>
          <a:lstStyle/>
          <a:p>
            <a:pPr algn="ctr"/>
            <a:r>
              <a:rPr lang="en-GB" sz="2000" dirty="0">
                <a:solidFill>
                  <a:schemeClr val="dk1"/>
                </a:solidFill>
                <a:latin typeface="Arial"/>
                <a:ea typeface="Arial"/>
                <a:cs typeface="Arial"/>
                <a:sym typeface="Arial"/>
              </a:rPr>
              <a:t>Children need to be informed </a:t>
            </a:r>
            <a:r>
              <a:rPr lang="en-GB" sz="2000" dirty="0">
                <a:solidFill>
                  <a:schemeClr val="dk1"/>
                </a:solidFill>
                <a:latin typeface="Arial"/>
                <a:cs typeface="Arial"/>
              </a:rPr>
              <a:t>and</a:t>
            </a:r>
            <a:r>
              <a:rPr lang="en-GB" sz="2000" dirty="0">
                <a:solidFill>
                  <a:schemeClr val="dk1"/>
                </a:solidFill>
                <a:latin typeface="Arial"/>
                <a:ea typeface="Arial"/>
                <a:cs typeface="Arial"/>
                <a:sym typeface="Arial"/>
              </a:rPr>
              <a:t> </a:t>
            </a:r>
            <a:r>
              <a:rPr lang="en-GB" sz="2000" dirty="0">
                <a:solidFill>
                  <a:schemeClr val="dk1"/>
                </a:solidFill>
                <a:latin typeface="Arial"/>
                <a:cs typeface="Arial"/>
              </a:rPr>
              <a:t>involved in </a:t>
            </a:r>
            <a:r>
              <a:rPr lang="en-GB" sz="2000" dirty="0">
                <a:solidFill>
                  <a:schemeClr val="dk1"/>
                </a:solidFill>
                <a:latin typeface="Arial"/>
                <a:ea typeface="Arial"/>
                <a:cs typeface="Arial"/>
                <a:sym typeface="Arial"/>
              </a:rPr>
              <a:t>the closure of their case</a:t>
            </a:r>
            <a:endParaRPr sz="2000"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993680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3" name="Rectangle 2">
            <a:extLst>
              <a:ext uri="{FF2B5EF4-FFF2-40B4-BE49-F238E27FC236}">
                <a16:creationId xmlns:a16="http://schemas.microsoft.com/office/drawing/2014/main" id="{41FFFECC-3A99-FF2C-B79B-3DF1B55623E8}"/>
              </a:ext>
            </a:extLst>
          </p:cNvPr>
          <p:cNvSpPr/>
          <p:nvPr/>
        </p:nvSpPr>
        <p:spPr>
          <a:xfrm>
            <a:off x="7823200" y="3004455"/>
            <a:ext cx="1407885" cy="391886"/>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314A43F4-CA2E-6801-9653-2910D0232ED0}"/>
              </a:ext>
            </a:extLst>
          </p:cNvPr>
          <p:cNvSpPr/>
          <p:nvPr/>
        </p:nvSpPr>
        <p:spPr>
          <a:xfrm>
            <a:off x="6386288" y="3439883"/>
            <a:ext cx="943428" cy="391886"/>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2" name="Google Shape;262;p3"/>
          <p:cNvSpPr txBox="1">
            <a:spLocks noGrp="1"/>
          </p:cNvSpPr>
          <p:nvPr>
            <p:ph type="title"/>
          </p:nvPr>
        </p:nvSpPr>
        <p:spPr>
          <a:xfrm>
            <a:off x="1661965" y="3099692"/>
            <a:ext cx="2808067" cy="56216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800"/>
              <a:buFont typeface="Garamond"/>
              <a:buNone/>
            </a:pPr>
            <a:r>
              <a:rPr lang="en-GB" dirty="0"/>
              <a:t>Module aim</a:t>
            </a:r>
            <a:endParaRPr dirty="0"/>
          </a:p>
        </p:txBody>
      </p:sp>
      <p:sp>
        <p:nvSpPr>
          <p:cNvPr id="263" name="Google Shape;263;p3"/>
          <p:cNvSpPr txBox="1"/>
          <p:nvPr/>
        </p:nvSpPr>
        <p:spPr>
          <a:xfrm>
            <a:off x="6352790" y="1659305"/>
            <a:ext cx="3444353" cy="353939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chemeClr val="lt1"/>
              </a:buClr>
              <a:buSzPts val="3600"/>
              <a:buFont typeface="Helvetica Neue"/>
              <a:buNone/>
            </a:pPr>
            <a:r>
              <a:rPr lang="en-GB" sz="2800" b="1" dirty="0">
                <a:solidFill>
                  <a:schemeClr val="lt1"/>
                </a:solidFill>
                <a:latin typeface="Arial" panose="020B0604020202020204" pitchFamily="34" charset="0"/>
                <a:ea typeface="Helvetica Neue"/>
                <a:cs typeface="Arial" panose="020B0604020202020204" pitchFamily="34" charset="0"/>
                <a:sym typeface="Helvetica Neue"/>
              </a:rPr>
              <a:t>To provide participants with the knowledge and skills to close a case in line with inter-agency guidelines and standards</a:t>
            </a:r>
            <a:endParaRPr lang="en-GB" sz="2800" b="1" dirty="0">
              <a:solidFill>
                <a:schemeClr val="lt1"/>
              </a:solidFill>
              <a:latin typeface="Arial" panose="020B0604020202020204" pitchFamily="34" charset="0"/>
              <a:ea typeface="Calibri"/>
              <a:cs typeface="Arial" panose="020B0604020202020204" pitchFamily="34" charset="0"/>
              <a:sym typeface="Calibri"/>
            </a:endParaRPr>
          </a:p>
        </p:txBody>
      </p:sp>
      <p:pic>
        <p:nvPicPr>
          <p:cNvPr id="2" name="Graphic 1" descr="Lock with solid fill">
            <a:extLst>
              <a:ext uri="{FF2B5EF4-FFF2-40B4-BE49-F238E27FC236}">
                <a16:creationId xmlns:a16="http://schemas.microsoft.com/office/drawing/2014/main" id="{FDF1F3A7-F397-9B6D-C1C6-2C311CDEEC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797143" y="4368800"/>
            <a:ext cx="1961627" cy="1961627"/>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3" name="Google Shape;433;p10"/>
          <p:cNvSpPr txBox="1">
            <a:spLocks noGrp="1"/>
          </p:cNvSpPr>
          <p:nvPr>
            <p:ph type="title"/>
          </p:nvPr>
        </p:nvSpPr>
        <p:spPr/>
        <p:txBody>
          <a:bodyPr/>
          <a:lstStyle/>
          <a:p>
            <a:pPr lvl="0"/>
            <a:r>
              <a:rPr lang="en-US" sz="2400" dirty="0"/>
              <a:t>SESSION 4</a:t>
            </a:r>
            <a:br>
              <a:rPr lang="en-US" dirty="0"/>
            </a:br>
            <a:r>
              <a:rPr lang="en-US" sz="4400" dirty="0"/>
              <a:t> </a:t>
            </a:r>
            <a:br>
              <a:rPr lang="en-US" dirty="0"/>
            </a:br>
            <a:r>
              <a:rPr lang="en-US" dirty="0"/>
              <a:t>How and when should I transfer a case?</a:t>
            </a:r>
          </a:p>
        </p:txBody>
      </p:sp>
    </p:spTree>
    <p:extLst>
      <p:ext uri="{BB962C8B-B14F-4D97-AF65-F5344CB8AC3E}">
        <p14:creationId xmlns:p14="http://schemas.microsoft.com/office/powerpoint/2010/main" val="11635506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95"/>
        <p:cNvGrpSpPr/>
        <p:nvPr/>
      </p:nvGrpSpPr>
      <p:grpSpPr>
        <a:xfrm>
          <a:off x="0" y="0"/>
          <a:ext cx="0" cy="0"/>
          <a:chOff x="0" y="0"/>
          <a:chExt cx="0" cy="0"/>
        </a:xfrm>
      </p:grpSpPr>
      <p:sp>
        <p:nvSpPr>
          <p:cNvPr id="496" name="Google Shape;496;p15"/>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latin typeface="Arial" panose="020B0604020202020204" pitchFamily="34" charset="0"/>
                <a:cs typeface="Arial" panose="020B0604020202020204" pitchFamily="34" charset="0"/>
              </a:rPr>
              <a:t>Case transfer</a:t>
            </a:r>
            <a:endParaRPr dirty="0">
              <a:latin typeface="Arial" panose="020B0604020202020204" pitchFamily="34" charset="0"/>
              <a:cs typeface="Arial" panose="020B0604020202020204" pitchFamily="34" charset="0"/>
            </a:endParaRPr>
          </a:p>
        </p:txBody>
      </p:sp>
      <p:sp>
        <p:nvSpPr>
          <p:cNvPr id="498" name="Google Shape;498;p15"/>
          <p:cNvSpPr txBox="1"/>
          <p:nvPr/>
        </p:nvSpPr>
        <p:spPr>
          <a:xfrm>
            <a:off x="2101402" y="1865660"/>
            <a:ext cx="3946358" cy="4616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dirty="0">
                <a:solidFill>
                  <a:schemeClr val="dk1"/>
                </a:solidFill>
                <a:latin typeface="Arial" panose="020B0604020202020204" pitchFamily="34" charset="0"/>
                <a:ea typeface="Arial"/>
                <a:cs typeface="Arial" panose="020B0604020202020204" pitchFamily="34" charset="0"/>
                <a:sym typeface="Arial"/>
              </a:rPr>
              <a:t>CASE CLOSURE</a:t>
            </a:r>
          </a:p>
        </p:txBody>
      </p:sp>
      <p:sp>
        <p:nvSpPr>
          <p:cNvPr id="499" name="Google Shape;499;p15"/>
          <p:cNvSpPr txBox="1"/>
          <p:nvPr/>
        </p:nvSpPr>
        <p:spPr>
          <a:xfrm>
            <a:off x="6047760" y="1867141"/>
            <a:ext cx="3946358" cy="4616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dirty="0">
                <a:solidFill>
                  <a:schemeClr val="dk1"/>
                </a:solidFill>
                <a:latin typeface="Arial" panose="020B0604020202020204" pitchFamily="34" charset="0"/>
                <a:ea typeface="Arial"/>
                <a:cs typeface="Arial" panose="020B0604020202020204" pitchFamily="34" charset="0"/>
                <a:sym typeface="Arial"/>
              </a:rPr>
              <a:t>CASE TRANSFER</a:t>
            </a:r>
          </a:p>
        </p:txBody>
      </p:sp>
      <p:sp>
        <p:nvSpPr>
          <p:cNvPr id="14" name="Rectangle 13">
            <a:extLst>
              <a:ext uri="{FF2B5EF4-FFF2-40B4-BE49-F238E27FC236}">
                <a16:creationId xmlns:a16="http://schemas.microsoft.com/office/drawing/2014/main" id="{D4A39206-5464-DB79-532C-3554B5F88CD2}"/>
              </a:ext>
            </a:extLst>
          </p:cNvPr>
          <p:cNvSpPr/>
          <p:nvPr/>
        </p:nvSpPr>
        <p:spPr>
          <a:xfrm>
            <a:off x="2872760" y="3130139"/>
            <a:ext cx="2817361" cy="2343108"/>
          </a:xfrm>
          <a:prstGeom prst="rect">
            <a:avLst/>
          </a:prstGeom>
          <a:solidFill>
            <a:schemeClr val="accent4">
              <a:lumMod val="40000"/>
              <a:lumOff val="60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233B2C9-D406-9215-1A48-A71FB734B8CD}"/>
              </a:ext>
            </a:extLst>
          </p:cNvPr>
          <p:cNvSpPr/>
          <p:nvPr/>
        </p:nvSpPr>
        <p:spPr>
          <a:xfrm>
            <a:off x="3079160" y="3646607"/>
            <a:ext cx="2383921" cy="1641336"/>
          </a:xfrm>
          <a:prstGeom prst="rect">
            <a:avLst/>
          </a:prstGeom>
          <a:solidFill>
            <a:schemeClr val="accent4">
              <a:lumMod val="40000"/>
              <a:lumOff val="60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8FD9D4B-F245-DB60-D452-F228917E7A94}"/>
              </a:ext>
            </a:extLst>
          </p:cNvPr>
          <p:cNvSpPr/>
          <p:nvPr/>
        </p:nvSpPr>
        <p:spPr>
          <a:xfrm>
            <a:off x="3894440" y="3893832"/>
            <a:ext cx="753360" cy="830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Single Corner Snipped 16">
            <a:extLst>
              <a:ext uri="{FF2B5EF4-FFF2-40B4-BE49-F238E27FC236}">
                <a16:creationId xmlns:a16="http://schemas.microsoft.com/office/drawing/2014/main" id="{ECC5E130-D477-67B8-A4B2-D4269A51047B}"/>
              </a:ext>
            </a:extLst>
          </p:cNvPr>
          <p:cNvSpPr/>
          <p:nvPr/>
        </p:nvSpPr>
        <p:spPr>
          <a:xfrm>
            <a:off x="3688041" y="2787186"/>
            <a:ext cx="1279680" cy="816670"/>
          </a:xfrm>
          <a:prstGeom prst="snip1Rect">
            <a:avLst>
              <a:gd name="adj" fmla="val 4019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Single Corner Snipped 18">
            <a:extLst>
              <a:ext uri="{FF2B5EF4-FFF2-40B4-BE49-F238E27FC236}">
                <a16:creationId xmlns:a16="http://schemas.microsoft.com/office/drawing/2014/main" id="{1A8EB0C4-421A-17C8-41C2-E835EEEB7066}"/>
              </a:ext>
            </a:extLst>
          </p:cNvPr>
          <p:cNvSpPr/>
          <p:nvPr/>
        </p:nvSpPr>
        <p:spPr>
          <a:xfrm>
            <a:off x="7024258" y="2987825"/>
            <a:ext cx="1993361" cy="2485422"/>
          </a:xfrm>
          <a:prstGeom prst="snip1Rect">
            <a:avLst>
              <a:gd name="adj" fmla="val 2490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Down 19">
            <a:extLst>
              <a:ext uri="{FF2B5EF4-FFF2-40B4-BE49-F238E27FC236}">
                <a16:creationId xmlns:a16="http://schemas.microsoft.com/office/drawing/2014/main" id="{B8DD248C-57F1-6E02-4DC9-509F3A283F33}"/>
              </a:ext>
            </a:extLst>
          </p:cNvPr>
          <p:cNvSpPr/>
          <p:nvPr/>
        </p:nvSpPr>
        <p:spPr>
          <a:xfrm>
            <a:off x="3232238" y="2918665"/>
            <a:ext cx="288900" cy="520700"/>
          </a:xfrm>
          <a:prstGeom prst="down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row: Down 20">
            <a:extLst>
              <a:ext uri="{FF2B5EF4-FFF2-40B4-BE49-F238E27FC236}">
                <a16:creationId xmlns:a16="http://schemas.microsoft.com/office/drawing/2014/main" id="{41C75D5A-AF5D-7233-5084-66A6D1283604}"/>
              </a:ext>
            </a:extLst>
          </p:cNvPr>
          <p:cNvSpPr/>
          <p:nvPr/>
        </p:nvSpPr>
        <p:spPr>
          <a:xfrm rot="16200000">
            <a:off x="7706251" y="3787655"/>
            <a:ext cx="629371" cy="885760"/>
          </a:xfrm>
          <a:prstGeom prst="down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6B50396D-6F0C-9F06-C674-39F177286EF4}"/>
              </a:ext>
            </a:extLst>
          </p:cNvPr>
          <p:cNvGrpSpPr/>
          <p:nvPr/>
        </p:nvGrpSpPr>
        <p:grpSpPr>
          <a:xfrm>
            <a:off x="10288771" y="303551"/>
            <a:ext cx="1587872" cy="1368854"/>
            <a:chOff x="10288771" y="303551"/>
            <a:chExt cx="1587872" cy="1368854"/>
          </a:xfrm>
        </p:grpSpPr>
        <p:sp>
          <p:nvSpPr>
            <p:cNvPr id="23" name="Google Shape;501;p15">
              <a:extLst>
                <a:ext uri="{FF2B5EF4-FFF2-40B4-BE49-F238E27FC236}">
                  <a16:creationId xmlns:a16="http://schemas.microsoft.com/office/drawing/2014/main" id="{2DC7157F-81C9-A7DD-B602-E01EE7798536}"/>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24" name="Google Shape;502;p15">
              <a:extLst>
                <a:ext uri="{FF2B5EF4-FFF2-40B4-BE49-F238E27FC236}">
                  <a16:creationId xmlns:a16="http://schemas.microsoft.com/office/drawing/2014/main" id="{44A1DC69-B6CF-C33E-9A42-8ABED881AC65}"/>
                </a:ext>
              </a:extLst>
            </p:cNvPr>
            <p:cNvGrpSpPr/>
            <p:nvPr/>
          </p:nvGrpSpPr>
          <p:grpSpPr>
            <a:xfrm>
              <a:off x="10681558" y="728782"/>
              <a:ext cx="562136" cy="634675"/>
              <a:chOff x="760175" y="830142"/>
              <a:chExt cx="867619" cy="979579"/>
            </a:xfrm>
          </p:grpSpPr>
          <p:sp>
            <p:nvSpPr>
              <p:cNvPr id="28" name="Google Shape;503;p15">
                <a:extLst>
                  <a:ext uri="{FF2B5EF4-FFF2-40B4-BE49-F238E27FC236}">
                    <a16:creationId xmlns:a16="http://schemas.microsoft.com/office/drawing/2014/main" id="{A77F2ED2-129B-62C7-AC3F-27714801F581}"/>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193</a:t>
                </a:r>
                <a:endParaRPr dirty="0">
                  <a:latin typeface="Arial" panose="020B0604020202020204" pitchFamily="34" charset="0"/>
                  <a:cs typeface="Arial" panose="020B0604020202020204" pitchFamily="34" charset="0"/>
                </a:endParaRPr>
              </a:p>
            </p:txBody>
          </p:sp>
          <p:sp>
            <p:nvSpPr>
              <p:cNvPr id="29" name="Google Shape;504;p15">
                <a:extLst>
                  <a:ext uri="{FF2B5EF4-FFF2-40B4-BE49-F238E27FC236}">
                    <a16:creationId xmlns:a16="http://schemas.microsoft.com/office/drawing/2014/main" id="{831DCDEF-ED5E-C7C1-A7F2-95DE4AF96CE6}"/>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25" name="Google Shape;505;p15">
              <a:extLst>
                <a:ext uri="{FF2B5EF4-FFF2-40B4-BE49-F238E27FC236}">
                  <a16:creationId xmlns:a16="http://schemas.microsoft.com/office/drawing/2014/main" id="{037F7120-E181-CF58-D4DA-5DBC3240A723}"/>
                </a:ext>
              </a:extLst>
            </p:cNvPr>
            <p:cNvGrpSpPr/>
            <p:nvPr/>
          </p:nvGrpSpPr>
          <p:grpSpPr>
            <a:xfrm>
              <a:off x="11353800" y="728782"/>
              <a:ext cx="182192" cy="634674"/>
              <a:chOff x="2121762" y="2323619"/>
              <a:chExt cx="200378" cy="825210"/>
            </a:xfrm>
          </p:grpSpPr>
          <p:sp>
            <p:nvSpPr>
              <p:cNvPr id="26" name="Google Shape;506;p15">
                <a:extLst>
                  <a:ext uri="{FF2B5EF4-FFF2-40B4-BE49-F238E27FC236}">
                    <a16:creationId xmlns:a16="http://schemas.microsoft.com/office/drawing/2014/main" id="{65942D5B-2836-2E78-8A3B-771315367006}"/>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27" name="Google Shape;507;p15">
                <a:extLst>
                  <a:ext uri="{FF2B5EF4-FFF2-40B4-BE49-F238E27FC236}">
                    <a16:creationId xmlns:a16="http://schemas.microsoft.com/office/drawing/2014/main" id="{7F58FDA8-1628-1FFD-70AF-CEBCBC54BFA8}"/>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F143C-8443-9C29-0834-F6285EA93673}"/>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Case transfer</a:t>
            </a:r>
            <a:endParaRPr lang="en-BE"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836B83CB-F144-4202-8153-1B75A38E81C3}"/>
              </a:ext>
            </a:extLst>
          </p:cNvPr>
          <p:cNvSpPr txBox="1"/>
          <p:nvPr/>
        </p:nvSpPr>
        <p:spPr>
          <a:xfrm>
            <a:off x="3596353" y="2108544"/>
            <a:ext cx="3317447" cy="3046988"/>
          </a:xfrm>
          <a:prstGeom prst="rect">
            <a:avLst/>
          </a:prstGeom>
          <a:noFill/>
        </p:spPr>
        <p:txBody>
          <a:bodyPr wrap="square" lIns="91440" tIns="45720" rIns="91440" bIns="45720" rtlCol="0" anchor="t">
            <a:spAutoFit/>
          </a:bodyPr>
          <a:lstStyle/>
          <a:p>
            <a:pPr marL="6350">
              <a:buClr>
                <a:schemeClr val="dk1"/>
              </a:buClr>
              <a:buSzPts val="1100"/>
            </a:pPr>
            <a:r>
              <a:rPr lang="en-GB" sz="2400" b="0" i="0" dirty="0">
                <a:latin typeface="Arial"/>
                <a:ea typeface="Arial"/>
                <a:cs typeface="Arial"/>
                <a:sym typeface="Arial"/>
              </a:rPr>
              <a:t>Child still requires case management and will </a:t>
            </a:r>
            <a:r>
              <a:rPr lang="en-GB" sz="2400" dirty="0">
                <a:latin typeface="Arial"/>
                <a:cs typeface="Arial"/>
              </a:rPr>
              <a:t>continue to receive</a:t>
            </a:r>
            <a:r>
              <a:rPr lang="en-GB" sz="2400" b="0" i="0" dirty="0">
                <a:latin typeface="Arial"/>
                <a:ea typeface="Arial"/>
                <a:cs typeface="Arial"/>
                <a:sym typeface="Arial"/>
              </a:rPr>
              <a:t> case management</a:t>
            </a:r>
            <a:r>
              <a:rPr lang="en-GB" sz="2400" dirty="0">
                <a:latin typeface="Arial"/>
                <a:cs typeface="Arial"/>
              </a:rPr>
              <a:t> services</a:t>
            </a:r>
            <a:r>
              <a:rPr lang="en-GB" sz="2400" b="0" i="0" dirty="0">
                <a:latin typeface="Arial"/>
                <a:ea typeface="Arial"/>
                <a:cs typeface="Arial"/>
                <a:sym typeface="Arial"/>
              </a:rPr>
              <a:t> from another caseworker and sometimes another child protection agency</a:t>
            </a:r>
            <a:endParaRPr lang="en-GB" sz="2400" b="0" i="0" dirty="0">
              <a:latin typeface="Arial"/>
              <a:ea typeface="Arial"/>
              <a:cs typeface="Arial"/>
            </a:endParaRPr>
          </a:p>
        </p:txBody>
      </p:sp>
      <p:grpSp>
        <p:nvGrpSpPr>
          <p:cNvPr id="8" name="Group 7">
            <a:extLst>
              <a:ext uri="{FF2B5EF4-FFF2-40B4-BE49-F238E27FC236}">
                <a16:creationId xmlns:a16="http://schemas.microsoft.com/office/drawing/2014/main" id="{B76A0257-F77D-D86C-FA34-84F80C0B0776}"/>
              </a:ext>
            </a:extLst>
          </p:cNvPr>
          <p:cNvGrpSpPr/>
          <p:nvPr/>
        </p:nvGrpSpPr>
        <p:grpSpPr>
          <a:xfrm>
            <a:off x="838200" y="2389327"/>
            <a:ext cx="1993361" cy="2485422"/>
            <a:chOff x="1004458" y="1946425"/>
            <a:chExt cx="1993361" cy="2485422"/>
          </a:xfrm>
        </p:grpSpPr>
        <p:sp>
          <p:nvSpPr>
            <p:cNvPr id="4" name="Rectangle: Single Corner Snipped 3">
              <a:extLst>
                <a:ext uri="{FF2B5EF4-FFF2-40B4-BE49-F238E27FC236}">
                  <a16:creationId xmlns:a16="http://schemas.microsoft.com/office/drawing/2014/main" id="{1B5F1FBC-0BCF-287A-1275-048A520F18FA}"/>
                </a:ext>
              </a:extLst>
            </p:cNvPr>
            <p:cNvSpPr/>
            <p:nvPr/>
          </p:nvSpPr>
          <p:spPr>
            <a:xfrm>
              <a:off x="1004458" y="1946425"/>
              <a:ext cx="1993361" cy="2485422"/>
            </a:xfrm>
            <a:prstGeom prst="snip1Rect">
              <a:avLst>
                <a:gd name="adj" fmla="val 2490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Down 4">
              <a:extLst>
                <a:ext uri="{FF2B5EF4-FFF2-40B4-BE49-F238E27FC236}">
                  <a16:creationId xmlns:a16="http://schemas.microsoft.com/office/drawing/2014/main" id="{7337E6C4-5A97-08A1-92BD-8E2182D5A5E8}"/>
                </a:ext>
              </a:extLst>
            </p:cNvPr>
            <p:cNvSpPr/>
            <p:nvPr/>
          </p:nvSpPr>
          <p:spPr>
            <a:xfrm rot="16200000">
              <a:off x="1686451" y="2746255"/>
              <a:ext cx="629371" cy="885760"/>
            </a:xfrm>
            <a:prstGeom prst="down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extBox 6">
            <a:extLst>
              <a:ext uri="{FF2B5EF4-FFF2-40B4-BE49-F238E27FC236}">
                <a16:creationId xmlns:a16="http://schemas.microsoft.com/office/drawing/2014/main" id="{F36AEA60-4D23-BCA8-D7AB-64189B213746}"/>
              </a:ext>
            </a:extLst>
          </p:cNvPr>
          <p:cNvSpPr txBox="1"/>
          <p:nvPr/>
        </p:nvSpPr>
        <p:spPr>
          <a:xfrm>
            <a:off x="7467601" y="2108544"/>
            <a:ext cx="3886199" cy="1938992"/>
          </a:xfrm>
          <a:prstGeom prst="rect">
            <a:avLst/>
          </a:prstGeom>
          <a:noFill/>
        </p:spPr>
        <p:txBody>
          <a:bodyPr wrap="square" lIns="91440" tIns="45720" rIns="91440" bIns="45720" rtlCol="0" anchor="t">
            <a:spAutoFit/>
          </a:bodyPr>
          <a:lstStyle/>
          <a:p>
            <a:pPr marL="6350">
              <a:buClr>
                <a:schemeClr val="dk1"/>
              </a:buClr>
              <a:buSzPts val="1100"/>
            </a:pPr>
            <a:r>
              <a:rPr lang="en-GB" sz="2400" dirty="0">
                <a:latin typeface="Arial"/>
                <a:cs typeface="Arial"/>
              </a:rPr>
              <a:t>During a case transfer full responsibility </a:t>
            </a:r>
            <a:r>
              <a:rPr lang="en-GB" sz="2400" b="0" i="0" dirty="0">
                <a:latin typeface="Arial"/>
                <a:ea typeface="Arial"/>
                <a:cs typeface="Arial"/>
                <a:sym typeface="Arial"/>
              </a:rPr>
              <a:t>for </a:t>
            </a:r>
            <a:r>
              <a:rPr lang="en-GB" sz="2400" dirty="0">
                <a:latin typeface="Arial"/>
                <a:cs typeface="Arial"/>
              </a:rPr>
              <a:t>the case</a:t>
            </a:r>
            <a:r>
              <a:rPr lang="en-GB" sz="2400" b="0" i="0" dirty="0">
                <a:latin typeface="Arial"/>
                <a:ea typeface="Arial"/>
                <a:cs typeface="Arial"/>
                <a:sym typeface="Arial"/>
              </a:rPr>
              <a:t> is handed over to another </a:t>
            </a:r>
            <a:r>
              <a:rPr lang="en-GB" sz="2400" dirty="0">
                <a:latin typeface="Arial"/>
                <a:cs typeface="Arial"/>
              </a:rPr>
              <a:t>caseworker</a:t>
            </a:r>
            <a:r>
              <a:rPr lang="en-GB" sz="2400" b="0" i="0" dirty="0">
                <a:latin typeface="Arial"/>
                <a:ea typeface="Arial"/>
                <a:cs typeface="Arial"/>
                <a:sym typeface="Arial"/>
              </a:rPr>
              <a:t>, another agency or department.</a:t>
            </a:r>
            <a:endParaRPr lang="en-GB" sz="2400" b="0" i="0" dirty="0">
              <a:latin typeface="Arial"/>
              <a:ea typeface="Arial"/>
              <a:cs typeface="Arial"/>
            </a:endParaRPr>
          </a:p>
        </p:txBody>
      </p:sp>
    </p:spTree>
    <p:extLst>
      <p:ext uri="{BB962C8B-B14F-4D97-AF65-F5344CB8AC3E}">
        <p14:creationId xmlns:p14="http://schemas.microsoft.com/office/powerpoint/2010/main" val="17256742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92983-268B-4581-BAC5-AEA29ED97CBB}"/>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Case transfer</a:t>
            </a:r>
            <a:endParaRPr lang="en-BE"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D40147B6-E7CC-2519-B88F-BB08FC137574}"/>
              </a:ext>
            </a:extLst>
          </p:cNvPr>
          <p:cNvSpPr txBox="1"/>
          <p:nvPr/>
        </p:nvSpPr>
        <p:spPr>
          <a:xfrm>
            <a:off x="6350000" y="3424392"/>
            <a:ext cx="3999196" cy="1631216"/>
          </a:xfrm>
          <a:prstGeom prst="rect">
            <a:avLst/>
          </a:prstGeom>
          <a:noFill/>
        </p:spPr>
        <p:txBody>
          <a:bodyPr wrap="square" lIns="91440" tIns="45720" rIns="91440" bIns="45720" rtlCol="0" anchor="t">
            <a:spAutoFit/>
          </a:bodyPr>
          <a:lstStyle/>
          <a:p>
            <a:r>
              <a:rPr lang="en-GB" sz="2000" b="1" dirty="0">
                <a:latin typeface="Arial" panose="020B0604020202020204" pitchFamily="34" charset="0"/>
                <a:cs typeface="Arial" panose="020B0604020202020204" pitchFamily="34" charset="0"/>
              </a:rPr>
              <a:t>External case transfer</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Closing services in a location </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Child has moved to another location</a:t>
            </a:r>
          </a:p>
          <a:p>
            <a:endParaRPr lang="en-BE" sz="2000" b="1"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8016AB35-EF49-D56C-7E9E-AD764F574DC2}"/>
              </a:ext>
            </a:extLst>
          </p:cNvPr>
          <p:cNvSpPr txBox="1"/>
          <p:nvPr/>
        </p:nvSpPr>
        <p:spPr>
          <a:xfrm>
            <a:off x="1460500" y="3424392"/>
            <a:ext cx="3999196" cy="2246769"/>
          </a:xfrm>
          <a:prstGeom prst="rect">
            <a:avLst/>
          </a:prstGeom>
          <a:noFill/>
        </p:spPr>
        <p:txBody>
          <a:bodyPr wrap="square" lIns="91440" tIns="45720" rIns="91440" bIns="45720" rtlCol="0" anchor="t">
            <a:spAutoFit/>
          </a:bodyPr>
          <a:lstStyle/>
          <a:p>
            <a:r>
              <a:rPr lang="en-GB" sz="2000" b="1" dirty="0">
                <a:latin typeface="Arial" panose="020B0604020202020204" pitchFamily="34" charset="0"/>
                <a:cs typeface="Arial" panose="020B0604020202020204" pitchFamily="34" charset="0"/>
              </a:rPr>
              <a:t>Internal case transfer</a:t>
            </a:r>
          </a:p>
          <a:p>
            <a:pPr marL="457200" indent="-457200">
              <a:buFont typeface="Arial" panose="020B0604020202020204" pitchFamily="34" charset="0"/>
              <a:buChar char="•"/>
            </a:pPr>
            <a:r>
              <a:rPr lang="en-GB" sz="2000" dirty="0">
                <a:latin typeface="Arial"/>
                <a:cs typeface="Arial"/>
              </a:rPr>
              <a:t>Caseworker resigns, is dismissed from the job, or takes extended leave (for ex. maternity or sick leave)</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Caseworker is no longer best placed to support the child </a:t>
            </a:r>
            <a:endParaRPr lang="en-GB" sz="2000" b="1" dirty="0">
              <a:latin typeface="Arial" panose="020B0604020202020204" pitchFamily="34" charset="0"/>
              <a:cs typeface="Arial" panose="020B0604020202020204" pitchFamily="34" charset="0"/>
            </a:endParaRPr>
          </a:p>
        </p:txBody>
      </p:sp>
      <p:grpSp>
        <p:nvGrpSpPr>
          <p:cNvPr id="9" name="Group 8">
            <a:extLst>
              <a:ext uri="{FF2B5EF4-FFF2-40B4-BE49-F238E27FC236}">
                <a16:creationId xmlns:a16="http://schemas.microsoft.com/office/drawing/2014/main" id="{D9B1E384-FAB1-570E-55A6-07FC7FFAA0EA}"/>
              </a:ext>
            </a:extLst>
          </p:cNvPr>
          <p:cNvGrpSpPr/>
          <p:nvPr/>
        </p:nvGrpSpPr>
        <p:grpSpPr>
          <a:xfrm>
            <a:off x="1663918" y="1676400"/>
            <a:ext cx="756608" cy="1432889"/>
            <a:chOff x="7838339" y="2226754"/>
            <a:chExt cx="1969639" cy="3730164"/>
          </a:xfrm>
          <a:solidFill>
            <a:schemeClr val="accent4">
              <a:lumMod val="40000"/>
              <a:lumOff val="60000"/>
            </a:schemeClr>
          </a:solidFill>
        </p:grpSpPr>
        <p:sp>
          <p:nvSpPr>
            <p:cNvPr id="11" name="Round Same Side Corner Rectangle 3">
              <a:extLst>
                <a:ext uri="{FF2B5EF4-FFF2-40B4-BE49-F238E27FC236}">
                  <a16:creationId xmlns:a16="http://schemas.microsoft.com/office/drawing/2014/main" id="{AFCDAE22-C022-F466-A84C-23CD95917E1E}"/>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 name="Oval 12">
              <a:extLst>
                <a:ext uri="{FF2B5EF4-FFF2-40B4-BE49-F238E27FC236}">
                  <a16:creationId xmlns:a16="http://schemas.microsoft.com/office/drawing/2014/main" id="{59A796B2-FBAA-04EF-1DFC-99491E1357EA}"/>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nvGrpSpPr>
            <p:cNvPr id="14" name="Group 13">
              <a:extLst>
                <a:ext uri="{FF2B5EF4-FFF2-40B4-BE49-F238E27FC236}">
                  <a16:creationId xmlns:a16="http://schemas.microsoft.com/office/drawing/2014/main" id="{FF6900A0-947B-7648-F6EF-BC9994991AEF}"/>
                </a:ext>
              </a:extLst>
            </p:cNvPr>
            <p:cNvGrpSpPr/>
            <p:nvPr/>
          </p:nvGrpSpPr>
          <p:grpSpPr>
            <a:xfrm rot="507905">
              <a:off x="7838339" y="3815940"/>
              <a:ext cx="553322" cy="1525212"/>
              <a:chOff x="7916671" y="3937945"/>
              <a:chExt cx="553322" cy="1525212"/>
            </a:xfrm>
            <a:grpFill/>
          </p:grpSpPr>
          <p:sp>
            <p:nvSpPr>
              <p:cNvPr id="18" name="Round Same Side Corner Rectangle 25">
                <a:extLst>
                  <a:ext uri="{FF2B5EF4-FFF2-40B4-BE49-F238E27FC236}">
                    <a16:creationId xmlns:a16="http://schemas.microsoft.com/office/drawing/2014/main" id="{592256A0-55B8-6AD7-D0C5-2D7C1DEA40C6}"/>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Oval 18">
                <a:extLst>
                  <a:ext uri="{FF2B5EF4-FFF2-40B4-BE49-F238E27FC236}">
                    <a16:creationId xmlns:a16="http://schemas.microsoft.com/office/drawing/2014/main" id="{E895EB32-27AC-05C0-6A08-E6D3508C17F1}"/>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5" name="Group 14">
              <a:extLst>
                <a:ext uri="{FF2B5EF4-FFF2-40B4-BE49-F238E27FC236}">
                  <a16:creationId xmlns:a16="http://schemas.microsoft.com/office/drawing/2014/main" id="{A9535B36-47F6-9BD1-36D3-203BDD9AC20E}"/>
                </a:ext>
              </a:extLst>
            </p:cNvPr>
            <p:cNvGrpSpPr/>
            <p:nvPr/>
          </p:nvGrpSpPr>
          <p:grpSpPr>
            <a:xfrm rot="21105829" flipH="1">
              <a:off x="9243874" y="3806245"/>
              <a:ext cx="564104" cy="1525212"/>
              <a:chOff x="7916671" y="3937945"/>
              <a:chExt cx="553322" cy="1525212"/>
            </a:xfrm>
            <a:grpFill/>
          </p:grpSpPr>
          <p:sp>
            <p:nvSpPr>
              <p:cNvPr id="16" name="Round Same Side Corner Rectangle 25">
                <a:extLst>
                  <a:ext uri="{FF2B5EF4-FFF2-40B4-BE49-F238E27FC236}">
                    <a16:creationId xmlns:a16="http://schemas.microsoft.com/office/drawing/2014/main" id="{0CEB345E-F891-67D9-E46E-4E871D29871D}"/>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Oval 16">
                <a:extLst>
                  <a:ext uri="{FF2B5EF4-FFF2-40B4-BE49-F238E27FC236}">
                    <a16:creationId xmlns:a16="http://schemas.microsoft.com/office/drawing/2014/main" id="{BBF7AB1B-55D9-73ED-F2C0-382B2076DDBB}"/>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21" name="Group 20">
            <a:extLst>
              <a:ext uri="{FF2B5EF4-FFF2-40B4-BE49-F238E27FC236}">
                <a16:creationId xmlns:a16="http://schemas.microsoft.com/office/drawing/2014/main" id="{2A0A5CF5-832D-EA8B-022A-C9572E18F6D1}"/>
              </a:ext>
            </a:extLst>
          </p:cNvPr>
          <p:cNvGrpSpPr/>
          <p:nvPr/>
        </p:nvGrpSpPr>
        <p:grpSpPr>
          <a:xfrm>
            <a:off x="3594099" y="1676400"/>
            <a:ext cx="756608" cy="1432889"/>
            <a:chOff x="7838339" y="2226754"/>
            <a:chExt cx="1969639" cy="3730164"/>
          </a:xfrm>
          <a:solidFill>
            <a:schemeClr val="accent4"/>
          </a:solidFill>
        </p:grpSpPr>
        <p:sp>
          <p:nvSpPr>
            <p:cNvPr id="22" name="Round Same Side Corner Rectangle 3">
              <a:extLst>
                <a:ext uri="{FF2B5EF4-FFF2-40B4-BE49-F238E27FC236}">
                  <a16:creationId xmlns:a16="http://schemas.microsoft.com/office/drawing/2014/main" id="{7CB24B11-A165-2E12-9A4B-8982E26B6F2D}"/>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3" name="Oval 22">
              <a:extLst>
                <a:ext uri="{FF2B5EF4-FFF2-40B4-BE49-F238E27FC236}">
                  <a16:creationId xmlns:a16="http://schemas.microsoft.com/office/drawing/2014/main" id="{D45214DE-4CB7-DF97-E83C-5E78871AB6AE}"/>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nvGrpSpPr>
            <p:cNvPr id="24" name="Group 23">
              <a:extLst>
                <a:ext uri="{FF2B5EF4-FFF2-40B4-BE49-F238E27FC236}">
                  <a16:creationId xmlns:a16="http://schemas.microsoft.com/office/drawing/2014/main" id="{58492704-106D-0664-2DB4-2E0C5D0A6DB8}"/>
                </a:ext>
              </a:extLst>
            </p:cNvPr>
            <p:cNvGrpSpPr/>
            <p:nvPr/>
          </p:nvGrpSpPr>
          <p:grpSpPr>
            <a:xfrm rot="507905">
              <a:off x="7838339" y="3815940"/>
              <a:ext cx="553322" cy="1525212"/>
              <a:chOff x="7916671" y="3937945"/>
              <a:chExt cx="553322" cy="1525212"/>
            </a:xfrm>
            <a:grpFill/>
          </p:grpSpPr>
          <p:sp>
            <p:nvSpPr>
              <p:cNvPr id="28" name="Round Same Side Corner Rectangle 25">
                <a:extLst>
                  <a:ext uri="{FF2B5EF4-FFF2-40B4-BE49-F238E27FC236}">
                    <a16:creationId xmlns:a16="http://schemas.microsoft.com/office/drawing/2014/main" id="{9B60F8BA-E710-C8D8-B0F4-5C56D39F189B}"/>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Oval 28">
                <a:extLst>
                  <a:ext uri="{FF2B5EF4-FFF2-40B4-BE49-F238E27FC236}">
                    <a16:creationId xmlns:a16="http://schemas.microsoft.com/office/drawing/2014/main" id="{F24A23B3-ED4A-9EDA-3817-B0957B381261}"/>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5" name="Group 24">
              <a:extLst>
                <a:ext uri="{FF2B5EF4-FFF2-40B4-BE49-F238E27FC236}">
                  <a16:creationId xmlns:a16="http://schemas.microsoft.com/office/drawing/2014/main" id="{82278481-C184-1E8E-4292-B383E855F250}"/>
                </a:ext>
              </a:extLst>
            </p:cNvPr>
            <p:cNvGrpSpPr/>
            <p:nvPr/>
          </p:nvGrpSpPr>
          <p:grpSpPr>
            <a:xfrm rot="21105829" flipH="1">
              <a:off x="9243874" y="3806245"/>
              <a:ext cx="564104" cy="1525212"/>
              <a:chOff x="7916671" y="3937945"/>
              <a:chExt cx="553322" cy="1525212"/>
            </a:xfrm>
            <a:grpFill/>
          </p:grpSpPr>
          <p:sp>
            <p:nvSpPr>
              <p:cNvPr id="26" name="Round Same Side Corner Rectangle 25">
                <a:extLst>
                  <a:ext uri="{FF2B5EF4-FFF2-40B4-BE49-F238E27FC236}">
                    <a16:creationId xmlns:a16="http://schemas.microsoft.com/office/drawing/2014/main" id="{6F38C802-28A5-0C15-0135-375FB4D1F0CD}"/>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Oval 26">
                <a:extLst>
                  <a:ext uri="{FF2B5EF4-FFF2-40B4-BE49-F238E27FC236}">
                    <a16:creationId xmlns:a16="http://schemas.microsoft.com/office/drawing/2014/main" id="{238286BA-0F44-020A-04E0-4B5E6CA14D7F}"/>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30" name="Arrow: Down 29">
            <a:extLst>
              <a:ext uri="{FF2B5EF4-FFF2-40B4-BE49-F238E27FC236}">
                <a16:creationId xmlns:a16="http://schemas.microsoft.com/office/drawing/2014/main" id="{06CB17F9-3964-9D74-0F88-35668A10F276}"/>
              </a:ext>
            </a:extLst>
          </p:cNvPr>
          <p:cNvSpPr/>
          <p:nvPr/>
        </p:nvSpPr>
        <p:spPr>
          <a:xfrm rot="16200000">
            <a:off x="2892459" y="2262400"/>
            <a:ext cx="335391" cy="472020"/>
          </a:xfrm>
          <a:prstGeom prst="down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33">
            <a:extLst>
              <a:ext uri="{FF2B5EF4-FFF2-40B4-BE49-F238E27FC236}">
                <a16:creationId xmlns:a16="http://schemas.microsoft.com/office/drawing/2014/main" id="{C89E9BA9-FB83-251B-5DC5-1C822AB75874}"/>
              </a:ext>
            </a:extLst>
          </p:cNvPr>
          <p:cNvGrpSpPr/>
          <p:nvPr/>
        </p:nvGrpSpPr>
        <p:grpSpPr>
          <a:xfrm>
            <a:off x="6365786" y="2006599"/>
            <a:ext cx="1335175" cy="1090941"/>
            <a:chOff x="6365786" y="1564017"/>
            <a:chExt cx="1612606" cy="1317624"/>
          </a:xfrm>
          <a:solidFill>
            <a:schemeClr val="accent4">
              <a:lumMod val="40000"/>
              <a:lumOff val="60000"/>
            </a:schemeClr>
          </a:solidFill>
        </p:grpSpPr>
        <p:sp>
          <p:nvSpPr>
            <p:cNvPr id="31" name="Rectangle 30">
              <a:extLst>
                <a:ext uri="{FF2B5EF4-FFF2-40B4-BE49-F238E27FC236}">
                  <a16:creationId xmlns:a16="http://schemas.microsoft.com/office/drawing/2014/main" id="{250A614E-48A6-B42A-F5BD-E94C797C1808}"/>
                </a:ext>
              </a:extLst>
            </p:cNvPr>
            <p:cNvSpPr/>
            <p:nvPr/>
          </p:nvSpPr>
          <p:spPr>
            <a:xfrm>
              <a:off x="6365786" y="1936268"/>
              <a:ext cx="1612606" cy="88618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50F23EBF-BCDA-089A-467F-0A20606CD940}"/>
                </a:ext>
              </a:extLst>
            </p:cNvPr>
            <p:cNvSpPr/>
            <p:nvPr/>
          </p:nvSpPr>
          <p:spPr>
            <a:xfrm>
              <a:off x="6688713" y="1564017"/>
              <a:ext cx="931287" cy="37225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8BBA2732-DAD9-66F8-3270-6DA1ACD148C4}"/>
                </a:ext>
              </a:extLst>
            </p:cNvPr>
            <p:cNvSpPr/>
            <p:nvPr/>
          </p:nvSpPr>
          <p:spPr>
            <a:xfrm>
              <a:off x="6975661" y="2253714"/>
              <a:ext cx="392855" cy="6279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5" name="Group 34">
            <a:extLst>
              <a:ext uri="{FF2B5EF4-FFF2-40B4-BE49-F238E27FC236}">
                <a16:creationId xmlns:a16="http://schemas.microsoft.com/office/drawing/2014/main" id="{627B5FE8-F337-82F0-AA5A-4BABFEEB1B16}"/>
              </a:ext>
            </a:extLst>
          </p:cNvPr>
          <p:cNvGrpSpPr/>
          <p:nvPr/>
        </p:nvGrpSpPr>
        <p:grpSpPr>
          <a:xfrm>
            <a:off x="8979775" y="2006599"/>
            <a:ext cx="1335175" cy="1090941"/>
            <a:chOff x="6365786" y="1564017"/>
            <a:chExt cx="1612606" cy="1317624"/>
          </a:xfrm>
        </p:grpSpPr>
        <p:sp>
          <p:nvSpPr>
            <p:cNvPr id="36" name="Rectangle 35">
              <a:extLst>
                <a:ext uri="{FF2B5EF4-FFF2-40B4-BE49-F238E27FC236}">
                  <a16:creationId xmlns:a16="http://schemas.microsoft.com/office/drawing/2014/main" id="{B69DEB08-2409-F5DC-AD0B-E805EB86D8EA}"/>
                </a:ext>
              </a:extLst>
            </p:cNvPr>
            <p:cNvSpPr/>
            <p:nvPr/>
          </p:nvSpPr>
          <p:spPr>
            <a:xfrm>
              <a:off x="6365786" y="1936268"/>
              <a:ext cx="1612606" cy="8861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07FBABB1-AFE6-D97B-01A8-12367A28616E}"/>
                </a:ext>
              </a:extLst>
            </p:cNvPr>
            <p:cNvSpPr/>
            <p:nvPr/>
          </p:nvSpPr>
          <p:spPr>
            <a:xfrm>
              <a:off x="6688713" y="1564017"/>
              <a:ext cx="931287" cy="3722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2239236A-F99D-485F-D924-B49D24E766F4}"/>
                </a:ext>
              </a:extLst>
            </p:cNvPr>
            <p:cNvSpPr/>
            <p:nvPr/>
          </p:nvSpPr>
          <p:spPr>
            <a:xfrm>
              <a:off x="6975661" y="2253714"/>
              <a:ext cx="392855" cy="6279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9" name="Arrow: Down 38">
            <a:extLst>
              <a:ext uri="{FF2B5EF4-FFF2-40B4-BE49-F238E27FC236}">
                <a16:creationId xmlns:a16="http://schemas.microsoft.com/office/drawing/2014/main" id="{EA3AAC13-E318-4905-78CB-18F384483754}"/>
              </a:ext>
            </a:extLst>
          </p:cNvPr>
          <p:cNvSpPr/>
          <p:nvPr/>
        </p:nvSpPr>
        <p:spPr>
          <a:xfrm rot="16200000">
            <a:off x="8172673" y="2262401"/>
            <a:ext cx="335391" cy="472020"/>
          </a:xfrm>
          <a:prstGeom prst="down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562287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r>
              <a:rPr lang="en-CA" dirty="0">
                <a:latin typeface="Arial" panose="020B0604020202020204" pitchFamily="34" charset="0"/>
                <a:cs typeface="Arial" panose="020B0604020202020204" pitchFamily="34" charset="0"/>
              </a:rPr>
              <a:t>Plenary discussion</a:t>
            </a:r>
            <a:endParaRPr lang="en-BE"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4D93D22D-FB97-0F71-EDA9-70C82D549C62}"/>
              </a:ext>
            </a:extLst>
          </p:cNvPr>
          <p:cNvSpPr/>
          <p:nvPr/>
        </p:nvSpPr>
        <p:spPr>
          <a:xfrm>
            <a:off x="5268805" y="2096472"/>
            <a:ext cx="5754114" cy="34787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4000" b="1" dirty="0">
                <a:solidFill>
                  <a:schemeClr val="tx1"/>
                </a:solidFill>
                <a:latin typeface="Arial" panose="020B0604020202020204" pitchFamily="34" charset="0"/>
                <a:ea typeface="Calibri" panose="020F0502020204030204" pitchFamily="34" charset="0"/>
                <a:cs typeface="Arial" panose="020B0604020202020204" pitchFamily="34" charset="0"/>
              </a:rPr>
              <a:t>How can a case transfer impact the support provided?</a:t>
            </a:r>
            <a:endParaRPr lang="en-BE" sz="4000" b="1"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910670E7-995B-F91D-E8F8-61F87F0CBEB9}"/>
              </a:ext>
            </a:extLst>
          </p:cNvPr>
          <p:cNvGrpSpPr/>
          <p:nvPr/>
        </p:nvGrpSpPr>
        <p:grpSpPr>
          <a:xfrm>
            <a:off x="1308183" y="2223005"/>
            <a:ext cx="3415887" cy="2678824"/>
            <a:chOff x="1117683" y="2194390"/>
            <a:chExt cx="3415887" cy="2678824"/>
          </a:xfrm>
        </p:grpSpPr>
        <p:sp>
          <p:nvSpPr>
            <p:cNvPr id="7" name="Speech Bubble: Rectangle with Corners Rounded 6">
              <a:extLst>
                <a:ext uri="{FF2B5EF4-FFF2-40B4-BE49-F238E27FC236}">
                  <a16:creationId xmlns:a16="http://schemas.microsoft.com/office/drawing/2014/main" id="{C09D03BA-A93A-5802-5CA1-52375EC20664}"/>
                </a:ext>
              </a:extLst>
            </p:cNvPr>
            <p:cNvSpPr/>
            <p:nvPr/>
          </p:nvSpPr>
          <p:spPr>
            <a:xfrm>
              <a:off x="1117683" y="2194390"/>
              <a:ext cx="1792248" cy="1200806"/>
            </a:xfrm>
            <a:prstGeom prst="wedgeRoundRectCallout">
              <a:avLst>
                <a:gd name="adj1" fmla="val 19938"/>
                <a:gd name="adj2" fmla="val 69216"/>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8" name="Speech Bubble: Rectangle with Corners Rounded 7">
              <a:extLst>
                <a:ext uri="{FF2B5EF4-FFF2-40B4-BE49-F238E27FC236}">
                  <a16:creationId xmlns:a16="http://schemas.microsoft.com/office/drawing/2014/main" id="{2DA1C411-FD3C-CFB4-E6B8-E6001EAE6D96}"/>
                </a:ext>
              </a:extLst>
            </p:cNvPr>
            <p:cNvSpPr/>
            <p:nvPr/>
          </p:nvSpPr>
          <p:spPr>
            <a:xfrm>
              <a:off x="3240911" y="3671195"/>
              <a:ext cx="1292659" cy="866081"/>
            </a:xfrm>
            <a:prstGeom prst="wedgeRoundRectCallout">
              <a:avLst>
                <a:gd name="adj1" fmla="val -20501"/>
                <a:gd name="adj2" fmla="val 64241"/>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9" name="Speech Bubble: Rectangle with Corners Rounded 8">
              <a:extLst>
                <a:ext uri="{FF2B5EF4-FFF2-40B4-BE49-F238E27FC236}">
                  <a16:creationId xmlns:a16="http://schemas.microsoft.com/office/drawing/2014/main" id="{19B5C023-DA0A-0764-DF3C-AFA3DB2259D9}"/>
                </a:ext>
              </a:extLst>
            </p:cNvPr>
            <p:cNvSpPr/>
            <p:nvPr/>
          </p:nvSpPr>
          <p:spPr>
            <a:xfrm>
              <a:off x="1747778" y="4229639"/>
              <a:ext cx="1097717" cy="643575"/>
            </a:xfrm>
            <a:prstGeom prst="wedgeRoundRectCallout">
              <a:avLst>
                <a:gd name="adj1" fmla="val -20501"/>
                <a:gd name="adj2" fmla="val 84025"/>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9975898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13"/>
        <p:cNvGrpSpPr/>
        <p:nvPr/>
      </p:nvGrpSpPr>
      <p:grpSpPr>
        <a:xfrm>
          <a:off x="0" y="0"/>
          <a:ext cx="0" cy="0"/>
          <a:chOff x="0" y="0"/>
          <a:chExt cx="0" cy="0"/>
        </a:xfrm>
      </p:grpSpPr>
      <p:sp>
        <p:nvSpPr>
          <p:cNvPr id="514" name="Google Shape;514;p1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r>
              <a:rPr lang="en-GB" dirty="0">
                <a:latin typeface="Arial" panose="020B0604020202020204" pitchFamily="34" charset="0"/>
                <a:cs typeface="Arial" panose="020B0604020202020204" pitchFamily="34" charset="0"/>
              </a:rPr>
              <a:t>Impact of a case transfer</a:t>
            </a:r>
            <a:endParaRPr dirty="0">
              <a:latin typeface="Arial" panose="020B0604020202020204" pitchFamily="34" charset="0"/>
              <a:cs typeface="Arial" panose="020B0604020202020204" pitchFamily="34" charset="0"/>
            </a:endParaRPr>
          </a:p>
        </p:txBody>
      </p:sp>
      <p:sp>
        <p:nvSpPr>
          <p:cNvPr id="515" name="Google Shape;515;p16"/>
          <p:cNvSpPr txBox="1"/>
          <p:nvPr/>
        </p:nvSpPr>
        <p:spPr>
          <a:xfrm>
            <a:off x="1237546" y="1931596"/>
            <a:ext cx="3028092" cy="3046948"/>
          </a:xfrm>
          <a:prstGeom prst="rect">
            <a:avLst/>
          </a:prstGeom>
          <a:noFill/>
          <a:ln>
            <a:noFill/>
          </a:ln>
        </p:spPr>
        <p:txBody>
          <a:bodyPr spcFirstLastPara="1" wrap="square" lIns="91425" tIns="45700" rIns="91425" bIns="45700" anchor="t" anchorCtr="0">
            <a:spAutoFit/>
          </a:bodyPr>
          <a:lstStyle/>
          <a:p>
            <a:r>
              <a:rPr lang="en-GB" sz="2400" dirty="0">
                <a:solidFill>
                  <a:schemeClr val="dk1"/>
                </a:solidFill>
                <a:latin typeface="Arial" panose="020B0604020202020204" pitchFamily="34" charset="0"/>
                <a:ea typeface="Arial"/>
                <a:cs typeface="Arial" panose="020B0604020202020204" pitchFamily="34" charset="0"/>
                <a:sym typeface="Arial"/>
              </a:rPr>
              <a:t>Transferring a case </a:t>
            </a:r>
            <a:r>
              <a:rPr lang="en-GB" sz="2400" b="1" dirty="0">
                <a:solidFill>
                  <a:schemeClr val="dk1"/>
                </a:solidFill>
                <a:latin typeface="Arial" panose="020B0604020202020204" pitchFamily="34" charset="0"/>
                <a:ea typeface="Arial"/>
                <a:cs typeface="Arial" panose="020B0604020202020204" pitchFamily="34" charset="0"/>
                <a:sym typeface="Arial"/>
              </a:rPr>
              <a:t>might negatively impact the </a:t>
            </a:r>
            <a:r>
              <a:rPr lang="en-GB" sz="2400" b="1" dirty="0">
                <a:solidFill>
                  <a:schemeClr val="dk1"/>
                </a:solidFill>
                <a:latin typeface="Arial" panose="020B0604020202020204" pitchFamily="34" charset="0"/>
                <a:cs typeface="Arial" panose="020B0604020202020204" pitchFamily="34" charset="0"/>
              </a:rPr>
              <a:t>child,</a:t>
            </a:r>
            <a:r>
              <a:rPr lang="en-GB" sz="2400" dirty="0">
                <a:solidFill>
                  <a:schemeClr val="dk1"/>
                </a:solidFill>
                <a:latin typeface="Arial" panose="020B0604020202020204" pitchFamily="34" charset="0"/>
                <a:cs typeface="Arial" panose="020B0604020202020204" pitchFamily="34" charset="0"/>
              </a:rPr>
              <a:t> the relationships established,</a:t>
            </a:r>
            <a:r>
              <a:rPr lang="en-GB" sz="2400" dirty="0">
                <a:solidFill>
                  <a:schemeClr val="dk1"/>
                </a:solidFill>
                <a:latin typeface="Arial" panose="020B0604020202020204" pitchFamily="34" charset="0"/>
                <a:ea typeface="Arial"/>
                <a:cs typeface="Arial" panose="020B0604020202020204" pitchFamily="34" charset="0"/>
                <a:sym typeface="Arial"/>
              </a:rPr>
              <a:t> and the quality of the case management support provided.</a:t>
            </a:r>
            <a:endParaRPr sz="2400" dirty="0">
              <a:solidFill>
                <a:schemeClr val="dk1"/>
              </a:solidFill>
              <a:latin typeface="Arial" panose="020B0604020202020204" pitchFamily="34" charset="0"/>
              <a:cs typeface="Arial" panose="020B0604020202020204" pitchFamily="34" charset="0"/>
            </a:endParaRPr>
          </a:p>
        </p:txBody>
      </p:sp>
      <p:grpSp>
        <p:nvGrpSpPr>
          <p:cNvPr id="16" name="Group 15">
            <a:extLst>
              <a:ext uri="{FF2B5EF4-FFF2-40B4-BE49-F238E27FC236}">
                <a16:creationId xmlns:a16="http://schemas.microsoft.com/office/drawing/2014/main" id="{6BC63AA9-395E-AB60-CA90-2C1A7956B469}"/>
              </a:ext>
            </a:extLst>
          </p:cNvPr>
          <p:cNvGrpSpPr/>
          <p:nvPr/>
        </p:nvGrpSpPr>
        <p:grpSpPr>
          <a:xfrm>
            <a:off x="4265638" y="1680437"/>
            <a:ext cx="6345290" cy="4037404"/>
            <a:chOff x="5456050" y="2768909"/>
            <a:chExt cx="5314930" cy="3381803"/>
          </a:xfrm>
        </p:grpSpPr>
        <p:grpSp>
          <p:nvGrpSpPr>
            <p:cNvPr id="12" name="Group 11">
              <a:extLst>
                <a:ext uri="{FF2B5EF4-FFF2-40B4-BE49-F238E27FC236}">
                  <a16:creationId xmlns:a16="http://schemas.microsoft.com/office/drawing/2014/main" id="{9D2E086E-24CD-9FC8-AE02-35795106DAFE}"/>
                </a:ext>
              </a:extLst>
            </p:cNvPr>
            <p:cNvGrpSpPr/>
            <p:nvPr/>
          </p:nvGrpSpPr>
          <p:grpSpPr>
            <a:xfrm>
              <a:off x="6355443" y="2768909"/>
              <a:ext cx="4415537" cy="3381803"/>
              <a:chOff x="6250241" y="2615892"/>
              <a:chExt cx="4415537" cy="3381803"/>
            </a:xfrm>
          </p:grpSpPr>
          <p:sp>
            <p:nvSpPr>
              <p:cNvPr id="5" name="Oval 4">
                <a:extLst>
                  <a:ext uri="{FF2B5EF4-FFF2-40B4-BE49-F238E27FC236}">
                    <a16:creationId xmlns:a16="http://schemas.microsoft.com/office/drawing/2014/main" id="{0C8111BF-4236-40BC-663E-97E8672A5E5D}"/>
                  </a:ext>
                </a:extLst>
              </p:cNvPr>
              <p:cNvSpPr/>
              <p:nvPr/>
            </p:nvSpPr>
            <p:spPr>
              <a:xfrm>
                <a:off x="6250241" y="2707524"/>
                <a:ext cx="2362701" cy="2362701"/>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8892CF4-D1D1-8927-9FBB-B520E85F41D7}"/>
                  </a:ext>
                </a:extLst>
              </p:cNvPr>
              <p:cNvSpPr/>
              <p:nvPr/>
            </p:nvSpPr>
            <p:spPr>
              <a:xfrm>
                <a:off x="7888912" y="2615892"/>
                <a:ext cx="1938992" cy="1938992"/>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7C759D82-120B-825B-A39A-729D9C4F20ED}"/>
                  </a:ext>
                </a:extLst>
              </p:cNvPr>
              <p:cNvSpPr/>
              <p:nvPr/>
            </p:nvSpPr>
            <p:spPr>
              <a:xfrm>
                <a:off x="6543290" y="3634995"/>
                <a:ext cx="2362700" cy="23627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FD65EC65-7553-0B59-CDBF-C7714D24D888}"/>
                  </a:ext>
                </a:extLst>
              </p:cNvPr>
              <p:cNvSpPr/>
              <p:nvPr/>
            </p:nvSpPr>
            <p:spPr>
              <a:xfrm>
                <a:off x="8382566" y="3441827"/>
                <a:ext cx="2283212" cy="2283212"/>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Oval 13">
              <a:extLst>
                <a:ext uri="{FF2B5EF4-FFF2-40B4-BE49-F238E27FC236}">
                  <a16:creationId xmlns:a16="http://schemas.microsoft.com/office/drawing/2014/main" id="{C6A9C8EE-5A13-FFDC-CE1F-5803A45C11C1}"/>
                </a:ext>
              </a:extLst>
            </p:cNvPr>
            <p:cNvSpPr/>
            <p:nvPr/>
          </p:nvSpPr>
          <p:spPr>
            <a:xfrm>
              <a:off x="5737161" y="5001921"/>
              <a:ext cx="685056" cy="685056"/>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F1CD4472-8E29-61BF-C733-1FEB4BC737E6}"/>
                </a:ext>
              </a:extLst>
            </p:cNvPr>
            <p:cNvSpPr/>
            <p:nvPr/>
          </p:nvSpPr>
          <p:spPr>
            <a:xfrm>
              <a:off x="5456050" y="5686977"/>
              <a:ext cx="342528" cy="342528"/>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TextBox 3">
            <a:extLst>
              <a:ext uri="{FF2B5EF4-FFF2-40B4-BE49-F238E27FC236}">
                <a16:creationId xmlns:a16="http://schemas.microsoft.com/office/drawing/2014/main" id="{8C8D4D5F-DD78-B780-C6D7-622B42DA6E5B}"/>
              </a:ext>
            </a:extLst>
          </p:cNvPr>
          <p:cNvSpPr txBox="1"/>
          <p:nvPr/>
        </p:nvSpPr>
        <p:spPr>
          <a:xfrm>
            <a:off x="6221984" y="2446951"/>
            <a:ext cx="3354157" cy="2308324"/>
          </a:xfrm>
          <a:prstGeom prst="rect">
            <a:avLst/>
          </a:prstGeom>
          <a:noFill/>
        </p:spPr>
        <p:txBody>
          <a:bodyPr wrap="square" lIns="91440" tIns="45720" rIns="91440" bIns="45720" anchor="t">
            <a:spAutoFit/>
          </a:bodyPr>
          <a:lstStyle/>
          <a:p>
            <a:pPr algn="ctr">
              <a:buClr>
                <a:schemeClr val="dk1"/>
              </a:buClr>
              <a:buSzPts val="2400"/>
            </a:pPr>
            <a:r>
              <a:rPr lang="en-US" sz="2400" dirty="0">
                <a:solidFill>
                  <a:schemeClr val="dk1"/>
                </a:solidFill>
                <a:latin typeface="Arial"/>
                <a:cs typeface="Arial"/>
              </a:rPr>
              <a:t>Can the</a:t>
            </a:r>
            <a:r>
              <a:rPr lang="en-US" sz="2400" dirty="0">
                <a:solidFill>
                  <a:schemeClr val="dk1"/>
                </a:solidFill>
                <a:latin typeface="Arial"/>
                <a:ea typeface="Arial"/>
                <a:cs typeface="Arial"/>
                <a:sym typeface="Arial"/>
              </a:rPr>
              <a:t> transfer </a:t>
            </a:r>
            <a:r>
              <a:rPr lang="en-US" sz="2400" dirty="0">
                <a:solidFill>
                  <a:schemeClr val="dk1"/>
                </a:solidFill>
                <a:latin typeface="Arial"/>
                <a:cs typeface="Arial"/>
              </a:rPr>
              <a:t>be</a:t>
            </a:r>
            <a:r>
              <a:rPr lang="en-US" sz="2400" dirty="0">
                <a:solidFill>
                  <a:schemeClr val="dk1"/>
                </a:solidFill>
                <a:latin typeface="Arial"/>
                <a:ea typeface="Arial"/>
                <a:cs typeface="Arial"/>
                <a:sym typeface="Arial"/>
              </a:rPr>
              <a:t> avoided or is it absolutely necessary?</a:t>
            </a:r>
            <a:endParaRPr lang="en-US" sz="2400" dirty="0">
              <a:solidFill>
                <a:schemeClr val="dk1"/>
              </a:solidFill>
              <a:latin typeface="Arial"/>
              <a:cs typeface="Arial"/>
            </a:endParaRPr>
          </a:p>
          <a:p>
            <a:pPr marR="0" lvl="0" algn="ctr" rtl="0">
              <a:spcBef>
                <a:spcPts val="0"/>
              </a:spcBef>
              <a:spcAft>
                <a:spcPts val="0"/>
              </a:spcAft>
              <a:buClr>
                <a:schemeClr val="dk1"/>
              </a:buClr>
              <a:buSzPts val="2400"/>
            </a:pPr>
            <a:endParaRPr lang="en-US" sz="2400" dirty="0">
              <a:solidFill>
                <a:schemeClr val="dk1"/>
              </a:solidFill>
              <a:latin typeface="Arial" panose="020B0604020202020204" pitchFamily="34" charset="0"/>
              <a:ea typeface="Arial"/>
              <a:cs typeface="Arial" panose="020B0604020202020204" pitchFamily="34" charset="0"/>
              <a:sym typeface="Arial"/>
            </a:endParaRPr>
          </a:p>
          <a:p>
            <a:pPr marR="0" lvl="0" algn="ctr" rtl="0">
              <a:spcBef>
                <a:spcPts val="0"/>
              </a:spcBef>
              <a:spcAft>
                <a:spcPts val="0"/>
              </a:spcAft>
              <a:buClr>
                <a:schemeClr val="dk1"/>
              </a:buClr>
              <a:buSzPts val="2400"/>
            </a:pPr>
            <a:r>
              <a:rPr lang="en-US" sz="2400" dirty="0">
                <a:solidFill>
                  <a:schemeClr val="dk1"/>
                </a:solidFill>
                <a:latin typeface="Arial" panose="020B0604020202020204" pitchFamily="34" charset="0"/>
                <a:ea typeface="Arial"/>
                <a:cs typeface="Arial" panose="020B0604020202020204" pitchFamily="34" charset="0"/>
                <a:sym typeface="Arial"/>
              </a:rPr>
              <a:t>Is it in the best interest of the child?</a:t>
            </a:r>
            <a:endParaRPr lang="en-US" sz="2400" dirty="0">
              <a:latin typeface="Arial" panose="020B0604020202020204" pitchFamily="34" charset="0"/>
              <a:cs typeface="Arial" panose="020B0604020202020204"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0B8EB-71B3-B2B8-815A-DBFB17114644}"/>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Best practices for transfers</a:t>
            </a:r>
            <a:endParaRPr lang="en-BE"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F2E6D88D-BFEB-13FE-12E8-DE4B213D2305}"/>
              </a:ext>
            </a:extLst>
          </p:cNvPr>
          <p:cNvGrpSpPr/>
          <p:nvPr/>
        </p:nvGrpSpPr>
        <p:grpSpPr>
          <a:xfrm>
            <a:off x="1179399" y="1978092"/>
            <a:ext cx="856266" cy="894749"/>
            <a:chOff x="7345680" y="2484120"/>
            <a:chExt cx="904240" cy="944880"/>
          </a:xfrm>
        </p:grpSpPr>
        <p:sp>
          <p:nvSpPr>
            <p:cNvPr id="4" name="Oval 3">
              <a:extLst>
                <a:ext uri="{FF2B5EF4-FFF2-40B4-BE49-F238E27FC236}">
                  <a16:creationId xmlns:a16="http://schemas.microsoft.com/office/drawing/2014/main" id="{072E552E-1A15-254F-6663-9C41873CD393}"/>
                </a:ext>
              </a:extLst>
            </p:cNvPr>
            <p:cNvSpPr/>
            <p:nvPr/>
          </p:nvSpPr>
          <p:spPr>
            <a:xfrm>
              <a:off x="7345680" y="2484120"/>
              <a:ext cx="904240" cy="94488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L-Shape 4">
              <a:extLst>
                <a:ext uri="{FF2B5EF4-FFF2-40B4-BE49-F238E27FC236}">
                  <a16:creationId xmlns:a16="http://schemas.microsoft.com/office/drawing/2014/main" id="{05CCE4B4-9A25-E646-02FC-00550D667640}"/>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6" name="TextBox 5">
            <a:extLst>
              <a:ext uri="{FF2B5EF4-FFF2-40B4-BE49-F238E27FC236}">
                <a16:creationId xmlns:a16="http://schemas.microsoft.com/office/drawing/2014/main" id="{B02BE02C-6430-66D0-03B7-C6D5FE59A533}"/>
              </a:ext>
            </a:extLst>
          </p:cNvPr>
          <p:cNvSpPr txBox="1"/>
          <p:nvPr/>
        </p:nvSpPr>
        <p:spPr>
          <a:xfrm>
            <a:off x="1179399" y="3317270"/>
            <a:ext cx="3040742" cy="1631216"/>
          </a:xfrm>
          <a:prstGeom prst="rect">
            <a:avLst/>
          </a:prstGeom>
          <a:noFill/>
        </p:spPr>
        <p:txBody>
          <a:bodyPr wrap="square" lIns="91440" tIns="45720" rIns="91440" bIns="45720" anchor="t">
            <a:spAutoFit/>
          </a:bodyPr>
          <a:lstStyle/>
          <a:p>
            <a:r>
              <a:rPr lang="en-GB" sz="2000" dirty="0">
                <a:latin typeface="Arial"/>
                <a:cs typeface="Arial"/>
              </a:rPr>
              <a:t>Put in place a </a:t>
            </a:r>
            <a:r>
              <a:rPr lang="en-GB" sz="2000" b="1" dirty="0">
                <a:latin typeface="Arial"/>
                <a:cs typeface="Arial"/>
              </a:rPr>
              <a:t>clear plan</a:t>
            </a:r>
            <a:r>
              <a:rPr lang="en-GB" sz="2000" dirty="0">
                <a:latin typeface="Arial"/>
                <a:cs typeface="Arial"/>
              </a:rPr>
              <a:t> for the transfer and the handover of the case files containing personal data</a:t>
            </a:r>
          </a:p>
        </p:txBody>
      </p:sp>
      <p:grpSp>
        <p:nvGrpSpPr>
          <p:cNvPr id="7" name="Group 6">
            <a:extLst>
              <a:ext uri="{FF2B5EF4-FFF2-40B4-BE49-F238E27FC236}">
                <a16:creationId xmlns:a16="http://schemas.microsoft.com/office/drawing/2014/main" id="{26B12943-038B-C795-9386-541C2095C921}"/>
              </a:ext>
            </a:extLst>
          </p:cNvPr>
          <p:cNvGrpSpPr/>
          <p:nvPr/>
        </p:nvGrpSpPr>
        <p:grpSpPr>
          <a:xfrm>
            <a:off x="5950163" y="1978092"/>
            <a:ext cx="856266" cy="894749"/>
            <a:chOff x="7345680" y="2484120"/>
            <a:chExt cx="904240" cy="944880"/>
          </a:xfrm>
        </p:grpSpPr>
        <p:sp>
          <p:nvSpPr>
            <p:cNvPr id="8" name="Oval 7">
              <a:extLst>
                <a:ext uri="{FF2B5EF4-FFF2-40B4-BE49-F238E27FC236}">
                  <a16:creationId xmlns:a16="http://schemas.microsoft.com/office/drawing/2014/main" id="{9CD78CE9-6D7F-952C-0D32-D52081D5849B}"/>
                </a:ext>
              </a:extLst>
            </p:cNvPr>
            <p:cNvSpPr/>
            <p:nvPr/>
          </p:nvSpPr>
          <p:spPr>
            <a:xfrm>
              <a:off x="7345680" y="2484120"/>
              <a:ext cx="904240" cy="94488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L-Shape 8">
              <a:extLst>
                <a:ext uri="{FF2B5EF4-FFF2-40B4-BE49-F238E27FC236}">
                  <a16:creationId xmlns:a16="http://schemas.microsoft.com/office/drawing/2014/main" id="{C5BD622F-B250-EC00-53FC-ECC92833C809}"/>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0" name="TextBox 9">
            <a:extLst>
              <a:ext uri="{FF2B5EF4-FFF2-40B4-BE49-F238E27FC236}">
                <a16:creationId xmlns:a16="http://schemas.microsoft.com/office/drawing/2014/main" id="{D5EB9919-CF6F-F733-474F-3E3CBBBE46C9}"/>
              </a:ext>
            </a:extLst>
          </p:cNvPr>
          <p:cNvSpPr txBox="1"/>
          <p:nvPr/>
        </p:nvSpPr>
        <p:spPr>
          <a:xfrm>
            <a:off x="4548854" y="3317270"/>
            <a:ext cx="4042630" cy="1323439"/>
          </a:xfrm>
          <a:prstGeom prst="rect">
            <a:avLst/>
          </a:prstGeom>
          <a:noFill/>
        </p:spPr>
        <p:txBody>
          <a:bodyPr wrap="square" lIns="91440" tIns="45720" rIns="91440" bIns="45720" anchor="t">
            <a:spAutoFit/>
          </a:bodyPr>
          <a:lstStyle/>
          <a:p>
            <a:r>
              <a:rPr lang="en-US" sz="2000" dirty="0">
                <a:latin typeface="Arial"/>
                <a:cs typeface="Arial"/>
              </a:rPr>
              <a:t>Clearly </a:t>
            </a:r>
            <a:r>
              <a:rPr lang="en-US" sz="2000" b="1" dirty="0">
                <a:latin typeface="Arial"/>
                <a:cs typeface="Arial"/>
              </a:rPr>
              <a:t>communicate</a:t>
            </a:r>
            <a:r>
              <a:rPr lang="en-US" sz="2000" dirty="0">
                <a:latin typeface="Arial"/>
                <a:cs typeface="Arial"/>
              </a:rPr>
              <a:t> to the child and parent/caregiver/trusted adult when, to whom and why their case will be transferred</a:t>
            </a:r>
          </a:p>
        </p:txBody>
      </p:sp>
      <p:grpSp>
        <p:nvGrpSpPr>
          <p:cNvPr id="11" name="Group 10">
            <a:extLst>
              <a:ext uri="{FF2B5EF4-FFF2-40B4-BE49-F238E27FC236}">
                <a16:creationId xmlns:a16="http://schemas.microsoft.com/office/drawing/2014/main" id="{A566702A-1961-EA5C-E166-A11E7E9117E8}"/>
              </a:ext>
            </a:extLst>
          </p:cNvPr>
          <p:cNvGrpSpPr/>
          <p:nvPr/>
        </p:nvGrpSpPr>
        <p:grpSpPr>
          <a:xfrm>
            <a:off x="9420854" y="1978092"/>
            <a:ext cx="856266" cy="894749"/>
            <a:chOff x="7345678" y="2484120"/>
            <a:chExt cx="904240" cy="944880"/>
          </a:xfrm>
        </p:grpSpPr>
        <p:sp>
          <p:nvSpPr>
            <p:cNvPr id="13" name="Oval 12">
              <a:extLst>
                <a:ext uri="{FF2B5EF4-FFF2-40B4-BE49-F238E27FC236}">
                  <a16:creationId xmlns:a16="http://schemas.microsoft.com/office/drawing/2014/main" id="{AC4FDD4E-8A96-2816-0B62-28F68FB41CBE}"/>
                </a:ext>
              </a:extLst>
            </p:cNvPr>
            <p:cNvSpPr/>
            <p:nvPr/>
          </p:nvSpPr>
          <p:spPr>
            <a:xfrm>
              <a:off x="7345678" y="2484120"/>
              <a:ext cx="904240" cy="94488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L-Shape 13">
              <a:extLst>
                <a:ext uri="{FF2B5EF4-FFF2-40B4-BE49-F238E27FC236}">
                  <a16:creationId xmlns:a16="http://schemas.microsoft.com/office/drawing/2014/main" id="{8D8CC743-7783-E2A4-9BF9-F92D3744DE7E}"/>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5" name="TextBox 14">
            <a:extLst>
              <a:ext uri="{FF2B5EF4-FFF2-40B4-BE49-F238E27FC236}">
                <a16:creationId xmlns:a16="http://schemas.microsoft.com/office/drawing/2014/main" id="{404B915B-8FFC-1206-BE47-736ABDEF189F}"/>
              </a:ext>
            </a:extLst>
          </p:cNvPr>
          <p:cNvSpPr txBox="1"/>
          <p:nvPr/>
        </p:nvSpPr>
        <p:spPr>
          <a:xfrm>
            <a:off x="8969301" y="3317270"/>
            <a:ext cx="2951766" cy="1938992"/>
          </a:xfrm>
          <a:prstGeom prst="rect">
            <a:avLst/>
          </a:prstGeom>
          <a:noFill/>
        </p:spPr>
        <p:txBody>
          <a:bodyPr wrap="square" lIns="91440" tIns="45720" rIns="91440" bIns="45720" anchor="t">
            <a:spAutoFit/>
          </a:bodyPr>
          <a:lstStyle/>
          <a:p>
            <a:r>
              <a:rPr lang="en-US" sz="2000" dirty="0">
                <a:latin typeface="Arial"/>
                <a:cs typeface="Arial"/>
              </a:rPr>
              <a:t>If possible and appropriate, the caseworker should </a:t>
            </a:r>
            <a:r>
              <a:rPr lang="en-US" sz="2000" b="1" dirty="0">
                <a:latin typeface="Arial"/>
                <a:cs typeface="Arial"/>
              </a:rPr>
              <a:t>accompany</a:t>
            </a:r>
            <a:r>
              <a:rPr lang="en-US" sz="2000" dirty="0">
                <a:latin typeface="Arial"/>
                <a:cs typeface="Arial"/>
              </a:rPr>
              <a:t> the child to meet the new caseworker</a:t>
            </a:r>
          </a:p>
        </p:txBody>
      </p:sp>
    </p:spTree>
    <p:extLst>
      <p:ext uri="{BB962C8B-B14F-4D97-AF65-F5344CB8AC3E}">
        <p14:creationId xmlns:p14="http://schemas.microsoft.com/office/powerpoint/2010/main" val="1023980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521"/>
        <p:cNvGrpSpPr/>
        <p:nvPr/>
      </p:nvGrpSpPr>
      <p:grpSpPr>
        <a:xfrm>
          <a:off x="0" y="0"/>
          <a:ext cx="0" cy="0"/>
          <a:chOff x="0" y="0"/>
          <a:chExt cx="0" cy="0"/>
        </a:xfrm>
      </p:grpSpPr>
      <p:sp>
        <p:nvSpPr>
          <p:cNvPr id="522" name="Google Shape;522;p1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latin typeface="Arial" panose="020B0604020202020204" pitchFamily="34" charset="0"/>
                <a:cs typeface="Arial" panose="020B0604020202020204" pitchFamily="34" charset="0"/>
                <a:sym typeface="Arial"/>
              </a:rPr>
              <a:t>Key learning points</a:t>
            </a:r>
            <a:endParaRPr dirty="0">
              <a:latin typeface="Arial" panose="020B0604020202020204" pitchFamily="34" charset="0"/>
              <a:cs typeface="Arial" panose="020B0604020202020204" pitchFamily="34" charset="0"/>
            </a:endParaRPr>
          </a:p>
        </p:txBody>
      </p:sp>
      <p:sp>
        <p:nvSpPr>
          <p:cNvPr id="523" name="Google Shape;523;p17"/>
          <p:cNvSpPr/>
          <p:nvPr/>
        </p:nvSpPr>
        <p:spPr>
          <a:xfrm>
            <a:off x="5570220" y="2089727"/>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525" name="Google Shape;525;p17"/>
          <p:cNvSpPr/>
          <p:nvPr/>
        </p:nvSpPr>
        <p:spPr>
          <a:xfrm>
            <a:off x="2205826" y="2089727"/>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526" name="Google Shape;526;p17"/>
          <p:cNvSpPr txBox="1"/>
          <p:nvPr/>
        </p:nvSpPr>
        <p:spPr>
          <a:xfrm>
            <a:off x="4665181" y="3700257"/>
            <a:ext cx="2861638" cy="1323399"/>
          </a:xfrm>
          <a:prstGeom prst="rect">
            <a:avLst/>
          </a:prstGeom>
          <a:noFill/>
          <a:ln>
            <a:noFill/>
          </a:ln>
        </p:spPr>
        <p:txBody>
          <a:bodyPr spcFirstLastPara="1" wrap="square" lIns="91425" tIns="45700" rIns="91425" bIns="45700" anchor="t" anchorCtr="0">
            <a:spAutoFit/>
          </a:bodyPr>
          <a:lstStyle/>
          <a:p>
            <a:pPr algn="ctr"/>
            <a:r>
              <a:rPr lang="en-GB" sz="2000" dirty="0">
                <a:solidFill>
                  <a:schemeClr val="dk1"/>
                </a:solidFill>
                <a:latin typeface="Arial"/>
                <a:cs typeface="Arial"/>
              </a:rPr>
              <a:t>Transfer of a child’s case should be avoided unless it is absolutely necessary </a:t>
            </a:r>
            <a:endParaRPr sz="2000" dirty="0">
              <a:solidFill>
                <a:schemeClr val="dk1"/>
              </a:solidFill>
              <a:latin typeface="Arial" panose="020B0604020202020204" pitchFamily="34" charset="0"/>
              <a:ea typeface="Arial"/>
              <a:cs typeface="Arial" panose="020B0604020202020204" pitchFamily="34" charset="0"/>
              <a:sym typeface="Arial"/>
            </a:endParaRPr>
          </a:p>
        </p:txBody>
      </p:sp>
      <p:sp>
        <p:nvSpPr>
          <p:cNvPr id="3" name="Google Shape;523;p17">
            <a:extLst>
              <a:ext uri="{FF2B5EF4-FFF2-40B4-BE49-F238E27FC236}">
                <a16:creationId xmlns:a16="http://schemas.microsoft.com/office/drawing/2014/main" id="{E5FB4D08-F7E3-A0BC-9451-D36B05EF1D67}"/>
              </a:ext>
            </a:extLst>
          </p:cNvPr>
          <p:cNvSpPr/>
          <p:nvPr/>
        </p:nvSpPr>
        <p:spPr>
          <a:xfrm>
            <a:off x="9037320" y="2186940"/>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4" name="Google Shape;526;p17">
            <a:extLst>
              <a:ext uri="{FF2B5EF4-FFF2-40B4-BE49-F238E27FC236}">
                <a16:creationId xmlns:a16="http://schemas.microsoft.com/office/drawing/2014/main" id="{98BD3ABB-8587-6FEA-FBB9-C86E43E6E3F5}"/>
              </a:ext>
            </a:extLst>
          </p:cNvPr>
          <p:cNvSpPr txBox="1"/>
          <p:nvPr/>
        </p:nvSpPr>
        <p:spPr>
          <a:xfrm>
            <a:off x="8132281" y="3700257"/>
            <a:ext cx="2861638" cy="132339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000" dirty="0">
                <a:solidFill>
                  <a:schemeClr val="dk1"/>
                </a:solidFill>
                <a:latin typeface="Arial" panose="020B0604020202020204" pitchFamily="34" charset="0"/>
                <a:ea typeface="Arial"/>
                <a:cs typeface="Arial" panose="020B0604020202020204" pitchFamily="34" charset="0"/>
                <a:sym typeface="Arial"/>
              </a:rPr>
              <a:t>When transferring a child’s case, a clear plan needs to be put in place</a:t>
            </a:r>
            <a:endParaRPr sz="2000" dirty="0">
              <a:solidFill>
                <a:schemeClr val="dk1"/>
              </a:solidFill>
              <a:latin typeface="Arial" panose="020B0604020202020204" pitchFamily="34" charset="0"/>
              <a:ea typeface="Arial"/>
              <a:cs typeface="Arial" panose="020B0604020202020204" pitchFamily="34" charset="0"/>
              <a:sym typeface="Arial"/>
            </a:endParaRPr>
          </a:p>
        </p:txBody>
      </p:sp>
      <p:sp>
        <p:nvSpPr>
          <p:cNvPr id="5" name="Google Shape;526;p17">
            <a:extLst>
              <a:ext uri="{FF2B5EF4-FFF2-40B4-BE49-F238E27FC236}">
                <a16:creationId xmlns:a16="http://schemas.microsoft.com/office/drawing/2014/main" id="{F956ED7A-E1B3-3A64-C88D-E9F14845A75A}"/>
              </a:ext>
            </a:extLst>
          </p:cNvPr>
          <p:cNvSpPr txBox="1"/>
          <p:nvPr/>
        </p:nvSpPr>
        <p:spPr>
          <a:xfrm>
            <a:off x="1300787" y="3700257"/>
            <a:ext cx="2861638" cy="1631175"/>
          </a:xfrm>
          <a:prstGeom prst="rect">
            <a:avLst/>
          </a:prstGeom>
          <a:noFill/>
          <a:ln>
            <a:noFill/>
          </a:ln>
        </p:spPr>
        <p:txBody>
          <a:bodyPr spcFirstLastPara="1" wrap="square" lIns="91425" tIns="45700" rIns="91425" bIns="45700" anchor="t" anchorCtr="0">
            <a:spAutoFit/>
          </a:bodyPr>
          <a:lstStyle/>
          <a:p>
            <a:pPr algn="ctr"/>
            <a:r>
              <a:rPr lang="en-GB" sz="2000" dirty="0">
                <a:solidFill>
                  <a:schemeClr val="dk1"/>
                </a:solidFill>
                <a:latin typeface="Arial" panose="020B0604020202020204" pitchFamily="34" charset="0"/>
                <a:cs typeface="Arial" panose="020B0604020202020204" pitchFamily="34" charset="0"/>
              </a:rPr>
              <a:t>When a case is transferred, full responsibility is being handed over to another caseworker</a:t>
            </a:r>
            <a:endParaRPr sz="2000" dirty="0">
              <a:solidFill>
                <a:schemeClr val="dk1"/>
              </a:solidFill>
              <a:latin typeface="Arial" panose="020B0604020202020204" pitchFamily="34" charset="0"/>
              <a:ea typeface="Arial"/>
              <a:cs typeface="Arial" panose="020B0604020202020204" pitchFamily="34" charset="0"/>
              <a:sym typeface="Arial"/>
            </a:endParaRPr>
          </a:p>
        </p:txBody>
      </p:sp>
    </p:spTree>
    <p:extLst>
      <p:ext uri="{BB962C8B-B14F-4D97-AF65-F5344CB8AC3E}">
        <p14:creationId xmlns:p14="http://schemas.microsoft.com/office/powerpoint/2010/main" val="40919754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3" name="Google Shape;433;p10"/>
          <p:cNvSpPr txBox="1">
            <a:spLocks noGrp="1"/>
          </p:cNvSpPr>
          <p:nvPr>
            <p:ph type="title"/>
          </p:nvPr>
        </p:nvSpPr>
        <p:spPr/>
        <p:txBody>
          <a:bodyPr/>
          <a:lstStyle/>
          <a:p>
            <a:pPr lvl="0"/>
            <a:r>
              <a:rPr lang="en-US" sz="2400" dirty="0"/>
              <a:t>SESSION 5</a:t>
            </a:r>
            <a:br>
              <a:rPr lang="en-US" dirty="0"/>
            </a:br>
            <a:r>
              <a:rPr lang="en-US" sz="4400" dirty="0"/>
              <a:t> </a:t>
            </a:r>
            <a:br>
              <a:rPr lang="en-US" dirty="0"/>
            </a:br>
            <a:r>
              <a:rPr lang="en-US" dirty="0"/>
              <a:t>How can we obtain feedback from a child?</a:t>
            </a:r>
          </a:p>
        </p:txBody>
      </p:sp>
    </p:spTree>
    <p:extLst>
      <p:ext uri="{BB962C8B-B14F-4D97-AF65-F5344CB8AC3E}">
        <p14:creationId xmlns:p14="http://schemas.microsoft.com/office/powerpoint/2010/main" val="27238542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Flow of a case closure</a:t>
            </a:r>
            <a:endParaRPr lang="en-CA">
              <a:latin typeface="Arial" panose="020B0604020202020204" pitchFamily="34" charset="0"/>
              <a:cs typeface="Arial" panose="020B0604020202020204" pitchFamily="34" charset="0"/>
            </a:endParaRPr>
          </a:p>
        </p:txBody>
      </p:sp>
      <p:sp>
        <p:nvSpPr>
          <p:cNvPr id="2" name="Speech Bubble: Rectangle with Corners Rounded 1">
            <a:extLst>
              <a:ext uri="{FF2B5EF4-FFF2-40B4-BE49-F238E27FC236}">
                <a16:creationId xmlns:a16="http://schemas.microsoft.com/office/drawing/2014/main" id="{3CF428C8-12E6-1F7A-BD8E-12C8B532F62D}"/>
              </a:ext>
            </a:extLst>
          </p:cNvPr>
          <p:cNvSpPr/>
          <p:nvPr/>
        </p:nvSpPr>
        <p:spPr>
          <a:xfrm>
            <a:off x="1619441" y="3840695"/>
            <a:ext cx="4593390" cy="1985818"/>
          </a:xfrm>
          <a:prstGeom prst="wedgeRoundRectCallout">
            <a:avLst>
              <a:gd name="adj1" fmla="val 56583"/>
              <a:gd name="adj2" fmla="val 19651"/>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400" dirty="0">
                <a:solidFill>
                  <a:schemeClr val="tx1"/>
                </a:solidFill>
                <a:latin typeface="Arial" panose="020B0604020202020204" pitchFamily="34" charset="0"/>
                <a:cs typeface="Arial" panose="020B0604020202020204" pitchFamily="34" charset="0"/>
              </a:rPr>
              <a:t>How can a caseworker obtain feedback from the child, parent, caregiver and/or trusted adult? </a:t>
            </a:r>
            <a:endParaRPr lang="en-BE" sz="2400" dirty="0">
              <a:solidFill>
                <a:schemeClr val="tx1"/>
              </a:solidFill>
              <a:latin typeface="Arial" panose="020B0604020202020204" pitchFamily="34" charset="0"/>
              <a:cs typeface="Arial" panose="020B0604020202020204" pitchFamily="34" charset="0"/>
            </a:endParaRPr>
          </a:p>
        </p:txBody>
      </p:sp>
      <p:sp>
        <p:nvSpPr>
          <p:cNvPr id="3" name="Freeform: Shape 2">
            <a:extLst>
              <a:ext uri="{FF2B5EF4-FFF2-40B4-BE49-F238E27FC236}">
                <a16:creationId xmlns:a16="http://schemas.microsoft.com/office/drawing/2014/main" id="{B2A52295-9151-B722-F73A-4C42A9FC7864}"/>
              </a:ext>
            </a:extLst>
          </p:cNvPr>
          <p:cNvSpPr/>
          <p:nvPr/>
        </p:nvSpPr>
        <p:spPr>
          <a:xfrm>
            <a:off x="38100" y="1143000"/>
            <a:ext cx="11163300" cy="4991100"/>
          </a:xfrm>
          <a:custGeom>
            <a:avLst/>
            <a:gdLst>
              <a:gd name="connsiteX0" fmla="*/ 0 w 11163300"/>
              <a:gd name="connsiteY0" fmla="*/ 0 h 4991100"/>
              <a:gd name="connsiteX1" fmla="*/ 1123950 w 11163300"/>
              <a:gd name="connsiteY1" fmla="*/ 781050 h 4991100"/>
              <a:gd name="connsiteX2" fmla="*/ 3867150 w 11163300"/>
              <a:gd name="connsiteY2" fmla="*/ 2019300 h 4991100"/>
              <a:gd name="connsiteX3" fmla="*/ 6867525 w 11163300"/>
              <a:gd name="connsiteY3" fmla="*/ 1428750 h 4991100"/>
              <a:gd name="connsiteX4" fmla="*/ 9058275 w 11163300"/>
              <a:gd name="connsiteY4" fmla="*/ 2571750 h 4991100"/>
              <a:gd name="connsiteX5" fmla="*/ 9791700 w 11163300"/>
              <a:gd name="connsiteY5" fmla="*/ 4371975 h 4991100"/>
              <a:gd name="connsiteX6" fmla="*/ 11163300 w 11163300"/>
              <a:gd name="connsiteY6" fmla="*/ 4991100 h 499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63300" h="4991100">
                <a:moveTo>
                  <a:pt x="0" y="0"/>
                </a:moveTo>
                <a:cubicBezTo>
                  <a:pt x="239712" y="222250"/>
                  <a:pt x="479425" y="444500"/>
                  <a:pt x="1123950" y="781050"/>
                </a:cubicBezTo>
                <a:cubicBezTo>
                  <a:pt x="1768475" y="1117600"/>
                  <a:pt x="2909888" y="1911350"/>
                  <a:pt x="3867150" y="2019300"/>
                </a:cubicBezTo>
                <a:cubicBezTo>
                  <a:pt x="4824412" y="2127250"/>
                  <a:pt x="6002337" y="1336675"/>
                  <a:pt x="6867525" y="1428750"/>
                </a:cubicBezTo>
                <a:cubicBezTo>
                  <a:pt x="7732713" y="1520825"/>
                  <a:pt x="8570913" y="2081213"/>
                  <a:pt x="9058275" y="2571750"/>
                </a:cubicBezTo>
                <a:cubicBezTo>
                  <a:pt x="9545637" y="3062287"/>
                  <a:pt x="9440863" y="3968750"/>
                  <a:pt x="9791700" y="4371975"/>
                </a:cubicBezTo>
                <a:cubicBezTo>
                  <a:pt x="10142537" y="4775200"/>
                  <a:pt x="10652918" y="4883150"/>
                  <a:pt x="11163300" y="4991100"/>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DC3E26E3-B8D0-4572-5CDB-DA9D01D2435A}"/>
              </a:ext>
            </a:extLst>
          </p:cNvPr>
          <p:cNvSpPr txBox="1"/>
          <p:nvPr/>
        </p:nvSpPr>
        <p:spPr>
          <a:xfrm>
            <a:off x="6871819" y="4607798"/>
            <a:ext cx="2287261" cy="1323439"/>
          </a:xfrm>
          <a:prstGeom prst="rect">
            <a:avLst/>
          </a:prstGeom>
          <a:noFill/>
        </p:spPr>
        <p:txBody>
          <a:bodyPr wrap="square" lIns="91440" tIns="45720" rIns="91440" bIns="45720" rtlCol="0" anchor="t">
            <a:spAutoFit/>
          </a:bodyPr>
          <a:lstStyle/>
          <a:p>
            <a:pPr algn="r"/>
            <a:r>
              <a:rPr lang="en-GB" sz="2000" dirty="0">
                <a:latin typeface="Arial"/>
                <a:cs typeface="Arial"/>
              </a:rPr>
              <a:t>Conduct a final follow-up visit and seek feedback </a:t>
            </a:r>
            <a:endParaRPr lang="en-GB" sz="2000" dirty="0">
              <a:latin typeface="Arial" panose="020B0604020202020204" pitchFamily="34" charset="0"/>
              <a:cs typeface="Arial" panose="020B0604020202020204" pitchFamily="34" charset="0"/>
            </a:endParaRPr>
          </a:p>
          <a:p>
            <a:pPr algn="r"/>
            <a:r>
              <a:rPr lang="en-GB" sz="2000" dirty="0">
                <a:latin typeface="Arial" panose="020B0604020202020204" pitchFamily="34" charset="0"/>
                <a:cs typeface="Arial" panose="020B0604020202020204" pitchFamily="34" charset="0"/>
              </a:rPr>
              <a:t>(within 3 months)</a:t>
            </a:r>
            <a:endParaRPr lang="en-US" sz="2000" dirty="0">
              <a:latin typeface="Arial" panose="020B0604020202020204" pitchFamily="34" charset="0"/>
              <a:cs typeface="Arial" panose="020B0604020202020204" pitchFamily="34" charset="0"/>
            </a:endParaRPr>
          </a:p>
        </p:txBody>
      </p:sp>
      <p:sp>
        <p:nvSpPr>
          <p:cNvPr id="11" name="Oval 10">
            <a:extLst>
              <a:ext uri="{FF2B5EF4-FFF2-40B4-BE49-F238E27FC236}">
                <a16:creationId xmlns:a16="http://schemas.microsoft.com/office/drawing/2014/main" id="{781127DE-7BD4-9EC9-3E17-28689ACAB38C}"/>
              </a:ext>
            </a:extLst>
          </p:cNvPr>
          <p:cNvSpPr/>
          <p:nvPr/>
        </p:nvSpPr>
        <p:spPr>
          <a:xfrm>
            <a:off x="708399" y="1587322"/>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1</a:t>
            </a:r>
            <a:endParaRPr lang="en-BE" sz="2800" b="1" dirty="0">
              <a:solidFill>
                <a:schemeClr val="bg1"/>
              </a:solidFill>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E5EC9CD4-F275-EE75-80BE-E20E8F4B7EC0}"/>
              </a:ext>
            </a:extLst>
          </p:cNvPr>
          <p:cNvSpPr/>
          <p:nvPr/>
        </p:nvSpPr>
        <p:spPr>
          <a:xfrm>
            <a:off x="2706331" y="2567178"/>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2</a:t>
            </a:r>
            <a:endParaRPr lang="en-BE" sz="2800" b="1" dirty="0">
              <a:solidFill>
                <a:schemeClr val="bg1"/>
              </a:solidFill>
              <a:latin typeface="Arial" panose="020B0604020202020204" pitchFamily="34" charset="0"/>
              <a:cs typeface="Arial" panose="020B0604020202020204" pitchFamily="34" charset="0"/>
            </a:endParaRPr>
          </a:p>
        </p:txBody>
      </p:sp>
      <p:sp>
        <p:nvSpPr>
          <p:cNvPr id="14" name="Oval 13">
            <a:extLst>
              <a:ext uri="{FF2B5EF4-FFF2-40B4-BE49-F238E27FC236}">
                <a16:creationId xmlns:a16="http://schemas.microsoft.com/office/drawing/2014/main" id="{D9AC7119-E263-5494-56F8-564C3CA0BA91}"/>
              </a:ext>
            </a:extLst>
          </p:cNvPr>
          <p:cNvSpPr/>
          <p:nvPr/>
        </p:nvSpPr>
        <p:spPr>
          <a:xfrm>
            <a:off x="4758892" y="2632746"/>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3</a:t>
            </a:r>
            <a:endParaRPr lang="en-BE" sz="2800" b="1" dirty="0">
              <a:solidFill>
                <a:schemeClr val="bg1"/>
              </a:solidFill>
              <a:latin typeface="Arial" panose="020B0604020202020204" pitchFamily="34" charset="0"/>
              <a:cs typeface="Arial" panose="020B0604020202020204" pitchFamily="34" charset="0"/>
            </a:endParaRPr>
          </a:p>
        </p:txBody>
      </p:sp>
      <p:sp>
        <p:nvSpPr>
          <p:cNvPr id="15" name="Oval 14">
            <a:extLst>
              <a:ext uri="{FF2B5EF4-FFF2-40B4-BE49-F238E27FC236}">
                <a16:creationId xmlns:a16="http://schemas.microsoft.com/office/drawing/2014/main" id="{4A727409-D84B-B63E-2461-1C5BD4705F93}"/>
              </a:ext>
            </a:extLst>
          </p:cNvPr>
          <p:cNvSpPr/>
          <p:nvPr/>
        </p:nvSpPr>
        <p:spPr>
          <a:xfrm>
            <a:off x="6951804" y="2334254"/>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4</a:t>
            </a:r>
            <a:endParaRPr lang="en-BE" sz="2800" b="1" dirty="0">
              <a:solidFill>
                <a:schemeClr val="bg1"/>
              </a:solidFill>
              <a:latin typeface="Arial" panose="020B0604020202020204" pitchFamily="34" charset="0"/>
              <a:cs typeface="Arial" panose="020B0604020202020204" pitchFamily="34" charset="0"/>
            </a:endParaRPr>
          </a:p>
        </p:txBody>
      </p:sp>
      <p:sp>
        <p:nvSpPr>
          <p:cNvPr id="16" name="Oval 15">
            <a:extLst>
              <a:ext uri="{FF2B5EF4-FFF2-40B4-BE49-F238E27FC236}">
                <a16:creationId xmlns:a16="http://schemas.microsoft.com/office/drawing/2014/main" id="{26733EA5-4AC5-C27B-3E37-D77989D89248}"/>
              </a:ext>
            </a:extLst>
          </p:cNvPr>
          <p:cNvSpPr/>
          <p:nvPr/>
        </p:nvSpPr>
        <p:spPr>
          <a:xfrm>
            <a:off x="8548958" y="3160054"/>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5</a:t>
            </a:r>
            <a:endParaRPr lang="en-BE" sz="2800" b="1" dirty="0">
              <a:solidFill>
                <a:schemeClr val="bg1"/>
              </a:solidFill>
              <a:latin typeface="Arial" panose="020B0604020202020204" pitchFamily="34" charset="0"/>
              <a:cs typeface="Arial" panose="020B0604020202020204" pitchFamily="34" charset="0"/>
            </a:endParaRPr>
          </a:p>
        </p:txBody>
      </p:sp>
      <p:sp>
        <p:nvSpPr>
          <p:cNvPr id="24" name="Oval 23">
            <a:extLst>
              <a:ext uri="{FF2B5EF4-FFF2-40B4-BE49-F238E27FC236}">
                <a16:creationId xmlns:a16="http://schemas.microsoft.com/office/drawing/2014/main" id="{F9B931C1-9A6D-FAAF-7019-7EE3DAB7406B}"/>
              </a:ext>
            </a:extLst>
          </p:cNvPr>
          <p:cNvSpPr/>
          <p:nvPr/>
        </p:nvSpPr>
        <p:spPr>
          <a:xfrm>
            <a:off x="9285010" y="4607798"/>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6</a:t>
            </a:r>
            <a:endParaRPr lang="en-BE" sz="2800" b="1" dirty="0">
              <a:solidFill>
                <a:schemeClr val="bg1"/>
              </a:solidFill>
              <a:latin typeface="Arial" panose="020B0604020202020204" pitchFamily="34" charset="0"/>
              <a:cs typeface="Arial" panose="020B0604020202020204" pitchFamily="34" charset="0"/>
            </a:endParaRPr>
          </a:p>
        </p:txBody>
      </p:sp>
      <p:sp>
        <p:nvSpPr>
          <p:cNvPr id="25" name="Oval 24">
            <a:extLst>
              <a:ext uri="{FF2B5EF4-FFF2-40B4-BE49-F238E27FC236}">
                <a16:creationId xmlns:a16="http://schemas.microsoft.com/office/drawing/2014/main" id="{3694FFB6-A5EE-F1D5-6CC8-FA06F39C92D9}"/>
              </a:ext>
            </a:extLst>
          </p:cNvPr>
          <p:cNvSpPr/>
          <p:nvPr/>
        </p:nvSpPr>
        <p:spPr>
          <a:xfrm>
            <a:off x="10845844" y="5707457"/>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7</a:t>
            </a:r>
            <a:endParaRPr lang="en-BE" sz="28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4544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cxnSp>
        <p:nvCxnSpPr>
          <p:cNvPr id="269" name="Google Shape;269;p4"/>
          <p:cNvCxnSpPr/>
          <p:nvPr/>
        </p:nvCxnSpPr>
        <p:spPr>
          <a:xfrm>
            <a:off x="7911764" y="570272"/>
            <a:ext cx="0" cy="5685241"/>
          </a:xfrm>
          <a:prstGeom prst="straightConnector1">
            <a:avLst/>
          </a:prstGeom>
          <a:noFill/>
          <a:ln w="28575" cap="flat" cmpd="sng">
            <a:solidFill>
              <a:schemeClr val="lt1"/>
            </a:solidFill>
            <a:prstDash val="solid"/>
            <a:miter lim="800000"/>
            <a:headEnd type="none" w="sm" len="sm"/>
            <a:tailEnd type="none" w="sm" len="sm"/>
          </a:ln>
        </p:spPr>
      </p:cxnSp>
      <p:sp>
        <p:nvSpPr>
          <p:cNvPr id="270" name="Google Shape;270;p4"/>
          <p:cNvSpPr txBox="1"/>
          <p:nvPr/>
        </p:nvSpPr>
        <p:spPr>
          <a:xfrm>
            <a:off x="8194089" y="277885"/>
            <a:ext cx="2585675"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n-GB" b="1" dirty="0">
                <a:solidFill>
                  <a:schemeClr val="lt1"/>
                </a:solidFill>
                <a:latin typeface="Arial" panose="020B0604020202020204" pitchFamily="34" charset="0"/>
                <a:ea typeface="Helvetica Neue"/>
                <a:cs typeface="Arial" panose="020B0604020202020204" pitchFamily="34" charset="0"/>
                <a:sym typeface="Helvetica Neue"/>
              </a:rPr>
              <a:t>Module opening</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ea typeface="Helvetica Neue"/>
                <a:cs typeface="Arial" panose="020B0604020202020204" pitchFamily="34" charset="0"/>
                <a:sym typeface="Helvetica Neue"/>
              </a:rPr>
              <a:t>30 minutes</a:t>
            </a:r>
            <a:endParaRPr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1" name="Google Shape;271;p4"/>
          <p:cNvSpPr txBox="1"/>
          <p:nvPr/>
        </p:nvSpPr>
        <p:spPr>
          <a:xfrm>
            <a:off x="6230021" y="1843540"/>
            <a:ext cx="1349407" cy="369291"/>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Clr>
                <a:schemeClr val="lt1"/>
              </a:buClr>
              <a:buSzPts val="2000"/>
              <a:buFont typeface="Helvetica Neue"/>
              <a:buNone/>
            </a:pPr>
            <a:r>
              <a:rPr lang="en-GB" b="1" dirty="0">
                <a:solidFill>
                  <a:schemeClr val="lt1"/>
                </a:solidFill>
                <a:latin typeface="Arial" panose="020B0604020202020204" pitchFamily="34" charset="0"/>
                <a:ea typeface="Helvetica Neue"/>
                <a:cs typeface="Arial" panose="020B0604020202020204" pitchFamily="34" charset="0"/>
                <a:sym typeface="Helvetica Neue"/>
              </a:rPr>
              <a:t>Break</a:t>
            </a:r>
            <a:endParaRPr b="1"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2" name="Google Shape;272;p4"/>
          <p:cNvSpPr txBox="1"/>
          <p:nvPr/>
        </p:nvSpPr>
        <p:spPr>
          <a:xfrm>
            <a:off x="8223961" y="1052189"/>
            <a:ext cx="3284738" cy="92328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n-GB" b="1" dirty="0">
                <a:solidFill>
                  <a:schemeClr val="lt1"/>
                </a:solidFill>
                <a:latin typeface="Arial" panose="020B0604020202020204" pitchFamily="34" charset="0"/>
                <a:ea typeface="Helvetica Neue"/>
                <a:cs typeface="Arial" panose="020B0604020202020204" pitchFamily="34" charset="0"/>
                <a:sym typeface="Helvetica Neue"/>
              </a:rPr>
              <a:t>When can I close a child’s case?</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ea typeface="Helvetica Neue"/>
                <a:cs typeface="Arial" panose="020B0604020202020204" pitchFamily="34" charset="0"/>
                <a:sym typeface="Helvetica Neue"/>
              </a:rPr>
              <a:t>1 hour 15 minutes</a:t>
            </a:r>
            <a:endParaRPr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3" name="Google Shape;273;p4"/>
          <p:cNvSpPr txBox="1"/>
          <p:nvPr/>
        </p:nvSpPr>
        <p:spPr>
          <a:xfrm>
            <a:off x="6220286" y="3244354"/>
            <a:ext cx="1349407" cy="369291"/>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Clr>
                <a:schemeClr val="lt1"/>
              </a:buClr>
              <a:buSzPts val="2000"/>
              <a:buFont typeface="Helvetica Neue"/>
              <a:buNone/>
            </a:pPr>
            <a:r>
              <a:rPr lang="en-GB" b="1">
                <a:solidFill>
                  <a:schemeClr val="lt1"/>
                </a:solidFill>
                <a:latin typeface="Arial" panose="020B0604020202020204" pitchFamily="34" charset="0"/>
                <a:ea typeface="Helvetica Neue"/>
                <a:cs typeface="Arial" panose="020B0604020202020204" pitchFamily="34" charset="0"/>
                <a:sym typeface="Helvetica Neue"/>
              </a:rPr>
              <a:t>Lunch</a:t>
            </a:r>
            <a:endParaRPr b="1" i="1">
              <a:solidFill>
                <a:schemeClr val="lt1"/>
              </a:solidFill>
              <a:latin typeface="Arial" panose="020B0604020202020204" pitchFamily="34" charset="0"/>
              <a:ea typeface="Calibri"/>
              <a:cs typeface="Arial" panose="020B0604020202020204" pitchFamily="34" charset="0"/>
              <a:sym typeface="Calibri"/>
            </a:endParaRPr>
          </a:p>
        </p:txBody>
      </p:sp>
      <p:sp>
        <p:nvSpPr>
          <p:cNvPr id="274" name="Google Shape;274;p4"/>
          <p:cNvSpPr txBox="1"/>
          <p:nvPr/>
        </p:nvSpPr>
        <p:spPr>
          <a:xfrm>
            <a:off x="8223961" y="2333301"/>
            <a:ext cx="3284700" cy="92328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n-GB" b="1" dirty="0">
                <a:solidFill>
                  <a:schemeClr val="lt1"/>
                </a:solidFill>
                <a:latin typeface="Arial" panose="020B0604020202020204" pitchFamily="34" charset="0"/>
                <a:ea typeface="Helvetica Neue"/>
                <a:cs typeface="Arial" panose="020B0604020202020204" pitchFamily="34" charset="0"/>
                <a:sym typeface="Helvetica Neue"/>
              </a:rPr>
              <a:t>How do I close a child’s case?</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ea typeface="Helvetica Neue"/>
                <a:cs typeface="Arial" panose="020B0604020202020204" pitchFamily="34" charset="0"/>
                <a:sym typeface="Helvetica Neue"/>
              </a:rPr>
              <a:t>2 hours</a:t>
            </a:r>
            <a:endParaRPr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5" name="Google Shape;275;p4"/>
          <p:cNvSpPr txBox="1"/>
          <p:nvPr/>
        </p:nvSpPr>
        <p:spPr>
          <a:xfrm>
            <a:off x="6230021" y="4626464"/>
            <a:ext cx="1349407" cy="369291"/>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Clr>
                <a:schemeClr val="lt1"/>
              </a:buClr>
              <a:buSzPts val="2000"/>
              <a:buFont typeface="Helvetica Neue"/>
              <a:buNone/>
            </a:pPr>
            <a:r>
              <a:rPr lang="en-GB" b="1">
                <a:solidFill>
                  <a:schemeClr val="lt1"/>
                </a:solidFill>
                <a:latin typeface="Arial" panose="020B0604020202020204" pitchFamily="34" charset="0"/>
                <a:ea typeface="Helvetica Neue"/>
                <a:cs typeface="Arial" panose="020B0604020202020204" pitchFamily="34" charset="0"/>
                <a:sym typeface="Helvetica Neue"/>
              </a:rPr>
              <a:t>Break</a:t>
            </a:r>
            <a:endParaRPr b="1" i="1">
              <a:solidFill>
                <a:schemeClr val="lt1"/>
              </a:solidFill>
              <a:latin typeface="Arial" panose="020B0604020202020204" pitchFamily="34" charset="0"/>
              <a:ea typeface="Calibri"/>
              <a:cs typeface="Arial" panose="020B0604020202020204" pitchFamily="34" charset="0"/>
              <a:sym typeface="Calibri"/>
            </a:endParaRPr>
          </a:p>
        </p:txBody>
      </p:sp>
      <p:sp>
        <p:nvSpPr>
          <p:cNvPr id="276" name="Google Shape;276;p4"/>
          <p:cNvSpPr txBox="1"/>
          <p:nvPr/>
        </p:nvSpPr>
        <p:spPr>
          <a:xfrm>
            <a:off x="8253835" y="5889401"/>
            <a:ext cx="3224991"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n-GB" b="1" dirty="0">
                <a:solidFill>
                  <a:schemeClr val="lt1"/>
                </a:solidFill>
                <a:latin typeface="Arial" panose="020B0604020202020204" pitchFamily="34" charset="0"/>
                <a:ea typeface="Helvetica Neue"/>
                <a:cs typeface="Arial" panose="020B0604020202020204" pitchFamily="34" charset="0"/>
                <a:sym typeface="Helvetica Neue"/>
              </a:rPr>
              <a:t>Module closing</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ea typeface="Helvetica Neue"/>
                <a:cs typeface="Arial" panose="020B0604020202020204" pitchFamily="34" charset="0"/>
                <a:sym typeface="Helvetica Neue"/>
              </a:rPr>
              <a:t>45 minutes</a:t>
            </a:r>
            <a:endParaRPr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7" name="Google Shape;277;p4"/>
          <p:cNvSpPr/>
          <p:nvPr/>
        </p:nvSpPr>
        <p:spPr>
          <a:xfrm rot="1782986">
            <a:off x="7743967" y="480284"/>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278" name="Google Shape;278;p4"/>
          <p:cNvSpPr/>
          <p:nvPr/>
        </p:nvSpPr>
        <p:spPr>
          <a:xfrm rot="1782986">
            <a:off x="7759939" y="1887928"/>
            <a:ext cx="335595" cy="289306"/>
          </a:xfrm>
          <a:prstGeom prst="hexagon">
            <a:avLst>
              <a:gd name="adj" fmla="val 28965"/>
              <a:gd name="vf" fmla="val 11547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279" name="Google Shape;279;p4"/>
          <p:cNvSpPr/>
          <p:nvPr/>
        </p:nvSpPr>
        <p:spPr>
          <a:xfrm rot="1782986">
            <a:off x="7739846" y="2591750"/>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280" name="Google Shape;280;p4"/>
          <p:cNvSpPr/>
          <p:nvPr/>
        </p:nvSpPr>
        <p:spPr>
          <a:xfrm rot="1782986">
            <a:off x="7743967" y="3295572"/>
            <a:ext cx="335595" cy="289306"/>
          </a:xfrm>
          <a:prstGeom prst="hexagon">
            <a:avLst>
              <a:gd name="adj" fmla="val 28965"/>
              <a:gd name="vf" fmla="val 11547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281" name="Google Shape;281;p4"/>
          <p:cNvSpPr/>
          <p:nvPr/>
        </p:nvSpPr>
        <p:spPr>
          <a:xfrm rot="1782986">
            <a:off x="7759941" y="3999394"/>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282" name="Google Shape;282;p4"/>
          <p:cNvSpPr/>
          <p:nvPr/>
        </p:nvSpPr>
        <p:spPr>
          <a:xfrm rot="1782986">
            <a:off x="7739846" y="4703216"/>
            <a:ext cx="335595" cy="289306"/>
          </a:xfrm>
          <a:prstGeom prst="hexagon">
            <a:avLst>
              <a:gd name="adj" fmla="val 28965"/>
              <a:gd name="vf" fmla="val 11547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283" name="Google Shape;283;p4"/>
          <p:cNvSpPr/>
          <p:nvPr/>
        </p:nvSpPr>
        <p:spPr>
          <a:xfrm rot="1782986">
            <a:off x="7743967" y="6110860"/>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284" name="Google Shape;284;p4"/>
          <p:cNvSpPr txBox="1">
            <a:spLocks noGrp="1"/>
          </p:cNvSpPr>
          <p:nvPr>
            <p:ph type="title"/>
          </p:nvPr>
        </p:nvSpPr>
        <p:spPr>
          <a:xfrm>
            <a:off x="1028453" y="3198461"/>
            <a:ext cx="4015311" cy="56216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800"/>
              <a:buFont typeface="Garamond"/>
              <a:buNone/>
            </a:pPr>
            <a:r>
              <a:rPr lang="en-GB"/>
              <a:t>Agenda</a:t>
            </a:r>
            <a:endParaRPr/>
          </a:p>
        </p:txBody>
      </p:sp>
      <p:sp>
        <p:nvSpPr>
          <p:cNvPr id="285" name="Google Shape;285;p4"/>
          <p:cNvSpPr/>
          <p:nvPr/>
        </p:nvSpPr>
        <p:spPr>
          <a:xfrm rot="1782986">
            <a:off x="7759940" y="1184106"/>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2" name="Google Shape;276;p4">
            <a:extLst>
              <a:ext uri="{FF2B5EF4-FFF2-40B4-BE49-F238E27FC236}">
                <a16:creationId xmlns:a16="http://schemas.microsoft.com/office/drawing/2014/main" id="{D180DEE9-5E54-BA82-32DA-C18E54F53DEE}"/>
              </a:ext>
            </a:extLst>
          </p:cNvPr>
          <p:cNvSpPr txBox="1"/>
          <p:nvPr/>
        </p:nvSpPr>
        <p:spPr>
          <a:xfrm>
            <a:off x="8223961" y="3609502"/>
            <a:ext cx="3224991" cy="92328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n-GB" b="1" dirty="0">
                <a:solidFill>
                  <a:schemeClr val="lt1"/>
                </a:solidFill>
                <a:latin typeface="Arial" panose="020B0604020202020204" pitchFamily="34" charset="0"/>
                <a:ea typeface="Helvetica Neue"/>
                <a:cs typeface="Arial" panose="020B0604020202020204" pitchFamily="34" charset="0"/>
                <a:sym typeface="Helvetica Neue"/>
              </a:rPr>
              <a:t>How and when can I transfer a case?</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ea typeface="Helvetica Neue"/>
                <a:cs typeface="Arial" panose="020B0604020202020204" pitchFamily="34" charset="0"/>
                <a:sym typeface="Helvetica Neue"/>
              </a:rPr>
              <a:t>45 minutes</a:t>
            </a:r>
            <a:endParaRPr i="1" dirty="0">
              <a:solidFill>
                <a:schemeClr val="lt1"/>
              </a:solidFill>
              <a:latin typeface="Arial" panose="020B0604020202020204" pitchFamily="34" charset="0"/>
              <a:ea typeface="Calibri"/>
              <a:cs typeface="Arial" panose="020B0604020202020204" pitchFamily="34" charset="0"/>
              <a:sym typeface="Calibri"/>
            </a:endParaRPr>
          </a:p>
        </p:txBody>
      </p:sp>
      <p:sp>
        <p:nvSpPr>
          <p:cNvPr id="3" name="Google Shape;276;p4">
            <a:extLst>
              <a:ext uri="{FF2B5EF4-FFF2-40B4-BE49-F238E27FC236}">
                <a16:creationId xmlns:a16="http://schemas.microsoft.com/office/drawing/2014/main" id="{08696DB7-0448-B257-5CD6-7CB2D2FF5DC4}"/>
              </a:ext>
            </a:extLst>
          </p:cNvPr>
          <p:cNvSpPr txBox="1"/>
          <p:nvPr/>
        </p:nvSpPr>
        <p:spPr>
          <a:xfrm>
            <a:off x="8244101" y="4837211"/>
            <a:ext cx="3224991" cy="92328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n-GB" b="1" dirty="0">
                <a:solidFill>
                  <a:schemeClr val="lt1"/>
                </a:solidFill>
                <a:latin typeface="Arial" panose="020B0604020202020204" pitchFamily="34" charset="0"/>
                <a:ea typeface="Helvetica Neue"/>
                <a:cs typeface="Arial" panose="020B0604020202020204" pitchFamily="34" charset="0"/>
                <a:sym typeface="Helvetica Neue"/>
              </a:rPr>
              <a:t>How can we obtain feedback from a child?</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ea typeface="Helvetica Neue"/>
                <a:cs typeface="Arial" panose="020B0604020202020204" pitchFamily="34" charset="0"/>
                <a:sym typeface="Helvetica Neue"/>
              </a:rPr>
              <a:t>1 hour 15 minutes</a:t>
            </a:r>
            <a:endParaRPr i="1" dirty="0">
              <a:solidFill>
                <a:schemeClr val="lt1"/>
              </a:solidFill>
              <a:latin typeface="Arial" panose="020B0604020202020204" pitchFamily="34" charset="0"/>
              <a:ea typeface="Calibri"/>
              <a:cs typeface="Arial" panose="020B0604020202020204" pitchFamily="34" charset="0"/>
              <a:sym typeface="Calibri"/>
            </a:endParaRPr>
          </a:p>
        </p:txBody>
      </p:sp>
      <p:sp>
        <p:nvSpPr>
          <p:cNvPr id="4" name="Google Shape;283;p4">
            <a:extLst>
              <a:ext uri="{FF2B5EF4-FFF2-40B4-BE49-F238E27FC236}">
                <a16:creationId xmlns:a16="http://schemas.microsoft.com/office/drawing/2014/main" id="{9218AB18-80C7-CD82-942A-E02686312D0F}"/>
              </a:ext>
            </a:extLst>
          </p:cNvPr>
          <p:cNvSpPr/>
          <p:nvPr/>
        </p:nvSpPr>
        <p:spPr>
          <a:xfrm rot="1782986">
            <a:off x="7743967" y="5407038"/>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1A186-F9DE-FD13-6A84-35823C504235}"/>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Purpose of obtaining feedback</a:t>
            </a:r>
            <a:endParaRPr lang="en-BE">
              <a:latin typeface="Arial" panose="020B060402020202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CCCEE54C-D283-F43B-CE46-9AC74C61D580}"/>
              </a:ext>
            </a:extLst>
          </p:cNvPr>
          <p:cNvSpPr/>
          <p:nvPr/>
        </p:nvSpPr>
        <p:spPr>
          <a:xfrm>
            <a:off x="4393338" y="4500078"/>
            <a:ext cx="6706462" cy="1096786"/>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dirty="0">
                <a:solidFill>
                  <a:schemeClr val="tx1"/>
                </a:solidFill>
                <a:latin typeface="Arial"/>
                <a:cs typeface="Arial"/>
              </a:rPr>
              <a:t>Remember: personal data that does not </a:t>
            </a:r>
            <a:r>
              <a:rPr lang="en-GB" b="1" dirty="0">
                <a:solidFill>
                  <a:schemeClr val="tx1"/>
                </a:solidFill>
                <a:latin typeface="Arial"/>
                <a:cs typeface="Arial"/>
              </a:rPr>
              <a:t>serve a purpose </a:t>
            </a:r>
            <a:r>
              <a:rPr lang="en-GB" dirty="0">
                <a:solidFill>
                  <a:schemeClr val="tx1"/>
                </a:solidFill>
                <a:latin typeface="Arial"/>
                <a:cs typeface="Arial"/>
              </a:rPr>
              <a:t>within the case management process should not be gathered</a:t>
            </a:r>
            <a:endParaRPr lang="en-BE" dirty="0">
              <a:solidFill>
                <a:schemeClr val="tx1"/>
              </a:solidFill>
              <a:latin typeface="Arial"/>
              <a:cs typeface="Arial"/>
            </a:endParaRPr>
          </a:p>
        </p:txBody>
      </p:sp>
      <p:sp>
        <p:nvSpPr>
          <p:cNvPr id="7" name="TextBox 6">
            <a:extLst>
              <a:ext uri="{FF2B5EF4-FFF2-40B4-BE49-F238E27FC236}">
                <a16:creationId xmlns:a16="http://schemas.microsoft.com/office/drawing/2014/main" id="{32609FE7-56FE-0E6E-F2CE-AD156B29414D}"/>
              </a:ext>
            </a:extLst>
          </p:cNvPr>
          <p:cNvSpPr txBox="1"/>
          <p:nvPr/>
        </p:nvSpPr>
        <p:spPr>
          <a:xfrm>
            <a:off x="5359401" y="1997839"/>
            <a:ext cx="5130800"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ZA" sz="2000" dirty="0">
                <a:latin typeface="Arial"/>
                <a:cs typeface="Arial"/>
              </a:rPr>
              <a:t>To record feedback of the client's experience and the level of satisfaction regarding the quality of services provided and to identify areas for improvement</a:t>
            </a:r>
          </a:p>
          <a:p>
            <a:endParaRPr lang="en-ZA" sz="2000" dirty="0">
              <a:latin typeface="Arial" panose="020B0604020202020204" pitchFamily="34" charset="0"/>
              <a:cs typeface="Arial" panose="020B0604020202020204" pitchFamily="34" charset="0"/>
            </a:endParaRPr>
          </a:p>
          <a:p>
            <a:r>
              <a:rPr lang="en-ZA" sz="2000" dirty="0">
                <a:latin typeface="Arial"/>
                <a:cs typeface="Arial"/>
              </a:rPr>
              <a:t>To assess the child's safety, care status and well-being</a:t>
            </a:r>
          </a:p>
        </p:txBody>
      </p:sp>
      <p:grpSp>
        <p:nvGrpSpPr>
          <p:cNvPr id="16" name="Group 15">
            <a:extLst>
              <a:ext uri="{FF2B5EF4-FFF2-40B4-BE49-F238E27FC236}">
                <a16:creationId xmlns:a16="http://schemas.microsoft.com/office/drawing/2014/main" id="{BC6D040B-A423-0DFF-D957-6F33411695ED}"/>
              </a:ext>
            </a:extLst>
          </p:cNvPr>
          <p:cNvGrpSpPr/>
          <p:nvPr/>
        </p:nvGrpSpPr>
        <p:grpSpPr>
          <a:xfrm>
            <a:off x="1422399" y="1801581"/>
            <a:ext cx="2219331" cy="3795283"/>
            <a:chOff x="863600" y="2685991"/>
            <a:chExt cx="1676511" cy="2867005"/>
          </a:xfrm>
        </p:grpSpPr>
        <p:grpSp>
          <p:nvGrpSpPr>
            <p:cNvPr id="4" name="Group 3">
              <a:extLst>
                <a:ext uri="{FF2B5EF4-FFF2-40B4-BE49-F238E27FC236}">
                  <a16:creationId xmlns:a16="http://schemas.microsoft.com/office/drawing/2014/main" id="{5D92E347-3372-F95C-3FC8-D77681E01B8D}"/>
                </a:ext>
              </a:extLst>
            </p:cNvPr>
            <p:cNvGrpSpPr/>
            <p:nvPr/>
          </p:nvGrpSpPr>
          <p:grpSpPr>
            <a:xfrm>
              <a:off x="965200" y="3429000"/>
              <a:ext cx="1511300" cy="2123996"/>
              <a:chOff x="2013347" y="1776810"/>
              <a:chExt cx="2306524" cy="3241614"/>
            </a:xfrm>
            <a:solidFill>
              <a:schemeClr val="accent4"/>
            </a:solidFill>
          </p:grpSpPr>
          <p:grpSp>
            <p:nvGrpSpPr>
              <p:cNvPr id="6" name="Group 5">
                <a:extLst>
                  <a:ext uri="{FF2B5EF4-FFF2-40B4-BE49-F238E27FC236}">
                    <a16:creationId xmlns:a16="http://schemas.microsoft.com/office/drawing/2014/main" id="{F8DC17DE-76A6-21C2-C55F-790062C87271}"/>
                  </a:ext>
                </a:extLst>
              </p:cNvPr>
              <p:cNvGrpSpPr/>
              <p:nvPr/>
            </p:nvGrpSpPr>
            <p:grpSpPr>
              <a:xfrm>
                <a:off x="3594022" y="3229471"/>
                <a:ext cx="725849" cy="1788952"/>
                <a:chOff x="1047750" y="1929282"/>
                <a:chExt cx="679484" cy="1674679"/>
              </a:xfrm>
              <a:grpFill/>
            </p:grpSpPr>
            <p:sp>
              <p:nvSpPr>
                <p:cNvPr id="12" name="Round Same Side Corner Rectangle 46">
                  <a:extLst>
                    <a:ext uri="{FF2B5EF4-FFF2-40B4-BE49-F238E27FC236}">
                      <a16:creationId xmlns:a16="http://schemas.microsoft.com/office/drawing/2014/main" id="{529365A1-6FE2-7CBE-B001-23DA9E12EA97}"/>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47294BF6-51E9-50DC-9D45-63F7299179E5}"/>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C5A73CD9-AB59-9CAD-A14B-309EEC3095C1}"/>
                  </a:ext>
                </a:extLst>
              </p:cNvPr>
              <p:cNvGrpSpPr/>
              <p:nvPr/>
            </p:nvGrpSpPr>
            <p:grpSpPr>
              <a:xfrm>
                <a:off x="2013347" y="1776810"/>
                <a:ext cx="888336" cy="3241614"/>
                <a:chOff x="1082512" y="1656618"/>
                <a:chExt cx="888336" cy="3241614"/>
              </a:xfrm>
              <a:grpFill/>
            </p:grpSpPr>
            <p:sp>
              <p:nvSpPr>
                <p:cNvPr id="10" name="Oval 9">
                  <a:extLst>
                    <a:ext uri="{FF2B5EF4-FFF2-40B4-BE49-F238E27FC236}">
                      <a16:creationId xmlns:a16="http://schemas.microsoft.com/office/drawing/2014/main" id="{D5B502CF-6B41-03E4-9703-849C1F899FC4}"/>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1" name="Round Same Side Corner Rectangle 46">
                  <a:extLst>
                    <a:ext uri="{FF2B5EF4-FFF2-40B4-BE49-F238E27FC236}">
                      <a16:creationId xmlns:a16="http://schemas.microsoft.com/office/drawing/2014/main" id="{B8DFADD7-6225-9F18-F833-E23BA273DABE}"/>
                    </a:ext>
                  </a:extLst>
                </p:cNvPr>
                <p:cNvSpPr/>
                <p:nvPr/>
              </p:nvSpPr>
              <p:spPr>
                <a:xfrm>
                  <a:off x="1089026" y="2708811"/>
                  <a:ext cx="878351" cy="218942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14" name="Speech Bubble: Rectangle with Corners Rounded 13">
              <a:extLst>
                <a:ext uri="{FF2B5EF4-FFF2-40B4-BE49-F238E27FC236}">
                  <a16:creationId xmlns:a16="http://schemas.microsoft.com/office/drawing/2014/main" id="{8AFFF5EF-FC19-BF56-2E76-D4CF590144C7}"/>
                </a:ext>
              </a:extLst>
            </p:cNvPr>
            <p:cNvSpPr/>
            <p:nvPr/>
          </p:nvSpPr>
          <p:spPr>
            <a:xfrm>
              <a:off x="863600" y="2685991"/>
              <a:ext cx="602820" cy="379154"/>
            </a:xfrm>
            <a:prstGeom prst="wedgeRoundRectCallout">
              <a:avLst>
                <a:gd name="adj1" fmla="val -8305"/>
                <a:gd name="adj2" fmla="val 78562"/>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BE" sz="2400" dirty="0">
                <a:solidFill>
                  <a:schemeClr val="tx1"/>
                </a:solidFill>
                <a:latin typeface="Arial" panose="020B0604020202020204" pitchFamily="34" charset="0"/>
                <a:cs typeface="Arial" panose="020B0604020202020204" pitchFamily="34" charset="0"/>
              </a:endParaRPr>
            </a:p>
          </p:txBody>
        </p:sp>
        <p:sp>
          <p:nvSpPr>
            <p:cNvPr id="15" name="Speech Bubble: Rectangle with Corners Rounded 14">
              <a:extLst>
                <a:ext uri="{FF2B5EF4-FFF2-40B4-BE49-F238E27FC236}">
                  <a16:creationId xmlns:a16="http://schemas.microsoft.com/office/drawing/2014/main" id="{957B3C02-36D2-42EF-46D4-1D7B1947337E}"/>
                </a:ext>
              </a:extLst>
            </p:cNvPr>
            <p:cNvSpPr/>
            <p:nvPr/>
          </p:nvSpPr>
          <p:spPr>
            <a:xfrm>
              <a:off x="1937291" y="3672750"/>
              <a:ext cx="602820" cy="379154"/>
            </a:xfrm>
            <a:prstGeom prst="wedgeRoundRectCallout">
              <a:avLst>
                <a:gd name="adj1" fmla="val 19083"/>
                <a:gd name="adj2" fmla="val 81912"/>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BE" sz="2400" dirty="0">
                <a:solidFill>
                  <a:schemeClr val="tx1"/>
                </a:solidFill>
                <a:latin typeface="Arial" panose="020B0604020202020204" pitchFamily="34" charset="0"/>
                <a:cs typeface="Arial" panose="020B0604020202020204" pitchFamily="34" charset="0"/>
              </a:endParaRPr>
            </a:p>
          </p:txBody>
        </p:sp>
      </p:grpSp>
      <p:sp>
        <p:nvSpPr>
          <p:cNvPr id="19" name="Isosceles Triangle 18">
            <a:extLst>
              <a:ext uri="{FF2B5EF4-FFF2-40B4-BE49-F238E27FC236}">
                <a16:creationId xmlns:a16="http://schemas.microsoft.com/office/drawing/2014/main" id="{A5C224C5-5BBF-300D-F165-660C7A3FBD73}"/>
              </a:ext>
            </a:extLst>
          </p:cNvPr>
          <p:cNvSpPr/>
          <p:nvPr/>
        </p:nvSpPr>
        <p:spPr>
          <a:xfrm rot="5400000">
            <a:off x="3411200" y="2863300"/>
            <a:ext cx="2383462" cy="379154"/>
          </a:xfrm>
          <a:prstGeom prst="triangl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683842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80635-D27B-8B01-4B26-979110C77C3C}"/>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Feedback topics and questions</a:t>
            </a:r>
            <a:endParaRPr lang="en-BE" dirty="0">
              <a:latin typeface="Arial" panose="020B0604020202020204" pitchFamily="34" charset="0"/>
              <a:cs typeface="Arial" panose="020B0604020202020204" pitchFamily="34" charset="0"/>
            </a:endParaRPr>
          </a:p>
        </p:txBody>
      </p:sp>
      <p:grpSp>
        <p:nvGrpSpPr>
          <p:cNvPr id="26" name="Group 25">
            <a:extLst>
              <a:ext uri="{FF2B5EF4-FFF2-40B4-BE49-F238E27FC236}">
                <a16:creationId xmlns:a16="http://schemas.microsoft.com/office/drawing/2014/main" id="{17729794-094D-656E-4920-F9A8D5E56135}"/>
              </a:ext>
            </a:extLst>
          </p:cNvPr>
          <p:cNvGrpSpPr/>
          <p:nvPr/>
        </p:nvGrpSpPr>
        <p:grpSpPr>
          <a:xfrm>
            <a:off x="7571965" y="4145154"/>
            <a:ext cx="576443" cy="1420719"/>
            <a:chOff x="1047750" y="1929282"/>
            <a:chExt cx="679484" cy="1674679"/>
          </a:xfrm>
          <a:solidFill>
            <a:schemeClr val="accent4"/>
          </a:solidFill>
        </p:grpSpPr>
        <p:sp>
          <p:nvSpPr>
            <p:cNvPr id="30" name="Round Same Side Corner Rectangle 46">
              <a:extLst>
                <a:ext uri="{FF2B5EF4-FFF2-40B4-BE49-F238E27FC236}">
                  <a16:creationId xmlns:a16="http://schemas.microsoft.com/office/drawing/2014/main" id="{11ECA8D8-0CF7-0854-DE40-082536409ECB}"/>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1" name="Oval 30">
              <a:extLst>
                <a:ext uri="{FF2B5EF4-FFF2-40B4-BE49-F238E27FC236}">
                  <a16:creationId xmlns:a16="http://schemas.microsoft.com/office/drawing/2014/main" id="{EF0C80A8-0BCE-FD4F-B881-E4E1BACAF400}"/>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7" name="Group 26">
            <a:extLst>
              <a:ext uri="{FF2B5EF4-FFF2-40B4-BE49-F238E27FC236}">
                <a16:creationId xmlns:a16="http://schemas.microsoft.com/office/drawing/2014/main" id="{A9071281-437F-B2F8-7DC0-C0FEB27CA9D6}"/>
              </a:ext>
            </a:extLst>
          </p:cNvPr>
          <p:cNvGrpSpPr/>
          <p:nvPr/>
        </p:nvGrpSpPr>
        <p:grpSpPr>
          <a:xfrm>
            <a:off x="6316650" y="3113630"/>
            <a:ext cx="705484" cy="2452243"/>
            <a:chOff x="1082512" y="1656618"/>
            <a:chExt cx="888336" cy="3087834"/>
          </a:xfrm>
          <a:solidFill>
            <a:schemeClr val="accent4"/>
          </a:solidFill>
        </p:grpSpPr>
        <p:sp>
          <p:nvSpPr>
            <p:cNvPr id="28" name="Oval 27">
              <a:extLst>
                <a:ext uri="{FF2B5EF4-FFF2-40B4-BE49-F238E27FC236}">
                  <a16:creationId xmlns:a16="http://schemas.microsoft.com/office/drawing/2014/main" id="{1689828A-4CB6-71C9-9777-E953225CBC6E}"/>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29" name="Round Same Side Corner Rectangle 46">
              <a:extLst>
                <a:ext uri="{FF2B5EF4-FFF2-40B4-BE49-F238E27FC236}">
                  <a16:creationId xmlns:a16="http://schemas.microsoft.com/office/drawing/2014/main" id="{7B7589ED-6F00-575E-2846-1D70FC6D1217}"/>
                </a:ext>
              </a:extLst>
            </p:cNvPr>
            <p:cNvSpPr/>
            <p:nvPr/>
          </p:nvSpPr>
          <p:spPr>
            <a:xfrm>
              <a:off x="1089026" y="2708811"/>
              <a:ext cx="878351" cy="20356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4" name="Speech Bubble: Rectangle with Corners Rounded 23">
            <a:extLst>
              <a:ext uri="{FF2B5EF4-FFF2-40B4-BE49-F238E27FC236}">
                <a16:creationId xmlns:a16="http://schemas.microsoft.com/office/drawing/2014/main" id="{E5AA5640-14D3-393D-2106-25278E7ED19F}"/>
              </a:ext>
            </a:extLst>
          </p:cNvPr>
          <p:cNvSpPr/>
          <p:nvPr/>
        </p:nvSpPr>
        <p:spPr>
          <a:xfrm>
            <a:off x="6193507" y="2213073"/>
            <a:ext cx="730643" cy="459550"/>
          </a:xfrm>
          <a:prstGeom prst="wedgeRoundRectCallout">
            <a:avLst>
              <a:gd name="adj1" fmla="val -8305"/>
              <a:gd name="adj2" fmla="val 78562"/>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BE" sz="2400" dirty="0">
              <a:solidFill>
                <a:schemeClr val="tx1"/>
              </a:solidFill>
              <a:latin typeface="Arial" panose="020B0604020202020204" pitchFamily="34" charset="0"/>
              <a:cs typeface="Arial" panose="020B0604020202020204" pitchFamily="34" charset="0"/>
            </a:endParaRPr>
          </a:p>
        </p:txBody>
      </p:sp>
      <p:sp>
        <p:nvSpPr>
          <p:cNvPr id="25" name="Speech Bubble: Rectangle with Corners Rounded 24">
            <a:extLst>
              <a:ext uri="{FF2B5EF4-FFF2-40B4-BE49-F238E27FC236}">
                <a16:creationId xmlns:a16="http://schemas.microsoft.com/office/drawing/2014/main" id="{52AD4412-F846-60CB-6E47-D1072BC305B0}"/>
              </a:ext>
            </a:extLst>
          </p:cNvPr>
          <p:cNvSpPr/>
          <p:nvPr/>
        </p:nvSpPr>
        <p:spPr>
          <a:xfrm>
            <a:off x="7494864" y="3286939"/>
            <a:ext cx="730643" cy="459550"/>
          </a:xfrm>
          <a:prstGeom prst="wedgeRoundRectCallout">
            <a:avLst>
              <a:gd name="adj1" fmla="val 19083"/>
              <a:gd name="adj2" fmla="val 81912"/>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BE" sz="2400" dirty="0">
              <a:solidFill>
                <a:schemeClr val="tx1"/>
              </a:solidFill>
              <a:latin typeface="Arial" panose="020B0604020202020204" pitchFamily="34" charset="0"/>
              <a:cs typeface="Arial" panose="020B0604020202020204" pitchFamily="34" charset="0"/>
            </a:endParaRPr>
          </a:p>
        </p:txBody>
      </p:sp>
      <p:grpSp>
        <p:nvGrpSpPr>
          <p:cNvPr id="43" name="Group 42">
            <a:extLst>
              <a:ext uri="{FF2B5EF4-FFF2-40B4-BE49-F238E27FC236}">
                <a16:creationId xmlns:a16="http://schemas.microsoft.com/office/drawing/2014/main" id="{A178B0DC-3707-44DA-750B-F4DA22147D86}"/>
              </a:ext>
            </a:extLst>
          </p:cNvPr>
          <p:cNvGrpSpPr/>
          <p:nvPr/>
        </p:nvGrpSpPr>
        <p:grpSpPr>
          <a:xfrm flipH="1">
            <a:off x="3991338" y="3286939"/>
            <a:ext cx="1175399" cy="2310366"/>
            <a:chOff x="5157952" y="1330093"/>
            <a:chExt cx="556221" cy="1090296"/>
          </a:xfrm>
          <a:solidFill>
            <a:schemeClr val="accent4"/>
          </a:solidFill>
        </p:grpSpPr>
        <p:grpSp>
          <p:nvGrpSpPr>
            <p:cNvPr id="44" name="Group 43">
              <a:extLst>
                <a:ext uri="{FF2B5EF4-FFF2-40B4-BE49-F238E27FC236}">
                  <a16:creationId xmlns:a16="http://schemas.microsoft.com/office/drawing/2014/main" id="{6F522E01-3370-56E4-EC71-C75DB82A2BCB}"/>
                </a:ext>
              </a:extLst>
            </p:cNvPr>
            <p:cNvGrpSpPr/>
            <p:nvPr/>
          </p:nvGrpSpPr>
          <p:grpSpPr>
            <a:xfrm>
              <a:off x="5157952" y="1808115"/>
              <a:ext cx="241654" cy="277569"/>
              <a:chOff x="2968390" y="1782471"/>
              <a:chExt cx="241654" cy="277569"/>
            </a:xfrm>
            <a:grpFill/>
          </p:grpSpPr>
          <p:sp>
            <p:nvSpPr>
              <p:cNvPr id="52" name="Round Same Side Corner Rectangle 25">
                <a:extLst>
                  <a:ext uri="{FF2B5EF4-FFF2-40B4-BE49-F238E27FC236}">
                    <a16:creationId xmlns:a16="http://schemas.microsoft.com/office/drawing/2014/main" id="{1A58443D-0C40-65AF-A18D-9B7ECBB7E3E3}"/>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3" name="Round Same Side Corner Rectangle 26">
                <a:extLst>
                  <a:ext uri="{FF2B5EF4-FFF2-40B4-BE49-F238E27FC236}">
                    <a16:creationId xmlns:a16="http://schemas.microsoft.com/office/drawing/2014/main" id="{D049F9D3-69F7-DF02-6414-8AC6E6AB118D}"/>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8" name="Group 47">
              <a:extLst>
                <a:ext uri="{FF2B5EF4-FFF2-40B4-BE49-F238E27FC236}">
                  <a16:creationId xmlns:a16="http://schemas.microsoft.com/office/drawing/2014/main" id="{69052D6B-2141-014D-0BE4-5044751045F5}"/>
                </a:ext>
              </a:extLst>
            </p:cNvPr>
            <p:cNvGrpSpPr/>
            <p:nvPr/>
          </p:nvGrpSpPr>
          <p:grpSpPr>
            <a:xfrm>
              <a:off x="5274909" y="1330093"/>
              <a:ext cx="439264" cy="1090296"/>
              <a:chOff x="4152776" y="1302447"/>
              <a:chExt cx="365595" cy="907443"/>
            </a:xfrm>
            <a:grpFill/>
          </p:grpSpPr>
          <p:sp>
            <p:nvSpPr>
              <p:cNvPr id="49" name="Flowchart: Manual Operation 48">
                <a:extLst>
                  <a:ext uri="{FF2B5EF4-FFF2-40B4-BE49-F238E27FC236}">
                    <a16:creationId xmlns:a16="http://schemas.microsoft.com/office/drawing/2014/main" id="{88473570-B160-C644-9A60-BCB795A43BDF}"/>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Round Same Side Corner Rectangle 23">
                <a:extLst>
                  <a:ext uri="{FF2B5EF4-FFF2-40B4-BE49-F238E27FC236}">
                    <a16:creationId xmlns:a16="http://schemas.microsoft.com/office/drawing/2014/main" id="{75B1B1E5-6A2F-C984-9787-7482B9BC2097}"/>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1" name="Oval 50">
                <a:extLst>
                  <a:ext uri="{FF2B5EF4-FFF2-40B4-BE49-F238E27FC236}">
                    <a16:creationId xmlns:a16="http://schemas.microsoft.com/office/drawing/2014/main" id="{3D023100-EF0F-54A0-1310-05EA35567FCC}"/>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sp>
        <p:nvSpPr>
          <p:cNvPr id="54" name="Speech Bubble: Rectangle with Corners Rounded 53">
            <a:extLst>
              <a:ext uri="{FF2B5EF4-FFF2-40B4-BE49-F238E27FC236}">
                <a16:creationId xmlns:a16="http://schemas.microsoft.com/office/drawing/2014/main" id="{265FA2C0-EA42-BB06-86C2-DFFB22593695}"/>
              </a:ext>
            </a:extLst>
          </p:cNvPr>
          <p:cNvSpPr/>
          <p:nvPr/>
        </p:nvSpPr>
        <p:spPr>
          <a:xfrm>
            <a:off x="4407586" y="2428980"/>
            <a:ext cx="730643" cy="459550"/>
          </a:xfrm>
          <a:prstGeom prst="wedgeRoundRectCallout">
            <a:avLst>
              <a:gd name="adj1" fmla="val 19083"/>
              <a:gd name="adj2" fmla="val 81912"/>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2400" b="1" dirty="0">
                <a:solidFill>
                  <a:schemeClr val="bg1"/>
                </a:solidFill>
                <a:latin typeface="Arial" panose="020B0604020202020204" pitchFamily="34" charset="0"/>
                <a:cs typeface="Arial" panose="020B0604020202020204" pitchFamily="34" charset="0"/>
              </a:rPr>
              <a:t>?</a:t>
            </a:r>
            <a:endParaRPr lang="en-BE" sz="2400" b="1" dirty="0">
              <a:solidFill>
                <a:schemeClr val="bg1"/>
              </a:solidFill>
              <a:latin typeface="Arial" panose="020B0604020202020204" pitchFamily="34" charset="0"/>
              <a:cs typeface="Arial" panose="020B0604020202020204" pitchFamily="34" charset="0"/>
            </a:endParaRPr>
          </a:p>
        </p:txBody>
      </p:sp>
      <p:sp>
        <p:nvSpPr>
          <p:cNvPr id="55" name="Speech Bubble: Rectangle with Corners Rounded 54">
            <a:extLst>
              <a:ext uri="{FF2B5EF4-FFF2-40B4-BE49-F238E27FC236}">
                <a16:creationId xmlns:a16="http://schemas.microsoft.com/office/drawing/2014/main" id="{9612D849-A772-6A45-831E-28BA093ECA38}"/>
              </a:ext>
            </a:extLst>
          </p:cNvPr>
          <p:cNvSpPr/>
          <p:nvPr/>
        </p:nvSpPr>
        <p:spPr>
          <a:xfrm>
            <a:off x="3509355" y="2583503"/>
            <a:ext cx="730643" cy="459550"/>
          </a:xfrm>
          <a:prstGeom prst="wedgeRoundRectCallout">
            <a:avLst>
              <a:gd name="adj1" fmla="val -3514"/>
              <a:gd name="adj2" fmla="val 73621"/>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2400" b="1" dirty="0">
                <a:solidFill>
                  <a:schemeClr val="bg1"/>
                </a:solidFill>
                <a:latin typeface="Arial" panose="020B0604020202020204" pitchFamily="34" charset="0"/>
                <a:cs typeface="Arial" panose="020B0604020202020204" pitchFamily="34" charset="0"/>
              </a:rPr>
              <a:t>?</a:t>
            </a:r>
            <a:endParaRPr lang="en-BE" sz="2400" b="1" dirty="0">
              <a:solidFill>
                <a:schemeClr val="bg1"/>
              </a:solidFill>
              <a:latin typeface="Arial" panose="020B0604020202020204" pitchFamily="34" charset="0"/>
              <a:cs typeface="Arial" panose="020B0604020202020204" pitchFamily="34" charset="0"/>
            </a:endParaRPr>
          </a:p>
        </p:txBody>
      </p:sp>
      <p:sp>
        <p:nvSpPr>
          <p:cNvPr id="56" name="Speech Bubble: Rectangle with Corners Rounded 55">
            <a:extLst>
              <a:ext uri="{FF2B5EF4-FFF2-40B4-BE49-F238E27FC236}">
                <a16:creationId xmlns:a16="http://schemas.microsoft.com/office/drawing/2014/main" id="{30C4CFF5-7FD4-DD2F-687A-9592D29471DF}"/>
              </a:ext>
            </a:extLst>
          </p:cNvPr>
          <p:cNvSpPr/>
          <p:nvPr/>
        </p:nvSpPr>
        <p:spPr>
          <a:xfrm>
            <a:off x="3864380" y="1847487"/>
            <a:ext cx="730643" cy="459550"/>
          </a:xfrm>
          <a:prstGeom prst="wedgeRoundRectCallout">
            <a:avLst>
              <a:gd name="adj1" fmla="val -3514"/>
              <a:gd name="adj2" fmla="val 73621"/>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2400" b="1" dirty="0">
                <a:solidFill>
                  <a:schemeClr val="bg1"/>
                </a:solidFill>
                <a:latin typeface="Arial" panose="020B0604020202020204" pitchFamily="34" charset="0"/>
                <a:cs typeface="Arial" panose="020B0604020202020204" pitchFamily="34" charset="0"/>
              </a:rPr>
              <a:t>?</a:t>
            </a:r>
            <a:endParaRPr lang="en-BE" sz="2400" b="1" dirty="0">
              <a:solidFill>
                <a:schemeClr val="bg1"/>
              </a:solidFill>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3AD8E910-6348-3537-BBA2-4DE98D3AEF02}"/>
              </a:ext>
            </a:extLst>
          </p:cNvPr>
          <p:cNvGrpSpPr/>
          <p:nvPr/>
        </p:nvGrpSpPr>
        <p:grpSpPr>
          <a:xfrm>
            <a:off x="10288771" y="303551"/>
            <a:ext cx="1587872" cy="1368854"/>
            <a:chOff x="10288771" y="303551"/>
            <a:chExt cx="1587872" cy="1368854"/>
          </a:xfrm>
        </p:grpSpPr>
        <p:sp>
          <p:nvSpPr>
            <p:cNvPr id="4" name="Google Shape;501;p15">
              <a:extLst>
                <a:ext uri="{FF2B5EF4-FFF2-40B4-BE49-F238E27FC236}">
                  <a16:creationId xmlns:a16="http://schemas.microsoft.com/office/drawing/2014/main" id="{A430ACB4-EFE6-E32B-212C-89842A1F5AB5}"/>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5" name="Google Shape;502;p15">
              <a:extLst>
                <a:ext uri="{FF2B5EF4-FFF2-40B4-BE49-F238E27FC236}">
                  <a16:creationId xmlns:a16="http://schemas.microsoft.com/office/drawing/2014/main" id="{D33CE372-9CA3-F243-28A1-D63A60C79DC5}"/>
                </a:ext>
              </a:extLst>
            </p:cNvPr>
            <p:cNvGrpSpPr/>
            <p:nvPr/>
          </p:nvGrpSpPr>
          <p:grpSpPr>
            <a:xfrm>
              <a:off x="10681558" y="728782"/>
              <a:ext cx="562136" cy="634675"/>
              <a:chOff x="760175" y="830142"/>
              <a:chExt cx="867619" cy="979579"/>
            </a:xfrm>
          </p:grpSpPr>
          <p:sp>
            <p:nvSpPr>
              <p:cNvPr id="9" name="Google Shape;503;p15">
                <a:extLst>
                  <a:ext uri="{FF2B5EF4-FFF2-40B4-BE49-F238E27FC236}">
                    <a16:creationId xmlns:a16="http://schemas.microsoft.com/office/drawing/2014/main" id="{6BF38CEE-E400-998B-67E4-79D57E8904B2}"/>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194</a:t>
                </a:r>
                <a:endParaRPr dirty="0">
                  <a:latin typeface="Arial" panose="020B0604020202020204" pitchFamily="34" charset="0"/>
                  <a:cs typeface="Arial" panose="020B0604020202020204" pitchFamily="34" charset="0"/>
                </a:endParaRPr>
              </a:p>
            </p:txBody>
          </p:sp>
          <p:sp>
            <p:nvSpPr>
              <p:cNvPr id="10" name="Google Shape;504;p15">
                <a:extLst>
                  <a:ext uri="{FF2B5EF4-FFF2-40B4-BE49-F238E27FC236}">
                    <a16:creationId xmlns:a16="http://schemas.microsoft.com/office/drawing/2014/main" id="{6C6B16EE-21A7-E590-A211-0A83ADD815F3}"/>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6" name="Google Shape;505;p15">
              <a:extLst>
                <a:ext uri="{FF2B5EF4-FFF2-40B4-BE49-F238E27FC236}">
                  <a16:creationId xmlns:a16="http://schemas.microsoft.com/office/drawing/2014/main" id="{EC203E06-161C-A074-9FC1-212078289D7E}"/>
                </a:ext>
              </a:extLst>
            </p:cNvPr>
            <p:cNvGrpSpPr/>
            <p:nvPr/>
          </p:nvGrpSpPr>
          <p:grpSpPr>
            <a:xfrm>
              <a:off x="11353800" y="728782"/>
              <a:ext cx="182192" cy="634674"/>
              <a:chOff x="2121762" y="2323619"/>
              <a:chExt cx="200378" cy="825210"/>
            </a:xfrm>
          </p:grpSpPr>
          <p:sp>
            <p:nvSpPr>
              <p:cNvPr id="7" name="Google Shape;506;p15">
                <a:extLst>
                  <a:ext uri="{FF2B5EF4-FFF2-40B4-BE49-F238E27FC236}">
                    <a16:creationId xmlns:a16="http://schemas.microsoft.com/office/drawing/2014/main" id="{573FB37A-89E8-E408-B712-62678A777DFA}"/>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8" name="Google Shape;507;p15">
                <a:extLst>
                  <a:ext uri="{FF2B5EF4-FFF2-40B4-BE49-F238E27FC236}">
                    <a16:creationId xmlns:a16="http://schemas.microsoft.com/office/drawing/2014/main" id="{E298E0DB-E4EB-F775-7EF1-6F590AF51311}"/>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35656147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F87AE-2125-1495-8539-CEB5A7840C2B}"/>
              </a:ext>
            </a:extLst>
          </p:cNvPr>
          <p:cNvSpPr>
            <a:spLocks noGrp="1"/>
          </p:cNvSpPr>
          <p:nvPr>
            <p:ph type="title"/>
          </p:nvPr>
        </p:nvSpPr>
        <p:spPr/>
        <p:txBody>
          <a:bodyPr/>
          <a:lstStyle/>
          <a:p>
            <a:r>
              <a:rPr lang="en-GB"/>
              <a:t>Review of the feedback forms</a:t>
            </a:r>
            <a:endParaRPr lang="en-BE"/>
          </a:p>
        </p:txBody>
      </p:sp>
      <p:grpSp>
        <p:nvGrpSpPr>
          <p:cNvPr id="3" name="Google Shape;634;p25">
            <a:extLst>
              <a:ext uri="{FF2B5EF4-FFF2-40B4-BE49-F238E27FC236}">
                <a16:creationId xmlns:a16="http://schemas.microsoft.com/office/drawing/2014/main" id="{F15DF7EA-603E-A88B-8A47-6AC8AB00B5C2}"/>
              </a:ext>
            </a:extLst>
          </p:cNvPr>
          <p:cNvGrpSpPr/>
          <p:nvPr/>
        </p:nvGrpSpPr>
        <p:grpSpPr>
          <a:xfrm>
            <a:off x="4332409" y="2222720"/>
            <a:ext cx="3527181" cy="3289080"/>
            <a:chOff x="1574957" y="2192954"/>
            <a:chExt cx="2894383" cy="2588416"/>
          </a:xfrm>
        </p:grpSpPr>
        <p:grpSp>
          <p:nvGrpSpPr>
            <p:cNvPr id="4" name="Google Shape;635;p25">
              <a:extLst>
                <a:ext uri="{FF2B5EF4-FFF2-40B4-BE49-F238E27FC236}">
                  <a16:creationId xmlns:a16="http://schemas.microsoft.com/office/drawing/2014/main" id="{ECE4482E-91AD-F0EB-40F1-C66156EB6EDA}"/>
                </a:ext>
              </a:extLst>
            </p:cNvPr>
            <p:cNvGrpSpPr/>
            <p:nvPr/>
          </p:nvGrpSpPr>
          <p:grpSpPr>
            <a:xfrm>
              <a:off x="1574957" y="2192954"/>
              <a:ext cx="2894383" cy="2588416"/>
              <a:chOff x="1330362" y="2812046"/>
              <a:chExt cx="2205152" cy="1972046"/>
            </a:xfrm>
          </p:grpSpPr>
          <p:sp>
            <p:nvSpPr>
              <p:cNvPr id="8" name="Google Shape;636;p25">
                <a:extLst>
                  <a:ext uri="{FF2B5EF4-FFF2-40B4-BE49-F238E27FC236}">
                    <a16:creationId xmlns:a16="http://schemas.microsoft.com/office/drawing/2014/main" id="{486F9458-D77F-B678-3C0A-0DBE638AF00F}"/>
                  </a:ext>
                </a:extLst>
              </p:cNvPr>
              <p:cNvSpPr/>
              <p:nvPr/>
            </p:nvSpPr>
            <p:spPr>
              <a:xfrm rot="-621676">
                <a:off x="1459832" y="2999874"/>
                <a:ext cx="1283368" cy="1556084"/>
              </a:xfrm>
              <a:prstGeom prst="snip1Rect">
                <a:avLst>
                  <a:gd name="adj" fmla="val 16667"/>
                </a:avLst>
              </a:prstGeom>
              <a:solidFill>
                <a:schemeClr val="accent4"/>
              </a:solidFill>
              <a:ln w="762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 name="Google Shape;637;p25">
                <a:extLst>
                  <a:ext uri="{FF2B5EF4-FFF2-40B4-BE49-F238E27FC236}">
                    <a16:creationId xmlns:a16="http://schemas.microsoft.com/office/drawing/2014/main" id="{62841D9A-3B24-F928-467A-F85E05C481CA}"/>
                  </a:ext>
                </a:extLst>
              </p:cNvPr>
              <p:cNvSpPr/>
              <p:nvPr/>
            </p:nvSpPr>
            <p:spPr>
              <a:xfrm>
                <a:off x="1871174" y="2812046"/>
                <a:ext cx="1283368" cy="1556084"/>
              </a:xfrm>
              <a:prstGeom prst="snip1Rect">
                <a:avLst>
                  <a:gd name="adj" fmla="val 16667"/>
                </a:avLst>
              </a:prstGeom>
              <a:solidFill>
                <a:schemeClr val="accent4"/>
              </a:solidFill>
              <a:ln w="762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 name="Google Shape;638;p25">
                <a:extLst>
                  <a:ext uri="{FF2B5EF4-FFF2-40B4-BE49-F238E27FC236}">
                    <a16:creationId xmlns:a16="http://schemas.microsoft.com/office/drawing/2014/main" id="{E105994F-32C0-80A1-A351-B6B61C57BD5C}"/>
                  </a:ext>
                </a:extLst>
              </p:cNvPr>
              <p:cNvSpPr/>
              <p:nvPr/>
            </p:nvSpPr>
            <p:spPr>
              <a:xfrm rot="582585">
                <a:off x="2130116" y="3130929"/>
                <a:ext cx="1283368" cy="1556084"/>
              </a:xfrm>
              <a:prstGeom prst="snip1Rect">
                <a:avLst>
                  <a:gd name="adj" fmla="val 16667"/>
                </a:avLst>
              </a:prstGeom>
              <a:solidFill>
                <a:schemeClr val="accent4"/>
              </a:solidFill>
              <a:ln w="762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5" name="Google Shape;639;p25">
              <a:extLst>
                <a:ext uri="{FF2B5EF4-FFF2-40B4-BE49-F238E27FC236}">
                  <a16:creationId xmlns:a16="http://schemas.microsoft.com/office/drawing/2014/main" id="{E2BFC8F9-4B2B-C464-E526-0326F2FC8BCF}"/>
                </a:ext>
              </a:extLst>
            </p:cNvPr>
            <p:cNvGrpSpPr/>
            <p:nvPr/>
          </p:nvGrpSpPr>
          <p:grpSpPr>
            <a:xfrm rot="619501">
              <a:off x="3224746" y="3087487"/>
              <a:ext cx="506112" cy="1135915"/>
              <a:chOff x="5960196" y="3632825"/>
              <a:chExt cx="324376" cy="728028"/>
            </a:xfrm>
          </p:grpSpPr>
          <p:sp>
            <p:nvSpPr>
              <p:cNvPr id="6" name="Google Shape;640;p25">
                <a:extLst>
                  <a:ext uri="{FF2B5EF4-FFF2-40B4-BE49-F238E27FC236}">
                    <a16:creationId xmlns:a16="http://schemas.microsoft.com/office/drawing/2014/main" id="{68A6117D-9DC5-49D3-29EB-D3EAA23F5E83}"/>
                  </a:ext>
                </a:extLst>
              </p:cNvPr>
              <p:cNvSpPr/>
              <p:nvPr/>
            </p:nvSpPr>
            <p:spPr>
              <a:xfrm>
                <a:off x="5962575" y="4012912"/>
                <a:ext cx="320731" cy="347941"/>
              </a:xfrm>
              <a:prstGeom prst="round2SameRect">
                <a:avLst>
                  <a:gd name="adj1" fmla="val 50000"/>
                  <a:gd name="adj2" fmla="val 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 name="Google Shape;641;p25">
                <a:extLst>
                  <a:ext uri="{FF2B5EF4-FFF2-40B4-BE49-F238E27FC236}">
                    <a16:creationId xmlns:a16="http://schemas.microsoft.com/office/drawing/2014/main" id="{2B379A8A-9CCB-9FE7-FD45-AC8DDEA23A9F}"/>
                  </a:ext>
                </a:extLst>
              </p:cNvPr>
              <p:cNvSpPr/>
              <p:nvPr/>
            </p:nvSpPr>
            <p:spPr>
              <a:xfrm>
                <a:off x="5960196" y="3632825"/>
                <a:ext cx="324376" cy="324376"/>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1">
                  <a:solidFill>
                    <a:schemeClr val="lt1"/>
                  </a:solidFill>
                  <a:latin typeface="Arial"/>
                  <a:ea typeface="Arial"/>
                  <a:cs typeface="Arial"/>
                  <a:sym typeface="Arial"/>
                </a:endParaRPr>
              </a:p>
            </p:txBody>
          </p:sp>
        </p:grpSp>
      </p:grpSp>
      <p:grpSp>
        <p:nvGrpSpPr>
          <p:cNvPr id="11" name="Group 10">
            <a:extLst>
              <a:ext uri="{FF2B5EF4-FFF2-40B4-BE49-F238E27FC236}">
                <a16:creationId xmlns:a16="http://schemas.microsoft.com/office/drawing/2014/main" id="{EBD0D09B-9309-BE2D-B25C-86B649B940AB}"/>
              </a:ext>
            </a:extLst>
          </p:cNvPr>
          <p:cNvGrpSpPr/>
          <p:nvPr/>
        </p:nvGrpSpPr>
        <p:grpSpPr>
          <a:xfrm>
            <a:off x="10288771" y="303551"/>
            <a:ext cx="1587872" cy="1368854"/>
            <a:chOff x="10288771" y="303551"/>
            <a:chExt cx="1587872" cy="1368854"/>
          </a:xfrm>
        </p:grpSpPr>
        <p:sp>
          <p:nvSpPr>
            <p:cNvPr id="20" name="Google Shape;501;p15">
              <a:extLst>
                <a:ext uri="{FF2B5EF4-FFF2-40B4-BE49-F238E27FC236}">
                  <a16:creationId xmlns:a16="http://schemas.microsoft.com/office/drawing/2014/main" id="{E39140C9-771E-54A4-15B2-967482C429F8}"/>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21" name="Google Shape;502;p15">
              <a:extLst>
                <a:ext uri="{FF2B5EF4-FFF2-40B4-BE49-F238E27FC236}">
                  <a16:creationId xmlns:a16="http://schemas.microsoft.com/office/drawing/2014/main" id="{3ADC1152-439F-0DF7-6B33-E859949801A3}"/>
                </a:ext>
              </a:extLst>
            </p:cNvPr>
            <p:cNvGrpSpPr/>
            <p:nvPr/>
          </p:nvGrpSpPr>
          <p:grpSpPr>
            <a:xfrm>
              <a:off x="10681558" y="728782"/>
              <a:ext cx="562136" cy="634675"/>
              <a:chOff x="760175" y="830142"/>
              <a:chExt cx="867619" cy="979579"/>
            </a:xfrm>
          </p:grpSpPr>
          <p:sp>
            <p:nvSpPr>
              <p:cNvPr id="25" name="Google Shape;503;p15">
                <a:extLst>
                  <a:ext uri="{FF2B5EF4-FFF2-40B4-BE49-F238E27FC236}">
                    <a16:creationId xmlns:a16="http://schemas.microsoft.com/office/drawing/2014/main" id="{9A3677B6-C716-1E12-4D0B-B11B9059746D}"/>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195-</a:t>
                </a:r>
              </a:p>
              <a:p>
                <a:pPr marL="0" marR="0" lvl="0" indent="0" algn="ctr" rtl="0">
                  <a:spcBef>
                    <a:spcPts val="0"/>
                  </a:spcBef>
                  <a:spcAft>
                    <a:spcPts val="0"/>
                  </a:spcAft>
                  <a:buNone/>
                </a:pPr>
                <a:r>
                  <a:rPr lang="en-GB" sz="1600" b="1" dirty="0">
                    <a:solidFill>
                      <a:schemeClr val="lt1"/>
                    </a:solidFill>
                    <a:latin typeface="Arial" panose="020B0604020202020204" pitchFamily="34" charset="0"/>
                    <a:cs typeface="Arial" panose="020B0604020202020204" pitchFamily="34" charset="0"/>
                    <a:sym typeface="Calibri"/>
                  </a:rPr>
                  <a:t>198</a:t>
                </a:r>
                <a:endParaRPr dirty="0">
                  <a:latin typeface="Arial" panose="020B0604020202020204" pitchFamily="34" charset="0"/>
                  <a:cs typeface="Arial" panose="020B0604020202020204" pitchFamily="34" charset="0"/>
                </a:endParaRPr>
              </a:p>
            </p:txBody>
          </p:sp>
          <p:sp>
            <p:nvSpPr>
              <p:cNvPr id="26" name="Google Shape;504;p15">
                <a:extLst>
                  <a:ext uri="{FF2B5EF4-FFF2-40B4-BE49-F238E27FC236}">
                    <a16:creationId xmlns:a16="http://schemas.microsoft.com/office/drawing/2014/main" id="{FE5161E0-F5AA-20D6-E734-CFCAEF5ED992}"/>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22" name="Google Shape;505;p15">
              <a:extLst>
                <a:ext uri="{FF2B5EF4-FFF2-40B4-BE49-F238E27FC236}">
                  <a16:creationId xmlns:a16="http://schemas.microsoft.com/office/drawing/2014/main" id="{FF209041-9A8A-3CAB-7F16-63589069A31C}"/>
                </a:ext>
              </a:extLst>
            </p:cNvPr>
            <p:cNvGrpSpPr/>
            <p:nvPr/>
          </p:nvGrpSpPr>
          <p:grpSpPr>
            <a:xfrm>
              <a:off x="11353800" y="728782"/>
              <a:ext cx="182192" cy="634674"/>
              <a:chOff x="2121762" y="2323619"/>
              <a:chExt cx="200378" cy="825210"/>
            </a:xfrm>
          </p:grpSpPr>
          <p:sp>
            <p:nvSpPr>
              <p:cNvPr id="23" name="Google Shape;506;p15">
                <a:extLst>
                  <a:ext uri="{FF2B5EF4-FFF2-40B4-BE49-F238E27FC236}">
                    <a16:creationId xmlns:a16="http://schemas.microsoft.com/office/drawing/2014/main" id="{C0410BD1-372B-2CB6-A181-8F6027EE514F}"/>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24" name="Google Shape;507;p15">
                <a:extLst>
                  <a:ext uri="{FF2B5EF4-FFF2-40B4-BE49-F238E27FC236}">
                    <a16:creationId xmlns:a16="http://schemas.microsoft.com/office/drawing/2014/main" id="{E2710195-7B9C-A7D2-51F9-9D43ED1FF4E8}"/>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24563411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664"/>
        <p:cNvGrpSpPr/>
        <p:nvPr/>
      </p:nvGrpSpPr>
      <p:grpSpPr>
        <a:xfrm>
          <a:off x="0" y="0"/>
          <a:ext cx="0" cy="0"/>
          <a:chOff x="0" y="0"/>
          <a:chExt cx="0" cy="0"/>
        </a:xfrm>
      </p:grpSpPr>
      <p:sp>
        <p:nvSpPr>
          <p:cNvPr id="665" name="Google Shape;665;p2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latin typeface="Arial" panose="020B0604020202020204" pitchFamily="34" charset="0"/>
                <a:cs typeface="Arial" panose="020B0604020202020204" pitchFamily="34" charset="0"/>
                <a:sym typeface="Arial"/>
              </a:rPr>
              <a:t>Key learning points</a:t>
            </a:r>
            <a:endParaRPr dirty="0">
              <a:latin typeface="Arial" panose="020B0604020202020204" pitchFamily="34" charset="0"/>
              <a:cs typeface="Arial" panose="020B0604020202020204" pitchFamily="34" charset="0"/>
            </a:endParaRPr>
          </a:p>
        </p:txBody>
      </p:sp>
      <p:sp>
        <p:nvSpPr>
          <p:cNvPr id="667" name="Google Shape;667;p28"/>
          <p:cNvSpPr txBox="1"/>
          <p:nvPr/>
        </p:nvSpPr>
        <p:spPr>
          <a:xfrm>
            <a:off x="970982" y="3462339"/>
            <a:ext cx="3328220" cy="1938952"/>
          </a:xfrm>
          <a:prstGeom prst="rect">
            <a:avLst/>
          </a:prstGeom>
          <a:noFill/>
          <a:ln>
            <a:noFill/>
          </a:ln>
        </p:spPr>
        <p:txBody>
          <a:bodyPr spcFirstLastPara="1" wrap="square" lIns="91425" tIns="45700" rIns="91425" bIns="45700" anchor="t" anchorCtr="0">
            <a:spAutoFit/>
          </a:bodyPr>
          <a:lstStyle/>
          <a:p>
            <a:pPr algn="ctr"/>
            <a:r>
              <a:rPr lang="en-GB" sz="2000" dirty="0">
                <a:solidFill>
                  <a:schemeClr val="dk1"/>
                </a:solidFill>
                <a:latin typeface="Arial" panose="020B0604020202020204" pitchFamily="34" charset="0"/>
                <a:cs typeface="Arial" panose="020B0604020202020204" pitchFamily="34" charset="0"/>
              </a:rPr>
              <a:t>Obtaining feedback</a:t>
            </a:r>
            <a:r>
              <a:rPr lang="en-GB" sz="2000" dirty="0">
                <a:solidFill>
                  <a:schemeClr val="dk1"/>
                </a:solidFill>
                <a:latin typeface="Arial" panose="020B0604020202020204" pitchFamily="34" charset="0"/>
                <a:ea typeface="Arial"/>
                <a:cs typeface="Arial" panose="020B0604020202020204" pitchFamily="34" charset="0"/>
                <a:sym typeface="Arial"/>
              </a:rPr>
              <a:t> </a:t>
            </a:r>
            <a:r>
              <a:rPr lang="en-GB" sz="2000" dirty="0">
                <a:solidFill>
                  <a:schemeClr val="dk1"/>
                </a:solidFill>
                <a:latin typeface="Arial" panose="020B0604020202020204" pitchFamily="34" charset="0"/>
                <a:cs typeface="Arial" panose="020B0604020202020204" pitchFamily="34" charset="0"/>
              </a:rPr>
              <a:t>from </a:t>
            </a:r>
            <a:r>
              <a:rPr lang="en-GB" sz="2000" dirty="0">
                <a:solidFill>
                  <a:schemeClr val="dk1"/>
                </a:solidFill>
                <a:latin typeface="Arial" panose="020B0604020202020204" pitchFamily="34" charset="0"/>
                <a:ea typeface="Arial"/>
                <a:cs typeface="Arial" panose="020B0604020202020204" pitchFamily="34" charset="0"/>
                <a:sym typeface="Arial"/>
              </a:rPr>
              <a:t>the child, </a:t>
            </a:r>
            <a:r>
              <a:rPr lang="en-GB" sz="2000" dirty="0">
                <a:solidFill>
                  <a:schemeClr val="dk1"/>
                </a:solidFill>
                <a:latin typeface="Arial" panose="020B0604020202020204" pitchFamily="34" charset="0"/>
                <a:cs typeface="Arial" panose="020B0604020202020204" pitchFamily="34" charset="0"/>
              </a:rPr>
              <a:t>parent, caregiver and/or trusted adult </a:t>
            </a:r>
            <a:r>
              <a:rPr lang="en-GB" sz="2000" dirty="0">
                <a:solidFill>
                  <a:schemeClr val="dk1"/>
                </a:solidFill>
                <a:latin typeface="Arial" panose="020B0604020202020204" pitchFamily="34" charset="0"/>
                <a:ea typeface="Arial"/>
                <a:cs typeface="Arial" panose="020B0604020202020204" pitchFamily="34" charset="0"/>
                <a:sym typeface="Arial"/>
              </a:rPr>
              <a:t>after their case has been closed</a:t>
            </a:r>
            <a:r>
              <a:rPr lang="en-GB" sz="2000" dirty="0">
                <a:solidFill>
                  <a:schemeClr val="dk1"/>
                </a:solidFill>
                <a:latin typeface="Arial" panose="020B0604020202020204" pitchFamily="34" charset="0"/>
                <a:cs typeface="Arial" panose="020B0604020202020204" pitchFamily="34" charset="0"/>
              </a:rPr>
              <a:t> is best practice in case management </a:t>
            </a:r>
            <a:endParaRPr sz="2000" dirty="0">
              <a:solidFill>
                <a:schemeClr val="dk1"/>
              </a:solidFill>
              <a:latin typeface="Arial" panose="020B0604020202020204" pitchFamily="34" charset="0"/>
              <a:ea typeface="Arial"/>
              <a:cs typeface="Arial" panose="020B0604020202020204" pitchFamily="34" charset="0"/>
              <a:sym typeface="Arial"/>
            </a:endParaRPr>
          </a:p>
        </p:txBody>
      </p:sp>
      <p:sp>
        <p:nvSpPr>
          <p:cNvPr id="669" name="Google Shape;669;p28"/>
          <p:cNvSpPr/>
          <p:nvPr/>
        </p:nvSpPr>
        <p:spPr>
          <a:xfrm>
            <a:off x="2109312" y="2053816"/>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670" name="Google Shape;670;p28"/>
          <p:cNvSpPr/>
          <p:nvPr/>
        </p:nvSpPr>
        <p:spPr>
          <a:xfrm>
            <a:off x="9031126" y="2053816"/>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671" name="Google Shape;671;p28"/>
          <p:cNvSpPr/>
          <p:nvPr/>
        </p:nvSpPr>
        <p:spPr>
          <a:xfrm>
            <a:off x="5659366" y="2053816"/>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672" name="Google Shape;672;p28"/>
          <p:cNvSpPr txBox="1"/>
          <p:nvPr/>
        </p:nvSpPr>
        <p:spPr>
          <a:xfrm>
            <a:off x="4917746" y="3462339"/>
            <a:ext cx="2534799" cy="1938952"/>
          </a:xfrm>
          <a:prstGeom prst="rect">
            <a:avLst/>
          </a:prstGeom>
          <a:noFill/>
          <a:ln>
            <a:noFill/>
          </a:ln>
        </p:spPr>
        <p:txBody>
          <a:bodyPr spcFirstLastPara="1" wrap="square" lIns="91425" tIns="45700" rIns="91425" bIns="45700" anchor="t" anchorCtr="0">
            <a:spAutoFit/>
          </a:bodyPr>
          <a:lstStyle/>
          <a:p>
            <a:pPr algn="ctr"/>
            <a:r>
              <a:rPr lang="en-GB" sz="2000" dirty="0">
                <a:solidFill>
                  <a:schemeClr val="dk1"/>
                </a:solidFill>
                <a:latin typeface="Arial" panose="020B0604020202020204" pitchFamily="34" charset="0"/>
                <a:ea typeface="Arial"/>
                <a:cs typeface="Arial" panose="020B0604020202020204" pitchFamily="34" charset="0"/>
                <a:sym typeface="Arial"/>
              </a:rPr>
              <a:t>To enable open and honest feedback, it</a:t>
            </a:r>
            <a:r>
              <a:rPr lang="en-GB" sz="2000" dirty="0">
                <a:solidFill>
                  <a:schemeClr val="dk1"/>
                </a:solidFill>
                <a:latin typeface="Arial" panose="020B0604020202020204" pitchFamily="34" charset="0"/>
                <a:cs typeface="Arial" panose="020B0604020202020204" pitchFamily="34" charset="0"/>
              </a:rPr>
              <a:t> is </a:t>
            </a:r>
            <a:r>
              <a:rPr lang="en-GB" sz="2000" dirty="0">
                <a:solidFill>
                  <a:schemeClr val="dk1"/>
                </a:solidFill>
                <a:latin typeface="Arial" panose="020B0604020202020204" pitchFamily="34" charset="0"/>
                <a:ea typeface="Arial"/>
                <a:cs typeface="Arial" panose="020B0604020202020204" pitchFamily="34" charset="0"/>
                <a:sym typeface="Arial"/>
              </a:rPr>
              <a:t>recommended that feedback is not obtained by the caseworker directly</a:t>
            </a:r>
            <a:endParaRPr sz="2000" dirty="0">
              <a:solidFill>
                <a:schemeClr val="dk1"/>
              </a:solidFill>
              <a:latin typeface="Arial" panose="020B0604020202020204" pitchFamily="34" charset="0"/>
              <a:ea typeface="Arial"/>
              <a:cs typeface="Arial" panose="020B0604020202020204" pitchFamily="34" charset="0"/>
              <a:sym typeface="Arial"/>
            </a:endParaRPr>
          </a:p>
        </p:txBody>
      </p:sp>
      <p:sp>
        <p:nvSpPr>
          <p:cNvPr id="673" name="Google Shape;673;p28"/>
          <p:cNvSpPr txBox="1"/>
          <p:nvPr/>
        </p:nvSpPr>
        <p:spPr>
          <a:xfrm>
            <a:off x="7892798" y="3462339"/>
            <a:ext cx="3328220" cy="1631175"/>
          </a:xfrm>
          <a:prstGeom prst="rect">
            <a:avLst/>
          </a:prstGeom>
          <a:noFill/>
          <a:ln>
            <a:noFill/>
          </a:ln>
        </p:spPr>
        <p:txBody>
          <a:bodyPr spcFirstLastPara="1" wrap="square" lIns="91425" tIns="45700" rIns="91425" bIns="45700" anchor="t" anchorCtr="0">
            <a:spAutoFit/>
          </a:bodyPr>
          <a:lstStyle/>
          <a:p>
            <a:pPr algn="ctr"/>
            <a:r>
              <a:rPr lang="en-GB" sz="2000" dirty="0">
                <a:solidFill>
                  <a:schemeClr val="dk1"/>
                </a:solidFill>
                <a:latin typeface="Arial"/>
                <a:ea typeface="Arial"/>
                <a:cs typeface="Arial"/>
                <a:sym typeface="Arial"/>
              </a:rPr>
              <a:t>The feedback </a:t>
            </a:r>
            <a:r>
              <a:rPr lang="en-GB" sz="2000" dirty="0">
                <a:solidFill>
                  <a:schemeClr val="dk1"/>
                </a:solidFill>
                <a:latin typeface="Arial"/>
                <a:cs typeface="Arial"/>
              </a:rPr>
              <a:t>received </a:t>
            </a:r>
            <a:r>
              <a:rPr lang="en-GB" sz="2000" dirty="0">
                <a:solidFill>
                  <a:schemeClr val="dk1"/>
                </a:solidFill>
                <a:latin typeface="Arial"/>
                <a:ea typeface="Arial"/>
                <a:cs typeface="Arial"/>
                <a:sym typeface="Arial"/>
              </a:rPr>
              <a:t>should be used to evaluate quality and</a:t>
            </a:r>
            <a:r>
              <a:rPr lang="en-GB" sz="2000" dirty="0">
                <a:solidFill>
                  <a:schemeClr val="dk1"/>
                </a:solidFill>
                <a:latin typeface="Arial"/>
                <a:cs typeface="Arial"/>
              </a:rPr>
              <a:t> </a:t>
            </a:r>
            <a:r>
              <a:rPr lang="en-GB" sz="2000" dirty="0">
                <a:solidFill>
                  <a:schemeClr val="dk1"/>
                </a:solidFill>
                <a:latin typeface="Arial"/>
                <a:ea typeface="Arial"/>
                <a:cs typeface="Arial"/>
                <a:sym typeface="Arial"/>
              </a:rPr>
              <a:t>strengthen case management</a:t>
            </a:r>
            <a:r>
              <a:rPr lang="en-GB" sz="2000" dirty="0">
                <a:solidFill>
                  <a:schemeClr val="dk1"/>
                </a:solidFill>
                <a:latin typeface="Arial"/>
                <a:cs typeface="Arial"/>
              </a:rPr>
              <a:t> services</a:t>
            </a:r>
            <a:endParaRPr sz="2000" dirty="0">
              <a:solidFill>
                <a:schemeClr val="dk1"/>
              </a:solidFill>
              <a:latin typeface="Arial"/>
              <a:ea typeface="Arial"/>
              <a:cs typeface="Arial"/>
              <a:sym typeface="Aria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678"/>
        <p:cNvGrpSpPr/>
        <p:nvPr/>
      </p:nvGrpSpPr>
      <p:grpSpPr>
        <a:xfrm>
          <a:off x="0" y="0"/>
          <a:ext cx="0" cy="0"/>
          <a:chOff x="0" y="0"/>
          <a:chExt cx="0" cy="0"/>
        </a:xfrm>
      </p:grpSpPr>
      <p:sp>
        <p:nvSpPr>
          <p:cNvPr id="679" name="Google Shape;679;p29"/>
          <p:cNvSpPr txBox="1">
            <a:spLocks noGrp="1"/>
          </p:cNvSpPr>
          <p:nvPr>
            <p:ph type="title"/>
          </p:nvPr>
        </p:nvSpPr>
        <p:spPr/>
        <p:txBody>
          <a:bodyPr/>
          <a:lstStyle/>
          <a:p>
            <a:pPr lvl="0"/>
            <a:r>
              <a:rPr lang="en-GB" sz="2400" dirty="0"/>
              <a:t>SESSION 6</a:t>
            </a:r>
            <a:br>
              <a:rPr lang="en-GB" dirty="0"/>
            </a:br>
            <a:r>
              <a:rPr lang="en-GB" sz="4400" dirty="0"/>
              <a:t> </a:t>
            </a:r>
            <a:br>
              <a:rPr lang="en-GB" dirty="0"/>
            </a:br>
            <a:r>
              <a:rPr lang="en-GB" dirty="0"/>
              <a:t>Module closing</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a:t>End of Module 11</a:t>
            </a:r>
          </a:p>
        </p:txBody>
      </p:sp>
      <p:sp>
        <p:nvSpPr>
          <p:cNvPr id="16" name="Speech Bubble: Rectangle with Corners Rounded 15">
            <a:extLst>
              <a:ext uri="{FF2B5EF4-FFF2-40B4-BE49-F238E27FC236}">
                <a16:creationId xmlns:a16="http://schemas.microsoft.com/office/drawing/2014/main" id="{E4E6911C-4645-3D9B-6149-FF4BE63BE1A7}"/>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Review learning objectives</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17" name="Speech Bubble: Rectangle with Corners Rounded 16">
            <a:extLst>
              <a:ext uri="{FF2B5EF4-FFF2-40B4-BE49-F238E27FC236}">
                <a16:creationId xmlns:a16="http://schemas.microsoft.com/office/drawing/2014/main" id="{BF820C76-7378-2BFC-2394-0CE0AA49695B}"/>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Reflection and feedback </a:t>
            </a:r>
          </a:p>
        </p:txBody>
      </p:sp>
      <p:sp>
        <p:nvSpPr>
          <p:cNvPr id="18" name="Speech Bubble: Rectangle with Corners Rounded 17">
            <a:extLst>
              <a:ext uri="{FF2B5EF4-FFF2-40B4-BE49-F238E27FC236}">
                <a16:creationId xmlns:a16="http://schemas.microsoft.com/office/drawing/2014/main" id="{1BFAB509-5D2B-0390-D746-1ECA44E1B630}"/>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Closing</a:t>
            </a:r>
          </a:p>
        </p:txBody>
      </p:sp>
      <p:grpSp>
        <p:nvGrpSpPr>
          <p:cNvPr id="3" name="Group 2">
            <a:extLst>
              <a:ext uri="{FF2B5EF4-FFF2-40B4-BE49-F238E27FC236}">
                <a16:creationId xmlns:a16="http://schemas.microsoft.com/office/drawing/2014/main" id="{3BC54CE0-6754-448E-5F3E-C55BD27063E1}"/>
              </a:ext>
            </a:extLst>
          </p:cNvPr>
          <p:cNvGrpSpPr/>
          <p:nvPr/>
        </p:nvGrpSpPr>
        <p:grpSpPr>
          <a:xfrm>
            <a:off x="10288771" y="303551"/>
            <a:ext cx="1587872" cy="1368854"/>
            <a:chOff x="10288771" y="303551"/>
            <a:chExt cx="1587872" cy="1368854"/>
          </a:xfrm>
        </p:grpSpPr>
        <p:sp>
          <p:nvSpPr>
            <p:cNvPr id="4" name="Google Shape;501;p15">
              <a:extLst>
                <a:ext uri="{FF2B5EF4-FFF2-40B4-BE49-F238E27FC236}">
                  <a16:creationId xmlns:a16="http://schemas.microsoft.com/office/drawing/2014/main" id="{0D11FA18-2C0D-36FB-9402-12403276418C}"/>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5" name="Google Shape;502;p15">
              <a:extLst>
                <a:ext uri="{FF2B5EF4-FFF2-40B4-BE49-F238E27FC236}">
                  <a16:creationId xmlns:a16="http://schemas.microsoft.com/office/drawing/2014/main" id="{D8567310-EFA2-2D32-6488-59E9D3F5EAC9}"/>
                </a:ext>
              </a:extLst>
            </p:cNvPr>
            <p:cNvGrpSpPr/>
            <p:nvPr/>
          </p:nvGrpSpPr>
          <p:grpSpPr>
            <a:xfrm>
              <a:off x="10681558" y="728782"/>
              <a:ext cx="562136" cy="634675"/>
              <a:chOff x="760175" y="830142"/>
              <a:chExt cx="867619" cy="979579"/>
            </a:xfrm>
          </p:grpSpPr>
          <p:sp>
            <p:nvSpPr>
              <p:cNvPr id="9" name="Google Shape;503;p15">
                <a:extLst>
                  <a:ext uri="{FF2B5EF4-FFF2-40B4-BE49-F238E27FC236}">
                    <a16:creationId xmlns:a16="http://schemas.microsoft.com/office/drawing/2014/main" id="{94CABCAD-164E-A3C2-8FA0-938F2EFECF0A}"/>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199</a:t>
                </a:r>
                <a:endParaRPr dirty="0">
                  <a:latin typeface="Arial" panose="020B0604020202020204" pitchFamily="34" charset="0"/>
                  <a:cs typeface="Arial" panose="020B0604020202020204" pitchFamily="34" charset="0"/>
                </a:endParaRPr>
              </a:p>
            </p:txBody>
          </p:sp>
          <p:sp>
            <p:nvSpPr>
              <p:cNvPr id="10" name="Google Shape;504;p15">
                <a:extLst>
                  <a:ext uri="{FF2B5EF4-FFF2-40B4-BE49-F238E27FC236}">
                    <a16:creationId xmlns:a16="http://schemas.microsoft.com/office/drawing/2014/main" id="{549ECED7-69AE-D107-6BD3-E385E491D01F}"/>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6" name="Google Shape;505;p15">
              <a:extLst>
                <a:ext uri="{FF2B5EF4-FFF2-40B4-BE49-F238E27FC236}">
                  <a16:creationId xmlns:a16="http://schemas.microsoft.com/office/drawing/2014/main" id="{EC967092-2636-AD47-AB07-A20C396DD285}"/>
                </a:ext>
              </a:extLst>
            </p:cNvPr>
            <p:cNvGrpSpPr/>
            <p:nvPr/>
          </p:nvGrpSpPr>
          <p:grpSpPr>
            <a:xfrm>
              <a:off x="11353800" y="728782"/>
              <a:ext cx="182192" cy="634674"/>
              <a:chOff x="2121762" y="2323619"/>
              <a:chExt cx="200378" cy="825210"/>
            </a:xfrm>
          </p:grpSpPr>
          <p:sp>
            <p:nvSpPr>
              <p:cNvPr id="7" name="Google Shape;506;p15">
                <a:extLst>
                  <a:ext uri="{FF2B5EF4-FFF2-40B4-BE49-F238E27FC236}">
                    <a16:creationId xmlns:a16="http://schemas.microsoft.com/office/drawing/2014/main" id="{5BE164A5-6685-C165-D874-0307EDB9EC09}"/>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8" name="Google Shape;507;p15">
                <a:extLst>
                  <a:ext uri="{FF2B5EF4-FFF2-40B4-BE49-F238E27FC236}">
                    <a16:creationId xmlns:a16="http://schemas.microsoft.com/office/drawing/2014/main" id="{7DBFC000-5152-8EDD-0128-703F3CA6F740}"/>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12217360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728"/>
        <p:cNvGrpSpPr/>
        <p:nvPr/>
      </p:nvGrpSpPr>
      <p:grpSpPr>
        <a:xfrm>
          <a:off x="0" y="0"/>
          <a:ext cx="0" cy="0"/>
          <a:chOff x="0" y="0"/>
          <a:chExt cx="0" cy="0"/>
        </a:xfrm>
      </p:grpSpPr>
      <p:sp>
        <p:nvSpPr>
          <p:cNvPr id="729" name="Google Shape;729;p3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a:t>Self-care</a:t>
            </a:r>
            <a:endParaRPr/>
          </a:p>
        </p:txBody>
      </p:sp>
      <p:sp>
        <p:nvSpPr>
          <p:cNvPr id="735" name="Google Shape;735;p31"/>
          <p:cNvSpPr txBox="1"/>
          <p:nvPr/>
        </p:nvSpPr>
        <p:spPr>
          <a:xfrm>
            <a:off x="8647545" y="3722870"/>
            <a:ext cx="2072639" cy="428259"/>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2200" b="1">
                <a:solidFill>
                  <a:schemeClr val="lt1"/>
                </a:solidFill>
                <a:latin typeface="Helvetica Neue"/>
                <a:ea typeface="Helvetica Neue"/>
                <a:cs typeface="Helvetica Neue"/>
                <a:sym typeface="Helvetica Neue"/>
              </a:rPr>
              <a:t>Closing</a:t>
            </a:r>
            <a:endParaRPr/>
          </a:p>
        </p:txBody>
      </p:sp>
      <p:sp>
        <p:nvSpPr>
          <p:cNvPr id="5" name="Heart 4">
            <a:extLst>
              <a:ext uri="{FF2B5EF4-FFF2-40B4-BE49-F238E27FC236}">
                <a16:creationId xmlns:a16="http://schemas.microsoft.com/office/drawing/2014/main" id="{B6B3BDF8-428B-9532-A1F4-CB8D30D1E967}"/>
              </a:ext>
            </a:extLst>
          </p:cNvPr>
          <p:cNvSpPr/>
          <p:nvPr/>
        </p:nvSpPr>
        <p:spPr>
          <a:xfrm>
            <a:off x="4674820" y="2453495"/>
            <a:ext cx="2842360" cy="2539419"/>
          </a:xfrm>
          <a:prstGeom prst="hear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Block Arc 5">
            <a:extLst>
              <a:ext uri="{FF2B5EF4-FFF2-40B4-BE49-F238E27FC236}">
                <a16:creationId xmlns:a16="http://schemas.microsoft.com/office/drawing/2014/main" id="{4B8EE197-D2FD-3F9F-4EAC-72B40F7EAC3B}"/>
              </a:ext>
            </a:extLst>
          </p:cNvPr>
          <p:cNvSpPr/>
          <p:nvPr/>
        </p:nvSpPr>
        <p:spPr>
          <a:xfrm rot="10800000">
            <a:off x="5628782" y="3499014"/>
            <a:ext cx="934434" cy="752350"/>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a:xfrm>
            <a:off x="838200" y="120516"/>
            <a:ext cx="10515600" cy="868968"/>
          </a:xfrm>
        </p:spPr>
        <p:txBody>
          <a:bodyPr/>
          <a:lstStyle/>
          <a:p>
            <a:r>
              <a:rPr lang="en-CA" dirty="0">
                <a:latin typeface="Arial" panose="020B0604020202020204" pitchFamily="34" charset="0"/>
                <a:cs typeface="Arial" panose="020B0604020202020204" pitchFamily="34" charset="0"/>
              </a:rPr>
              <a:t>Recap: lucky draw!</a:t>
            </a:r>
          </a:p>
        </p:txBody>
      </p:sp>
      <p:pic>
        <p:nvPicPr>
          <p:cNvPr id="2" name="Graphic 1" descr="Handbag with solid fill">
            <a:extLst>
              <a:ext uri="{FF2B5EF4-FFF2-40B4-BE49-F238E27FC236}">
                <a16:creationId xmlns:a16="http://schemas.microsoft.com/office/drawing/2014/main" id="{AFC90743-0DCB-BC0D-131F-0CD1A3BE961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31637" y="882797"/>
            <a:ext cx="5641046" cy="5641046"/>
          </a:xfrm>
          <a:prstGeom prst="rect">
            <a:avLst/>
          </a:prstGeom>
        </p:spPr>
      </p:pic>
      <p:sp>
        <p:nvSpPr>
          <p:cNvPr id="4" name="Rectangle: Single Corner Snipped 3">
            <a:extLst>
              <a:ext uri="{FF2B5EF4-FFF2-40B4-BE49-F238E27FC236}">
                <a16:creationId xmlns:a16="http://schemas.microsoft.com/office/drawing/2014/main" id="{EA9334B5-3759-2D32-1E96-958D2CA99406}"/>
              </a:ext>
            </a:extLst>
          </p:cNvPr>
          <p:cNvSpPr/>
          <p:nvPr/>
        </p:nvSpPr>
        <p:spPr>
          <a:xfrm rot="20938185">
            <a:off x="4815840" y="3829665"/>
            <a:ext cx="804821" cy="804821"/>
          </a:xfrm>
          <a:prstGeom prst="snip1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600" b="1" dirty="0">
                <a:solidFill>
                  <a:schemeClr val="accent4"/>
                </a:solidFill>
                <a:latin typeface="Arial" panose="020B0604020202020204" pitchFamily="34" charset="0"/>
                <a:cs typeface="Arial" panose="020B0604020202020204" pitchFamily="34" charset="0"/>
              </a:rPr>
              <a:t>?</a:t>
            </a:r>
            <a:endParaRPr lang="en-US" sz="3600" b="1" dirty="0">
              <a:solidFill>
                <a:schemeClr val="accent4"/>
              </a:solidFill>
              <a:latin typeface="Arial" panose="020B0604020202020204" pitchFamily="34" charset="0"/>
              <a:cs typeface="Arial" panose="020B0604020202020204" pitchFamily="34" charset="0"/>
            </a:endParaRPr>
          </a:p>
        </p:txBody>
      </p:sp>
      <p:sp>
        <p:nvSpPr>
          <p:cNvPr id="5" name="Rectangle: Single Corner Snipped 4">
            <a:extLst>
              <a:ext uri="{FF2B5EF4-FFF2-40B4-BE49-F238E27FC236}">
                <a16:creationId xmlns:a16="http://schemas.microsoft.com/office/drawing/2014/main" id="{13199757-8DDF-E579-FA8F-68EBEB345080}"/>
              </a:ext>
            </a:extLst>
          </p:cNvPr>
          <p:cNvSpPr/>
          <p:nvPr/>
        </p:nvSpPr>
        <p:spPr>
          <a:xfrm rot="864021">
            <a:off x="5449750" y="4532852"/>
            <a:ext cx="804821" cy="804821"/>
          </a:xfrm>
          <a:prstGeom prst="snip1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600" b="1" dirty="0">
                <a:solidFill>
                  <a:schemeClr val="accent4"/>
                </a:solidFill>
                <a:latin typeface="Arial" panose="020B0604020202020204" pitchFamily="34" charset="0"/>
                <a:cs typeface="Arial" panose="020B0604020202020204" pitchFamily="34" charset="0"/>
              </a:rPr>
              <a:t>?</a:t>
            </a:r>
            <a:endParaRPr lang="en-US" sz="3600" b="1" dirty="0">
              <a:solidFill>
                <a:schemeClr val="accent4"/>
              </a:solidFill>
              <a:latin typeface="Arial" panose="020B0604020202020204" pitchFamily="34" charset="0"/>
              <a:cs typeface="Arial" panose="020B0604020202020204" pitchFamily="34" charset="0"/>
            </a:endParaRPr>
          </a:p>
        </p:txBody>
      </p:sp>
      <p:sp>
        <p:nvSpPr>
          <p:cNvPr id="6" name="Rectangle: Single Corner Snipped 5">
            <a:extLst>
              <a:ext uri="{FF2B5EF4-FFF2-40B4-BE49-F238E27FC236}">
                <a16:creationId xmlns:a16="http://schemas.microsoft.com/office/drawing/2014/main" id="{D9D7A04F-83A5-CC88-8630-8C4655DCD24C}"/>
              </a:ext>
            </a:extLst>
          </p:cNvPr>
          <p:cNvSpPr/>
          <p:nvPr/>
        </p:nvSpPr>
        <p:spPr>
          <a:xfrm rot="19848324">
            <a:off x="6231462" y="4043006"/>
            <a:ext cx="804821" cy="804821"/>
          </a:xfrm>
          <a:prstGeom prst="snip1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600" b="1" dirty="0">
                <a:solidFill>
                  <a:schemeClr val="accent4"/>
                </a:solidFill>
                <a:latin typeface="Arial" panose="020B0604020202020204" pitchFamily="34" charset="0"/>
                <a:cs typeface="Arial" panose="020B0604020202020204" pitchFamily="34" charset="0"/>
              </a:rPr>
              <a:t>?</a:t>
            </a:r>
            <a:endParaRPr lang="en-US" sz="3600" b="1" dirty="0">
              <a:solidFill>
                <a:schemeClr val="accent4"/>
              </a:solidFill>
              <a:latin typeface="Arial" panose="020B0604020202020204" pitchFamily="34" charset="0"/>
              <a:cs typeface="Arial" panose="020B0604020202020204" pitchFamily="34" charset="0"/>
            </a:endParaRPr>
          </a:p>
        </p:txBody>
      </p:sp>
      <p:sp>
        <p:nvSpPr>
          <p:cNvPr id="7" name="Rectangle: Single Corner Snipped 6">
            <a:extLst>
              <a:ext uri="{FF2B5EF4-FFF2-40B4-BE49-F238E27FC236}">
                <a16:creationId xmlns:a16="http://schemas.microsoft.com/office/drawing/2014/main" id="{96AB97A0-050B-D401-5F26-8C253691799C}"/>
              </a:ext>
            </a:extLst>
          </p:cNvPr>
          <p:cNvSpPr/>
          <p:nvPr/>
        </p:nvSpPr>
        <p:spPr>
          <a:xfrm rot="1928386">
            <a:off x="7792776" y="1904173"/>
            <a:ext cx="804821" cy="804821"/>
          </a:xfrm>
          <a:prstGeom prst="snip1Rect">
            <a:avLst/>
          </a:prstGeom>
          <a:solidFill>
            <a:schemeClr val="bg1"/>
          </a:solidFill>
          <a:ln w="571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600" b="1" dirty="0">
                <a:solidFill>
                  <a:schemeClr val="accent4"/>
                </a:solidFill>
                <a:latin typeface="Arial" panose="020B0604020202020204" pitchFamily="34" charset="0"/>
                <a:cs typeface="Arial" panose="020B0604020202020204" pitchFamily="34" charset="0"/>
              </a:rPr>
              <a:t>?</a:t>
            </a:r>
            <a:endParaRPr lang="en-US" sz="3600" b="1" dirty="0">
              <a:solidFill>
                <a:schemeClr val="accent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0702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22EF2C30-2111-D293-45B6-2E0FA712890F}"/>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114923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Google Shape;445;p11"/>
          <p:cNvSpPr txBox="1">
            <a:spLocks noGrp="1"/>
          </p:cNvSpPr>
          <p:nvPr>
            <p:ph type="title"/>
          </p:nvPr>
        </p:nvSpPr>
        <p:spPr/>
        <p:txBody>
          <a:bodyPr/>
          <a:lstStyle/>
          <a:p>
            <a:pPr lvl="0"/>
            <a:r>
              <a:rPr lang="en-GB" dirty="0"/>
              <a:t>Case Management process</a:t>
            </a:r>
          </a:p>
        </p:txBody>
      </p:sp>
      <p:sp>
        <p:nvSpPr>
          <p:cNvPr id="2" name="Rectangle: Rounded Corners 1">
            <a:extLst>
              <a:ext uri="{FF2B5EF4-FFF2-40B4-BE49-F238E27FC236}">
                <a16:creationId xmlns:a16="http://schemas.microsoft.com/office/drawing/2014/main" id="{3A609748-BAAA-26CF-A7EA-CBB4EC2A4EE4}"/>
              </a:ext>
            </a:extLst>
          </p:cNvPr>
          <p:cNvSpPr/>
          <p:nvPr/>
        </p:nvSpPr>
        <p:spPr>
          <a:xfrm>
            <a:off x="838200" y="1603482"/>
            <a:ext cx="3249708" cy="1947316"/>
          </a:xfrm>
          <a:prstGeom prst="roundRect">
            <a:avLst>
              <a:gd name="adj" fmla="val 10821"/>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Identify</a:t>
            </a:r>
            <a:r>
              <a:rPr lang="en-CA" dirty="0">
                <a:solidFill>
                  <a:schemeClr val="tx1"/>
                </a:solidFill>
                <a:latin typeface="Arial" panose="020B0604020202020204" pitchFamily="34" charset="0"/>
                <a:cs typeface="Arial" panose="020B0604020202020204" pitchFamily="34" charset="0"/>
              </a:rPr>
              <a:t> vulnerable children and register according to eligibility criteria</a:t>
            </a:r>
          </a:p>
        </p:txBody>
      </p:sp>
      <p:sp>
        <p:nvSpPr>
          <p:cNvPr id="3" name="Rectangle: Rounded Corners 2">
            <a:extLst>
              <a:ext uri="{FF2B5EF4-FFF2-40B4-BE49-F238E27FC236}">
                <a16:creationId xmlns:a16="http://schemas.microsoft.com/office/drawing/2014/main" id="{30467361-4BAF-3FDA-BCBE-860BF59BBF11}"/>
              </a:ext>
            </a:extLst>
          </p:cNvPr>
          <p:cNvSpPr/>
          <p:nvPr/>
        </p:nvSpPr>
        <p:spPr>
          <a:xfrm>
            <a:off x="559341" y="1397374"/>
            <a:ext cx="557717" cy="557717"/>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1</a:t>
            </a:r>
          </a:p>
        </p:txBody>
      </p:sp>
      <p:sp>
        <p:nvSpPr>
          <p:cNvPr id="4" name="Rectangle: Rounded Corners 3">
            <a:extLst>
              <a:ext uri="{FF2B5EF4-FFF2-40B4-BE49-F238E27FC236}">
                <a16:creationId xmlns:a16="http://schemas.microsoft.com/office/drawing/2014/main" id="{C0E608AE-000D-643E-D325-6CBC4CCD5FB3}"/>
              </a:ext>
            </a:extLst>
          </p:cNvPr>
          <p:cNvSpPr/>
          <p:nvPr/>
        </p:nvSpPr>
        <p:spPr>
          <a:xfrm>
            <a:off x="4740457" y="1603482"/>
            <a:ext cx="3249708" cy="1947316"/>
          </a:xfrm>
          <a:prstGeom prst="roundRect">
            <a:avLst>
              <a:gd name="adj" fmla="val 10821"/>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Assess</a:t>
            </a:r>
            <a:r>
              <a:rPr lang="en-CA" dirty="0">
                <a:solidFill>
                  <a:schemeClr val="tx1"/>
                </a:solidFill>
                <a:latin typeface="Arial" panose="020B0604020202020204" pitchFamily="34" charset="0"/>
                <a:cs typeface="Arial" panose="020B0604020202020204" pitchFamily="34" charset="0"/>
              </a:rPr>
              <a:t> needs and strengths of the child and their family</a:t>
            </a:r>
          </a:p>
        </p:txBody>
      </p:sp>
      <p:sp>
        <p:nvSpPr>
          <p:cNvPr id="5" name="Rectangle: Rounded Corners 4">
            <a:extLst>
              <a:ext uri="{FF2B5EF4-FFF2-40B4-BE49-F238E27FC236}">
                <a16:creationId xmlns:a16="http://schemas.microsoft.com/office/drawing/2014/main" id="{577E3582-EB4E-6F97-D417-41437EFF88E4}"/>
              </a:ext>
            </a:extLst>
          </p:cNvPr>
          <p:cNvSpPr/>
          <p:nvPr/>
        </p:nvSpPr>
        <p:spPr>
          <a:xfrm>
            <a:off x="4461598" y="1397374"/>
            <a:ext cx="557717" cy="557717"/>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a:t>
            </a:r>
          </a:p>
        </p:txBody>
      </p:sp>
      <p:sp>
        <p:nvSpPr>
          <p:cNvPr id="6" name="Rectangle: Rounded Corners 5">
            <a:extLst>
              <a:ext uri="{FF2B5EF4-FFF2-40B4-BE49-F238E27FC236}">
                <a16:creationId xmlns:a16="http://schemas.microsoft.com/office/drawing/2014/main" id="{F25C5CBB-113D-D4B4-D93E-EE6FF6A231BA}"/>
              </a:ext>
            </a:extLst>
          </p:cNvPr>
          <p:cNvSpPr/>
          <p:nvPr/>
        </p:nvSpPr>
        <p:spPr>
          <a:xfrm>
            <a:off x="8501188" y="1603482"/>
            <a:ext cx="3249708" cy="1947316"/>
          </a:xfrm>
          <a:prstGeom prst="roundRect">
            <a:avLst>
              <a:gd name="adj" fmla="val 10821"/>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latin typeface="Arial" panose="020B0604020202020204" pitchFamily="34" charset="0"/>
                <a:cs typeface="Arial" panose="020B0604020202020204" pitchFamily="34" charset="0"/>
              </a:rPr>
              <a:t>Develop an individual </a:t>
            </a:r>
            <a:r>
              <a:rPr lang="en-CA" b="1" dirty="0">
                <a:solidFill>
                  <a:schemeClr val="tx1"/>
                </a:solidFill>
                <a:latin typeface="Arial" panose="020B0604020202020204" pitchFamily="34" charset="0"/>
                <a:cs typeface="Arial" panose="020B0604020202020204" pitchFamily="34" charset="0"/>
              </a:rPr>
              <a:t>case plan</a:t>
            </a:r>
            <a:r>
              <a:rPr lang="en-CA" dirty="0">
                <a:solidFill>
                  <a:schemeClr val="tx1"/>
                </a:solidFill>
                <a:latin typeface="Arial" panose="020B0604020202020204" pitchFamily="34" charset="0"/>
                <a:cs typeface="Arial" panose="020B0604020202020204" pitchFamily="34" charset="0"/>
              </a:rPr>
              <a:t> for the child addressing the identified needs. Set time-bound actions and measurable objectives</a:t>
            </a:r>
          </a:p>
        </p:txBody>
      </p:sp>
      <p:sp>
        <p:nvSpPr>
          <p:cNvPr id="7" name="Rectangle: Rounded Corners 6">
            <a:extLst>
              <a:ext uri="{FF2B5EF4-FFF2-40B4-BE49-F238E27FC236}">
                <a16:creationId xmlns:a16="http://schemas.microsoft.com/office/drawing/2014/main" id="{15352910-77B2-A56A-23F5-F5A9FD5F89B9}"/>
              </a:ext>
            </a:extLst>
          </p:cNvPr>
          <p:cNvSpPr/>
          <p:nvPr/>
        </p:nvSpPr>
        <p:spPr>
          <a:xfrm>
            <a:off x="8113364" y="1397374"/>
            <a:ext cx="557717" cy="557717"/>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a:t>
            </a:r>
          </a:p>
        </p:txBody>
      </p:sp>
      <p:sp>
        <p:nvSpPr>
          <p:cNvPr id="8" name="Rectangle: Rounded Corners 7">
            <a:extLst>
              <a:ext uri="{FF2B5EF4-FFF2-40B4-BE49-F238E27FC236}">
                <a16:creationId xmlns:a16="http://schemas.microsoft.com/office/drawing/2014/main" id="{E1047DA8-ECF4-D38E-F461-4B2D1C7A11A2}"/>
              </a:ext>
            </a:extLst>
          </p:cNvPr>
          <p:cNvSpPr/>
          <p:nvPr/>
        </p:nvSpPr>
        <p:spPr>
          <a:xfrm>
            <a:off x="838200" y="3896005"/>
            <a:ext cx="3249708" cy="2133121"/>
          </a:xfrm>
          <a:prstGeom prst="roundRect">
            <a:avLst>
              <a:gd name="adj" fmla="val 10821"/>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bg1"/>
                </a:solidFill>
                <a:latin typeface="Arial" panose="020B0604020202020204" pitchFamily="34" charset="0"/>
                <a:cs typeface="Arial" panose="020B0604020202020204" pitchFamily="34" charset="0"/>
              </a:rPr>
              <a:t>Close case</a:t>
            </a:r>
          </a:p>
        </p:txBody>
      </p:sp>
      <p:sp>
        <p:nvSpPr>
          <p:cNvPr id="9" name="Rectangle: Rounded Corners 8">
            <a:extLst>
              <a:ext uri="{FF2B5EF4-FFF2-40B4-BE49-F238E27FC236}">
                <a16:creationId xmlns:a16="http://schemas.microsoft.com/office/drawing/2014/main" id="{87548B2B-A10E-E3A7-B3D4-4BA63A8355F8}"/>
              </a:ext>
            </a:extLst>
          </p:cNvPr>
          <p:cNvSpPr/>
          <p:nvPr/>
        </p:nvSpPr>
        <p:spPr>
          <a:xfrm>
            <a:off x="559341" y="3689898"/>
            <a:ext cx="557717" cy="557717"/>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a:t>
            </a:r>
          </a:p>
        </p:txBody>
      </p:sp>
      <p:sp>
        <p:nvSpPr>
          <p:cNvPr id="10" name="Rectangle: Rounded Corners 9">
            <a:extLst>
              <a:ext uri="{FF2B5EF4-FFF2-40B4-BE49-F238E27FC236}">
                <a16:creationId xmlns:a16="http://schemas.microsoft.com/office/drawing/2014/main" id="{F744B1C7-585A-CBF3-AE14-EFF1049CF0C2}"/>
              </a:ext>
            </a:extLst>
          </p:cNvPr>
          <p:cNvSpPr/>
          <p:nvPr/>
        </p:nvSpPr>
        <p:spPr>
          <a:xfrm>
            <a:off x="4740457" y="3896005"/>
            <a:ext cx="3249708" cy="2133121"/>
          </a:xfrm>
          <a:prstGeom prst="roundRect">
            <a:avLst>
              <a:gd name="adj" fmla="val 10821"/>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Follow-up and review</a:t>
            </a:r>
          </a:p>
        </p:txBody>
      </p:sp>
      <p:sp>
        <p:nvSpPr>
          <p:cNvPr id="11" name="Rectangle: Rounded Corners 10">
            <a:extLst>
              <a:ext uri="{FF2B5EF4-FFF2-40B4-BE49-F238E27FC236}">
                <a16:creationId xmlns:a16="http://schemas.microsoft.com/office/drawing/2014/main" id="{3C0F98E2-F982-E7AD-D866-2AAB4AB76BA2}"/>
              </a:ext>
            </a:extLst>
          </p:cNvPr>
          <p:cNvSpPr/>
          <p:nvPr/>
        </p:nvSpPr>
        <p:spPr>
          <a:xfrm>
            <a:off x="4461598" y="3689898"/>
            <a:ext cx="557717" cy="557717"/>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5</a:t>
            </a:r>
          </a:p>
        </p:txBody>
      </p:sp>
      <p:sp>
        <p:nvSpPr>
          <p:cNvPr id="12" name="Rectangle: Rounded Corners 11">
            <a:extLst>
              <a:ext uri="{FF2B5EF4-FFF2-40B4-BE49-F238E27FC236}">
                <a16:creationId xmlns:a16="http://schemas.microsoft.com/office/drawing/2014/main" id="{37979063-D0DA-8CEE-DB7A-D7417015FD16}"/>
              </a:ext>
            </a:extLst>
          </p:cNvPr>
          <p:cNvSpPr/>
          <p:nvPr/>
        </p:nvSpPr>
        <p:spPr>
          <a:xfrm>
            <a:off x="8501188" y="3896005"/>
            <a:ext cx="3249708" cy="2133121"/>
          </a:xfrm>
          <a:prstGeom prst="roundRect">
            <a:avLst>
              <a:gd name="adj" fmla="val 10821"/>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Implement</a:t>
            </a:r>
            <a:r>
              <a:rPr lang="en-CA" dirty="0">
                <a:solidFill>
                  <a:schemeClr val="tx1"/>
                </a:solidFill>
                <a:latin typeface="Arial" panose="020B0604020202020204" pitchFamily="34" charset="0"/>
                <a:cs typeface="Arial" panose="020B0604020202020204" pitchFamily="34" charset="0"/>
              </a:rPr>
              <a:t> the case plan, including direct support and referrals</a:t>
            </a:r>
          </a:p>
        </p:txBody>
      </p:sp>
      <p:sp>
        <p:nvSpPr>
          <p:cNvPr id="13" name="Rectangle: Rounded Corners 12">
            <a:extLst>
              <a:ext uri="{FF2B5EF4-FFF2-40B4-BE49-F238E27FC236}">
                <a16:creationId xmlns:a16="http://schemas.microsoft.com/office/drawing/2014/main" id="{F14EDAAC-0734-8043-27EA-51725D72B22C}"/>
              </a:ext>
            </a:extLst>
          </p:cNvPr>
          <p:cNvSpPr/>
          <p:nvPr/>
        </p:nvSpPr>
        <p:spPr>
          <a:xfrm>
            <a:off x="8222329" y="3689898"/>
            <a:ext cx="557717" cy="557717"/>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a:t>
            </a:r>
          </a:p>
        </p:txBody>
      </p:sp>
      <p:cxnSp>
        <p:nvCxnSpPr>
          <p:cNvPr id="14" name="Straight Arrow Connector 13">
            <a:extLst>
              <a:ext uri="{FF2B5EF4-FFF2-40B4-BE49-F238E27FC236}">
                <a16:creationId xmlns:a16="http://schemas.microsoft.com/office/drawing/2014/main" id="{C051E199-FEAA-36EB-5F20-EA9101F733DA}"/>
              </a:ext>
            </a:extLst>
          </p:cNvPr>
          <p:cNvCxnSpPr>
            <a:cxnSpLocks/>
            <a:stCxn id="2" idx="3"/>
            <a:endCxn id="4" idx="1"/>
          </p:cNvCxnSpPr>
          <p:nvPr/>
        </p:nvCxnSpPr>
        <p:spPr>
          <a:xfrm>
            <a:off x="4087908" y="2577140"/>
            <a:ext cx="652549" cy="0"/>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E74720F5-B520-2821-5F53-8C063D8F0B2C}"/>
              </a:ext>
            </a:extLst>
          </p:cNvPr>
          <p:cNvCxnSpPr>
            <a:cxnSpLocks/>
            <a:stCxn id="4" idx="3"/>
            <a:endCxn id="6" idx="1"/>
          </p:cNvCxnSpPr>
          <p:nvPr/>
        </p:nvCxnSpPr>
        <p:spPr>
          <a:xfrm>
            <a:off x="7990165" y="2577140"/>
            <a:ext cx="511023" cy="0"/>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6DA33E41-764D-0F46-2CA1-741D62E15B1E}"/>
              </a:ext>
            </a:extLst>
          </p:cNvPr>
          <p:cNvCxnSpPr>
            <a:cxnSpLocks/>
            <a:stCxn id="6" idx="2"/>
            <a:endCxn id="12" idx="0"/>
          </p:cNvCxnSpPr>
          <p:nvPr/>
        </p:nvCxnSpPr>
        <p:spPr>
          <a:xfrm>
            <a:off x="10126042" y="3550798"/>
            <a:ext cx="0" cy="345207"/>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4186941D-55A1-1466-8C64-8B8ECB75B060}"/>
              </a:ext>
            </a:extLst>
          </p:cNvPr>
          <p:cNvCxnSpPr>
            <a:cxnSpLocks/>
            <a:stCxn id="12" idx="1"/>
            <a:endCxn id="10" idx="3"/>
          </p:cNvCxnSpPr>
          <p:nvPr/>
        </p:nvCxnSpPr>
        <p:spPr>
          <a:xfrm flipH="1">
            <a:off x="7990165" y="4962566"/>
            <a:ext cx="511023" cy="0"/>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1ABFAF37-1BA5-AFE1-B7AA-6B7B3F2407C5}"/>
              </a:ext>
            </a:extLst>
          </p:cNvPr>
          <p:cNvCxnSpPr>
            <a:cxnSpLocks/>
            <a:stCxn id="10" idx="1"/>
            <a:endCxn id="8" idx="3"/>
          </p:cNvCxnSpPr>
          <p:nvPr/>
        </p:nvCxnSpPr>
        <p:spPr>
          <a:xfrm flipH="1">
            <a:off x="4087908" y="4962566"/>
            <a:ext cx="652549" cy="0"/>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D193E3B3-EC5B-D913-F8A2-93D1FB32A685}"/>
              </a:ext>
            </a:extLst>
          </p:cNvPr>
          <p:cNvCxnSpPr>
            <a:cxnSpLocks/>
            <a:stCxn id="10" idx="0"/>
            <a:endCxn id="4" idx="2"/>
          </p:cNvCxnSpPr>
          <p:nvPr/>
        </p:nvCxnSpPr>
        <p:spPr>
          <a:xfrm flipV="1">
            <a:off x="6365311" y="3550798"/>
            <a:ext cx="0" cy="345207"/>
          </a:xfrm>
          <a:prstGeom prst="straightConnector1">
            <a:avLst/>
          </a:prstGeom>
          <a:ln w="38100">
            <a:solidFill>
              <a:schemeClr val="accent4"/>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5F565816-0B58-0CB2-116E-A9A996F95109}"/>
              </a:ext>
            </a:extLst>
          </p:cNvPr>
          <p:cNvCxnSpPr>
            <a:cxnSpLocks/>
            <a:stCxn id="10" idx="0"/>
          </p:cNvCxnSpPr>
          <p:nvPr/>
        </p:nvCxnSpPr>
        <p:spPr>
          <a:xfrm flipV="1">
            <a:off x="6365311" y="3429000"/>
            <a:ext cx="2135877" cy="467005"/>
          </a:xfrm>
          <a:prstGeom prst="straightConnector1">
            <a:avLst/>
          </a:prstGeom>
          <a:ln w="38100">
            <a:solidFill>
              <a:schemeClr val="accent4"/>
            </a:solidFill>
            <a:prstDash val="sysDot"/>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latin typeface="Arial" panose="020B0604020202020204" pitchFamily="34" charset="0"/>
                <a:cs typeface="Arial" panose="020B0604020202020204" pitchFamily="34" charset="0"/>
                <a:sym typeface="Arial"/>
              </a:rPr>
              <a:t>Learning objectives</a:t>
            </a:r>
            <a:endParaRPr dirty="0">
              <a:latin typeface="Arial" panose="020B0604020202020204" pitchFamily="34" charset="0"/>
              <a:cs typeface="Arial" panose="020B0604020202020204" pitchFamily="34" charset="0"/>
            </a:endParaRPr>
          </a:p>
        </p:txBody>
      </p:sp>
      <p:sp>
        <p:nvSpPr>
          <p:cNvPr id="336" name="Google Shape;336;p7"/>
          <p:cNvSpPr txBox="1"/>
          <p:nvPr/>
        </p:nvSpPr>
        <p:spPr>
          <a:xfrm>
            <a:off x="3606800" y="3568588"/>
            <a:ext cx="2961472" cy="2068218"/>
          </a:xfrm>
          <a:prstGeom prst="rect">
            <a:avLst/>
          </a:prstGeom>
          <a:noFill/>
          <a:ln>
            <a:noFill/>
          </a:ln>
        </p:spPr>
        <p:txBody>
          <a:bodyPr spcFirstLastPara="1" wrap="square" lIns="91425" tIns="45700" rIns="91425" bIns="45700" anchor="t" anchorCtr="0">
            <a:spAutoFit/>
          </a:bodyPr>
          <a:lstStyle/>
          <a:p>
            <a:pPr marL="0" lvl="1" algn="ctr">
              <a:lnSpc>
                <a:spcPct val="107000"/>
              </a:lnSpc>
            </a:pPr>
            <a:r>
              <a:rPr lang="en-GB" sz="2000" b="0" i="0" u="none" strike="noStrike" cap="none" dirty="0">
                <a:solidFill>
                  <a:schemeClr val="dk1"/>
                </a:solidFill>
                <a:latin typeface="Arial"/>
                <a:ea typeface="Helvetica Neue"/>
                <a:cs typeface="Arial"/>
                <a:sym typeface="Helvetica Neue"/>
              </a:rPr>
              <a:t>Demonstrate communicating the decision to close </a:t>
            </a:r>
            <a:r>
              <a:rPr lang="en-GB" sz="2000" dirty="0">
                <a:solidFill>
                  <a:schemeClr val="dk1"/>
                </a:solidFill>
                <a:latin typeface="Arial"/>
                <a:ea typeface="Helvetica Neue"/>
                <a:cs typeface="Arial"/>
                <a:sym typeface="Helvetica Neue"/>
              </a:rPr>
              <a:t>a </a:t>
            </a:r>
            <a:r>
              <a:rPr lang="en-GB" sz="2000" b="0" i="0" u="none" strike="noStrike" cap="none" dirty="0">
                <a:solidFill>
                  <a:schemeClr val="dk1"/>
                </a:solidFill>
                <a:latin typeface="Arial"/>
                <a:ea typeface="Helvetica Neue"/>
                <a:cs typeface="Arial"/>
                <a:sym typeface="Helvetica Neue"/>
              </a:rPr>
              <a:t>case </a:t>
            </a:r>
            <a:r>
              <a:rPr lang="en-GB" sz="2000" dirty="0">
                <a:solidFill>
                  <a:schemeClr val="dk1"/>
                </a:solidFill>
                <a:latin typeface="Arial"/>
                <a:ea typeface="Helvetica Neue"/>
                <a:cs typeface="Arial"/>
                <a:sym typeface="Helvetica Neue"/>
              </a:rPr>
              <a:t>with </a:t>
            </a:r>
            <a:r>
              <a:rPr lang="en-GB" sz="2000" b="0" i="0" u="none" strike="noStrike" cap="none" dirty="0">
                <a:solidFill>
                  <a:schemeClr val="dk1"/>
                </a:solidFill>
                <a:latin typeface="Arial"/>
                <a:ea typeface="Helvetica Neue"/>
                <a:cs typeface="Arial"/>
                <a:sym typeface="Helvetica Neue"/>
              </a:rPr>
              <a:t>children and their </a:t>
            </a:r>
            <a:r>
              <a:rPr lang="en-GB" sz="2000" dirty="0">
                <a:solidFill>
                  <a:schemeClr val="dk1"/>
                </a:solidFill>
                <a:latin typeface="Arial"/>
                <a:ea typeface="Helvetica Neue"/>
                <a:cs typeface="Arial"/>
                <a:sym typeface="Helvetica Neue"/>
              </a:rPr>
              <a:t>parent/caregiver/trusted adult</a:t>
            </a:r>
            <a:endParaRPr sz="1600" dirty="0">
              <a:solidFill>
                <a:schemeClr val="dk1"/>
              </a:solidFill>
              <a:latin typeface="Arial"/>
              <a:cs typeface="Arial"/>
            </a:endParaRPr>
          </a:p>
        </p:txBody>
      </p:sp>
      <p:sp>
        <p:nvSpPr>
          <p:cNvPr id="341" name="Google Shape;341;p7"/>
          <p:cNvSpPr txBox="1"/>
          <p:nvPr/>
        </p:nvSpPr>
        <p:spPr>
          <a:xfrm>
            <a:off x="1094493" y="3568588"/>
            <a:ext cx="2379153" cy="1409576"/>
          </a:xfrm>
          <a:prstGeom prst="rect">
            <a:avLst/>
          </a:prstGeom>
          <a:noFill/>
          <a:ln>
            <a:noFill/>
          </a:ln>
        </p:spPr>
        <p:txBody>
          <a:bodyPr spcFirstLastPara="1" wrap="square" lIns="91425" tIns="45700" rIns="91425" bIns="45700" anchor="t" anchorCtr="0">
            <a:spAutoFit/>
          </a:bodyPr>
          <a:lstStyle/>
          <a:p>
            <a:pPr marL="0" lvl="1" algn="ctr">
              <a:lnSpc>
                <a:spcPct val="107000"/>
              </a:lnSpc>
            </a:pPr>
            <a:r>
              <a:rPr lang="en-GB" sz="2000" dirty="0">
                <a:solidFill>
                  <a:schemeClr val="dk1"/>
                </a:solidFill>
                <a:latin typeface="Arial" panose="020B0604020202020204" pitchFamily="34" charset="0"/>
                <a:ea typeface="Helvetica Neue"/>
                <a:cs typeface="Arial" panose="020B0604020202020204" pitchFamily="34" charset="0"/>
                <a:sym typeface="Helvetica Neue"/>
              </a:rPr>
              <a:t> Identify</a:t>
            </a: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 cases that can be closed</a:t>
            </a:r>
            <a:r>
              <a:rPr lang="en-GB" sz="2000" dirty="0">
                <a:solidFill>
                  <a:schemeClr val="dk1"/>
                </a:solidFill>
                <a:latin typeface="Arial" panose="020B0604020202020204" pitchFamily="34" charset="0"/>
                <a:ea typeface="Helvetica Neue"/>
                <a:cs typeface="Arial" panose="020B0604020202020204" pitchFamily="34" charset="0"/>
                <a:sym typeface="Helvetica Neue"/>
              </a:rPr>
              <a:t> using the case closure criteria  </a:t>
            </a:r>
            <a:endParaRPr lang="en-GB" sz="2000" dirty="0">
              <a:solidFill>
                <a:schemeClr val="dk1"/>
              </a:solidFill>
              <a:latin typeface="Arial" panose="020B0604020202020204" pitchFamily="34" charset="0"/>
              <a:cs typeface="Arial" panose="020B0604020202020204" pitchFamily="34" charset="0"/>
            </a:endParaRPr>
          </a:p>
        </p:txBody>
      </p:sp>
      <p:sp>
        <p:nvSpPr>
          <p:cNvPr id="342" name="Google Shape;342;p7"/>
          <p:cNvSpPr txBox="1"/>
          <p:nvPr/>
        </p:nvSpPr>
        <p:spPr>
          <a:xfrm>
            <a:off x="6815118" y="3568588"/>
            <a:ext cx="1858124" cy="1409576"/>
          </a:xfrm>
          <a:prstGeom prst="rect">
            <a:avLst/>
          </a:prstGeom>
          <a:noFill/>
          <a:ln>
            <a:noFill/>
          </a:ln>
        </p:spPr>
        <p:txBody>
          <a:bodyPr spcFirstLastPara="1" wrap="square" lIns="91425" tIns="45700" rIns="91425" bIns="45700" anchor="t" anchorCtr="0">
            <a:spAutoFit/>
          </a:bodyPr>
          <a:lstStyle/>
          <a:p>
            <a:pPr marL="0" lvl="1" algn="ctr">
              <a:lnSpc>
                <a:spcPct val="107000"/>
              </a:lnSpc>
            </a:pP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Differentiate </a:t>
            </a:r>
            <a:r>
              <a:rPr lang="en-GB" sz="2000" dirty="0">
                <a:solidFill>
                  <a:schemeClr val="dk1"/>
                </a:solidFill>
                <a:latin typeface="Arial" panose="020B0604020202020204" pitchFamily="34" charset="0"/>
                <a:ea typeface="Helvetica Neue"/>
                <a:cs typeface="Arial" panose="020B0604020202020204" pitchFamily="34" charset="0"/>
                <a:sym typeface="Helvetica Neue"/>
              </a:rPr>
              <a:t>between </a:t>
            </a: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case closure and case transfer</a:t>
            </a:r>
            <a:endParaRPr sz="1600" dirty="0">
              <a:solidFill>
                <a:schemeClr val="dk1"/>
              </a:solidFill>
              <a:latin typeface="Arial" panose="020B0604020202020204" pitchFamily="34" charset="0"/>
              <a:cs typeface="Arial" panose="020B0604020202020204" pitchFamily="34" charset="0"/>
            </a:endParaRPr>
          </a:p>
        </p:txBody>
      </p:sp>
      <p:sp>
        <p:nvSpPr>
          <p:cNvPr id="343" name="Google Shape;343;p7"/>
          <p:cNvSpPr txBox="1"/>
          <p:nvPr/>
        </p:nvSpPr>
        <p:spPr>
          <a:xfrm>
            <a:off x="9495676" y="3568588"/>
            <a:ext cx="1858124" cy="1738897"/>
          </a:xfrm>
          <a:prstGeom prst="rect">
            <a:avLst/>
          </a:prstGeom>
          <a:noFill/>
          <a:ln>
            <a:noFill/>
          </a:ln>
        </p:spPr>
        <p:txBody>
          <a:bodyPr spcFirstLastPara="1" wrap="square" lIns="91425" tIns="45700" rIns="91425" bIns="45700" anchor="t" anchorCtr="0">
            <a:spAutoFit/>
          </a:bodyPr>
          <a:lstStyle/>
          <a:p>
            <a:pPr marL="0" marR="0" lvl="1" algn="ctr" rtl="0">
              <a:lnSpc>
                <a:spcPct val="107000"/>
              </a:lnSpc>
              <a:spcBef>
                <a:spcPts val="0"/>
              </a:spcBef>
              <a:spcAft>
                <a:spcPts val="0"/>
              </a:spcAft>
              <a:buNone/>
            </a:pPr>
            <a:r>
              <a:rPr lang="en-GB"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Explain key considerations when seeking feedback from a child</a:t>
            </a:r>
            <a:endParaRPr sz="20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grpSp>
        <p:nvGrpSpPr>
          <p:cNvPr id="344" name="Google Shape;344;p7"/>
          <p:cNvGrpSpPr/>
          <p:nvPr/>
        </p:nvGrpSpPr>
        <p:grpSpPr>
          <a:xfrm>
            <a:off x="1619563" y="2140800"/>
            <a:ext cx="1196375" cy="868968"/>
            <a:chOff x="6878053" y="1156317"/>
            <a:chExt cx="1431178" cy="1039513"/>
          </a:xfrm>
        </p:grpSpPr>
        <p:grpSp>
          <p:nvGrpSpPr>
            <p:cNvPr id="345" name="Google Shape;345;p7"/>
            <p:cNvGrpSpPr/>
            <p:nvPr/>
          </p:nvGrpSpPr>
          <p:grpSpPr>
            <a:xfrm>
              <a:off x="7672978" y="1156317"/>
              <a:ext cx="412941" cy="436880"/>
              <a:chOff x="243840" y="1676400"/>
              <a:chExt cx="701040" cy="741680"/>
            </a:xfrm>
          </p:grpSpPr>
          <p:sp>
            <p:nvSpPr>
              <p:cNvPr id="346" name="Google Shape;346;p7"/>
              <p:cNvSpPr/>
              <p:nvPr/>
            </p:nvSpPr>
            <p:spPr>
              <a:xfrm>
                <a:off x="243840" y="1676400"/>
                <a:ext cx="116839" cy="7416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347" name="Google Shape;347;p7"/>
              <p:cNvSpPr/>
              <p:nvPr/>
            </p:nvSpPr>
            <p:spPr>
              <a:xfrm>
                <a:off x="314960" y="1676400"/>
                <a:ext cx="629920" cy="4368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348" name="Google Shape;348;p7"/>
            <p:cNvSpPr/>
            <p:nvPr/>
          </p:nvSpPr>
          <p:spPr>
            <a:xfrm>
              <a:off x="7120511" y="1517650"/>
              <a:ext cx="1188720" cy="678180"/>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349" name="Google Shape;349;p7"/>
            <p:cNvSpPr/>
            <p:nvPr/>
          </p:nvSpPr>
          <p:spPr>
            <a:xfrm>
              <a:off x="6878053" y="1727035"/>
              <a:ext cx="821708" cy="468795"/>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50" name="Google Shape;350;p7"/>
          <p:cNvGrpSpPr/>
          <p:nvPr/>
        </p:nvGrpSpPr>
        <p:grpSpPr>
          <a:xfrm>
            <a:off x="4420551" y="2140800"/>
            <a:ext cx="1196375" cy="868968"/>
            <a:chOff x="6878053" y="1156317"/>
            <a:chExt cx="1431178" cy="1039513"/>
          </a:xfrm>
        </p:grpSpPr>
        <p:grpSp>
          <p:nvGrpSpPr>
            <p:cNvPr id="351" name="Google Shape;351;p7"/>
            <p:cNvGrpSpPr/>
            <p:nvPr/>
          </p:nvGrpSpPr>
          <p:grpSpPr>
            <a:xfrm>
              <a:off x="7672978" y="1156317"/>
              <a:ext cx="412941" cy="436880"/>
              <a:chOff x="243840" y="1676400"/>
              <a:chExt cx="701040" cy="741680"/>
            </a:xfrm>
          </p:grpSpPr>
          <p:sp>
            <p:nvSpPr>
              <p:cNvPr id="352" name="Google Shape;352;p7"/>
              <p:cNvSpPr/>
              <p:nvPr/>
            </p:nvSpPr>
            <p:spPr>
              <a:xfrm>
                <a:off x="243840" y="1676400"/>
                <a:ext cx="116839" cy="7416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353" name="Google Shape;353;p7"/>
              <p:cNvSpPr/>
              <p:nvPr/>
            </p:nvSpPr>
            <p:spPr>
              <a:xfrm>
                <a:off x="314960" y="1676400"/>
                <a:ext cx="629920" cy="4368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354" name="Google Shape;354;p7"/>
            <p:cNvSpPr/>
            <p:nvPr/>
          </p:nvSpPr>
          <p:spPr>
            <a:xfrm>
              <a:off x="7120511" y="1517650"/>
              <a:ext cx="1188720" cy="678180"/>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355" name="Google Shape;355;p7"/>
            <p:cNvSpPr/>
            <p:nvPr/>
          </p:nvSpPr>
          <p:spPr>
            <a:xfrm>
              <a:off x="6878053" y="1727035"/>
              <a:ext cx="821708" cy="468795"/>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56" name="Google Shape;356;p7"/>
          <p:cNvGrpSpPr/>
          <p:nvPr/>
        </p:nvGrpSpPr>
        <p:grpSpPr>
          <a:xfrm>
            <a:off x="7079673" y="2160768"/>
            <a:ext cx="1196375" cy="868968"/>
            <a:chOff x="6878053" y="1156317"/>
            <a:chExt cx="1431178" cy="1039513"/>
          </a:xfrm>
        </p:grpSpPr>
        <p:grpSp>
          <p:nvGrpSpPr>
            <p:cNvPr id="357" name="Google Shape;357;p7"/>
            <p:cNvGrpSpPr/>
            <p:nvPr/>
          </p:nvGrpSpPr>
          <p:grpSpPr>
            <a:xfrm>
              <a:off x="7672978" y="1156317"/>
              <a:ext cx="412941" cy="436880"/>
              <a:chOff x="243840" y="1676400"/>
              <a:chExt cx="701040" cy="741680"/>
            </a:xfrm>
          </p:grpSpPr>
          <p:sp>
            <p:nvSpPr>
              <p:cNvPr id="358" name="Google Shape;358;p7"/>
              <p:cNvSpPr/>
              <p:nvPr/>
            </p:nvSpPr>
            <p:spPr>
              <a:xfrm>
                <a:off x="243840" y="1676400"/>
                <a:ext cx="116839" cy="7416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359" name="Google Shape;359;p7"/>
              <p:cNvSpPr/>
              <p:nvPr/>
            </p:nvSpPr>
            <p:spPr>
              <a:xfrm>
                <a:off x="314960" y="1676400"/>
                <a:ext cx="629920" cy="4368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360" name="Google Shape;360;p7"/>
            <p:cNvSpPr/>
            <p:nvPr/>
          </p:nvSpPr>
          <p:spPr>
            <a:xfrm>
              <a:off x="7120511" y="1517650"/>
              <a:ext cx="1188720" cy="678180"/>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361" name="Google Shape;361;p7"/>
            <p:cNvSpPr/>
            <p:nvPr/>
          </p:nvSpPr>
          <p:spPr>
            <a:xfrm>
              <a:off x="6878053" y="1727035"/>
              <a:ext cx="821708" cy="468795"/>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2" name="Google Shape;362;p7"/>
          <p:cNvGrpSpPr/>
          <p:nvPr/>
        </p:nvGrpSpPr>
        <p:grpSpPr>
          <a:xfrm>
            <a:off x="9760231" y="2140800"/>
            <a:ext cx="1196375" cy="868968"/>
            <a:chOff x="6878053" y="1156317"/>
            <a:chExt cx="1431178" cy="1039513"/>
          </a:xfrm>
        </p:grpSpPr>
        <p:grpSp>
          <p:nvGrpSpPr>
            <p:cNvPr id="363" name="Google Shape;363;p7"/>
            <p:cNvGrpSpPr/>
            <p:nvPr/>
          </p:nvGrpSpPr>
          <p:grpSpPr>
            <a:xfrm>
              <a:off x="7672978" y="1156317"/>
              <a:ext cx="412941" cy="436880"/>
              <a:chOff x="243840" y="1676400"/>
              <a:chExt cx="701040" cy="741680"/>
            </a:xfrm>
          </p:grpSpPr>
          <p:sp>
            <p:nvSpPr>
              <p:cNvPr id="364" name="Google Shape;364;p7"/>
              <p:cNvSpPr/>
              <p:nvPr/>
            </p:nvSpPr>
            <p:spPr>
              <a:xfrm>
                <a:off x="243840" y="1676400"/>
                <a:ext cx="116839" cy="7416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365" name="Google Shape;365;p7"/>
              <p:cNvSpPr/>
              <p:nvPr/>
            </p:nvSpPr>
            <p:spPr>
              <a:xfrm>
                <a:off x="314960" y="1676400"/>
                <a:ext cx="629920" cy="4368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366" name="Google Shape;366;p7"/>
            <p:cNvSpPr/>
            <p:nvPr/>
          </p:nvSpPr>
          <p:spPr>
            <a:xfrm>
              <a:off x="7120511" y="1517650"/>
              <a:ext cx="1188720" cy="678180"/>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367" name="Google Shape;367;p7"/>
            <p:cNvSpPr/>
            <p:nvPr/>
          </p:nvSpPr>
          <p:spPr>
            <a:xfrm>
              <a:off x="6878053" y="1727035"/>
              <a:ext cx="821708" cy="468795"/>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2" name="Group 1">
            <a:extLst>
              <a:ext uri="{FF2B5EF4-FFF2-40B4-BE49-F238E27FC236}">
                <a16:creationId xmlns:a16="http://schemas.microsoft.com/office/drawing/2014/main" id="{ECD1EC1C-5AB0-2667-CAC4-77A1A87FC34C}"/>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61810FAD-7D33-1E41-60BB-FC97C478D994}"/>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4" name="Group 3">
              <a:extLst>
                <a:ext uri="{FF2B5EF4-FFF2-40B4-BE49-F238E27FC236}">
                  <a16:creationId xmlns:a16="http://schemas.microsoft.com/office/drawing/2014/main" id="{CAF1E477-D6FE-3ABE-8337-03B219C25393}"/>
                </a:ext>
              </a:extLst>
            </p:cNvPr>
            <p:cNvGrpSpPr/>
            <p:nvPr/>
          </p:nvGrpSpPr>
          <p:grpSpPr>
            <a:xfrm>
              <a:off x="10741851" y="707024"/>
              <a:ext cx="562136" cy="634675"/>
              <a:chOff x="760175" y="830141"/>
              <a:chExt cx="867619" cy="979580"/>
            </a:xfrm>
          </p:grpSpPr>
          <p:sp>
            <p:nvSpPr>
              <p:cNvPr id="5" name="Rectangle 4">
                <a:extLst>
                  <a:ext uri="{FF2B5EF4-FFF2-40B4-BE49-F238E27FC236}">
                    <a16:creationId xmlns:a16="http://schemas.microsoft.com/office/drawing/2014/main" id="{180D6623-F250-8C6C-464A-377938696161}"/>
                  </a:ext>
                </a:extLst>
              </p:cNvPr>
              <p:cNvSpPr/>
              <p:nvPr/>
            </p:nvSpPr>
            <p:spPr>
              <a:xfrm>
                <a:off x="864636" y="830141"/>
                <a:ext cx="763158" cy="97957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185</a:t>
                </a:r>
              </a:p>
            </p:txBody>
          </p:sp>
          <p:sp>
            <p:nvSpPr>
              <p:cNvPr id="6" name="Rectangle 5">
                <a:extLst>
                  <a:ext uri="{FF2B5EF4-FFF2-40B4-BE49-F238E27FC236}">
                    <a16:creationId xmlns:a16="http://schemas.microsoft.com/office/drawing/2014/main" id="{360D4EB5-9A6B-F64C-7B08-F2A643D4E0B0}"/>
                  </a:ext>
                </a:extLst>
              </p:cNvPr>
              <p:cNvSpPr/>
              <p:nvPr/>
            </p:nvSpPr>
            <p:spPr>
              <a:xfrm>
                <a:off x="760175" y="830143"/>
                <a:ext cx="149292" cy="979578"/>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3" name="Google Shape;433;p10"/>
          <p:cNvSpPr txBox="1">
            <a:spLocks noGrp="1"/>
          </p:cNvSpPr>
          <p:nvPr>
            <p:ph type="title"/>
          </p:nvPr>
        </p:nvSpPr>
        <p:spPr/>
        <p:txBody>
          <a:bodyPr/>
          <a:lstStyle/>
          <a:p>
            <a:pPr lvl="0"/>
            <a:r>
              <a:rPr lang="en-US" sz="2400" dirty="0"/>
              <a:t>SESSION 2</a:t>
            </a:r>
            <a:br>
              <a:rPr lang="en-US" dirty="0"/>
            </a:br>
            <a:r>
              <a:rPr lang="en-US" sz="4400" dirty="0"/>
              <a:t> </a:t>
            </a:r>
            <a:br>
              <a:rPr lang="en-US" dirty="0"/>
            </a:br>
            <a:r>
              <a:rPr lang="en-US" dirty="0"/>
              <a:t>When can I close a child’s case?</a:t>
            </a:r>
          </a:p>
        </p:txBody>
      </p:sp>
    </p:spTree>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1223</TotalTime>
  <Words>7146</Words>
  <Application>Microsoft Office PowerPoint</Application>
  <PresentationFormat>Widescreen</PresentationFormat>
  <Paragraphs>808</Paragraphs>
  <Slides>46</Slides>
  <Notes>46</Notes>
  <HiddenSlides>4</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46</vt:i4>
      </vt:variant>
    </vt:vector>
  </HeadingPairs>
  <TitlesOfParts>
    <vt:vector size="54" baseType="lpstr">
      <vt:lpstr>Arial</vt:lpstr>
      <vt:lpstr>Berlin Sans FB</vt:lpstr>
      <vt:lpstr>Britannic Bold</vt:lpstr>
      <vt:lpstr>Calibri</vt:lpstr>
      <vt:lpstr>Calibri Light</vt:lpstr>
      <vt:lpstr>Garamond</vt:lpstr>
      <vt:lpstr>Helvetica Neue</vt:lpstr>
      <vt:lpstr>Office Theme</vt:lpstr>
      <vt:lpstr>PowerPoint Presentation</vt:lpstr>
      <vt:lpstr>SESSION 1   Module opening</vt:lpstr>
      <vt:lpstr>Module aim</vt:lpstr>
      <vt:lpstr>Agenda</vt:lpstr>
      <vt:lpstr>Recap: lucky draw!</vt:lpstr>
      <vt:lpstr>PowerPoint Presentation</vt:lpstr>
      <vt:lpstr>Case Management process</vt:lpstr>
      <vt:lpstr>Learning objectives</vt:lpstr>
      <vt:lpstr>SESSION 2   When can I close a child’s case?</vt:lpstr>
      <vt:lpstr>Work in pairs</vt:lpstr>
      <vt:lpstr>When is case management support no longer required?</vt:lpstr>
      <vt:lpstr>Child's safety and wellbeing </vt:lpstr>
      <vt:lpstr>Other reasons to close case management</vt:lpstr>
      <vt:lpstr>Child turns 18</vt:lpstr>
      <vt:lpstr>Consent no longer provided</vt:lpstr>
      <vt:lpstr>PowerPoint Presentation</vt:lpstr>
      <vt:lpstr>Relocation or disappearance</vt:lpstr>
      <vt:lpstr>Death</vt:lpstr>
      <vt:lpstr>Key learning points</vt:lpstr>
      <vt:lpstr>SESSION 3    How do I close a child’s case? </vt:lpstr>
      <vt:lpstr>List the actions to take when closing a child’s case </vt:lpstr>
      <vt:lpstr>Flow of a case closure</vt:lpstr>
      <vt:lpstr>PowerPoint Presentation</vt:lpstr>
      <vt:lpstr>Flexibility</vt:lpstr>
      <vt:lpstr>Age and developmental stage</vt:lpstr>
      <vt:lpstr>PowerPoint Presentation</vt:lpstr>
      <vt:lpstr>Role play</vt:lpstr>
      <vt:lpstr>Common mistakes in the case closure form</vt:lpstr>
      <vt:lpstr>Key learning points</vt:lpstr>
      <vt:lpstr>SESSION 4   How and when should I transfer a case?</vt:lpstr>
      <vt:lpstr>Case transfer</vt:lpstr>
      <vt:lpstr>Case transfer</vt:lpstr>
      <vt:lpstr>Case transfer</vt:lpstr>
      <vt:lpstr>Plenary discussion</vt:lpstr>
      <vt:lpstr>Impact of a case transfer</vt:lpstr>
      <vt:lpstr>Best practices for transfers</vt:lpstr>
      <vt:lpstr>Key learning points</vt:lpstr>
      <vt:lpstr>SESSION 5   How can we obtain feedback from a child?</vt:lpstr>
      <vt:lpstr>Flow of a case closure</vt:lpstr>
      <vt:lpstr>Purpose of obtaining feedback</vt:lpstr>
      <vt:lpstr>Feedback topics and questions</vt:lpstr>
      <vt:lpstr>Review of the feedback forms</vt:lpstr>
      <vt:lpstr>Key learning points</vt:lpstr>
      <vt:lpstr>SESSION 6   Module closing</vt:lpstr>
      <vt:lpstr>End of Module 11</vt:lpstr>
      <vt:lpstr>Self-care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lastModifiedBy>Ilse Van der Straeten</cp:lastModifiedBy>
  <cp:revision>390</cp:revision>
  <dcterms:created xsi:type="dcterms:W3CDTF">2023-02-13T10:36:33Z</dcterms:created>
  <dcterms:modified xsi:type="dcterms:W3CDTF">2023-03-31T14:15:37Z</dcterms:modified>
</cp:coreProperties>
</file>