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60" r:id="rId3"/>
    <p:sldId id="258" r:id="rId4"/>
    <p:sldId id="259" r:id="rId5"/>
    <p:sldId id="261" r:id="rId6"/>
    <p:sldId id="745" r:id="rId7"/>
    <p:sldId id="266" r:id="rId8"/>
    <p:sldId id="262" r:id="rId9"/>
    <p:sldId id="265" r:id="rId10"/>
    <p:sldId id="267" r:id="rId11"/>
    <p:sldId id="727" r:id="rId12"/>
    <p:sldId id="341" r:id="rId13"/>
    <p:sldId id="728" r:id="rId14"/>
    <p:sldId id="744" r:id="rId15"/>
    <p:sldId id="351" r:id="rId16"/>
    <p:sldId id="283" r:id="rId17"/>
    <p:sldId id="736" r:id="rId18"/>
    <p:sldId id="733" r:id="rId19"/>
    <p:sldId id="273" r:id="rId20"/>
    <p:sldId id="726" r:id="rId21"/>
    <p:sldId id="734" r:id="rId22"/>
    <p:sldId id="270" r:id="rId23"/>
    <p:sldId id="743" r:id="rId24"/>
    <p:sldId id="279" r:id="rId25"/>
    <p:sldId id="742" r:id="rId26"/>
    <p:sldId id="735" r:id="rId27"/>
    <p:sldId id="280" r:id="rId28"/>
    <p:sldId id="741" r:id="rId29"/>
    <p:sldId id="272" r:id="rId30"/>
    <p:sldId id="738" r:id="rId31"/>
    <p:sldId id="740" r:id="rId32"/>
    <p:sldId id="737" r:id="rId33"/>
    <p:sldId id="282" r:id="rId34"/>
    <p:sldId id="284" r:id="rId35"/>
    <p:sldId id="285" r:id="rId36"/>
    <p:sldId id="346" r:id="rId37"/>
    <p:sldId id="287" r:id="rId38"/>
    <p:sldId id="383" r:id="rId39"/>
    <p:sldId id="739" r:id="rId40"/>
    <p:sldId id="288" r:id="rId41"/>
    <p:sldId id="292" r:id="rId42"/>
    <p:sldId id="387" r:id="rId43"/>
    <p:sldId id="725" r:id="rId44"/>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D4D75116-D833-4B06-8B96-09320BA77FED}">
          <p14:sldIdLst>
            <p14:sldId id="256"/>
          </p14:sldIdLst>
        </p14:section>
        <p14:section name="Session 1" id="{E2656851-F58E-485C-9F51-99800ABBBAB4}">
          <p14:sldIdLst>
            <p14:sldId id="260"/>
            <p14:sldId id="258"/>
            <p14:sldId id="259"/>
            <p14:sldId id="261"/>
            <p14:sldId id="745"/>
            <p14:sldId id="266"/>
            <p14:sldId id="262"/>
          </p14:sldIdLst>
        </p14:section>
        <p14:section name="Session 2" id="{7A75035B-9E92-4718-B976-B42765DCB723}">
          <p14:sldIdLst>
            <p14:sldId id="265"/>
            <p14:sldId id="267"/>
            <p14:sldId id="727"/>
            <p14:sldId id="341"/>
            <p14:sldId id="728"/>
            <p14:sldId id="744"/>
            <p14:sldId id="351"/>
            <p14:sldId id="283"/>
            <p14:sldId id="736"/>
            <p14:sldId id="733"/>
            <p14:sldId id="273"/>
          </p14:sldIdLst>
        </p14:section>
        <p14:section name="Session 3" id="{3CAF6845-7CE0-4338-A3A8-A4ADABADDF6A}">
          <p14:sldIdLst>
            <p14:sldId id="726"/>
            <p14:sldId id="734"/>
            <p14:sldId id="270"/>
            <p14:sldId id="743"/>
            <p14:sldId id="279"/>
            <p14:sldId id="742"/>
            <p14:sldId id="735"/>
            <p14:sldId id="280"/>
            <p14:sldId id="741"/>
            <p14:sldId id="272"/>
            <p14:sldId id="738"/>
            <p14:sldId id="740"/>
            <p14:sldId id="737"/>
          </p14:sldIdLst>
        </p14:section>
        <p14:section name="Session 4" id="{1AED8C77-9923-4D9A-BB0B-E29D47E29357}">
          <p14:sldIdLst>
            <p14:sldId id="282"/>
            <p14:sldId id="284"/>
            <p14:sldId id="285"/>
            <p14:sldId id="346"/>
            <p14:sldId id="287"/>
            <p14:sldId id="383"/>
            <p14:sldId id="739"/>
            <p14:sldId id="288"/>
          </p14:sldIdLst>
        </p14:section>
        <p14:section name="Session 5" id="{CE295FCD-8F58-4D75-B0A0-B71B15E0F3E0}">
          <p14:sldIdLst>
            <p14:sldId id="292"/>
            <p14:sldId id="387"/>
            <p14:sldId id="72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C6EC714-8382-DEDA-363D-064BEB13D0B0}" name="Crystal Stewart" initials="CS" userId="GKZZVnRSUXtTMPrb39Zri5wg64SiJQpaNi8UeT9rgak=" providerId="None"/>
  <p188:author id="{AAEC1317-ED4B-3651-3741-C9C6FC8C0C6C}" name="Justina Ojom" initials="JO" userId="S::justina.ojom@little-fish.co::cbdaed7d-8d45-4372-a16a-f3f8900c2f45" providerId="AD"/>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97467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FE2A45-B2E7-416C-BC09-A28EC0A4CBF2}" v="1" dt="2023-03-15T17:13:31.122"/>
    <p1510:client id="{30CB6F26-2399-477F-9402-B36664FC4948}" v="318" dt="2023-03-10T01:44:05.948"/>
    <p1510:client id="{6C991DC0-52C6-422C-9AB9-D1C06AD5431F}" v="123" dt="2023-03-15T09:05:04.4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6" autoAdjust="0"/>
    <p:restoredTop sz="82605" autoAdjust="0"/>
  </p:normalViewPr>
  <p:slideViewPr>
    <p:cSldViewPr snapToGrid="0">
      <p:cViewPr varScale="1">
        <p:scale>
          <a:sx n="61" d="100"/>
          <a:sy n="61" d="100"/>
        </p:scale>
        <p:origin x="867" y="45"/>
      </p:cViewPr>
      <p:guideLst/>
    </p:cSldViewPr>
  </p:slideViewPr>
  <p:notesTextViewPr>
    <p:cViewPr>
      <p:scale>
        <a:sx n="1" d="1"/>
        <a:sy n="1" d="1"/>
      </p:scale>
      <p:origin x="0" y="0"/>
    </p:cViewPr>
  </p:notesTextViewPr>
  <p:sorterViewPr>
    <p:cViewPr>
      <p:scale>
        <a:sx n="50" d="100"/>
        <a:sy n="50" d="100"/>
      </p:scale>
      <p:origin x="0" y="0"/>
    </p:cViewPr>
  </p:sorterViewPr>
  <p:notesViewPr>
    <p:cSldViewPr snapToGrid="0">
      <p:cViewPr varScale="1">
        <p:scale>
          <a:sx n="50" d="100"/>
          <a:sy n="50" d="100"/>
        </p:scale>
        <p:origin x="2673" y="45"/>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ystal Stewart" userId="GKZZVnRSUXtTMPrb39Zri5wg64SiJQpaNi8UeT9rgak=" providerId="None" clId="Web-{6C991DC0-52C6-422C-9AB9-D1C06AD5431F}"/>
    <pc:docChg chg="modSld">
      <pc:chgData name="Crystal Stewart" userId="GKZZVnRSUXtTMPrb39Zri5wg64SiJQpaNi8UeT9rgak=" providerId="None" clId="Web-{6C991DC0-52C6-422C-9AB9-D1C06AD5431F}" dt="2023-03-15T09:05:02.170" v="359"/>
      <pc:docMkLst>
        <pc:docMk/>
      </pc:docMkLst>
      <pc:sldChg chg="modNotes">
        <pc:chgData name="Crystal Stewart" userId="GKZZVnRSUXtTMPrb39Zri5wg64SiJQpaNi8UeT9rgak=" providerId="None" clId="Web-{6C991DC0-52C6-422C-9AB9-D1C06AD5431F}" dt="2023-03-15T08:30:44.237" v="4"/>
        <pc:sldMkLst>
          <pc:docMk/>
          <pc:sldMk cId="0" sldId="260"/>
        </pc:sldMkLst>
      </pc:sldChg>
      <pc:sldChg chg="modNotes">
        <pc:chgData name="Crystal Stewart" userId="GKZZVnRSUXtTMPrb39Zri5wg64SiJQpaNi8UeT9rgak=" providerId="None" clId="Web-{6C991DC0-52C6-422C-9AB9-D1C06AD5431F}" dt="2023-03-15T08:32:15.149" v="15"/>
        <pc:sldMkLst>
          <pc:docMk/>
          <pc:sldMk cId="0" sldId="266"/>
        </pc:sldMkLst>
      </pc:sldChg>
      <pc:sldChg chg="modNotes">
        <pc:chgData name="Crystal Stewart" userId="GKZZVnRSUXtTMPrb39Zri5wg64SiJQpaNi8UeT9rgak=" providerId="None" clId="Web-{6C991DC0-52C6-422C-9AB9-D1C06AD5431F}" dt="2023-03-15T08:33:37.967" v="23"/>
        <pc:sldMkLst>
          <pc:docMk/>
          <pc:sldMk cId="0" sldId="267"/>
        </pc:sldMkLst>
      </pc:sldChg>
      <pc:sldChg chg="modNotes">
        <pc:chgData name="Crystal Stewart" userId="GKZZVnRSUXtTMPrb39Zri5wg64SiJQpaNi8UeT9rgak=" providerId="None" clId="Web-{6C991DC0-52C6-422C-9AB9-D1C06AD5431F}" dt="2023-03-15T08:46:02.844" v="181"/>
        <pc:sldMkLst>
          <pc:docMk/>
          <pc:sldMk cId="0" sldId="270"/>
        </pc:sldMkLst>
      </pc:sldChg>
      <pc:sldChg chg="modSp modNotes">
        <pc:chgData name="Crystal Stewart" userId="GKZZVnRSUXtTMPrb39Zri5wg64SiJQpaNi8UeT9rgak=" providerId="None" clId="Web-{6C991DC0-52C6-422C-9AB9-D1C06AD5431F}" dt="2023-03-15T08:54:53.630" v="264"/>
        <pc:sldMkLst>
          <pc:docMk/>
          <pc:sldMk cId="0" sldId="272"/>
        </pc:sldMkLst>
        <pc:spChg chg="mod">
          <ac:chgData name="Crystal Stewart" userId="GKZZVnRSUXtTMPrb39Zri5wg64SiJQpaNi8UeT9rgak=" providerId="None" clId="Web-{6C991DC0-52C6-422C-9AB9-D1C06AD5431F}" dt="2023-03-15T08:53:45.578" v="247" actId="20577"/>
          <ac:spMkLst>
            <pc:docMk/>
            <pc:sldMk cId="0" sldId="272"/>
            <ac:spMk id="558" creationId="{00000000-0000-0000-0000-000000000000}"/>
          </ac:spMkLst>
        </pc:spChg>
      </pc:sldChg>
      <pc:sldChg chg="modSp">
        <pc:chgData name="Crystal Stewart" userId="GKZZVnRSUXtTMPrb39Zri5wg64SiJQpaNi8UeT9rgak=" providerId="None" clId="Web-{6C991DC0-52C6-422C-9AB9-D1C06AD5431F}" dt="2023-03-15T08:42:43.800" v="74" actId="20577"/>
        <pc:sldMkLst>
          <pc:docMk/>
          <pc:sldMk cId="0" sldId="273"/>
        </pc:sldMkLst>
        <pc:spChg chg="mod">
          <ac:chgData name="Crystal Stewart" userId="GKZZVnRSUXtTMPrb39Zri5wg64SiJQpaNi8UeT9rgak=" providerId="None" clId="Web-{6C991DC0-52C6-422C-9AB9-D1C06AD5431F}" dt="2023-03-15T08:42:43.800" v="74" actId="20577"/>
          <ac:spMkLst>
            <pc:docMk/>
            <pc:sldMk cId="0" sldId="273"/>
            <ac:spMk id="575" creationId="{00000000-0000-0000-0000-000000000000}"/>
          </ac:spMkLst>
        </pc:spChg>
        <pc:spChg chg="mod">
          <ac:chgData name="Crystal Stewart" userId="GKZZVnRSUXtTMPrb39Zri5wg64SiJQpaNi8UeT9rgak=" providerId="None" clId="Web-{6C991DC0-52C6-422C-9AB9-D1C06AD5431F}" dt="2023-03-15T08:42:32.752" v="72" actId="20577"/>
          <ac:spMkLst>
            <pc:docMk/>
            <pc:sldMk cId="0" sldId="273"/>
            <ac:spMk id="576" creationId="{00000000-0000-0000-0000-000000000000}"/>
          </ac:spMkLst>
        </pc:spChg>
      </pc:sldChg>
      <pc:sldChg chg="modNotes">
        <pc:chgData name="Crystal Stewart" userId="GKZZVnRSUXtTMPrb39Zri5wg64SiJQpaNi8UeT9rgak=" providerId="None" clId="Web-{6C991DC0-52C6-422C-9AB9-D1C06AD5431F}" dt="2023-03-15T08:49:21.998" v="232"/>
        <pc:sldMkLst>
          <pc:docMk/>
          <pc:sldMk cId="0" sldId="279"/>
        </pc:sldMkLst>
      </pc:sldChg>
      <pc:sldChg chg="modNotes">
        <pc:chgData name="Crystal Stewart" userId="GKZZVnRSUXtTMPrb39Zri5wg64SiJQpaNi8UeT9rgak=" providerId="None" clId="Web-{6C991DC0-52C6-422C-9AB9-D1C06AD5431F}" dt="2023-03-15T08:58:19.409" v="305"/>
        <pc:sldMkLst>
          <pc:docMk/>
          <pc:sldMk cId="0" sldId="284"/>
        </pc:sldMkLst>
      </pc:sldChg>
      <pc:sldChg chg="modSp">
        <pc:chgData name="Crystal Stewart" userId="GKZZVnRSUXtTMPrb39Zri5wg64SiJQpaNi8UeT9rgak=" providerId="None" clId="Web-{6C991DC0-52C6-422C-9AB9-D1C06AD5431F}" dt="2023-03-15T08:58:46.192" v="306" actId="20577"/>
        <pc:sldMkLst>
          <pc:docMk/>
          <pc:sldMk cId="0" sldId="285"/>
        </pc:sldMkLst>
        <pc:spChg chg="mod">
          <ac:chgData name="Crystal Stewart" userId="GKZZVnRSUXtTMPrb39Zri5wg64SiJQpaNi8UeT9rgak=" providerId="None" clId="Web-{6C991DC0-52C6-422C-9AB9-D1C06AD5431F}" dt="2023-03-15T08:58:46.192" v="306" actId="20577"/>
          <ac:spMkLst>
            <pc:docMk/>
            <pc:sldMk cId="0" sldId="285"/>
            <ac:spMk id="10" creationId="{91E56616-88B9-516A-C560-8663073F2ED2}"/>
          </ac:spMkLst>
        </pc:spChg>
      </pc:sldChg>
      <pc:sldChg chg="modSp">
        <pc:chgData name="Crystal Stewart" userId="GKZZVnRSUXtTMPrb39Zri5wg64SiJQpaNi8UeT9rgak=" providerId="None" clId="Web-{6C991DC0-52C6-422C-9AB9-D1C06AD5431F}" dt="2023-03-15T09:04:39.747" v="356" actId="20577"/>
        <pc:sldMkLst>
          <pc:docMk/>
          <pc:sldMk cId="0" sldId="288"/>
        </pc:sldMkLst>
        <pc:spChg chg="mod">
          <ac:chgData name="Crystal Stewart" userId="GKZZVnRSUXtTMPrb39Zri5wg64SiJQpaNi8UeT9rgak=" providerId="None" clId="Web-{6C991DC0-52C6-422C-9AB9-D1C06AD5431F}" dt="2023-03-15T09:04:39.747" v="356" actId="20577"/>
          <ac:spMkLst>
            <pc:docMk/>
            <pc:sldMk cId="0" sldId="288"/>
            <ac:spMk id="854" creationId="{00000000-0000-0000-0000-000000000000}"/>
          </ac:spMkLst>
        </pc:spChg>
      </pc:sldChg>
      <pc:sldChg chg="modNotes">
        <pc:chgData name="Crystal Stewart" userId="GKZZVnRSUXtTMPrb39Zri5wg64SiJQpaNi8UeT9rgak=" providerId="None" clId="Web-{6C991DC0-52C6-422C-9AB9-D1C06AD5431F}" dt="2023-03-15T08:34:00" v="25"/>
        <pc:sldMkLst>
          <pc:docMk/>
          <pc:sldMk cId="2077005604" sldId="341"/>
        </pc:sldMkLst>
      </pc:sldChg>
      <pc:sldChg chg="modSp">
        <pc:chgData name="Crystal Stewart" userId="GKZZVnRSUXtTMPrb39Zri5wg64SiJQpaNi8UeT9rgak=" providerId="None" clId="Web-{6C991DC0-52C6-422C-9AB9-D1C06AD5431F}" dt="2023-03-15T09:00:00.166" v="337" actId="1076"/>
        <pc:sldMkLst>
          <pc:docMk/>
          <pc:sldMk cId="2313747174" sldId="346"/>
        </pc:sldMkLst>
        <pc:spChg chg="mod">
          <ac:chgData name="Crystal Stewart" userId="GKZZVnRSUXtTMPrb39Zri5wg64SiJQpaNi8UeT9rgak=" providerId="None" clId="Web-{6C991DC0-52C6-422C-9AB9-D1C06AD5431F}" dt="2023-03-15T08:59:34.773" v="326" actId="1076"/>
          <ac:spMkLst>
            <pc:docMk/>
            <pc:sldMk cId="2313747174" sldId="346"/>
            <ac:spMk id="30" creationId="{31512E5B-F502-17E5-1E4C-7C6C9C243956}"/>
          </ac:spMkLst>
        </pc:spChg>
        <pc:spChg chg="mod">
          <ac:chgData name="Crystal Stewart" userId="GKZZVnRSUXtTMPrb39Zri5wg64SiJQpaNi8UeT9rgak=" providerId="None" clId="Web-{6C991DC0-52C6-422C-9AB9-D1C06AD5431F}" dt="2023-03-15T09:00:00.166" v="337" actId="1076"/>
          <ac:spMkLst>
            <pc:docMk/>
            <pc:sldMk cId="2313747174" sldId="346"/>
            <ac:spMk id="39" creationId="{A47C9383-C781-2DA5-80D4-8A59277411E0}"/>
          </ac:spMkLst>
        </pc:spChg>
      </pc:sldChg>
      <pc:sldChg chg="modSp modNotes">
        <pc:chgData name="Crystal Stewart" userId="GKZZVnRSUXtTMPrb39Zri5wg64SiJQpaNi8UeT9rgak=" providerId="None" clId="Web-{6C991DC0-52C6-422C-9AB9-D1C06AD5431F}" dt="2023-03-15T08:39:42.304" v="50" actId="20577"/>
        <pc:sldMkLst>
          <pc:docMk/>
          <pc:sldMk cId="3586764531" sldId="351"/>
        </pc:sldMkLst>
        <pc:spChg chg="mod">
          <ac:chgData name="Crystal Stewart" userId="GKZZVnRSUXtTMPrb39Zri5wg64SiJQpaNi8UeT9rgak=" providerId="None" clId="Web-{6C991DC0-52C6-422C-9AB9-D1C06AD5431F}" dt="2023-03-15T08:39:42.304" v="50" actId="20577"/>
          <ac:spMkLst>
            <pc:docMk/>
            <pc:sldMk cId="3586764531" sldId="351"/>
            <ac:spMk id="3" creationId="{75327E66-4D62-E2FE-B0DB-5B0E5C96C34E}"/>
          </ac:spMkLst>
        </pc:spChg>
      </pc:sldChg>
      <pc:sldChg chg="modNotes">
        <pc:chgData name="Crystal Stewart" userId="GKZZVnRSUXtTMPrb39Zri5wg64SiJQpaNi8UeT9rgak=" providerId="None" clId="Web-{6C991DC0-52C6-422C-9AB9-D1C06AD5431F}" dt="2023-03-15T09:02:23.878" v="342"/>
        <pc:sldMkLst>
          <pc:docMk/>
          <pc:sldMk cId="4217789674" sldId="383"/>
        </pc:sldMkLst>
      </pc:sldChg>
      <pc:sldChg chg="modNotes">
        <pc:chgData name="Crystal Stewart" userId="GKZZVnRSUXtTMPrb39Zri5wg64SiJQpaNi8UeT9rgak=" providerId="None" clId="Web-{6C991DC0-52C6-422C-9AB9-D1C06AD5431F}" dt="2023-03-15T09:05:02.170" v="359"/>
        <pc:sldMkLst>
          <pc:docMk/>
          <pc:sldMk cId="1221736062" sldId="387"/>
        </pc:sldMkLst>
      </pc:sldChg>
      <pc:sldChg chg="modSp">
        <pc:chgData name="Crystal Stewart" userId="GKZZVnRSUXtTMPrb39Zri5wg64SiJQpaNi8UeT9rgak=" providerId="None" clId="Web-{6C991DC0-52C6-422C-9AB9-D1C06AD5431F}" dt="2023-03-15T08:43:10.442" v="79" actId="20577"/>
        <pc:sldMkLst>
          <pc:docMk/>
          <pc:sldMk cId="3504340423" sldId="726"/>
        </pc:sldMkLst>
        <pc:spChg chg="mod">
          <ac:chgData name="Crystal Stewart" userId="GKZZVnRSUXtTMPrb39Zri5wg64SiJQpaNi8UeT9rgak=" providerId="None" clId="Web-{6C991DC0-52C6-422C-9AB9-D1C06AD5431F}" dt="2023-03-15T08:43:10.442" v="79" actId="20577"/>
          <ac:spMkLst>
            <pc:docMk/>
            <pc:sldMk cId="3504340423" sldId="726"/>
            <ac:spMk id="3" creationId="{0EE02873-A0EF-CAC2-F303-64BFED95DAF1}"/>
          </ac:spMkLst>
        </pc:spChg>
      </pc:sldChg>
      <pc:sldChg chg="modSp">
        <pc:chgData name="Crystal Stewart" userId="GKZZVnRSUXtTMPrb39Zri5wg64SiJQpaNi8UeT9rgak=" providerId="None" clId="Web-{6C991DC0-52C6-422C-9AB9-D1C06AD5431F}" dt="2023-03-15T08:41:59.094" v="65" actId="20577"/>
        <pc:sldMkLst>
          <pc:docMk/>
          <pc:sldMk cId="506314534" sldId="733"/>
        </pc:sldMkLst>
        <pc:spChg chg="mod">
          <ac:chgData name="Crystal Stewart" userId="GKZZVnRSUXtTMPrb39Zri5wg64SiJQpaNi8UeT9rgak=" providerId="None" clId="Web-{6C991DC0-52C6-422C-9AB9-D1C06AD5431F}" dt="2023-03-15T08:41:59.094" v="65" actId="20577"/>
          <ac:spMkLst>
            <pc:docMk/>
            <pc:sldMk cId="506314534" sldId="733"/>
            <ac:spMk id="12" creationId="{344BC293-F361-E927-7493-362F5B801889}"/>
          </ac:spMkLst>
        </pc:spChg>
        <pc:spChg chg="mod">
          <ac:chgData name="Crystal Stewart" userId="GKZZVnRSUXtTMPrb39Zri5wg64SiJQpaNi8UeT9rgak=" providerId="None" clId="Web-{6C991DC0-52C6-422C-9AB9-D1C06AD5431F}" dt="2023-03-15T08:41:52.125" v="64" actId="20577"/>
          <ac:spMkLst>
            <pc:docMk/>
            <pc:sldMk cId="506314534" sldId="733"/>
            <ac:spMk id="15" creationId="{F3631F92-5518-FEA2-4980-7F5F381DD76C}"/>
          </ac:spMkLst>
        </pc:spChg>
      </pc:sldChg>
      <pc:sldChg chg="modSp">
        <pc:chgData name="Crystal Stewart" userId="GKZZVnRSUXtTMPrb39Zri5wg64SiJQpaNi8UeT9rgak=" providerId="None" clId="Web-{6C991DC0-52C6-422C-9AB9-D1C06AD5431F}" dt="2023-03-15T08:42:59.848" v="76" actId="20577"/>
        <pc:sldMkLst>
          <pc:docMk/>
          <pc:sldMk cId="384019553" sldId="734"/>
        </pc:sldMkLst>
        <pc:spChg chg="mod">
          <ac:chgData name="Crystal Stewart" userId="GKZZVnRSUXtTMPrb39Zri5wg64SiJQpaNi8UeT9rgak=" providerId="None" clId="Web-{6C991DC0-52C6-422C-9AB9-D1C06AD5431F}" dt="2023-03-15T08:42:59.848" v="76" actId="20577"/>
          <ac:spMkLst>
            <pc:docMk/>
            <pc:sldMk cId="384019553" sldId="734"/>
            <ac:spMk id="2" creationId="{4372D0C0-9086-D413-790B-4D346A5AEDB3}"/>
          </ac:spMkLst>
        </pc:spChg>
      </pc:sldChg>
      <pc:sldChg chg="modNotes">
        <pc:chgData name="Crystal Stewart" userId="GKZZVnRSUXtTMPrb39Zri5wg64SiJQpaNi8UeT9rgak=" providerId="None" clId="Web-{6C991DC0-52C6-422C-9AB9-D1C06AD5431F}" dt="2023-03-15T08:50:57.302" v="244"/>
        <pc:sldMkLst>
          <pc:docMk/>
          <pc:sldMk cId="1484073947" sldId="735"/>
        </pc:sldMkLst>
      </pc:sldChg>
      <pc:sldChg chg="modSp modNotes">
        <pc:chgData name="Crystal Stewart" userId="GKZZVnRSUXtTMPrb39Zri5wg64SiJQpaNi8UeT9rgak=" providerId="None" clId="Web-{6C991DC0-52C6-422C-9AB9-D1C06AD5431F}" dt="2023-03-15T08:41:34.655" v="57"/>
        <pc:sldMkLst>
          <pc:docMk/>
          <pc:sldMk cId="1769890157" sldId="736"/>
        </pc:sldMkLst>
        <pc:spChg chg="mod">
          <ac:chgData name="Crystal Stewart" userId="GKZZVnRSUXtTMPrb39Zri5wg64SiJQpaNi8UeT9rgak=" providerId="None" clId="Web-{6C991DC0-52C6-422C-9AB9-D1C06AD5431F}" dt="2023-03-15T08:41:25.904" v="53" actId="20577"/>
          <ac:spMkLst>
            <pc:docMk/>
            <pc:sldMk cId="1769890157" sldId="736"/>
            <ac:spMk id="2" creationId="{9E2E1F70-67F5-74B7-3EA2-05609B71B02C}"/>
          </ac:spMkLst>
        </pc:spChg>
        <pc:spChg chg="mod">
          <ac:chgData name="Crystal Stewart" userId="GKZZVnRSUXtTMPrb39Zri5wg64SiJQpaNi8UeT9rgak=" providerId="None" clId="Web-{6C991DC0-52C6-422C-9AB9-D1C06AD5431F}" dt="2023-03-15T08:41:30.826" v="56" actId="20577"/>
          <ac:spMkLst>
            <pc:docMk/>
            <pc:sldMk cId="1769890157" sldId="736"/>
            <ac:spMk id="7" creationId="{EBFC5E8B-EE3F-A644-0087-53E14DD2DE1D}"/>
          </ac:spMkLst>
        </pc:spChg>
      </pc:sldChg>
      <pc:sldChg chg="modNotes">
        <pc:chgData name="Crystal Stewart" userId="GKZZVnRSUXtTMPrb39Zri5wg64SiJQpaNi8UeT9rgak=" providerId="None" clId="Web-{6C991DC0-52C6-422C-9AB9-D1C06AD5431F}" dt="2023-03-15T08:55:42.852" v="281"/>
        <pc:sldMkLst>
          <pc:docMk/>
          <pc:sldMk cId="958632155" sldId="738"/>
        </pc:sldMkLst>
      </pc:sldChg>
      <pc:sldChg chg="modNotes">
        <pc:chgData name="Crystal Stewart" userId="GKZZVnRSUXtTMPrb39Zri5wg64SiJQpaNi8UeT9rgak=" providerId="None" clId="Web-{6C991DC0-52C6-422C-9AB9-D1C06AD5431F}" dt="2023-03-15T09:04:08.885" v="353"/>
        <pc:sldMkLst>
          <pc:docMk/>
          <pc:sldMk cId="362283430" sldId="739"/>
        </pc:sldMkLst>
      </pc:sldChg>
      <pc:sldChg chg="modNotes">
        <pc:chgData name="Crystal Stewart" userId="GKZZVnRSUXtTMPrb39Zri5wg64SiJQpaNi8UeT9rgak=" providerId="None" clId="Web-{6C991DC0-52C6-422C-9AB9-D1C06AD5431F}" dt="2023-03-15T08:56:05.072" v="284"/>
        <pc:sldMkLst>
          <pc:docMk/>
          <pc:sldMk cId="1219297849" sldId="740"/>
        </pc:sldMkLst>
      </pc:sldChg>
      <pc:sldChg chg="modNotes">
        <pc:chgData name="Crystal Stewart" userId="GKZZVnRSUXtTMPrb39Zri5wg64SiJQpaNi8UeT9rgak=" providerId="None" clId="Web-{6C991DC0-52C6-422C-9AB9-D1C06AD5431F}" dt="2023-03-15T08:49:00.966" v="225"/>
        <pc:sldMkLst>
          <pc:docMk/>
          <pc:sldMk cId="3625257848" sldId="743"/>
        </pc:sldMkLst>
      </pc:sldChg>
      <pc:sldChg chg="modNotes">
        <pc:chgData name="Crystal Stewart" userId="GKZZVnRSUXtTMPrb39Zri5wg64SiJQpaNi8UeT9rgak=" providerId="None" clId="Web-{6C991DC0-52C6-422C-9AB9-D1C06AD5431F}" dt="2023-03-15T08:31:37.850" v="10"/>
        <pc:sldMkLst>
          <pc:docMk/>
          <pc:sldMk cId="2875403244" sldId="745"/>
        </pc:sldMkLst>
      </pc:sldChg>
    </pc:docChg>
  </pc:docChgLst>
  <pc:docChgLst>
    <pc:chgData name="Justina Ojom" userId="cbdaed7d-8d45-4372-a16a-f3f8900c2f45" providerId="ADAL" clId="{30CB6F26-2399-477F-9402-B36664FC4948}"/>
    <pc:docChg chg="undo redo custSel addSld modSld sldOrd modMainMaster addSection modSection modNotesMaster">
      <pc:chgData name="Justina Ojom" userId="cbdaed7d-8d45-4372-a16a-f3f8900c2f45" providerId="ADAL" clId="{30CB6F26-2399-477F-9402-B36664FC4948}" dt="2023-03-10T01:44:46.908" v="8900"/>
      <pc:docMkLst>
        <pc:docMk/>
      </pc:docMkLst>
      <pc:sldChg chg="addSp delSp modSp mod modNotes modNotesTx">
        <pc:chgData name="Justina Ojom" userId="cbdaed7d-8d45-4372-a16a-f3f8900c2f45" providerId="ADAL" clId="{30CB6F26-2399-477F-9402-B36664FC4948}" dt="2023-03-09T12:43:21.798" v="7011" actId="1076"/>
        <pc:sldMkLst>
          <pc:docMk/>
          <pc:sldMk cId="0" sldId="256"/>
        </pc:sldMkLst>
        <pc:spChg chg="del mod topLvl">
          <ac:chgData name="Justina Ojom" userId="cbdaed7d-8d45-4372-a16a-f3f8900c2f45" providerId="ADAL" clId="{30CB6F26-2399-477F-9402-B36664FC4948}" dt="2023-03-09T12:42:38.788" v="6973" actId="478"/>
          <ac:spMkLst>
            <pc:docMk/>
            <pc:sldMk cId="0" sldId="256"/>
            <ac:spMk id="3" creationId="{CF3EB74A-200A-26E5-F5AB-74081A3C76EC}"/>
          </ac:spMkLst>
        </pc:spChg>
        <pc:spChg chg="mod topLvl">
          <ac:chgData name="Justina Ojom" userId="cbdaed7d-8d45-4372-a16a-f3f8900c2f45" providerId="ADAL" clId="{30CB6F26-2399-477F-9402-B36664FC4948}" dt="2023-03-09T12:43:00.356" v="6983" actId="692"/>
          <ac:spMkLst>
            <pc:docMk/>
            <pc:sldMk cId="0" sldId="256"/>
            <ac:spMk id="5" creationId="{8022F0F4-A4BD-7532-4BCF-630BD92524EA}"/>
          </ac:spMkLst>
        </pc:spChg>
        <pc:spChg chg="mod topLvl">
          <ac:chgData name="Justina Ojom" userId="cbdaed7d-8d45-4372-a16a-f3f8900c2f45" providerId="ADAL" clId="{30CB6F26-2399-477F-9402-B36664FC4948}" dt="2023-03-09T12:43:00.356" v="6983" actId="692"/>
          <ac:spMkLst>
            <pc:docMk/>
            <pc:sldMk cId="0" sldId="256"/>
            <ac:spMk id="6" creationId="{FEFA0291-46B4-6EAC-C612-367FC936D161}"/>
          </ac:spMkLst>
        </pc:spChg>
        <pc:spChg chg="add mod">
          <ac:chgData name="Justina Ojom" userId="cbdaed7d-8d45-4372-a16a-f3f8900c2f45" providerId="ADAL" clId="{30CB6F26-2399-477F-9402-B36664FC4948}" dt="2023-03-09T12:43:21.798" v="7011" actId="1076"/>
          <ac:spMkLst>
            <pc:docMk/>
            <pc:sldMk cId="0" sldId="256"/>
            <ac:spMk id="7" creationId="{09D05096-BF6B-1D14-86DE-728CD7E9D0AD}"/>
          </ac:spMkLst>
        </pc:spChg>
        <pc:spChg chg="add mod">
          <ac:chgData name="Justina Ojom" userId="cbdaed7d-8d45-4372-a16a-f3f8900c2f45" providerId="ADAL" clId="{30CB6F26-2399-477F-9402-B36664FC4948}" dt="2023-03-09T12:42:28.498" v="6966" actId="207"/>
          <ac:spMkLst>
            <pc:docMk/>
            <pc:sldMk cId="0" sldId="256"/>
            <ac:spMk id="10" creationId="{D4D3279D-F4B9-5279-34B6-3894A21136C2}"/>
          </ac:spMkLst>
        </pc:spChg>
        <pc:spChg chg="mod">
          <ac:chgData name="Justina Ojom" userId="cbdaed7d-8d45-4372-a16a-f3f8900c2f45" providerId="ADAL" clId="{30CB6F26-2399-477F-9402-B36664FC4948}" dt="2023-03-09T12:42:24.227" v="6965"/>
          <ac:spMkLst>
            <pc:docMk/>
            <pc:sldMk cId="0" sldId="256"/>
            <ac:spMk id="13" creationId="{C1F29DB4-6D00-DF6E-CA9A-067ABAEC3B42}"/>
          </ac:spMkLst>
        </pc:spChg>
        <pc:spChg chg="mod">
          <ac:chgData name="Justina Ojom" userId="cbdaed7d-8d45-4372-a16a-f3f8900c2f45" providerId="ADAL" clId="{30CB6F26-2399-477F-9402-B36664FC4948}" dt="2023-03-09T12:42:24.227" v="6965"/>
          <ac:spMkLst>
            <pc:docMk/>
            <pc:sldMk cId="0" sldId="256"/>
            <ac:spMk id="14" creationId="{D2FDAF2F-F9B2-5AC4-E648-E9E8DC8F01A4}"/>
          </ac:spMkLst>
        </pc:spChg>
        <pc:spChg chg="mod">
          <ac:chgData name="Justina Ojom" userId="cbdaed7d-8d45-4372-a16a-f3f8900c2f45" providerId="ADAL" clId="{30CB6F26-2399-477F-9402-B36664FC4948}" dt="2023-03-09T12:42:24.227" v="6965"/>
          <ac:spMkLst>
            <pc:docMk/>
            <pc:sldMk cId="0" sldId="256"/>
            <ac:spMk id="15" creationId="{7F06485B-685A-F0E3-E40C-4AA02F30598B}"/>
          </ac:spMkLst>
        </pc:spChg>
        <pc:spChg chg="mod">
          <ac:chgData name="Justina Ojom" userId="cbdaed7d-8d45-4372-a16a-f3f8900c2f45" providerId="ADAL" clId="{30CB6F26-2399-477F-9402-B36664FC4948}" dt="2023-03-09T12:42:24.227" v="6965"/>
          <ac:spMkLst>
            <pc:docMk/>
            <pc:sldMk cId="0" sldId="256"/>
            <ac:spMk id="16" creationId="{C9533AE0-1EDB-8D46-16DB-F79DBDC77D49}"/>
          </ac:spMkLst>
        </pc:spChg>
        <pc:spChg chg="mod">
          <ac:chgData name="Justina Ojom" userId="cbdaed7d-8d45-4372-a16a-f3f8900c2f45" providerId="ADAL" clId="{30CB6F26-2399-477F-9402-B36664FC4948}" dt="2023-03-09T12:42:24.227" v="6965"/>
          <ac:spMkLst>
            <pc:docMk/>
            <pc:sldMk cId="0" sldId="256"/>
            <ac:spMk id="17" creationId="{55C8EDCE-A29C-6246-7EEF-BEBB7CA5C654}"/>
          </ac:spMkLst>
        </pc:spChg>
        <pc:spChg chg="mod">
          <ac:chgData name="Justina Ojom" userId="cbdaed7d-8d45-4372-a16a-f3f8900c2f45" providerId="ADAL" clId="{30CB6F26-2399-477F-9402-B36664FC4948}" dt="2023-03-09T12:42:24.227" v="6965"/>
          <ac:spMkLst>
            <pc:docMk/>
            <pc:sldMk cId="0" sldId="256"/>
            <ac:spMk id="18" creationId="{B48B7B50-938B-77B6-DB74-DE0291A1CA71}"/>
          </ac:spMkLst>
        </pc:spChg>
        <pc:spChg chg="add del mod">
          <ac:chgData name="Justina Ojom" userId="cbdaed7d-8d45-4372-a16a-f3f8900c2f45" providerId="ADAL" clId="{30CB6F26-2399-477F-9402-B36664FC4948}" dt="2023-03-09T12:42:33.255" v="6969"/>
          <ac:spMkLst>
            <pc:docMk/>
            <pc:sldMk cId="0" sldId="256"/>
            <ac:spMk id="19" creationId="{F8B155B0-54D4-BF40-2E82-1E4EE5A98759}"/>
          </ac:spMkLst>
        </pc:spChg>
        <pc:spChg chg="del">
          <ac:chgData name="Justina Ojom" userId="cbdaed7d-8d45-4372-a16a-f3f8900c2f45" providerId="ADAL" clId="{30CB6F26-2399-477F-9402-B36664FC4948}" dt="2023-03-09T12:42:23.868" v="6964" actId="478"/>
          <ac:spMkLst>
            <pc:docMk/>
            <pc:sldMk cId="0" sldId="256"/>
            <ac:spMk id="238" creationId="{00000000-0000-0000-0000-000000000000}"/>
          </ac:spMkLst>
        </pc:spChg>
        <pc:grpChg chg="add del mod">
          <ac:chgData name="Justina Ojom" userId="cbdaed7d-8d45-4372-a16a-f3f8900c2f45" providerId="ADAL" clId="{30CB6F26-2399-477F-9402-B36664FC4948}" dt="2023-03-09T12:42:34.339" v="6970" actId="165"/>
          <ac:grpSpMkLst>
            <pc:docMk/>
            <pc:sldMk cId="0" sldId="256"/>
            <ac:grpSpMk id="2" creationId="{C074C4FF-E038-5675-4AEA-C9AC8C95B0B4}"/>
          </ac:grpSpMkLst>
        </pc:grpChg>
        <pc:grpChg chg="add del mod">
          <ac:chgData name="Justina Ojom" userId="cbdaed7d-8d45-4372-a16a-f3f8900c2f45" providerId="ADAL" clId="{30CB6F26-2399-477F-9402-B36664FC4948}" dt="2023-03-09T12:42:30.034" v="6967" actId="478"/>
          <ac:grpSpMkLst>
            <pc:docMk/>
            <pc:sldMk cId="0" sldId="256"/>
            <ac:grpSpMk id="11" creationId="{C92C6F43-B1E5-6D21-E1BE-C87FBD9273AB}"/>
          </ac:grpSpMkLst>
        </pc:grpChg>
        <pc:grpChg chg="mod">
          <ac:chgData name="Justina Ojom" userId="cbdaed7d-8d45-4372-a16a-f3f8900c2f45" providerId="ADAL" clId="{30CB6F26-2399-477F-9402-B36664FC4948}" dt="2023-03-09T12:42:24.227" v="6965"/>
          <ac:grpSpMkLst>
            <pc:docMk/>
            <pc:sldMk cId="0" sldId="256"/>
            <ac:grpSpMk id="12" creationId="{F3225F70-BC61-25F4-DD41-377A50D2A270}"/>
          </ac:grpSpMkLst>
        </pc:grpChg>
        <pc:grpChg chg="add mod ord">
          <ac:chgData name="Justina Ojom" userId="cbdaed7d-8d45-4372-a16a-f3f8900c2f45" providerId="ADAL" clId="{30CB6F26-2399-477F-9402-B36664FC4948}" dt="2023-03-09T12:42:47.136" v="6978" actId="166"/>
          <ac:grpSpMkLst>
            <pc:docMk/>
            <pc:sldMk cId="0" sldId="256"/>
            <ac:grpSpMk id="20" creationId="{3FEDC178-3452-8699-1E97-F93C5242BB74}"/>
          </ac:grpSpMkLst>
        </pc:grpChg>
        <pc:picChg chg="add mod">
          <ac:chgData name="Justina Ojom" userId="cbdaed7d-8d45-4372-a16a-f3f8900c2f45" providerId="ADAL" clId="{30CB6F26-2399-477F-9402-B36664FC4948}" dt="2023-03-09T12:43:21.798" v="7011" actId="1076"/>
          <ac:picMkLst>
            <pc:docMk/>
            <pc:sldMk cId="0" sldId="256"/>
            <ac:picMk id="8" creationId="{5A8722C8-A051-D289-0A23-0690D39D32FE}"/>
          </ac:picMkLst>
        </pc:picChg>
        <pc:picChg chg="add mod">
          <ac:chgData name="Justina Ojom" userId="cbdaed7d-8d45-4372-a16a-f3f8900c2f45" providerId="ADAL" clId="{30CB6F26-2399-477F-9402-B36664FC4948}" dt="2023-03-09T12:43:21.798" v="7011" actId="1076"/>
          <ac:picMkLst>
            <pc:docMk/>
            <pc:sldMk cId="0" sldId="256"/>
            <ac:picMk id="9" creationId="{AB1661EB-452F-1125-B53B-AD463E66C7A0}"/>
          </ac:picMkLst>
        </pc:picChg>
        <pc:picChg chg="del">
          <ac:chgData name="Justina Ojom" userId="cbdaed7d-8d45-4372-a16a-f3f8900c2f45" providerId="ADAL" clId="{30CB6F26-2399-477F-9402-B36664FC4948}" dt="2023-03-09T12:42:23.868" v="6964" actId="478"/>
          <ac:picMkLst>
            <pc:docMk/>
            <pc:sldMk cId="0" sldId="256"/>
            <ac:picMk id="239" creationId="{00000000-0000-0000-0000-000000000000}"/>
          </ac:picMkLst>
        </pc:picChg>
        <pc:picChg chg="del">
          <ac:chgData name="Justina Ojom" userId="cbdaed7d-8d45-4372-a16a-f3f8900c2f45" providerId="ADAL" clId="{30CB6F26-2399-477F-9402-B36664FC4948}" dt="2023-03-09T12:42:23.868" v="6964" actId="478"/>
          <ac:picMkLst>
            <pc:docMk/>
            <pc:sldMk cId="0" sldId="256"/>
            <ac:picMk id="240" creationId="{00000000-0000-0000-0000-000000000000}"/>
          </ac:picMkLst>
        </pc:picChg>
        <pc:cxnChg chg="mod topLvl">
          <ac:chgData name="Justina Ojom" userId="cbdaed7d-8d45-4372-a16a-f3f8900c2f45" providerId="ADAL" clId="{30CB6F26-2399-477F-9402-B36664FC4948}" dt="2023-03-09T12:43:00.356" v="6983" actId="692"/>
          <ac:cxnSpMkLst>
            <pc:docMk/>
            <pc:sldMk cId="0" sldId="256"/>
            <ac:cxnSpMk id="4" creationId="{DBAFA32F-BCEB-2018-E1BB-6F8B34DA685C}"/>
          </ac:cxnSpMkLst>
        </pc:cxnChg>
      </pc:sldChg>
      <pc:sldChg chg="addSp delSp modSp mod modNotes modNotesTx">
        <pc:chgData name="Justina Ojom" userId="cbdaed7d-8d45-4372-a16a-f3f8900c2f45" providerId="ADAL" clId="{30CB6F26-2399-477F-9402-B36664FC4948}" dt="2023-03-09T16:50:25.640" v="8201" actId="1076"/>
        <pc:sldMkLst>
          <pc:docMk/>
          <pc:sldMk cId="0" sldId="258"/>
        </pc:sldMkLst>
        <pc:spChg chg="add mod">
          <ac:chgData name="Justina Ojom" userId="cbdaed7d-8d45-4372-a16a-f3f8900c2f45" providerId="ADAL" clId="{30CB6F26-2399-477F-9402-B36664FC4948}" dt="2023-03-09T15:42:35.205" v="7885" actId="207"/>
          <ac:spMkLst>
            <pc:docMk/>
            <pc:sldMk cId="0" sldId="258"/>
            <ac:spMk id="2" creationId="{52A14EDD-8662-BF39-2CE4-51CD74FC577C}"/>
          </ac:spMkLst>
        </pc:spChg>
        <pc:spChg chg="mod">
          <ac:chgData name="Justina Ojom" userId="cbdaed7d-8d45-4372-a16a-f3f8900c2f45" providerId="ADAL" clId="{30CB6F26-2399-477F-9402-B36664FC4948}" dt="2023-03-09T16:50:18.262" v="8199"/>
          <ac:spMkLst>
            <pc:docMk/>
            <pc:sldMk cId="0" sldId="258"/>
            <ac:spMk id="5" creationId="{F3268E65-5AF9-CE77-1F66-50A41D136A91}"/>
          </ac:spMkLst>
        </pc:spChg>
        <pc:spChg chg="mod">
          <ac:chgData name="Justina Ojom" userId="cbdaed7d-8d45-4372-a16a-f3f8900c2f45" providerId="ADAL" clId="{30CB6F26-2399-477F-9402-B36664FC4948}" dt="2023-03-09T16:50:18.262" v="8199"/>
          <ac:spMkLst>
            <pc:docMk/>
            <pc:sldMk cId="0" sldId="258"/>
            <ac:spMk id="6" creationId="{BF3891AC-682B-E495-2D8A-F5998A63BC5A}"/>
          </ac:spMkLst>
        </pc:spChg>
        <pc:spChg chg="add del">
          <ac:chgData name="Justina Ojom" userId="cbdaed7d-8d45-4372-a16a-f3f8900c2f45" providerId="ADAL" clId="{30CB6F26-2399-477F-9402-B36664FC4948}" dt="2023-03-09T15:41:49.554" v="7870" actId="478"/>
          <ac:spMkLst>
            <pc:docMk/>
            <pc:sldMk cId="0" sldId="258"/>
            <ac:spMk id="260" creationId="{00000000-0000-0000-0000-000000000000}"/>
          </ac:spMkLst>
        </pc:spChg>
        <pc:spChg chg="mod ord">
          <ac:chgData name="Justina Ojom" userId="cbdaed7d-8d45-4372-a16a-f3f8900c2f45" providerId="ADAL" clId="{30CB6F26-2399-477F-9402-B36664FC4948}" dt="2023-03-09T15:42:35.205" v="7885" actId="207"/>
          <ac:spMkLst>
            <pc:docMk/>
            <pc:sldMk cId="0" sldId="258"/>
            <ac:spMk id="261" creationId="{00000000-0000-0000-0000-000000000000}"/>
          </ac:spMkLst>
        </pc:spChg>
        <pc:spChg chg="add del">
          <ac:chgData name="Justina Ojom" userId="cbdaed7d-8d45-4372-a16a-f3f8900c2f45" providerId="ADAL" clId="{30CB6F26-2399-477F-9402-B36664FC4948}" dt="2023-03-09T15:41:49.554" v="7870" actId="478"/>
          <ac:spMkLst>
            <pc:docMk/>
            <pc:sldMk cId="0" sldId="258"/>
            <ac:spMk id="262" creationId="{00000000-0000-0000-0000-000000000000}"/>
          </ac:spMkLst>
        </pc:spChg>
        <pc:spChg chg="add del">
          <ac:chgData name="Justina Ojom" userId="cbdaed7d-8d45-4372-a16a-f3f8900c2f45" providerId="ADAL" clId="{30CB6F26-2399-477F-9402-B36664FC4948}" dt="2023-03-09T15:41:49.554" v="7870" actId="478"/>
          <ac:spMkLst>
            <pc:docMk/>
            <pc:sldMk cId="0" sldId="258"/>
            <ac:spMk id="264" creationId="{00000000-0000-0000-0000-000000000000}"/>
          </ac:spMkLst>
        </pc:spChg>
        <pc:spChg chg="add del">
          <ac:chgData name="Justina Ojom" userId="cbdaed7d-8d45-4372-a16a-f3f8900c2f45" providerId="ADAL" clId="{30CB6F26-2399-477F-9402-B36664FC4948}" dt="2023-03-09T15:41:49.554" v="7870" actId="478"/>
          <ac:spMkLst>
            <pc:docMk/>
            <pc:sldMk cId="0" sldId="258"/>
            <ac:spMk id="265" creationId="{00000000-0000-0000-0000-000000000000}"/>
          </ac:spMkLst>
        </pc:spChg>
        <pc:spChg chg="add del mod ord">
          <ac:chgData name="Justina Ojom" userId="cbdaed7d-8d45-4372-a16a-f3f8900c2f45" providerId="ADAL" clId="{30CB6F26-2399-477F-9402-B36664FC4948}" dt="2023-03-09T15:42:15.352" v="7884" actId="166"/>
          <ac:spMkLst>
            <pc:docMk/>
            <pc:sldMk cId="0" sldId="258"/>
            <ac:spMk id="266" creationId="{00000000-0000-0000-0000-000000000000}"/>
          </ac:spMkLst>
        </pc:spChg>
        <pc:grpChg chg="add mod">
          <ac:chgData name="Justina Ojom" userId="cbdaed7d-8d45-4372-a16a-f3f8900c2f45" providerId="ADAL" clId="{30CB6F26-2399-477F-9402-B36664FC4948}" dt="2023-03-09T16:50:25.640" v="8201" actId="1076"/>
          <ac:grpSpMkLst>
            <pc:docMk/>
            <pc:sldMk cId="0" sldId="258"/>
            <ac:grpSpMk id="3" creationId="{C48267E7-A8DD-B207-5FF6-242897F25A89}"/>
          </ac:grpSpMkLst>
        </pc:grpChg>
        <pc:grpChg chg="del">
          <ac:chgData name="Justina Ojom" userId="cbdaed7d-8d45-4372-a16a-f3f8900c2f45" providerId="ADAL" clId="{30CB6F26-2399-477F-9402-B36664FC4948}" dt="2023-03-09T15:41:56.409" v="7874" actId="478"/>
          <ac:grpSpMkLst>
            <pc:docMk/>
            <pc:sldMk cId="0" sldId="258"/>
            <ac:grpSpMk id="253" creationId="{00000000-0000-0000-0000-000000000000}"/>
          </ac:grpSpMkLst>
        </pc:grpChg>
        <pc:cxnChg chg="mod">
          <ac:chgData name="Justina Ojom" userId="cbdaed7d-8d45-4372-a16a-f3f8900c2f45" providerId="ADAL" clId="{30CB6F26-2399-477F-9402-B36664FC4948}" dt="2023-03-09T16:50:18.262" v="8199"/>
          <ac:cxnSpMkLst>
            <pc:docMk/>
            <pc:sldMk cId="0" sldId="258"/>
            <ac:cxnSpMk id="4" creationId="{AC6E7643-422C-37B5-C812-069B24191449}"/>
          </ac:cxnSpMkLst>
        </pc:cxnChg>
      </pc:sldChg>
      <pc:sldChg chg="addSp delSp modSp mod delCm modNotes modNotesTx">
        <pc:chgData name="Justina Ojom" userId="cbdaed7d-8d45-4372-a16a-f3f8900c2f45" providerId="ADAL" clId="{30CB6F26-2399-477F-9402-B36664FC4948}" dt="2023-03-09T23:22:01.864" v="8210" actId="20577"/>
        <pc:sldMkLst>
          <pc:docMk/>
          <pc:sldMk cId="0" sldId="259"/>
        </pc:sldMkLst>
        <pc:spChg chg="add mod">
          <ac:chgData name="Justina Ojom" userId="cbdaed7d-8d45-4372-a16a-f3f8900c2f45" providerId="ADAL" clId="{30CB6F26-2399-477F-9402-B36664FC4948}" dt="2023-03-09T13:18:26.931" v="7444" actId="571"/>
          <ac:spMkLst>
            <pc:docMk/>
            <pc:sldMk cId="0" sldId="259"/>
            <ac:spMk id="2" creationId="{887F0C87-E6F5-782D-0F2E-076D76D7C7A1}"/>
          </ac:spMkLst>
        </pc:spChg>
        <pc:spChg chg="add mod">
          <ac:chgData name="Justina Ojom" userId="cbdaed7d-8d45-4372-a16a-f3f8900c2f45" providerId="ADAL" clId="{30CB6F26-2399-477F-9402-B36664FC4948}" dt="2023-03-09T13:18:26.931" v="7444" actId="571"/>
          <ac:spMkLst>
            <pc:docMk/>
            <pc:sldMk cId="0" sldId="259"/>
            <ac:spMk id="3" creationId="{70C20633-499E-75F4-126D-75FBAFCCBEE3}"/>
          </ac:spMkLst>
        </pc:spChg>
        <pc:spChg chg="add mod">
          <ac:chgData name="Justina Ojom" userId="cbdaed7d-8d45-4372-a16a-f3f8900c2f45" providerId="ADAL" clId="{30CB6F26-2399-477F-9402-B36664FC4948}" dt="2023-03-09T15:42:38.791" v="7886" actId="207"/>
          <ac:spMkLst>
            <pc:docMk/>
            <pc:sldMk cId="0" sldId="259"/>
            <ac:spMk id="4" creationId="{9C3CF8CA-BC8A-8111-DB8A-9D658AC1B001}"/>
          </ac:spMkLst>
        </pc:spChg>
        <pc:spChg chg="add mod">
          <ac:chgData name="Justina Ojom" userId="cbdaed7d-8d45-4372-a16a-f3f8900c2f45" providerId="ADAL" clId="{30CB6F26-2399-477F-9402-B36664FC4948}" dt="2023-03-09T13:19:06.374" v="7458" actId="1076"/>
          <ac:spMkLst>
            <pc:docMk/>
            <pc:sldMk cId="0" sldId="259"/>
            <ac:spMk id="6" creationId="{6BC119C6-DB97-08DF-1D24-9663FBE180A3}"/>
          </ac:spMkLst>
        </pc:spChg>
        <pc:spChg chg="mod">
          <ac:chgData name="Justina Ojom" userId="cbdaed7d-8d45-4372-a16a-f3f8900c2f45" providerId="ADAL" clId="{30CB6F26-2399-477F-9402-B36664FC4948}" dt="2023-03-09T13:19:06.374" v="7458" actId="1076"/>
          <ac:spMkLst>
            <pc:docMk/>
            <pc:sldMk cId="0" sldId="259"/>
            <ac:spMk id="273"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74" creationId="{00000000-0000-0000-0000-000000000000}"/>
          </ac:spMkLst>
        </pc:spChg>
        <pc:spChg chg="mod">
          <ac:chgData name="Justina Ojom" userId="cbdaed7d-8d45-4372-a16a-f3f8900c2f45" providerId="ADAL" clId="{30CB6F26-2399-477F-9402-B36664FC4948}" dt="2023-03-09T23:22:01.864" v="8210" actId="20577"/>
          <ac:spMkLst>
            <pc:docMk/>
            <pc:sldMk cId="0" sldId="259"/>
            <ac:spMk id="276"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77"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79"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0"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1"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2"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4" creationId="{00000000-0000-0000-0000-000000000000}"/>
          </ac:spMkLst>
        </pc:spChg>
        <pc:spChg chg="mod">
          <ac:chgData name="Justina Ojom" userId="cbdaed7d-8d45-4372-a16a-f3f8900c2f45" providerId="ADAL" clId="{30CB6F26-2399-477F-9402-B36664FC4948}" dt="2023-03-09T15:42:38.791" v="7886" actId="207"/>
          <ac:spMkLst>
            <pc:docMk/>
            <pc:sldMk cId="0" sldId="259"/>
            <ac:spMk id="285"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6" creationId="{00000000-0000-0000-0000-000000000000}"/>
          </ac:spMkLst>
        </pc:spChg>
        <pc:spChg chg="del mod">
          <ac:chgData name="Justina Ojom" userId="cbdaed7d-8d45-4372-a16a-f3f8900c2f45" providerId="ADAL" clId="{30CB6F26-2399-477F-9402-B36664FC4948}" dt="2023-03-09T13:18:16.598" v="7439" actId="478"/>
          <ac:spMkLst>
            <pc:docMk/>
            <pc:sldMk cId="0" sldId="259"/>
            <ac:spMk id="287" creationId="{00000000-0000-0000-0000-000000000000}"/>
          </ac:spMkLst>
        </pc:spChg>
        <pc:spChg chg="mod">
          <ac:chgData name="Justina Ojom" userId="cbdaed7d-8d45-4372-a16a-f3f8900c2f45" providerId="ADAL" clId="{30CB6F26-2399-477F-9402-B36664FC4948}" dt="2023-03-09T13:19:06.374" v="7458" actId="1076"/>
          <ac:spMkLst>
            <pc:docMk/>
            <pc:sldMk cId="0" sldId="259"/>
            <ac:spMk id="289" creationId="{00000000-0000-0000-0000-000000000000}"/>
          </ac:spMkLst>
        </pc:spChg>
        <pc:cxnChg chg="mod">
          <ac:chgData name="Justina Ojom" userId="cbdaed7d-8d45-4372-a16a-f3f8900c2f45" providerId="ADAL" clId="{30CB6F26-2399-477F-9402-B36664FC4948}" dt="2023-03-09T13:19:06.374" v="7458" actId="1076"/>
          <ac:cxnSpMkLst>
            <pc:docMk/>
            <pc:sldMk cId="0" sldId="259"/>
            <ac:cxnSpMk id="272" creationId="{00000000-0000-0000-0000-00000000000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3:16:56.197" v="7410"/>
              <pc2:cmMkLst xmlns:pc2="http://schemas.microsoft.com/office/powerpoint/2019/9/main/command">
                <pc:docMk/>
                <pc:sldMk cId="0" sldId="259"/>
                <pc2:cmMk id="{525589C0-62F9-40EE-BFFD-509792407802}"/>
              </pc2:cmMkLst>
            </pc226:cmChg>
          </p:ext>
        </pc:extLst>
      </pc:sldChg>
      <pc:sldChg chg="addSp delSp modSp mod setBg modClrScheme chgLayout modNotes modNotesTx">
        <pc:chgData name="Justina Ojom" userId="cbdaed7d-8d45-4372-a16a-f3f8900c2f45" providerId="ADAL" clId="{30CB6F26-2399-477F-9402-B36664FC4948}" dt="2023-03-09T12:44:00.384" v="7018" actId="207"/>
        <pc:sldMkLst>
          <pc:docMk/>
          <pc:sldMk cId="0" sldId="260"/>
        </pc:sldMkLst>
        <pc:spChg chg="add mod">
          <ac:chgData name="Justina Ojom" userId="cbdaed7d-8d45-4372-a16a-f3f8900c2f45" providerId="ADAL" clId="{30CB6F26-2399-477F-9402-B36664FC4948}" dt="2023-03-09T12:44:00.384" v="7018" actId="207"/>
          <ac:spMkLst>
            <pc:docMk/>
            <pc:sldMk cId="0" sldId="260"/>
            <ac:spMk id="2" creationId="{7BB8FE31-5F65-83DB-B0B8-F6B2CA22326A}"/>
          </ac:spMkLst>
        </pc:spChg>
        <pc:spChg chg="del">
          <ac:chgData name="Justina Ojom" userId="cbdaed7d-8d45-4372-a16a-f3f8900c2f45" providerId="ADAL" clId="{30CB6F26-2399-477F-9402-B36664FC4948}" dt="2023-03-09T12:43:54.339" v="7016" actId="478"/>
          <ac:spMkLst>
            <pc:docMk/>
            <pc:sldMk cId="0" sldId="260"/>
            <ac:spMk id="296" creationId="{00000000-0000-0000-0000-000000000000}"/>
          </ac:spMkLst>
        </pc:spChg>
        <pc:spChg chg="del mod ord">
          <ac:chgData name="Justina Ojom" userId="cbdaed7d-8d45-4372-a16a-f3f8900c2f45" providerId="ADAL" clId="{30CB6F26-2399-477F-9402-B36664FC4948}" dt="2023-03-09T12:43:54.339" v="7016" actId="478"/>
          <ac:spMkLst>
            <pc:docMk/>
            <pc:sldMk cId="0" sldId="260"/>
            <ac:spMk id="298" creationId="{00000000-0000-0000-0000-000000000000}"/>
          </ac:spMkLst>
        </pc:spChg>
      </pc:sldChg>
      <pc:sldChg chg="modSp mod modNotes modNotesTx">
        <pc:chgData name="Justina Ojom" userId="cbdaed7d-8d45-4372-a16a-f3f8900c2f45" providerId="ADAL" clId="{30CB6F26-2399-477F-9402-B36664FC4948}" dt="2023-03-10T01:43:28.086" v="8894" actId="2"/>
        <pc:sldMkLst>
          <pc:docMk/>
          <pc:sldMk cId="0" sldId="261"/>
        </pc:sldMkLst>
        <pc:spChg chg="mod">
          <ac:chgData name="Justina Ojom" userId="cbdaed7d-8d45-4372-a16a-f3f8900c2f45" providerId="ADAL" clId="{30CB6F26-2399-477F-9402-B36664FC4948}" dt="2023-03-10T01:43:28.086" v="8894" actId="2"/>
          <ac:spMkLst>
            <pc:docMk/>
            <pc:sldMk cId="0" sldId="261"/>
            <ac:spMk id="3" creationId="{629B91C8-DF52-43D8-E5CF-5619058E5FD2}"/>
          </ac:spMkLst>
        </pc:spChg>
        <pc:spChg chg="mod">
          <ac:chgData name="Justina Ojom" userId="cbdaed7d-8d45-4372-a16a-f3f8900c2f45" providerId="ADAL" clId="{30CB6F26-2399-477F-9402-B36664FC4948}" dt="2023-03-09T13:16:17.717" v="7402" actId="207"/>
          <ac:spMkLst>
            <pc:docMk/>
            <pc:sldMk cId="0" sldId="261"/>
            <ac:spMk id="5" creationId="{A5B42D50-0A6F-833B-A88E-E8C791328C11}"/>
          </ac:spMkLst>
        </pc:spChg>
        <pc:spChg chg="mod">
          <ac:chgData name="Justina Ojom" userId="cbdaed7d-8d45-4372-a16a-f3f8900c2f45" providerId="ADAL" clId="{30CB6F26-2399-477F-9402-B36664FC4948}" dt="2023-03-09T13:16:17.717" v="7402" actId="207"/>
          <ac:spMkLst>
            <pc:docMk/>
            <pc:sldMk cId="0" sldId="261"/>
            <ac:spMk id="6" creationId="{CA61F0C2-850B-D24C-461E-4F29FF15E5FF}"/>
          </ac:spMkLst>
        </pc:spChg>
        <pc:spChg chg="mod">
          <ac:chgData name="Justina Ojom" userId="cbdaed7d-8d45-4372-a16a-f3f8900c2f45" providerId="ADAL" clId="{30CB6F26-2399-477F-9402-B36664FC4948}" dt="2023-03-09T13:16:19.817" v="7403" actId="208"/>
          <ac:spMkLst>
            <pc:docMk/>
            <pc:sldMk cId="0" sldId="261"/>
            <ac:spMk id="7" creationId="{81158492-FC66-B7E5-D7F9-BE65DF8DB4C1}"/>
          </ac:spMkLst>
        </pc:spChg>
        <pc:spChg chg="mod">
          <ac:chgData name="Justina Ojom" userId="cbdaed7d-8d45-4372-a16a-f3f8900c2f45" providerId="ADAL" clId="{30CB6F26-2399-477F-9402-B36664FC4948}" dt="2023-03-09T13:16:19.817" v="7403" actId="208"/>
          <ac:spMkLst>
            <pc:docMk/>
            <pc:sldMk cId="0" sldId="261"/>
            <ac:spMk id="8" creationId="{CCB6D37C-8411-9DFD-D87E-55386794F6DF}"/>
          </ac:spMkLst>
        </pc:spChg>
        <pc:spChg chg="mod">
          <ac:chgData name="Justina Ojom" userId="cbdaed7d-8d45-4372-a16a-f3f8900c2f45" providerId="ADAL" clId="{30CB6F26-2399-477F-9402-B36664FC4948}" dt="2023-03-09T13:02:24.587" v="7207" actId="2711"/>
          <ac:spMkLst>
            <pc:docMk/>
            <pc:sldMk cId="0" sldId="261"/>
            <ac:spMk id="312" creationId="{00000000-0000-0000-0000-000000000000}"/>
          </ac:spMkLst>
        </pc:spChg>
        <pc:grpChg chg="mod">
          <ac:chgData name="Justina Ojom" userId="cbdaed7d-8d45-4372-a16a-f3f8900c2f45" providerId="ADAL" clId="{30CB6F26-2399-477F-9402-B36664FC4948}" dt="2023-03-09T13:16:37.621" v="7409" actId="1076"/>
          <ac:grpSpMkLst>
            <pc:docMk/>
            <pc:sldMk cId="0" sldId="261"/>
            <ac:grpSpMk id="4" creationId="{C324B16B-091F-6762-D3DB-7A77FC9E64BD}"/>
          </ac:grpSpMkLst>
        </pc:grpChg>
      </pc:sldChg>
      <pc:sldChg chg="addSp delSp modSp mod modNotes modNotesTx">
        <pc:chgData name="Justina Ojom" userId="cbdaed7d-8d45-4372-a16a-f3f8900c2f45" providerId="ADAL" clId="{30CB6F26-2399-477F-9402-B36664FC4948}" dt="2023-03-10T01:42:56.916" v="8875" actId="20577"/>
        <pc:sldMkLst>
          <pc:docMk/>
          <pc:sldMk cId="0" sldId="262"/>
        </pc:sldMkLst>
        <pc:spChg chg="mod">
          <ac:chgData name="Justina Ojom" userId="cbdaed7d-8d45-4372-a16a-f3f8900c2f45" providerId="ADAL" clId="{30CB6F26-2399-477F-9402-B36664FC4948}" dt="2023-03-10T00:45:49.344" v="8215" actId="208"/>
          <ac:spMkLst>
            <pc:docMk/>
            <pc:sldMk cId="0" sldId="262"/>
            <ac:spMk id="3" creationId="{22F4FB15-6DAE-5586-FD42-9440C83EF0A4}"/>
          </ac:spMkLst>
        </pc:spChg>
        <pc:spChg chg="mod">
          <ac:chgData name="Justina Ojom" userId="cbdaed7d-8d45-4372-a16a-f3f8900c2f45" providerId="ADAL" clId="{30CB6F26-2399-477F-9402-B36664FC4948}" dt="2023-03-10T00:46:30.398" v="8307" actId="20577"/>
          <ac:spMkLst>
            <pc:docMk/>
            <pc:sldMk cId="0" sldId="262"/>
            <ac:spMk id="5" creationId="{C6A271C5-C4F4-3E53-0041-F9EC88247F17}"/>
          </ac:spMkLst>
        </pc:spChg>
        <pc:spChg chg="mod">
          <ac:chgData name="Justina Ojom" userId="cbdaed7d-8d45-4372-a16a-f3f8900c2f45" providerId="ADAL" clId="{30CB6F26-2399-477F-9402-B36664FC4948}" dt="2023-03-10T00:46:02.929" v="8218" actId="207"/>
          <ac:spMkLst>
            <pc:docMk/>
            <pc:sldMk cId="0" sldId="262"/>
            <ac:spMk id="6" creationId="{EFC9C5B7-627C-BB18-ACA0-9A81D403842F}"/>
          </ac:spMkLst>
        </pc:spChg>
        <pc:spChg chg="mod">
          <ac:chgData name="Justina Ojom" userId="cbdaed7d-8d45-4372-a16a-f3f8900c2f45" providerId="ADAL" clId="{30CB6F26-2399-477F-9402-B36664FC4948}" dt="2023-03-10T01:42:56.916" v="8875" actId="20577"/>
          <ac:spMkLst>
            <pc:docMk/>
            <pc:sldMk cId="0" sldId="262"/>
            <ac:spMk id="347" creationId="{00000000-0000-0000-0000-000000000000}"/>
          </ac:spMkLst>
        </pc:spChg>
        <pc:spChg chg="mod">
          <ac:chgData name="Justina Ojom" userId="cbdaed7d-8d45-4372-a16a-f3f8900c2f45" providerId="ADAL" clId="{30CB6F26-2399-477F-9402-B36664FC4948}" dt="2023-03-09T13:16:03.317" v="7401" actId="1076"/>
          <ac:spMkLst>
            <pc:docMk/>
            <pc:sldMk cId="0" sldId="262"/>
            <ac:spMk id="348" creationId="{00000000-0000-0000-0000-000000000000}"/>
          </ac:spMkLst>
        </pc:spChg>
        <pc:spChg chg="del mod">
          <ac:chgData name="Justina Ojom" userId="cbdaed7d-8d45-4372-a16a-f3f8900c2f45" providerId="ADAL" clId="{30CB6F26-2399-477F-9402-B36664FC4948}" dt="2023-03-09T13:02:00.185" v="7203" actId="478"/>
          <ac:spMkLst>
            <pc:docMk/>
            <pc:sldMk cId="0" sldId="262"/>
            <ac:spMk id="349" creationId="{00000000-0000-0000-0000-000000000000}"/>
          </ac:spMkLst>
        </pc:spChg>
        <pc:spChg chg="mod">
          <ac:chgData name="Justina Ojom" userId="cbdaed7d-8d45-4372-a16a-f3f8900c2f45" providerId="ADAL" clId="{30CB6F26-2399-477F-9402-B36664FC4948}" dt="2023-03-09T13:01:56.200" v="7202" actId="207"/>
          <ac:spMkLst>
            <pc:docMk/>
            <pc:sldMk cId="0" sldId="262"/>
            <ac:spMk id="351" creationId="{00000000-0000-0000-0000-000000000000}"/>
          </ac:spMkLst>
        </pc:spChg>
        <pc:spChg chg="mod">
          <ac:chgData name="Justina Ojom" userId="cbdaed7d-8d45-4372-a16a-f3f8900c2f45" providerId="ADAL" clId="{30CB6F26-2399-477F-9402-B36664FC4948}" dt="2023-03-09T13:01:56.200" v="7202" actId="207"/>
          <ac:spMkLst>
            <pc:docMk/>
            <pc:sldMk cId="0" sldId="262"/>
            <ac:spMk id="352" creationId="{00000000-0000-0000-0000-000000000000}"/>
          </ac:spMkLst>
        </pc:spChg>
        <pc:spChg chg="mod">
          <ac:chgData name="Justina Ojom" userId="cbdaed7d-8d45-4372-a16a-f3f8900c2f45" providerId="ADAL" clId="{30CB6F26-2399-477F-9402-B36664FC4948}" dt="2023-03-09T13:16:03.317" v="7401" actId="1076"/>
          <ac:spMkLst>
            <pc:docMk/>
            <pc:sldMk cId="0" sldId="262"/>
            <ac:spMk id="353" creationId="{00000000-0000-0000-0000-000000000000}"/>
          </ac:spMkLst>
        </pc:spChg>
        <pc:spChg chg="mod">
          <ac:chgData name="Justina Ojom" userId="cbdaed7d-8d45-4372-a16a-f3f8900c2f45" providerId="ADAL" clId="{30CB6F26-2399-477F-9402-B36664FC4948}" dt="2023-03-09T13:16:03.317" v="7401" actId="1076"/>
          <ac:spMkLst>
            <pc:docMk/>
            <pc:sldMk cId="0" sldId="262"/>
            <ac:spMk id="354" creationId="{00000000-0000-0000-0000-000000000000}"/>
          </ac:spMkLst>
        </pc:spChg>
        <pc:spChg chg="mod">
          <ac:chgData name="Justina Ojom" userId="cbdaed7d-8d45-4372-a16a-f3f8900c2f45" providerId="ADAL" clId="{30CB6F26-2399-477F-9402-B36664FC4948}" dt="2023-03-09T13:16:03.317" v="7401" actId="1076"/>
          <ac:spMkLst>
            <pc:docMk/>
            <pc:sldMk cId="0" sldId="262"/>
            <ac:spMk id="355"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58"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59"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0"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1"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4"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5"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6"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67"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0"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1"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2"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3"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6"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7"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8" creationId="{00000000-0000-0000-0000-000000000000}"/>
          </ac:spMkLst>
        </pc:spChg>
        <pc:spChg chg="mod">
          <ac:chgData name="Justina Ojom" userId="cbdaed7d-8d45-4372-a16a-f3f8900c2f45" providerId="ADAL" clId="{30CB6F26-2399-477F-9402-B36664FC4948}" dt="2023-03-09T13:02:34.688" v="7208" actId="2711"/>
          <ac:spMkLst>
            <pc:docMk/>
            <pc:sldMk cId="0" sldId="262"/>
            <ac:spMk id="379" creationId="{00000000-0000-0000-0000-000000000000}"/>
          </ac:spMkLst>
        </pc:spChg>
        <pc:grpChg chg="add mod">
          <ac:chgData name="Justina Ojom" userId="cbdaed7d-8d45-4372-a16a-f3f8900c2f45" providerId="ADAL" clId="{30CB6F26-2399-477F-9402-B36664FC4948}" dt="2023-03-10T00:45:44.901" v="8214"/>
          <ac:grpSpMkLst>
            <pc:docMk/>
            <pc:sldMk cId="0" sldId="262"/>
            <ac:grpSpMk id="2" creationId="{D1DCAA5D-C421-5B46-F3A8-4B96E0CE5EFE}"/>
          </ac:grpSpMkLst>
        </pc:grpChg>
        <pc:grpChg chg="mod">
          <ac:chgData name="Justina Ojom" userId="cbdaed7d-8d45-4372-a16a-f3f8900c2f45" providerId="ADAL" clId="{30CB6F26-2399-477F-9402-B36664FC4948}" dt="2023-03-10T00:45:44.901" v="8214"/>
          <ac:grpSpMkLst>
            <pc:docMk/>
            <pc:sldMk cId="0" sldId="262"/>
            <ac:grpSpMk id="4" creationId="{B81A8625-91E9-5F91-CA5C-C1E7AB546669}"/>
          </ac:grpSpMkLst>
        </pc:grpChg>
        <pc:grpChg chg="del mod">
          <ac:chgData name="Justina Ojom" userId="cbdaed7d-8d45-4372-a16a-f3f8900c2f45" providerId="ADAL" clId="{30CB6F26-2399-477F-9402-B36664FC4948}" dt="2023-03-09T13:02:00.185" v="7203" actId="478"/>
          <ac:grpSpMkLst>
            <pc:docMk/>
            <pc:sldMk cId="0" sldId="262"/>
            <ac:grpSpMk id="350" creationId="{00000000-0000-0000-0000-000000000000}"/>
          </ac:grpSpMkLst>
        </pc:grpChg>
        <pc:grpChg chg="mod">
          <ac:chgData name="Justina Ojom" userId="cbdaed7d-8d45-4372-a16a-f3f8900c2f45" providerId="ADAL" clId="{30CB6F26-2399-477F-9402-B36664FC4948}" dt="2023-03-09T13:16:03.317" v="7401" actId="1076"/>
          <ac:grpSpMkLst>
            <pc:docMk/>
            <pc:sldMk cId="0" sldId="262"/>
            <ac:grpSpMk id="356" creationId="{00000000-0000-0000-0000-000000000000}"/>
          </ac:grpSpMkLst>
        </pc:grpChg>
        <pc:grpChg chg="mod">
          <ac:chgData name="Justina Ojom" userId="cbdaed7d-8d45-4372-a16a-f3f8900c2f45" providerId="ADAL" clId="{30CB6F26-2399-477F-9402-B36664FC4948}" dt="2023-03-09T13:01:56.200" v="7202" actId="207"/>
          <ac:grpSpMkLst>
            <pc:docMk/>
            <pc:sldMk cId="0" sldId="262"/>
            <ac:grpSpMk id="357" creationId="{00000000-0000-0000-0000-000000000000}"/>
          </ac:grpSpMkLst>
        </pc:grpChg>
        <pc:grpChg chg="mod">
          <ac:chgData name="Justina Ojom" userId="cbdaed7d-8d45-4372-a16a-f3f8900c2f45" providerId="ADAL" clId="{30CB6F26-2399-477F-9402-B36664FC4948}" dt="2023-03-09T13:16:03.317" v="7401" actId="1076"/>
          <ac:grpSpMkLst>
            <pc:docMk/>
            <pc:sldMk cId="0" sldId="262"/>
            <ac:grpSpMk id="362" creationId="{00000000-0000-0000-0000-000000000000}"/>
          </ac:grpSpMkLst>
        </pc:grpChg>
        <pc:grpChg chg="mod">
          <ac:chgData name="Justina Ojom" userId="cbdaed7d-8d45-4372-a16a-f3f8900c2f45" providerId="ADAL" clId="{30CB6F26-2399-477F-9402-B36664FC4948}" dt="2023-03-09T13:01:56.200" v="7202" actId="207"/>
          <ac:grpSpMkLst>
            <pc:docMk/>
            <pc:sldMk cId="0" sldId="262"/>
            <ac:grpSpMk id="363" creationId="{00000000-0000-0000-0000-000000000000}"/>
          </ac:grpSpMkLst>
        </pc:grpChg>
        <pc:grpChg chg="mod">
          <ac:chgData name="Justina Ojom" userId="cbdaed7d-8d45-4372-a16a-f3f8900c2f45" providerId="ADAL" clId="{30CB6F26-2399-477F-9402-B36664FC4948}" dt="2023-03-09T13:16:03.317" v="7401" actId="1076"/>
          <ac:grpSpMkLst>
            <pc:docMk/>
            <pc:sldMk cId="0" sldId="262"/>
            <ac:grpSpMk id="368" creationId="{00000000-0000-0000-0000-000000000000}"/>
          </ac:grpSpMkLst>
        </pc:grpChg>
        <pc:grpChg chg="mod">
          <ac:chgData name="Justina Ojom" userId="cbdaed7d-8d45-4372-a16a-f3f8900c2f45" providerId="ADAL" clId="{30CB6F26-2399-477F-9402-B36664FC4948}" dt="2023-03-09T13:01:56.200" v="7202" actId="207"/>
          <ac:grpSpMkLst>
            <pc:docMk/>
            <pc:sldMk cId="0" sldId="262"/>
            <ac:grpSpMk id="369" creationId="{00000000-0000-0000-0000-000000000000}"/>
          </ac:grpSpMkLst>
        </pc:grpChg>
        <pc:grpChg chg="mod">
          <ac:chgData name="Justina Ojom" userId="cbdaed7d-8d45-4372-a16a-f3f8900c2f45" providerId="ADAL" clId="{30CB6F26-2399-477F-9402-B36664FC4948}" dt="2023-03-09T13:16:03.317" v="7401" actId="1076"/>
          <ac:grpSpMkLst>
            <pc:docMk/>
            <pc:sldMk cId="0" sldId="262"/>
            <ac:grpSpMk id="374" creationId="{00000000-0000-0000-0000-000000000000}"/>
          </ac:grpSpMkLst>
        </pc:grpChg>
        <pc:grpChg chg="mod">
          <ac:chgData name="Justina Ojom" userId="cbdaed7d-8d45-4372-a16a-f3f8900c2f45" providerId="ADAL" clId="{30CB6F26-2399-477F-9402-B36664FC4948}" dt="2023-03-09T13:01:56.200" v="7202" actId="207"/>
          <ac:grpSpMkLst>
            <pc:docMk/>
            <pc:sldMk cId="0" sldId="262"/>
            <ac:grpSpMk id="375" creationId="{00000000-0000-0000-0000-000000000000}"/>
          </ac:grpSpMkLst>
        </pc:grpChg>
      </pc:sldChg>
      <pc:sldChg chg="addSp delSp modSp mod setBg modClrScheme chgLayout modNotes modNotesTx">
        <pc:chgData name="Justina Ojom" userId="cbdaed7d-8d45-4372-a16a-f3f8900c2f45" providerId="ADAL" clId="{30CB6F26-2399-477F-9402-B36664FC4948}" dt="2023-03-09T12:44:18.664" v="7026" actId="478"/>
        <pc:sldMkLst>
          <pc:docMk/>
          <pc:sldMk cId="0" sldId="265"/>
        </pc:sldMkLst>
        <pc:spChg chg="add mod">
          <ac:chgData name="Justina Ojom" userId="cbdaed7d-8d45-4372-a16a-f3f8900c2f45" providerId="ADAL" clId="{30CB6F26-2399-477F-9402-B36664FC4948}" dt="2023-03-09T12:44:16.711" v="7025" actId="20577"/>
          <ac:spMkLst>
            <pc:docMk/>
            <pc:sldMk cId="0" sldId="265"/>
            <ac:spMk id="2" creationId="{E0B6CBE8-B781-8694-9022-9DA044DD7E58}"/>
          </ac:spMkLst>
        </pc:spChg>
        <pc:spChg chg="del mod ord">
          <ac:chgData name="Justina Ojom" userId="cbdaed7d-8d45-4372-a16a-f3f8900c2f45" providerId="ADAL" clId="{30CB6F26-2399-477F-9402-B36664FC4948}" dt="2023-03-09T12:44:18.664" v="7026" actId="478"/>
          <ac:spMkLst>
            <pc:docMk/>
            <pc:sldMk cId="0" sldId="265"/>
            <ac:spMk id="443" creationId="{00000000-0000-0000-0000-000000000000}"/>
          </ac:spMkLst>
        </pc:spChg>
      </pc:sldChg>
      <pc:sldChg chg="addSp delSp modSp mod modNotes modNotesTx">
        <pc:chgData name="Justina Ojom" userId="cbdaed7d-8d45-4372-a16a-f3f8900c2f45" providerId="ADAL" clId="{30CB6F26-2399-477F-9402-B36664FC4948}" dt="2023-03-09T13:01:50.897" v="7201" actId="207"/>
        <pc:sldMkLst>
          <pc:docMk/>
          <pc:sldMk cId="0" sldId="266"/>
        </pc:sldMkLst>
        <pc:spChg chg="add mod">
          <ac:chgData name="Justina Ojom" userId="cbdaed7d-8d45-4372-a16a-f3f8900c2f45" providerId="ADAL" clId="{30CB6F26-2399-477F-9402-B36664FC4948}" dt="2023-03-09T13:01:31.211" v="7197" actId="207"/>
          <ac:spMkLst>
            <pc:docMk/>
            <pc:sldMk cId="0" sldId="266"/>
            <ac:spMk id="2" creationId="{0BF5FB08-3928-C0D0-744D-1FAC3A45BA7D}"/>
          </ac:spMkLst>
        </pc:spChg>
        <pc:spChg chg="add mod">
          <ac:chgData name="Justina Ojom" userId="cbdaed7d-8d45-4372-a16a-f3f8900c2f45" providerId="ADAL" clId="{30CB6F26-2399-477F-9402-B36664FC4948}" dt="2023-03-09T13:01:27.474" v="7196" actId="207"/>
          <ac:spMkLst>
            <pc:docMk/>
            <pc:sldMk cId="0" sldId="266"/>
            <ac:spMk id="3" creationId="{69E662C3-F69E-714E-375B-135ABA9CE631}"/>
          </ac:spMkLst>
        </pc:spChg>
        <pc:spChg chg="add mod">
          <ac:chgData name="Justina Ojom" userId="cbdaed7d-8d45-4372-a16a-f3f8900c2f45" providerId="ADAL" clId="{30CB6F26-2399-477F-9402-B36664FC4948}" dt="2023-03-09T13:01:31.211" v="7197" actId="207"/>
          <ac:spMkLst>
            <pc:docMk/>
            <pc:sldMk cId="0" sldId="266"/>
            <ac:spMk id="4" creationId="{04234B66-BB23-350C-CCF2-0C31F3A5517C}"/>
          </ac:spMkLst>
        </pc:spChg>
        <pc:spChg chg="add mod">
          <ac:chgData name="Justina Ojom" userId="cbdaed7d-8d45-4372-a16a-f3f8900c2f45" providerId="ADAL" clId="{30CB6F26-2399-477F-9402-B36664FC4948}" dt="2023-03-09T13:01:27.474" v="7196" actId="207"/>
          <ac:spMkLst>
            <pc:docMk/>
            <pc:sldMk cId="0" sldId="266"/>
            <ac:spMk id="5" creationId="{19E2AC67-B0DD-0548-2A20-9C84F1B125B3}"/>
          </ac:spMkLst>
        </pc:spChg>
        <pc:spChg chg="add mod">
          <ac:chgData name="Justina Ojom" userId="cbdaed7d-8d45-4372-a16a-f3f8900c2f45" providerId="ADAL" clId="{30CB6F26-2399-477F-9402-B36664FC4948}" dt="2023-03-09T13:01:31.211" v="7197" actId="207"/>
          <ac:spMkLst>
            <pc:docMk/>
            <pc:sldMk cId="0" sldId="266"/>
            <ac:spMk id="6" creationId="{0EB8E19A-E3BC-C9C4-8B73-E0973FF077F8}"/>
          </ac:spMkLst>
        </pc:spChg>
        <pc:spChg chg="add mod">
          <ac:chgData name="Justina Ojom" userId="cbdaed7d-8d45-4372-a16a-f3f8900c2f45" providerId="ADAL" clId="{30CB6F26-2399-477F-9402-B36664FC4948}" dt="2023-03-09T13:01:27.474" v="7196" actId="207"/>
          <ac:spMkLst>
            <pc:docMk/>
            <pc:sldMk cId="0" sldId="266"/>
            <ac:spMk id="7" creationId="{8ECD1DE4-0697-41C8-B6CD-D7489D7D7DA6}"/>
          </ac:spMkLst>
        </pc:spChg>
        <pc:spChg chg="add mod">
          <ac:chgData name="Justina Ojom" userId="cbdaed7d-8d45-4372-a16a-f3f8900c2f45" providerId="ADAL" clId="{30CB6F26-2399-477F-9402-B36664FC4948}" dt="2023-03-09T13:01:31.211" v="7197" actId="207"/>
          <ac:spMkLst>
            <pc:docMk/>
            <pc:sldMk cId="0" sldId="266"/>
            <ac:spMk id="8" creationId="{0AA0B43B-5EB4-6D67-3DE4-BF87E1ECE5CF}"/>
          </ac:spMkLst>
        </pc:spChg>
        <pc:spChg chg="add mod">
          <ac:chgData name="Justina Ojom" userId="cbdaed7d-8d45-4372-a16a-f3f8900c2f45" providerId="ADAL" clId="{30CB6F26-2399-477F-9402-B36664FC4948}" dt="2023-03-09T13:01:27.474" v="7196" actId="207"/>
          <ac:spMkLst>
            <pc:docMk/>
            <pc:sldMk cId="0" sldId="266"/>
            <ac:spMk id="9" creationId="{F6B4743B-29AA-7A7E-2270-87512F5CDDCF}"/>
          </ac:spMkLst>
        </pc:spChg>
        <pc:spChg chg="add mod">
          <ac:chgData name="Justina Ojom" userId="cbdaed7d-8d45-4372-a16a-f3f8900c2f45" providerId="ADAL" clId="{30CB6F26-2399-477F-9402-B36664FC4948}" dt="2023-03-09T13:01:50.897" v="7201" actId="207"/>
          <ac:spMkLst>
            <pc:docMk/>
            <pc:sldMk cId="0" sldId="266"/>
            <ac:spMk id="10" creationId="{CD52EE4C-560C-D9E8-947C-57F02BA9C219}"/>
          </ac:spMkLst>
        </pc:spChg>
        <pc:spChg chg="add mod">
          <ac:chgData name="Justina Ojom" userId="cbdaed7d-8d45-4372-a16a-f3f8900c2f45" providerId="ADAL" clId="{30CB6F26-2399-477F-9402-B36664FC4948}" dt="2023-03-09T13:01:27.474" v="7196" actId="207"/>
          <ac:spMkLst>
            <pc:docMk/>
            <pc:sldMk cId="0" sldId="266"/>
            <ac:spMk id="11" creationId="{292181A4-4ACE-4B45-8B45-8EE872BE3F2B}"/>
          </ac:spMkLst>
        </pc:spChg>
        <pc:spChg chg="add mod">
          <ac:chgData name="Justina Ojom" userId="cbdaed7d-8d45-4372-a16a-f3f8900c2f45" providerId="ADAL" clId="{30CB6F26-2399-477F-9402-B36664FC4948}" dt="2023-03-09T13:01:31.211" v="7197" actId="207"/>
          <ac:spMkLst>
            <pc:docMk/>
            <pc:sldMk cId="0" sldId="266"/>
            <ac:spMk id="12" creationId="{6743493A-030D-7DE3-3937-6D5E70FC1C94}"/>
          </ac:spMkLst>
        </pc:spChg>
        <pc:spChg chg="add mod">
          <ac:chgData name="Justina Ojom" userId="cbdaed7d-8d45-4372-a16a-f3f8900c2f45" providerId="ADAL" clId="{30CB6F26-2399-477F-9402-B36664FC4948}" dt="2023-03-09T13:01:27.474" v="7196" actId="207"/>
          <ac:spMkLst>
            <pc:docMk/>
            <pc:sldMk cId="0" sldId="266"/>
            <ac:spMk id="13" creationId="{9AF8FAA2-5CBE-AEBC-21CD-779ED574FD8A}"/>
          </ac:spMkLst>
        </pc:spChg>
        <pc:spChg chg="add del mod">
          <ac:chgData name="Justina Ojom" userId="cbdaed7d-8d45-4372-a16a-f3f8900c2f45" providerId="ADAL" clId="{30CB6F26-2399-477F-9402-B36664FC4948}" dt="2023-03-09T12:55:43.162" v="7157"/>
          <ac:spMkLst>
            <pc:docMk/>
            <pc:sldMk cId="0" sldId="266"/>
            <ac:spMk id="21" creationId="{14DBDB49-8694-F5E6-289E-6FF9B71A2C58}"/>
          </ac:spMkLst>
        </pc:spChg>
        <pc:spChg chg="mod">
          <ac:chgData name="Justina Ojom" userId="cbdaed7d-8d45-4372-a16a-f3f8900c2f45" providerId="ADAL" clId="{30CB6F26-2399-477F-9402-B36664FC4948}" dt="2023-03-09T12:55:43.162" v="7157"/>
          <ac:spMkLst>
            <pc:docMk/>
            <pc:sldMk cId="0" sldId="266"/>
            <ac:spMk id="455"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56"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57"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58"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59"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60"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63"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69"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0"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1"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2"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3"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4" creationId="{00000000-0000-0000-0000-000000000000}"/>
          </ac:spMkLst>
        </pc:spChg>
        <pc:spChg chg="del">
          <ac:chgData name="Justina Ojom" userId="cbdaed7d-8d45-4372-a16a-f3f8900c2f45" providerId="ADAL" clId="{30CB6F26-2399-477F-9402-B36664FC4948}" dt="2023-03-09T12:55:27.724" v="7149" actId="478"/>
          <ac:spMkLst>
            <pc:docMk/>
            <pc:sldMk cId="0" sldId="266"/>
            <ac:spMk id="475" creationId="{00000000-0000-0000-0000-000000000000}"/>
          </ac:spMkLst>
        </pc:spChg>
        <pc:spChg chg="del">
          <ac:chgData name="Justina Ojom" userId="cbdaed7d-8d45-4372-a16a-f3f8900c2f45" providerId="ADAL" clId="{30CB6F26-2399-477F-9402-B36664FC4948}" dt="2023-03-09T12:55:38.635" v="7151" actId="478"/>
          <ac:spMkLst>
            <pc:docMk/>
            <pc:sldMk cId="0" sldId="266"/>
            <ac:spMk id="476" creationId="{00000000-0000-0000-0000-000000000000}"/>
          </ac:spMkLst>
        </pc:spChg>
        <pc:cxnChg chg="add mod">
          <ac:chgData name="Justina Ojom" userId="cbdaed7d-8d45-4372-a16a-f3f8900c2f45" providerId="ADAL" clId="{30CB6F26-2399-477F-9402-B36664FC4948}" dt="2023-03-09T13:01:39.415" v="7198" actId="208"/>
          <ac:cxnSpMkLst>
            <pc:docMk/>
            <pc:sldMk cId="0" sldId="266"/>
            <ac:cxnSpMk id="14" creationId="{46A17AEF-79C3-DEED-9324-E5EA2E853808}"/>
          </ac:cxnSpMkLst>
        </pc:cxnChg>
        <pc:cxnChg chg="add mod">
          <ac:chgData name="Justina Ojom" userId="cbdaed7d-8d45-4372-a16a-f3f8900c2f45" providerId="ADAL" clId="{30CB6F26-2399-477F-9402-B36664FC4948}" dt="2023-03-09T13:01:39.415" v="7198" actId="208"/>
          <ac:cxnSpMkLst>
            <pc:docMk/>
            <pc:sldMk cId="0" sldId="266"/>
            <ac:cxnSpMk id="15" creationId="{E5BA41D5-3BC2-9B51-2C63-DE51D49BE935}"/>
          </ac:cxnSpMkLst>
        </pc:cxnChg>
        <pc:cxnChg chg="add mod">
          <ac:chgData name="Justina Ojom" userId="cbdaed7d-8d45-4372-a16a-f3f8900c2f45" providerId="ADAL" clId="{30CB6F26-2399-477F-9402-B36664FC4948}" dt="2023-03-09T13:01:41.506" v="7199" actId="208"/>
          <ac:cxnSpMkLst>
            <pc:docMk/>
            <pc:sldMk cId="0" sldId="266"/>
            <ac:cxnSpMk id="16" creationId="{E9D96B04-B348-420F-8DD7-7B3B9E96A3E6}"/>
          </ac:cxnSpMkLst>
        </pc:cxnChg>
        <pc:cxnChg chg="add mod">
          <ac:chgData name="Justina Ojom" userId="cbdaed7d-8d45-4372-a16a-f3f8900c2f45" providerId="ADAL" clId="{30CB6F26-2399-477F-9402-B36664FC4948}" dt="2023-03-09T13:01:39.415" v="7198" actId="208"/>
          <ac:cxnSpMkLst>
            <pc:docMk/>
            <pc:sldMk cId="0" sldId="266"/>
            <ac:cxnSpMk id="17" creationId="{0FC36226-3C87-0DA0-51CF-45FF2522E759}"/>
          </ac:cxnSpMkLst>
        </pc:cxnChg>
        <pc:cxnChg chg="add mod">
          <ac:chgData name="Justina Ojom" userId="cbdaed7d-8d45-4372-a16a-f3f8900c2f45" providerId="ADAL" clId="{30CB6F26-2399-477F-9402-B36664FC4948}" dt="2023-03-09T13:01:39.415" v="7198" actId="208"/>
          <ac:cxnSpMkLst>
            <pc:docMk/>
            <pc:sldMk cId="0" sldId="266"/>
            <ac:cxnSpMk id="18" creationId="{71DFC14C-22AF-B372-350A-856066DE35AA}"/>
          </ac:cxnSpMkLst>
        </pc:cxnChg>
        <pc:cxnChg chg="add mod">
          <ac:chgData name="Justina Ojom" userId="cbdaed7d-8d45-4372-a16a-f3f8900c2f45" providerId="ADAL" clId="{30CB6F26-2399-477F-9402-B36664FC4948}" dt="2023-03-09T13:01:39.415" v="7198" actId="208"/>
          <ac:cxnSpMkLst>
            <pc:docMk/>
            <pc:sldMk cId="0" sldId="266"/>
            <ac:cxnSpMk id="19" creationId="{C35AC90F-FE5A-A8B9-2C34-AF6A442252C3}"/>
          </ac:cxnSpMkLst>
        </pc:cxnChg>
        <pc:cxnChg chg="add mod">
          <ac:chgData name="Justina Ojom" userId="cbdaed7d-8d45-4372-a16a-f3f8900c2f45" providerId="ADAL" clId="{30CB6F26-2399-477F-9402-B36664FC4948}" dt="2023-03-09T13:01:39.415" v="7198" actId="208"/>
          <ac:cxnSpMkLst>
            <pc:docMk/>
            <pc:sldMk cId="0" sldId="266"/>
            <ac:cxnSpMk id="20" creationId="{7BA5FA1A-353F-91E4-EF85-539F375C5FF4}"/>
          </ac:cxnSpMkLst>
        </pc:cxnChg>
        <pc:cxnChg chg="del mod">
          <ac:chgData name="Justina Ojom" userId="cbdaed7d-8d45-4372-a16a-f3f8900c2f45" providerId="ADAL" clId="{30CB6F26-2399-477F-9402-B36664FC4948}" dt="2023-03-09T12:55:27.724" v="7149" actId="478"/>
          <ac:cxnSpMkLst>
            <pc:docMk/>
            <pc:sldMk cId="0" sldId="266"/>
            <ac:cxnSpMk id="461"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2"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4"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5"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6"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7" creationId="{00000000-0000-0000-0000-000000000000}"/>
          </ac:cxnSpMkLst>
        </pc:cxnChg>
        <pc:cxnChg chg="del mod">
          <ac:chgData name="Justina Ojom" userId="cbdaed7d-8d45-4372-a16a-f3f8900c2f45" providerId="ADAL" clId="{30CB6F26-2399-477F-9402-B36664FC4948}" dt="2023-03-09T12:55:27.724" v="7149" actId="478"/>
          <ac:cxnSpMkLst>
            <pc:docMk/>
            <pc:sldMk cId="0" sldId="266"/>
            <ac:cxnSpMk id="468" creationId="{00000000-0000-0000-0000-000000000000}"/>
          </ac:cxnSpMkLst>
        </pc:cxnChg>
      </pc:sldChg>
      <pc:sldChg chg="modSp mod modNotes modNotesTx">
        <pc:chgData name="Justina Ojom" userId="cbdaed7d-8d45-4372-a16a-f3f8900c2f45" providerId="ADAL" clId="{30CB6F26-2399-477F-9402-B36664FC4948}" dt="2023-03-09T13:14:53.086" v="7388" actId="1076"/>
        <pc:sldMkLst>
          <pc:docMk/>
          <pc:sldMk cId="0" sldId="267"/>
        </pc:sldMkLst>
        <pc:spChg chg="mod">
          <ac:chgData name="Justina Ojom" userId="cbdaed7d-8d45-4372-a16a-f3f8900c2f45" providerId="ADAL" clId="{30CB6F26-2399-477F-9402-B36664FC4948}" dt="2023-03-09T13:14:51.093" v="7387" actId="14100"/>
          <ac:spMkLst>
            <pc:docMk/>
            <pc:sldMk cId="0" sldId="267"/>
            <ac:spMk id="483" creationId="{00000000-0000-0000-0000-000000000000}"/>
          </ac:spMkLst>
        </pc:spChg>
        <pc:spChg chg="mod">
          <ac:chgData name="Justina Ojom" userId="cbdaed7d-8d45-4372-a16a-f3f8900c2f45" providerId="ADAL" clId="{30CB6F26-2399-477F-9402-B36664FC4948}" dt="2023-03-09T13:14:40.812" v="7382" actId="207"/>
          <ac:spMkLst>
            <pc:docMk/>
            <pc:sldMk cId="0" sldId="267"/>
            <ac:spMk id="485" creationId="{00000000-0000-0000-0000-000000000000}"/>
          </ac:spMkLst>
        </pc:spChg>
        <pc:spChg chg="mod">
          <ac:chgData name="Justina Ojom" userId="cbdaed7d-8d45-4372-a16a-f3f8900c2f45" providerId="ADAL" clId="{30CB6F26-2399-477F-9402-B36664FC4948}" dt="2023-03-09T13:14:40.812" v="7382" actId="207"/>
          <ac:spMkLst>
            <pc:docMk/>
            <pc:sldMk cId="0" sldId="267"/>
            <ac:spMk id="486" creationId="{00000000-0000-0000-0000-000000000000}"/>
          </ac:spMkLst>
        </pc:spChg>
        <pc:spChg chg="mod">
          <ac:chgData name="Justina Ojom" userId="cbdaed7d-8d45-4372-a16a-f3f8900c2f45" providerId="ADAL" clId="{30CB6F26-2399-477F-9402-B36664FC4948}" dt="2023-03-09T13:14:40.812" v="7382" actId="207"/>
          <ac:spMkLst>
            <pc:docMk/>
            <pc:sldMk cId="0" sldId="267"/>
            <ac:spMk id="487" creationId="{00000000-0000-0000-0000-000000000000}"/>
          </ac:spMkLst>
        </pc:spChg>
        <pc:grpChg chg="mod">
          <ac:chgData name="Justina Ojom" userId="cbdaed7d-8d45-4372-a16a-f3f8900c2f45" providerId="ADAL" clId="{30CB6F26-2399-477F-9402-B36664FC4948}" dt="2023-03-09T13:14:53.086" v="7388" actId="1076"/>
          <ac:grpSpMkLst>
            <pc:docMk/>
            <pc:sldMk cId="0" sldId="267"/>
            <ac:grpSpMk id="484" creationId="{00000000-0000-0000-0000-000000000000}"/>
          </ac:grpSpMkLst>
        </pc:grpChg>
      </pc:sldChg>
      <pc:sldChg chg="addSp delSp modSp mod delCm modNotes modNotesTx">
        <pc:chgData name="Justina Ojom" userId="cbdaed7d-8d45-4372-a16a-f3f8900c2f45" providerId="ADAL" clId="{30CB6F26-2399-477F-9402-B36664FC4948}" dt="2023-03-10T01:43:36.861" v="8898" actId="313"/>
        <pc:sldMkLst>
          <pc:docMk/>
          <pc:sldMk cId="0" sldId="270"/>
        </pc:sldMkLst>
        <pc:spChg chg="mod">
          <ac:chgData name="Justina Ojom" userId="cbdaed7d-8d45-4372-a16a-f3f8900c2f45" providerId="ADAL" clId="{30CB6F26-2399-477F-9402-B36664FC4948}" dt="2023-03-09T15:51:48.687" v="8054"/>
          <ac:spMkLst>
            <pc:docMk/>
            <pc:sldMk cId="0" sldId="270"/>
            <ac:spMk id="3" creationId="{DAA0B833-4857-BAF8-F588-6244C862FB75}"/>
          </ac:spMkLst>
        </pc:spChg>
        <pc:spChg chg="mod">
          <ac:chgData name="Justina Ojom" userId="cbdaed7d-8d45-4372-a16a-f3f8900c2f45" providerId="ADAL" clId="{30CB6F26-2399-477F-9402-B36664FC4948}" dt="2023-03-09T15:51:48.687" v="8054"/>
          <ac:spMkLst>
            <pc:docMk/>
            <pc:sldMk cId="0" sldId="270"/>
            <ac:spMk id="4" creationId="{FF14BE65-8729-4017-C6B7-4BBD3A098FAF}"/>
          </ac:spMkLst>
        </pc:spChg>
        <pc:spChg chg="mod">
          <ac:chgData name="Justina Ojom" userId="cbdaed7d-8d45-4372-a16a-f3f8900c2f45" providerId="ADAL" clId="{30CB6F26-2399-477F-9402-B36664FC4948}" dt="2023-03-09T15:51:48.687" v="8054"/>
          <ac:spMkLst>
            <pc:docMk/>
            <pc:sldMk cId="0" sldId="270"/>
            <ac:spMk id="5" creationId="{A2DAA67A-3F23-EA7E-23C4-0EBE594DB5E3}"/>
          </ac:spMkLst>
        </pc:spChg>
        <pc:spChg chg="mod">
          <ac:chgData name="Justina Ojom" userId="cbdaed7d-8d45-4372-a16a-f3f8900c2f45" providerId="ADAL" clId="{30CB6F26-2399-477F-9402-B36664FC4948}" dt="2023-03-09T15:52:11.057" v="8064" actId="20577"/>
          <ac:spMkLst>
            <pc:docMk/>
            <pc:sldMk cId="0" sldId="270"/>
            <ac:spMk id="6" creationId="{BC5343F4-DECF-BFAB-5096-444AEA599903}"/>
          </ac:spMkLst>
        </pc:spChg>
        <pc:spChg chg="mod">
          <ac:chgData name="Justina Ojom" userId="cbdaed7d-8d45-4372-a16a-f3f8900c2f45" providerId="ADAL" clId="{30CB6F26-2399-477F-9402-B36664FC4948}" dt="2023-03-09T15:51:48.687" v="8054"/>
          <ac:spMkLst>
            <pc:docMk/>
            <pc:sldMk cId="0" sldId="270"/>
            <ac:spMk id="7" creationId="{A8917B9B-88D7-CEE8-7F8C-E05F3CD853CE}"/>
          </ac:spMkLst>
        </pc:spChg>
        <pc:spChg chg="mod">
          <ac:chgData name="Justina Ojom" userId="cbdaed7d-8d45-4372-a16a-f3f8900c2f45" providerId="ADAL" clId="{30CB6F26-2399-477F-9402-B36664FC4948}" dt="2023-03-09T15:51:48.687" v="8054"/>
          <ac:spMkLst>
            <pc:docMk/>
            <pc:sldMk cId="0" sldId="270"/>
            <ac:spMk id="8" creationId="{38BE8364-FC74-DF25-7E2A-AAB0BECDB524}"/>
          </ac:spMkLst>
        </pc:spChg>
        <pc:spChg chg="add mod">
          <ac:chgData name="Justina Ojom" userId="cbdaed7d-8d45-4372-a16a-f3f8900c2f45" providerId="ADAL" clId="{30CB6F26-2399-477F-9402-B36664FC4948}" dt="2023-03-09T15:52:02.291" v="8060" actId="164"/>
          <ac:spMkLst>
            <pc:docMk/>
            <pc:sldMk cId="0" sldId="270"/>
            <ac:spMk id="9" creationId="{0C51C18A-4FE1-122E-64FB-9EFCA7682E35}"/>
          </ac:spMkLst>
        </pc:spChg>
        <pc:spChg chg="add mod">
          <ac:chgData name="Justina Ojom" userId="cbdaed7d-8d45-4372-a16a-f3f8900c2f45" providerId="ADAL" clId="{30CB6F26-2399-477F-9402-B36664FC4948}" dt="2023-03-09T15:52:02.291" v="8060" actId="164"/>
          <ac:spMkLst>
            <pc:docMk/>
            <pc:sldMk cId="0" sldId="270"/>
            <ac:spMk id="10" creationId="{7FC891F7-CE5F-7D78-BF8B-BDE126FAD1EF}"/>
          </ac:spMkLst>
        </pc:spChg>
        <pc:spChg chg="add mod">
          <ac:chgData name="Justina Ojom" userId="cbdaed7d-8d45-4372-a16a-f3f8900c2f45" providerId="ADAL" clId="{30CB6F26-2399-477F-9402-B36664FC4948}" dt="2023-03-09T15:52:13.377" v="8066" actId="164"/>
          <ac:spMkLst>
            <pc:docMk/>
            <pc:sldMk cId="0" sldId="270"/>
            <ac:spMk id="12" creationId="{AF13E052-1000-3FBA-3852-0B21D3AC276A}"/>
          </ac:spMkLst>
        </pc:spChg>
        <pc:spChg chg="add mod">
          <ac:chgData name="Justina Ojom" userId="cbdaed7d-8d45-4372-a16a-f3f8900c2f45" providerId="ADAL" clId="{30CB6F26-2399-477F-9402-B36664FC4948}" dt="2023-03-09T15:52:13.377" v="8066" actId="164"/>
          <ac:spMkLst>
            <pc:docMk/>
            <pc:sldMk cId="0" sldId="270"/>
            <ac:spMk id="13" creationId="{0C5CDE8A-840E-8867-AF8F-002E7A0D3A70}"/>
          </ac:spMkLst>
        </pc:spChg>
        <pc:spChg chg="mod">
          <ac:chgData name="Justina Ojom" userId="cbdaed7d-8d45-4372-a16a-f3f8900c2f45" providerId="ADAL" clId="{30CB6F26-2399-477F-9402-B36664FC4948}" dt="2023-03-09T15:52:19.186" v="8070" actId="571"/>
          <ac:spMkLst>
            <pc:docMk/>
            <pc:sldMk cId="0" sldId="270"/>
            <ac:spMk id="16" creationId="{AA76FB87-233B-158A-D6DD-667AD9C9934B}"/>
          </ac:spMkLst>
        </pc:spChg>
        <pc:spChg chg="mod">
          <ac:chgData name="Justina Ojom" userId="cbdaed7d-8d45-4372-a16a-f3f8900c2f45" providerId="ADAL" clId="{30CB6F26-2399-477F-9402-B36664FC4948}" dt="2023-03-09T15:52:19.186" v="8070" actId="571"/>
          <ac:spMkLst>
            <pc:docMk/>
            <pc:sldMk cId="0" sldId="270"/>
            <ac:spMk id="17" creationId="{B1A27DC4-64A3-C8BC-004E-7295267D7753}"/>
          </ac:spMkLst>
        </pc:spChg>
        <pc:spChg chg="mod">
          <ac:chgData name="Justina Ojom" userId="cbdaed7d-8d45-4372-a16a-f3f8900c2f45" providerId="ADAL" clId="{30CB6F26-2399-477F-9402-B36664FC4948}" dt="2023-03-09T15:52:20.499" v="8071" actId="571"/>
          <ac:spMkLst>
            <pc:docMk/>
            <pc:sldMk cId="0" sldId="270"/>
            <ac:spMk id="19" creationId="{C4243F67-4B1D-0904-539D-3207EA9D97CF}"/>
          </ac:spMkLst>
        </pc:spChg>
        <pc:spChg chg="mod">
          <ac:chgData name="Justina Ojom" userId="cbdaed7d-8d45-4372-a16a-f3f8900c2f45" providerId="ADAL" clId="{30CB6F26-2399-477F-9402-B36664FC4948}" dt="2023-03-09T15:52:20.499" v="8071" actId="571"/>
          <ac:spMkLst>
            <pc:docMk/>
            <pc:sldMk cId="0" sldId="270"/>
            <ac:spMk id="20" creationId="{1F28B110-1C18-B0A2-ACCA-34BD4042E265}"/>
          </ac:spMkLst>
        </pc:spChg>
        <pc:spChg chg="add mod ord">
          <ac:chgData name="Justina Ojom" userId="cbdaed7d-8d45-4372-a16a-f3f8900c2f45" providerId="ADAL" clId="{30CB6F26-2399-477F-9402-B36664FC4948}" dt="2023-03-09T15:54:01.672" v="8100" actId="14100"/>
          <ac:spMkLst>
            <pc:docMk/>
            <pc:sldMk cId="0" sldId="270"/>
            <ac:spMk id="22" creationId="{F19A93D4-E447-48F4-7E5D-8014485A7D84}"/>
          </ac:spMkLst>
        </pc:spChg>
        <pc:spChg chg="add mod ord">
          <ac:chgData name="Justina Ojom" userId="cbdaed7d-8d45-4372-a16a-f3f8900c2f45" providerId="ADAL" clId="{30CB6F26-2399-477F-9402-B36664FC4948}" dt="2023-03-09T15:54:13.904" v="8105" actId="14100"/>
          <ac:spMkLst>
            <pc:docMk/>
            <pc:sldMk cId="0" sldId="270"/>
            <ac:spMk id="23" creationId="{CB4DBE1C-88CA-8268-E1A5-A9E9C80585FF}"/>
          </ac:spMkLst>
        </pc:spChg>
        <pc:spChg chg="mod">
          <ac:chgData name="Justina Ojom" userId="cbdaed7d-8d45-4372-a16a-f3f8900c2f45" providerId="ADAL" clId="{30CB6F26-2399-477F-9402-B36664FC4948}" dt="2023-03-09T13:03:17.855" v="7218" actId="2711"/>
          <ac:spMkLst>
            <pc:docMk/>
            <pc:sldMk cId="0" sldId="270"/>
            <ac:spMk id="516" creationId="{00000000-0000-0000-0000-000000000000}"/>
          </ac:spMkLst>
        </pc:spChg>
        <pc:spChg chg="mod">
          <ac:chgData name="Justina Ojom" userId="cbdaed7d-8d45-4372-a16a-f3f8900c2f45" providerId="ADAL" clId="{30CB6F26-2399-477F-9402-B36664FC4948}" dt="2023-03-09T15:53:40.658" v="8093" actId="1076"/>
          <ac:spMkLst>
            <pc:docMk/>
            <pc:sldMk cId="0" sldId="270"/>
            <ac:spMk id="519" creationId="{00000000-0000-0000-0000-000000000000}"/>
          </ac:spMkLst>
        </pc:spChg>
        <pc:spChg chg="mod">
          <ac:chgData name="Justina Ojom" userId="cbdaed7d-8d45-4372-a16a-f3f8900c2f45" providerId="ADAL" clId="{30CB6F26-2399-477F-9402-B36664FC4948}" dt="2023-03-09T15:53:40.658" v="8093" actId="1076"/>
          <ac:spMkLst>
            <pc:docMk/>
            <pc:sldMk cId="0" sldId="270"/>
            <ac:spMk id="520" creationId="{00000000-0000-0000-0000-000000000000}"/>
          </ac:spMkLst>
        </pc:spChg>
        <pc:spChg chg="mod">
          <ac:chgData name="Justina Ojom" userId="cbdaed7d-8d45-4372-a16a-f3f8900c2f45" providerId="ADAL" clId="{30CB6F26-2399-477F-9402-B36664FC4948}" dt="2023-03-09T15:53:40.658" v="8093" actId="1076"/>
          <ac:spMkLst>
            <pc:docMk/>
            <pc:sldMk cId="0" sldId="270"/>
            <ac:spMk id="521" creationId="{00000000-0000-0000-0000-000000000000}"/>
          </ac:spMkLst>
        </pc:spChg>
        <pc:spChg chg="mod">
          <ac:chgData name="Justina Ojom" userId="cbdaed7d-8d45-4372-a16a-f3f8900c2f45" providerId="ADAL" clId="{30CB6F26-2399-477F-9402-B36664FC4948}" dt="2023-03-09T15:54:19.663" v="8106" actId="1076"/>
          <ac:spMkLst>
            <pc:docMk/>
            <pc:sldMk cId="0" sldId="270"/>
            <ac:spMk id="522" creationId="{00000000-0000-0000-0000-000000000000}"/>
          </ac:spMkLst>
        </pc:spChg>
        <pc:grpChg chg="add mod">
          <ac:chgData name="Justina Ojom" userId="cbdaed7d-8d45-4372-a16a-f3f8900c2f45" providerId="ADAL" clId="{30CB6F26-2399-477F-9402-B36664FC4948}" dt="2023-03-09T15:53:40.658" v="8093" actId="1076"/>
          <ac:grpSpMkLst>
            <pc:docMk/>
            <pc:sldMk cId="0" sldId="270"/>
            <ac:grpSpMk id="2" creationId="{AE1069C5-BC43-DAE9-07F6-3F9FB26C0CD2}"/>
          </ac:grpSpMkLst>
        </pc:grpChg>
        <pc:grpChg chg="add mod">
          <ac:chgData name="Justina Ojom" userId="cbdaed7d-8d45-4372-a16a-f3f8900c2f45" providerId="ADAL" clId="{30CB6F26-2399-477F-9402-B36664FC4948}" dt="2023-03-09T15:53:25.035" v="8091" actId="164"/>
          <ac:grpSpMkLst>
            <pc:docMk/>
            <pc:sldMk cId="0" sldId="270"/>
            <ac:grpSpMk id="11" creationId="{B65D3ED3-C901-DC13-FC32-9CA41E4C45CF}"/>
          </ac:grpSpMkLst>
        </pc:grpChg>
        <pc:grpChg chg="add mod">
          <ac:chgData name="Justina Ojom" userId="cbdaed7d-8d45-4372-a16a-f3f8900c2f45" providerId="ADAL" clId="{30CB6F26-2399-477F-9402-B36664FC4948}" dt="2023-03-09T15:53:25.035" v="8091" actId="164"/>
          <ac:grpSpMkLst>
            <pc:docMk/>
            <pc:sldMk cId="0" sldId="270"/>
            <ac:grpSpMk id="14" creationId="{4AEE54CA-A001-F698-CB5A-C3421A9B8239}"/>
          </ac:grpSpMkLst>
        </pc:grpChg>
        <pc:grpChg chg="add mod">
          <ac:chgData name="Justina Ojom" userId="cbdaed7d-8d45-4372-a16a-f3f8900c2f45" providerId="ADAL" clId="{30CB6F26-2399-477F-9402-B36664FC4948}" dt="2023-03-09T15:53:25.035" v="8091" actId="164"/>
          <ac:grpSpMkLst>
            <pc:docMk/>
            <pc:sldMk cId="0" sldId="270"/>
            <ac:grpSpMk id="15" creationId="{17456E3F-92C2-957A-1595-74AF2A9960CA}"/>
          </ac:grpSpMkLst>
        </pc:grpChg>
        <pc:grpChg chg="add mod">
          <ac:chgData name="Justina Ojom" userId="cbdaed7d-8d45-4372-a16a-f3f8900c2f45" providerId="ADAL" clId="{30CB6F26-2399-477F-9402-B36664FC4948}" dt="2023-03-09T15:53:25.035" v="8091" actId="164"/>
          <ac:grpSpMkLst>
            <pc:docMk/>
            <pc:sldMk cId="0" sldId="270"/>
            <ac:grpSpMk id="18" creationId="{30546E0E-E343-50EB-6D0F-BB0497F6995D}"/>
          </ac:grpSpMkLst>
        </pc:grpChg>
        <pc:grpChg chg="add mod">
          <ac:chgData name="Justina Ojom" userId="cbdaed7d-8d45-4372-a16a-f3f8900c2f45" providerId="ADAL" clId="{30CB6F26-2399-477F-9402-B36664FC4948}" dt="2023-03-09T15:53:40.658" v="8093" actId="1076"/>
          <ac:grpSpMkLst>
            <pc:docMk/>
            <pc:sldMk cId="0" sldId="270"/>
            <ac:grpSpMk id="21" creationId="{8C563417-2957-2392-ABD4-63BDB49041A4}"/>
          </ac:grpSpMkLst>
        </pc:grpChg>
        <pc:picChg chg="del">
          <ac:chgData name="Justina Ojom" userId="cbdaed7d-8d45-4372-a16a-f3f8900c2f45" providerId="ADAL" clId="{30CB6F26-2399-477F-9402-B36664FC4948}" dt="2023-03-09T15:51:58.265" v="8058" actId="478"/>
          <ac:picMkLst>
            <pc:docMk/>
            <pc:sldMk cId="0" sldId="270"/>
            <ac:picMk id="517" creationId="{00000000-0000-0000-0000-000000000000}"/>
          </ac:picMkLst>
        </pc:picChg>
        <pc:picChg chg="del mod">
          <ac:chgData name="Justina Ojom" userId="cbdaed7d-8d45-4372-a16a-f3f8900c2f45" providerId="ADAL" clId="{30CB6F26-2399-477F-9402-B36664FC4948}" dt="2023-03-09T15:53:13.089" v="8090" actId="478"/>
          <ac:picMkLst>
            <pc:docMk/>
            <pc:sldMk cId="0" sldId="270"/>
            <ac:picMk id="518" creationId="{00000000-0000-0000-0000-000000000000}"/>
          </ac:picMkLst>
        </pc:picChg>
        <pc:cxnChg chg="del">
          <ac:chgData name="Justina Ojom" userId="cbdaed7d-8d45-4372-a16a-f3f8900c2f45" providerId="ADAL" clId="{30CB6F26-2399-477F-9402-B36664FC4948}" dt="2023-03-09T15:52:26.428" v="8074" actId="478"/>
          <ac:cxnSpMkLst>
            <pc:docMk/>
            <pc:sldMk cId="0" sldId="270"/>
            <ac:cxnSpMk id="523" creationId="{00000000-0000-0000-0000-000000000000}"/>
          </ac:cxnSpMkLst>
        </pc:cxnChg>
        <pc:cxnChg chg="del">
          <ac:chgData name="Justina Ojom" userId="cbdaed7d-8d45-4372-a16a-f3f8900c2f45" providerId="ADAL" clId="{30CB6F26-2399-477F-9402-B36664FC4948}" dt="2023-03-09T15:52:26.428" v="8074" actId="478"/>
          <ac:cxnSpMkLst>
            <pc:docMk/>
            <pc:sldMk cId="0" sldId="270"/>
            <ac:cxnSpMk id="524" creationId="{00000000-0000-0000-0000-00000000000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3:13:13.427" v="7344"/>
              <pc2:cmMkLst xmlns:pc2="http://schemas.microsoft.com/office/powerpoint/2019/9/main/command">
                <pc:docMk/>
                <pc:sldMk cId="0" sldId="270"/>
                <pc2:cmMk id="{6B0E2FF3-13FB-4F6F-88FD-95D0EB047D31}"/>
              </pc2:cmMkLst>
            </pc226:cmChg>
          </p:ext>
        </pc:extLst>
      </pc:sldChg>
      <pc:sldChg chg="addSp delSp modSp mod modNotes modNotesTx">
        <pc:chgData name="Justina Ojom" userId="cbdaed7d-8d45-4372-a16a-f3f8900c2f45" providerId="ADAL" clId="{30CB6F26-2399-477F-9402-B36664FC4948}" dt="2023-03-09T12:51:14.625" v="7088" actId="1076"/>
        <pc:sldMkLst>
          <pc:docMk/>
          <pc:sldMk cId="0" sldId="272"/>
        </pc:sldMkLst>
        <pc:spChg chg="add mod">
          <ac:chgData name="Justina Ojom" userId="cbdaed7d-8d45-4372-a16a-f3f8900c2f45" providerId="ADAL" clId="{30CB6F26-2399-477F-9402-B36664FC4948}" dt="2023-03-09T12:51:14.625" v="7088" actId="1076"/>
          <ac:spMkLst>
            <pc:docMk/>
            <pc:sldMk cId="0" sldId="272"/>
            <ac:spMk id="2" creationId="{A40AB65F-D6D8-71A7-3292-AC51A79BF87B}"/>
          </ac:spMkLst>
        </pc:spChg>
        <pc:spChg chg="add mod">
          <ac:chgData name="Justina Ojom" userId="cbdaed7d-8d45-4372-a16a-f3f8900c2f45" providerId="ADAL" clId="{30CB6F26-2399-477F-9402-B36664FC4948}" dt="2023-03-09T12:51:14.625" v="7088" actId="1076"/>
          <ac:spMkLst>
            <pc:docMk/>
            <pc:sldMk cId="0" sldId="272"/>
            <ac:spMk id="3" creationId="{1E530C29-1C1A-9A35-2E72-FF312F77DC19}"/>
          </ac:spMkLst>
        </pc:spChg>
        <pc:spChg chg="add mod">
          <ac:chgData name="Justina Ojom" userId="cbdaed7d-8d45-4372-a16a-f3f8900c2f45" providerId="ADAL" clId="{30CB6F26-2399-477F-9402-B36664FC4948}" dt="2023-03-09T12:51:14.625" v="7088" actId="1076"/>
          <ac:spMkLst>
            <pc:docMk/>
            <pc:sldMk cId="0" sldId="272"/>
            <ac:spMk id="4" creationId="{1040CA9C-75B9-7265-5DFF-559B131D9749}"/>
          </ac:spMkLst>
        </pc:spChg>
        <pc:spChg chg="mod">
          <ac:chgData name="Justina Ojom" userId="cbdaed7d-8d45-4372-a16a-f3f8900c2f45" providerId="ADAL" clId="{30CB6F26-2399-477F-9402-B36664FC4948}" dt="2023-03-09T12:50:36.424" v="7074"/>
          <ac:spMkLst>
            <pc:docMk/>
            <pc:sldMk cId="0" sldId="272"/>
            <ac:spMk id="6" creationId="{967EEAC5-0AEA-FA21-09CC-18D286A17486}"/>
          </ac:spMkLst>
        </pc:spChg>
        <pc:spChg chg="mod">
          <ac:chgData name="Justina Ojom" userId="cbdaed7d-8d45-4372-a16a-f3f8900c2f45" providerId="ADAL" clId="{30CB6F26-2399-477F-9402-B36664FC4948}" dt="2023-03-09T12:50:36.424" v="7074"/>
          <ac:spMkLst>
            <pc:docMk/>
            <pc:sldMk cId="0" sldId="272"/>
            <ac:spMk id="7" creationId="{F311A606-D5E4-7327-92F8-FC9EDABDBE7F}"/>
          </ac:spMkLst>
        </pc:spChg>
        <pc:spChg chg="del mod">
          <ac:chgData name="Justina Ojom" userId="cbdaed7d-8d45-4372-a16a-f3f8900c2f45" providerId="ADAL" clId="{30CB6F26-2399-477F-9402-B36664FC4948}" dt="2023-03-09T12:51:09.450" v="7086" actId="478"/>
          <ac:spMkLst>
            <pc:docMk/>
            <pc:sldMk cId="0" sldId="272"/>
            <ac:spMk id="560" creationId="{00000000-0000-0000-0000-000000000000}"/>
          </ac:spMkLst>
        </pc:spChg>
        <pc:spChg chg="del mod">
          <ac:chgData name="Justina Ojom" userId="cbdaed7d-8d45-4372-a16a-f3f8900c2f45" providerId="ADAL" clId="{30CB6F26-2399-477F-9402-B36664FC4948}" dt="2023-03-09T12:51:09.450" v="7086" actId="478"/>
          <ac:spMkLst>
            <pc:docMk/>
            <pc:sldMk cId="0" sldId="272"/>
            <ac:spMk id="561" creationId="{00000000-0000-0000-0000-000000000000}"/>
          </ac:spMkLst>
        </pc:spChg>
        <pc:spChg chg="del">
          <ac:chgData name="Justina Ojom" userId="cbdaed7d-8d45-4372-a16a-f3f8900c2f45" providerId="ADAL" clId="{30CB6F26-2399-477F-9402-B36664FC4948}" dt="2023-03-09T12:50:36.091" v="7073" actId="478"/>
          <ac:spMkLst>
            <pc:docMk/>
            <pc:sldMk cId="0" sldId="272"/>
            <ac:spMk id="562" creationId="{00000000-0000-0000-0000-000000000000}"/>
          </ac:spMkLst>
        </pc:spChg>
        <pc:grpChg chg="add mod">
          <ac:chgData name="Justina Ojom" userId="cbdaed7d-8d45-4372-a16a-f3f8900c2f45" providerId="ADAL" clId="{30CB6F26-2399-477F-9402-B36664FC4948}" dt="2023-03-09T12:51:14.625" v="7088" actId="1076"/>
          <ac:grpSpMkLst>
            <pc:docMk/>
            <pc:sldMk cId="0" sldId="272"/>
            <ac:grpSpMk id="5" creationId="{98E96C5D-FA93-01E5-6CFE-C92C9810A72E}"/>
          </ac:grpSpMkLst>
        </pc:grpChg>
        <pc:grpChg chg="del">
          <ac:chgData name="Justina Ojom" userId="cbdaed7d-8d45-4372-a16a-f3f8900c2f45" providerId="ADAL" clId="{30CB6F26-2399-477F-9402-B36664FC4948}" dt="2023-03-09T12:50:36.091" v="7073" actId="478"/>
          <ac:grpSpMkLst>
            <pc:docMk/>
            <pc:sldMk cId="0" sldId="272"/>
            <ac:grpSpMk id="563" creationId="{00000000-0000-0000-0000-000000000000}"/>
          </ac:grpSpMkLst>
        </pc:grpChg>
        <pc:picChg chg="add mod">
          <ac:chgData name="Justina Ojom" userId="cbdaed7d-8d45-4372-a16a-f3f8900c2f45" providerId="ADAL" clId="{30CB6F26-2399-477F-9402-B36664FC4948}" dt="2023-03-09T12:51:14.625" v="7088" actId="1076"/>
          <ac:picMkLst>
            <pc:docMk/>
            <pc:sldMk cId="0" sldId="272"/>
            <ac:picMk id="8" creationId="{6BC7C16E-8D0A-63B0-0CB1-D40834E5E391}"/>
          </ac:picMkLst>
        </pc:picChg>
        <pc:picChg chg="add mod">
          <ac:chgData name="Justina Ojom" userId="cbdaed7d-8d45-4372-a16a-f3f8900c2f45" providerId="ADAL" clId="{30CB6F26-2399-477F-9402-B36664FC4948}" dt="2023-03-09T12:51:14.625" v="7088" actId="1076"/>
          <ac:picMkLst>
            <pc:docMk/>
            <pc:sldMk cId="0" sldId="272"/>
            <ac:picMk id="9" creationId="{2AAE32A6-E1C3-DC4F-E184-0595AA3496B5}"/>
          </ac:picMkLst>
        </pc:picChg>
        <pc:picChg chg="del">
          <ac:chgData name="Justina Ojom" userId="cbdaed7d-8d45-4372-a16a-f3f8900c2f45" providerId="ADAL" clId="{30CB6F26-2399-477F-9402-B36664FC4948}" dt="2023-03-09T12:50:39.819" v="7075" actId="478"/>
          <ac:picMkLst>
            <pc:docMk/>
            <pc:sldMk cId="0" sldId="272"/>
            <ac:picMk id="559" creationId="{00000000-0000-0000-0000-000000000000}"/>
          </ac:picMkLst>
        </pc:picChg>
      </pc:sldChg>
      <pc:sldChg chg="modSp mod modNotes modNotesTx">
        <pc:chgData name="Justina Ojom" userId="cbdaed7d-8d45-4372-a16a-f3f8900c2f45" providerId="ADAL" clId="{30CB6F26-2399-477F-9402-B36664FC4948}" dt="2023-03-10T01:43:01.561" v="8881" actId="20577"/>
        <pc:sldMkLst>
          <pc:docMk/>
          <pc:sldMk cId="0" sldId="273"/>
        </pc:sldMkLst>
        <pc:spChg chg="mod">
          <ac:chgData name="Justina Ojom" userId="cbdaed7d-8d45-4372-a16a-f3f8900c2f45" providerId="ADAL" clId="{30CB6F26-2399-477F-9402-B36664FC4948}" dt="2023-03-10T01:43:01.561" v="8881" actId="20577"/>
          <ac:spMkLst>
            <pc:docMk/>
            <pc:sldMk cId="0" sldId="273"/>
            <ac:spMk id="571"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2"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3"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4"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5"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6" creationId="{00000000-0000-0000-0000-000000000000}"/>
          </ac:spMkLst>
        </pc:spChg>
        <pc:spChg chg="mod">
          <ac:chgData name="Justina Ojom" userId="cbdaed7d-8d45-4372-a16a-f3f8900c2f45" providerId="ADAL" clId="{30CB6F26-2399-477F-9402-B36664FC4948}" dt="2023-03-09T13:14:35.157" v="7381" actId="1076"/>
          <ac:spMkLst>
            <pc:docMk/>
            <pc:sldMk cId="0" sldId="273"/>
            <ac:spMk id="577" creationId="{00000000-0000-0000-0000-000000000000}"/>
          </ac:spMkLst>
        </pc:spChg>
      </pc:sldChg>
      <pc:sldChg chg="addSp delSp modSp mod modNotes modNotesTx">
        <pc:chgData name="Justina Ojom" userId="cbdaed7d-8d45-4372-a16a-f3f8900c2f45" providerId="ADAL" clId="{30CB6F26-2399-477F-9402-B36664FC4948}" dt="2023-03-10T00:47:48.005" v="8439" actId="20577"/>
        <pc:sldMkLst>
          <pc:docMk/>
          <pc:sldMk cId="0" sldId="279"/>
        </pc:sldMkLst>
        <pc:spChg chg="del">
          <ac:chgData name="Justina Ojom" userId="cbdaed7d-8d45-4372-a16a-f3f8900c2f45" providerId="ADAL" clId="{30CB6F26-2399-477F-9402-B36664FC4948}" dt="2023-03-09T13:06:00.793" v="7245" actId="478"/>
          <ac:spMkLst>
            <pc:docMk/>
            <pc:sldMk cId="0" sldId="279"/>
            <ac:spMk id="2" creationId="{C3DB2C0E-D73B-C35D-C059-43D9AE9215E4}"/>
          </ac:spMkLst>
        </pc:spChg>
        <pc:spChg chg="mod">
          <ac:chgData name="Justina Ojom" userId="cbdaed7d-8d45-4372-a16a-f3f8900c2f45" providerId="ADAL" clId="{30CB6F26-2399-477F-9402-B36664FC4948}" dt="2023-03-10T00:47:36.829" v="8399"/>
          <ac:spMkLst>
            <pc:docMk/>
            <pc:sldMk cId="0" sldId="279"/>
            <ac:spMk id="3" creationId="{3CB572A2-468F-C4FE-DBE1-8D58727E6B8F}"/>
          </ac:spMkLst>
        </pc:spChg>
        <pc:spChg chg="mod">
          <ac:chgData name="Justina Ojom" userId="cbdaed7d-8d45-4372-a16a-f3f8900c2f45" providerId="ADAL" clId="{30CB6F26-2399-477F-9402-B36664FC4948}" dt="2023-03-10T00:47:36.829" v="8399"/>
          <ac:spMkLst>
            <pc:docMk/>
            <pc:sldMk cId="0" sldId="279"/>
            <ac:spMk id="6" creationId="{1D29FA2E-E523-3BC1-96A1-9ABEB92324C7}"/>
          </ac:spMkLst>
        </pc:spChg>
        <pc:spChg chg="mod">
          <ac:chgData name="Justina Ojom" userId="cbdaed7d-8d45-4372-a16a-f3f8900c2f45" providerId="ADAL" clId="{30CB6F26-2399-477F-9402-B36664FC4948}" dt="2023-03-10T00:47:36.829" v="8399"/>
          <ac:spMkLst>
            <pc:docMk/>
            <pc:sldMk cId="0" sldId="279"/>
            <ac:spMk id="7" creationId="{1268CE81-D438-898F-4E8E-BD85DD544823}"/>
          </ac:spMkLst>
        </pc:spChg>
        <pc:spChg chg="mod">
          <ac:chgData name="Justina Ojom" userId="cbdaed7d-8d45-4372-a16a-f3f8900c2f45" providerId="ADAL" clId="{30CB6F26-2399-477F-9402-B36664FC4948}" dt="2023-03-10T00:47:39.220" v="8402" actId="20577"/>
          <ac:spMkLst>
            <pc:docMk/>
            <pc:sldMk cId="0" sldId="279"/>
            <ac:spMk id="8" creationId="{4C6298C8-F100-B192-22EB-0ED2B8B67C22}"/>
          </ac:spMkLst>
        </pc:spChg>
        <pc:spChg chg="mod">
          <ac:chgData name="Justina Ojom" userId="cbdaed7d-8d45-4372-a16a-f3f8900c2f45" providerId="ADAL" clId="{30CB6F26-2399-477F-9402-B36664FC4948}" dt="2023-03-09T13:06:01.082" v="7246"/>
          <ac:spMkLst>
            <pc:docMk/>
            <pc:sldMk cId="0" sldId="279"/>
            <ac:spMk id="10" creationId="{16BB89D0-2A89-48C5-50FB-2CCF0D95EB07}"/>
          </ac:spMkLst>
        </pc:spChg>
        <pc:spChg chg="mod">
          <ac:chgData name="Justina Ojom" userId="cbdaed7d-8d45-4372-a16a-f3f8900c2f45" providerId="ADAL" clId="{30CB6F26-2399-477F-9402-B36664FC4948}" dt="2023-03-09T13:06:01.082" v="7246"/>
          <ac:spMkLst>
            <pc:docMk/>
            <pc:sldMk cId="0" sldId="279"/>
            <ac:spMk id="13" creationId="{FFCA8A06-B3ED-6A46-C62C-3A02E6820F8A}"/>
          </ac:spMkLst>
        </pc:spChg>
        <pc:spChg chg="mod">
          <ac:chgData name="Justina Ojom" userId="cbdaed7d-8d45-4372-a16a-f3f8900c2f45" providerId="ADAL" clId="{30CB6F26-2399-477F-9402-B36664FC4948}" dt="2023-03-09T13:06:01.082" v="7246"/>
          <ac:spMkLst>
            <pc:docMk/>
            <pc:sldMk cId="0" sldId="279"/>
            <ac:spMk id="14" creationId="{ABB6544D-4049-0EDC-BF35-EEE6AD5352F0}"/>
          </ac:spMkLst>
        </pc:spChg>
        <pc:spChg chg="mod">
          <ac:chgData name="Justina Ojom" userId="cbdaed7d-8d45-4372-a16a-f3f8900c2f45" providerId="ADAL" clId="{30CB6F26-2399-477F-9402-B36664FC4948}" dt="2023-03-09T13:06:01.082" v="7246"/>
          <ac:spMkLst>
            <pc:docMk/>
            <pc:sldMk cId="0" sldId="279"/>
            <ac:spMk id="15" creationId="{E6ACAE31-B1B1-1F1C-3409-BFB91609531F}"/>
          </ac:spMkLst>
        </pc:spChg>
        <pc:spChg chg="mod">
          <ac:chgData name="Justina Ojom" userId="cbdaed7d-8d45-4372-a16a-f3f8900c2f45" providerId="ADAL" clId="{30CB6F26-2399-477F-9402-B36664FC4948}" dt="2023-03-09T13:06:01.082" v="7246"/>
          <ac:spMkLst>
            <pc:docMk/>
            <pc:sldMk cId="0" sldId="279"/>
            <ac:spMk id="16" creationId="{4C15B2C5-B28B-E2FB-83F4-D8934DE3EE8D}"/>
          </ac:spMkLst>
        </pc:spChg>
        <pc:spChg chg="mod">
          <ac:chgData name="Justina Ojom" userId="cbdaed7d-8d45-4372-a16a-f3f8900c2f45" providerId="ADAL" clId="{30CB6F26-2399-477F-9402-B36664FC4948}" dt="2023-03-09T13:12:47.497" v="7312"/>
          <ac:spMkLst>
            <pc:docMk/>
            <pc:sldMk cId="0" sldId="279"/>
            <ac:spMk id="20" creationId="{D64159FD-8916-30B4-BB0F-D4E577D94967}"/>
          </ac:spMkLst>
        </pc:spChg>
        <pc:spChg chg="mod">
          <ac:chgData name="Justina Ojom" userId="cbdaed7d-8d45-4372-a16a-f3f8900c2f45" providerId="ADAL" clId="{30CB6F26-2399-477F-9402-B36664FC4948}" dt="2023-03-09T13:12:47.497" v="7312"/>
          <ac:spMkLst>
            <pc:docMk/>
            <pc:sldMk cId="0" sldId="279"/>
            <ac:spMk id="21" creationId="{B4714C5E-483E-2610-6599-E123F15334F7}"/>
          </ac:spMkLst>
        </pc:spChg>
        <pc:spChg chg="mod">
          <ac:chgData name="Justina Ojom" userId="cbdaed7d-8d45-4372-a16a-f3f8900c2f45" providerId="ADAL" clId="{30CB6F26-2399-477F-9402-B36664FC4948}" dt="2023-03-09T13:12:47.497" v="7312"/>
          <ac:spMkLst>
            <pc:docMk/>
            <pc:sldMk cId="0" sldId="279"/>
            <ac:spMk id="22" creationId="{86F9A67B-07B9-3C36-61F5-92D574440F5A}"/>
          </ac:spMkLst>
        </pc:spChg>
        <pc:spChg chg="mod">
          <ac:chgData name="Justina Ojom" userId="cbdaed7d-8d45-4372-a16a-f3f8900c2f45" providerId="ADAL" clId="{30CB6F26-2399-477F-9402-B36664FC4948}" dt="2023-03-09T13:12:47.497" v="7312"/>
          <ac:spMkLst>
            <pc:docMk/>
            <pc:sldMk cId="0" sldId="279"/>
            <ac:spMk id="23" creationId="{3ED6040C-99FE-D033-8F50-9DC57104103E}"/>
          </ac:spMkLst>
        </pc:spChg>
        <pc:spChg chg="mod">
          <ac:chgData name="Justina Ojom" userId="cbdaed7d-8d45-4372-a16a-f3f8900c2f45" providerId="ADAL" clId="{30CB6F26-2399-477F-9402-B36664FC4948}" dt="2023-03-09T13:12:47.497" v="7312"/>
          <ac:spMkLst>
            <pc:docMk/>
            <pc:sldMk cId="0" sldId="279"/>
            <ac:spMk id="24" creationId="{BDEB901E-E306-B3FA-1436-2DF51C05162E}"/>
          </ac:spMkLst>
        </pc:spChg>
        <pc:spChg chg="mod">
          <ac:chgData name="Justina Ojom" userId="cbdaed7d-8d45-4372-a16a-f3f8900c2f45" providerId="ADAL" clId="{30CB6F26-2399-477F-9402-B36664FC4948}" dt="2023-03-09T13:12:47.497" v="7312"/>
          <ac:spMkLst>
            <pc:docMk/>
            <pc:sldMk cId="0" sldId="279"/>
            <ac:spMk id="25" creationId="{03E85E1A-5111-5BEE-F664-AA5160B86BBC}"/>
          </ac:spMkLst>
        </pc:spChg>
        <pc:spChg chg="mod">
          <ac:chgData name="Justina Ojom" userId="cbdaed7d-8d45-4372-a16a-f3f8900c2f45" providerId="ADAL" clId="{30CB6F26-2399-477F-9402-B36664FC4948}" dt="2023-03-09T13:12:47.497" v="7312"/>
          <ac:spMkLst>
            <pc:docMk/>
            <pc:sldMk cId="0" sldId="279"/>
            <ac:spMk id="26" creationId="{C0B2D1ED-92A4-3419-E370-EE3825670FCA}"/>
          </ac:spMkLst>
        </pc:spChg>
        <pc:spChg chg="mod">
          <ac:chgData name="Justina Ojom" userId="cbdaed7d-8d45-4372-a16a-f3f8900c2f45" providerId="ADAL" clId="{30CB6F26-2399-477F-9402-B36664FC4948}" dt="2023-03-09T13:12:47.497" v="7312"/>
          <ac:spMkLst>
            <pc:docMk/>
            <pc:sldMk cId="0" sldId="279"/>
            <ac:spMk id="27" creationId="{B84C0661-D101-FFFC-476A-90C966B6584A}"/>
          </ac:spMkLst>
        </pc:spChg>
        <pc:spChg chg="mod">
          <ac:chgData name="Justina Ojom" userId="cbdaed7d-8d45-4372-a16a-f3f8900c2f45" providerId="ADAL" clId="{30CB6F26-2399-477F-9402-B36664FC4948}" dt="2023-03-09T13:12:47.497" v="7312"/>
          <ac:spMkLst>
            <pc:docMk/>
            <pc:sldMk cId="0" sldId="279"/>
            <ac:spMk id="28" creationId="{2F9E300A-D5CD-1239-558F-09608D1CC760}"/>
          </ac:spMkLst>
        </pc:spChg>
        <pc:spChg chg="mod">
          <ac:chgData name="Justina Ojom" userId="cbdaed7d-8d45-4372-a16a-f3f8900c2f45" providerId="ADAL" clId="{30CB6F26-2399-477F-9402-B36664FC4948}" dt="2023-03-09T13:12:47.497" v="7312"/>
          <ac:spMkLst>
            <pc:docMk/>
            <pc:sldMk cId="0" sldId="279"/>
            <ac:spMk id="29" creationId="{70630299-5438-A2E5-3A21-EEC896FF0A11}"/>
          </ac:spMkLst>
        </pc:spChg>
        <pc:spChg chg="add mod">
          <ac:chgData name="Justina Ojom" userId="cbdaed7d-8d45-4372-a16a-f3f8900c2f45" providerId="ADAL" clId="{30CB6F26-2399-477F-9402-B36664FC4948}" dt="2023-03-09T13:13:00.936" v="7342" actId="20577"/>
          <ac:spMkLst>
            <pc:docMk/>
            <pc:sldMk cId="0" sldId="279"/>
            <ac:spMk id="30" creationId="{A75AE044-C203-964E-9316-6B24A91FA1BE}"/>
          </ac:spMkLst>
        </pc:spChg>
        <pc:spChg chg="mod">
          <ac:chgData name="Justina Ojom" userId="cbdaed7d-8d45-4372-a16a-f3f8900c2f45" providerId="ADAL" clId="{30CB6F26-2399-477F-9402-B36664FC4948}" dt="2023-03-10T00:47:36.829" v="8399"/>
          <ac:spMkLst>
            <pc:docMk/>
            <pc:sldMk cId="0" sldId="279"/>
            <ac:spMk id="31" creationId="{CA3A247F-2154-0C02-A9D2-6CB2BE8383AC}"/>
          </ac:spMkLst>
        </pc:spChg>
        <pc:spChg chg="mod">
          <ac:chgData name="Justina Ojom" userId="cbdaed7d-8d45-4372-a16a-f3f8900c2f45" providerId="ADAL" clId="{30CB6F26-2399-477F-9402-B36664FC4948}" dt="2023-03-09T13:12:54.676" v="7330" actId="20577"/>
          <ac:spMkLst>
            <pc:docMk/>
            <pc:sldMk cId="0" sldId="279"/>
            <ac:spMk id="691" creationId="{00000000-0000-0000-0000-000000000000}"/>
          </ac:spMkLst>
        </pc:spChg>
        <pc:grpChg chg="add mod">
          <ac:chgData name="Justina Ojom" userId="cbdaed7d-8d45-4372-a16a-f3f8900c2f45" providerId="ADAL" clId="{30CB6F26-2399-477F-9402-B36664FC4948}" dt="2023-03-10T00:47:36.829" v="8399"/>
          <ac:grpSpMkLst>
            <pc:docMk/>
            <pc:sldMk cId="0" sldId="279"/>
            <ac:grpSpMk id="2" creationId="{742E54EB-C890-A14A-735E-7B38596A1097}"/>
          </ac:grpSpMkLst>
        </pc:grpChg>
        <pc:grpChg chg="del">
          <ac:chgData name="Justina Ojom" userId="cbdaed7d-8d45-4372-a16a-f3f8900c2f45" providerId="ADAL" clId="{30CB6F26-2399-477F-9402-B36664FC4948}" dt="2023-03-09T13:06:00.793" v="7245" actId="478"/>
          <ac:grpSpMkLst>
            <pc:docMk/>
            <pc:sldMk cId="0" sldId="279"/>
            <ac:grpSpMk id="3" creationId="{DFC98D75-6E0A-ED5B-ADB8-1155E80D14F9}"/>
          </ac:grpSpMkLst>
        </pc:grpChg>
        <pc:grpChg chg="mod">
          <ac:chgData name="Justina Ojom" userId="cbdaed7d-8d45-4372-a16a-f3f8900c2f45" providerId="ADAL" clId="{30CB6F26-2399-477F-9402-B36664FC4948}" dt="2023-03-10T00:47:36.829" v="8399"/>
          <ac:grpSpMkLst>
            <pc:docMk/>
            <pc:sldMk cId="0" sldId="279"/>
            <ac:grpSpMk id="4" creationId="{5947E605-9649-10C4-4BF3-13D9807FAA7E}"/>
          </ac:grpSpMkLst>
        </pc:grpChg>
        <pc:grpChg chg="mod">
          <ac:chgData name="Justina Ojom" userId="cbdaed7d-8d45-4372-a16a-f3f8900c2f45" providerId="ADAL" clId="{30CB6F26-2399-477F-9402-B36664FC4948}" dt="2023-03-10T00:47:36.829" v="8399"/>
          <ac:grpSpMkLst>
            <pc:docMk/>
            <pc:sldMk cId="0" sldId="279"/>
            <ac:grpSpMk id="5" creationId="{084001C4-4C06-8C98-03F8-163A8BB2D3FE}"/>
          </ac:grpSpMkLst>
        </pc:grpChg>
        <pc:grpChg chg="del">
          <ac:chgData name="Justina Ojom" userId="cbdaed7d-8d45-4372-a16a-f3f8900c2f45" providerId="ADAL" clId="{30CB6F26-2399-477F-9402-B36664FC4948}" dt="2023-03-09T13:06:00.793" v="7245" actId="478"/>
          <ac:grpSpMkLst>
            <pc:docMk/>
            <pc:sldMk cId="0" sldId="279"/>
            <ac:grpSpMk id="6" creationId="{6D8D348B-6A69-C405-1C6E-69AA8E6F63ED}"/>
          </ac:grpSpMkLst>
        </pc:grpChg>
        <pc:grpChg chg="add del mod">
          <ac:chgData name="Justina Ojom" userId="cbdaed7d-8d45-4372-a16a-f3f8900c2f45" providerId="ADAL" clId="{30CB6F26-2399-477F-9402-B36664FC4948}" dt="2023-03-10T00:47:36.371" v="8398" actId="478"/>
          <ac:grpSpMkLst>
            <pc:docMk/>
            <pc:sldMk cId="0" sldId="279"/>
            <ac:grpSpMk id="9" creationId="{F36E3DA3-084C-9BAA-897B-B26D76E1EB9C}"/>
          </ac:grpSpMkLst>
        </pc:grpChg>
        <pc:grpChg chg="mod">
          <ac:chgData name="Justina Ojom" userId="cbdaed7d-8d45-4372-a16a-f3f8900c2f45" providerId="ADAL" clId="{30CB6F26-2399-477F-9402-B36664FC4948}" dt="2023-03-09T13:06:01.082" v="7246"/>
          <ac:grpSpMkLst>
            <pc:docMk/>
            <pc:sldMk cId="0" sldId="279"/>
            <ac:grpSpMk id="11" creationId="{3F77B9F0-C4A4-7115-98D1-DF9A182095DE}"/>
          </ac:grpSpMkLst>
        </pc:grpChg>
        <pc:grpChg chg="mod">
          <ac:chgData name="Justina Ojom" userId="cbdaed7d-8d45-4372-a16a-f3f8900c2f45" providerId="ADAL" clId="{30CB6F26-2399-477F-9402-B36664FC4948}" dt="2023-03-09T13:06:01.082" v="7246"/>
          <ac:grpSpMkLst>
            <pc:docMk/>
            <pc:sldMk cId="0" sldId="279"/>
            <ac:grpSpMk id="12" creationId="{350CAE50-8753-840D-4520-207567FF7E21}"/>
          </ac:grpSpMkLst>
        </pc:grpChg>
        <pc:grpChg chg="add mod">
          <ac:chgData name="Justina Ojom" userId="cbdaed7d-8d45-4372-a16a-f3f8900c2f45" providerId="ADAL" clId="{30CB6F26-2399-477F-9402-B36664FC4948}" dt="2023-03-09T13:12:47.497" v="7312"/>
          <ac:grpSpMkLst>
            <pc:docMk/>
            <pc:sldMk cId="0" sldId="279"/>
            <ac:grpSpMk id="17" creationId="{461CC239-5A5F-6D04-5377-58532120C3F3}"/>
          </ac:grpSpMkLst>
        </pc:grpChg>
        <pc:grpChg chg="mod">
          <ac:chgData name="Justina Ojom" userId="cbdaed7d-8d45-4372-a16a-f3f8900c2f45" providerId="ADAL" clId="{30CB6F26-2399-477F-9402-B36664FC4948}" dt="2023-03-09T13:12:47.497" v="7312"/>
          <ac:grpSpMkLst>
            <pc:docMk/>
            <pc:sldMk cId="0" sldId="279"/>
            <ac:grpSpMk id="18" creationId="{CE18E7E2-E757-FCA4-9534-7CE159CEDAFA}"/>
          </ac:grpSpMkLst>
        </pc:grpChg>
        <pc:grpChg chg="mod">
          <ac:chgData name="Justina Ojom" userId="cbdaed7d-8d45-4372-a16a-f3f8900c2f45" providerId="ADAL" clId="{30CB6F26-2399-477F-9402-B36664FC4948}" dt="2023-03-09T13:12:47.497" v="7312"/>
          <ac:grpSpMkLst>
            <pc:docMk/>
            <pc:sldMk cId="0" sldId="279"/>
            <ac:grpSpMk id="19" creationId="{00867EFB-4E26-A713-41BE-52E20EDCEC19}"/>
          </ac:grpSpMkLst>
        </pc:grpChg>
        <pc:grpChg chg="del">
          <ac:chgData name="Justina Ojom" userId="cbdaed7d-8d45-4372-a16a-f3f8900c2f45" providerId="ADAL" clId="{30CB6F26-2399-477F-9402-B36664FC4948}" dt="2023-03-09T13:12:38.953" v="7311" actId="478"/>
          <ac:grpSpMkLst>
            <pc:docMk/>
            <pc:sldMk cId="0" sldId="279"/>
            <ac:grpSpMk id="693" creationId="{00000000-0000-0000-0000-000000000000}"/>
          </ac:grpSpMkLst>
        </pc:grpChg>
        <pc:grpChg chg="del">
          <ac:chgData name="Justina Ojom" userId="cbdaed7d-8d45-4372-a16a-f3f8900c2f45" providerId="ADAL" clId="{30CB6F26-2399-477F-9402-B36664FC4948}" dt="2023-03-09T13:12:38.953" v="7311" actId="478"/>
          <ac:grpSpMkLst>
            <pc:docMk/>
            <pc:sldMk cId="0" sldId="279"/>
            <ac:grpSpMk id="699" creationId="{00000000-0000-0000-0000-000000000000}"/>
          </ac:grpSpMkLst>
        </pc:grpChg>
        <pc:picChg chg="del">
          <ac:chgData name="Justina Ojom" userId="cbdaed7d-8d45-4372-a16a-f3f8900c2f45" providerId="ADAL" clId="{30CB6F26-2399-477F-9402-B36664FC4948}" dt="2023-03-09T13:12:38.953" v="7311" actId="478"/>
          <ac:picMkLst>
            <pc:docMk/>
            <pc:sldMk cId="0" sldId="279"/>
            <ac:picMk id="692" creationId="{00000000-0000-0000-0000-000000000000}"/>
          </ac:picMkLst>
        </pc:picChg>
      </pc:sldChg>
      <pc:sldChg chg="addSp delSp modSp mod delCm modNotes modNotesTx">
        <pc:chgData name="Justina Ojom" userId="cbdaed7d-8d45-4372-a16a-f3f8900c2f45" providerId="ADAL" clId="{30CB6F26-2399-477F-9402-B36664FC4948}" dt="2023-03-10T00:48:50.147" v="8559" actId="20577"/>
        <pc:sldMkLst>
          <pc:docMk/>
          <pc:sldMk cId="0" sldId="280"/>
        </pc:sldMkLst>
        <pc:spChg chg="mod">
          <ac:chgData name="Justina Ojom" userId="cbdaed7d-8d45-4372-a16a-f3f8900c2f45" providerId="ADAL" clId="{30CB6F26-2399-477F-9402-B36664FC4948}" dt="2023-03-09T13:05:49.822" v="7241"/>
          <ac:spMkLst>
            <pc:docMk/>
            <pc:sldMk cId="0" sldId="280"/>
            <ac:spMk id="3" creationId="{797ED6AF-E7FF-784F-3D05-C215E2D8034A}"/>
          </ac:spMkLst>
        </pc:spChg>
        <pc:spChg chg="mod">
          <ac:chgData name="Justina Ojom" userId="cbdaed7d-8d45-4372-a16a-f3f8900c2f45" providerId="ADAL" clId="{30CB6F26-2399-477F-9402-B36664FC4948}" dt="2023-03-09T13:05:49.822" v="7241"/>
          <ac:spMkLst>
            <pc:docMk/>
            <pc:sldMk cId="0" sldId="280"/>
            <ac:spMk id="6" creationId="{A9C07BDF-A414-9036-6CD1-EE665CC4D586}"/>
          </ac:spMkLst>
        </pc:spChg>
        <pc:spChg chg="mod">
          <ac:chgData name="Justina Ojom" userId="cbdaed7d-8d45-4372-a16a-f3f8900c2f45" providerId="ADAL" clId="{30CB6F26-2399-477F-9402-B36664FC4948}" dt="2023-03-09T13:05:49.822" v="7241"/>
          <ac:spMkLst>
            <pc:docMk/>
            <pc:sldMk cId="0" sldId="280"/>
            <ac:spMk id="7" creationId="{47F605FB-67E7-F0C3-0AA4-A96532F8E8C5}"/>
          </ac:spMkLst>
        </pc:spChg>
        <pc:spChg chg="mod">
          <ac:chgData name="Justina Ojom" userId="cbdaed7d-8d45-4372-a16a-f3f8900c2f45" providerId="ADAL" clId="{30CB6F26-2399-477F-9402-B36664FC4948}" dt="2023-03-09T13:05:49.822" v="7241"/>
          <ac:spMkLst>
            <pc:docMk/>
            <pc:sldMk cId="0" sldId="280"/>
            <ac:spMk id="8" creationId="{7C08519F-FF81-3F51-730C-C0BBC339D173}"/>
          </ac:spMkLst>
        </pc:spChg>
        <pc:spChg chg="mod">
          <ac:chgData name="Justina Ojom" userId="cbdaed7d-8d45-4372-a16a-f3f8900c2f45" providerId="ADAL" clId="{30CB6F26-2399-477F-9402-B36664FC4948}" dt="2023-03-09T13:05:49.822" v="7241"/>
          <ac:spMkLst>
            <pc:docMk/>
            <pc:sldMk cId="0" sldId="280"/>
            <ac:spMk id="9" creationId="{BDD514DE-F599-9FA1-0E12-6390CCDA1D31}"/>
          </ac:spMkLst>
        </pc:spChg>
        <pc:spChg chg="mod">
          <ac:chgData name="Justina Ojom" userId="cbdaed7d-8d45-4372-a16a-f3f8900c2f45" providerId="ADAL" clId="{30CB6F26-2399-477F-9402-B36664FC4948}" dt="2023-03-10T00:48:00.904" v="8441"/>
          <ac:spMkLst>
            <pc:docMk/>
            <pc:sldMk cId="0" sldId="280"/>
            <ac:spMk id="11" creationId="{2E28977B-826A-E759-522D-F98450EF0332}"/>
          </ac:spMkLst>
        </pc:spChg>
        <pc:spChg chg="mod">
          <ac:chgData name="Justina Ojom" userId="cbdaed7d-8d45-4372-a16a-f3f8900c2f45" providerId="ADAL" clId="{30CB6F26-2399-477F-9402-B36664FC4948}" dt="2023-03-10T00:48:00.904" v="8441"/>
          <ac:spMkLst>
            <pc:docMk/>
            <pc:sldMk cId="0" sldId="280"/>
            <ac:spMk id="14" creationId="{90045BD0-AA5C-94DC-073F-A440124EEDA9}"/>
          </ac:spMkLst>
        </pc:spChg>
        <pc:spChg chg="mod">
          <ac:chgData name="Justina Ojom" userId="cbdaed7d-8d45-4372-a16a-f3f8900c2f45" providerId="ADAL" clId="{30CB6F26-2399-477F-9402-B36664FC4948}" dt="2023-03-10T00:48:00.904" v="8441"/>
          <ac:spMkLst>
            <pc:docMk/>
            <pc:sldMk cId="0" sldId="280"/>
            <ac:spMk id="15" creationId="{F0A348AD-FED6-9D46-A996-448CA82F9F6D}"/>
          </ac:spMkLst>
        </pc:spChg>
        <pc:spChg chg="mod">
          <ac:chgData name="Justina Ojom" userId="cbdaed7d-8d45-4372-a16a-f3f8900c2f45" providerId="ADAL" clId="{30CB6F26-2399-477F-9402-B36664FC4948}" dt="2023-03-10T00:48:05.266" v="8444" actId="20577"/>
          <ac:spMkLst>
            <pc:docMk/>
            <pc:sldMk cId="0" sldId="280"/>
            <ac:spMk id="16" creationId="{0F1623A9-120B-136A-3253-DB22EB841E14}"/>
          </ac:spMkLst>
        </pc:spChg>
        <pc:spChg chg="mod">
          <ac:chgData name="Justina Ojom" userId="cbdaed7d-8d45-4372-a16a-f3f8900c2f45" providerId="ADAL" clId="{30CB6F26-2399-477F-9402-B36664FC4948}" dt="2023-03-10T00:48:00.904" v="8441"/>
          <ac:spMkLst>
            <pc:docMk/>
            <pc:sldMk cId="0" sldId="280"/>
            <ac:spMk id="17" creationId="{A8BC76C2-44C3-5B9F-0709-9419C272ECA6}"/>
          </ac:spMkLst>
        </pc:spChg>
        <pc:spChg chg="mod">
          <ac:chgData name="Justina Ojom" userId="cbdaed7d-8d45-4372-a16a-f3f8900c2f45" providerId="ADAL" clId="{30CB6F26-2399-477F-9402-B36664FC4948}" dt="2023-03-09T13:05:56.265" v="7244" actId="255"/>
          <ac:spMkLst>
            <pc:docMk/>
            <pc:sldMk cId="0" sldId="280"/>
            <ac:spMk id="710"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2"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3"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4"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5"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6"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7"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8"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19"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0"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1"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2"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3"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4"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5"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6" creationId="{00000000-0000-0000-0000-000000000000}"/>
          </ac:spMkLst>
        </pc:spChg>
        <pc:spChg chg="mod">
          <ac:chgData name="Justina Ojom" userId="cbdaed7d-8d45-4372-a16a-f3f8900c2f45" providerId="ADAL" clId="{30CB6F26-2399-477F-9402-B36664FC4948}" dt="2023-03-09T15:51:21.700" v="8051" actId="207"/>
          <ac:spMkLst>
            <pc:docMk/>
            <pc:sldMk cId="0" sldId="280"/>
            <ac:spMk id="727" creationId="{00000000-0000-0000-0000-000000000000}"/>
          </ac:spMkLst>
        </pc:spChg>
        <pc:spChg chg="del">
          <ac:chgData name="Justina Ojom" userId="cbdaed7d-8d45-4372-a16a-f3f8900c2f45" providerId="ADAL" clId="{30CB6F26-2399-477F-9402-B36664FC4948}" dt="2023-03-09T13:05:49.504" v="7240" actId="478"/>
          <ac:spMkLst>
            <pc:docMk/>
            <pc:sldMk cId="0" sldId="280"/>
            <ac:spMk id="736" creationId="{00000000-0000-0000-0000-000000000000}"/>
          </ac:spMkLst>
        </pc:spChg>
        <pc:grpChg chg="add del mod">
          <ac:chgData name="Justina Ojom" userId="cbdaed7d-8d45-4372-a16a-f3f8900c2f45" providerId="ADAL" clId="{30CB6F26-2399-477F-9402-B36664FC4948}" dt="2023-03-10T00:48:00.434" v="8440" actId="478"/>
          <ac:grpSpMkLst>
            <pc:docMk/>
            <pc:sldMk cId="0" sldId="280"/>
            <ac:grpSpMk id="2" creationId="{391A9044-C1B4-8A05-FCA2-2146DD672F10}"/>
          </ac:grpSpMkLst>
        </pc:grpChg>
        <pc:grpChg chg="mod">
          <ac:chgData name="Justina Ojom" userId="cbdaed7d-8d45-4372-a16a-f3f8900c2f45" providerId="ADAL" clId="{30CB6F26-2399-477F-9402-B36664FC4948}" dt="2023-03-09T13:05:49.822" v="7241"/>
          <ac:grpSpMkLst>
            <pc:docMk/>
            <pc:sldMk cId="0" sldId="280"/>
            <ac:grpSpMk id="4" creationId="{F301E321-5FAA-2314-5D91-11CC1B838067}"/>
          </ac:grpSpMkLst>
        </pc:grpChg>
        <pc:grpChg chg="mod">
          <ac:chgData name="Justina Ojom" userId="cbdaed7d-8d45-4372-a16a-f3f8900c2f45" providerId="ADAL" clId="{30CB6F26-2399-477F-9402-B36664FC4948}" dt="2023-03-09T13:05:49.822" v="7241"/>
          <ac:grpSpMkLst>
            <pc:docMk/>
            <pc:sldMk cId="0" sldId="280"/>
            <ac:grpSpMk id="5" creationId="{DEDF3AFF-1886-76F4-526F-DFE31CD1B1C3}"/>
          </ac:grpSpMkLst>
        </pc:grpChg>
        <pc:grpChg chg="add mod">
          <ac:chgData name="Justina Ojom" userId="cbdaed7d-8d45-4372-a16a-f3f8900c2f45" providerId="ADAL" clId="{30CB6F26-2399-477F-9402-B36664FC4948}" dt="2023-03-10T00:48:00.904" v="8441"/>
          <ac:grpSpMkLst>
            <pc:docMk/>
            <pc:sldMk cId="0" sldId="280"/>
            <ac:grpSpMk id="10" creationId="{4EE65EB2-F303-552D-A01C-7E11FABC6FBD}"/>
          </ac:grpSpMkLst>
        </pc:grpChg>
        <pc:grpChg chg="mod">
          <ac:chgData name="Justina Ojom" userId="cbdaed7d-8d45-4372-a16a-f3f8900c2f45" providerId="ADAL" clId="{30CB6F26-2399-477F-9402-B36664FC4948}" dt="2023-03-10T00:48:00.904" v="8441"/>
          <ac:grpSpMkLst>
            <pc:docMk/>
            <pc:sldMk cId="0" sldId="280"/>
            <ac:grpSpMk id="12" creationId="{E1F19F0B-96D3-92A9-83E3-083EB8DE40F7}"/>
          </ac:grpSpMkLst>
        </pc:grpChg>
        <pc:grpChg chg="mod">
          <ac:chgData name="Justina Ojom" userId="cbdaed7d-8d45-4372-a16a-f3f8900c2f45" providerId="ADAL" clId="{30CB6F26-2399-477F-9402-B36664FC4948}" dt="2023-03-10T00:48:00.904" v="8441"/>
          <ac:grpSpMkLst>
            <pc:docMk/>
            <pc:sldMk cId="0" sldId="280"/>
            <ac:grpSpMk id="13" creationId="{3629DB75-0A14-3147-F04B-12FFD96E3E3C}"/>
          </ac:grpSpMkLst>
        </pc:grpChg>
        <pc:grpChg chg="mod">
          <ac:chgData name="Justina Ojom" userId="cbdaed7d-8d45-4372-a16a-f3f8900c2f45" providerId="ADAL" clId="{30CB6F26-2399-477F-9402-B36664FC4948}" dt="2023-03-09T15:51:21.700" v="8051" actId="207"/>
          <ac:grpSpMkLst>
            <pc:docMk/>
            <pc:sldMk cId="0" sldId="280"/>
            <ac:grpSpMk id="711" creationId="{00000000-0000-0000-0000-000000000000}"/>
          </ac:grpSpMkLst>
        </pc:grpChg>
        <pc:grpChg chg="del">
          <ac:chgData name="Justina Ojom" userId="cbdaed7d-8d45-4372-a16a-f3f8900c2f45" providerId="ADAL" clId="{30CB6F26-2399-477F-9402-B36664FC4948}" dt="2023-03-09T15:51:16.964" v="8049" actId="478"/>
          <ac:grpSpMkLst>
            <pc:docMk/>
            <pc:sldMk cId="0" sldId="280"/>
            <ac:grpSpMk id="728" creationId="{00000000-0000-0000-0000-000000000000}"/>
          </ac:grpSpMkLst>
        </pc:grpChg>
        <pc:grpChg chg="del">
          <ac:chgData name="Justina Ojom" userId="cbdaed7d-8d45-4372-a16a-f3f8900c2f45" providerId="ADAL" clId="{30CB6F26-2399-477F-9402-B36664FC4948}" dt="2023-03-09T13:05:49.504" v="7240" actId="478"/>
          <ac:grpSpMkLst>
            <pc:docMk/>
            <pc:sldMk cId="0" sldId="280"/>
            <ac:grpSpMk id="737" creationId="{00000000-0000-0000-0000-000000000000}"/>
          </ac:grpSpMkLst>
        </pc:grpChg>
        <pc:grpChg chg="del">
          <ac:chgData name="Justina Ojom" userId="cbdaed7d-8d45-4372-a16a-f3f8900c2f45" providerId="ADAL" clId="{30CB6F26-2399-477F-9402-B36664FC4948}" dt="2023-03-09T13:05:49.504" v="7240" actId="478"/>
          <ac:grpSpMkLst>
            <pc:docMk/>
            <pc:sldMk cId="0" sldId="280"/>
            <ac:grpSpMk id="740" creationId="{00000000-0000-0000-0000-000000000000}"/>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5:51:29.620" v="8052"/>
              <pc2:cmMkLst xmlns:pc2="http://schemas.microsoft.com/office/powerpoint/2019/9/main/command">
                <pc:docMk/>
                <pc:sldMk cId="0" sldId="280"/>
                <pc2:cmMk id="{53F2F042-72D6-4784-87F8-B820FEA371E6}"/>
              </pc2:cmMkLst>
            </pc226:cmChg>
          </p:ext>
        </pc:extLst>
      </pc:sldChg>
      <pc:sldChg chg="addSp delSp modSp mod setBg modClrScheme chgLayout modNotes modNotesTx">
        <pc:chgData name="Justina Ojom" userId="cbdaed7d-8d45-4372-a16a-f3f8900c2f45" providerId="ADAL" clId="{30CB6F26-2399-477F-9402-B36664FC4948}" dt="2023-03-09T12:49:47.266" v="7050" actId="478"/>
        <pc:sldMkLst>
          <pc:docMk/>
          <pc:sldMk cId="0" sldId="282"/>
        </pc:sldMkLst>
        <pc:spChg chg="add del">
          <ac:chgData name="Justina Ojom" userId="cbdaed7d-8d45-4372-a16a-f3f8900c2f45" providerId="ADAL" clId="{30CB6F26-2399-477F-9402-B36664FC4948}" dt="2023-03-09T12:49:34.440" v="7046" actId="22"/>
          <ac:spMkLst>
            <pc:docMk/>
            <pc:sldMk cId="0" sldId="282"/>
            <ac:spMk id="3" creationId="{68917614-36B9-1C34-31EA-30C2857A2A52}"/>
          </ac:spMkLst>
        </pc:spChg>
        <pc:spChg chg="add mod">
          <ac:chgData name="Justina Ojom" userId="cbdaed7d-8d45-4372-a16a-f3f8900c2f45" providerId="ADAL" clId="{30CB6F26-2399-477F-9402-B36664FC4948}" dt="2023-03-09T12:49:45.950" v="7049"/>
          <ac:spMkLst>
            <pc:docMk/>
            <pc:sldMk cId="0" sldId="282"/>
            <ac:spMk id="4" creationId="{98AC6E71-0B36-CB46-14FF-FA42E31C6ECD}"/>
          </ac:spMkLst>
        </pc:spChg>
        <pc:spChg chg="del">
          <ac:chgData name="Justina Ojom" userId="cbdaed7d-8d45-4372-a16a-f3f8900c2f45" providerId="ADAL" clId="{30CB6F26-2399-477F-9402-B36664FC4948}" dt="2023-03-09T12:49:31.737" v="7043" actId="478"/>
          <ac:spMkLst>
            <pc:docMk/>
            <pc:sldMk cId="0" sldId="282"/>
            <ac:spMk id="760" creationId="{00000000-0000-0000-0000-000000000000}"/>
          </ac:spMkLst>
        </pc:spChg>
        <pc:spChg chg="del mod ord">
          <ac:chgData name="Justina Ojom" userId="cbdaed7d-8d45-4372-a16a-f3f8900c2f45" providerId="ADAL" clId="{30CB6F26-2399-477F-9402-B36664FC4948}" dt="2023-03-09T12:49:47.266" v="7050" actId="478"/>
          <ac:spMkLst>
            <pc:docMk/>
            <pc:sldMk cId="0" sldId="282"/>
            <ac:spMk id="762" creationId="{00000000-0000-0000-0000-000000000000}"/>
          </ac:spMkLst>
        </pc:spChg>
      </pc:sldChg>
      <pc:sldChg chg="addSp delSp modSp mod delCm modNotes modNotesTx">
        <pc:chgData name="Justina Ojom" userId="cbdaed7d-8d45-4372-a16a-f3f8900c2f45" providerId="ADAL" clId="{30CB6F26-2399-477F-9402-B36664FC4948}" dt="2023-03-09T17:26:22.883" v="8208"/>
        <pc:sldMkLst>
          <pc:docMk/>
          <pc:sldMk cId="0" sldId="283"/>
        </pc:sldMkLst>
        <pc:spChg chg="add del">
          <ac:chgData name="Justina Ojom" userId="cbdaed7d-8d45-4372-a16a-f3f8900c2f45" providerId="ADAL" clId="{30CB6F26-2399-477F-9402-B36664FC4948}" dt="2023-03-09T15:17:30.504" v="7546" actId="478"/>
          <ac:spMkLst>
            <pc:docMk/>
            <pc:sldMk cId="0" sldId="283"/>
            <ac:spMk id="2" creationId="{F54765A0-3431-DA26-6B73-FC2FB9D81190}"/>
          </ac:spMkLst>
        </pc:spChg>
        <pc:spChg chg="add mod ord">
          <ac:chgData name="Justina Ojom" userId="cbdaed7d-8d45-4372-a16a-f3f8900c2f45" providerId="ADAL" clId="{30CB6F26-2399-477F-9402-B36664FC4948}" dt="2023-03-09T17:26:22.883" v="8208"/>
          <ac:spMkLst>
            <pc:docMk/>
            <pc:sldMk cId="0" sldId="283"/>
            <ac:spMk id="3" creationId="{5F397307-1D22-5008-3CB6-246564EC33D9}"/>
          </ac:spMkLst>
        </pc:spChg>
        <pc:spChg chg="mod">
          <ac:chgData name="Justina Ojom" userId="cbdaed7d-8d45-4372-a16a-f3f8900c2f45" providerId="ADAL" clId="{30CB6F26-2399-477F-9402-B36664FC4948}" dt="2023-03-09T15:20:33.085" v="7595" actId="403"/>
          <ac:spMkLst>
            <pc:docMk/>
            <pc:sldMk cId="0" sldId="283"/>
            <ac:spMk id="5" creationId="{A38F0E84-E43D-7F78-40ED-C61E31931557}"/>
          </ac:spMkLst>
        </pc:spChg>
        <pc:spChg chg="add mod">
          <ac:chgData name="Justina Ojom" userId="cbdaed7d-8d45-4372-a16a-f3f8900c2f45" providerId="ADAL" clId="{30CB6F26-2399-477F-9402-B36664FC4948}" dt="2023-03-09T15:18:26.303" v="7553" actId="164"/>
          <ac:spMkLst>
            <pc:docMk/>
            <pc:sldMk cId="0" sldId="283"/>
            <ac:spMk id="6" creationId="{5B55E879-A340-3991-19B6-E0E5C7AB8C6F}"/>
          </ac:spMkLst>
        </pc:spChg>
        <pc:spChg chg="add mod">
          <ac:chgData name="Justina Ojom" userId="cbdaed7d-8d45-4372-a16a-f3f8900c2f45" providerId="ADAL" clId="{30CB6F26-2399-477F-9402-B36664FC4948}" dt="2023-03-09T15:18:26.303" v="7553" actId="164"/>
          <ac:spMkLst>
            <pc:docMk/>
            <pc:sldMk cId="0" sldId="283"/>
            <ac:spMk id="7" creationId="{DE694CBF-34D9-56E2-B35C-ADA5A9E54AB6}"/>
          </ac:spMkLst>
        </pc:spChg>
        <pc:spChg chg="mod">
          <ac:chgData name="Justina Ojom" userId="cbdaed7d-8d45-4372-a16a-f3f8900c2f45" providerId="ADAL" clId="{30CB6F26-2399-477F-9402-B36664FC4948}" dt="2023-03-09T15:19:20.502" v="7576" actId="207"/>
          <ac:spMkLst>
            <pc:docMk/>
            <pc:sldMk cId="0" sldId="283"/>
            <ac:spMk id="10" creationId="{6CCC1CB6-728E-AAA1-E1B5-B005E9291228}"/>
          </ac:spMkLst>
        </pc:spChg>
        <pc:spChg chg="mod">
          <ac:chgData name="Justina Ojom" userId="cbdaed7d-8d45-4372-a16a-f3f8900c2f45" providerId="ADAL" clId="{30CB6F26-2399-477F-9402-B36664FC4948}" dt="2023-03-09T15:19:20.502" v="7576" actId="207"/>
          <ac:spMkLst>
            <pc:docMk/>
            <pc:sldMk cId="0" sldId="283"/>
            <ac:spMk id="11" creationId="{D4FD3839-4091-487E-BE5A-A18985CFC1DA}"/>
          </ac:spMkLst>
        </pc:spChg>
        <pc:spChg chg="mod">
          <ac:chgData name="Justina Ojom" userId="cbdaed7d-8d45-4372-a16a-f3f8900c2f45" providerId="ADAL" clId="{30CB6F26-2399-477F-9402-B36664FC4948}" dt="2023-03-09T15:19:17.870" v="7575" actId="207"/>
          <ac:spMkLst>
            <pc:docMk/>
            <pc:sldMk cId="0" sldId="283"/>
            <ac:spMk id="13" creationId="{D7999FB8-FE03-E917-0E6E-A5E4AAC1850D}"/>
          </ac:spMkLst>
        </pc:spChg>
        <pc:spChg chg="mod">
          <ac:chgData name="Justina Ojom" userId="cbdaed7d-8d45-4372-a16a-f3f8900c2f45" providerId="ADAL" clId="{30CB6F26-2399-477F-9402-B36664FC4948}" dt="2023-03-09T15:19:17.870" v="7575" actId="207"/>
          <ac:spMkLst>
            <pc:docMk/>
            <pc:sldMk cId="0" sldId="283"/>
            <ac:spMk id="14" creationId="{EE505DF9-82C5-1308-7A2D-CEAD0418B652}"/>
          </ac:spMkLst>
        </pc:spChg>
        <pc:spChg chg="mod">
          <ac:chgData name="Justina Ojom" userId="cbdaed7d-8d45-4372-a16a-f3f8900c2f45" providerId="ADAL" clId="{30CB6F26-2399-477F-9402-B36664FC4948}" dt="2023-03-09T15:18:57.478" v="7569" actId="571"/>
          <ac:spMkLst>
            <pc:docMk/>
            <pc:sldMk cId="0" sldId="283"/>
            <ac:spMk id="16" creationId="{BEF60929-1170-84F1-44F6-90C79E1D0392}"/>
          </ac:spMkLst>
        </pc:spChg>
        <pc:spChg chg="mod">
          <ac:chgData name="Justina Ojom" userId="cbdaed7d-8d45-4372-a16a-f3f8900c2f45" providerId="ADAL" clId="{30CB6F26-2399-477F-9402-B36664FC4948}" dt="2023-03-09T15:18:57.478" v="7569" actId="571"/>
          <ac:spMkLst>
            <pc:docMk/>
            <pc:sldMk cId="0" sldId="283"/>
            <ac:spMk id="17" creationId="{40764B71-C456-5173-F9CB-12BC51B2FCC9}"/>
          </ac:spMkLst>
        </pc:spChg>
        <pc:spChg chg="mod">
          <ac:chgData name="Justina Ojom" userId="cbdaed7d-8d45-4372-a16a-f3f8900c2f45" providerId="ADAL" clId="{30CB6F26-2399-477F-9402-B36664FC4948}" dt="2023-03-09T13:02:55.283" v="7212" actId="2711"/>
          <ac:spMkLst>
            <pc:docMk/>
            <pc:sldMk cId="0" sldId="283"/>
            <ac:spMk id="777" creationId="{00000000-0000-0000-0000-000000000000}"/>
          </ac:spMkLst>
        </pc:spChg>
        <pc:spChg chg="del mod">
          <ac:chgData name="Justina Ojom" userId="cbdaed7d-8d45-4372-a16a-f3f8900c2f45" providerId="ADAL" clId="{30CB6F26-2399-477F-9402-B36664FC4948}" dt="2023-03-09T13:03:00.648" v="7214" actId="478"/>
          <ac:spMkLst>
            <pc:docMk/>
            <pc:sldMk cId="0" sldId="283"/>
            <ac:spMk id="778" creationId="{00000000-0000-0000-0000-000000000000}"/>
          </ac:spMkLst>
        </pc:spChg>
        <pc:spChg chg="del mod">
          <ac:chgData name="Justina Ojom" userId="cbdaed7d-8d45-4372-a16a-f3f8900c2f45" providerId="ADAL" clId="{30CB6F26-2399-477F-9402-B36664FC4948}" dt="2023-03-09T15:18:08.967" v="7551" actId="478"/>
          <ac:spMkLst>
            <pc:docMk/>
            <pc:sldMk cId="0" sldId="283"/>
            <ac:spMk id="779" creationId="{00000000-0000-0000-0000-000000000000}"/>
          </ac:spMkLst>
        </pc:spChg>
        <pc:spChg chg="del mod">
          <ac:chgData name="Justina Ojom" userId="cbdaed7d-8d45-4372-a16a-f3f8900c2f45" providerId="ADAL" clId="{30CB6F26-2399-477F-9402-B36664FC4948}" dt="2023-03-09T15:18:08.967" v="7551" actId="478"/>
          <ac:spMkLst>
            <pc:docMk/>
            <pc:sldMk cId="0" sldId="283"/>
            <ac:spMk id="780" creationId="{00000000-0000-0000-0000-000000000000}"/>
          </ac:spMkLst>
        </pc:spChg>
        <pc:grpChg chg="add del mod">
          <ac:chgData name="Justina Ojom" userId="cbdaed7d-8d45-4372-a16a-f3f8900c2f45" providerId="ADAL" clId="{30CB6F26-2399-477F-9402-B36664FC4948}" dt="2023-03-09T15:18:51.702" v="7566" actId="478"/>
          <ac:grpSpMkLst>
            <pc:docMk/>
            <pc:sldMk cId="0" sldId="283"/>
            <ac:grpSpMk id="8" creationId="{B06DC8DB-CBC9-675D-7104-685AF6D5D00F}"/>
          </ac:grpSpMkLst>
        </pc:grpChg>
        <pc:grpChg chg="add del mod">
          <ac:chgData name="Justina Ojom" userId="cbdaed7d-8d45-4372-a16a-f3f8900c2f45" providerId="ADAL" clId="{30CB6F26-2399-477F-9402-B36664FC4948}" dt="2023-03-09T15:19:35.910" v="7579" actId="478"/>
          <ac:grpSpMkLst>
            <pc:docMk/>
            <pc:sldMk cId="0" sldId="283"/>
            <ac:grpSpMk id="9" creationId="{74388530-B314-142D-3797-46C06889C950}"/>
          </ac:grpSpMkLst>
        </pc:grpChg>
        <pc:grpChg chg="add del mod">
          <ac:chgData name="Justina Ojom" userId="cbdaed7d-8d45-4372-a16a-f3f8900c2f45" providerId="ADAL" clId="{30CB6F26-2399-477F-9402-B36664FC4948}" dt="2023-03-09T15:19:35.910" v="7579" actId="478"/>
          <ac:grpSpMkLst>
            <pc:docMk/>
            <pc:sldMk cId="0" sldId="283"/>
            <ac:grpSpMk id="12" creationId="{1015271D-8A4C-7C28-AA8F-D1FF81EE22E5}"/>
          </ac:grpSpMkLst>
        </pc:grpChg>
        <pc:grpChg chg="add mod">
          <ac:chgData name="Justina Ojom" userId="cbdaed7d-8d45-4372-a16a-f3f8900c2f45" providerId="ADAL" clId="{30CB6F26-2399-477F-9402-B36664FC4948}" dt="2023-03-09T15:20:16.326" v="7589" actId="1076"/>
          <ac:grpSpMkLst>
            <pc:docMk/>
            <pc:sldMk cId="0" sldId="283"/>
            <ac:grpSpMk id="15" creationId="{4F720365-C123-49FF-E1D3-18C2F058ADFF}"/>
          </ac:grpSpMkLst>
        </pc:grpChg>
        <pc:picChg chg="del">
          <ac:chgData name="Justina Ojom" userId="cbdaed7d-8d45-4372-a16a-f3f8900c2f45" providerId="ADAL" clId="{30CB6F26-2399-477F-9402-B36664FC4948}" dt="2023-03-09T14:59:05.506" v="7544" actId="478"/>
          <ac:picMkLst>
            <pc:docMk/>
            <pc:sldMk cId="0" sldId="283"/>
            <ac:picMk id="4" creationId="{50B9E961-2CB6-A96D-AC28-61291F11B913}"/>
          </ac:picMkLst>
        </pc:picChg>
        <pc:picChg chg="add mod">
          <ac:chgData name="Justina Ojom" userId="cbdaed7d-8d45-4372-a16a-f3f8900c2f45" providerId="ADAL" clId="{30CB6F26-2399-477F-9402-B36664FC4948}" dt="2023-03-09T15:21:41.399" v="7600" actId="207"/>
          <ac:picMkLst>
            <pc:docMk/>
            <pc:sldMk cId="0" sldId="283"/>
            <ac:picMk id="19" creationId="{09AB67A6-EBB2-1214-232C-49CA0E5E6295}"/>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7:25:31.217" v="8202"/>
              <pc2:cmMkLst xmlns:pc2="http://schemas.microsoft.com/office/powerpoint/2019/9/main/command">
                <pc:docMk/>
                <pc:sldMk cId="0" sldId="283"/>
                <pc2:cmMk id="{F990C412-EE59-4F9D-9C7E-42DE45D67BCC}"/>
              </pc2:cmMkLst>
            </pc226:cmChg>
          </p:ext>
        </pc:extLst>
      </pc:sldChg>
      <pc:sldChg chg="addSp delSp modSp mod modNotes modNotesTx">
        <pc:chgData name="Justina Ojom" userId="cbdaed7d-8d45-4372-a16a-f3f8900c2f45" providerId="ADAL" clId="{30CB6F26-2399-477F-9402-B36664FC4948}" dt="2023-03-09T15:59:13.974" v="8198" actId="1076"/>
        <pc:sldMkLst>
          <pc:docMk/>
          <pc:sldMk cId="0" sldId="284"/>
        </pc:sldMkLst>
        <pc:spChg chg="add mod">
          <ac:chgData name="Justina Ojom" userId="cbdaed7d-8d45-4372-a16a-f3f8900c2f45" providerId="ADAL" clId="{30CB6F26-2399-477F-9402-B36664FC4948}" dt="2023-03-09T15:59:00.573" v="8196" actId="14100"/>
          <ac:spMkLst>
            <pc:docMk/>
            <pc:sldMk cId="0" sldId="284"/>
            <ac:spMk id="4" creationId="{CF3AB088-F254-9F0F-8644-EC267FAAA1A0}"/>
          </ac:spMkLst>
        </pc:spChg>
        <pc:spChg chg="add mod">
          <ac:chgData name="Justina Ojom" userId="cbdaed7d-8d45-4372-a16a-f3f8900c2f45" providerId="ADAL" clId="{30CB6F26-2399-477F-9402-B36664FC4948}" dt="2023-03-09T15:59:13.974" v="8198" actId="1076"/>
          <ac:spMkLst>
            <pc:docMk/>
            <pc:sldMk cId="0" sldId="284"/>
            <ac:spMk id="5" creationId="{DECFAC54-9C4A-D6E2-FBB2-44324308A6D7}"/>
          </ac:spMkLst>
        </pc:spChg>
        <pc:spChg chg="add del">
          <ac:chgData name="Justina Ojom" userId="cbdaed7d-8d45-4372-a16a-f3f8900c2f45" providerId="ADAL" clId="{30CB6F26-2399-477F-9402-B36664FC4948}" dt="2023-03-09T15:56:36.189" v="8139" actId="11529"/>
          <ac:spMkLst>
            <pc:docMk/>
            <pc:sldMk cId="0" sldId="284"/>
            <ac:spMk id="9" creationId="{8927CEC6-5AE5-EBA6-B85D-577C11EFD5FD}"/>
          </ac:spMkLst>
        </pc:spChg>
        <pc:spChg chg="add mod">
          <ac:chgData name="Justina Ojom" userId="cbdaed7d-8d45-4372-a16a-f3f8900c2f45" providerId="ADAL" clId="{30CB6F26-2399-477F-9402-B36664FC4948}" dt="2023-03-09T15:58:26.289" v="8178" actId="164"/>
          <ac:spMkLst>
            <pc:docMk/>
            <pc:sldMk cId="0" sldId="284"/>
            <ac:spMk id="10" creationId="{847D5B0E-6DFB-D337-2E8C-113143CCD0BE}"/>
          </ac:spMkLst>
        </pc:spChg>
        <pc:spChg chg="add del mod">
          <ac:chgData name="Justina Ojom" userId="cbdaed7d-8d45-4372-a16a-f3f8900c2f45" providerId="ADAL" clId="{30CB6F26-2399-477F-9402-B36664FC4948}" dt="2023-03-09T15:58:48.984" v="8191" actId="478"/>
          <ac:spMkLst>
            <pc:docMk/>
            <pc:sldMk cId="0" sldId="284"/>
            <ac:spMk id="11" creationId="{6983FB57-3586-3370-9D54-625DF67F8CF0}"/>
          </ac:spMkLst>
        </pc:spChg>
        <pc:spChg chg="add mod">
          <ac:chgData name="Justina Ojom" userId="cbdaed7d-8d45-4372-a16a-f3f8900c2f45" providerId="ADAL" clId="{30CB6F26-2399-477F-9402-B36664FC4948}" dt="2023-03-09T15:58:36.474" v="8185" actId="1038"/>
          <ac:spMkLst>
            <pc:docMk/>
            <pc:sldMk cId="0" sldId="284"/>
            <ac:spMk id="12" creationId="{B722C2A3-4544-8FBE-9FAC-F460ECAF454C}"/>
          </ac:spMkLst>
        </pc:spChg>
        <pc:spChg chg="add mod">
          <ac:chgData name="Justina Ojom" userId="cbdaed7d-8d45-4372-a16a-f3f8900c2f45" providerId="ADAL" clId="{30CB6F26-2399-477F-9402-B36664FC4948}" dt="2023-03-09T15:58:36.474" v="8185" actId="1038"/>
          <ac:spMkLst>
            <pc:docMk/>
            <pc:sldMk cId="0" sldId="284"/>
            <ac:spMk id="13" creationId="{3979EE22-4614-DF47-8B65-653787030739}"/>
          </ac:spMkLst>
        </pc:spChg>
        <pc:spChg chg="mod">
          <ac:chgData name="Justina Ojom" userId="cbdaed7d-8d45-4372-a16a-f3f8900c2f45" providerId="ADAL" clId="{30CB6F26-2399-477F-9402-B36664FC4948}" dt="2023-03-09T15:58:40.530" v="8187" actId="571"/>
          <ac:spMkLst>
            <pc:docMk/>
            <pc:sldMk cId="0" sldId="284"/>
            <ac:spMk id="16" creationId="{16BDAA7E-1DD3-00A9-FF50-7D4EA04CB2F8}"/>
          </ac:spMkLst>
        </pc:spChg>
        <pc:spChg chg="mod">
          <ac:chgData name="Justina Ojom" userId="cbdaed7d-8d45-4372-a16a-f3f8900c2f45" providerId="ADAL" clId="{30CB6F26-2399-477F-9402-B36664FC4948}" dt="2023-03-09T15:58:40.530" v="8187" actId="571"/>
          <ac:spMkLst>
            <pc:docMk/>
            <pc:sldMk cId="0" sldId="284"/>
            <ac:spMk id="17" creationId="{0EBCB099-19A2-516C-BB19-17C48C4ACD36}"/>
          </ac:spMkLst>
        </pc:spChg>
        <pc:spChg chg="mod">
          <ac:chgData name="Justina Ojom" userId="cbdaed7d-8d45-4372-a16a-f3f8900c2f45" providerId="ADAL" clId="{30CB6F26-2399-477F-9402-B36664FC4948}" dt="2023-03-09T15:58:40.530" v="8187" actId="571"/>
          <ac:spMkLst>
            <pc:docMk/>
            <pc:sldMk cId="0" sldId="284"/>
            <ac:spMk id="18" creationId="{D9564EC3-0673-3BFD-1B29-5BC2D8FF9E8F}"/>
          </ac:spMkLst>
        </pc:spChg>
        <pc:spChg chg="mod">
          <ac:chgData name="Justina Ojom" userId="cbdaed7d-8d45-4372-a16a-f3f8900c2f45" providerId="ADAL" clId="{30CB6F26-2399-477F-9402-B36664FC4948}" dt="2023-03-09T15:58:43.725" v="8188" actId="571"/>
          <ac:spMkLst>
            <pc:docMk/>
            <pc:sldMk cId="0" sldId="284"/>
            <ac:spMk id="20" creationId="{90C52FEE-6066-8EF0-A5A0-1F55668D7311}"/>
          </ac:spMkLst>
        </pc:spChg>
        <pc:spChg chg="mod">
          <ac:chgData name="Justina Ojom" userId="cbdaed7d-8d45-4372-a16a-f3f8900c2f45" providerId="ADAL" clId="{30CB6F26-2399-477F-9402-B36664FC4948}" dt="2023-03-09T15:58:43.725" v="8188" actId="571"/>
          <ac:spMkLst>
            <pc:docMk/>
            <pc:sldMk cId="0" sldId="284"/>
            <ac:spMk id="21" creationId="{DC167909-3582-28A9-378E-CF56F94E1A47}"/>
          </ac:spMkLst>
        </pc:spChg>
        <pc:spChg chg="mod">
          <ac:chgData name="Justina Ojom" userId="cbdaed7d-8d45-4372-a16a-f3f8900c2f45" providerId="ADAL" clId="{30CB6F26-2399-477F-9402-B36664FC4948}" dt="2023-03-09T15:58:43.725" v="8188" actId="571"/>
          <ac:spMkLst>
            <pc:docMk/>
            <pc:sldMk cId="0" sldId="284"/>
            <ac:spMk id="22" creationId="{FFF432DB-98EB-07D0-12EB-F50980D371E5}"/>
          </ac:spMkLst>
        </pc:spChg>
        <pc:spChg chg="mod">
          <ac:chgData name="Justina Ojom" userId="cbdaed7d-8d45-4372-a16a-f3f8900c2f45" providerId="ADAL" clId="{30CB6F26-2399-477F-9402-B36664FC4948}" dt="2023-03-09T15:58:45.197" v="8189" actId="571"/>
          <ac:spMkLst>
            <pc:docMk/>
            <pc:sldMk cId="0" sldId="284"/>
            <ac:spMk id="24" creationId="{A3FE0EB9-5254-76AC-04A3-E4D8E20DB2B2}"/>
          </ac:spMkLst>
        </pc:spChg>
        <pc:spChg chg="mod">
          <ac:chgData name="Justina Ojom" userId="cbdaed7d-8d45-4372-a16a-f3f8900c2f45" providerId="ADAL" clId="{30CB6F26-2399-477F-9402-B36664FC4948}" dt="2023-03-09T15:58:45.197" v="8189" actId="571"/>
          <ac:spMkLst>
            <pc:docMk/>
            <pc:sldMk cId="0" sldId="284"/>
            <ac:spMk id="25" creationId="{DF7BF6A5-5679-FD59-ADC8-3564832BFAAB}"/>
          </ac:spMkLst>
        </pc:spChg>
        <pc:spChg chg="mod">
          <ac:chgData name="Justina Ojom" userId="cbdaed7d-8d45-4372-a16a-f3f8900c2f45" providerId="ADAL" clId="{30CB6F26-2399-477F-9402-B36664FC4948}" dt="2023-03-09T15:58:45.197" v="8189" actId="571"/>
          <ac:spMkLst>
            <pc:docMk/>
            <pc:sldMk cId="0" sldId="284"/>
            <ac:spMk id="26" creationId="{75CC6ACF-48F9-8728-370D-B81EE20CB39A}"/>
          </ac:spMkLst>
        </pc:spChg>
        <pc:spChg chg="mod">
          <ac:chgData name="Justina Ojom" userId="cbdaed7d-8d45-4372-a16a-f3f8900c2f45" providerId="ADAL" clId="{30CB6F26-2399-477F-9402-B36664FC4948}" dt="2023-03-09T15:58:47.354" v="8190" actId="571"/>
          <ac:spMkLst>
            <pc:docMk/>
            <pc:sldMk cId="0" sldId="284"/>
            <ac:spMk id="28" creationId="{FE3523E1-7D16-1149-4DA9-40E2CF434252}"/>
          </ac:spMkLst>
        </pc:spChg>
        <pc:spChg chg="mod">
          <ac:chgData name="Justina Ojom" userId="cbdaed7d-8d45-4372-a16a-f3f8900c2f45" providerId="ADAL" clId="{30CB6F26-2399-477F-9402-B36664FC4948}" dt="2023-03-09T15:58:47.354" v="8190" actId="571"/>
          <ac:spMkLst>
            <pc:docMk/>
            <pc:sldMk cId="0" sldId="284"/>
            <ac:spMk id="29" creationId="{5D342EEA-D7A6-F63E-715B-18DB69051ACD}"/>
          </ac:spMkLst>
        </pc:spChg>
        <pc:spChg chg="mod">
          <ac:chgData name="Justina Ojom" userId="cbdaed7d-8d45-4372-a16a-f3f8900c2f45" providerId="ADAL" clId="{30CB6F26-2399-477F-9402-B36664FC4948}" dt="2023-03-09T15:58:47.354" v="8190" actId="571"/>
          <ac:spMkLst>
            <pc:docMk/>
            <pc:sldMk cId="0" sldId="284"/>
            <ac:spMk id="30" creationId="{FA1FD085-DE2A-1ABD-448C-65ED51866930}"/>
          </ac:spMkLst>
        </pc:spChg>
        <pc:spChg chg="mod">
          <ac:chgData name="Justina Ojom" userId="cbdaed7d-8d45-4372-a16a-f3f8900c2f45" providerId="ADAL" clId="{30CB6F26-2399-477F-9402-B36664FC4948}" dt="2023-03-09T13:03:33.566" v="7221" actId="2711"/>
          <ac:spMkLst>
            <pc:docMk/>
            <pc:sldMk cId="0" sldId="284"/>
            <ac:spMk id="788" creationId="{00000000-0000-0000-0000-000000000000}"/>
          </ac:spMkLst>
        </pc:spChg>
        <pc:spChg chg="mod">
          <ac:chgData name="Justina Ojom" userId="cbdaed7d-8d45-4372-a16a-f3f8900c2f45" providerId="ADAL" clId="{30CB6F26-2399-477F-9402-B36664FC4948}" dt="2023-03-09T15:59:13.974" v="8198" actId="1076"/>
          <ac:spMkLst>
            <pc:docMk/>
            <pc:sldMk cId="0" sldId="284"/>
            <ac:spMk id="790" creationId="{00000000-0000-0000-0000-000000000000}"/>
          </ac:spMkLst>
        </pc:spChg>
        <pc:grpChg chg="add mod">
          <ac:chgData name="Justina Ojom" userId="cbdaed7d-8d45-4372-a16a-f3f8900c2f45" providerId="ADAL" clId="{30CB6F26-2399-477F-9402-B36664FC4948}" dt="2023-03-09T15:59:13.974" v="8198" actId="1076"/>
          <ac:grpSpMkLst>
            <pc:docMk/>
            <pc:sldMk cId="0" sldId="284"/>
            <ac:grpSpMk id="14" creationId="{6290CC9D-6400-CCAE-748C-345A53CD504E}"/>
          </ac:grpSpMkLst>
        </pc:grpChg>
        <pc:grpChg chg="add mod">
          <ac:chgData name="Justina Ojom" userId="cbdaed7d-8d45-4372-a16a-f3f8900c2f45" providerId="ADAL" clId="{30CB6F26-2399-477F-9402-B36664FC4948}" dt="2023-03-09T15:59:13.974" v="8198" actId="1076"/>
          <ac:grpSpMkLst>
            <pc:docMk/>
            <pc:sldMk cId="0" sldId="284"/>
            <ac:grpSpMk id="15" creationId="{0BBD4C5D-EAE0-FC0E-1A34-74E349B0BED3}"/>
          </ac:grpSpMkLst>
        </pc:grpChg>
        <pc:grpChg chg="add mod">
          <ac:chgData name="Justina Ojom" userId="cbdaed7d-8d45-4372-a16a-f3f8900c2f45" providerId="ADAL" clId="{30CB6F26-2399-477F-9402-B36664FC4948}" dt="2023-03-09T15:59:13.974" v="8198" actId="1076"/>
          <ac:grpSpMkLst>
            <pc:docMk/>
            <pc:sldMk cId="0" sldId="284"/>
            <ac:grpSpMk id="19" creationId="{D4783353-35EF-1609-877C-ACC73DD2DCDC}"/>
          </ac:grpSpMkLst>
        </pc:grpChg>
        <pc:grpChg chg="add mod">
          <ac:chgData name="Justina Ojom" userId="cbdaed7d-8d45-4372-a16a-f3f8900c2f45" providerId="ADAL" clId="{30CB6F26-2399-477F-9402-B36664FC4948}" dt="2023-03-09T15:59:13.974" v="8198" actId="1076"/>
          <ac:grpSpMkLst>
            <pc:docMk/>
            <pc:sldMk cId="0" sldId="284"/>
            <ac:grpSpMk id="23" creationId="{7EA7B72E-C233-A163-AD45-402B38DFF749}"/>
          </ac:grpSpMkLst>
        </pc:grpChg>
        <pc:grpChg chg="add mod">
          <ac:chgData name="Justina Ojom" userId="cbdaed7d-8d45-4372-a16a-f3f8900c2f45" providerId="ADAL" clId="{30CB6F26-2399-477F-9402-B36664FC4948}" dt="2023-03-09T15:59:13.974" v="8198" actId="1076"/>
          <ac:grpSpMkLst>
            <pc:docMk/>
            <pc:sldMk cId="0" sldId="284"/>
            <ac:grpSpMk id="27" creationId="{DB63F3A7-AA67-B249-AC88-7524C3691235}"/>
          </ac:grpSpMkLst>
        </pc:grpChg>
        <pc:picChg chg="del mod">
          <ac:chgData name="Justina Ojom" userId="cbdaed7d-8d45-4372-a16a-f3f8900c2f45" providerId="ADAL" clId="{30CB6F26-2399-477F-9402-B36664FC4948}" dt="2023-03-09T15:55:20.265" v="8109" actId="478"/>
          <ac:picMkLst>
            <pc:docMk/>
            <pc:sldMk cId="0" sldId="284"/>
            <ac:picMk id="2" creationId="{DB7EFC1D-8DDD-F800-D70C-43D0EB9E3A22}"/>
          </ac:picMkLst>
        </pc:picChg>
        <pc:picChg chg="add del mod">
          <ac:chgData name="Justina Ojom" userId="cbdaed7d-8d45-4372-a16a-f3f8900c2f45" providerId="ADAL" clId="{30CB6F26-2399-477F-9402-B36664FC4948}" dt="2023-03-09T15:56:53.057" v="8145" actId="478"/>
          <ac:picMkLst>
            <pc:docMk/>
            <pc:sldMk cId="0" sldId="284"/>
            <ac:picMk id="7" creationId="{CFD52536-333E-2B08-6457-C9CF0E9D1B56}"/>
          </ac:picMkLst>
        </pc:picChg>
        <pc:picChg chg="del">
          <ac:chgData name="Justina Ojom" userId="cbdaed7d-8d45-4372-a16a-f3f8900c2f45" providerId="ADAL" clId="{30CB6F26-2399-477F-9402-B36664FC4948}" dt="2023-03-09T15:55:18.811" v="8107" actId="478"/>
          <ac:picMkLst>
            <pc:docMk/>
            <pc:sldMk cId="0" sldId="284"/>
            <ac:picMk id="8" creationId="{9EF27C6E-F84D-7582-8B2A-557FCC74142A}"/>
          </ac:picMkLst>
        </pc:picChg>
      </pc:sldChg>
      <pc:sldChg chg="addSp delSp modSp mod modNotes modNotesTx">
        <pc:chgData name="Justina Ojom" userId="cbdaed7d-8d45-4372-a16a-f3f8900c2f45" providerId="ADAL" clId="{30CB6F26-2399-477F-9402-B36664FC4948}" dt="2023-03-09T23:25:16.841" v="8213"/>
        <pc:sldMkLst>
          <pc:docMk/>
          <pc:sldMk cId="0" sldId="285"/>
        </pc:sldMkLst>
        <pc:spChg chg="add mod">
          <ac:chgData name="Justina Ojom" userId="cbdaed7d-8d45-4372-a16a-f3f8900c2f45" providerId="ADAL" clId="{30CB6F26-2399-477F-9402-B36664FC4948}" dt="2023-03-09T13:08:50.852" v="7275" actId="1076"/>
          <ac:spMkLst>
            <pc:docMk/>
            <pc:sldMk cId="0" sldId="285"/>
            <ac:spMk id="2" creationId="{CC0C68EA-F6B8-7DEB-BCBC-C007764F4A9F}"/>
          </ac:spMkLst>
        </pc:spChg>
        <pc:spChg chg="mod">
          <ac:chgData name="Justina Ojom" userId="cbdaed7d-8d45-4372-a16a-f3f8900c2f45" providerId="ADAL" clId="{30CB6F26-2399-477F-9402-B36664FC4948}" dt="2023-03-09T13:06:43.585" v="7255" actId="207"/>
          <ac:spMkLst>
            <pc:docMk/>
            <pc:sldMk cId="0" sldId="285"/>
            <ac:spMk id="4" creationId="{09628240-811C-A122-A8B6-8025D2E7969A}"/>
          </ac:spMkLst>
        </pc:spChg>
        <pc:spChg chg="mod">
          <ac:chgData name="Justina Ojom" userId="cbdaed7d-8d45-4372-a16a-f3f8900c2f45" providerId="ADAL" clId="{30CB6F26-2399-477F-9402-B36664FC4948}" dt="2023-03-09T12:53:51.113" v="7132"/>
          <ac:spMkLst>
            <pc:docMk/>
            <pc:sldMk cId="0" sldId="285"/>
            <ac:spMk id="5" creationId="{B833749A-5902-2FEB-0EFB-30A7C002FEF3}"/>
          </ac:spMkLst>
        </pc:spChg>
        <pc:spChg chg="add mod">
          <ac:chgData name="Justina Ojom" userId="cbdaed7d-8d45-4372-a16a-f3f8900c2f45" providerId="ADAL" clId="{30CB6F26-2399-477F-9402-B36664FC4948}" dt="2023-03-09T13:11:43.942" v="7297" actId="113"/>
          <ac:spMkLst>
            <pc:docMk/>
            <pc:sldMk cId="0" sldId="285"/>
            <ac:spMk id="6" creationId="{77EC70A5-B5A0-0763-95F4-B6AA3ECE945E}"/>
          </ac:spMkLst>
        </pc:spChg>
        <pc:spChg chg="mod">
          <ac:chgData name="Justina Ojom" userId="cbdaed7d-8d45-4372-a16a-f3f8900c2f45" providerId="ADAL" clId="{30CB6F26-2399-477F-9402-B36664FC4948}" dt="2023-03-09T13:06:50.454" v="7258" actId="207"/>
          <ac:spMkLst>
            <pc:docMk/>
            <pc:sldMk cId="0" sldId="285"/>
            <ac:spMk id="8" creationId="{EC2EB9D4-77B8-431D-6AED-7334CD8E3D5A}"/>
          </ac:spMkLst>
        </pc:spChg>
        <pc:spChg chg="mod">
          <ac:chgData name="Justina Ojom" userId="cbdaed7d-8d45-4372-a16a-f3f8900c2f45" providerId="ADAL" clId="{30CB6F26-2399-477F-9402-B36664FC4948}" dt="2023-03-09T12:53:51.113" v="7132"/>
          <ac:spMkLst>
            <pc:docMk/>
            <pc:sldMk cId="0" sldId="285"/>
            <ac:spMk id="9" creationId="{53961CC9-E85C-DBA4-DE6B-9FE836117D24}"/>
          </ac:spMkLst>
        </pc:spChg>
        <pc:spChg chg="add mod">
          <ac:chgData name="Justina Ojom" userId="cbdaed7d-8d45-4372-a16a-f3f8900c2f45" providerId="ADAL" clId="{30CB6F26-2399-477F-9402-B36664FC4948}" dt="2023-03-09T13:11:53.131" v="7298" actId="113"/>
          <ac:spMkLst>
            <pc:docMk/>
            <pc:sldMk cId="0" sldId="285"/>
            <ac:spMk id="10" creationId="{91E56616-88B9-516A-C560-8663073F2ED2}"/>
          </ac:spMkLst>
        </pc:spChg>
        <pc:spChg chg="mod">
          <ac:chgData name="Justina Ojom" userId="cbdaed7d-8d45-4372-a16a-f3f8900c2f45" providerId="ADAL" clId="{30CB6F26-2399-477F-9402-B36664FC4948}" dt="2023-03-09T13:06:45.765" v="7256" actId="207"/>
          <ac:spMkLst>
            <pc:docMk/>
            <pc:sldMk cId="0" sldId="285"/>
            <ac:spMk id="12" creationId="{D6FDC471-26CB-F6E0-96E9-513992698EC9}"/>
          </ac:spMkLst>
        </pc:spChg>
        <pc:spChg chg="mod">
          <ac:chgData name="Justina Ojom" userId="cbdaed7d-8d45-4372-a16a-f3f8900c2f45" providerId="ADAL" clId="{30CB6F26-2399-477F-9402-B36664FC4948}" dt="2023-03-09T12:53:51.113" v="7132"/>
          <ac:spMkLst>
            <pc:docMk/>
            <pc:sldMk cId="0" sldId="285"/>
            <ac:spMk id="13" creationId="{8C2A22EF-8720-C1D0-73A2-351272B6261A}"/>
          </ac:spMkLst>
        </pc:spChg>
        <pc:spChg chg="add del mod">
          <ac:chgData name="Justina Ojom" userId="cbdaed7d-8d45-4372-a16a-f3f8900c2f45" providerId="ADAL" clId="{30CB6F26-2399-477F-9402-B36664FC4948}" dt="2023-03-09T23:25:16.841" v="8213"/>
          <ac:spMkLst>
            <pc:docMk/>
            <pc:sldMk cId="0" sldId="285"/>
            <ac:spMk id="14" creationId="{B3B1BDC0-951D-703C-4B81-8F9D90A6601A}"/>
          </ac:spMkLst>
        </pc:spChg>
        <pc:spChg chg="add del mod">
          <ac:chgData name="Justina Ojom" userId="cbdaed7d-8d45-4372-a16a-f3f8900c2f45" providerId="ADAL" clId="{30CB6F26-2399-477F-9402-B36664FC4948}" dt="2023-03-09T13:08:30.506" v="7264" actId="478"/>
          <ac:spMkLst>
            <pc:docMk/>
            <pc:sldMk cId="0" sldId="285"/>
            <ac:spMk id="14" creationId="{D060C040-7E0F-386A-0743-512266781977}"/>
          </ac:spMkLst>
        </pc:spChg>
        <pc:spChg chg="mod">
          <ac:chgData name="Justina Ojom" userId="cbdaed7d-8d45-4372-a16a-f3f8900c2f45" providerId="ADAL" clId="{30CB6F26-2399-477F-9402-B36664FC4948}" dt="2023-03-09T13:06:47.845" v="7257" actId="207"/>
          <ac:spMkLst>
            <pc:docMk/>
            <pc:sldMk cId="0" sldId="285"/>
            <ac:spMk id="16" creationId="{4E5851F9-764A-67AA-8EBA-848BC0D4BA8A}"/>
          </ac:spMkLst>
        </pc:spChg>
        <pc:spChg chg="mod">
          <ac:chgData name="Justina Ojom" userId="cbdaed7d-8d45-4372-a16a-f3f8900c2f45" providerId="ADAL" clId="{30CB6F26-2399-477F-9402-B36664FC4948}" dt="2023-03-09T12:53:51.113" v="7132"/>
          <ac:spMkLst>
            <pc:docMk/>
            <pc:sldMk cId="0" sldId="285"/>
            <ac:spMk id="17" creationId="{85BADE3B-7627-875C-162D-AECECC42D520}"/>
          </ac:spMkLst>
        </pc:spChg>
        <pc:spChg chg="mod">
          <ac:chgData name="Justina Ojom" userId="cbdaed7d-8d45-4372-a16a-f3f8900c2f45" providerId="ADAL" clId="{30CB6F26-2399-477F-9402-B36664FC4948}" dt="2023-03-09T23:25:16.841" v="8213"/>
          <ac:spMkLst>
            <pc:docMk/>
            <pc:sldMk cId="0" sldId="285"/>
            <ac:spMk id="796" creationId="{00000000-0000-0000-0000-000000000000}"/>
          </ac:spMkLst>
        </pc:spChg>
        <pc:spChg chg="del mod">
          <ac:chgData name="Justina Ojom" userId="cbdaed7d-8d45-4372-a16a-f3f8900c2f45" providerId="ADAL" clId="{30CB6F26-2399-477F-9402-B36664FC4948}" dt="2023-03-09T13:08:31.215" v="7265" actId="478"/>
          <ac:spMkLst>
            <pc:docMk/>
            <pc:sldMk cId="0" sldId="285"/>
            <ac:spMk id="813" creationId="{00000000-0000-0000-0000-000000000000}"/>
          </ac:spMkLst>
        </pc:spChg>
        <pc:grpChg chg="add mod">
          <ac:chgData name="Justina Ojom" userId="cbdaed7d-8d45-4372-a16a-f3f8900c2f45" providerId="ADAL" clId="{30CB6F26-2399-477F-9402-B36664FC4948}" dt="2023-03-09T13:08:50.852" v="7275" actId="1076"/>
          <ac:grpSpMkLst>
            <pc:docMk/>
            <pc:sldMk cId="0" sldId="285"/>
            <ac:grpSpMk id="3" creationId="{65114C1C-0058-AB0B-FDE0-F819942378AF}"/>
          </ac:grpSpMkLst>
        </pc:grpChg>
        <pc:grpChg chg="add mod">
          <ac:chgData name="Justina Ojom" userId="cbdaed7d-8d45-4372-a16a-f3f8900c2f45" providerId="ADAL" clId="{30CB6F26-2399-477F-9402-B36664FC4948}" dt="2023-03-09T13:08:50.852" v="7275" actId="1076"/>
          <ac:grpSpMkLst>
            <pc:docMk/>
            <pc:sldMk cId="0" sldId="285"/>
            <ac:grpSpMk id="7" creationId="{DD376C1A-8AEB-782A-95A3-CA05ADB9FA68}"/>
          </ac:grpSpMkLst>
        </pc:grpChg>
        <pc:grpChg chg="add mod">
          <ac:chgData name="Justina Ojom" userId="cbdaed7d-8d45-4372-a16a-f3f8900c2f45" providerId="ADAL" clId="{30CB6F26-2399-477F-9402-B36664FC4948}" dt="2023-03-09T13:08:50.852" v="7275" actId="1076"/>
          <ac:grpSpMkLst>
            <pc:docMk/>
            <pc:sldMk cId="0" sldId="285"/>
            <ac:grpSpMk id="11" creationId="{DC5236B9-DD01-3680-B391-430D387FEDC0}"/>
          </ac:grpSpMkLst>
        </pc:grpChg>
        <pc:grpChg chg="add del mod">
          <ac:chgData name="Justina Ojom" userId="cbdaed7d-8d45-4372-a16a-f3f8900c2f45" providerId="ADAL" clId="{30CB6F26-2399-477F-9402-B36664FC4948}" dt="2023-03-09T13:08:43.511" v="7272" actId="478"/>
          <ac:grpSpMkLst>
            <pc:docMk/>
            <pc:sldMk cId="0" sldId="285"/>
            <ac:grpSpMk id="15" creationId="{681F0330-7579-5308-B411-5E3EFD896F1C}"/>
          </ac:grpSpMkLst>
        </pc:grpChg>
        <pc:grpChg chg="del mod">
          <ac:chgData name="Justina Ojom" userId="cbdaed7d-8d45-4372-a16a-f3f8900c2f45" providerId="ADAL" clId="{30CB6F26-2399-477F-9402-B36664FC4948}" dt="2023-03-09T13:08:51.991" v="7276" actId="478"/>
          <ac:grpSpMkLst>
            <pc:docMk/>
            <pc:sldMk cId="0" sldId="285"/>
            <ac:grpSpMk id="797" creationId="{00000000-0000-0000-0000-000000000000}"/>
          </ac:grpSpMkLst>
        </pc:grpChg>
      </pc:sldChg>
      <pc:sldChg chg="addSp delSp modSp mod addCm modNotes modNotesTx">
        <pc:chgData name="Justina Ojom" userId="cbdaed7d-8d45-4372-a16a-f3f8900c2f45" providerId="ADAL" clId="{30CB6F26-2399-477F-9402-B36664FC4948}" dt="2023-03-10T01:44:46.908" v="8900"/>
        <pc:sldMkLst>
          <pc:docMk/>
          <pc:sldMk cId="0" sldId="287"/>
        </pc:sldMkLst>
        <pc:spChg chg="del mod">
          <ac:chgData name="Justina Ojom" userId="cbdaed7d-8d45-4372-a16a-f3f8900c2f45" providerId="ADAL" clId="{30CB6F26-2399-477F-9402-B36664FC4948}" dt="2023-03-09T12:52:03.800" v="7103" actId="478"/>
          <ac:spMkLst>
            <pc:docMk/>
            <pc:sldMk cId="0" sldId="287"/>
            <ac:spMk id="2" creationId="{6B895B67-1286-A6E7-A5B9-6DE0CFD77C02}"/>
          </ac:spMkLst>
        </pc:spChg>
        <pc:spChg chg="mod">
          <ac:chgData name="Justina Ojom" userId="cbdaed7d-8d45-4372-a16a-f3f8900c2f45" providerId="ADAL" clId="{30CB6F26-2399-477F-9402-B36664FC4948}" dt="2023-03-10T00:49:36.661" v="8627"/>
          <ac:spMkLst>
            <pc:docMk/>
            <pc:sldMk cId="0" sldId="287"/>
            <ac:spMk id="3" creationId="{D9BDC0A8-149B-5658-1F5B-19FF26D33E7E}"/>
          </ac:spMkLst>
        </pc:spChg>
        <pc:spChg chg="mod">
          <ac:chgData name="Justina Ojom" userId="cbdaed7d-8d45-4372-a16a-f3f8900c2f45" providerId="ADAL" clId="{30CB6F26-2399-477F-9402-B36664FC4948}" dt="2023-03-10T00:49:36.661" v="8627"/>
          <ac:spMkLst>
            <pc:docMk/>
            <pc:sldMk cId="0" sldId="287"/>
            <ac:spMk id="6" creationId="{03DE33D2-159C-A1B9-A020-41B1518DEDC1}"/>
          </ac:spMkLst>
        </pc:spChg>
        <pc:spChg chg="mod">
          <ac:chgData name="Justina Ojom" userId="cbdaed7d-8d45-4372-a16a-f3f8900c2f45" providerId="ADAL" clId="{30CB6F26-2399-477F-9402-B36664FC4948}" dt="2023-03-10T00:49:36.661" v="8627"/>
          <ac:spMkLst>
            <pc:docMk/>
            <pc:sldMk cId="0" sldId="287"/>
            <ac:spMk id="7" creationId="{54B229F2-D53A-0AF4-D1B7-F6E1AC24E21E}"/>
          </ac:spMkLst>
        </pc:spChg>
        <pc:spChg chg="mod">
          <ac:chgData name="Justina Ojom" userId="cbdaed7d-8d45-4372-a16a-f3f8900c2f45" providerId="ADAL" clId="{30CB6F26-2399-477F-9402-B36664FC4948}" dt="2023-03-10T00:50:26.738" v="8679" actId="20577"/>
          <ac:spMkLst>
            <pc:docMk/>
            <pc:sldMk cId="0" sldId="287"/>
            <ac:spMk id="8" creationId="{A8CA608C-78B0-E267-F238-5AADAA2E445A}"/>
          </ac:spMkLst>
        </pc:spChg>
        <pc:spChg chg="mod">
          <ac:chgData name="Justina Ojom" userId="cbdaed7d-8d45-4372-a16a-f3f8900c2f45" providerId="ADAL" clId="{30CB6F26-2399-477F-9402-B36664FC4948}" dt="2023-03-10T00:49:36.661" v="8627"/>
          <ac:spMkLst>
            <pc:docMk/>
            <pc:sldMk cId="0" sldId="287"/>
            <ac:spMk id="9" creationId="{6C125D97-C563-615B-9045-8E5936740BF9}"/>
          </ac:spMkLst>
        </pc:spChg>
        <pc:spChg chg="del mod">
          <ac:chgData name="Justina Ojom" userId="cbdaed7d-8d45-4372-a16a-f3f8900c2f45" providerId="ADAL" clId="{30CB6F26-2399-477F-9402-B36664FC4948}" dt="2023-03-09T12:52:01.378" v="7102" actId="478"/>
          <ac:spMkLst>
            <pc:docMk/>
            <pc:sldMk cId="0" sldId="287"/>
            <ac:spMk id="15" creationId="{09210791-C2FF-ED9C-6446-31BE61C998E7}"/>
          </ac:spMkLst>
        </pc:spChg>
        <pc:spChg chg="del mod">
          <ac:chgData name="Justina Ojom" userId="cbdaed7d-8d45-4372-a16a-f3f8900c2f45" providerId="ADAL" clId="{30CB6F26-2399-477F-9402-B36664FC4948}" dt="2023-03-09T12:52:01.378" v="7102" actId="478"/>
          <ac:spMkLst>
            <pc:docMk/>
            <pc:sldMk cId="0" sldId="287"/>
            <ac:spMk id="16" creationId="{C2232E7F-EE1F-D54B-6F0D-3BA6EBAC2030}"/>
          </ac:spMkLst>
        </pc:spChg>
        <pc:spChg chg="del mod">
          <ac:chgData name="Justina Ojom" userId="cbdaed7d-8d45-4372-a16a-f3f8900c2f45" providerId="ADAL" clId="{30CB6F26-2399-477F-9402-B36664FC4948}" dt="2023-03-09T12:52:03.800" v="7103" actId="478"/>
          <ac:spMkLst>
            <pc:docMk/>
            <pc:sldMk cId="0" sldId="287"/>
            <ac:spMk id="17" creationId="{A851D35C-0734-6E19-800B-51CF424FDCD1}"/>
          </ac:spMkLst>
        </pc:spChg>
        <pc:spChg chg="del mod">
          <ac:chgData name="Justina Ojom" userId="cbdaed7d-8d45-4372-a16a-f3f8900c2f45" providerId="ADAL" clId="{30CB6F26-2399-477F-9402-B36664FC4948}" dt="2023-03-09T12:52:03.800" v="7103" actId="478"/>
          <ac:spMkLst>
            <pc:docMk/>
            <pc:sldMk cId="0" sldId="287"/>
            <ac:spMk id="18" creationId="{E725DB5D-1453-9A7B-7481-48DC180FE194}"/>
          </ac:spMkLst>
        </pc:spChg>
        <pc:spChg chg="del mod">
          <ac:chgData name="Justina Ojom" userId="cbdaed7d-8d45-4372-a16a-f3f8900c2f45" providerId="ADAL" clId="{30CB6F26-2399-477F-9402-B36664FC4948}" dt="2023-03-09T12:52:03.800" v="7103" actId="478"/>
          <ac:spMkLst>
            <pc:docMk/>
            <pc:sldMk cId="0" sldId="287"/>
            <ac:spMk id="19" creationId="{D4864907-B682-C08B-9D95-C19399577C0F}"/>
          </ac:spMkLst>
        </pc:spChg>
        <pc:spChg chg="del mod">
          <ac:chgData name="Justina Ojom" userId="cbdaed7d-8d45-4372-a16a-f3f8900c2f45" providerId="ADAL" clId="{30CB6F26-2399-477F-9402-B36664FC4948}" dt="2023-03-09T12:52:03.800" v="7103" actId="478"/>
          <ac:spMkLst>
            <pc:docMk/>
            <pc:sldMk cId="0" sldId="287"/>
            <ac:spMk id="20" creationId="{86009C9A-881E-04C3-B962-17669F1CDCE8}"/>
          </ac:spMkLst>
        </pc:spChg>
        <pc:spChg chg="add mod">
          <ac:chgData name="Justina Ojom" userId="cbdaed7d-8d45-4372-a16a-f3f8900c2f45" providerId="ADAL" clId="{30CB6F26-2399-477F-9402-B36664FC4948}" dt="2023-03-09T12:51:38.092" v="7094"/>
          <ac:spMkLst>
            <pc:docMk/>
            <pc:sldMk cId="0" sldId="287"/>
            <ac:spMk id="21" creationId="{231882A3-DA51-809B-BA5D-9FF524F15DF8}"/>
          </ac:spMkLst>
        </pc:spChg>
        <pc:spChg chg="mod">
          <ac:chgData name="Justina Ojom" userId="cbdaed7d-8d45-4372-a16a-f3f8900c2f45" providerId="ADAL" clId="{30CB6F26-2399-477F-9402-B36664FC4948}" dt="2023-03-09T12:51:38.092" v="7094"/>
          <ac:spMkLst>
            <pc:docMk/>
            <pc:sldMk cId="0" sldId="287"/>
            <ac:spMk id="23" creationId="{D8D7E989-D2E2-C890-DC79-6DC17E28E3B9}"/>
          </ac:spMkLst>
        </pc:spChg>
        <pc:spChg chg="mod">
          <ac:chgData name="Justina Ojom" userId="cbdaed7d-8d45-4372-a16a-f3f8900c2f45" providerId="ADAL" clId="{30CB6F26-2399-477F-9402-B36664FC4948}" dt="2023-03-09T12:51:38.092" v="7094"/>
          <ac:spMkLst>
            <pc:docMk/>
            <pc:sldMk cId="0" sldId="287"/>
            <ac:spMk id="24" creationId="{068F7C7C-9336-FDD0-4585-49B62DB1D9FA}"/>
          </ac:spMkLst>
        </pc:spChg>
        <pc:spChg chg="mod">
          <ac:chgData name="Justina Ojom" userId="cbdaed7d-8d45-4372-a16a-f3f8900c2f45" providerId="ADAL" clId="{30CB6F26-2399-477F-9402-B36664FC4948}" dt="2023-03-09T12:51:38.092" v="7094"/>
          <ac:spMkLst>
            <pc:docMk/>
            <pc:sldMk cId="0" sldId="287"/>
            <ac:spMk id="25" creationId="{F1C7B4AB-EC42-EEFC-A4A7-B36039A865D7}"/>
          </ac:spMkLst>
        </pc:spChg>
        <pc:spChg chg="mod">
          <ac:chgData name="Justina Ojom" userId="cbdaed7d-8d45-4372-a16a-f3f8900c2f45" providerId="ADAL" clId="{30CB6F26-2399-477F-9402-B36664FC4948}" dt="2023-03-09T12:51:38.092" v="7094"/>
          <ac:spMkLst>
            <pc:docMk/>
            <pc:sldMk cId="0" sldId="287"/>
            <ac:spMk id="26" creationId="{A89A1908-EF99-1D3C-6E2D-664049588C45}"/>
          </ac:spMkLst>
        </pc:spChg>
        <pc:spChg chg="mod">
          <ac:chgData name="Justina Ojom" userId="cbdaed7d-8d45-4372-a16a-f3f8900c2f45" providerId="ADAL" clId="{30CB6F26-2399-477F-9402-B36664FC4948}" dt="2023-03-09T12:51:38.092" v="7094"/>
          <ac:spMkLst>
            <pc:docMk/>
            <pc:sldMk cId="0" sldId="287"/>
            <ac:spMk id="27" creationId="{CAEA1EA7-27E9-8D3A-FB7D-FA8F2BF8D62E}"/>
          </ac:spMkLst>
        </pc:spChg>
        <pc:spChg chg="mod">
          <ac:chgData name="Justina Ojom" userId="cbdaed7d-8d45-4372-a16a-f3f8900c2f45" providerId="ADAL" clId="{30CB6F26-2399-477F-9402-B36664FC4948}" dt="2023-03-09T12:51:38.092" v="7094"/>
          <ac:spMkLst>
            <pc:docMk/>
            <pc:sldMk cId="0" sldId="287"/>
            <ac:spMk id="28" creationId="{63E3ED4C-4719-8B9B-7787-64FC0189C414}"/>
          </ac:spMkLst>
        </pc:spChg>
        <pc:spChg chg="mod">
          <ac:chgData name="Justina Ojom" userId="cbdaed7d-8d45-4372-a16a-f3f8900c2f45" providerId="ADAL" clId="{30CB6F26-2399-477F-9402-B36664FC4948}" dt="2023-03-09T12:51:38.092" v="7094"/>
          <ac:spMkLst>
            <pc:docMk/>
            <pc:sldMk cId="0" sldId="287"/>
            <ac:spMk id="29" creationId="{E4E420FD-B3EE-ADA4-B610-2153EA2CF55F}"/>
          </ac:spMkLst>
        </pc:spChg>
        <pc:spChg chg="mod">
          <ac:chgData name="Justina Ojom" userId="cbdaed7d-8d45-4372-a16a-f3f8900c2f45" providerId="ADAL" clId="{30CB6F26-2399-477F-9402-B36664FC4948}" dt="2023-03-09T12:51:38.092" v="7094"/>
          <ac:spMkLst>
            <pc:docMk/>
            <pc:sldMk cId="0" sldId="287"/>
            <ac:spMk id="30" creationId="{ED8E3CAC-A79E-F6CA-5B6E-0F4A19CB0458}"/>
          </ac:spMkLst>
        </pc:spChg>
        <pc:spChg chg="mod">
          <ac:chgData name="Justina Ojom" userId="cbdaed7d-8d45-4372-a16a-f3f8900c2f45" providerId="ADAL" clId="{30CB6F26-2399-477F-9402-B36664FC4948}" dt="2023-03-09T12:51:38.092" v="7094"/>
          <ac:spMkLst>
            <pc:docMk/>
            <pc:sldMk cId="0" sldId="287"/>
            <ac:spMk id="32" creationId="{0BCCF79E-CC85-A840-B19D-0D29A69B9ED6}"/>
          </ac:spMkLst>
        </pc:spChg>
        <pc:spChg chg="add mod">
          <ac:chgData name="Justina Ojom" userId="cbdaed7d-8d45-4372-a16a-f3f8900c2f45" providerId="ADAL" clId="{30CB6F26-2399-477F-9402-B36664FC4948}" dt="2023-03-09T12:51:38.092" v="7094"/>
          <ac:spMkLst>
            <pc:docMk/>
            <pc:sldMk cId="0" sldId="287"/>
            <ac:spMk id="34" creationId="{0F3E45F3-21B2-081E-2C9E-6A08C0D16340}"/>
          </ac:spMkLst>
        </pc:spChg>
        <pc:spChg chg="add mod">
          <ac:chgData name="Justina Ojom" userId="cbdaed7d-8d45-4372-a16a-f3f8900c2f45" providerId="ADAL" clId="{30CB6F26-2399-477F-9402-B36664FC4948}" dt="2023-03-09T12:51:38.092" v="7094"/>
          <ac:spMkLst>
            <pc:docMk/>
            <pc:sldMk cId="0" sldId="287"/>
            <ac:spMk id="35" creationId="{ADB3B9B6-6AFD-0D08-615C-ED735A2EA17F}"/>
          </ac:spMkLst>
        </pc:spChg>
        <pc:spChg chg="mod topLvl">
          <ac:chgData name="Justina Ojom" userId="cbdaed7d-8d45-4372-a16a-f3f8900c2f45" providerId="ADAL" clId="{30CB6F26-2399-477F-9402-B36664FC4948}" dt="2023-03-09T12:51:51.906" v="7099" actId="164"/>
          <ac:spMkLst>
            <pc:docMk/>
            <pc:sldMk cId="0" sldId="287"/>
            <ac:spMk id="37" creationId="{B96F3531-AD07-57C5-1277-AB1727645E39}"/>
          </ac:spMkLst>
        </pc:spChg>
        <pc:spChg chg="del mod topLvl">
          <ac:chgData name="Justina Ojom" userId="cbdaed7d-8d45-4372-a16a-f3f8900c2f45" providerId="ADAL" clId="{30CB6F26-2399-477F-9402-B36664FC4948}" dt="2023-03-09T12:51:48.263" v="7098" actId="478"/>
          <ac:spMkLst>
            <pc:docMk/>
            <pc:sldMk cId="0" sldId="287"/>
            <ac:spMk id="38" creationId="{671C5AD4-7F61-D11E-C2CC-BDEA67D25386}"/>
          </ac:spMkLst>
        </pc:spChg>
        <pc:spChg chg="mod topLvl">
          <ac:chgData name="Justina Ojom" userId="cbdaed7d-8d45-4372-a16a-f3f8900c2f45" providerId="ADAL" clId="{30CB6F26-2399-477F-9402-B36664FC4948}" dt="2023-03-09T12:51:51.906" v="7099" actId="164"/>
          <ac:spMkLst>
            <pc:docMk/>
            <pc:sldMk cId="0" sldId="287"/>
            <ac:spMk id="39" creationId="{92ACCD75-6812-88B7-602C-3A3F89950556}"/>
          </ac:spMkLst>
        </pc:spChg>
        <pc:spChg chg="del mod topLvl">
          <ac:chgData name="Justina Ojom" userId="cbdaed7d-8d45-4372-a16a-f3f8900c2f45" providerId="ADAL" clId="{30CB6F26-2399-477F-9402-B36664FC4948}" dt="2023-03-09T12:51:48.263" v="7098" actId="478"/>
          <ac:spMkLst>
            <pc:docMk/>
            <pc:sldMk cId="0" sldId="287"/>
            <ac:spMk id="40" creationId="{7F933639-3FBD-7FD4-6B05-4DA100BEFE0B}"/>
          </ac:spMkLst>
        </pc:spChg>
        <pc:spChg chg="del mod topLvl">
          <ac:chgData name="Justina Ojom" userId="cbdaed7d-8d45-4372-a16a-f3f8900c2f45" providerId="ADAL" clId="{30CB6F26-2399-477F-9402-B36664FC4948}" dt="2023-03-09T12:51:47.121" v="7097" actId="478"/>
          <ac:spMkLst>
            <pc:docMk/>
            <pc:sldMk cId="0" sldId="287"/>
            <ac:spMk id="41" creationId="{2975B273-82CC-72E0-3AEB-D0693F9A8947}"/>
          </ac:spMkLst>
        </pc:spChg>
        <pc:spChg chg="mod topLvl">
          <ac:chgData name="Justina Ojom" userId="cbdaed7d-8d45-4372-a16a-f3f8900c2f45" providerId="ADAL" clId="{30CB6F26-2399-477F-9402-B36664FC4948}" dt="2023-03-09T12:51:51.906" v="7099" actId="164"/>
          <ac:spMkLst>
            <pc:docMk/>
            <pc:sldMk cId="0" sldId="287"/>
            <ac:spMk id="42" creationId="{DAD25DE4-D0B6-5941-E42C-7BC2380B14E9}"/>
          </ac:spMkLst>
        </pc:spChg>
        <pc:spChg chg="del mod topLvl">
          <ac:chgData name="Justina Ojom" userId="cbdaed7d-8d45-4372-a16a-f3f8900c2f45" providerId="ADAL" clId="{30CB6F26-2399-477F-9402-B36664FC4948}" dt="2023-03-09T12:51:47.121" v="7097" actId="478"/>
          <ac:spMkLst>
            <pc:docMk/>
            <pc:sldMk cId="0" sldId="287"/>
            <ac:spMk id="43" creationId="{96F8A68A-E3DA-D351-2F6A-5FD9C757CA79}"/>
          </ac:spMkLst>
        </pc:spChg>
        <pc:spChg chg="mod topLvl">
          <ac:chgData name="Justina Ojom" userId="cbdaed7d-8d45-4372-a16a-f3f8900c2f45" providerId="ADAL" clId="{30CB6F26-2399-477F-9402-B36664FC4948}" dt="2023-03-09T12:51:51.906" v="7099" actId="164"/>
          <ac:spMkLst>
            <pc:docMk/>
            <pc:sldMk cId="0" sldId="287"/>
            <ac:spMk id="44" creationId="{CF9EA9C8-C684-608D-8AE6-30ADBD87102F}"/>
          </ac:spMkLst>
        </pc:spChg>
        <pc:spChg chg="add del mod">
          <ac:chgData name="Justina Ojom" userId="cbdaed7d-8d45-4372-a16a-f3f8900c2f45" providerId="ADAL" clId="{30CB6F26-2399-477F-9402-B36664FC4948}" dt="2023-03-09T13:05:44.346" v="7238" actId="478"/>
          <ac:spMkLst>
            <pc:docMk/>
            <pc:sldMk cId="0" sldId="287"/>
            <ac:spMk id="45" creationId="{8CFD22B2-4B5A-760E-CDAF-E51183591CFE}"/>
          </ac:spMkLst>
        </pc:spChg>
        <pc:spChg chg="mod">
          <ac:chgData name="Justina Ojom" userId="cbdaed7d-8d45-4372-a16a-f3f8900c2f45" providerId="ADAL" clId="{30CB6F26-2399-477F-9402-B36664FC4948}" dt="2023-03-09T12:51:42.037" v="7095"/>
          <ac:spMkLst>
            <pc:docMk/>
            <pc:sldMk cId="0" sldId="287"/>
            <ac:spMk id="47" creationId="{EB3E62B9-5DD4-0122-2BED-2A1C50018E36}"/>
          </ac:spMkLst>
        </pc:spChg>
        <pc:spChg chg="mod">
          <ac:chgData name="Justina Ojom" userId="cbdaed7d-8d45-4372-a16a-f3f8900c2f45" providerId="ADAL" clId="{30CB6F26-2399-477F-9402-B36664FC4948}" dt="2023-03-09T12:51:42.037" v="7095"/>
          <ac:spMkLst>
            <pc:docMk/>
            <pc:sldMk cId="0" sldId="287"/>
            <ac:spMk id="48" creationId="{60304E6D-9342-5A40-C77E-95F0D7F51290}"/>
          </ac:spMkLst>
        </pc:spChg>
        <pc:spChg chg="mod">
          <ac:chgData name="Justina Ojom" userId="cbdaed7d-8d45-4372-a16a-f3f8900c2f45" providerId="ADAL" clId="{30CB6F26-2399-477F-9402-B36664FC4948}" dt="2023-03-09T12:51:42.037" v="7095"/>
          <ac:spMkLst>
            <pc:docMk/>
            <pc:sldMk cId="0" sldId="287"/>
            <ac:spMk id="50" creationId="{BABF4AE2-4E2E-6C05-6391-2AF7D513715D}"/>
          </ac:spMkLst>
        </pc:spChg>
        <pc:spChg chg="mod">
          <ac:chgData name="Justina Ojom" userId="cbdaed7d-8d45-4372-a16a-f3f8900c2f45" providerId="ADAL" clId="{30CB6F26-2399-477F-9402-B36664FC4948}" dt="2023-03-09T12:51:42.037" v="7095"/>
          <ac:spMkLst>
            <pc:docMk/>
            <pc:sldMk cId="0" sldId="287"/>
            <ac:spMk id="51" creationId="{E7254F34-FA2F-5F93-7E9D-868FDA48E63A}"/>
          </ac:spMkLst>
        </pc:spChg>
        <pc:spChg chg="mod">
          <ac:chgData name="Justina Ojom" userId="cbdaed7d-8d45-4372-a16a-f3f8900c2f45" providerId="ADAL" clId="{30CB6F26-2399-477F-9402-B36664FC4948}" dt="2023-03-09T13:05:44.576" v="7239"/>
          <ac:spMkLst>
            <pc:docMk/>
            <pc:sldMk cId="0" sldId="287"/>
            <ac:spMk id="54" creationId="{D461BDB0-4400-F850-440E-B458BA061131}"/>
          </ac:spMkLst>
        </pc:spChg>
        <pc:spChg chg="mod">
          <ac:chgData name="Justina Ojom" userId="cbdaed7d-8d45-4372-a16a-f3f8900c2f45" providerId="ADAL" clId="{30CB6F26-2399-477F-9402-B36664FC4948}" dt="2023-03-09T13:05:44.576" v="7239"/>
          <ac:spMkLst>
            <pc:docMk/>
            <pc:sldMk cId="0" sldId="287"/>
            <ac:spMk id="57" creationId="{1B345DE7-446A-D996-FDD2-675843CF8D8C}"/>
          </ac:spMkLst>
        </pc:spChg>
        <pc:spChg chg="mod">
          <ac:chgData name="Justina Ojom" userId="cbdaed7d-8d45-4372-a16a-f3f8900c2f45" providerId="ADAL" clId="{30CB6F26-2399-477F-9402-B36664FC4948}" dt="2023-03-09T13:05:44.576" v="7239"/>
          <ac:spMkLst>
            <pc:docMk/>
            <pc:sldMk cId="0" sldId="287"/>
            <ac:spMk id="58" creationId="{67AD3FAA-2BD0-B376-DF94-4DA7561AF77D}"/>
          </ac:spMkLst>
        </pc:spChg>
        <pc:spChg chg="mod">
          <ac:chgData name="Justina Ojom" userId="cbdaed7d-8d45-4372-a16a-f3f8900c2f45" providerId="ADAL" clId="{30CB6F26-2399-477F-9402-B36664FC4948}" dt="2023-03-10T00:49:33.549" v="8625" actId="20577"/>
          <ac:spMkLst>
            <pc:docMk/>
            <pc:sldMk cId="0" sldId="287"/>
            <ac:spMk id="59" creationId="{F77B22DF-275F-8C4C-2A7E-059DD2893FE7}"/>
          </ac:spMkLst>
        </pc:spChg>
        <pc:spChg chg="mod">
          <ac:chgData name="Justina Ojom" userId="cbdaed7d-8d45-4372-a16a-f3f8900c2f45" providerId="ADAL" clId="{30CB6F26-2399-477F-9402-B36664FC4948}" dt="2023-03-09T13:05:44.576" v="7239"/>
          <ac:spMkLst>
            <pc:docMk/>
            <pc:sldMk cId="0" sldId="287"/>
            <ac:spMk id="60" creationId="{62EBF639-65D0-7684-8FB3-7CBCCE384F37}"/>
          </ac:spMkLst>
        </pc:spChg>
        <pc:spChg chg="del">
          <ac:chgData name="Justina Ojom" userId="cbdaed7d-8d45-4372-a16a-f3f8900c2f45" providerId="ADAL" clId="{30CB6F26-2399-477F-9402-B36664FC4948}" dt="2023-03-09T12:51:35.515" v="7091" actId="478"/>
          <ac:spMkLst>
            <pc:docMk/>
            <pc:sldMk cId="0" sldId="287"/>
            <ac:spMk id="835" creationId="{00000000-0000-0000-0000-000000000000}"/>
          </ac:spMkLst>
        </pc:spChg>
        <pc:grpChg chg="add mod">
          <ac:chgData name="Justina Ojom" userId="cbdaed7d-8d45-4372-a16a-f3f8900c2f45" providerId="ADAL" clId="{30CB6F26-2399-477F-9402-B36664FC4948}" dt="2023-03-10T00:49:36.661" v="8627"/>
          <ac:grpSpMkLst>
            <pc:docMk/>
            <pc:sldMk cId="0" sldId="287"/>
            <ac:grpSpMk id="2" creationId="{D90CDD68-42AB-C15C-CE7A-5A6D188C0391}"/>
          </ac:grpSpMkLst>
        </pc:grpChg>
        <pc:grpChg chg="del">
          <ac:chgData name="Justina Ojom" userId="cbdaed7d-8d45-4372-a16a-f3f8900c2f45" providerId="ADAL" clId="{30CB6F26-2399-477F-9402-B36664FC4948}" dt="2023-03-09T12:51:34.897" v="7090" actId="478"/>
          <ac:grpSpMkLst>
            <pc:docMk/>
            <pc:sldMk cId="0" sldId="287"/>
            <ac:grpSpMk id="3" creationId="{633C1DF2-B84B-6C5D-9486-093ACBAB4EFB}"/>
          </ac:grpSpMkLst>
        </pc:grpChg>
        <pc:grpChg chg="mod">
          <ac:chgData name="Justina Ojom" userId="cbdaed7d-8d45-4372-a16a-f3f8900c2f45" providerId="ADAL" clId="{30CB6F26-2399-477F-9402-B36664FC4948}" dt="2023-03-10T00:49:36.661" v="8627"/>
          <ac:grpSpMkLst>
            <pc:docMk/>
            <pc:sldMk cId="0" sldId="287"/>
            <ac:grpSpMk id="4" creationId="{BF5CA12E-A75A-B995-86F4-46E288FE5DDA}"/>
          </ac:grpSpMkLst>
        </pc:grpChg>
        <pc:grpChg chg="mod">
          <ac:chgData name="Justina Ojom" userId="cbdaed7d-8d45-4372-a16a-f3f8900c2f45" providerId="ADAL" clId="{30CB6F26-2399-477F-9402-B36664FC4948}" dt="2023-03-10T00:49:36.661" v="8627"/>
          <ac:grpSpMkLst>
            <pc:docMk/>
            <pc:sldMk cId="0" sldId="287"/>
            <ac:grpSpMk id="5" creationId="{AF53186B-CDFB-E501-ED1F-E9EBBD932A5B}"/>
          </ac:grpSpMkLst>
        </pc:grpChg>
        <pc:grpChg chg="add mod">
          <ac:chgData name="Justina Ojom" userId="cbdaed7d-8d45-4372-a16a-f3f8900c2f45" providerId="ADAL" clId="{30CB6F26-2399-477F-9402-B36664FC4948}" dt="2023-03-09T12:51:38.092" v="7094"/>
          <ac:grpSpMkLst>
            <pc:docMk/>
            <pc:sldMk cId="0" sldId="287"/>
            <ac:grpSpMk id="22" creationId="{BB3A5B17-9A4B-0BBB-0CCF-D468C97F8B9D}"/>
          </ac:grpSpMkLst>
        </pc:grpChg>
        <pc:grpChg chg="add del mod">
          <ac:chgData name="Justina Ojom" userId="cbdaed7d-8d45-4372-a16a-f3f8900c2f45" providerId="ADAL" clId="{30CB6F26-2399-477F-9402-B36664FC4948}" dt="2023-03-09T12:51:45.454" v="7096" actId="165"/>
          <ac:grpSpMkLst>
            <pc:docMk/>
            <pc:sldMk cId="0" sldId="287"/>
            <ac:grpSpMk id="36" creationId="{62D73672-B333-C4C9-9785-B96A186566E6}"/>
          </ac:grpSpMkLst>
        </pc:grpChg>
        <pc:grpChg chg="add del mod">
          <ac:chgData name="Justina Ojom" userId="cbdaed7d-8d45-4372-a16a-f3f8900c2f45" providerId="ADAL" clId="{30CB6F26-2399-477F-9402-B36664FC4948}" dt="2023-03-09T13:05:44.346" v="7238" actId="478"/>
          <ac:grpSpMkLst>
            <pc:docMk/>
            <pc:sldMk cId="0" sldId="287"/>
            <ac:grpSpMk id="46" creationId="{2C05A43A-1F09-22A1-2C2B-93DF63FF14D7}"/>
          </ac:grpSpMkLst>
        </pc:grpChg>
        <pc:grpChg chg="add del mod">
          <ac:chgData name="Justina Ojom" userId="cbdaed7d-8d45-4372-a16a-f3f8900c2f45" providerId="ADAL" clId="{30CB6F26-2399-477F-9402-B36664FC4948}" dt="2023-03-09T13:05:44.346" v="7238" actId="478"/>
          <ac:grpSpMkLst>
            <pc:docMk/>
            <pc:sldMk cId="0" sldId="287"/>
            <ac:grpSpMk id="49" creationId="{B9650B43-D379-3B99-8D07-9B685D5C9445}"/>
          </ac:grpSpMkLst>
        </pc:grpChg>
        <pc:grpChg chg="add mod">
          <ac:chgData name="Justina Ojom" userId="cbdaed7d-8d45-4372-a16a-f3f8900c2f45" providerId="ADAL" clId="{30CB6F26-2399-477F-9402-B36664FC4948}" dt="2023-03-09T12:51:54.785" v="7101" actId="1076"/>
          <ac:grpSpMkLst>
            <pc:docMk/>
            <pc:sldMk cId="0" sldId="287"/>
            <ac:grpSpMk id="52" creationId="{9F4413A3-FBE5-56A3-BA66-2B538EA83913}"/>
          </ac:grpSpMkLst>
        </pc:grpChg>
        <pc:grpChg chg="add del mod">
          <ac:chgData name="Justina Ojom" userId="cbdaed7d-8d45-4372-a16a-f3f8900c2f45" providerId="ADAL" clId="{30CB6F26-2399-477F-9402-B36664FC4948}" dt="2023-03-10T00:49:36.388" v="8626" actId="478"/>
          <ac:grpSpMkLst>
            <pc:docMk/>
            <pc:sldMk cId="0" sldId="287"/>
            <ac:grpSpMk id="53" creationId="{E588D967-9CAE-EC2F-E5D1-2763D4D5E792}"/>
          </ac:grpSpMkLst>
        </pc:grpChg>
        <pc:grpChg chg="mod">
          <ac:chgData name="Justina Ojom" userId="cbdaed7d-8d45-4372-a16a-f3f8900c2f45" providerId="ADAL" clId="{30CB6F26-2399-477F-9402-B36664FC4948}" dt="2023-03-09T13:05:44.576" v="7239"/>
          <ac:grpSpMkLst>
            <pc:docMk/>
            <pc:sldMk cId="0" sldId="287"/>
            <ac:grpSpMk id="55" creationId="{A5842C68-CE7D-AE13-4FD9-98C949D17DD5}"/>
          </ac:grpSpMkLst>
        </pc:grpChg>
        <pc:grpChg chg="mod">
          <ac:chgData name="Justina Ojom" userId="cbdaed7d-8d45-4372-a16a-f3f8900c2f45" providerId="ADAL" clId="{30CB6F26-2399-477F-9402-B36664FC4948}" dt="2023-03-09T13:05:44.576" v="7239"/>
          <ac:grpSpMkLst>
            <pc:docMk/>
            <pc:sldMk cId="0" sldId="287"/>
            <ac:grpSpMk id="56" creationId="{32216077-0D5C-BB49-1D5A-E499EA2186A4}"/>
          </ac:grpSpMkLst>
        </pc:grpChg>
        <pc:grpChg chg="del mod">
          <ac:chgData name="Justina Ojom" userId="cbdaed7d-8d45-4372-a16a-f3f8900c2f45" providerId="ADAL" clId="{30CB6F26-2399-477F-9402-B36664FC4948}" dt="2023-03-09T12:51:37.320" v="7093" actId="478"/>
          <ac:grpSpMkLst>
            <pc:docMk/>
            <pc:sldMk cId="0" sldId="287"/>
            <ac:grpSpMk id="836" creationId="{00000000-0000-0000-0000-000000000000}"/>
          </ac:grpSpMkLst>
        </pc:grpChg>
        <pc:grpChg chg="del mod">
          <ac:chgData name="Justina Ojom" userId="cbdaed7d-8d45-4372-a16a-f3f8900c2f45" providerId="ADAL" clId="{30CB6F26-2399-477F-9402-B36664FC4948}" dt="2023-03-09T12:51:36.133" v="7092" actId="478"/>
          <ac:grpSpMkLst>
            <pc:docMk/>
            <pc:sldMk cId="0" sldId="287"/>
            <ac:grpSpMk id="839" creationId="{00000000-0000-0000-0000-000000000000}"/>
          </ac:grpSpMkLst>
        </pc:grpChg>
        <pc:picChg chg="mod">
          <ac:chgData name="Justina Ojom" userId="cbdaed7d-8d45-4372-a16a-f3f8900c2f45" providerId="ADAL" clId="{30CB6F26-2399-477F-9402-B36664FC4948}" dt="2023-03-09T12:51:38.092" v="7094"/>
          <ac:picMkLst>
            <pc:docMk/>
            <pc:sldMk cId="0" sldId="287"/>
            <ac:picMk id="31" creationId="{2FEA9AAA-9AF2-B3F1-4857-6998BDAD9DCC}"/>
          </ac:picMkLst>
        </pc:picChg>
        <pc:picChg chg="mod">
          <ac:chgData name="Justina Ojom" userId="cbdaed7d-8d45-4372-a16a-f3f8900c2f45" providerId="ADAL" clId="{30CB6F26-2399-477F-9402-B36664FC4948}" dt="2023-03-09T12:51:38.092" v="7094"/>
          <ac:picMkLst>
            <pc:docMk/>
            <pc:sldMk cId="0" sldId="287"/>
            <ac:picMk id="33" creationId="{36CCB16C-ED00-9141-2DDB-E2796E2ED268}"/>
          </ac:picMkLst>
        </pc:picChg>
        <pc:extLst>
          <p:ext xmlns:p="http://schemas.openxmlformats.org/presentationml/2006/main" uri="{D6D511B9-2390-475A-947B-AFAB55BFBCF1}">
            <pc226:cmChg xmlns:pc226="http://schemas.microsoft.com/office/powerpoint/2022/06/main/command" chg="add">
              <pc226:chgData name="Justina Ojom" userId="cbdaed7d-8d45-4372-a16a-f3f8900c2f45" providerId="ADAL" clId="{30CB6F26-2399-477F-9402-B36664FC4948}" dt="2023-03-10T01:44:46.908" v="8900"/>
              <pc2:cmMkLst xmlns:pc2="http://schemas.microsoft.com/office/powerpoint/2019/9/main/command">
                <pc:docMk/>
                <pc:sldMk cId="0" sldId="287"/>
                <pc2:cmMk id="{DA01BD77-DDC0-4924-B176-590AF9BF3261}"/>
              </pc2:cmMkLst>
            </pc226:cmChg>
          </p:ext>
        </pc:extLst>
      </pc:sldChg>
      <pc:sldChg chg="delSp modSp mod modNotes modNotesTx">
        <pc:chgData name="Justina Ojom" userId="cbdaed7d-8d45-4372-a16a-f3f8900c2f45" providerId="ADAL" clId="{30CB6F26-2399-477F-9402-B36664FC4948}" dt="2023-03-10T01:43:09.773" v="8893" actId="20577"/>
        <pc:sldMkLst>
          <pc:docMk/>
          <pc:sldMk cId="0" sldId="288"/>
        </pc:sldMkLst>
        <pc:spChg chg="del mod">
          <ac:chgData name="Justina Ojom" userId="cbdaed7d-8d45-4372-a16a-f3f8900c2f45" providerId="ADAL" clId="{30CB6F26-2399-477F-9402-B36664FC4948}" dt="2023-03-09T23:25:05.878" v="8211" actId="478"/>
          <ac:spMkLst>
            <pc:docMk/>
            <pc:sldMk cId="0" sldId="288"/>
            <ac:spMk id="847" creationId="{00000000-0000-0000-0000-000000000000}"/>
          </ac:spMkLst>
        </pc:spChg>
        <pc:spChg chg="mod">
          <ac:chgData name="Justina Ojom" userId="cbdaed7d-8d45-4372-a16a-f3f8900c2f45" providerId="ADAL" clId="{30CB6F26-2399-477F-9402-B36664FC4948}" dt="2023-03-10T01:43:09.773" v="8893" actId="20577"/>
          <ac:spMkLst>
            <pc:docMk/>
            <pc:sldMk cId="0" sldId="288"/>
            <ac:spMk id="848"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49"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50"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51"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52"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53" creationId="{00000000-0000-0000-0000-000000000000}"/>
          </ac:spMkLst>
        </pc:spChg>
        <pc:spChg chg="mod">
          <ac:chgData name="Justina Ojom" userId="cbdaed7d-8d45-4372-a16a-f3f8900c2f45" providerId="ADAL" clId="{30CB6F26-2399-477F-9402-B36664FC4948}" dt="2023-03-09T13:11:05.775" v="7286" actId="1076"/>
          <ac:spMkLst>
            <pc:docMk/>
            <pc:sldMk cId="0" sldId="288"/>
            <ac:spMk id="854" creationId="{00000000-0000-0000-0000-000000000000}"/>
          </ac:spMkLst>
        </pc:spChg>
      </pc:sldChg>
      <pc:sldChg chg="addSp delSp modSp mod setBg modClrScheme chgLayout modNotes modNotesTx">
        <pc:chgData name="Justina Ojom" userId="cbdaed7d-8d45-4372-a16a-f3f8900c2f45" providerId="ADAL" clId="{30CB6F26-2399-477F-9402-B36664FC4948}" dt="2023-03-09T12:50:04.267" v="7071" actId="478"/>
        <pc:sldMkLst>
          <pc:docMk/>
          <pc:sldMk cId="0" sldId="292"/>
        </pc:sldMkLst>
        <pc:spChg chg="add mod">
          <ac:chgData name="Justina Ojom" userId="cbdaed7d-8d45-4372-a16a-f3f8900c2f45" providerId="ADAL" clId="{30CB6F26-2399-477F-9402-B36664FC4948}" dt="2023-03-09T12:50:02.596" v="7070" actId="20577"/>
          <ac:spMkLst>
            <pc:docMk/>
            <pc:sldMk cId="0" sldId="292"/>
            <ac:spMk id="2" creationId="{273F19CB-A858-114E-5A99-DF17E0017AFE}"/>
          </ac:spMkLst>
        </pc:spChg>
        <pc:spChg chg="del mod ord">
          <ac:chgData name="Justina Ojom" userId="cbdaed7d-8d45-4372-a16a-f3f8900c2f45" providerId="ADAL" clId="{30CB6F26-2399-477F-9402-B36664FC4948}" dt="2023-03-09T12:50:04.267" v="7071" actId="478"/>
          <ac:spMkLst>
            <pc:docMk/>
            <pc:sldMk cId="0" sldId="292"/>
            <ac:spMk id="679" creationId="{00000000-0000-0000-0000-000000000000}"/>
          </ac:spMkLst>
        </pc:spChg>
      </pc:sldChg>
      <pc:sldChg chg="addSp delSp modSp mod ord modNotes modNotesTx">
        <pc:chgData name="Justina Ojom" userId="cbdaed7d-8d45-4372-a16a-f3f8900c2f45" providerId="ADAL" clId="{30CB6F26-2399-477F-9402-B36664FC4948}" dt="2023-03-09T13:21:33.303" v="7500" actId="207"/>
        <pc:sldMkLst>
          <pc:docMk/>
          <pc:sldMk cId="2077005604" sldId="341"/>
        </pc:sldMkLst>
        <pc:spChg chg="mod">
          <ac:chgData name="Justina Ojom" userId="cbdaed7d-8d45-4372-a16a-f3f8900c2f45" providerId="ADAL" clId="{30CB6F26-2399-477F-9402-B36664FC4948}" dt="2023-03-09T13:02:44.347" v="7210" actId="2711"/>
          <ac:spMkLst>
            <pc:docMk/>
            <pc:sldMk cId="2077005604" sldId="341"/>
            <ac:spMk id="2" creationId="{264F34D2-FA98-44F5-8D5A-F2E3ED689ADC}"/>
          </ac:spMkLst>
        </pc:spChg>
        <pc:spChg chg="add mod">
          <ac:chgData name="Justina Ojom" userId="cbdaed7d-8d45-4372-a16a-f3f8900c2f45" providerId="ADAL" clId="{30CB6F26-2399-477F-9402-B36664FC4948}" dt="2023-03-09T13:21:30.014" v="7499" actId="1076"/>
          <ac:spMkLst>
            <pc:docMk/>
            <pc:sldMk cId="2077005604" sldId="341"/>
            <ac:spMk id="3" creationId="{E3A9DA4E-E1F6-9CF8-129E-18807698594C}"/>
          </ac:spMkLst>
        </pc:spChg>
        <pc:spChg chg="add mod">
          <ac:chgData name="Justina Ojom" userId="cbdaed7d-8d45-4372-a16a-f3f8900c2f45" providerId="ADAL" clId="{30CB6F26-2399-477F-9402-B36664FC4948}" dt="2023-03-09T13:21:33.303" v="7500" actId="207"/>
          <ac:spMkLst>
            <pc:docMk/>
            <pc:sldMk cId="2077005604" sldId="341"/>
            <ac:spMk id="4" creationId="{FBC8CD9D-425C-466B-6C22-8D8EA108180E}"/>
          </ac:spMkLst>
        </pc:spChg>
        <pc:spChg chg="del mod">
          <ac:chgData name="Justina Ojom" userId="cbdaed7d-8d45-4372-a16a-f3f8900c2f45" providerId="ADAL" clId="{30CB6F26-2399-477F-9402-B36664FC4948}" dt="2023-03-09T13:21:16.297" v="7494" actId="478"/>
          <ac:spMkLst>
            <pc:docMk/>
            <pc:sldMk cId="2077005604" sldId="341"/>
            <ac:spMk id="6" creationId="{CB37E410-BF52-4DC4-B5F5-479D15E5C22C}"/>
          </ac:spMkLst>
        </pc:spChg>
        <pc:spChg chg="add mod">
          <ac:chgData name="Justina Ojom" userId="cbdaed7d-8d45-4372-a16a-f3f8900c2f45" providerId="ADAL" clId="{30CB6F26-2399-477F-9402-B36664FC4948}" dt="2023-03-09T13:21:30.014" v="7499" actId="1076"/>
          <ac:spMkLst>
            <pc:docMk/>
            <pc:sldMk cId="2077005604" sldId="341"/>
            <ac:spMk id="7" creationId="{6CEE8E90-ABE5-D5AF-0BAB-387BFF589C72}"/>
          </ac:spMkLst>
        </pc:spChg>
        <pc:spChg chg="del mod">
          <ac:chgData name="Justina Ojom" userId="cbdaed7d-8d45-4372-a16a-f3f8900c2f45" providerId="ADAL" clId="{30CB6F26-2399-477F-9402-B36664FC4948}" dt="2023-03-09T13:21:20.150" v="7496" actId="478"/>
          <ac:spMkLst>
            <pc:docMk/>
            <pc:sldMk cId="2077005604" sldId="341"/>
            <ac:spMk id="12" creationId="{29085C38-3C4B-AA3B-730F-AFBD629FE674}"/>
          </ac:spMkLst>
        </pc:spChg>
        <pc:picChg chg="add del mod">
          <ac:chgData name="Justina Ojom" userId="cbdaed7d-8d45-4372-a16a-f3f8900c2f45" providerId="ADAL" clId="{30CB6F26-2399-477F-9402-B36664FC4948}" dt="2023-03-09T13:19:41.727" v="7465" actId="478"/>
          <ac:picMkLst>
            <pc:docMk/>
            <pc:sldMk cId="2077005604" sldId="341"/>
            <ac:picMk id="5" creationId="{3AB52DAE-1771-DA6F-ECE6-1D2BF0CC234D}"/>
          </ac:picMkLst>
        </pc:picChg>
        <pc:picChg chg="mod ord">
          <ac:chgData name="Justina Ojom" userId="cbdaed7d-8d45-4372-a16a-f3f8900c2f45" providerId="ADAL" clId="{30CB6F26-2399-477F-9402-B36664FC4948}" dt="2023-03-09T13:21:30.014" v="7499" actId="1076"/>
          <ac:picMkLst>
            <pc:docMk/>
            <pc:sldMk cId="2077005604" sldId="341"/>
            <ac:picMk id="11" creationId="{F04845FD-140C-DB0E-F63B-496A522C69D7}"/>
          </ac:picMkLst>
        </pc:picChg>
      </pc:sldChg>
      <pc:sldChg chg="addSp delSp modSp mod modNotes modNotesTx">
        <pc:chgData name="Justina Ojom" userId="cbdaed7d-8d45-4372-a16a-f3f8900c2f45" providerId="ADAL" clId="{30CB6F26-2399-477F-9402-B36664FC4948}" dt="2023-03-10T01:44:05.948" v="8899"/>
        <pc:sldMkLst>
          <pc:docMk/>
          <pc:sldMk cId="2313747174" sldId="346"/>
        </pc:sldMkLst>
        <pc:spChg chg="del mod">
          <ac:chgData name="Justina Ojom" userId="cbdaed7d-8d45-4372-a16a-f3f8900c2f45" providerId="ADAL" clId="{30CB6F26-2399-477F-9402-B36664FC4948}" dt="2023-03-09T12:53:13.451" v="7126" actId="478"/>
          <ac:spMkLst>
            <pc:docMk/>
            <pc:sldMk cId="2313747174" sldId="346"/>
            <ac:spMk id="2" creationId="{FFBFAF17-4DCF-58EA-3E9D-A642AAFE0E3F}"/>
          </ac:spMkLst>
        </pc:spChg>
        <pc:spChg chg="del mod">
          <ac:chgData name="Justina Ojom" userId="cbdaed7d-8d45-4372-a16a-f3f8900c2f45" providerId="ADAL" clId="{30CB6F26-2399-477F-9402-B36664FC4948}" dt="2023-03-09T12:53:13.451" v="7126" actId="478"/>
          <ac:spMkLst>
            <pc:docMk/>
            <pc:sldMk cId="2313747174" sldId="346"/>
            <ac:spMk id="3" creationId="{F03A9036-089B-C087-CF21-3B3EE20D1849}"/>
          </ac:spMkLst>
        </pc:spChg>
        <pc:spChg chg="del mod">
          <ac:chgData name="Justina Ojom" userId="cbdaed7d-8d45-4372-a16a-f3f8900c2f45" providerId="ADAL" clId="{30CB6F26-2399-477F-9402-B36664FC4948}" dt="2023-03-09T12:53:13.451" v="7126" actId="478"/>
          <ac:spMkLst>
            <pc:docMk/>
            <pc:sldMk cId="2313747174" sldId="346"/>
            <ac:spMk id="4" creationId="{ECC5BF65-7701-9970-9BE4-C03E36215FA1}"/>
          </ac:spMkLst>
        </pc:spChg>
        <pc:spChg chg="add mod">
          <ac:chgData name="Justina Ojom" userId="cbdaed7d-8d45-4372-a16a-f3f8900c2f45" providerId="ADAL" clId="{30CB6F26-2399-477F-9402-B36664FC4948}" dt="2023-03-09T13:06:25.543" v="7252" actId="208"/>
          <ac:spMkLst>
            <pc:docMk/>
            <pc:sldMk cId="2313747174" sldId="346"/>
            <ac:spMk id="5" creationId="{6D9F5708-EE12-8E0C-C62A-7A0CDC1C95B4}"/>
          </ac:spMkLst>
        </pc:spChg>
        <pc:spChg chg="add mod">
          <ac:chgData name="Justina Ojom" userId="cbdaed7d-8d45-4372-a16a-f3f8900c2f45" providerId="ADAL" clId="{30CB6F26-2399-477F-9402-B36664FC4948}" dt="2023-03-09T12:52:41.248" v="7110" actId="14100"/>
          <ac:spMkLst>
            <pc:docMk/>
            <pc:sldMk cId="2313747174" sldId="346"/>
            <ac:spMk id="6" creationId="{B20FE4AB-1036-873D-1263-B6782C57B9CE}"/>
          </ac:spMkLst>
        </pc:spChg>
        <pc:spChg chg="del mod">
          <ac:chgData name="Justina Ojom" userId="cbdaed7d-8d45-4372-a16a-f3f8900c2f45" providerId="ADAL" clId="{30CB6F26-2399-477F-9402-B36664FC4948}" dt="2023-03-09T19:58:26.881" v="8209" actId="478"/>
          <ac:spMkLst>
            <pc:docMk/>
            <pc:sldMk cId="2313747174" sldId="346"/>
            <ac:spMk id="7" creationId="{8FC4CAE6-20EB-73B4-A8DA-3C19B8C9A2FD}"/>
          </ac:spMkLst>
        </pc:spChg>
        <pc:spChg chg="del mod">
          <ac:chgData name="Justina Ojom" userId="cbdaed7d-8d45-4372-a16a-f3f8900c2f45" providerId="ADAL" clId="{30CB6F26-2399-477F-9402-B36664FC4948}" dt="2023-03-09T12:53:13.451" v="7126" actId="478"/>
          <ac:spMkLst>
            <pc:docMk/>
            <pc:sldMk cId="2313747174" sldId="346"/>
            <ac:spMk id="8" creationId="{D0995BE6-F671-A487-15E2-2C2589D031A4}"/>
          </ac:spMkLst>
        </pc:spChg>
        <pc:spChg chg="del mod">
          <ac:chgData name="Justina Ojom" userId="cbdaed7d-8d45-4372-a16a-f3f8900c2f45" providerId="ADAL" clId="{30CB6F26-2399-477F-9402-B36664FC4948}" dt="2023-03-09T12:53:13.451" v="7126" actId="478"/>
          <ac:spMkLst>
            <pc:docMk/>
            <pc:sldMk cId="2313747174" sldId="346"/>
            <ac:spMk id="9" creationId="{B4CF6D80-A54E-75D0-7B54-0D370E302AB5}"/>
          </ac:spMkLst>
        </pc:spChg>
        <pc:spChg chg="del mod">
          <ac:chgData name="Justina Ojom" userId="cbdaed7d-8d45-4372-a16a-f3f8900c2f45" providerId="ADAL" clId="{30CB6F26-2399-477F-9402-B36664FC4948}" dt="2023-03-09T12:53:06.832" v="7122" actId="478"/>
          <ac:spMkLst>
            <pc:docMk/>
            <pc:sldMk cId="2313747174" sldId="346"/>
            <ac:spMk id="10" creationId="{2346ED59-218E-BBDC-8D24-F512962C2BEA}"/>
          </ac:spMkLst>
        </pc:spChg>
        <pc:spChg chg="del mod">
          <ac:chgData name="Justina Ojom" userId="cbdaed7d-8d45-4372-a16a-f3f8900c2f45" providerId="ADAL" clId="{30CB6F26-2399-477F-9402-B36664FC4948}" dt="2023-03-09T12:53:13.451" v="7126" actId="478"/>
          <ac:spMkLst>
            <pc:docMk/>
            <pc:sldMk cId="2313747174" sldId="346"/>
            <ac:spMk id="11" creationId="{9AB07904-B2C5-B47A-1475-12A9777A0EF9}"/>
          </ac:spMkLst>
        </pc:spChg>
        <pc:spChg chg="add mod">
          <ac:chgData name="Justina Ojom" userId="cbdaed7d-8d45-4372-a16a-f3f8900c2f45" providerId="ADAL" clId="{30CB6F26-2399-477F-9402-B36664FC4948}" dt="2023-03-09T12:52:47.887" v="7114"/>
          <ac:spMkLst>
            <pc:docMk/>
            <pc:sldMk cId="2313747174" sldId="346"/>
            <ac:spMk id="12" creationId="{9B7EE9A9-9569-9AF9-E348-A30812BB8D37}"/>
          </ac:spMkLst>
        </pc:spChg>
        <pc:spChg chg="add mod">
          <ac:chgData name="Justina Ojom" userId="cbdaed7d-8d45-4372-a16a-f3f8900c2f45" providerId="ADAL" clId="{30CB6F26-2399-477F-9402-B36664FC4948}" dt="2023-03-09T12:52:51.253" v="7115" actId="1076"/>
          <ac:spMkLst>
            <pc:docMk/>
            <pc:sldMk cId="2313747174" sldId="346"/>
            <ac:spMk id="13" creationId="{124AA35A-866F-F66C-B7D5-46A91B75B29D}"/>
          </ac:spMkLst>
        </pc:spChg>
        <pc:spChg chg="add mod">
          <ac:chgData name="Justina Ojom" userId="cbdaed7d-8d45-4372-a16a-f3f8900c2f45" providerId="ADAL" clId="{30CB6F26-2399-477F-9402-B36664FC4948}" dt="2023-03-09T12:52:54.140" v="7116"/>
          <ac:spMkLst>
            <pc:docMk/>
            <pc:sldMk cId="2313747174" sldId="346"/>
            <ac:spMk id="14" creationId="{4ABB0A19-2CC9-EDD7-EC8F-0A89CC64ED4C}"/>
          </ac:spMkLst>
        </pc:spChg>
        <pc:spChg chg="add mod">
          <ac:chgData name="Justina Ojom" userId="cbdaed7d-8d45-4372-a16a-f3f8900c2f45" providerId="ADAL" clId="{30CB6F26-2399-477F-9402-B36664FC4948}" dt="2023-03-09T12:52:58.587" v="7118" actId="1076"/>
          <ac:spMkLst>
            <pc:docMk/>
            <pc:sldMk cId="2313747174" sldId="346"/>
            <ac:spMk id="15" creationId="{57D577EF-B46D-ADE8-08FE-3CB3AD04886D}"/>
          </ac:spMkLst>
        </pc:spChg>
        <pc:spChg chg="del mod">
          <ac:chgData name="Justina Ojom" userId="cbdaed7d-8d45-4372-a16a-f3f8900c2f45" providerId="ADAL" clId="{30CB6F26-2399-477F-9402-B36664FC4948}" dt="2023-03-09T12:53:21.643" v="7128" actId="478"/>
          <ac:spMkLst>
            <pc:docMk/>
            <pc:sldMk cId="2313747174" sldId="346"/>
            <ac:spMk id="16" creationId="{E873EC0E-F85E-5CFB-D719-D6363EB36FE5}"/>
          </ac:spMkLst>
        </pc:spChg>
        <pc:spChg chg="del mod">
          <ac:chgData name="Justina Ojom" userId="cbdaed7d-8d45-4372-a16a-f3f8900c2f45" providerId="ADAL" clId="{30CB6F26-2399-477F-9402-B36664FC4948}" dt="2023-03-09T12:53:22.849" v="7129" actId="478"/>
          <ac:spMkLst>
            <pc:docMk/>
            <pc:sldMk cId="2313747174" sldId="346"/>
            <ac:spMk id="17" creationId="{B002E807-61E4-8936-CE06-273988BB77EA}"/>
          </ac:spMkLst>
        </pc:spChg>
        <pc:spChg chg="add mod">
          <ac:chgData name="Justina Ojom" userId="cbdaed7d-8d45-4372-a16a-f3f8900c2f45" providerId="ADAL" clId="{30CB6F26-2399-477F-9402-B36664FC4948}" dt="2023-03-09T13:06:23.943" v="7251" actId="207"/>
          <ac:spMkLst>
            <pc:docMk/>
            <pc:sldMk cId="2313747174" sldId="346"/>
            <ac:spMk id="18" creationId="{9D81D333-DC32-BB77-7CC9-D3607B7D051B}"/>
          </ac:spMkLst>
        </pc:spChg>
        <pc:spChg chg="del mod">
          <ac:chgData name="Justina Ojom" userId="cbdaed7d-8d45-4372-a16a-f3f8900c2f45" providerId="ADAL" clId="{30CB6F26-2399-477F-9402-B36664FC4948}" dt="2023-03-09T12:53:13.451" v="7126" actId="478"/>
          <ac:spMkLst>
            <pc:docMk/>
            <pc:sldMk cId="2313747174" sldId="346"/>
            <ac:spMk id="19" creationId="{3C680BB5-8851-F920-1B3A-236E4AC2BFA2}"/>
          </ac:spMkLst>
        </pc:spChg>
        <pc:spChg chg="add mod">
          <ac:chgData name="Justina Ojom" userId="cbdaed7d-8d45-4372-a16a-f3f8900c2f45" providerId="ADAL" clId="{30CB6F26-2399-477F-9402-B36664FC4948}" dt="2023-03-09T13:06:23.943" v="7251" actId="207"/>
          <ac:spMkLst>
            <pc:docMk/>
            <pc:sldMk cId="2313747174" sldId="346"/>
            <ac:spMk id="20" creationId="{AA327D57-38BF-F60A-A185-BFC9D02C3E7F}"/>
          </ac:spMkLst>
        </pc:spChg>
        <pc:spChg chg="del mod">
          <ac:chgData name="Justina Ojom" userId="cbdaed7d-8d45-4372-a16a-f3f8900c2f45" providerId="ADAL" clId="{30CB6F26-2399-477F-9402-B36664FC4948}" dt="2023-03-09T12:53:21.643" v="7128" actId="478"/>
          <ac:spMkLst>
            <pc:docMk/>
            <pc:sldMk cId="2313747174" sldId="346"/>
            <ac:spMk id="21" creationId="{86058FEF-530B-0412-5D31-FFC280D9323A}"/>
          </ac:spMkLst>
        </pc:spChg>
        <pc:spChg chg="del mod">
          <ac:chgData name="Justina Ojom" userId="cbdaed7d-8d45-4372-a16a-f3f8900c2f45" providerId="ADAL" clId="{30CB6F26-2399-477F-9402-B36664FC4948}" dt="2023-03-09T12:53:22.849" v="7129" actId="478"/>
          <ac:spMkLst>
            <pc:docMk/>
            <pc:sldMk cId="2313747174" sldId="346"/>
            <ac:spMk id="22" creationId="{73A24601-E52E-C6DD-C9AE-FFB143A3AF76}"/>
          </ac:spMkLst>
        </pc:spChg>
        <pc:spChg chg="add mod">
          <ac:chgData name="Justina Ojom" userId="cbdaed7d-8d45-4372-a16a-f3f8900c2f45" providerId="ADAL" clId="{30CB6F26-2399-477F-9402-B36664FC4948}" dt="2023-03-09T13:06:23.943" v="7251" actId="207"/>
          <ac:spMkLst>
            <pc:docMk/>
            <pc:sldMk cId="2313747174" sldId="346"/>
            <ac:spMk id="23" creationId="{4FC41748-ADDD-EB80-145A-80E5AD444BC7}"/>
          </ac:spMkLst>
        </pc:spChg>
        <pc:spChg chg="del mod">
          <ac:chgData name="Justina Ojom" userId="cbdaed7d-8d45-4372-a16a-f3f8900c2f45" providerId="ADAL" clId="{30CB6F26-2399-477F-9402-B36664FC4948}" dt="2023-03-09T12:53:05.290" v="7119" actId="478"/>
          <ac:spMkLst>
            <pc:docMk/>
            <pc:sldMk cId="2313747174" sldId="346"/>
            <ac:spMk id="24" creationId="{AF460498-4BA5-FB88-B4A5-6CCF39785A7E}"/>
          </ac:spMkLst>
        </pc:spChg>
        <pc:spChg chg="del mod">
          <ac:chgData name="Justina Ojom" userId="cbdaed7d-8d45-4372-a16a-f3f8900c2f45" providerId="ADAL" clId="{30CB6F26-2399-477F-9402-B36664FC4948}" dt="2023-03-09T12:53:09.260" v="7125" actId="478"/>
          <ac:spMkLst>
            <pc:docMk/>
            <pc:sldMk cId="2313747174" sldId="346"/>
            <ac:spMk id="25" creationId="{E36021F2-1AF4-1277-B7B8-A9A834DFA49A}"/>
          </ac:spMkLst>
        </pc:spChg>
        <pc:spChg chg="del mod">
          <ac:chgData name="Justina Ojom" userId="cbdaed7d-8d45-4372-a16a-f3f8900c2f45" providerId="ADAL" clId="{30CB6F26-2399-477F-9402-B36664FC4948}" dt="2023-03-09T12:53:06.473" v="7121" actId="478"/>
          <ac:spMkLst>
            <pc:docMk/>
            <pc:sldMk cId="2313747174" sldId="346"/>
            <ac:spMk id="26" creationId="{8D2BEE78-0A1F-8F36-F827-21FED189638D}"/>
          </ac:spMkLst>
        </pc:spChg>
        <pc:spChg chg="del mod">
          <ac:chgData name="Justina Ojom" userId="cbdaed7d-8d45-4372-a16a-f3f8900c2f45" providerId="ADAL" clId="{30CB6F26-2399-477F-9402-B36664FC4948}" dt="2023-03-09T12:53:13.451" v="7126" actId="478"/>
          <ac:spMkLst>
            <pc:docMk/>
            <pc:sldMk cId="2313747174" sldId="346"/>
            <ac:spMk id="27" creationId="{20DC3FA9-EF54-E2E4-011A-09E94D2D72BB}"/>
          </ac:spMkLst>
        </pc:spChg>
        <pc:spChg chg="add mod">
          <ac:chgData name="Justina Ojom" userId="cbdaed7d-8d45-4372-a16a-f3f8900c2f45" providerId="ADAL" clId="{30CB6F26-2399-477F-9402-B36664FC4948}" dt="2023-03-09T13:06:23.943" v="7251" actId="207"/>
          <ac:spMkLst>
            <pc:docMk/>
            <pc:sldMk cId="2313747174" sldId="346"/>
            <ac:spMk id="28" creationId="{6BFE8B94-996E-5FA2-606A-75DFA844651F}"/>
          </ac:spMkLst>
        </pc:spChg>
        <pc:spChg chg="add mod">
          <ac:chgData name="Justina Ojom" userId="cbdaed7d-8d45-4372-a16a-f3f8900c2f45" providerId="ADAL" clId="{30CB6F26-2399-477F-9402-B36664FC4948}" dt="2023-03-09T13:06:23.943" v="7251" actId="207"/>
          <ac:spMkLst>
            <pc:docMk/>
            <pc:sldMk cId="2313747174" sldId="346"/>
            <ac:spMk id="29" creationId="{9031B51E-894A-C640-6F87-9FA61D7D27DE}"/>
          </ac:spMkLst>
        </pc:spChg>
        <pc:spChg chg="add mod">
          <ac:chgData name="Justina Ojom" userId="cbdaed7d-8d45-4372-a16a-f3f8900c2f45" providerId="ADAL" clId="{30CB6F26-2399-477F-9402-B36664FC4948}" dt="2023-03-09T13:06:30.670" v="7253" actId="207"/>
          <ac:spMkLst>
            <pc:docMk/>
            <pc:sldMk cId="2313747174" sldId="346"/>
            <ac:spMk id="30" creationId="{31512E5B-F502-17E5-1E4C-7C6C9C243956}"/>
          </ac:spMkLst>
        </pc:spChg>
        <pc:spChg chg="mod">
          <ac:chgData name="Justina Ojom" userId="cbdaed7d-8d45-4372-a16a-f3f8900c2f45" providerId="ADAL" clId="{30CB6F26-2399-477F-9402-B36664FC4948}" dt="2023-03-10T01:44:05.948" v="8899"/>
          <ac:spMkLst>
            <pc:docMk/>
            <pc:sldMk cId="2313747174" sldId="346"/>
            <ac:spMk id="32" creationId="{018DEDA9-988A-4F70-B2DE-A423BE94BAA4}"/>
          </ac:spMkLst>
        </pc:spChg>
        <pc:spChg chg="mod">
          <ac:chgData name="Justina Ojom" userId="cbdaed7d-8d45-4372-a16a-f3f8900c2f45" providerId="ADAL" clId="{30CB6F26-2399-477F-9402-B36664FC4948}" dt="2023-03-09T13:06:34.105" v="7254" actId="207"/>
          <ac:spMkLst>
            <pc:docMk/>
            <pc:sldMk cId="2313747174" sldId="346"/>
            <ac:spMk id="35" creationId="{20C93B6D-B8AA-32C9-93D7-5ED565473A97}"/>
          </ac:spMkLst>
        </pc:spChg>
        <pc:spChg chg="mod">
          <ac:chgData name="Justina Ojom" userId="cbdaed7d-8d45-4372-a16a-f3f8900c2f45" providerId="ADAL" clId="{30CB6F26-2399-477F-9402-B36664FC4948}" dt="2023-03-09T13:06:34.105" v="7254" actId="207"/>
          <ac:spMkLst>
            <pc:docMk/>
            <pc:sldMk cId="2313747174" sldId="346"/>
            <ac:spMk id="36" creationId="{AC0A1D29-54E3-EE61-1C23-9471FA4C2871}"/>
          </ac:spMkLst>
        </pc:spChg>
        <pc:spChg chg="mod">
          <ac:chgData name="Justina Ojom" userId="cbdaed7d-8d45-4372-a16a-f3f8900c2f45" providerId="ADAL" clId="{30CB6F26-2399-477F-9402-B36664FC4948}" dt="2023-03-09T13:06:34.105" v="7254" actId="207"/>
          <ac:spMkLst>
            <pc:docMk/>
            <pc:sldMk cId="2313747174" sldId="346"/>
            <ac:spMk id="37" creationId="{BDF6BD7C-0998-1A8C-DF97-FEAB3EA111E0}"/>
          </ac:spMkLst>
        </pc:spChg>
        <pc:spChg chg="mod">
          <ac:chgData name="Justina Ojom" userId="cbdaed7d-8d45-4372-a16a-f3f8900c2f45" providerId="ADAL" clId="{30CB6F26-2399-477F-9402-B36664FC4948}" dt="2023-03-09T13:06:34.105" v="7254" actId="207"/>
          <ac:spMkLst>
            <pc:docMk/>
            <pc:sldMk cId="2313747174" sldId="346"/>
            <ac:spMk id="38" creationId="{6BF13D79-EB10-1D80-1204-7FDBD5E04C92}"/>
          </ac:spMkLst>
        </pc:spChg>
        <pc:spChg chg="add mod">
          <ac:chgData name="Justina Ojom" userId="cbdaed7d-8d45-4372-a16a-f3f8900c2f45" providerId="ADAL" clId="{30CB6F26-2399-477F-9402-B36664FC4948}" dt="2023-03-09T13:06:30.670" v="7253" actId="207"/>
          <ac:spMkLst>
            <pc:docMk/>
            <pc:sldMk cId="2313747174" sldId="346"/>
            <ac:spMk id="39" creationId="{A47C9383-C781-2DA5-80D4-8A59277411E0}"/>
          </ac:spMkLst>
        </pc:spChg>
        <pc:spChg chg="mod">
          <ac:chgData name="Justina Ojom" userId="cbdaed7d-8d45-4372-a16a-f3f8900c2f45" providerId="ADAL" clId="{30CB6F26-2399-477F-9402-B36664FC4948}" dt="2023-03-09T13:06:34.105" v="7254" actId="207"/>
          <ac:spMkLst>
            <pc:docMk/>
            <pc:sldMk cId="2313747174" sldId="346"/>
            <ac:spMk id="43" creationId="{E3E8C7A7-F165-AB63-8401-C8A413AA87FD}"/>
          </ac:spMkLst>
        </pc:spChg>
        <pc:spChg chg="mod">
          <ac:chgData name="Justina Ojom" userId="cbdaed7d-8d45-4372-a16a-f3f8900c2f45" providerId="ADAL" clId="{30CB6F26-2399-477F-9402-B36664FC4948}" dt="2023-03-09T13:06:34.105" v="7254" actId="207"/>
          <ac:spMkLst>
            <pc:docMk/>
            <pc:sldMk cId="2313747174" sldId="346"/>
            <ac:spMk id="44" creationId="{63BD8F7C-28D0-081D-8BD7-2FB26E6DDE57}"/>
          </ac:spMkLst>
        </pc:spChg>
        <pc:spChg chg="mod">
          <ac:chgData name="Justina Ojom" userId="cbdaed7d-8d45-4372-a16a-f3f8900c2f45" providerId="ADAL" clId="{30CB6F26-2399-477F-9402-B36664FC4948}" dt="2023-03-09T13:06:34.105" v="7254" actId="207"/>
          <ac:spMkLst>
            <pc:docMk/>
            <pc:sldMk cId="2313747174" sldId="346"/>
            <ac:spMk id="45" creationId="{D27837E5-570A-6F8F-B28D-1BAD903AAC54}"/>
          </ac:spMkLst>
        </pc:spChg>
        <pc:spChg chg="mod">
          <ac:chgData name="Justina Ojom" userId="cbdaed7d-8d45-4372-a16a-f3f8900c2f45" providerId="ADAL" clId="{30CB6F26-2399-477F-9402-B36664FC4948}" dt="2023-03-09T13:06:34.105" v="7254" actId="207"/>
          <ac:spMkLst>
            <pc:docMk/>
            <pc:sldMk cId="2313747174" sldId="346"/>
            <ac:spMk id="46" creationId="{576477A8-37B5-098F-E805-FD63AB0C654F}"/>
          </ac:spMkLst>
        </pc:spChg>
        <pc:grpChg chg="add mod">
          <ac:chgData name="Justina Ojom" userId="cbdaed7d-8d45-4372-a16a-f3f8900c2f45" providerId="ADAL" clId="{30CB6F26-2399-477F-9402-B36664FC4948}" dt="2023-03-09T13:06:34.105" v="7254" actId="207"/>
          <ac:grpSpMkLst>
            <pc:docMk/>
            <pc:sldMk cId="2313747174" sldId="346"/>
            <ac:grpSpMk id="31" creationId="{E50ACA9F-0381-3FDA-18A7-965644EABAE4}"/>
          </ac:grpSpMkLst>
        </pc:grpChg>
        <pc:grpChg chg="mod">
          <ac:chgData name="Justina Ojom" userId="cbdaed7d-8d45-4372-a16a-f3f8900c2f45" providerId="ADAL" clId="{30CB6F26-2399-477F-9402-B36664FC4948}" dt="2023-03-09T13:06:34.105" v="7254" actId="207"/>
          <ac:grpSpMkLst>
            <pc:docMk/>
            <pc:sldMk cId="2313747174" sldId="346"/>
            <ac:grpSpMk id="33" creationId="{740EE01A-4515-ED67-B19F-40973F9FE2F1}"/>
          </ac:grpSpMkLst>
        </pc:grpChg>
        <pc:grpChg chg="mod">
          <ac:chgData name="Justina Ojom" userId="cbdaed7d-8d45-4372-a16a-f3f8900c2f45" providerId="ADAL" clId="{30CB6F26-2399-477F-9402-B36664FC4948}" dt="2023-03-09T13:06:34.105" v="7254" actId="207"/>
          <ac:grpSpMkLst>
            <pc:docMk/>
            <pc:sldMk cId="2313747174" sldId="346"/>
            <ac:grpSpMk id="34" creationId="{39F694DF-F4F9-49DC-4B8D-108D68183017}"/>
          </ac:grpSpMkLst>
        </pc:grpChg>
        <pc:grpChg chg="add mod">
          <ac:chgData name="Justina Ojom" userId="cbdaed7d-8d45-4372-a16a-f3f8900c2f45" providerId="ADAL" clId="{30CB6F26-2399-477F-9402-B36664FC4948}" dt="2023-03-09T13:06:34.105" v="7254" actId="207"/>
          <ac:grpSpMkLst>
            <pc:docMk/>
            <pc:sldMk cId="2313747174" sldId="346"/>
            <ac:grpSpMk id="40" creationId="{7AB17BE7-CEDD-EA60-ED3E-6C4DB74C0F03}"/>
          </ac:grpSpMkLst>
        </pc:grpChg>
        <pc:grpChg chg="mod">
          <ac:chgData name="Justina Ojom" userId="cbdaed7d-8d45-4372-a16a-f3f8900c2f45" providerId="ADAL" clId="{30CB6F26-2399-477F-9402-B36664FC4948}" dt="2023-03-09T13:06:34.105" v="7254" actId="207"/>
          <ac:grpSpMkLst>
            <pc:docMk/>
            <pc:sldMk cId="2313747174" sldId="346"/>
            <ac:grpSpMk id="41" creationId="{FF28B43C-C6D3-121B-F047-B8C190D95A8A}"/>
          </ac:grpSpMkLst>
        </pc:grpChg>
        <pc:grpChg chg="mod">
          <ac:chgData name="Justina Ojom" userId="cbdaed7d-8d45-4372-a16a-f3f8900c2f45" providerId="ADAL" clId="{30CB6F26-2399-477F-9402-B36664FC4948}" dt="2023-03-09T13:06:34.105" v="7254" actId="207"/>
          <ac:grpSpMkLst>
            <pc:docMk/>
            <pc:sldMk cId="2313747174" sldId="346"/>
            <ac:grpSpMk id="42" creationId="{C494018C-1162-7C73-B605-5BF92A35B5C5}"/>
          </ac:grpSpMkLst>
        </pc:grpChg>
      </pc:sldChg>
      <pc:sldChg chg="addSp delSp modSp mod delCm modNotes modNotesTx">
        <pc:chgData name="Justina Ojom" userId="cbdaed7d-8d45-4372-a16a-f3f8900c2f45" providerId="ADAL" clId="{30CB6F26-2399-477F-9402-B36664FC4948}" dt="2023-03-10T01:42:18.112" v="8872" actId="1076"/>
        <pc:sldMkLst>
          <pc:docMk/>
          <pc:sldMk cId="3586764531" sldId="351"/>
        </pc:sldMkLst>
        <pc:spChg chg="del">
          <ac:chgData name="Justina Ojom" userId="cbdaed7d-8d45-4372-a16a-f3f8900c2f45" providerId="ADAL" clId="{30CB6F26-2399-477F-9402-B36664FC4948}" dt="2023-03-09T12:56:32" v="7161" actId="478"/>
          <ac:spMkLst>
            <pc:docMk/>
            <pc:sldMk cId="3586764531" sldId="351"/>
            <ac:spMk id="2" creationId="{B2002BCA-3FD5-86E3-0CA6-B0F9CC03C9E4}"/>
          </ac:spMkLst>
        </pc:spChg>
        <pc:spChg chg="mod">
          <ac:chgData name="Justina Ojom" userId="cbdaed7d-8d45-4372-a16a-f3f8900c2f45" providerId="ADAL" clId="{30CB6F26-2399-477F-9402-B36664FC4948}" dt="2023-03-10T01:42:18.112" v="8872" actId="1076"/>
          <ac:spMkLst>
            <pc:docMk/>
            <pc:sldMk cId="3586764531" sldId="351"/>
            <ac:spMk id="3" creationId="{75327E66-4D62-E2FE-B0DB-5B0E5C96C34E}"/>
          </ac:spMkLst>
        </pc:spChg>
        <pc:spChg chg="mod">
          <ac:chgData name="Justina Ojom" userId="cbdaed7d-8d45-4372-a16a-f3f8900c2f45" providerId="ADAL" clId="{30CB6F26-2399-477F-9402-B36664FC4948}" dt="2023-03-10T01:42:06.578" v="8861"/>
          <ac:spMkLst>
            <pc:docMk/>
            <pc:sldMk cId="3586764531" sldId="351"/>
            <ac:spMk id="4" creationId="{9DD0AE7C-F24B-2974-0BFA-D958FA8CD0C4}"/>
          </ac:spMkLst>
        </pc:spChg>
        <pc:spChg chg="del">
          <ac:chgData name="Justina Ojom" userId="cbdaed7d-8d45-4372-a16a-f3f8900c2f45" providerId="ADAL" clId="{30CB6F26-2399-477F-9402-B36664FC4948}" dt="2023-03-09T12:56:32" v="7161" actId="478"/>
          <ac:spMkLst>
            <pc:docMk/>
            <pc:sldMk cId="3586764531" sldId="351"/>
            <ac:spMk id="4" creationId="{F5F7641B-D807-9CFA-252D-8C57ED1322C5}"/>
          </ac:spMkLst>
        </pc:spChg>
        <pc:spChg chg="del">
          <ac:chgData name="Justina Ojom" userId="cbdaed7d-8d45-4372-a16a-f3f8900c2f45" providerId="ADAL" clId="{30CB6F26-2399-477F-9402-B36664FC4948}" dt="2023-03-09T12:56:32" v="7161" actId="478"/>
          <ac:spMkLst>
            <pc:docMk/>
            <pc:sldMk cId="3586764531" sldId="351"/>
            <ac:spMk id="5" creationId="{32BF3DB1-B9A3-D629-C31A-783B896525A8}"/>
          </ac:spMkLst>
        </pc:spChg>
        <pc:spChg chg="del">
          <ac:chgData name="Justina Ojom" userId="cbdaed7d-8d45-4372-a16a-f3f8900c2f45" providerId="ADAL" clId="{30CB6F26-2399-477F-9402-B36664FC4948}" dt="2023-03-09T12:56:32" v="7161" actId="478"/>
          <ac:spMkLst>
            <pc:docMk/>
            <pc:sldMk cId="3586764531" sldId="351"/>
            <ac:spMk id="6" creationId="{50BA9E49-C771-69EC-92DF-129E426F6F87}"/>
          </ac:spMkLst>
        </pc:spChg>
        <pc:spChg chg="mod">
          <ac:chgData name="Justina Ojom" userId="cbdaed7d-8d45-4372-a16a-f3f8900c2f45" providerId="ADAL" clId="{30CB6F26-2399-477F-9402-B36664FC4948}" dt="2023-03-10T01:42:06.578" v="8861"/>
          <ac:spMkLst>
            <pc:docMk/>
            <pc:sldMk cId="3586764531" sldId="351"/>
            <ac:spMk id="7" creationId="{B57454BD-4979-A22A-5D52-FD6FB16E5488}"/>
          </ac:spMkLst>
        </pc:spChg>
        <pc:spChg chg="del">
          <ac:chgData name="Justina Ojom" userId="cbdaed7d-8d45-4372-a16a-f3f8900c2f45" providerId="ADAL" clId="{30CB6F26-2399-477F-9402-B36664FC4948}" dt="2023-03-09T12:56:32" v="7161" actId="478"/>
          <ac:spMkLst>
            <pc:docMk/>
            <pc:sldMk cId="3586764531" sldId="351"/>
            <ac:spMk id="7" creationId="{E1918B9D-AB3E-BBE6-320E-22EFECB1FAB2}"/>
          </ac:spMkLst>
        </pc:spChg>
        <pc:spChg chg="del">
          <ac:chgData name="Justina Ojom" userId="cbdaed7d-8d45-4372-a16a-f3f8900c2f45" providerId="ADAL" clId="{30CB6F26-2399-477F-9402-B36664FC4948}" dt="2023-03-09T12:56:32" v="7161" actId="478"/>
          <ac:spMkLst>
            <pc:docMk/>
            <pc:sldMk cId="3586764531" sldId="351"/>
            <ac:spMk id="8" creationId="{69FD54EA-1D32-FFEC-CE52-17AD347E2F61}"/>
          </ac:spMkLst>
        </pc:spChg>
        <pc:spChg chg="mod">
          <ac:chgData name="Justina Ojom" userId="cbdaed7d-8d45-4372-a16a-f3f8900c2f45" providerId="ADAL" clId="{30CB6F26-2399-477F-9402-B36664FC4948}" dt="2023-03-10T01:42:06.578" v="8861"/>
          <ac:spMkLst>
            <pc:docMk/>
            <pc:sldMk cId="3586764531" sldId="351"/>
            <ac:spMk id="8" creationId="{A125EBD9-5AB4-7E32-869B-B9D78C26B409}"/>
          </ac:spMkLst>
        </pc:spChg>
        <pc:spChg chg="del">
          <ac:chgData name="Justina Ojom" userId="cbdaed7d-8d45-4372-a16a-f3f8900c2f45" providerId="ADAL" clId="{30CB6F26-2399-477F-9402-B36664FC4948}" dt="2023-03-09T12:56:32" v="7161" actId="478"/>
          <ac:spMkLst>
            <pc:docMk/>
            <pc:sldMk cId="3586764531" sldId="351"/>
            <ac:spMk id="9" creationId="{2484A611-DBED-2E59-EB3E-5ECC06852B1C}"/>
          </ac:spMkLst>
        </pc:spChg>
        <pc:spChg chg="mod">
          <ac:chgData name="Justina Ojom" userId="cbdaed7d-8d45-4372-a16a-f3f8900c2f45" providerId="ADAL" clId="{30CB6F26-2399-477F-9402-B36664FC4948}" dt="2023-03-10T01:42:10.443" v="8869" actId="20577"/>
          <ac:spMkLst>
            <pc:docMk/>
            <pc:sldMk cId="3586764531" sldId="351"/>
            <ac:spMk id="9" creationId="{EEE0FECC-F5F8-6128-679F-1FDD20E0364E}"/>
          </ac:spMkLst>
        </pc:spChg>
        <pc:spChg chg="del">
          <ac:chgData name="Justina Ojom" userId="cbdaed7d-8d45-4372-a16a-f3f8900c2f45" providerId="ADAL" clId="{30CB6F26-2399-477F-9402-B36664FC4948}" dt="2023-03-09T12:56:32" v="7161" actId="478"/>
          <ac:spMkLst>
            <pc:docMk/>
            <pc:sldMk cId="3586764531" sldId="351"/>
            <ac:spMk id="10" creationId="{18664564-D241-E9BC-524D-CDC06F25F144}"/>
          </ac:spMkLst>
        </pc:spChg>
        <pc:spChg chg="mod">
          <ac:chgData name="Justina Ojom" userId="cbdaed7d-8d45-4372-a16a-f3f8900c2f45" providerId="ADAL" clId="{30CB6F26-2399-477F-9402-B36664FC4948}" dt="2023-03-10T01:42:06.578" v="8861"/>
          <ac:spMkLst>
            <pc:docMk/>
            <pc:sldMk cId="3586764531" sldId="351"/>
            <ac:spMk id="10" creationId="{E81F1388-85CD-A94E-01AC-9EF32E6195F4}"/>
          </ac:spMkLst>
        </pc:spChg>
        <pc:spChg chg="del">
          <ac:chgData name="Justina Ojom" userId="cbdaed7d-8d45-4372-a16a-f3f8900c2f45" providerId="ADAL" clId="{30CB6F26-2399-477F-9402-B36664FC4948}" dt="2023-03-09T12:56:32" v="7161" actId="478"/>
          <ac:spMkLst>
            <pc:docMk/>
            <pc:sldMk cId="3586764531" sldId="351"/>
            <ac:spMk id="11" creationId="{142D3B43-D401-D3D2-BA82-3460DA91665D}"/>
          </ac:spMkLst>
        </pc:spChg>
        <pc:spChg chg="del">
          <ac:chgData name="Justina Ojom" userId="cbdaed7d-8d45-4372-a16a-f3f8900c2f45" providerId="ADAL" clId="{30CB6F26-2399-477F-9402-B36664FC4948}" dt="2023-03-09T12:56:32" v="7161" actId="478"/>
          <ac:spMkLst>
            <pc:docMk/>
            <pc:sldMk cId="3586764531" sldId="351"/>
            <ac:spMk id="12" creationId="{005F7DE5-DC0F-49D5-97D0-4F35E02BAC9E}"/>
          </ac:spMkLst>
        </pc:spChg>
        <pc:spChg chg="del">
          <ac:chgData name="Justina Ojom" userId="cbdaed7d-8d45-4372-a16a-f3f8900c2f45" providerId="ADAL" clId="{30CB6F26-2399-477F-9402-B36664FC4948}" dt="2023-03-09T12:56:32" v="7161" actId="478"/>
          <ac:spMkLst>
            <pc:docMk/>
            <pc:sldMk cId="3586764531" sldId="351"/>
            <ac:spMk id="14" creationId="{5CF0537A-1CD5-FE53-A476-C1CF330253FD}"/>
          </ac:spMkLst>
        </pc:spChg>
        <pc:spChg chg="del">
          <ac:chgData name="Justina Ojom" userId="cbdaed7d-8d45-4372-a16a-f3f8900c2f45" providerId="ADAL" clId="{30CB6F26-2399-477F-9402-B36664FC4948}" dt="2023-03-09T12:56:32" v="7161" actId="478"/>
          <ac:spMkLst>
            <pc:docMk/>
            <pc:sldMk cId="3586764531" sldId="351"/>
            <ac:spMk id="16" creationId="{8CCB8FDF-3BB8-5970-88AA-C41CF0AD5113}"/>
          </ac:spMkLst>
        </pc:spChg>
        <pc:spChg chg="del">
          <ac:chgData name="Justina Ojom" userId="cbdaed7d-8d45-4372-a16a-f3f8900c2f45" providerId="ADAL" clId="{30CB6F26-2399-477F-9402-B36664FC4948}" dt="2023-03-09T12:56:32" v="7161" actId="478"/>
          <ac:spMkLst>
            <pc:docMk/>
            <pc:sldMk cId="3586764531" sldId="351"/>
            <ac:spMk id="17" creationId="{05AE8484-BF9C-1A3F-9126-C8FCC4B81B4E}"/>
          </ac:spMkLst>
        </pc:spChg>
        <pc:spChg chg="add mod">
          <ac:chgData name="Justina Ojom" userId="cbdaed7d-8d45-4372-a16a-f3f8900c2f45" providerId="ADAL" clId="{30CB6F26-2399-477F-9402-B36664FC4948}" dt="2023-03-09T12:56:43.588" v="7162"/>
          <ac:spMkLst>
            <pc:docMk/>
            <pc:sldMk cId="3586764531" sldId="351"/>
            <ac:spMk id="18" creationId="{8607E13A-5BDE-057B-1399-3357334782CB}"/>
          </ac:spMkLst>
        </pc:spChg>
        <pc:spChg chg="add mod">
          <ac:chgData name="Justina Ojom" userId="cbdaed7d-8d45-4372-a16a-f3f8900c2f45" providerId="ADAL" clId="{30CB6F26-2399-477F-9402-B36664FC4948}" dt="2023-03-09T12:56:43.588" v="7162"/>
          <ac:spMkLst>
            <pc:docMk/>
            <pc:sldMk cId="3586764531" sldId="351"/>
            <ac:spMk id="19" creationId="{702EFEA6-DBD1-7CB6-7AEB-AF1EB6C772F9}"/>
          </ac:spMkLst>
        </pc:spChg>
        <pc:spChg chg="add mod">
          <ac:chgData name="Justina Ojom" userId="cbdaed7d-8d45-4372-a16a-f3f8900c2f45" providerId="ADAL" clId="{30CB6F26-2399-477F-9402-B36664FC4948}" dt="2023-03-09T12:56:43.588" v="7162"/>
          <ac:spMkLst>
            <pc:docMk/>
            <pc:sldMk cId="3586764531" sldId="351"/>
            <ac:spMk id="20" creationId="{B1182CBB-D146-7CA4-4978-7005621AB264}"/>
          </ac:spMkLst>
        </pc:spChg>
        <pc:spChg chg="add mod">
          <ac:chgData name="Justina Ojom" userId="cbdaed7d-8d45-4372-a16a-f3f8900c2f45" providerId="ADAL" clId="{30CB6F26-2399-477F-9402-B36664FC4948}" dt="2023-03-09T12:56:43.588" v="7162"/>
          <ac:spMkLst>
            <pc:docMk/>
            <pc:sldMk cId="3586764531" sldId="351"/>
            <ac:spMk id="21" creationId="{F9D27D5A-157B-6138-0E0C-7B0C4FFA5731}"/>
          </ac:spMkLst>
        </pc:spChg>
        <pc:spChg chg="add mod">
          <ac:chgData name="Justina Ojom" userId="cbdaed7d-8d45-4372-a16a-f3f8900c2f45" providerId="ADAL" clId="{30CB6F26-2399-477F-9402-B36664FC4948}" dt="2023-03-09T12:56:43.588" v="7162"/>
          <ac:spMkLst>
            <pc:docMk/>
            <pc:sldMk cId="3586764531" sldId="351"/>
            <ac:spMk id="22" creationId="{1F7C5016-98A7-2E5F-9AFD-73871049DB8D}"/>
          </ac:spMkLst>
        </pc:spChg>
        <pc:spChg chg="add mod">
          <ac:chgData name="Justina Ojom" userId="cbdaed7d-8d45-4372-a16a-f3f8900c2f45" providerId="ADAL" clId="{30CB6F26-2399-477F-9402-B36664FC4948}" dt="2023-03-09T12:56:43.588" v="7162"/>
          <ac:spMkLst>
            <pc:docMk/>
            <pc:sldMk cId="3586764531" sldId="351"/>
            <ac:spMk id="23" creationId="{9200F822-25C6-17D2-D4DA-BE59AA07DB1B}"/>
          </ac:spMkLst>
        </pc:spChg>
        <pc:spChg chg="add mod">
          <ac:chgData name="Justina Ojom" userId="cbdaed7d-8d45-4372-a16a-f3f8900c2f45" providerId="ADAL" clId="{30CB6F26-2399-477F-9402-B36664FC4948}" dt="2023-03-09T12:56:43.588" v="7162"/>
          <ac:spMkLst>
            <pc:docMk/>
            <pc:sldMk cId="3586764531" sldId="351"/>
            <ac:spMk id="24" creationId="{765F6648-062E-3775-39CB-554DB46F93CA}"/>
          </ac:spMkLst>
        </pc:spChg>
        <pc:spChg chg="add mod">
          <ac:chgData name="Justina Ojom" userId="cbdaed7d-8d45-4372-a16a-f3f8900c2f45" providerId="ADAL" clId="{30CB6F26-2399-477F-9402-B36664FC4948}" dt="2023-03-09T12:56:43.588" v="7162"/>
          <ac:spMkLst>
            <pc:docMk/>
            <pc:sldMk cId="3586764531" sldId="351"/>
            <ac:spMk id="25" creationId="{F14F1A43-7EFD-7F3F-20F9-BB5911D5815A}"/>
          </ac:spMkLst>
        </pc:spChg>
        <pc:spChg chg="add mod">
          <ac:chgData name="Justina Ojom" userId="cbdaed7d-8d45-4372-a16a-f3f8900c2f45" providerId="ADAL" clId="{30CB6F26-2399-477F-9402-B36664FC4948}" dt="2023-03-09T12:56:43.588" v="7162"/>
          <ac:spMkLst>
            <pc:docMk/>
            <pc:sldMk cId="3586764531" sldId="351"/>
            <ac:spMk id="26" creationId="{003B3D2E-304E-5238-8E27-E74254531E9E}"/>
          </ac:spMkLst>
        </pc:spChg>
        <pc:spChg chg="add mod">
          <ac:chgData name="Justina Ojom" userId="cbdaed7d-8d45-4372-a16a-f3f8900c2f45" providerId="ADAL" clId="{30CB6F26-2399-477F-9402-B36664FC4948}" dt="2023-03-09T12:56:43.588" v="7162"/>
          <ac:spMkLst>
            <pc:docMk/>
            <pc:sldMk cId="3586764531" sldId="351"/>
            <ac:spMk id="27" creationId="{5E92C16C-CC23-B11D-ED6B-E462D1A82AC4}"/>
          </ac:spMkLst>
        </pc:spChg>
        <pc:grpChg chg="add mod">
          <ac:chgData name="Justina Ojom" userId="cbdaed7d-8d45-4372-a16a-f3f8900c2f45" providerId="ADAL" clId="{30CB6F26-2399-477F-9402-B36664FC4948}" dt="2023-03-10T01:42:06.578" v="8861"/>
          <ac:grpSpMkLst>
            <pc:docMk/>
            <pc:sldMk cId="3586764531" sldId="351"/>
            <ac:grpSpMk id="2" creationId="{A3FC1118-A8C4-1341-0705-73DE5B7C0596}"/>
          </ac:grpSpMkLst>
        </pc:grpChg>
        <pc:grpChg chg="mod">
          <ac:chgData name="Justina Ojom" userId="cbdaed7d-8d45-4372-a16a-f3f8900c2f45" providerId="ADAL" clId="{30CB6F26-2399-477F-9402-B36664FC4948}" dt="2023-03-10T01:42:06.578" v="8861"/>
          <ac:grpSpMkLst>
            <pc:docMk/>
            <pc:sldMk cId="3586764531" sldId="351"/>
            <ac:grpSpMk id="5" creationId="{46A9E9B0-779A-1760-B114-5D5245AF5A80}"/>
          </ac:grpSpMkLst>
        </pc:grpChg>
        <pc:grpChg chg="mod">
          <ac:chgData name="Justina Ojom" userId="cbdaed7d-8d45-4372-a16a-f3f8900c2f45" providerId="ADAL" clId="{30CB6F26-2399-477F-9402-B36664FC4948}" dt="2023-03-10T01:42:06.578" v="8861"/>
          <ac:grpSpMkLst>
            <pc:docMk/>
            <pc:sldMk cId="3586764531" sldId="351"/>
            <ac:grpSpMk id="6" creationId="{5616B969-7404-C8AC-1952-11FCE9A24BB5}"/>
          </ac:grpSpMkLst>
        </pc:grpChg>
        <pc:picChg chg="del">
          <ac:chgData name="Justina Ojom" userId="cbdaed7d-8d45-4372-a16a-f3f8900c2f45" providerId="ADAL" clId="{30CB6F26-2399-477F-9402-B36664FC4948}" dt="2023-03-09T12:56:32" v="7161" actId="478"/>
          <ac:picMkLst>
            <pc:docMk/>
            <pc:sldMk cId="3586764531" sldId="351"/>
            <ac:picMk id="13" creationId="{C1CA423B-6F3F-253F-CC0D-0FC73AB42E7F}"/>
          </ac:picMkLst>
        </pc:picChg>
        <pc:picChg chg="del">
          <ac:chgData name="Justina Ojom" userId="cbdaed7d-8d45-4372-a16a-f3f8900c2f45" providerId="ADAL" clId="{30CB6F26-2399-477F-9402-B36664FC4948}" dt="2023-03-09T12:56:32" v="7161" actId="478"/>
          <ac:picMkLst>
            <pc:docMk/>
            <pc:sldMk cId="3586764531" sldId="351"/>
            <ac:picMk id="15" creationId="{D74AF86B-242E-CD21-9742-D95258B04234}"/>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7:25:41.325" v="8203"/>
              <pc2:cmMkLst xmlns:pc2="http://schemas.microsoft.com/office/powerpoint/2019/9/main/command">
                <pc:docMk/>
                <pc:sldMk cId="3586764531" sldId="351"/>
                <pc2:cmMk id="{221AB8D9-B5DA-4358-AFAA-E09A11C29AED}"/>
              </pc2:cmMkLst>
            </pc226:cmChg>
          </p:ext>
        </pc:extLst>
      </pc:sldChg>
      <pc:sldChg chg="addSp delSp modSp mod modNotes modNotesTx">
        <pc:chgData name="Justina Ojom" userId="cbdaed7d-8d45-4372-a16a-f3f8900c2f45" providerId="ADAL" clId="{30CB6F26-2399-477F-9402-B36664FC4948}" dt="2023-03-10T00:51:55.612" v="8822" actId="20577"/>
        <pc:sldMkLst>
          <pc:docMk/>
          <pc:sldMk cId="4217789674" sldId="383"/>
        </pc:sldMkLst>
        <pc:spChg chg="mod">
          <ac:chgData name="Justina Ojom" userId="cbdaed7d-8d45-4372-a16a-f3f8900c2f45" providerId="ADAL" clId="{30CB6F26-2399-477F-9402-B36664FC4948}" dt="2023-03-09T13:11:18.084" v="7287" actId="207"/>
          <ac:spMkLst>
            <pc:docMk/>
            <pc:sldMk cId="4217789674" sldId="383"/>
            <ac:spMk id="4" creationId="{C8B0FBFB-EF08-6CA8-B5F5-76EB8F545B30}"/>
          </ac:spMkLst>
        </pc:spChg>
        <pc:spChg chg="mod">
          <ac:chgData name="Justina Ojom" userId="cbdaed7d-8d45-4372-a16a-f3f8900c2f45" providerId="ADAL" clId="{30CB6F26-2399-477F-9402-B36664FC4948}" dt="2023-03-09T13:11:18.084" v="7287" actId="207"/>
          <ac:spMkLst>
            <pc:docMk/>
            <pc:sldMk cId="4217789674" sldId="383"/>
            <ac:spMk id="5" creationId="{F11DF7EE-CDEE-D3C9-9649-5721AA0E38C3}"/>
          </ac:spMkLst>
        </pc:spChg>
        <pc:spChg chg="mod">
          <ac:chgData name="Justina Ojom" userId="cbdaed7d-8d45-4372-a16a-f3f8900c2f45" providerId="ADAL" clId="{30CB6F26-2399-477F-9402-B36664FC4948}" dt="2023-03-09T13:11:18.084" v="7287" actId="207"/>
          <ac:spMkLst>
            <pc:docMk/>
            <pc:sldMk cId="4217789674" sldId="383"/>
            <ac:spMk id="6" creationId="{ACFCE57C-40E4-DD7C-DE2C-2D724ED81D93}"/>
          </ac:spMkLst>
        </pc:spChg>
        <pc:spChg chg="mod">
          <ac:chgData name="Justina Ojom" userId="cbdaed7d-8d45-4372-a16a-f3f8900c2f45" providerId="ADAL" clId="{30CB6F26-2399-477F-9402-B36664FC4948}" dt="2023-03-09T13:11:18.084" v="7287" actId="207"/>
          <ac:spMkLst>
            <pc:docMk/>
            <pc:sldMk cId="4217789674" sldId="383"/>
            <ac:spMk id="7" creationId="{66B6CF52-30E4-F88B-4386-0D3DA1DEAE32}"/>
          </ac:spMkLst>
        </pc:spChg>
        <pc:spChg chg="mod">
          <ac:chgData name="Justina Ojom" userId="cbdaed7d-8d45-4372-a16a-f3f8900c2f45" providerId="ADAL" clId="{30CB6F26-2399-477F-9402-B36664FC4948}" dt="2023-03-09T13:11:23.341" v="7289" actId="207"/>
          <ac:spMkLst>
            <pc:docMk/>
            <pc:sldMk cId="4217789674" sldId="383"/>
            <ac:spMk id="8" creationId="{ECD2561F-A784-1444-682F-C71C3BD39BBF}"/>
          </ac:spMkLst>
        </pc:spChg>
        <pc:spChg chg="mod">
          <ac:chgData name="Justina Ojom" userId="cbdaed7d-8d45-4372-a16a-f3f8900c2f45" providerId="ADAL" clId="{30CB6F26-2399-477F-9402-B36664FC4948}" dt="2023-03-09T13:11:18.084" v="7287" actId="207"/>
          <ac:spMkLst>
            <pc:docMk/>
            <pc:sldMk cId="4217789674" sldId="383"/>
            <ac:spMk id="10" creationId="{66B66D54-DCFA-DE2E-EE3C-5DBFF91849A2}"/>
          </ac:spMkLst>
        </pc:spChg>
        <pc:spChg chg="mod">
          <ac:chgData name="Justina Ojom" userId="cbdaed7d-8d45-4372-a16a-f3f8900c2f45" providerId="ADAL" clId="{30CB6F26-2399-477F-9402-B36664FC4948}" dt="2023-03-09T13:11:18.084" v="7287" actId="207"/>
          <ac:spMkLst>
            <pc:docMk/>
            <pc:sldMk cId="4217789674" sldId="383"/>
            <ac:spMk id="11" creationId="{018584D5-8208-93C8-C950-B8B3FC810AD5}"/>
          </ac:spMkLst>
        </pc:spChg>
        <pc:spChg chg="mod">
          <ac:chgData name="Justina Ojom" userId="cbdaed7d-8d45-4372-a16a-f3f8900c2f45" providerId="ADAL" clId="{30CB6F26-2399-477F-9402-B36664FC4948}" dt="2023-03-09T13:11:18.084" v="7287" actId="207"/>
          <ac:spMkLst>
            <pc:docMk/>
            <pc:sldMk cId="4217789674" sldId="383"/>
            <ac:spMk id="12" creationId="{181810B7-3CB0-76B2-227B-0E9C2993B7C3}"/>
          </ac:spMkLst>
        </pc:spChg>
        <pc:spChg chg="mod">
          <ac:chgData name="Justina Ojom" userId="cbdaed7d-8d45-4372-a16a-f3f8900c2f45" providerId="ADAL" clId="{30CB6F26-2399-477F-9402-B36664FC4948}" dt="2023-03-09T13:11:18.084" v="7287" actId="207"/>
          <ac:spMkLst>
            <pc:docMk/>
            <pc:sldMk cId="4217789674" sldId="383"/>
            <ac:spMk id="13" creationId="{06130BEF-A635-D51A-8DA2-A4F10BA8B42A}"/>
          </ac:spMkLst>
        </pc:spChg>
        <pc:spChg chg="mod">
          <ac:chgData name="Justina Ojom" userId="cbdaed7d-8d45-4372-a16a-f3f8900c2f45" providerId="ADAL" clId="{30CB6F26-2399-477F-9402-B36664FC4948}" dt="2023-03-09T13:11:21.585" v="7288" actId="207"/>
          <ac:spMkLst>
            <pc:docMk/>
            <pc:sldMk cId="4217789674" sldId="383"/>
            <ac:spMk id="14" creationId="{659D9391-CB45-79CD-EAFE-8B6081C7283C}"/>
          </ac:spMkLst>
        </pc:spChg>
        <pc:spChg chg="mod">
          <ac:chgData name="Justina Ojom" userId="cbdaed7d-8d45-4372-a16a-f3f8900c2f45" providerId="ADAL" clId="{30CB6F26-2399-477F-9402-B36664FC4948}" dt="2023-03-09T13:11:34.790" v="7296" actId="1076"/>
          <ac:spMkLst>
            <pc:docMk/>
            <pc:sldMk cId="4217789674" sldId="383"/>
            <ac:spMk id="15" creationId="{073BF824-B14C-E3FB-0E2A-6042ADE35425}"/>
          </ac:spMkLst>
        </pc:spChg>
        <pc:spChg chg="del">
          <ac:chgData name="Justina Ojom" userId="cbdaed7d-8d45-4372-a16a-f3f8900c2f45" providerId="ADAL" clId="{30CB6F26-2399-477F-9402-B36664FC4948}" dt="2023-03-09T13:05:42.385" v="7236" actId="478"/>
          <ac:spMkLst>
            <pc:docMk/>
            <pc:sldMk cId="4217789674" sldId="383"/>
            <ac:spMk id="16" creationId="{BE64DFB9-9182-1FC7-8E1E-F1B58511ABCC}"/>
          </ac:spMkLst>
        </pc:spChg>
        <pc:spChg chg="mod">
          <ac:chgData name="Justina Ojom" userId="cbdaed7d-8d45-4372-a16a-f3f8900c2f45" providerId="ADAL" clId="{30CB6F26-2399-477F-9402-B36664FC4948}" dt="2023-03-10T00:51:38.766" v="8751"/>
          <ac:spMkLst>
            <pc:docMk/>
            <pc:sldMk cId="4217789674" sldId="383"/>
            <ac:spMk id="17" creationId="{AD320615-CA68-91F4-FDB6-31ED5EB4A555}"/>
          </ac:spMkLst>
        </pc:spChg>
        <pc:spChg chg="mod">
          <ac:chgData name="Justina Ojom" userId="cbdaed7d-8d45-4372-a16a-f3f8900c2f45" providerId="ADAL" clId="{30CB6F26-2399-477F-9402-B36664FC4948}" dt="2023-03-10T00:51:38.766" v="8751"/>
          <ac:spMkLst>
            <pc:docMk/>
            <pc:sldMk cId="4217789674" sldId="383"/>
            <ac:spMk id="20" creationId="{8A6F31EE-6564-96B1-BF3E-C64B75E6490C}"/>
          </ac:spMkLst>
        </pc:spChg>
        <pc:spChg chg="mod">
          <ac:chgData name="Justina Ojom" userId="cbdaed7d-8d45-4372-a16a-f3f8900c2f45" providerId="ADAL" clId="{30CB6F26-2399-477F-9402-B36664FC4948}" dt="2023-03-10T00:51:38.766" v="8751"/>
          <ac:spMkLst>
            <pc:docMk/>
            <pc:sldMk cId="4217789674" sldId="383"/>
            <ac:spMk id="21" creationId="{3E9C176E-6D47-3D6E-4664-87CEDB934522}"/>
          </ac:spMkLst>
        </pc:spChg>
        <pc:spChg chg="mod">
          <ac:chgData name="Justina Ojom" userId="cbdaed7d-8d45-4372-a16a-f3f8900c2f45" providerId="ADAL" clId="{30CB6F26-2399-477F-9402-B36664FC4948}" dt="2023-03-10T00:51:42.236" v="8757" actId="20577"/>
          <ac:spMkLst>
            <pc:docMk/>
            <pc:sldMk cId="4217789674" sldId="383"/>
            <ac:spMk id="22" creationId="{E6B8DAE0-7F67-A5A1-347D-5563EAAE124D}"/>
          </ac:spMkLst>
        </pc:spChg>
        <pc:spChg chg="mod">
          <ac:chgData name="Justina Ojom" userId="cbdaed7d-8d45-4372-a16a-f3f8900c2f45" providerId="ADAL" clId="{30CB6F26-2399-477F-9402-B36664FC4948}" dt="2023-03-09T13:05:42.600" v="7237"/>
          <ac:spMkLst>
            <pc:docMk/>
            <pc:sldMk cId="4217789674" sldId="383"/>
            <ac:spMk id="24" creationId="{53D5C269-CC29-7DAE-14DA-63E22ED107C6}"/>
          </ac:spMkLst>
        </pc:spChg>
        <pc:spChg chg="mod">
          <ac:chgData name="Justina Ojom" userId="cbdaed7d-8d45-4372-a16a-f3f8900c2f45" providerId="ADAL" clId="{30CB6F26-2399-477F-9402-B36664FC4948}" dt="2023-03-09T13:05:42.600" v="7237"/>
          <ac:spMkLst>
            <pc:docMk/>
            <pc:sldMk cId="4217789674" sldId="383"/>
            <ac:spMk id="27" creationId="{D8680462-BCAB-857E-53B2-CAB4A2BA88AD}"/>
          </ac:spMkLst>
        </pc:spChg>
        <pc:spChg chg="mod">
          <ac:chgData name="Justina Ojom" userId="cbdaed7d-8d45-4372-a16a-f3f8900c2f45" providerId="ADAL" clId="{30CB6F26-2399-477F-9402-B36664FC4948}" dt="2023-03-09T13:05:42.600" v="7237"/>
          <ac:spMkLst>
            <pc:docMk/>
            <pc:sldMk cId="4217789674" sldId="383"/>
            <ac:spMk id="28" creationId="{C1355A75-812A-B731-644A-097816A5554E}"/>
          </ac:spMkLst>
        </pc:spChg>
        <pc:spChg chg="mod">
          <ac:chgData name="Justina Ojom" userId="cbdaed7d-8d45-4372-a16a-f3f8900c2f45" providerId="ADAL" clId="{30CB6F26-2399-477F-9402-B36664FC4948}" dt="2023-03-09T13:05:42.600" v="7237"/>
          <ac:spMkLst>
            <pc:docMk/>
            <pc:sldMk cId="4217789674" sldId="383"/>
            <ac:spMk id="29" creationId="{969523F9-F7B5-98DE-8A67-0E9F77810BD7}"/>
          </ac:spMkLst>
        </pc:spChg>
        <pc:spChg chg="mod">
          <ac:chgData name="Justina Ojom" userId="cbdaed7d-8d45-4372-a16a-f3f8900c2f45" providerId="ADAL" clId="{30CB6F26-2399-477F-9402-B36664FC4948}" dt="2023-03-09T13:05:42.600" v="7237"/>
          <ac:spMkLst>
            <pc:docMk/>
            <pc:sldMk cId="4217789674" sldId="383"/>
            <ac:spMk id="30" creationId="{8BE66808-93BB-EA4D-0389-BE3B8843E2C7}"/>
          </ac:spMkLst>
        </pc:spChg>
        <pc:spChg chg="mod">
          <ac:chgData name="Justina Ojom" userId="cbdaed7d-8d45-4372-a16a-f3f8900c2f45" providerId="ADAL" clId="{30CB6F26-2399-477F-9402-B36664FC4948}" dt="2023-03-10T00:51:38.766" v="8751"/>
          <ac:spMkLst>
            <pc:docMk/>
            <pc:sldMk cId="4217789674" sldId="383"/>
            <ac:spMk id="32" creationId="{38B2C796-7BC0-080D-F501-9B86435B6AC8}"/>
          </ac:spMkLst>
        </pc:spChg>
        <pc:grpChg chg="mod">
          <ac:chgData name="Justina Ojom" userId="cbdaed7d-8d45-4372-a16a-f3f8900c2f45" providerId="ADAL" clId="{30CB6F26-2399-477F-9402-B36664FC4948}" dt="2023-03-09T13:11:25.526" v="7290" actId="164"/>
          <ac:grpSpMkLst>
            <pc:docMk/>
            <pc:sldMk cId="4217789674" sldId="383"/>
            <ac:grpSpMk id="3" creationId="{A612C6DA-2ACB-0B02-26A1-DAEC235651CC}"/>
          </ac:grpSpMkLst>
        </pc:grpChg>
        <pc:grpChg chg="mod">
          <ac:chgData name="Justina Ojom" userId="cbdaed7d-8d45-4372-a16a-f3f8900c2f45" providerId="ADAL" clId="{30CB6F26-2399-477F-9402-B36664FC4948}" dt="2023-03-09T13:11:25.526" v="7290" actId="164"/>
          <ac:grpSpMkLst>
            <pc:docMk/>
            <pc:sldMk cId="4217789674" sldId="383"/>
            <ac:grpSpMk id="9" creationId="{A8B9C04B-4ADE-7387-EEC4-E4BA9EC6C451}"/>
          </ac:grpSpMkLst>
        </pc:grpChg>
        <pc:grpChg chg="add mod">
          <ac:chgData name="Justina Ojom" userId="cbdaed7d-8d45-4372-a16a-f3f8900c2f45" providerId="ADAL" clId="{30CB6F26-2399-477F-9402-B36664FC4948}" dt="2023-03-10T00:51:38.766" v="8751"/>
          <ac:grpSpMkLst>
            <pc:docMk/>
            <pc:sldMk cId="4217789674" sldId="383"/>
            <ac:grpSpMk id="16" creationId="{566E4806-3D0B-3221-E91F-B3FA67A455BE}"/>
          </ac:grpSpMkLst>
        </pc:grpChg>
        <pc:grpChg chg="del">
          <ac:chgData name="Justina Ojom" userId="cbdaed7d-8d45-4372-a16a-f3f8900c2f45" providerId="ADAL" clId="{30CB6F26-2399-477F-9402-B36664FC4948}" dt="2023-03-09T13:05:42.385" v="7236" actId="478"/>
          <ac:grpSpMkLst>
            <pc:docMk/>
            <pc:sldMk cId="4217789674" sldId="383"/>
            <ac:grpSpMk id="17" creationId="{230E28D8-CF75-8D3D-12A8-9133A0292927}"/>
          </ac:grpSpMkLst>
        </pc:grpChg>
        <pc:grpChg chg="mod">
          <ac:chgData name="Justina Ojom" userId="cbdaed7d-8d45-4372-a16a-f3f8900c2f45" providerId="ADAL" clId="{30CB6F26-2399-477F-9402-B36664FC4948}" dt="2023-03-10T00:51:38.766" v="8751"/>
          <ac:grpSpMkLst>
            <pc:docMk/>
            <pc:sldMk cId="4217789674" sldId="383"/>
            <ac:grpSpMk id="18" creationId="{5FBF34DA-7CB8-0B8B-6D5B-8B8CA17402CE}"/>
          </ac:grpSpMkLst>
        </pc:grpChg>
        <pc:grpChg chg="mod">
          <ac:chgData name="Justina Ojom" userId="cbdaed7d-8d45-4372-a16a-f3f8900c2f45" providerId="ADAL" clId="{30CB6F26-2399-477F-9402-B36664FC4948}" dt="2023-03-10T00:51:38.766" v="8751"/>
          <ac:grpSpMkLst>
            <pc:docMk/>
            <pc:sldMk cId="4217789674" sldId="383"/>
            <ac:grpSpMk id="19" creationId="{205BC804-3D62-46A7-A1C4-BC18BA6A714D}"/>
          </ac:grpSpMkLst>
        </pc:grpChg>
        <pc:grpChg chg="del">
          <ac:chgData name="Justina Ojom" userId="cbdaed7d-8d45-4372-a16a-f3f8900c2f45" providerId="ADAL" clId="{30CB6F26-2399-477F-9402-B36664FC4948}" dt="2023-03-09T13:05:42.385" v="7236" actId="478"/>
          <ac:grpSpMkLst>
            <pc:docMk/>
            <pc:sldMk cId="4217789674" sldId="383"/>
            <ac:grpSpMk id="20" creationId="{1E9F3614-C174-7FE7-651C-43F7634D0594}"/>
          </ac:grpSpMkLst>
        </pc:grpChg>
        <pc:grpChg chg="add del mod">
          <ac:chgData name="Justina Ojom" userId="cbdaed7d-8d45-4372-a16a-f3f8900c2f45" providerId="ADAL" clId="{30CB6F26-2399-477F-9402-B36664FC4948}" dt="2023-03-10T00:51:38.515" v="8750" actId="478"/>
          <ac:grpSpMkLst>
            <pc:docMk/>
            <pc:sldMk cId="4217789674" sldId="383"/>
            <ac:grpSpMk id="23" creationId="{1550F633-610C-D314-ADB9-103E8932EF2A}"/>
          </ac:grpSpMkLst>
        </pc:grpChg>
        <pc:grpChg chg="mod">
          <ac:chgData name="Justina Ojom" userId="cbdaed7d-8d45-4372-a16a-f3f8900c2f45" providerId="ADAL" clId="{30CB6F26-2399-477F-9402-B36664FC4948}" dt="2023-03-09T13:05:42.600" v="7237"/>
          <ac:grpSpMkLst>
            <pc:docMk/>
            <pc:sldMk cId="4217789674" sldId="383"/>
            <ac:grpSpMk id="25" creationId="{925F48DA-2861-388A-DB8D-C7C914E7A156}"/>
          </ac:grpSpMkLst>
        </pc:grpChg>
        <pc:grpChg chg="mod">
          <ac:chgData name="Justina Ojom" userId="cbdaed7d-8d45-4372-a16a-f3f8900c2f45" providerId="ADAL" clId="{30CB6F26-2399-477F-9402-B36664FC4948}" dt="2023-03-09T13:05:42.600" v="7237"/>
          <ac:grpSpMkLst>
            <pc:docMk/>
            <pc:sldMk cId="4217789674" sldId="383"/>
            <ac:grpSpMk id="26" creationId="{FFF47472-D183-D5A6-3AC6-8B2188B4AC56}"/>
          </ac:grpSpMkLst>
        </pc:grpChg>
        <pc:grpChg chg="add mod">
          <ac:chgData name="Justina Ojom" userId="cbdaed7d-8d45-4372-a16a-f3f8900c2f45" providerId="ADAL" clId="{30CB6F26-2399-477F-9402-B36664FC4948}" dt="2023-03-09T13:11:33.382" v="7295" actId="1076"/>
          <ac:grpSpMkLst>
            <pc:docMk/>
            <pc:sldMk cId="4217789674" sldId="383"/>
            <ac:grpSpMk id="31" creationId="{6624602B-0BC5-2DE6-674E-2117E20DB476}"/>
          </ac:grpSpMkLst>
        </pc:grpChg>
      </pc:sldChg>
      <pc:sldChg chg="addSp delSp modSp mod modNotes modNotesTx">
        <pc:chgData name="Justina Ojom" userId="cbdaed7d-8d45-4372-a16a-f3f8900c2f45" providerId="ADAL" clId="{30CB6F26-2399-477F-9402-B36664FC4948}" dt="2023-03-10T00:51:18.722" v="8749" actId="20577"/>
        <pc:sldMkLst>
          <pc:docMk/>
          <pc:sldMk cId="1221736062" sldId="387"/>
        </pc:sldMkLst>
        <pc:spChg chg="del">
          <ac:chgData name="Justina Ojom" userId="cbdaed7d-8d45-4372-a16a-f3f8900c2f45" providerId="ADAL" clId="{30CB6F26-2399-477F-9402-B36664FC4948}" dt="2023-03-09T13:04:22.656" v="7225" actId="478"/>
          <ac:spMkLst>
            <pc:docMk/>
            <pc:sldMk cId="1221736062" sldId="387"/>
            <ac:spMk id="3" creationId="{1FE0EE38-7CA8-B874-5613-B01AE998734F}"/>
          </ac:spMkLst>
        </pc:spChg>
        <pc:spChg chg="del">
          <ac:chgData name="Justina Ojom" userId="cbdaed7d-8d45-4372-a16a-f3f8900c2f45" providerId="ADAL" clId="{30CB6F26-2399-477F-9402-B36664FC4948}" dt="2023-03-09T12:54:26.762" v="7137" actId="478"/>
          <ac:spMkLst>
            <pc:docMk/>
            <pc:sldMk cId="1221736062" sldId="387"/>
            <ac:spMk id="4" creationId="{1700D139-B0B0-4E4A-88BB-998B6070EC4A}"/>
          </ac:spMkLst>
        </pc:spChg>
        <pc:spChg chg="mod">
          <ac:chgData name="Justina Ojom" userId="cbdaed7d-8d45-4372-a16a-f3f8900c2f45" providerId="ADAL" clId="{30CB6F26-2399-477F-9402-B36664FC4948}" dt="2023-03-10T00:51:04.029" v="8730"/>
          <ac:spMkLst>
            <pc:docMk/>
            <pc:sldMk cId="1221736062" sldId="387"/>
            <ac:spMk id="4" creationId="{B0A98C2F-FC19-924B-DB1F-A2560D93C645}"/>
          </ac:spMkLst>
        </pc:spChg>
        <pc:spChg chg="del">
          <ac:chgData name="Justina Ojom" userId="cbdaed7d-8d45-4372-a16a-f3f8900c2f45" providerId="ADAL" clId="{30CB6F26-2399-477F-9402-B36664FC4948}" dt="2023-03-09T12:54:26.762" v="7137" actId="478"/>
          <ac:spMkLst>
            <pc:docMk/>
            <pc:sldMk cId="1221736062" sldId="387"/>
            <ac:spMk id="5" creationId="{3B6194EF-B0B4-447F-906C-A0C21B8F1E5B}"/>
          </ac:spMkLst>
        </pc:spChg>
        <pc:spChg chg="del">
          <ac:chgData name="Justina Ojom" userId="cbdaed7d-8d45-4372-a16a-f3f8900c2f45" providerId="ADAL" clId="{30CB6F26-2399-477F-9402-B36664FC4948}" dt="2023-03-09T12:54:26.762" v="7137" actId="478"/>
          <ac:spMkLst>
            <pc:docMk/>
            <pc:sldMk cId="1221736062" sldId="387"/>
            <ac:spMk id="6" creationId="{F1075244-453A-4068-AC78-81A8866099D5}"/>
          </ac:spMkLst>
        </pc:spChg>
        <pc:spChg chg="mod">
          <ac:chgData name="Justina Ojom" userId="cbdaed7d-8d45-4372-a16a-f3f8900c2f45" providerId="ADAL" clId="{30CB6F26-2399-477F-9402-B36664FC4948}" dt="2023-03-10T00:51:04.029" v="8730"/>
          <ac:spMkLst>
            <pc:docMk/>
            <pc:sldMk cId="1221736062" sldId="387"/>
            <ac:spMk id="7" creationId="{61528CDE-7144-37FD-1030-369AB78B7E88}"/>
          </ac:spMkLst>
        </pc:spChg>
        <pc:spChg chg="del">
          <ac:chgData name="Justina Ojom" userId="cbdaed7d-8d45-4372-a16a-f3f8900c2f45" providerId="ADAL" clId="{30CB6F26-2399-477F-9402-B36664FC4948}" dt="2023-03-09T12:54:26.762" v="7137" actId="478"/>
          <ac:spMkLst>
            <pc:docMk/>
            <pc:sldMk cId="1221736062" sldId="387"/>
            <ac:spMk id="8" creationId="{AC9EB034-2845-4F12-A17B-8528E8E741B8}"/>
          </ac:spMkLst>
        </pc:spChg>
        <pc:spChg chg="mod">
          <ac:chgData name="Justina Ojom" userId="cbdaed7d-8d45-4372-a16a-f3f8900c2f45" providerId="ADAL" clId="{30CB6F26-2399-477F-9402-B36664FC4948}" dt="2023-03-10T00:51:04.029" v="8730"/>
          <ac:spMkLst>
            <pc:docMk/>
            <pc:sldMk cId="1221736062" sldId="387"/>
            <ac:spMk id="8" creationId="{D8F114B2-1BA5-5E5A-AFDE-27837BF47A88}"/>
          </ac:spMkLst>
        </pc:spChg>
        <pc:spChg chg="del">
          <ac:chgData name="Justina Ojom" userId="cbdaed7d-8d45-4372-a16a-f3f8900c2f45" providerId="ADAL" clId="{30CB6F26-2399-477F-9402-B36664FC4948}" dt="2023-03-09T12:54:26.762" v="7137" actId="478"/>
          <ac:spMkLst>
            <pc:docMk/>
            <pc:sldMk cId="1221736062" sldId="387"/>
            <ac:spMk id="9" creationId="{B3AD8D08-8BD0-4760-8982-19A2FBC328D1}"/>
          </ac:spMkLst>
        </pc:spChg>
        <pc:spChg chg="mod">
          <ac:chgData name="Justina Ojom" userId="cbdaed7d-8d45-4372-a16a-f3f8900c2f45" providerId="ADAL" clId="{30CB6F26-2399-477F-9402-B36664FC4948}" dt="2023-03-10T00:51:06.330" v="8733" actId="20577"/>
          <ac:spMkLst>
            <pc:docMk/>
            <pc:sldMk cId="1221736062" sldId="387"/>
            <ac:spMk id="9" creationId="{E3DD9A87-15EE-585F-6F91-EBCACFE52A51}"/>
          </ac:spMkLst>
        </pc:spChg>
        <pc:spChg chg="mod">
          <ac:chgData name="Justina Ojom" userId="cbdaed7d-8d45-4372-a16a-f3f8900c2f45" providerId="ADAL" clId="{30CB6F26-2399-477F-9402-B36664FC4948}" dt="2023-03-10T00:51:04.029" v="8730"/>
          <ac:spMkLst>
            <pc:docMk/>
            <pc:sldMk cId="1221736062" sldId="387"/>
            <ac:spMk id="10" creationId="{48E206EF-A302-39C7-7F2B-B35D20C11263}"/>
          </ac:spMkLst>
        </pc:spChg>
        <pc:spChg chg="del">
          <ac:chgData name="Justina Ojom" userId="cbdaed7d-8d45-4372-a16a-f3f8900c2f45" providerId="ADAL" clId="{30CB6F26-2399-477F-9402-B36664FC4948}" dt="2023-03-09T12:54:26.762" v="7137" actId="478"/>
          <ac:spMkLst>
            <pc:docMk/>
            <pc:sldMk cId="1221736062" sldId="387"/>
            <ac:spMk id="10" creationId="{B997A2DA-9E1C-49BD-A05F-5D20A697ED05}"/>
          </ac:spMkLst>
        </pc:spChg>
        <pc:spChg chg="add mod">
          <ac:chgData name="Justina Ojom" userId="cbdaed7d-8d45-4372-a16a-f3f8900c2f45" providerId="ADAL" clId="{30CB6F26-2399-477F-9402-B36664FC4948}" dt="2023-03-09T13:03:47.590" v="7223" actId="207"/>
          <ac:spMkLst>
            <pc:docMk/>
            <pc:sldMk cId="1221736062" sldId="387"/>
            <ac:spMk id="16" creationId="{7D4C3016-9FA8-5102-C640-E72EE44B723C}"/>
          </ac:spMkLst>
        </pc:spChg>
        <pc:spChg chg="add mod">
          <ac:chgData name="Justina Ojom" userId="cbdaed7d-8d45-4372-a16a-f3f8900c2f45" providerId="ADAL" clId="{30CB6F26-2399-477F-9402-B36664FC4948}" dt="2023-03-09T13:03:47.590" v="7223" actId="207"/>
          <ac:spMkLst>
            <pc:docMk/>
            <pc:sldMk cId="1221736062" sldId="387"/>
            <ac:spMk id="17" creationId="{36AB6703-F5EB-D23F-8A7B-764D917D6A43}"/>
          </ac:spMkLst>
        </pc:spChg>
        <pc:spChg chg="add mod">
          <ac:chgData name="Justina Ojom" userId="cbdaed7d-8d45-4372-a16a-f3f8900c2f45" providerId="ADAL" clId="{30CB6F26-2399-477F-9402-B36664FC4948}" dt="2023-03-09T13:03:47.590" v="7223" actId="207"/>
          <ac:spMkLst>
            <pc:docMk/>
            <pc:sldMk cId="1221736062" sldId="387"/>
            <ac:spMk id="18" creationId="{B6CD7B83-B755-659B-77BC-E2B22A23F27D}"/>
          </ac:spMkLst>
        </pc:spChg>
        <pc:spChg chg="mod">
          <ac:chgData name="Justina Ojom" userId="cbdaed7d-8d45-4372-a16a-f3f8900c2f45" providerId="ADAL" clId="{30CB6F26-2399-477F-9402-B36664FC4948}" dt="2023-03-09T13:04:35.760" v="7227" actId="208"/>
          <ac:spMkLst>
            <pc:docMk/>
            <pc:sldMk cId="1221736062" sldId="387"/>
            <ac:spMk id="20" creationId="{8C6C967D-E87F-4113-A726-62D09F281A4D}"/>
          </ac:spMkLst>
        </pc:spChg>
        <pc:spChg chg="mod">
          <ac:chgData name="Justina Ojom" userId="cbdaed7d-8d45-4372-a16a-f3f8900c2f45" providerId="ADAL" clId="{30CB6F26-2399-477F-9402-B36664FC4948}" dt="2023-03-09T13:05:28.410" v="7232" actId="207"/>
          <ac:spMkLst>
            <pc:docMk/>
            <pc:sldMk cId="1221736062" sldId="387"/>
            <ac:spMk id="23" creationId="{AA5E9481-EB8F-EA18-9F04-E7B8C0E2DD82}"/>
          </ac:spMkLst>
        </pc:spChg>
        <pc:spChg chg="mod">
          <ac:chgData name="Justina Ojom" userId="cbdaed7d-8d45-4372-a16a-f3f8900c2f45" providerId="ADAL" clId="{30CB6F26-2399-477F-9402-B36664FC4948}" dt="2023-03-09T13:05:19.184" v="7231" actId="207"/>
          <ac:spMkLst>
            <pc:docMk/>
            <pc:sldMk cId="1221736062" sldId="387"/>
            <ac:spMk id="24" creationId="{05F641C3-08C2-21C6-40F5-BDA75D5CD5C5}"/>
          </ac:spMkLst>
        </pc:spChg>
        <pc:spChg chg="mod">
          <ac:chgData name="Justina Ojom" userId="cbdaed7d-8d45-4372-a16a-f3f8900c2f45" providerId="ADAL" clId="{30CB6F26-2399-477F-9402-B36664FC4948}" dt="2023-03-09T13:05:32.726" v="7233" actId="207"/>
          <ac:spMkLst>
            <pc:docMk/>
            <pc:sldMk cId="1221736062" sldId="387"/>
            <ac:spMk id="25" creationId="{3C8C0F40-BDEF-7277-0E13-EA02B0151565}"/>
          </ac:spMkLst>
        </pc:spChg>
        <pc:spChg chg="mod">
          <ac:chgData name="Justina Ojom" userId="cbdaed7d-8d45-4372-a16a-f3f8900c2f45" providerId="ADAL" clId="{30CB6F26-2399-477F-9402-B36664FC4948}" dt="2023-03-09T13:05:28.410" v="7232" actId="207"/>
          <ac:spMkLst>
            <pc:docMk/>
            <pc:sldMk cId="1221736062" sldId="387"/>
            <ac:spMk id="26" creationId="{E8EA61A1-1268-9B86-4522-265774A2328C}"/>
          </ac:spMkLst>
        </pc:spChg>
        <pc:grpChg chg="add mod">
          <ac:chgData name="Justina Ojom" userId="cbdaed7d-8d45-4372-a16a-f3f8900c2f45" providerId="ADAL" clId="{30CB6F26-2399-477F-9402-B36664FC4948}" dt="2023-03-10T00:51:04.029" v="8730"/>
          <ac:grpSpMkLst>
            <pc:docMk/>
            <pc:sldMk cId="1221736062" sldId="387"/>
            <ac:grpSpMk id="3" creationId="{02547367-B59A-A41B-EB0D-B42823B819BA}"/>
          </ac:grpSpMkLst>
        </pc:grpChg>
        <pc:grpChg chg="mod">
          <ac:chgData name="Justina Ojom" userId="cbdaed7d-8d45-4372-a16a-f3f8900c2f45" providerId="ADAL" clId="{30CB6F26-2399-477F-9402-B36664FC4948}" dt="2023-03-10T00:51:04.029" v="8730"/>
          <ac:grpSpMkLst>
            <pc:docMk/>
            <pc:sldMk cId="1221736062" sldId="387"/>
            <ac:grpSpMk id="5" creationId="{EB0B802C-8C5B-7EFB-6FAF-328FAFCFD536}"/>
          </ac:grpSpMkLst>
        </pc:grpChg>
        <pc:grpChg chg="mod">
          <ac:chgData name="Justina Ojom" userId="cbdaed7d-8d45-4372-a16a-f3f8900c2f45" providerId="ADAL" clId="{30CB6F26-2399-477F-9402-B36664FC4948}" dt="2023-03-10T00:51:04.029" v="8730"/>
          <ac:grpSpMkLst>
            <pc:docMk/>
            <pc:sldMk cId="1221736062" sldId="387"/>
            <ac:grpSpMk id="6" creationId="{32B544EC-60FF-7F54-F2A0-1927B0C68675}"/>
          </ac:grpSpMkLst>
        </pc:grpChg>
        <pc:grpChg chg="del">
          <ac:chgData name="Justina Ojom" userId="cbdaed7d-8d45-4372-a16a-f3f8900c2f45" providerId="ADAL" clId="{30CB6F26-2399-477F-9402-B36664FC4948}" dt="2023-03-09T13:04:22.656" v="7225" actId="478"/>
          <ac:grpSpMkLst>
            <pc:docMk/>
            <pc:sldMk cId="1221736062" sldId="387"/>
            <ac:grpSpMk id="7" creationId="{08A62176-7471-0FA2-E1AA-5A2304A13FC8}"/>
          </ac:grpSpMkLst>
        </pc:grpChg>
        <pc:grpChg chg="del">
          <ac:chgData name="Justina Ojom" userId="cbdaed7d-8d45-4372-a16a-f3f8900c2f45" providerId="ADAL" clId="{30CB6F26-2399-477F-9402-B36664FC4948}" dt="2023-03-09T13:04:22.656" v="7225" actId="478"/>
          <ac:grpSpMkLst>
            <pc:docMk/>
            <pc:sldMk cId="1221736062" sldId="387"/>
            <ac:grpSpMk id="13" creationId="{A58D008F-19DD-28FC-9388-65957F38F9E9}"/>
          </ac:grpSpMkLst>
        </pc:grpChg>
        <pc:grpChg chg="add del mod">
          <ac:chgData name="Justina Ojom" userId="cbdaed7d-8d45-4372-a16a-f3f8900c2f45" providerId="ADAL" clId="{30CB6F26-2399-477F-9402-B36664FC4948}" dt="2023-03-10T00:51:03.826" v="8729" actId="478"/>
          <ac:grpSpMkLst>
            <pc:docMk/>
            <pc:sldMk cId="1221736062" sldId="387"/>
            <ac:grpSpMk id="19" creationId="{D78159C8-5B46-EB27-AC51-AEE0C8A39361}"/>
          </ac:grpSpMkLst>
        </pc:grpChg>
        <pc:grpChg chg="mod">
          <ac:chgData name="Justina Ojom" userId="cbdaed7d-8d45-4372-a16a-f3f8900c2f45" providerId="ADAL" clId="{30CB6F26-2399-477F-9402-B36664FC4948}" dt="2023-03-09T13:04:22.856" v="7226"/>
          <ac:grpSpMkLst>
            <pc:docMk/>
            <pc:sldMk cId="1221736062" sldId="387"/>
            <ac:grpSpMk id="21" creationId="{DAA4CD89-D170-78F6-8269-FFC3FF7C1E73}"/>
          </ac:grpSpMkLst>
        </pc:grpChg>
        <pc:grpChg chg="mod">
          <ac:chgData name="Justina Ojom" userId="cbdaed7d-8d45-4372-a16a-f3f8900c2f45" providerId="ADAL" clId="{30CB6F26-2399-477F-9402-B36664FC4948}" dt="2023-03-09T13:04:22.856" v="7226"/>
          <ac:grpSpMkLst>
            <pc:docMk/>
            <pc:sldMk cId="1221736062" sldId="387"/>
            <ac:grpSpMk id="22" creationId="{9A6B949B-ED8A-6A88-B517-7880191D256E}"/>
          </ac:grpSpMkLst>
        </pc:grpChg>
      </pc:sldChg>
      <pc:sldChg chg="addSp delSp modSp mod modNotes modNotesTx">
        <pc:chgData name="Justina Ojom" userId="cbdaed7d-8d45-4372-a16a-f3f8900c2f45" providerId="ADAL" clId="{30CB6F26-2399-477F-9402-B36664FC4948}" dt="2023-03-09T13:03:52.456" v="7224" actId="207"/>
        <pc:sldMkLst>
          <pc:docMk/>
          <pc:sldMk cId="1447942558" sldId="725"/>
        </pc:sldMkLst>
        <pc:spChg chg="add mod">
          <ac:chgData name="Justina Ojom" userId="cbdaed7d-8d45-4372-a16a-f3f8900c2f45" providerId="ADAL" clId="{30CB6F26-2399-477F-9402-B36664FC4948}" dt="2023-03-09T13:03:52.456" v="7224" actId="207"/>
          <ac:spMkLst>
            <pc:docMk/>
            <pc:sldMk cId="1447942558" sldId="725"/>
            <ac:spMk id="6" creationId="{6D5DD393-099E-FAB1-BC8A-18AABB2205E3}"/>
          </ac:spMkLst>
        </pc:spChg>
        <pc:spChg chg="add mod">
          <ac:chgData name="Justina Ojom" userId="cbdaed7d-8d45-4372-a16a-f3f8900c2f45" providerId="ADAL" clId="{30CB6F26-2399-477F-9402-B36664FC4948}" dt="2023-03-09T12:54:34.439" v="7140"/>
          <ac:spMkLst>
            <pc:docMk/>
            <pc:sldMk cId="1447942558" sldId="725"/>
            <ac:spMk id="7" creationId="{48293F80-565B-BCDF-50AB-BE92247A36B0}"/>
          </ac:spMkLst>
        </pc:spChg>
        <pc:grpChg chg="del">
          <ac:chgData name="Justina Ojom" userId="cbdaed7d-8d45-4372-a16a-f3f8900c2f45" providerId="ADAL" clId="{30CB6F26-2399-477F-9402-B36664FC4948}" dt="2023-03-09T12:54:34.234" v="7139" actId="478"/>
          <ac:grpSpMkLst>
            <pc:docMk/>
            <pc:sldMk cId="1447942558" sldId="725"/>
            <ac:grpSpMk id="3" creationId="{03DBB9A1-C95E-8D6E-9D17-B01CFD2F04AA}"/>
          </ac:grpSpMkLst>
        </pc:grpChg>
      </pc:sldChg>
      <pc:sldChg chg="addSp delSp modSp mod setBg modClrScheme chgLayout modNotes modNotesTx">
        <pc:chgData name="Justina Ojom" userId="cbdaed7d-8d45-4372-a16a-f3f8900c2f45" providerId="ADAL" clId="{30CB6F26-2399-477F-9402-B36664FC4948}" dt="2023-03-09T12:49:21.898" v="7040" actId="478"/>
        <pc:sldMkLst>
          <pc:docMk/>
          <pc:sldMk cId="3504340423" sldId="726"/>
        </pc:sldMkLst>
        <pc:spChg chg="add del mod">
          <ac:chgData name="Justina Ojom" userId="cbdaed7d-8d45-4372-a16a-f3f8900c2f45" providerId="ADAL" clId="{30CB6F26-2399-477F-9402-B36664FC4948}" dt="2023-03-09T12:49:01.615" v="7029"/>
          <ac:spMkLst>
            <pc:docMk/>
            <pc:sldMk cId="3504340423" sldId="726"/>
            <ac:spMk id="2" creationId="{8BD8A88B-8D0E-057D-5B52-29D14CE8FA73}"/>
          </ac:spMkLst>
        </pc:spChg>
        <pc:spChg chg="add mod">
          <ac:chgData name="Justina Ojom" userId="cbdaed7d-8d45-4372-a16a-f3f8900c2f45" providerId="ADAL" clId="{30CB6F26-2399-477F-9402-B36664FC4948}" dt="2023-03-09T12:49:18.589" v="7039" actId="6549"/>
          <ac:spMkLst>
            <pc:docMk/>
            <pc:sldMk cId="3504340423" sldId="726"/>
            <ac:spMk id="3" creationId="{0EE02873-A0EF-CAC2-F303-64BFED95DAF1}"/>
          </ac:spMkLst>
        </pc:spChg>
        <pc:spChg chg="del mod ord">
          <ac:chgData name="Justina Ojom" userId="cbdaed7d-8d45-4372-a16a-f3f8900c2f45" providerId="ADAL" clId="{30CB6F26-2399-477F-9402-B36664FC4948}" dt="2023-03-09T12:49:21.898" v="7040" actId="478"/>
          <ac:spMkLst>
            <pc:docMk/>
            <pc:sldMk cId="3504340423" sldId="726"/>
            <ac:spMk id="443" creationId="{00000000-0000-0000-0000-000000000000}"/>
          </ac:spMkLst>
        </pc:spChg>
      </pc:sldChg>
      <pc:sldChg chg="addSp delSp modSp mod delCm modCm modNotes modNotesTx">
        <pc:chgData name="Justina Ojom" userId="cbdaed7d-8d45-4372-a16a-f3f8900c2f45" providerId="ADAL" clId="{30CB6F26-2399-477F-9402-B36664FC4948}" dt="2023-03-09T15:41:36.210" v="7867" actId="1076"/>
        <pc:sldMkLst>
          <pc:docMk/>
          <pc:sldMk cId="3332419848" sldId="727"/>
        </pc:sldMkLst>
        <pc:spChg chg="mod">
          <ac:chgData name="Justina Ojom" userId="cbdaed7d-8d45-4372-a16a-f3f8900c2f45" providerId="ADAL" clId="{30CB6F26-2399-477F-9402-B36664FC4948}" dt="2023-03-09T13:02:39.447" v="7209" actId="2711"/>
          <ac:spMkLst>
            <pc:docMk/>
            <pc:sldMk cId="3332419848" sldId="727"/>
            <ac:spMk id="2" creationId="{BCF167C5-AC45-ABA5-8BD2-7F43D45396B8}"/>
          </ac:spMkLst>
        </pc:spChg>
        <pc:spChg chg="add mod">
          <ac:chgData name="Justina Ojom" userId="cbdaed7d-8d45-4372-a16a-f3f8900c2f45" providerId="ADAL" clId="{30CB6F26-2399-477F-9402-B36664FC4948}" dt="2023-03-09T15:40:42.093" v="7866" actId="1076"/>
          <ac:spMkLst>
            <pc:docMk/>
            <pc:sldMk cId="3332419848" sldId="727"/>
            <ac:spMk id="4" creationId="{3FA036A4-7718-5233-A345-7AAE896D36EE}"/>
          </ac:spMkLst>
        </pc:spChg>
        <pc:spChg chg="add mod">
          <ac:chgData name="Justina Ojom" userId="cbdaed7d-8d45-4372-a16a-f3f8900c2f45" providerId="ADAL" clId="{30CB6F26-2399-477F-9402-B36664FC4948}" dt="2023-03-09T15:41:36.210" v="7867" actId="1076"/>
          <ac:spMkLst>
            <pc:docMk/>
            <pc:sldMk cId="3332419848" sldId="727"/>
            <ac:spMk id="5" creationId="{64DC6C69-BA24-6B6D-92E7-1A7A1C8EB650}"/>
          </ac:spMkLst>
        </pc:spChg>
        <pc:spChg chg="add mod ord">
          <ac:chgData name="Justina Ojom" userId="cbdaed7d-8d45-4372-a16a-f3f8900c2f45" providerId="ADAL" clId="{30CB6F26-2399-477F-9402-B36664FC4948}" dt="2023-03-09T15:41:36.210" v="7867" actId="1076"/>
          <ac:spMkLst>
            <pc:docMk/>
            <pc:sldMk cId="3332419848" sldId="727"/>
            <ac:spMk id="6" creationId="{68C508FE-D5FA-7F4E-9CEC-4D7C8A8CE3A0}"/>
          </ac:spMkLst>
        </pc:spChg>
        <pc:spChg chg="add mod">
          <ac:chgData name="Justina Ojom" userId="cbdaed7d-8d45-4372-a16a-f3f8900c2f45" providerId="ADAL" clId="{30CB6F26-2399-477F-9402-B36664FC4948}" dt="2023-03-09T15:41:36.210" v="7867" actId="1076"/>
          <ac:spMkLst>
            <pc:docMk/>
            <pc:sldMk cId="3332419848" sldId="727"/>
            <ac:spMk id="8" creationId="{A2097D3B-EA60-6E4F-4912-8A214F72F60C}"/>
          </ac:spMkLst>
        </pc:spChg>
        <pc:spChg chg="add mod">
          <ac:chgData name="Justina Ojom" userId="cbdaed7d-8d45-4372-a16a-f3f8900c2f45" providerId="ADAL" clId="{30CB6F26-2399-477F-9402-B36664FC4948}" dt="2023-03-09T15:41:36.210" v="7867" actId="1076"/>
          <ac:spMkLst>
            <pc:docMk/>
            <pc:sldMk cId="3332419848" sldId="727"/>
            <ac:spMk id="9" creationId="{0E556DF7-0EC6-49F4-62F0-7973798378C7}"/>
          </ac:spMkLst>
        </pc:spChg>
        <pc:spChg chg="add mod">
          <ac:chgData name="Justina Ojom" userId="cbdaed7d-8d45-4372-a16a-f3f8900c2f45" providerId="ADAL" clId="{30CB6F26-2399-477F-9402-B36664FC4948}" dt="2023-03-09T15:41:36.210" v="7867" actId="1076"/>
          <ac:spMkLst>
            <pc:docMk/>
            <pc:sldMk cId="3332419848" sldId="727"/>
            <ac:spMk id="10" creationId="{7130A1D3-5A68-495D-5CB3-F71A1D07AE8A}"/>
          </ac:spMkLst>
        </pc:spChg>
        <pc:spChg chg="add mod">
          <ac:chgData name="Justina Ojom" userId="cbdaed7d-8d45-4372-a16a-f3f8900c2f45" providerId="ADAL" clId="{30CB6F26-2399-477F-9402-B36664FC4948}" dt="2023-03-09T15:41:36.210" v="7867" actId="1076"/>
          <ac:spMkLst>
            <pc:docMk/>
            <pc:sldMk cId="3332419848" sldId="727"/>
            <ac:spMk id="11" creationId="{1806FDFE-14DA-0DD5-D1EE-01AC8C3BB266}"/>
          </ac:spMkLst>
        </pc:spChg>
        <pc:spChg chg="mod">
          <ac:chgData name="Justina Ojom" userId="cbdaed7d-8d45-4372-a16a-f3f8900c2f45" providerId="ADAL" clId="{30CB6F26-2399-477F-9402-B36664FC4948}" dt="2023-03-09T15:32:55.616" v="7749" actId="207"/>
          <ac:spMkLst>
            <pc:docMk/>
            <pc:sldMk cId="3332419848" sldId="727"/>
            <ac:spMk id="14" creationId="{92E36EEC-25D1-B14D-E9A0-A6DA6FA418F2}"/>
          </ac:spMkLst>
        </pc:spChg>
        <pc:spChg chg="mod">
          <ac:chgData name="Justina Ojom" userId="cbdaed7d-8d45-4372-a16a-f3f8900c2f45" providerId="ADAL" clId="{30CB6F26-2399-477F-9402-B36664FC4948}" dt="2023-03-09T15:32:55.616" v="7749" actId="207"/>
          <ac:spMkLst>
            <pc:docMk/>
            <pc:sldMk cId="3332419848" sldId="727"/>
            <ac:spMk id="15" creationId="{C267B3D1-604F-78B6-6ADE-0B5AC44EE0DB}"/>
          </ac:spMkLst>
        </pc:spChg>
        <pc:spChg chg="mod">
          <ac:chgData name="Justina Ojom" userId="cbdaed7d-8d45-4372-a16a-f3f8900c2f45" providerId="ADAL" clId="{30CB6F26-2399-477F-9402-B36664FC4948}" dt="2023-03-09T15:32:55.616" v="7749" actId="207"/>
          <ac:spMkLst>
            <pc:docMk/>
            <pc:sldMk cId="3332419848" sldId="727"/>
            <ac:spMk id="18" creationId="{C5936D96-1E73-E842-D2CA-D69F0127EECA}"/>
          </ac:spMkLst>
        </pc:spChg>
        <pc:spChg chg="mod">
          <ac:chgData name="Justina Ojom" userId="cbdaed7d-8d45-4372-a16a-f3f8900c2f45" providerId="ADAL" clId="{30CB6F26-2399-477F-9402-B36664FC4948}" dt="2023-03-09T15:32:55.616" v="7749" actId="207"/>
          <ac:spMkLst>
            <pc:docMk/>
            <pc:sldMk cId="3332419848" sldId="727"/>
            <ac:spMk id="19" creationId="{E1D4CF4C-5A91-EF3D-2F8B-8EFD9247E568}"/>
          </ac:spMkLst>
        </pc:spChg>
        <pc:spChg chg="mod">
          <ac:chgData name="Justina Ojom" userId="cbdaed7d-8d45-4372-a16a-f3f8900c2f45" providerId="ADAL" clId="{30CB6F26-2399-477F-9402-B36664FC4948}" dt="2023-03-09T15:32:55.616" v="7749" actId="207"/>
          <ac:spMkLst>
            <pc:docMk/>
            <pc:sldMk cId="3332419848" sldId="727"/>
            <ac:spMk id="20" creationId="{273187A9-BD56-EDED-487C-BDD68D3FB419}"/>
          </ac:spMkLst>
        </pc:spChg>
        <pc:spChg chg="mod">
          <ac:chgData name="Justina Ojom" userId="cbdaed7d-8d45-4372-a16a-f3f8900c2f45" providerId="ADAL" clId="{30CB6F26-2399-477F-9402-B36664FC4948}" dt="2023-03-09T15:32:55.616" v="7749" actId="207"/>
          <ac:spMkLst>
            <pc:docMk/>
            <pc:sldMk cId="3332419848" sldId="727"/>
            <ac:spMk id="21" creationId="{22ACA211-0244-C645-F5EA-162D514A48AE}"/>
          </ac:spMkLst>
        </pc:spChg>
        <pc:spChg chg="mod">
          <ac:chgData name="Justina Ojom" userId="cbdaed7d-8d45-4372-a16a-f3f8900c2f45" providerId="ADAL" clId="{30CB6F26-2399-477F-9402-B36664FC4948}" dt="2023-03-09T15:32:55.616" v="7749" actId="207"/>
          <ac:spMkLst>
            <pc:docMk/>
            <pc:sldMk cId="3332419848" sldId="727"/>
            <ac:spMk id="22" creationId="{D698FC97-E2BF-5A8E-0525-4294D260CB07}"/>
          </ac:spMkLst>
        </pc:spChg>
        <pc:spChg chg="add del mod">
          <ac:chgData name="Justina Ojom" userId="cbdaed7d-8d45-4372-a16a-f3f8900c2f45" providerId="ADAL" clId="{30CB6F26-2399-477F-9402-B36664FC4948}" dt="2023-03-09T15:36:35.109" v="7810" actId="478"/>
          <ac:spMkLst>
            <pc:docMk/>
            <pc:sldMk cId="3332419848" sldId="727"/>
            <ac:spMk id="37" creationId="{9A689FB1-117E-BBFC-F012-637D679FEFD7}"/>
          </ac:spMkLst>
        </pc:spChg>
        <pc:spChg chg="add mod">
          <ac:chgData name="Justina Ojom" userId="cbdaed7d-8d45-4372-a16a-f3f8900c2f45" providerId="ADAL" clId="{30CB6F26-2399-477F-9402-B36664FC4948}" dt="2023-03-09T15:40:42.093" v="7866" actId="1076"/>
          <ac:spMkLst>
            <pc:docMk/>
            <pc:sldMk cId="3332419848" sldId="727"/>
            <ac:spMk id="38" creationId="{86F91B4E-6803-9AD5-4559-881803C19027}"/>
          </ac:spMkLst>
        </pc:spChg>
        <pc:spChg chg="add mod">
          <ac:chgData name="Justina Ojom" userId="cbdaed7d-8d45-4372-a16a-f3f8900c2f45" providerId="ADAL" clId="{30CB6F26-2399-477F-9402-B36664FC4948}" dt="2023-03-09T15:40:42.093" v="7866" actId="1076"/>
          <ac:spMkLst>
            <pc:docMk/>
            <pc:sldMk cId="3332419848" sldId="727"/>
            <ac:spMk id="39" creationId="{EEC4C636-586D-BA45-71D2-A6B978271870}"/>
          </ac:spMkLst>
        </pc:spChg>
        <pc:spChg chg="add mod">
          <ac:chgData name="Justina Ojom" userId="cbdaed7d-8d45-4372-a16a-f3f8900c2f45" providerId="ADAL" clId="{30CB6F26-2399-477F-9402-B36664FC4948}" dt="2023-03-09T15:40:42.093" v="7866" actId="1076"/>
          <ac:spMkLst>
            <pc:docMk/>
            <pc:sldMk cId="3332419848" sldId="727"/>
            <ac:spMk id="40" creationId="{3B71FE66-B100-027C-434F-03BFE9F1BE1E}"/>
          </ac:spMkLst>
        </pc:spChg>
        <pc:spChg chg="add mod">
          <ac:chgData name="Justina Ojom" userId="cbdaed7d-8d45-4372-a16a-f3f8900c2f45" providerId="ADAL" clId="{30CB6F26-2399-477F-9402-B36664FC4948}" dt="2023-03-09T15:40:42.093" v="7866" actId="1076"/>
          <ac:spMkLst>
            <pc:docMk/>
            <pc:sldMk cId="3332419848" sldId="727"/>
            <ac:spMk id="41" creationId="{8F3ABC68-E6CB-2C94-A6B5-28090BACBEB4}"/>
          </ac:spMkLst>
        </pc:spChg>
        <pc:spChg chg="add del mod ord">
          <ac:chgData name="Justina Ojom" userId="cbdaed7d-8d45-4372-a16a-f3f8900c2f45" providerId="ADAL" clId="{30CB6F26-2399-477F-9402-B36664FC4948}" dt="2023-03-09T15:40:00.891" v="7853" actId="478"/>
          <ac:spMkLst>
            <pc:docMk/>
            <pc:sldMk cId="3332419848" sldId="727"/>
            <ac:spMk id="42" creationId="{45E15B4C-FD63-B4D6-A957-254C953C7203}"/>
          </ac:spMkLst>
        </pc:spChg>
        <pc:spChg chg="add mod">
          <ac:chgData name="Justina Ojom" userId="cbdaed7d-8d45-4372-a16a-f3f8900c2f45" providerId="ADAL" clId="{30CB6F26-2399-477F-9402-B36664FC4948}" dt="2023-03-09T15:41:36.210" v="7867" actId="1076"/>
          <ac:spMkLst>
            <pc:docMk/>
            <pc:sldMk cId="3332419848" sldId="727"/>
            <ac:spMk id="43" creationId="{59B4A997-974B-D2B5-3EC8-C85246114343}"/>
          </ac:spMkLst>
        </pc:spChg>
        <pc:spChg chg="add mod">
          <ac:chgData name="Justina Ojom" userId="cbdaed7d-8d45-4372-a16a-f3f8900c2f45" providerId="ADAL" clId="{30CB6F26-2399-477F-9402-B36664FC4948}" dt="2023-03-09T15:41:36.210" v="7867" actId="1076"/>
          <ac:spMkLst>
            <pc:docMk/>
            <pc:sldMk cId="3332419848" sldId="727"/>
            <ac:spMk id="44" creationId="{9C366DCE-412C-F35F-4A70-E85E12325C6E}"/>
          </ac:spMkLst>
        </pc:spChg>
        <pc:grpChg chg="add mod">
          <ac:chgData name="Justina Ojom" userId="cbdaed7d-8d45-4372-a16a-f3f8900c2f45" providerId="ADAL" clId="{30CB6F26-2399-477F-9402-B36664FC4948}" dt="2023-03-09T15:36:06.166" v="7794" actId="1076"/>
          <ac:grpSpMkLst>
            <pc:docMk/>
            <pc:sldMk cId="3332419848" sldId="727"/>
            <ac:grpSpMk id="12" creationId="{76B44C7A-5DB2-4B14-F5BB-E22285270A38}"/>
          </ac:grpSpMkLst>
        </pc:grpChg>
        <pc:grpChg chg="mod">
          <ac:chgData name="Justina Ojom" userId="cbdaed7d-8d45-4372-a16a-f3f8900c2f45" providerId="ADAL" clId="{30CB6F26-2399-477F-9402-B36664FC4948}" dt="2023-03-09T15:32:55.616" v="7749" actId="207"/>
          <ac:grpSpMkLst>
            <pc:docMk/>
            <pc:sldMk cId="3332419848" sldId="727"/>
            <ac:grpSpMk id="13" creationId="{EB676F85-B836-AD99-71AF-C8740D0138D6}"/>
          </ac:grpSpMkLst>
        </pc:grpChg>
        <pc:grpChg chg="mod">
          <ac:chgData name="Justina Ojom" userId="cbdaed7d-8d45-4372-a16a-f3f8900c2f45" providerId="ADAL" clId="{30CB6F26-2399-477F-9402-B36664FC4948}" dt="2023-03-09T15:32:55.616" v="7749" actId="207"/>
          <ac:grpSpMkLst>
            <pc:docMk/>
            <pc:sldMk cId="3332419848" sldId="727"/>
            <ac:grpSpMk id="17" creationId="{DE88E4CC-BD7A-1B09-D308-4CE8E14EB0EC}"/>
          </ac:grpSpMkLst>
        </pc:grpChg>
        <pc:graphicFrameChg chg="del mod">
          <ac:chgData name="Justina Ojom" userId="cbdaed7d-8d45-4372-a16a-f3f8900c2f45" providerId="ADAL" clId="{30CB6F26-2399-477F-9402-B36664FC4948}" dt="2023-03-09T15:32:30.660" v="7743" actId="478"/>
          <ac:graphicFrameMkLst>
            <pc:docMk/>
            <pc:sldMk cId="3332419848" sldId="727"/>
            <ac:graphicFrameMk id="7" creationId="{48915F53-F77A-E800-3322-61C61C6FDF52}"/>
          </ac:graphicFrameMkLst>
        </pc:graphicFrameChg>
        <pc:cxnChg chg="mod">
          <ac:chgData name="Justina Ojom" userId="cbdaed7d-8d45-4372-a16a-f3f8900c2f45" providerId="ADAL" clId="{30CB6F26-2399-477F-9402-B36664FC4948}" dt="2023-03-09T15:32:57.506" v="7750" actId="208"/>
          <ac:cxnSpMkLst>
            <pc:docMk/>
            <pc:sldMk cId="3332419848" sldId="727"/>
            <ac:cxnSpMk id="16" creationId="{D1DE719D-FEDA-B055-5283-BA7F8773F4F5}"/>
          </ac:cxnSpMkLst>
        </pc:cxnChg>
        <pc:cxnChg chg="add del mod">
          <ac:chgData name="Justina Ojom" userId="cbdaed7d-8d45-4372-a16a-f3f8900c2f45" providerId="ADAL" clId="{30CB6F26-2399-477F-9402-B36664FC4948}" dt="2023-03-09T15:35:31.493" v="7785" actId="478"/>
          <ac:cxnSpMkLst>
            <pc:docMk/>
            <pc:sldMk cId="3332419848" sldId="727"/>
            <ac:cxnSpMk id="24" creationId="{9309D649-1F43-C43E-324D-DAA92BEDDEE8}"/>
          </ac:cxnSpMkLst>
        </pc:cxnChg>
        <pc:cxnChg chg="add del mod">
          <ac:chgData name="Justina Ojom" userId="cbdaed7d-8d45-4372-a16a-f3f8900c2f45" providerId="ADAL" clId="{30CB6F26-2399-477F-9402-B36664FC4948}" dt="2023-03-09T15:35:31.493" v="7785" actId="478"/>
          <ac:cxnSpMkLst>
            <pc:docMk/>
            <pc:sldMk cId="3332419848" sldId="727"/>
            <ac:cxnSpMk id="25" creationId="{B6398141-362E-C8A4-AFCE-A3F9E0F18AC0}"/>
          </ac:cxnSpMkLst>
        </pc:cxnChg>
        <pc:cxnChg chg="add mod">
          <ac:chgData name="Justina Ojom" userId="cbdaed7d-8d45-4372-a16a-f3f8900c2f45" providerId="ADAL" clId="{30CB6F26-2399-477F-9402-B36664FC4948}" dt="2023-03-09T15:34:42.082" v="7769" actId="571"/>
          <ac:cxnSpMkLst>
            <pc:docMk/>
            <pc:sldMk cId="3332419848" sldId="727"/>
            <ac:cxnSpMk id="28" creationId="{04766A59-3021-47D3-ED9D-DA22B1BEF726}"/>
          </ac:cxnSpMkLst>
        </pc:cxnChg>
        <pc:cxnChg chg="add del mod">
          <ac:chgData name="Justina Ojom" userId="cbdaed7d-8d45-4372-a16a-f3f8900c2f45" providerId="ADAL" clId="{30CB6F26-2399-477F-9402-B36664FC4948}" dt="2023-03-09T15:36:48.477" v="7812" actId="478"/>
          <ac:cxnSpMkLst>
            <pc:docMk/>
            <pc:sldMk cId="3332419848" sldId="727"/>
            <ac:cxnSpMk id="30" creationId="{9523BCAA-685A-8CF6-C8EC-D209F21A5FFF}"/>
          </ac:cxnSpMkLst>
        </pc:cxnChg>
        <pc:cxnChg chg="add del mod">
          <ac:chgData name="Justina Ojom" userId="cbdaed7d-8d45-4372-a16a-f3f8900c2f45" providerId="ADAL" clId="{30CB6F26-2399-477F-9402-B36664FC4948}" dt="2023-03-09T15:36:48.477" v="7812" actId="478"/>
          <ac:cxnSpMkLst>
            <pc:docMk/>
            <pc:sldMk cId="3332419848" sldId="727"/>
            <ac:cxnSpMk id="31" creationId="{D6F3D62A-40BE-AFE7-09AE-A13DFFFAE12E}"/>
          </ac:cxnSpMkLst>
        </pc:cxnChg>
        <pc:cxnChg chg="add del mod">
          <ac:chgData name="Justina Ojom" userId="cbdaed7d-8d45-4372-a16a-f3f8900c2f45" providerId="ADAL" clId="{30CB6F26-2399-477F-9402-B36664FC4948}" dt="2023-03-09T15:36:48.477" v="7812" actId="478"/>
          <ac:cxnSpMkLst>
            <pc:docMk/>
            <pc:sldMk cId="3332419848" sldId="727"/>
            <ac:cxnSpMk id="32" creationId="{9DFA1203-7CD3-DBAE-F619-FCA98C6C29D6}"/>
          </ac:cxnSpMkLst>
        </pc:cxnChg>
        <pc:cxnChg chg="add del mod">
          <ac:chgData name="Justina Ojom" userId="cbdaed7d-8d45-4372-a16a-f3f8900c2f45" providerId="ADAL" clId="{30CB6F26-2399-477F-9402-B36664FC4948}" dt="2023-03-09T15:36:48.477" v="7812" actId="478"/>
          <ac:cxnSpMkLst>
            <pc:docMk/>
            <pc:sldMk cId="3332419848" sldId="727"/>
            <ac:cxnSpMk id="33" creationId="{4121B57C-7528-0B69-428C-DDCAC6F011DA}"/>
          </ac:cxnSpMkLst>
        </pc:cxnChg>
        <pc:cxnChg chg="add del mod">
          <ac:chgData name="Justina Ojom" userId="cbdaed7d-8d45-4372-a16a-f3f8900c2f45" providerId="ADAL" clId="{30CB6F26-2399-477F-9402-B36664FC4948}" dt="2023-03-09T15:37:26.052" v="7824" actId="478"/>
          <ac:cxnSpMkLst>
            <pc:docMk/>
            <pc:sldMk cId="3332419848" sldId="727"/>
            <ac:cxnSpMk id="34" creationId="{9514C91B-F859-7B47-29C0-03B175989C3C}"/>
          </ac:cxnSpMkLst>
        </pc:cxnChg>
        <pc:cxnChg chg="add del mod">
          <ac:chgData name="Justina Ojom" userId="cbdaed7d-8d45-4372-a16a-f3f8900c2f45" providerId="ADAL" clId="{30CB6F26-2399-477F-9402-B36664FC4948}" dt="2023-03-09T15:37:26.052" v="7824" actId="478"/>
          <ac:cxnSpMkLst>
            <pc:docMk/>
            <pc:sldMk cId="3332419848" sldId="727"/>
            <ac:cxnSpMk id="36" creationId="{ACDD80EC-8425-DB19-EEA8-A1A2DE19538C}"/>
          </ac:cxnSpMkLst>
        </pc:cxnChg>
        <pc:extLst>
          <p:ext xmlns:p="http://schemas.openxmlformats.org/presentationml/2006/main" uri="{D6D511B9-2390-475A-947B-AFAB55BFBCF1}">
            <pc226:cmChg xmlns:pc226="http://schemas.microsoft.com/office/powerpoint/2022/06/main/command" chg="del mod">
              <pc226:chgData name="Justina Ojom" userId="cbdaed7d-8d45-4372-a16a-f3f8900c2f45" providerId="ADAL" clId="{30CB6F26-2399-477F-9402-B36664FC4948}" dt="2023-03-09T15:32:41.572" v="7746"/>
              <pc2:cmMkLst xmlns:pc2="http://schemas.microsoft.com/office/powerpoint/2019/9/main/command">
                <pc:docMk/>
                <pc:sldMk cId="3332419848" sldId="727"/>
                <pc2:cmMk id="{F38AA2C4-EAE6-44E2-B37B-69E168A3B43B}"/>
              </pc2:cmMkLst>
            </pc226:cmChg>
          </p:ext>
        </pc:extLst>
      </pc:sldChg>
      <pc:sldChg chg="addSp delSp modSp mod delCm modNotes modNotesTx">
        <pc:chgData name="Justina Ojom" userId="cbdaed7d-8d45-4372-a16a-f3f8900c2f45" providerId="ADAL" clId="{30CB6F26-2399-477F-9402-B36664FC4948}" dt="2023-03-10T00:47:03.882" v="8365" actId="20577"/>
        <pc:sldMkLst>
          <pc:docMk/>
          <pc:sldMk cId="3855673222" sldId="728"/>
        </pc:sldMkLst>
        <pc:spChg chg="mod">
          <ac:chgData name="Justina Ojom" userId="cbdaed7d-8d45-4372-a16a-f3f8900c2f45" providerId="ADAL" clId="{30CB6F26-2399-477F-9402-B36664FC4948}" dt="2023-03-09T13:02:49.148" v="7211" actId="2711"/>
          <ac:spMkLst>
            <pc:docMk/>
            <pc:sldMk cId="3855673222" sldId="728"/>
            <ac:spMk id="2" creationId="{BCC5F611-3E53-3CCA-BB17-A9FF834C79F5}"/>
          </ac:spMkLst>
        </pc:spChg>
        <pc:spChg chg="mod">
          <ac:chgData name="Justina Ojom" userId="cbdaed7d-8d45-4372-a16a-f3f8900c2f45" providerId="ADAL" clId="{30CB6F26-2399-477F-9402-B36664FC4948}" dt="2023-03-09T14:57:53.593" v="7530" actId="2085"/>
          <ac:spMkLst>
            <pc:docMk/>
            <pc:sldMk cId="3855673222" sldId="728"/>
            <ac:spMk id="5" creationId="{A1E7FA73-8F0C-2C81-D9D9-597C53362B47}"/>
          </ac:spMkLst>
        </pc:spChg>
        <pc:spChg chg="mod">
          <ac:chgData name="Justina Ojom" userId="cbdaed7d-8d45-4372-a16a-f3f8900c2f45" providerId="ADAL" clId="{30CB6F26-2399-477F-9402-B36664FC4948}" dt="2023-03-09T14:57:53.593" v="7530" actId="2085"/>
          <ac:spMkLst>
            <pc:docMk/>
            <pc:sldMk cId="3855673222" sldId="728"/>
            <ac:spMk id="6" creationId="{859A2B20-3159-9479-01C8-5ADFA578AF62}"/>
          </ac:spMkLst>
        </pc:spChg>
        <pc:spChg chg="mod">
          <ac:chgData name="Justina Ojom" userId="cbdaed7d-8d45-4372-a16a-f3f8900c2f45" providerId="ADAL" clId="{30CB6F26-2399-477F-9402-B36664FC4948}" dt="2023-03-09T14:57:53.593" v="7530" actId="2085"/>
          <ac:spMkLst>
            <pc:docMk/>
            <pc:sldMk cId="3855673222" sldId="728"/>
            <ac:spMk id="9" creationId="{DC644D8D-57CA-053E-023B-3BD0B542F254}"/>
          </ac:spMkLst>
        </pc:spChg>
        <pc:spChg chg="mod">
          <ac:chgData name="Justina Ojom" userId="cbdaed7d-8d45-4372-a16a-f3f8900c2f45" providerId="ADAL" clId="{30CB6F26-2399-477F-9402-B36664FC4948}" dt="2023-03-09T14:57:53.593" v="7530" actId="2085"/>
          <ac:spMkLst>
            <pc:docMk/>
            <pc:sldMk cId="3855673222" sldId="728"/>
            <ac:spMk id="10" creationId="{D1598C14-2EF8-A7EF-1031-92DE530F13C9}"/>
          </ac:spMkLst>
        </pc:spChg>
        <pc:spChg chg="mod">
          <ac:chgData name="Justina Ojom" userId="cbdaed7d-8d45-4372-a16a-f3f8900c2f45" providerId="ADAL" clId="{30CB6F26-2399-477F-9402-B36664FC4948}" dt="2023-03-09T14:57:53.593" v="7530" actId="2085"/>
          <ac:spMkLst>
            <pc:docMk/>
            <pc:sldMk cId="3855673222" sldId="728"/>
            <ac:spMk id="11" creationId="{8AA6F167-DB90-64E0-8BC1-A70FC7ED1FBF}"/>
          </ac:spMkLst>
        </pc:spChg>
        <pc:spChg chg="mod">
          <ac:chgData name="Justina Ojom" userId="cbdaed7d-8d45-4372-a16a-f3f8900c2f45" providerId="ADAL" clId="{30CB6F26-2399-477F-9402-B36664FC4948}" dt="2023-03-09T14:57:53.593" v="7530" actId="2085"/>
          <ac:spMkLst>
            <pc:docMk/>
            <pc:sldMk cId="3855673222" sldId="728"/>
            <ac:spMk id="12" creationId="{6F70FEFC-B997-3D76-B5EC-C0D57974C4D6}"/>
          </ac:spMkLst>
        </pc:spChg>
        <pc:spChg chg="del mod">
          <ac:chgData name="Justina Ojom" userId="cbdaed7d-8d45-4372-a16a-f3f8900c2f45" providerId="ADAL" clId="{30CB6F26-2399-477F-9402-B36664FC4948}" dt="2023-03-09T14:57:56.170" v="7531" actId="478"/>
          <ac:spMkLst>
            <pc:docMk/>
            <pc:sldMk cId="3855673222" sldId="728"/>
            <ac:spMk id="13" creationId="{AC358F09-76E4-16D8-F120-D68391126AD6}"/>
          </ac:spMkLst>
        </pc:spChg>
        <pc:spChg chg="del mod">
          <ac:chgData name="Justina Ojom" userId="cbdaed7d-8d45-4372-a16a-f3f8900c2f45" providerId="ADAL" clId="{30CB6F26-2399-477F-9402-B36664FC4948}" dt="2023-03-09T13:06:08.753" v="7249" actId="478"/>
          <ac:spMkLst>
            <pc:docMk/>
            <pc:sldMk cId="3855673222" sldId="728"/>
            <ac:spMk id="14" creationId="{5BF7CF0A-1B27-36B4-8C21-11B2A7F15927}"/>
          </ac:spMkLst>
        </pc:spChg>
        <pc:spChg chg="mod">
          <ac:chgData name="Justina Ojom" userId="cbdaed7d-8d45-4372-a16a-f3f8900c2f45" providerId="ADAL" clId="{30CB6F26-2399-477F-9402-B36664FC4948}" dt="2023-03-09T13:02:49.148" v="7211" actId="2711"/>
          <ac:spMkLst>
            <pc:docMk/>
            <pc:sldMk cId="3855673222" sldId="728"/>
            <ac:spMk id="16" creationId="{064AC023-D171-8BE2-4409-73BC517F0B52}"/>
          </ac:spMkLst>
        </pc:spChg>
        <pc:spChg chg="mod">
          <ac:chgData name="Justina Ojom" userId="cbdaed7d-8d45-4372-a16a-f3f8900c2f45" providerId="ADAL" clId="{30CB6F26-2399-477F-9402-B36664FC4948}" dt="2023-03-09T13:02:49.148" v="7211" actId="2711"/>
          <ac:spMkLst>
            <pc:docMk/>
            <pc:sldMk cId="3855673222" sldId="728"/>
            <ac:spMk id="17" creationId="{D0C02EA9-A4C9-89DA-CD7C-F8615D25F9DA}"/>
          </ac:spMkLst>
        </pc:spChg>
        <pc:spChg chg="mod">
          <ac:chgData name="Justina Ojom" userId="cbdaed7d-8d45-4372-a16a-f3f8900c2f45" providerId="ADAL" clId="{30CB6F26-2399-477F-9402-B36664FC4948}" dt="2023-03-09T13:02:49.148" v="7211" actId="2711"/>
          <ac:spMkLst>
            <pc:docMk/>
            <pc:sldMk cId="3855673222" sldId="728"/>
            <ac:spMk id="19" creationId="{EC742181-8E0E-ACBD-57BE-A80E4204FB52}"/>
          </ac:spMkLst>
        </pc:spChg>
        <pc:spChg chg="mod">
          <ac:chgData name="Justina Ojom" userId="cbdaed7d-8d45-4372-a16a-f3f8900c2f45" providerId="ADAL" clId="{30CB6F26-2399-477F-9402-B36664FC4948}" dt="2023-03-09T13:02:49.148" v="7211" actId="2711"/>
          <ac:spMkLst>
            <pc:docMk/>
            <pc:sldMk cId="3855673222" sldId="728"/>
            <ac:spMk id="20" creationId="{110CCA6B-864B-7548-2BF6-110AA7392DD1}"/>
          </ac:spMkLst>
        </pc:spChg>
        <pc:spChg chg="mod">
          <ac:chgData name="Justina Ojom" userId="cbdaed7d-8d45-4372-a16a-f3f8900c2f45" providerId="ADAL" clId="{30CB6F26-2399-477F-9402-B36664FC4948}" dt="2023-03-09T15:27:51.758" v="7697" actId="164"/>
          <ac:spMkLst>
            <pc:docMk/>
            <pc:sldMk cId="3855673222" sldId="728"/>
            <ac:spMk id="21" creationId="{8C326FA8-91AE-AD06-6AD7-7384364E8EE0}"/>
          </ac:spMkLst>
        </pc:spChg>
        <pc:spChg chg="mod">
          <ac:chgData name="Justina Ojom" userId="cbdaed7d-8d45-4372-a16a-f3f8900c2f45" providerId="ADAL" clId="{30CB6F26-2399-477F-9402-B36664FC4948}" dt="2023-03-09T15:27:32.556" v="7684" actId="164"/>
          <ac:spMkLst>
            <pc:docMk/>
            <pc:sldMk cId="3855673222" sldId="728"/>
            <ac:spMk id="22" creationId="{55954EF5-0BEF-DD55-8004-6FF43DC1A539}"/>
          </ac:spMkLst>
        </pc:spChg>
        <pc:spChg chg="mod">
          <ac:chgData name="Justina Ojom" userId="cbdaed7d-8d45-4372-a16a-f3f8900c2f45" providerId="ADAL" clId="{30CB6F26-2399-477F-9402-B36664FC4948}" dt="2023-03-09T15:27:23.404" v="7681" actId="164"/>
          <ac:spMkLst>
            <pc:docMk/>
            <pc:sldMk cId="3855673222" sldId="728"/>
            <ac:spMk id="23" creationId="{067CAB1E-9968-2DA8-144C-86BA6876659E}"/>
          </ac:spMkLst>
        </pc:spChg>
        <pc:spChg chg="mod">
          <ac:chgData name="Justina Ojom" userId="cbdaed7d-8d45-4372-a16a-f3f8900c2f45" providerId="ADAL" clId="{30CB6F26-2399-477F-9402-B36664FC4948}" dt="2023-03-09T15:27:38.133" v="7687" actId="164"/>
          <ac:spMkLst>
            <pc:docMk/>
            <pc:sldMk cId="3855673222" sldId="728"/>
            <ac:spMk id="24" creationId="{FC118463-78E5-E8C5-4D01-AE303DDB08EB}"/>
          </ac:spMkLst>
        </pc:spChg>
        <pc:spChg chg="mod topLvl">
          <ac:chgData name="Justina Ojom" userId="cbdaed7d-8d45-4372-a16a-f3f8900c2f45" providerId="ADAL" clId="{30CB6F26-2399-477F-9402-B36664FC4948}" dt="2023-03-09T15:27:09.917" v="7676" actId="164"/>
          <ac:spMkLst>
            <pc:docMk/>
            <pc:sldMk cId="3855673222" sldId="728"/>
            <ac:spMk id="25" creationId="{39BCFC31-3FB3-1FFE-AA81-6140C94E104C}"/>
          </ac:spMkLst>
        </pc:spChg>
        <pc:spChg chg="del mod ord">
          <ac:chgData name="Justina Ojom" userId="cbdaed7d-8d45-4372-a16a-f3f8900c2f45" providerId="ADAL" clId="{30CB6F26-2399-477F-9402-B36664FC4948}" dt="2023-03-09T15:26:36.356" v="7658" actId="478"/>
          <ac:spMkLst>
            <pc:docMk/>
            <pc:sldMk cId="3855673222" sldId="728"/>
            <ac:spMk id="26" creationId="{916DB48B-C991-948C-DD26-EF117B4EB0F3}"/>
          </ac:spMkLst>
        </pc:spChg>
        <pc:spChg chg="del mod ord">
          <ac:chgData name="Justina Ojom" userId="cbdaed7d-8d45-4372-a16a-f3f8900c2f45" providerId="ADAL" clId="{30CB6F26-2399-477F-9402-B36664FC4948}" dt="2023-03-09T15:26:35.638" v="7657" actId="478"/>
          <ac:spMkLst>
            <pc:docMk/>
            <pc:sldMk cId="3855673222" sldId="728"/>
            <ac:spMk id="27" creationId="{9B4404C7-3350-41FA-9111-6F4E77C28F5F}"/>
          </ac:spMkLst>
        </pc:spChg>
        <pc:spChg chg="mod">
          <ac:chgData name="Justina Ojom" userId="cbdaed7d-8d45-4372-a16a-f3f8900c2f45" providerId="ADAL" clId="{30CB6F26-2399-477F-9402-B36664FC4948}" dt="2023-03-09T13:06:08.944" v="7250"/>
          <ac:spMkLst>
            <pc:docMk/>
            <pc:sldMk cId="3855673222" sldId="728"/>
            <ac:spMk id="28" creationId="{DD01A0A3-53CD-034A-DDFC-2DF7A136227C}"/>
          </ac:spMkLst>
        </pc:spChg>
        <pc:spChg chg="del mod ord">
          <ac:chgData name="Justina Ojom" userId="cbdaed7d-8d45-4372-a16a-f3f8900c2f45" providerId="ADAL" clId="{30CB6F26-2399-477F-9402-B36664FC4948}" dt="2023-03-09T15:26:37.820" v="7659" actId="478"/>
          <ac:spMkLst>
            <pc:docMk/>
            <pc:sldMk cId="3855673222" sldId="728"/>
            <ac:spMk id="29" creationId="{2C852759-36F0-EDFB-6B9B-AA42A451C56F}"/>
          </ac:spMkLst>
        </pc:spChg>
        <pc:spChg chg="del mod ord">
          <ac:chgData name="Justina Ojom" userId="cbdaed7d-8d45-4372-a16a-f3f8900c2f45" providerId="ADAL" clId="{30CB6F26-2399-477F-9402-B36664FC4948}" dt="2023-03-09T15:26:42.151" v="7662" actId="478"/>
          <ac:spMkLst>
            <pc:docMk/>
            <pc:sldMk cId="3855673222" sldId="728"/>
            <ac:spMk id="30" creationId="{5681DC9E-9CD7-B437-E3DE-933DEF1F7C71}"/>
          </ac:spMkLst>
        </pc:spChg>
        <pc:spChg chg="del mod ord">
          <ac:chgData name="Justina Ojom" userId="cbdaed7d-8d45-4372-a16a-f3f8900c2f45" providerId="ADAL" clId="{30CB6F26-2399-477F-9402-B36664FC4948}" dt="2023-03-09T15:26:42.764" v="7663" actId="478"/>
          <ac:spMkLst>
            <pc:docMk/>
            <pc:sldMk cId="3855673222" sldId="728"/>
            <ac:spMk id="31" creationId="{972B95C2-1CA0-25EB-3FB5-E2C14B9AC1AE}"/>
          </ac:spMkLst>
        </pc:spChg>
        <pc:spChg chg="mod">
          <ac:chgData name="Justina Ojom" userId="cbdaed7d-8d45-4372-a16a-f3f8900c2f45" providerId="ADAL" clId="{30CB6F26-2399-477F-9402-B36664FC4948}" dt="2023-03-09T13:06:08.944" v="7250"/>
          <ac:spMkLst>
            <pc:docMk/>
            <pc:sldMk cId="3855673222" sldId="728"/>
            <ac:spMk id="34" creationId="{BD97A435-E858-B058-02E0-65C200D34904}"/>
          </ac:spMkLst>
        </pc:spChg>
        <pc:spChg chg="mod">
          <ac:chgData name="Justina Ojom" userId="cbdaed7d-8d45-4372-a16a-f3f8900c2f45" providerId="ADAL" clId="{30CB6F26-2399-477F-9402-B36664FC4948}" dt="2023-03-09T13:06:08.944" v="7250"/>
          <ac:spMkLst>
            <pc:docMk/>
            <pc:sldMk cId="3855673222" sldId="728"/>
            <ac:spMk id="35" creationId="{29E68EF3-5BA5-F594-E3A0-C4A7AB0F6B01}"/>
          </ac:spMkLst>
        </pc:spChg>
        <pc:spChg chg="mod">
          <ac:chgData name="Justina Ojom" userId="cbdaed7d-8d45-4372-a16a-f3f8900c2f45" providerId="ADAL" clId="{30CB6F26-2399-477F-9402-B36664FC4948}" dt="2023-03-10T00:46:49.944" v="8312" actId="3064"/>
          <ac:spMkLst>
            <pc:docMk/>
            <pc:sldMk cId="3855673222" sldId="728"/>
            <ac:spMk id="36" creationId="{5290F178-26F3-CA07-1D8F-BDCA49192C06}"/>
          </ac:spMkLst>
        </pc:spChg>
        <pc:spChg chg="mod">
          <ac:chgData name="Justina Ojom" userId="cbdaed7d-8d45-4372-a16a-f3f8900c2f45" providerId="ADAL" clId="{30CB6F26-2399-477F-9402-B36664FC4948}" dt="2023-03-09T13:06:08.944" v="7250"/>
          <ac:spMkLst>
            <pc:docMk/>
            <pc:sldMk cId="3855673222" sldId="728"/>
            <ac:spMk id="37" creationId="{38B0B494-C6C4-3D6D-B7D8-0725284E25F0}"/>
          </ac:spMkLst>
        </pc:spChg>
        <pc:spChg chg="add mod topLvl">
          <ac:chgData name="Justina Ojom" userId="cbdaed7d-8d45-4372-a16a-f3f8900c2f45" providerId="ADAL" clId="{30CB6F26-2399-477F-9402-B36664FC4948}" dt="2023-03-09T15:27:09.917" v="7676" actId="164"/>
          <ac:spMkLst>
            <pc:docMk/>
            <pc:sldMk cId="3855673222" sldId="728"/>
            <ac:spMk id="38" creationId="{20F181AB-2DB8-B3FF-2341-6C09D3DC731E}"/>
          </ac:spMkLst>
        </pc:spChg>
        <pc:spChg chg="mod">
          <ac:chgData name="Justina Ojom" userId="cbdaed7d-8d45-4372-a16a-f3f8900c2f45" providerId="ADAL" clId="{30CB6F26-2399-477F-9402-B36664FC4948}" dt="2023-03-09T15:27:02.841" v="7670"/>
          <ac:spMkLst>
            <pc:docMk/>
            <pc:sldMk cId="3855673222" sldId="728"/>
            <ac:spMk id="41" creationId="{53CC7248-0E74-D0EB-9A0C-3E19251DDF22}"/>
          </ac:spMkLst>
        </pc:spChg>
        <pc:spChg chg="mod">
          <ac:chgData name="Justina Ojom" userId="cbdaed7d-8d45-4372-a16a-f3f8900c2f45" providerId="ADAL" clId="{30CB6F26-2399-477F-9402-B36664FC4948}" dt="2023-03-09T15:27:02.841" v="7670"/>
          <ac:spMkLst>
            <pc:docMk/>
            <pc:sldMk cId="3855673222" sldId="728"/>
            <ac:spMk id="42" creationId="{96103148-8EDA-F57B-6E63-2DDEE1047723}"/>
          </ac:spMkLst>
        </pc:spChg>
        <pc:spChg chg="mod">
          <ac:chgData name="Justina Ojom" userId="cbdaed7d-8d45-4372-a16a-f3f8900c2f45" providerId="ADAL" clId="{30CB6F26-2399-477F-9402-B36664FC4948}" dt="2023-03-09T15:27:05.201" v="7672"/>
          <ac:spMkLst>
            <pc:docMk/>
            <pc:sldMk cId="3855673222" sldId="728"/>
            <ac:spMk id="44" creationId="{1B5B116A-98C5-8AD1-FD76-9D0E9F63BFB9}"/>
          </ac:spMkLst>
        </pc:spChg>
        <pc:spChg chg="mod">
          <ac:chgData name="Justina Ojom" userId="cbdaed7d-8d45-4372-a16a-f3f8900c2f45" providerId="ADAL" clId="{30CB6F26-2399-477F-9402-B36664FC4948}" dt="2023-03-09T15:27:05.201" v="7672"/>
          <ac:spMkLst>
            <pc:docMk/>
            <pc:sldMk cId="3855673222" sldId="728"/>
            <ac:spMk id="45" creationId="{F12A9690-D891-B26F-F875-16C9CAD8EB13}"/>
          </ac:spMkLst>
        </pc:spChg>
        <pc:spChg chg="add del mod">
          <ac:chgData name="Justina Ojom" userId="cbdaed7d-8d45-4372-a16a-f3f8900c2f45" providerId="ADAL" clId="{30CB6F26-2399-477F-9402-B36664FC4948}" dt="2023-03-09T15:27:47.989" v="7693" actId="478"/>
          <ac:spMkLst>
            <pc:docMk/>
            <pc:sldMk cId="3855673222" sldId="728"/>
            <ac:spMk id="46" creationId="{6F90921B-D89D-3BB7-1792-CDE86B0FC78A}"/>
          </ac:spMkLst>
        </pc:spChg>
        <pc:spChg chg="add mod">
          <ac:chgData name="Justina Ojom" userId="cbdaed7d-8d45-4372-a16a-f3f8900c2f45" providerId="ADAL" clId="{30CB6F26-2399-477F-9402-B36664FC4948}" dt="2023-03-09T15:27:51.758" v="7697" actId="164"/>
          <ac:spMkLst>
            <pc:docMk/>
            <pc:sldMk cId="3855673222" sldId="728"/>
            <ac:spMk id="48" creationId="{0E1450B5-771F-7376-B240-7AC2F424E44E}"/>
          </ac:spMkLst>
        </pc:spChg>
        <pc:spChg chg="add mod">
          <ac:chgData name="Justina Ojom" userId="cbdaed7d-8d45-4372-a16a-f3f8900c2f45" providerId="ADAL" clId="{30CB6F26-2399-477F-9402-B36664FC4948}" dt="2023-03-09T15:27:23.404" v="7681" actId="164"/>
          <ac:spMkLst>
            <pc:docMk/>
            <pc:sldMk cId="3855673222" sldId="728"/>
            <ac:spMk id="49" creationId="{7934EDFF-5051-39A9-4C8E-2AAFB2FC48DF}"/>
          </ac:spMkLst>
        </pc:spChg>
        <pc:spChg chg="add mod">
          <ac:chgData name="Justina Ojom" userId="cbdaed7d-8d45-4372-a16a-f3f8900c2f45" providerId="ADAL" clId="{30CB6F26-2399-477F-9402-B36664FC4948}" dt="2023-03-09T15:27:32.556" v="7684" actId="164"/>
          <ac:spMkLst>
            <pc:docMk/>
            <pc:sldMk cId="3855673222" sldId="728"/>
            <ac:spMk id="51" creationId="{34E6EA82-4479-308C-6647-24D9E2E48CD3}"/>
          </ac:spMkLst>
        </pc:spChg>
        <pc:spChg chg="add mod">
          <ac:chgData name="Justina Ojom" userId="cbdaed7d-8d45-4372-a16a-f3f8900c2f45" providerId="ADAL" clId="{30CB6F26-2399-477F-9402-B36664FC4948}" dt="2023-03-09T15:27:38.133" v="7687" actId="164"/>
          <ac:spMkLst>
            <pc:docMk/>
            <pc:sldMk cId="3855673222" sldId="728"/>
            <ac:spMk id="53" creationId="{93204D99-9F34-856C-CE43-59A60C785A15}"/>
          </ac:spMkLst>
        </pc:spChg>
        <pc:grpChg chg="add mod">
          <ac:chgData name="Justina Ojom" userId="cbdaed7d-8d45-4372-a16a-f3f8900c2f45" providerId="ADAL" clId="{30CB6F26-2399-477F-9402-B36664FC4948}" dt="2023-03-09T13:06:08.944" v="7250"/>
          <ac:grpSpMkLst>
            <pc:docMk/>
            <pc:sldMk cId="3855673222" sldId="728"/>
            <ac:grpSpMk id="3" creationId="{062EBB26-94FF-8A09-197D-57266FC02CEE}"/>
          </ac:grpSpMkLst>
        </pc:grpChg>
        <pc:grpChg chg="add del mod">
          <ac:chgData name="Justina Ojom" userId="cbdaed7d-8d45-4372-a16a-f3f8900c2f45" providerId="ADAL" clId="{30CB6F26-2399-477F-9402-B36664FC4948}" dt="2023-03-09T15:28:27.089" v="7706" actId="1076"/>
          <ac:grpSpMkLst>
            <pc:docMk/>
            <pc:sldMk cId="3855673222" sldId="728"/>
            <ac:grpSpMk id="4" creationId="{BBE6C72A-7370-FD77-05E1-DD6AF4DFB60B}"/>
          </ac:grpSpMkLst>
        </pc:grpChg>
        <pc:grpChg chg="mod">
          <ac:chgData name="Justina Ojom" userId="cbdaed7d-8d45-4372-a16a-f3f8900c2f45" providerId="ADAL" clId="{30CB6F26-2399-477F-9402-B36664FC4948}" dt="2023-03-09T14:57:51.847" v="7529" actId="207"/>
          <ac:grpSpMkLst>
            <pc:docMk/>
            <pc:sldMk cId="3855673222" sldId="728"/>
            <ac:grpSpMk id="7" creationId="{229B9307-0172-72B9-E062-DDB2EDE43976}"/>
          </ac:grpSpMkLst>
        </pc:grpChg>
        <pc:grpChg chg="mod">
          <ac:chgData name="Justina Ojom" userId="cbdaed7d-8d45-4372-a16a-f3f8900c2f45" providerId="ADAL" clId="{30CB6F26-2399-477F-9402-B36664FC4948}" dt="2023-03-09T14:57:51.847" v="7529" actId="207"/>
          <ac:grpSpMkLst>
            <pc:docMk/>
            <pc:sldMk cId="3855673222" sldId="728"/>
            <ac:grpSpMk id="8" creationId="{655F3695-FB9A-2FAE-737E-4E0EF2D6034C}"/>
          </ac:grpSpMkLst>
        </pc:grpChg>
        <pc:grpChg chg="del">
          <ac:chgData name="Justina Ojom" userId="cbdaed7d-8d45-4372-a16a-f3f8900c2f45" providerId="ADAL" clId="{30CB6F26-2399-477F-9402-B36664FC4948}" dt="2023-03-09T13:06:08.753" v="7249" actId="478"/>
          <ac:grpSpMkLst>
            <pc:docMk/>
            <pc:sldMk cId="3855673222" sldId="728"/>
            <ac:grpSpMk id="15" creationId="{03BC8054-A469-414F-A0CE-3DDFFBC42CE4}"/>
          </ac:grpSpMkLst>
        </pc:grpChg>
        <pc:grpChg chg="del">
          <ac:chgData name="Justina Ojom" userId="cbdaed7d-8d45-4372-a16a-f3f8900c2f45" providerId="ADAL" clId="{30CB6F26-2399-477F-9402-B36664FC4948}" dt="2023-03-09T13:06:08.753" v="7249" actId="478"/>
          <ac:grpSpMkLst>
            <pc:docMk/>
            <pc:sldMk cId="3855673222" sldId="728"/>
            <ac:grpSpMk id="18" creationId="{5B1AF71C-AAF0-878A-3236-C086D8BF2097}"/>
          </ac:grpSpMkLst>
        </pc:grpChg>
        <pc:grpChg chg="mod">
          <ac:chgData name="Justina Ojom" userId="cbdaed7d-8d45-4372-a16a-f3f8900c2f45" providerId="ADAL" clId="{30CB6F26-2399-477F-9402-B36664FC4948}" dt="2023-03-09T13:06:08.944" v="7250"/>
          <ac:grpSpMkLst>
            <pc:docMk/>
            <pc:sldMk cId="3855673222" sldId="728"/>
            <ac:grpSpMk id="32" creationId="{E3901F1B-7E01-CB11-5DB8-75BA8498B14F}"/>
          </ac:grpSpMkLst>
        </pc:grpChg>
        <pc:grpChg chg="mod">
          <ac:chgData name="Justina Ojom" userId="cbdaed7d-8d45-4372-a16a-f3f8900c2f45" providerId="ADAL" clId="{30CB6F26-2399-477F-9402-B36664FC4948}" dt="2023-03-09T13:06:08.944" v="7250"/>
          <ac:grpSpMkLst>
            <pc:docMk/>
            <pc:sldMk cId="3855673222" sldId="728"/>
            <ac:grpSpMk id="33" creationId="{A1DE7047-81CC-3AEF-1C3F-292D47F9253B}"/>
          </ac:grpSpMkLst>
        </pc:grpChg>
        <pc:grpChg chg="add del mod">
          <ac:chgData name="Justina Ojom" userId="cbdaed7d-8d45-4372-a16a-f3f8900c2f45" providerId="ADAL" clId="{30CB6F26-2399-477F-9402-B36664FC4948}" dt="2023-03-09T15:27:06.716" v="7674" actId="165"/>
          <ac:grpSpMkLst>
            <pc:docMk/>
            <pc:sldMk cId="3855673222" sldId="728"/>
            <ac:grpSpMk id="39" creationId="{48936AA5-CDAA-EF09-93DA-5B22D99F74B9}"/>
          </ac:grpSpMkLst>
        </pc:grpChg>
        <pc:grpChg chg="add del mod">
          <ac:chgData name="Justina Ojom" userId="cbdaed7d-8d45-4372-a16a-f3f8900c2f45" providerId="ADAL" clId="{30CB6F26-2399-477F-9402-B36664FC4948}" dt="2023-03-09T15:27:03.594" v="7671"/>
          <ac:grpSpMkLst>
            <pc:docMk/>
            <pc:sldMk cId="3855673222" sldId="728"/>
            <ac:grpSpMk id="40" creationId="{0B1E4FED-67DA-FCB9-764F-481E913E80F4}"/>
          </ac:grpSpMkLst>
        </pc:grpChg>
        <pc:grpChg chg="add del mod">
          <ac:chgData name="Justina Ojom" userId="cbdaed7d-8d45-4372-a16a-f3f8900c2f45" providerId="ADAL" clId="{30CB6F26-2399-477F-9402-B36664FC4948}" dt="2023-03-09T15:27:05.948" v="7673"/>
          <ac:grpSpMkLst>
            <pc:docMk/>
            <pc:sldMk cId="3855673222" sldId="728"/>
            <ac:grpSpMk id="43" creationId="{D8571808-3151-46AC-F85A-9E5A679A574D}"/>
          </ac:grpSpMkLst>
        </pc:grpChg>
        <pc:grpChg chg="add mod">
          <ac:chgData name="Justina Ojom" userId="cbdaed7d-8d45-4372-a16a-f3f8900c2f45" providerId="ADAL" clId="{30CB6F26-2399-477F-9402-B36664FC4948}" dt="2023-03-09T15:28:27.089" v="7706" actId="1076"/>
          <ac:grpSpMkLst>
            <pc:docMk/>
            <pc:sldMk cId="3855673222" sldId="728"/>
            <ac:grpSpMk id="47" creationId="{44252799-8040-AD28-547C-A2C591426EF3}"/>
          </ac:grpSpMkLst>
        </pc:grpChg>
        <pc:grpChg chg="add mod">
          <ac:chgData name="Justina Ojom" userId="cbdaed7d-8d45-4372-a16a-f3f8900c2f45" providerId="ADAL" clId="{30CB6F26-2399-477F-9402-B36664FC4948}" dt="2023-03-09T15:28:27.089" v="7706" actId="1076"/>
          <ac:grpSpMkLst>
            <pc:docMk/>
            <pc:sldMk cId="3855673222" sldId="728"/>
            <ac:grpSpMk id="50" creationId="{735E6371-B158-7FE0-B0ED-C5EA5018DEFB}"/>
          </ac:grpSpMkLst>
        </pc:grpChg>
        <pc:grpChg chg="add mod">
          <ac:chgData name="Justina Ojom" userId="cbdaed7d-8d45-4372-a16a-f3f8900c2f45" providerId="ADAL" clId="{30CB6F26-2399-477F-9402-B36664FC4948}" dt="2023-03-09T15:28:27.089" v="7706" actId="1076"/>
          <ac:grpSpMkLst>
            <pc:docMk/>
            <pc:sldMk cId="3855673222" sldId="728"/>
            <ac:grpSpMk id="52" creationId="{B2D061DA-367B-D1B1-11DA-7C189E7946C8}"/>
          </ac:grpSpMkLst>
        </pc:grpChg>
        <pc:grpChg chg="add mod">
          <ac:chgData name="Justina Ojom" userId="cbdaed7d-8d45-4372-a16a-f3f8900c2f45" providerId="ADAL" clId="{30CB6F26-2399-477F-9402-B36664FC4948}" dt="2023-03-09T15:28:27.089" v="7706" actId="1076"/>
          <ac:grpSpMkLst>
            <pc:docMk/>
            <pc:sldMk cId="3855673222" sldId="728"/>
            <ac:grpSpMk id="54" creationId="{B21D7ECF-5159-F0C8-E848-D0441873E816}"/>
          </ac:grpSpMkLst>
        </pc:grpChg>
        <pc:grpChg chg="add mod">
          <ac:chgData name="Justina Ojom" userId="cbdaed7d-8d45-4372-a16a-f3f8900c2f45" providerId="ADAL" clId="{30CB6F26-2399-477F-9402-B36664FC4948}" dt="2023-03-09T15:28:27.089" v="7706" actId="1076"/>
          <ac:grpSpMkLst>
            <pc:docMk/>
            <pc:sldMk cId="3855673222" sldId="728"/>
            <ac:grpSpMk id="55" creationId="{2EF9481C-DA3F-1EE9-8A2F-385C372B0AEF}"/>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7:25:47.687" v="8205"/>
              <pc2:cmMkLst xmlns:pc2="http://schemas.microsoft.com/office/powerpoint/2019/9/main/command">
                <pc:docMk/>
                <pc:sldMk cId="3855673222" sldId="728"/>
                <pc2:cmMk id="{4C36C9AE-6831-4E93-A967-81D51104F02E}"/>
              </pc2:cmMkLst>
            </pc226:cmChg>
          </p:ext>
        </pc:extLst>
      </pc:sldChg>
      <pc:sldChg chg="addSp delSp modSp mod modNotes modNotesTx">
        <pc:chgData name="Justina Ojom" userId="cbdaed7d-8d45-4372-a16a-f3f8900c2f45" providerId="ADAL" clId="{30CB6F26-2399-477F-9402-B36664FC4948}" dt="2023-03-09T13:14:21.985" v="7376" actId="1076"/>
        <pc:sldMkLst>
          <pc:docMk/>
          <pc:sldMk cId="506314534" sldId="733"/>
        </pc:sldMkLst>
        <pc:spChg chg="mod">
          <ac:chgData name="Justina Ojom" userId="cbdaed7d-8d45-4372-a16a-f3f8900c2f45" providerId="ADAL" clId="{30CB6F26-2399-477F-9402-B36664FC4948}" dt="2023-03-09T13:03:08.809" v="7216" actId="2711"/>
          <ac:spMkLst>
            <pc:docMk/>
            <pc:sldMk cId="506314534" sldId="733"/>
            <ac:spMk id="2" creationId="{1D7F6120-088A-88EF-064C-6C66106F606C}"/>
          </ac:spMkLst>
        </pc:spChg>
        <pc:spChg chg="add del mod">
          <ac:chgData name="Justina Ojom" userId="cbdaed7d-8d45-4372-a16a-f3f8900c2f45" providerId="ADAL" clId="{30CB6F26-2399-477F-9402-B36664FC4948}" dt="2023-03-09T12:57:47.666" v="7164" actId="478"/>
          <ac:spMkLst>
            <pc:docMk/>
            <pc:sldMk cId="506314534" sldId="733"/>
            <ac:spMk id="3" creationId="{60BBAD41-66A1-B1F0-120E-DB31A9CF240F}"/>
          </ac:spMkLst>
        </pc:spChg>
        <pc:spChg chg="add mod">
          <ac:chgData name="Justina Ojom" userId="cbdaed7d-8d45-4372-a16a-f3f8900c2f45" providerId="ADAL" clId="{30CB6F26-2399-477F-9402-B36664FC4948}" dt="2023-03-09T13:13:30.171" v="7348" actId="207"/>
          <ac:spMkLst>
            <pc:docMk/>
            <pc:sldMk cId="506314534" sldId="733"/>
            <ac:spMk id="4" creationId="{1E42CD1C-E58A-0500-9E17-6CB40AA26EFC}"/>
          </ac:spMkLst>
        </pc:spChg>
        <pc:spChg chg="mod">
          <ac:chgData name="Justina Ojom" userId="cbdaed7d-8d45-4372-a16a-f3f8900c2f45" providerId="ADAL" clId="{30CB6F26-2399-477F-9402-B36664FC4948}" dt="2023-03-09T13:13:28.753" v="7347" actId="207"/>
          <ac:spMkLst>
            <pc:docMk/>
            <pc:sldMk cId="506314534" sldId="733"/>
            <ac:spMk id="6" creationId="{CC8258E6-6B86-2BA3-41FB-53FF6BDBEFD4}"/>
          </ac:spMkLst>
        </pc:spChg>
        <pc:spChg chg="mod">
          <ac:chgData name="Justina Ojom" userId="cbdaed7d-8d45-4372-a16a-f3f8900c2f45" providerId="ADAL" clId="{30CB6F26-2399-477F-9402-B36664FC4948}" dt="2023-03-09T13:13:28.753" v="7347" actId="207"/>
          <ac:spMkLst>
            <pc:docMk/>
            <pc:sldMk cId="506314534" sldId="733"/>
            <ac:spMk id="7" creationId="{35A46599-0AC7-B1EF-8B3C-013972C2B73C}"/>
          </ac:spMkLst>
        </pc:spChg>
        <pc:spChg chg="mod">
          <ac:chgData name="Justina Ojom" userId="cbdaed7d-8d45-4372-a16a-f3f8900c2f45" providerId="ADAL" clId="{30CB6F26-2399-477F-9402-B36664FC4948}" dt="2023-03-09T13:13:28.753" v="7347" actId="207"/>
          <ac:spMkLst>
            <pc:docMk/>
            <pc:sldMk cId="506314534" sldId="733"/>
            <ac:spMk id="8" creationId="{916B61BC-AE1D-CD0F-6F86-2F73DF5752C9}"/>
          </ac:spMkLst>
        </pc:spChg>
        <pc:spChg chg="mod">
          <ac:chgData name="Justina Ojom" userId="cbdaed7d-8d45-4372-a16a-f3f8900c2f45" providerId="ADAL" clId="{30CB6F26-2399-477F-9402-B36664FC4948}" dt="2023-03-09T13:13:28.753" v="7347" actId="207"/>
          <ac:spMkLst>
            <pc:docMk/>
            <pc:sldMk cId="506314534" sldId="733"/>
            <ac:spMk id="9" creationId="{6773A6E7-DE58-5A22-E40E-836CA2978E76}"/>
          </ac:spMkLst>
        </pc:spChg>
        <pc:spChg chg="mod">
          <ac:chgData name="Justina Ojom" userId="cbdaed7d-8d45-4372-a16a-f3f8900c2f45" providerId="ADAL" clId="{30CB6F26-2399-477F-9402-B36664FC4948}" dt="2023-03-09T13:13:28.753" v="7347" actId="207"/>
          <ac:spMkLst>
            <pc:docMk/>
            <pc:sldMk cId="506314534" sldId="733"/>
            <ac:spMk id="10" creationId="{91624896-4D0F-9D66-F567-4DF970E8D2AE}"/>
          </ac:spMkLst>
        </pc:spChg>
        <pc:spChg chg="mod">
          <ac:chgData name="Justina Ojom" userId="cbdaed7d-8d45-4372-a16a-f3f8900c2f45" providerId="ADAL" clId="{30CB6F26-2399-477F-9402-B36664FC4948}" dt="2023-03-09T13:13:28.753" v="7347" actId="207"/>
          <ac:spMkLst>
            <pc:docMk/>
            <pc:sldMk cId="506314534" sldId="733"/>
            <ac:spMk id="11" creationId="{F50CEA10-8388-20AB-04CC-9334E01952A3}"/>
          </ac:spMkLst>
        </pc:spChg>
        <pc:spChg chg="mod">
          <ac:chgData name="Justina Ojom" userId="cbdaed7d-8d45-4372-a16a-f3f8900c2f45" providerId="ADAL" clId="{30CB6F26-2399-477F-9402-B36664FC4948}" dt="2023-03-09T13:14:21.985" v="7376" actId="1076"/>
          <ac:spMkLst>
            <pc:docMk/>
            <pc:sldMk cId="506314534" sldId="733"/>
            <ac:spMk id="12" creationId="{344BC293-F361-E927-7493-362F5B801889}"/>
          </ac:spMkLst>
        </pc:spChg>
        <pc:spChg chg="add mod">
          <ac:chgData name="Justina Ojom" userId="cbdaed7d-8d45-4372-a16a-f3f8900c2f45" providerId="ADAL" clId="{30CB6F26-2399-477F-9402-B36664FC4948}" dt="2023-03-09T13:14:21.985" v="7376" actId="1076"/>
          <ac:spMkLst>
            <pc:docMk/>
            <pc:sldMk cId="506314534" sldId="733"/>
            <ac:spMk id="15" creationId="{F3631F92-5518-FEA2-4980-7F5F381DD76C}"/>
          </ac:spMkLst>
        </pc:spChg>
        <pc:grpChg chg="mod">
          <ac:chgData name="Justina Ojom" userId="cbdaed7d-8d45-4372-a16a-f3f8900c2f45" providerId="ADAL" clId="{30CB6F26-2399-477F-9402-B36664FC4948}" dt="2023-03-09T13:14:21.985" v="7376" actId="1076"/>
          <ac:grpSpMkLst>
            <pc:docMk/>
            <pc:sldMk cId="506314534" sldId="733"/>
            <ac:grpSpMk id="5" creationId="{DFA915CC-4460-203F-B51F-EB1B8FF87489}"/>
          </ac:grpSpMkLst>
        </pc:grpChg>
        <pc:grpChg chg="add mod">
          <ac:chgData name="Justina Ojom" userId="cbdaed7d-8d45-4372-a16a-f3f8900c2f45" providerId="ADAL" clId="{30CB6F26-2399-477F-9402-B36664FC4948}" dt="2023-03-09T13:14:21.985" v="7376" actId="1076"/>
          <ac:grpSpMkLst>
            <pc:docMk/>
            <pc:sldMk cId="506314534" sldId="733"/>
            <ac:grpSpMk id="14" creationId="{697D8E25-D35F-9F7E-BD0D-0EE71B6A51C5}"/>
          </ac:grpSpMkLst>
        </pc:grpChg>
        <pc:picChg chg="add mod">
          <ac:chgData name="Justina Ojom" userId="cbdaed7d-8d45-4372-a16a-f3f8900c2f45" providerId="ADAL" clId="{30CB6F26-2399-477F-9402-B36664FC4948}" dt="2023-03-09T12:57:52.518" v="7166" actId="164"/>
          <ac:picMkLst>
            <pc:docMk/>
            <pc:sldMk cId="506314534" sldId="733"/>
            <ac:picMk id="13" creationId="{B24EA2C4-85AC-7F20-8354-04520D7FC791}"/>
          </ac:picMkLst>
        </pc:picChg>
      </pc:sldChg>
      <pc:sldChg chg="addSp delSp modSp mod delCm modNotes modNotesTx">
        <pc:chgData name="Justina Ojom" userId="cbdaed7d-8d45-4372-a16a-f3f8900c2f45" providerId="ADAL" clId="{30CB6F26-2399-477F-9402-B36664FC4948}" dt="2023-03-10T00:47:25.651" v="8397" actId="20577"/>
        <pc:sldMkLst>
          <pc:docMk/>
          <pc:sldMk cId="384019553" sldId="734"/>
        </pc:sldMkLst>
        <pc:spChg chg="del">
          <ac:chgData name="Justina Ojom" userId="cbdaed7d-8d45-4372-a16a-f3f8900c2f45" providerId="ADAL" clId="{30CB6F26-2399-477F-9402-B36664FC4948}" dt="2023-03-09T13:06:04.143" v="7247" actId="478"/>
          <ac:spMkLst>
            <pc:docMk/>
            <pc:sldMk cId="384019553" sldId="734"/>
            <ac:spMk id="3" creationId="{A6AB76EF-BA99-766B-A358-2CF0BA23A152}"/>
          </ac:spMkLst>
        </pc:spChg>
        <pc:spChg chg="mod">
          <ac:chgData name="Justina Ojom" userId="cbdaed7d-8d45-4372-a16a-f3f8900c2f45" providerId="ADAL" clId="{30CB6F26-2399-477F-9402-B36664FC4948}" dt="2023-03-10T00:47:14.416" v="8367"/>
          <ac:spMkLst>
            <pc:docMk/>
            <pc:sldMk cId="384019553" sldId="734"/>
            <ac:spMk id="4" creationId="{5A3EA5BD-DC27-8ACB-1367-DFFB2D85BF62}"/>
          </ac:spMkLst>
        </pc:spChg>
        <pc:spChg chg="mod">
          <ac:chgData name="Justina Ojom" userId="cbdaed7d-8d45-4372-a16a-f3f8900c2f45" providerId="ADAL" clId="{30CB6F26-2399-477F-9402-B36664FC4948}" dt="2023-03-10T00:47:14.416" v="8367"/>
          <ac:spMkLst>
            <pc:docMk/>
            <pc:sldMk cId="384019553" sldId="734"/>
            <ac:spMk id="7" creationId="{F9138CE7-7726-A8E8-6E9C-5EF75E354114}"/>
          </ac:spMkLst>
        </pc:spChg>
        <pc:spChg chg="mod">
          <ac:chgData name="Justina Ojom" userId="cbdaed7d-8d45-4372-a16a-f3f8900c2f45" providerId="ADAL" clId="{30CB6F26-2399-477F-9402-B36664FC4948}" dt="2023-03-10T00:47:14.416" v="8367"/>
          <ac:spMkLst>
            <pc:docMk/>
            <pc:sldMk cId="384019553" sldId="734"/>
            <ac:spMk id="8" creationId="{9AECE0AB-D66A-3A22-9E3A-47C4C1D982C6}"/>
          </ac:spMkLst>
        </pc:spChg>
        <pc:spChg chg="mod">
          <ac:chgData name="Justina Ojom" userId="cbdaed7d-8d45-4372-a16a-f3f8900c2f45" providerId="ADAL" clId="{30CB6F26-2399-477F-9402-B36664FC4948}" dt="2023-03-10T00:47:18.619" v="8369" actId="20577"/>
          <ac:spMkLst>
            <pc:docMk/>
            <pc:sldMk cId="384019553" sldId="734"/>
            <ac:spMk id="9" creationId="{DAD117F1-8CD8-2DFF-F050-07F316C78F16}"/>
          </ac:spMkLst>
        </pc:spChg>
        <pc:spChg chg="mod">
          <ac:chgData name="Justina Ojom" userId="cbdaed7d-8d45-4372-a16a-f3f8900c2f45" providerId="ADAL" clId="{30CB6F26-2399-477F-9402-B36664FC4948}" dt="2023-03-10T00:47:14.416" v="8367"/>
          <ac:spMkLst>
            <pc:docMk/>
            <pc:sldMk cId="384019553" sldId="734"/>
            <ac:spMk id="11" creationId="{506B5867-A4EE-E5AE-EAF9-1DF2FD6158C2}"/>
          </ac:spMkLst>
        </pc:spChg>
        <pc:spChg chg="mod">
          <ac:chgData name="Justina Ojom" userId="cbdaed7d-8d45-4372-a16a-f3f8900c2f45" providerId="ADAL" clId="{30CB6F26-2399-477F-9402-B36664FC4948}" dt="2023-03-09T13:06:04.406" v="7248"/>
          <ac:spMkLst>
            <pc:docMk/>
            <pc:sldMk cId="384019553" sldId="734"/>
            <ac:spMk id="12" creationId="{803BD20A-0752-B285-99CF-3EA982703D3F}"/>
          </ac:spMkLst>
        </pc:spChg>
        <pc:spChg chg="mod">
          <ac:chgData name="Justina Ojom" userId="cbdaed7d-8d45-4372-a16a-f3f8900c2f45" providerId="ADAL" clId="{30CB6F26-2399-477F-9402-B36664FC4948}" dt="2023-03-09T13:06:04.406" v="7248"/>
          <ac:spMkLst>
            <pc:docMk/>
            <pc:sldMk cId="384019553" sldId="734"/>
            <ac:spMk id="15" creationId="{057EF080-01D2-0A44-B2CE-64A396A6C8DE}"/>
          </ac:spMkLst>
        </pc:spChg>
        <pc:spChg chg="mod">
          <ac:chgData name="Justina Ojom" userId="cbdaed7d-8d45-4372-a16a-f3f8900c2f45" providerId="ADAL" clId="{30CB6F26-2399-477F-9402-B36664FC4948}" dt="2023-03-09T13:06:04.406" v="7248"/>
          <ac:spMkLst>
            <pc:docMk/>
            <pc:sldMk cId="384019553" sldId="734"/>
            <ac:spMk id="16" creationId="{15E8B103-F73D-6FC0-BF43-A4B23FF4745E}"/>
          </ac:spMkLst>
        </pc:spChg>
        <pc:spChg chg="mod">
          <ac:chgData name="Justina Ojom" userId="cbdaed7d-8d45-4372-a16a-f3f8900c2f45" providerId="ADAL" clId="{30CB6F26-2399-477F-9402-B36664FC4948}" dt="2023-03-09T13:06:04.406" v="7248"/>
          <ac:spMkLst>
            <pc:docMk/>
            <pc:sldMk cId="384019553" sldId="734"/>
            <ac:spMk id="17" creationId="{2E11A4CB-F23E-760F-9DBE-0886962718DD}"/>
          </ac:spMkLst>
        </pc:spChg>
        <pc:spChg chg="mod">
          <ac:chgData name="Justina Ojom" userId="cbdaed7d-8d45-4372-a16a-f3f8900c2f45" providerId="ADAL" clId="{30CB6F26-2399-477F-9402-B36664FC4948}" dt="2023-03-09T13:06:04.406" v="7248"/>
          <ac:spMkLst>
            <pc:docMk/>
            <pc:sldMk cId="384019553" sldId="734"/>
            <ac:spMk id="18" creationId="{2C45B679-852D-DF1C-A4B9-F29979654927}"/>
          </ac:spMkLst>
        </pc:spChg>
        <pc:spChg chg="mod">
          <ac:chgData name="Justina Ojom" userId="cbdaed7d-8d45-4372-a16a-f3f8900c2f45" providerId="ADAL" clId="{30CB6F26-2399-477F-9402-B36664FC4948}" dt="2023-03-09T15:43:08.640" v="7888"/>
          <ac:spMkLst>
            <pc:docMk/>
            <pc:sldMk cId="384019553" sldId="734"/>
            <ac:spMk id="21" creationId="{13755C48-884E-1F7A-253C-6D319782F670}"/>
          </ac:spMkLst>
        </pc:spChg>
        <pc:spChg chg="mod">
          <ac:chgData name="Justina Ojom" userId="cbdaed7d-8d45-4372-a16a-f3f8900c2f45" providerId="ADAL" clId="{30CB6F26-2399-477F-9402-B36664FC4948}" dt="2023-03-09T15:43:08.640" v="7888"/>
          <ac:spMkLst>
            <pc:docMk/>
            <pc:sldMk cId="384019553" sldId="734"/>
            <ac:spMk id="22" creationId="{6D75C986-83F1-FE59-5EBC-40A4680A4765}"/>
          </ac:spMkLst>
        </pc:spChg>
        <pc:spChg chg="mod">
          <ac:chgData name="Justina Ojom" userId="cbdaed7d-8d45-4372-a16a-f3f8900c2f45" providerId="ADAL" clId="{30CB6F26-2399-477F-9402-B36664FC4948}" dt="2023-03-09T15:46:35.554" v="7957" actId="208"/>
          <ac:spMkLst>
            <pc:docMk/>
            <pc:sldMk cId="384019553" sldId="734"/>
            <ac:spMk id="25" creationId="{99B30435-52CE-2481-684E-B5A2AFB58990}"/>
          </ac:spMkLst>
        </pc:spChg>
        <pc:spChg chg="mod">
          <ac:chgData name="Justina Ojom" userId="cbdaed7d-8d45-4372-a16a-f3f8900c2f45" providerId="ADAL" clId="{30CB6F26-2399-477F-9402-B36664FC4948}" dt="2023-03-09T15:46:35.554" v="7957" actId="208"/>
          <ac:spMkLst>
            <pc:docMk/>
            <pc:sldMk cId="384019553" sldId="734"/>
            <ac:spMk id="26" creationId="{F3260817-4904-1A3F-1FCA-E72E5059639E}"/>
          </ac:spMkLst>
        </pc:spChg>
        <pc:spChg chg="mod">
          <ac:chgData name="Justina Ojom" userId="cbdaed7d-8d45-4372-a16a-f3f8900c2f45" providerId="ADAL" clId="{30CB6F26-2399-477F-9402-B36664FC4948}" dt="2023-03-09T15:44:08.022" v="7897" actId="207"/>
          <ac:spMkLst>
            <pc:docMk/>
            <pc:sldMk cId="384019553" sldId="734"/>
            <ac:spMk id="28" creationId="{4568E1FB-386D-294B-388C-329F3F788741}"/>
          </ac:spMkLst>
        </pc:spChg>
        <pc:spChg chg="mod">
          <ac:chgData name="Justina Ojom" userId="cbdaed7d-8d45-4372-a16a-f3f8900c2f45" providerId="ADAL" clId="{30CB6F26-2399-477F-9402-B36664FC4948}" dt="2023-03-09T15:44:08.022" v="7897" actId="207"/>
          <ac:spMkLst>
            <pc:docMk/>
            <pc:sldMk cId="384019553" sldId="734"/>
            <ac:spMk id="29" creationId="{0B24556B-FF88-D486-C140-CC8508F17770}"/>
          </ac:spMkLst>
        </pc:spChg>
        <pc:spChg chg="mod">
          <ac:chgData name="Justina Ojom" userId="cbdaed7d-8d45-4372-a16a-f3f8900c2f45" providerId="ADAL" clId="{30CB6F26-2399-477F-9402-B36664FC4948}" dt="2023-03-09T15:44:08.022" v="7897" actId="207"/>
          <ac:spMkLst>
            <pc:docMk/>
            <pc:sldMk cId="384019553" sldId="734"/>
            <ac:spMk id="30" creationId="{3CE10417-CB49-8393-6986-5B90B9AADEC9}"/>
          </ac:spMkLst>
        </pc:spChg>
        <pc:spChg chg="mod">
          <ac:chgData name="Justina Ojom" userId="cbdaed7d-8d45-4372-a16a-f3f8900c2f45" providerId="ADAL" clId="{30CB6F26-2399-477F-9402-B36664FC4948}" dt="2023-03-09T15:44:08.022" v="7897" actId="207"/>
          <ac:spMkLst>
            <pc:docMk/>
            <pc:sldMk cId="384019553" sldId="734"/>
            <ac:spMk id="31" creationId="{4A2D02F5-18ED-765B-5265-AF07AEE0CB01}"/>
          </ac:spMkLst>
        </pc:spChg>
        <pc:spChg chg="mod">
          <ac:chgData name="Justina Ojom" userId="cbdaed7d-8d45-4372-a16a-f3f8900c2f45" providerId="ADAL" clId="{30CB6F26-2399-477F-9402-B36664FC4948}" dt="2023-03-09T15:43:58.170" v="7894"/>
          <ac:spMkLst>
            <pc:docMk/>
            <pc:sldMk cId="384019553" sldId="734"/>
            <ac:spMk id="32" creationId="{94DDECF5-3CDA-495C-03C8-BF75FD5DF072}"/>
          </ac:spMkLst>
        </pc:spChg>
        <pc:spChg chg="mod">
          <ac:chgData name="Justina Ojom" userId="cbdaed7d-8d45-4372-a16a-f3f8900c2f45" providerId="ADAL" clId="{30CB6F26-2399-477F-9402-B36664FC4948}" dt="2023-03-09T15:43:58.170" v="7894"/>
          <ac:spMkLst>
            <pc:docMk/>
            <pc:sldMk cId="384019553" sldId="734"/>
            <ac:spMk id="33" creationId="{1F7D8BBC-2C10-7ED7-4380-EA73027595DD}"/>
          </ac:spMkLst>
        </pc:spChg>
        <pc:spChg chg="add mod">
          <ac:chgData name="Justina Ojom" userId="cbdaed7d-8d45-4372-a16a-f3f8900c2f45" providerId="ADAL" clId="{30CB6F26-2399-477F-9402-B36664FC4948}" dt="2023-03-09T15:46:26.827" v="7953" actId="164"/>
          <ac:spMkLst>
            <pc:docMk/>
            <pc:sldMk cId="384019553" sldId="734"/>
            <ac:spMk id="34" creationId="{F9CDB7FA-E0F3-191F-4C5B-5086023374AA}"/>
          </ac:spMkLst>
        </pc:spChg>
        <pc:spChg chg="add mod">
          <ac:chgData name="Justina Ojom" userId="cbdaed7d-8d45-4372-a16a-f3f8900c2f45" providerId="ADAL" clId="{30CB6F26-2399-477F-9402-B36664FC4948}" dt="2023-03-09T15:46:26.827" v="7953" actId="164"/>
          <ac:spMkLst>
            <pc:docMk/>
            <pc:sldMk cId="384019553" sldId="734"/>
            <ac:spMk id="35" creationId="{99AA4D56-3AB6-E878-843B-B36A95E67F27}"/>
          </ac:spMkLst>
        </pc:spChg>
        <pc:spChg chg="mod">
          <ac:chgData name="Justina Ojom" userId="cbdaed7d-8d45-4372-a16a-f3f8900c2f45" providerId="ADAL" clId="{30CB6F26-2399-477F-9402-B36664FC4948}" dt="2023-03-09T15:44:51.074" v="7905"/>
          <ac:spMkLst>
            <pc:docMk/>
            <pc:sldMk cId="384019553" sldId="734"/>
            <ac:spMk id="38" creationId="{CA7671D0-B458-6275-8025-824A5ACF6EB0}"/>
          </ac:spMkLst>
        </pc:spChg>
        <pc:spChg chg="mod">
          <ac:chgData name="Justina Ojom" userId="cbdaed7d-8d45-4372-a16a-f3f8900c2f45" providerId="ADAL" clId="{30CB6F26-2399-477F-9402-B36664FC4948}" dt="2023-03-09T15:44:51.074" v="7905"/>
          <ac:spMkLst>
            <pc:docMk/>
            <pc:sldMk cId="384019553" sldId="734"/>
            <ac:spMk id="39" creationId="{02BB25F1-6D23-5CFC-CB27-B9E9346B473D}"/>
          </ac:spMkLst>
        </pc:spChg>
        <pc:spChg chg="del mod">
          <ac:chgData name="Justina Ojom" userId="cbdaed7d-8d45-4372-a16a-f3f8900c2f45" providerId="ADAL" clId="{30CB6F26-2399-477F-9402-B36664FC4948}" dt="2023-03-09T15:44:53.397" v="7906" actId="478"/>
          <ac:spMkLst>
            <pc:docMk/>
            <pc:sldMk cId="384019553" sldId="734"/>
            <ac:spMk id="42" creationId="{7974172B-FE00-567D-8F55-A45295695C9B}"/>
          </ac:spMkLst>
        </pc:spChg>
        <pc:spChg chg="mod">
          <ac:chgData name="Justina Ojom" userId="cbdaed7d-8d45-4372-a16a-f3f8900c2f45" providerId="ADAL" clId="{30CB6F26-2399-477F-9402-B36664FC4948}" dt="2023-03-09T15:44:51.074" v="7905"/>
          <ac:spMkLst>
            <pc:docMk/>
            <pc:sldMk cId="384019553" sldId="734"/>
            <ac:spMk id="43" creationId="{A22F86B8-1C22-0B1A-16B0-B05EBD186F54}"/>
          </ac:spMkLst>
        </pc:spChg>
        <pc:spChg chg="mod">
          <ac:chgData name="Justina Ojom" userId="cbdaed7d-8d45-4372-a16a-f3f8900c2f45" providerId="ADAL" clId="{30CB6F26-2399-477F-9402-B36664FC4948}" dt="2023-03-09T15:44:51.074" v="7905"/>
          <ac:spMkLst>
            <pc:docMk/>
            <pc:sldMk cId="384019553" sldId="734"/>
            <ac:spMk id="44" creationId="{D9CDF33F-07BA-4B89-09ED-D2795558FC2A}"/>
          </ac:spMkLst>
        </pc:spChg>
        <pc:spChg chg="mod">
          <ac:chgData name="Justina Ojom" userId="cbdaed7d-8d45-4372-a16a-f3f8900c2f45" providerId="ADAL" clId="{30CB6F26-2399-477F-9402-B36664FC4948}" dt="2023-03-09T15:44:51.074" v="7905"/>
          <ac:spMkLst>
            <pc:docMk/>
            <pc:sldMk cId="384019553" sldId="734"/>
            <ac:spMk id="45" creationId="{4159600A-CE99-D669-4F0E-E2A3BEEFFD33}"/>
          </ac:spMkLst>
        </pc:spChg>
        <pc:spChg chg="mod">
          <ac:chgData name="Justina Ojom" userId="cbdaed7d-8d45-4372-a16a-f3f8900c2f45" providerId="ADAL" clId="{30CB6F26-2399-477F-9402-B36664FC4948}" dt="2023-03-09T15:44:51.074" v="7905"/>
          <ac:spMkLst>
            <pc:docMk/>
            <pc:sldMk cId="384019553" sldId="734"/>
            <ac:spMk id="46" creationId="{8BA0BF22-5F0E-D0D7-914E-F4FD9B723C1E}"/>
          </ac:spMkLst>
        </pc:spChg>
        <pc:spChg chg="mod">
          <ac:chgData name="Justina Ojom" userId="cbdaed7d-8d45-4372-a16a-f3f8900c2f45" providerId="ADAL" clId="{30CB6F26-2399-477F-9402-B36664FC4948}" dt="2023-03-09T15:45:01.595" v="7909" actId="571"/>
          <ac:spMkLst>
            <pc:docMk/>
            <pc:sldMk cId="384019553" sldId="734"/>
            <ac:spMk id="49" creationId="{A4362A05-2358-FA4C-F31F-AE31EF9E8111}"/>
          </ac:spMkLst>
        </pc:spChg>
        <pc:spChg chg="mod">
          <ac:chgData name="Justina Ojom" userId="cbdaed7d-8d45-4372-a16a-f3f8900c2f45" providerId="ADAL" clId="{30CB6F26-2399-477F-9402-B36664FC4948}" dt="2023-03-09T15:45:01.595" v="7909" actId="571"/>
          <ac:spMkLst>
            <pc:docMk/>
            <pc:sldMk cId="384019553" sldId="734"/>
            <ac:spMk id="50" creationId="{0612179C-02AE-9420-00DA-BC469D6B1DE2}"/>
          </ac:spMkLst>
        </pc:spChg>
        <pc:spChg chg="mod">
          <ac:chgData name="Justina Ojom" userId="cbdaed7d-8d45-4372-a16a-f3f8900c2f45" providerId="ADAL" clId="{30CB6F26-2399-477F-9402-B36664FC4948}" dt="2023-03-09T15:45:01.595" v="7909" actId="571"/>
          <ac:spMkLst>
            <pc:docMk/>
            <pc:sldMk cId="384019553" sldId="734"/>
            <ac:spMk id="53" creationId="{03F61EF5-07A8-438C-6CE8-0530BBB6BCE6}"/>
          </ac:spMkLst>
        </pc:spChg>
        <pc:spChg chg="mod">
          <ac:chgData name="Justina Ojom" userId="cbdaed7d-8d45-4372-a16a-f3f8900c2f45" providerId="ADAL" clId="{30CB6F26-2399-477F-9402-B36664FC4948}" dt="2023-03-09T15:45:01.595" v="7909" actId="571"/>
          <ac:spMkLst>
            <pc:docMk/>
            <pc:sldMk cId="384019553" sldId="734"/>
            <ac:spMk id="54" creationId="{C2731111-6A80-7DB5-7732-C59BF27DA4DF}"/>
          </ac:spMkLst>
        </pc:spChg>
        <pc:spChg chg="mod">
          <ac:chgData name="Justina Ojom" userId="cbdaed7d-8d45-4372-a16a-f3f8900c2f45" providerId="ADAL" clId="{30CB6F26-2399-477F-9402-B36664FC4948}" dt="2023-03-09T15:45:01.595" v="7909" actId="571"/>
          <ac:spMkLst>
            <pc:docMk/>
            <pc:sldMk cId="384019553" sldId="734"/>
            <ac:spMk id="55" creationId="{941A53BA-33C1-2936-9CEB-195A67B91B09}"/>
          </ac:spMkLst>
        </pc:spChg>
        <pc:spChg chg="mod">
          <ac:chgData name="Justina Ojom" userId="cbdaed7d-8d45-4372-a16a-f3f8900c2f45" providerId="ADAL" clId="{30CB6F26-2399-477F-9402-B36664FC4948}" dt="2023-03-09T15:45:01.595" v="7909" actId="571"/>
          <ac:spMkLst>
            <pc:docMk/>
            <pc:sldMk cId="384019553" sldId="734"/>
            <ac:spMk id="56" creationId="{F5DAE4F2-8EF4-EDC1-F546-4B7EC553F3CB}"/>
          </ac:spMkLst>
        </pc:spChg>
        <pc:grpChg chg="add mod">
          <ac:chgData name="Justina Ojom" userId="cbdaed7d-8d45-4372-a16a-f3f8900c2f45" providerId="ADAL" clId="{30CB6F26-2399-477F-9402-B36664FC4948}" dt="2023-03-10T00:47:14.416" v="8367"/>
          <ac:grpSpMkLst>
            <pc:docMk/>
            <pc:sldMk cId="384019553" sldId="734"/>
            <ac:grpSpMk id="3" creationId="{401FFD10-3A27-513F-F553-6D328342E9B7}"/>
          </ac:grpSpMkLst>
        </pc:grpChg>
        <pc:grpChg chg="del">
          <ac:chgData name="Justina Ojom" userId="cbdaed7d-8d45-4372-a16a-f3f8900c2f45" providerId="ADAL" clId="{30CB6F26-2399-477F-9402-B36664FC4948}" dt="2023-03-09T13:06:04.143" v="7247" actId="478"/>
          <ac:grpSpMkLst>
            <pc:docMk/>
            <pc:sldMk cId="384019553" sldId="734"/>
            <ac:grpSpMk id="4" creationId="{4DAD80C2-EBBF-D2D7-8AE9-33C5C0F2C0C7}"/>
          </ac:grpSpMkLst>
        </pc:grpChg>
        <pc:grpChg chg="mod">
          <ac:chgData name="Justina Ojom" userId="cbdaed7d-8d45-4372-a16a-f3f8900c2f45" providerId="ADAL" clId="{30CB6F26-2399-477F-9402-B36664FC4948}" dt="2023-03-10T00:47:14.416" v="8367"/>
          <ac:grpSpMkLst>
            <pc:docMk/>
            <pc:sldMk cId="384019553" sldId="734"/>
            <ac:grpSpMk id="5" creationId="{86933F97-3AD4-9EF4-BB6D-37AC1F4448BA}"/>
          </ac:grpSpMkLst>
        </pc:grpChg>
        <pc:grpChg chg="mod">
          <ac:chgData name="Justina Ojom" userId="cbdaed7d-8d45-4372-a16a-f3f8900c2f45" providerId="ADAL" clId="{30CB6F26-2399-477F-9402-B36664FC4948}" dt="2023-03-10T00:47:14.416" v="8367"/>
          <ac:grpSpMkLst>
            <pc:docMk/>
            <pc:sldMk cId="384019553" sldId="734"/>
            <ac:grpSpMk id="6" creationId="{9044109B-2920-E219-1516-46B07287479D}"/>
          </ac:grpSpMkLst>
        </pc:grpChg>
        <pc:grpChg chg="del">
          <ac:chgData name="Justina Ojom" userId="cbdaed7d-8d45-4372-a16a-f3f8900c2f45" providerId="ADAL" clId="{30CB6F26-2399-477F-9402-B36664FC4948}" dt="2023-03-09T13:06:04.143" v="7247" actId="478"/>
          <ac:grpSpMkLst>
            <pc:docMk/>
            <pc:sldMk cId="384019553" sldId="734"/>
            <ac:grpSpMk id="7" creationId="{85A13EFB-6B80-21F4-7F0E-55A5C34B2FB8}"/>
          </ac:grpSpMkLst>
        </pc:grpChg>
        <pc:grpChg chg="add del mod">
          <ac:chgData name="Justina Ojom" userId="cbdaed7d-8d45-4372-a16a-f3f8900c2f45" providerId="ADAL" clId="{30CB6F26-2399-477F-9402-B36664FC4948}" dt="2023-03-10T00:47:14.196" v="8366" actId="478"/>
          <ac:grpSpMkLst>
            <pc:docMk/>
            <pc:sldMk cId="384019553" sldId="734"/>
            <ac:grpSpMk id="10" creationId="{B8BC8B19-833A-2EFD-7946-CE2980AE0C1F}"/>
          </ac:grpSpMkLst>
        </pc:grpChg>
        <pc:grpChg chg="mod">
          <ac:chgData name="Justina Ojom" userId="cbdaed7d-8d45-4372-a16a-f3f8900c2f45" providerId="ADAL" clId="{30CB6F26-2399-477F-9402-B36664FC4948}" dt="2023-03-09T13:06:04.406" v="7248"/>
          <ac:grpSpMkLst>
            <pc:docMk/>
            <pc:sldMk cId="384019553" sldId="734"/>
            <ac:grpSpMk id="13" creationId="{96AD205C-4406-1084-DCFD-D6DD0704CD51}"/>
          </ac:grpSpMkLst>
        </pc:grpChg>
        <pc:grpChg chg="mod">
          <ac:chgData name="Justina Ojom" userId="cbdaed7d-8d45-4372-a16a-f3f8900c2f45" providerId="ADAL" clId="{30CB6F26-2399-477F-9402-B36664FC4948}" dt="2023-03-09T13:06:04.406" v="7248"/>
          <ac:grpSpMkLst>
            <pc:docMk/>
            <pc:sldMk cId="384019553" sldId="734"/>
            <ac:grpSpMk id="14" creationId="{3EFFBC44-956F-7EE2-B4B0-F392462BCBAA}"/>
          </ac:grpSpMkLst>
        </pc:grpChg>
        <pc:grpChg chg="add del mod">
          <ac:chgData name="Justina Ojom" userId="cbdaed7d-8d45-4372-a16a-f3f8900c2f45" providerId="ADAL" clId="{30CB6F26-2399-477F-9402-B36664FC4948}" dt="2023-03-09T15:43:09.746" v="7889"/>
          <ac:grpSpMkLst>
            <pc:docMk/>
            <pc:sldMk cId="384019553" sldId="734"/>
            <ac:grpSpMk id="19" creationId="{22A4A143-176E-7D96-F224-65C3805C4411}"/>
          </ac:grpSpMkLst>
        </pc:grpChg>
        <pc:grpChg chg="add mod">
          <ac:chgData name="Justina Ojom" userId="cbdaed7d-8d45-4372-a16a-f3f8900c2f45" providerId="ADAL" clId="{30CB6F26-2399-477F-9402-B36664FC4948}" dt="2023-03-09T15:46:40.631" v="7959" actId="1076"/>
          <ac:grpSpMkLst>
            <pc:docMk/>
            <pc:sldMk cId="384019553" sldId="734"/>
            <ac:grpSpMk id="23" creationId="{47F8BEED-A62C-B621-E1B3-3EC5643788BE}"/>
          </ac:grpSpMkLst>
        </pc:grpChg>
        <pc:grpChg chg="add del mod">
          <ac:chgData name="Justina Ojom" userId="cbdaed7d-8d45-4372-a16a-f3f8900c2f45" providerId="ADAL" clId="{30CB6F26-2399-477F-9402-B36664FC4948}" dt="2023-03-09T15:44:36.738" v="7902" actId="478"/>
          <ac:grpSpMkLst>
            <pc:docMk/>
            <pc:sldMk cId="384019553" sldId="734"/>
            <ac:grpSpMk id="27" creationId="{4E395877-3E8F-7B08-2FF8-336EEECD007A}"/>
          </ac:grpSpMkLst>
        </pc:grpChg>
        <pc:grpChg chg="add del mod">
          <ac:chgData name="Justina Ojom" userId="cbdaed7d-8d45-4372-a16a-f3f8900c2f45" providerId="ADAL" clId="{30CB6F26-2399-477F-9402-B36664FC4948}" dt="2023-03-09T15:46:20.987" v="7948" actId="478"/>
          <ac:grpSpMkLst>
            <pc:docMk/>
            <pc:sldMk cId="384019553" sldId="734"/>
            <ac:grpSpMk id="36" creationId="{7B4CDC1A-EF33-400D-F6DC-F94F8107F413}"/>
          </ac:grpSpMkLst>
        </pc:grpChg>
        <pc:grpChg chg="mod">
          <ac:chgData name="Justina Ojom" userId="cbdaed7d-8d45-4372-a16a-f3f8900c2f45" providerId="ADAL" clId="{30CB6F26-2399-477F-9402-B36664FC4948}" dt="2023-03-09T15:44:51.074" v="7905"/>
          <ac:grpSpMkLst>
            <pc:docMk/>
            <pc:sldMk cId="384019553" sldId="734"/>
            <ac:grpSpMk id="37" creationId="{4679D176-C9EE-CF92-9768-ADCDA3AAD13D}"/>
          </ac:grpSpMkLst>
        </pc:grpChg>
        <pc:grpChg chg="mod">
          <ac:chgData name="Justina Ojom" userId="cbdaed7d-8d45-4372-a16a-f3f8900c2f45" providerId="ADAL" clId="{30CB6F26-2399-477F-9402-B36664FC4948}" dt="2023-03-09T15:44:51.074" v="7905"/>
          <ac:grpSpMkLst>
            <pc:docMk/>
            <pc:sldMk cId="384019553" sldId="734"/>
            <ac:grpSpMk id="41" creationId="{BE835A66-60BB-330A-8CA8-A2F3279DD386}"/>
          </ac:grpSpMkLst>
        </pc:grpChg>
        <pc:grpChg chg="add mod">
          <ac:chgData name="Justina Ojom" userId="cbdaed7d-8d45-4372-a16a-f3f8900c2f45" providerId="ADAL" clId="{30CB6F26-2399-477F-9402-B36664FC4948}" dt="2023-03-09T15:46:40.631" v="7959" actId="1076"/>
          <ac:grpSpMkLst>
            <pc:docMk/>
            <pc:sldMk cId="384019553" sldId="734"/>
            <ac:grpSpMk id="47" creationId="{501164D3-9435-2215-26F1-5C8E98368F0A}"/>
          </ac:grpSpMkLst>
        </pc:grpChg>
        <pc:grpChg chg="mod">
          <ac:chgData name="Justina Ojom" userId="cbdaed7d-8d45-4372-a16a-f3f8900c2f45" providerId="ADAL" clId="{30CB6F26-2399-477F-9402-B36664FC4948}" dt="2023-03-09T15:45:01.595" v="7909" actId="571"/>
          <ac:grpSpMkLst>
            <pc:docMk/>
            <pc:sldMk cId="384019553" sldId="734"/>
            <ac:grpSpMk id="48" creationId="{B7507EEE-5008-2FC0-8F77-5F9102A2A4EC}"/>
          </ac:grpSpMkLst>
        </pc:grpChg>
        <pc:grpChg chg="mod">
          <ac:chgData name="Justina Ojom" userId="cbdaed7d-8d45-4372-a16a-f3f8900c2f45" providerId="ADAL" clId="{30CB6F26-2399-477F-9402-B36664FC4948}" dt="2023-03-09T15:45:01.595" v="7909" actId="571"/>
          <ac:grpSpMkLst>
            <pc:docMk/>
            <pc:sldMk cId="384019553" sldId="734"/>
            <ac:grpSpMk id="52" creationId="{49C13947-90F2-7DDB-5D29-8C93F74222BF}"/>
          </ac:grpSpMkLst>
        </pc:grpChg>
        <pc:grpChg chg="add mod">
          <ac:chgData name="Justina Ojom" userId="cbdaed7d-8d45-4372-a16a-f3f8900c2f45" providerId="ADAL" clId="{30CB6F26-2399-477F-9402-B36664FC4948}" dt="2023-03-09T15:46:40.631" v="7959" actId="1076"/>
          <ac:grpSpMkLst>
            <pc:docMk/>
            <pc:sldMk cId="384019553" sldId="734"/>
            <ac:grpSpMk id="57" creationId="{4C771533-4D8B-4122-B768-818214D633CE}"/>
          </ac:grpSpMkLst>
        </pc:grpChg>
        <pc:picChg chg="del">
          <ac:chgData name="Justina Ojom" userId="cbdaed7d-8d45-4372-a16a-f3f8900c2f45" providerId="ADAL" clId="{30CB6F26-2399-477F-9402-B36664FC4948}" dt="2023-03-09T15:43:08.237" v="7887" actId="478"/>
          <ac:picMkLst>
            <pc:docMk/>
            <pc:sldMk cId="384019553" sldId="734"/>
            <ac:picMk id="11" creationId="{C5CC634B-9795-F0D2-F7D3-F190A09F020D}"/>
          </ac:picMkLst>
        </pc:picChg>
        <pc:cxnChg chg="mod">
          <ac:chgData name="Justina Ojom" userId="cbdaed7d-8d45-4372-a16a-f3f8900c2f45" providerId="ADAL" clId="{30CB6F26-2399-477F-9402-B36664FC4948}" dt="2023-03-09T15:43:08.640" v="7888"/>
          <ac:cxnSpMkLst>
            <pc:docMk/>
            <pc:sldMk cId="384019553" sldId="734"/>
            <ac:cxnSpMk id="20" creationId="{1CBBA389-0CBA-89C8-52C5-23753E36D0F2}"/>
          </ac:cxnSpMkLst>
        </pc:cxnChg>
        <pc:cxnChg chg="mod">
          <ac:chgData name="Justina Ojom" userId="cbdaed7d-8d45-4372-a16a-f3f8900c2f45" providerId="ADAL" clId="{30CB6F26-2399-477F-9402-B36664FC4948}" dt="2023-03-09T15:46:35.554" v="7957" actId="208"/>
          <ac:cxnSpMkLst>
            <pc:docMk/>
            <pc:sldMk cId="384019553" sldId="734"/>
            <ac:cxnSpMk id="24" creationId="{4306A9F1-704F-61E3-9818-2344E95F07C2}"/>
          </ac:cxnSpMkLst>
        </pc:cxnChg>
        <pc:cxnChg chg="mod">
          <ac:chgData name="Justina Ojom" userId="cbdaed7d-8d45-4372-a16a-f3f8900c2f45" providerId="ADAL" clId="{30CB6F26-2399-477F-9402-B36664FC4948}" dt="2023-03-09T15:44:51.074" v="7905"/>
          <ac:cxnSpMkLst>
            <pc:docMk/>
            <pc:sldMk cId="384019553" sldId="734"/>
            <ac:cxnSpMk id="40" creationId="{1C733436-DED2-B47E-C0E8-94F87DF53116}"/>
          </ac:cxnSpMkLst>
        </pc:cxnChg>
        <pc:cxnChg chg="mod">
          <ac:chgData name="Justina Ojom" userId="cbdaed7d-8d45-4372-a16a-f3f8900c2f45" providerId="ADAL" clId="{30CB6F26-2399-477F-9402-B36664FC4948}" dt="2023-03-09T15:45:01.595" v="7909" actId="571"/>
          <ac:cxnSpMkLst>
            <pc:docMk/>
            <pc:sldMk cId="384019553" sldId="734"/>
            <ac:cxnSpMk id="51" creationId="{A4C0C23D-2E07-398C-DA21-BBA3EF07676B}"/>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5:44:20.865" v="7899"/>
              <pc2:cmMkLst xmlns:pc2="http://schemas.microsoft.com/office/powerpoint/2019/9/main/command">
                <pc:docMk/>
                <pc:sldMk cId="384019553" sldId="734"/>
                <pc2:cmMk id="{C9B05B54-2B8C-419B-A46E-FA68F55875B2}"/>
              </pc2:cmMkLst>
            </pc226:cmChg>
          </p:ext>
        </pc:extLst>
      </pc:sldChg>
      <pc:sldChg chg="addSp delSp modSp mod modNotes modNotesTx">
        <pc:chgData name="Justina Ojom" userId="cbdaed7d-8d45-4372-a16a-f3f8900c2f45" providerId="ADAL" clId="{30CB6F26-2399-477F-9402-B36664FC4948}" dt="2023-03-09T15:51:03.365" v="8048" actId="1076"/>
        <pc:sldMkLst>
          <pc:docMk/>
          <pc:sldMk cId="1484073947" sldId="735"/>
        </pc:sldMkLst>
        <pc:spChg chg="mod">
          <ac:chgData name="Justina Ojom" userId="cbdaed7d-8d45-4372-a16a-f3f8900c2f45" providerId="ADAL" clId="{30CB6F26-2399-477F-9402-B36664FC4948}" dt="2023-03-09T13:03:22.893" v="7219" actId="2711"/>
          <ac:spMkLst>
            <pc:docMk/>
            <pc:sldMk cId="1484073947" sldId="735"/>
            <ac:spMk id="2" creationId="{1D7F6120-088A-88EF-064C-6C66106F606C}"/>
          </ac:spMkLst>
        </pc:spChg>
        <pc:spChg chg="mod">
          <ac:chgData name="Justina Ojom" userId="cbdaed7d-8d45-4372-a16a-f3f8900c2f45" providerId="ADAL" clId="{30CB6F26-2399-477F-9402-B36664FC4948}" dt="2023-03-09T15:47:07.181" v="7960" actId="207"/>
          <ac:spMkLst>
            <pc:docMk/>
            <pc:sldMk cId="1484073947" sldId="735"/>
            <ac:spMk id="4" creationId="{C652784E-D4FB-43B9-555A-67F61F8FEC57}"/>
          </ac:spMkLst>
        </pc:spChg>
        <pc:spChg chg="mod">
          <ac:chgData name="Justina Ojom" userId="cbdaed7d-8d45-4372-a16a-f3f8900c2f45" providerId="ADAL" clId="{30CB6F26-2399-477F-9402-B36664FC4948}" dt="2023-03-09T13:03:22.893" v="7219" actId="2711"/>
          <ac:spMkLst>
            <pc:docMk/>
            <pc:sldMk cId="1484073947" sldId="735"/>
            <ac:spMk id="6" creationId="{CC8258E6-6B86-2BA3-41FB-53FF6BDBEFD4}"/>
          </ac:spMkLst>
        </pc:spChg>
        <pc:spChg chg="mod">
          <ac:chgData name="Justina Ojom" userId="cbdaed7d-8d45-4372-a16a-f3f8900c2f45" providerId="ADAL" clId="{30CB6F26-2399-477F-9402-B36664FC4948}" dt="2023-03-09T13:03:22.893" v="7219" actId="2711"/>
          <ac:spMkLst>
            <pc:docMk/>
            <pc:sldMk cId="1484073947" sldId="735"/>
            <ac:spMk id="7" creationId="{35A46599-0AC7-B1EF-8B3C-013972C2B73C}"/>
          </ac:spMkLst>
        </pc:spChg>
        <pc:spChg chg="mod">
          <ac:chgData name="Justina Ojom" userId="cbdaed7d-8d45-4372-a16a-f3f8900c2f45" providerId="ADAL" clId="{30CB6F26-2399-477F-9402-B36664FC4948}" dt="2023-03-09T13:03:22.893" v="7219" actId="2711"/>
          <ac:spMkLst>
            <pc:docMk/>
            <pc:sldMk cId="1484073947" sldId="735"/>
            <ac:spMk id="8" creationId="{916B61BC-AE1D-CD0F-6F86-2F73DF5752C9}"/>
          </ac:spMkLst>
        </pc:spChg>
        <pc:spChg chg="mod">
          <ac:chgData name="Justina Ojom" userId="cbdaed7d-8d45-4372-a16a-f3f8900c2f45" providerId="ADAL" clId="{30CB6F26-2399-477F-9402-B36664FC4948}" dt="2023-03-09T13:03:22.893" v="7219" actId="2711"/>
          <ac:spMkLst>
            <pc:docMk/>
            <pc:sldMk cId="1484073947" sldId="735"/>
            <ac:spMk id="9" creationId="{6773A6E7-DE58-5A22-E40E-836CA2978E76}"/>
          </ac:spMkLst>
        </pc:spChg>
        <pc:spChg chg="mod">
          <ac:chgData name="Justina Ojom" userId="cbdaed7d-8d45-4372-a16a-f3f8900c2f45" providerId="ADAL" clId="{30CB6F26-2399-477F-9402-B36664FC4948}" dt="2023-03-09T13:03:22.893" v="7219" actId="2711"/>
          <ac:spMkLst>
            <pc:docMk/>
            <pc:sldMk cId="1484073947" sldId="735"/>
            <ac:spMk id="10" creationId="{91624896-4D0F-9D66-F567-4DF970E8D2AE}"/>
          </ac:spMkLst>
        </pc:spChg>
        <pc:spChg chg="mod">
          <ac:chgData name="Justina Ojom" userId="cbdaed7d-8d45-4372-a16a-f3f8900c2f45" providerId="ADAL" clId="{30CB6F26-2399-477F-9402-B36664FC4948}" dt="2023-03-09T13:03:22.893" v="7219" actId="2711"/>
          <ac:spMkLst>
            <pc:docMk/>
            <pc:sldMk cId="1484073947" sldId="735"/>
            <ac:spMk id="11" creationId="{F50CEA10-8388-20AB-04CC-9334E01952A3}"/>
          </ac:spMkLst>
        </pc:spChg>
        <pc:spChg chg="add del mod">
          <ac:chgData name="Justina Ojom" userId="cbdaed7d-8d45-4372-a16a-f3f8900c2f45" providerId="ADAL" clId="{30CB6F26-2399-477F-9402-B36664FC4948}" dt="2023-03-09T15:48:11.180" v="7993" actId="478"/>
          <ac:spMkLst>
            <pc:docMk/>
            <pc:sldMk cId="1484073947" sldId="735"/>
            <ac:spMk id="12" creationId="{344BC293-F361-E927-7493-362F5B801889}"/>
          </ac:spMkLst>
        </pc:spChg>
        <pc:spChg chg="mod">
          <ac:chgData name="Justina Ojom" userId="cbdaed7d-8d45-4372-a16a-f3f8900c2f45" providerId="ADAL" clId="{30CB6F26-2399-477F-9402-B36664FC4948}" dt="2023-03-09T13:03:22.893" v="7219" actId="2711"/>
          <ac:spMkLst>
            <pc:docMk/>
            <pc:sldMk cId="1484073947" sldId="735"/>
            <ac:spMk id="13" creationId="{7A8A3E21-274C-1584-2AE6-C174DD651551}"/>
          </ac:spMkLst>
        </pc:spChg>
        <pc:spChg chg="add mod">
          <ac:chgData name="Justina Ojom" userId="cbdaed7d-8d45-4372-a16a-f3f8900c2f45" providerId="ADAL" clId="{30CB6F26-2399-477F-9402-B36664FC4948}" dt="2023-03-09T15:51:03.365" v="8048" actId="1076"/>
          <ac:spMkLst>
            <pc:docMk/>
            <pc:sldMk cId="1484073947" sldId="735"/>
            <ac:spMk id="15" creationId="{295EF007-623C-6A2C-272A-0828F7791F6C}"/>
          </ac:spMkLst>
        </pc:spChg>
        <pc:spChg chg="mod">
          <ac:chgData name="Justina Ojom" userId="cbdaed7d-8d45-4372-a16a-f3f8900c2f45" providerId="ADAL" clId="{30CB6F26-2399-477F-9402-B36664FC4948}" dt="2023-03-09T15:47:32.881" v="7975" actId="571"/>
          <ac:spMkLst>
            <pc:docMk/>
            <pc:sldMk cId="1484073947" sldId="735"/>
            <ac:spMk id="17" creationId="{24D194E1-9A82-BBB8-D46C-92EC292397DA}"/>
          </ac:spMkLst>
        </pc:spChg>
        <pc:spChg chg="mod">
          <ac:chgData name="Justina Ojom" userId="cbdaed7d-8d45-4372-a16a-f3f8900c2f45" providerId="ADAL" clId="{30CB6F26-2399-477F-9402-B36664FC4948}" dt="2023-03-09T15:47:32.881" v="7975" actId="571"/>
          <ac:spMkLst>
            <pc:docMk/>
            <pc:sldMk cId="1484073947" sldId="735"/>
            <ac:spMk id="18" creationId="{1E6AC96E-328E-4574-EF17-EB1736637ECB}"/>
          </ac:spMkLst>
        </pc:spChg>
        <pc:spChg chg="add mod">
          <ac:chgData name="Justina Ojom" userId="cbdaed7d-8d45-4372-a16a-f3f8900c2f45" providerId="ADAL" clId="{30CB6F26-2399-477F-9402-B36664FC4948}" dt="2023-03-09T15:51:03.365" v="8048" actId="1076"/>
          <ac:spMkLst>
            <pc:docMk/>
            <pc:sldMk cId="1484073947" sldId="735"/>
            <ac:spMk id="19" creationId="{8D8C3735-8455-9C55-D1F3-FA2085D7C46F}"/>
          </ac:spMkLst>
        </pc:spChg>
        <pc:spChg chg="mod">
          <ac:chgData name="Justina Ojom" userId="cbdaed7d-8d45-4372-a16a-f3f8900c2f45" providerId="ADAL" clId="{30CB6F26-2399-477F-9402-B36664FC4948}" dt="2023-03-09T15:47:44.197" v="7980" actId="571"/>
          <ac:spMkLst>
            <pc:docMk/>
            <pc:sldMk cId="1484073947" sldId="735"/>
            <ac:spMk id="21" creationId="{9387F3D4-B478-18A8-A4C6-9F2B227D1D4E}"/>
          </ac:spMkLst>
        </pc:spChg>
        <pc:spChg chg="mod">
          <ac:chgData name="Justina Ojom" userId="cbdaed7d-8d45-4372-a16a-f3f8900c2f45" providerId="ADAL" clId="{30CB6F26-2399-477F-9402-B36664FC4948}" dt="2023-03-09T15:47:44.197" v="7980" actId="571"/>
          <ac:spMkLst>
            <pc:docMk/>
            <pc:sldMk cId="1484073947" sldId="735"/>
            <ac:spMk id="22" creationId="{1EE8AABC-2082-E14C-D486-7D56AF42FA56}"/>
          </ac:spMkLst>
        </pc:spChg>
        <pc:spChg chg="add mod">
          <ac:chgData name="Justina Ojom" userId="cbdaed7d-8d45-4372-a16a-f3f8900c2f45" providerId="ADAL" clId="{30CB6F26-2399-477F-9402-B36664FC4948}" dt="2023-03-09T15:51:03.365" v="8048" actId="1076"/>
          <ac:spMkLst>
            <pc:docMk/>
            <pc:sldMk cId="1484073947" sldId="735"/>
            <ac:spMk id="23" creationId="{B416F995-9B78-A8CC-5464-1CC3089BCF67}"/>
          </ac:spMkLst>
        </pc:spChg>
        <pc:spChg chg="mod">
          <ac:chgData name="Justina Ojom" userId="cbdaed7d-8d45-4372-a16a-f3f8900c2f45" providerId="ADAL" clId="{30CB6F26-2399-477F-9402-B36664FC4948}" dt="2023-03-09T15:47:44.197" v="7980" actId="571"/>
          <ac:spMkLst>
            <pc:docMk/>
            <pc:sldMk cId="1484073947" sldId="735"/>
            <ac:spMk id="25" creationId="{87479F8A-09FF-216A-51BF-4F0525E86E10}"/>
          </ac:spMkLst>
        </pc:spChg>
        <pc:spChg chg="mod">
          <ac:chgData name="Justina Ojom" userId="cbdaed7d-8d45-4372-a16a-f3f8900c2f45" providerId="ADAL" clId="{30CB6F26-2399-477F-9402-B36664FC4948}" dt="2023-03-09T15:47:44.197" v="7980" actId="571"/>
          <ac:spMkLst>
            <pc:docMk/>
            <pc:sldMk cId="1484073947" sldId="735"/>
            <ac:spMk id="26" creationId="{639BD994-DE97-66E7-2E1E-8F1A06057C3F}"/>
          </ac:spMkLst>
        </pc:spChg>
        <pc:spChg chg="add mod">
          <ac:chgData name="Justina Ojom" userId="cbdaed7d-8d45-4372-a16a-f3f8900c2f45" providerId="ADAL" clId="{30CB6F26-2399-477F-9402-B36664FC4948}" dt="2023-03-09T15:51:03.365" v="8048" actId="1076"/>
          <ac:spMkLst>
            <pc:docMk/>
            <pc:sldMk cId="1484073947" sldId="735"/>
            <ac:spMk id="27" creationId="{D3B7838D-0279-A730-BE94-C505BD337D7F}"/>
          </ac:spMkLst>
        </pc:spChg>
        <pc:spChg chg="add mod">
          <ac:chgData name="Justina Ojom" userId="cbdaed7d-8d45-4372-a16a-f3f8900c2f45" providerId="ADAL" clId="{30CB6F26-2399-477F-9402-B36664FC4948}" dt="2023-03-09T15:51:03.365" v="8048" actId="1076"/>
          <ac:spMkLst>
            <pc:docMk/>
            <pc:sldMk cId="1484073947" sldId="735"/>
            <ac:spMk id="29" creationId="{59995445-CD6C-FFD6-6412-8D649C3455E1}"/>
          </ac:spMkLst>
        </pc:spChg>
        <pc:spChg chg="mod">
          <ac:chgData name="Justina Ojom" userId="cbdaed7d-8d45-4372-a16a-f3f8900c2f45" providerId="ADAL" clId="{30CB6F26-2399-477F-9402-B36664FC4948}" dt="2023-03-09T15:48:51.548" v="8012" actId="571"/>
          <ac:spMkLst>
            <pc:docMk/>
            <pc:sldMk cId="1484073947" sldId="735"/>
            <ac:spMk id="31" creationId="{E8FD9FDB-13D2-D9E5-E4EF-6A0C18C7E707}"/>
          </ac:spMkLst>
        </pc:spChg>
        <pc:spChg chg="mod">
          <ac:chgData name="Justina Ojom" userId="cbdaed7d-8d45-4372-a16a-f3f8900c2f45" providerId="ADAL" clId="{30CB6F26-2399-477F-9402-B36664FC4948}" dt="2023-03-09T15:48:51.548" v="8012" actId="571"/>
          <ac:spMkLst>
            <pc:docMk/>
            <pc:sldMk cId="1484073947" sldId="735"/>
            <ac:spMk id="32" creationId="{B7C85C0B-E5A0-A07E-1DA4-26AAD2E66E73}"/>
          </ac:spMkLst>
        </pc:spChg>
        <pc:spChg chg="mod">
          <ac:chgData name="Justina Ojom" userId="cbdaed7d-8d45-4372-a16a-f3f8900c2f45" providerId="ADAL" clId="{30CB6F26-2399-477F-9402-B36664FC4948}" dt="2023-03-09T15:48:51.548" v="8012" actId="571"/>
          <ac:spMkLst>
            <pc:docMk/>
            <pc:sldMk cId="1484073947" sldId="735"/>
            <ac:spMk id="34" creationId="{13C046C5-0B79-A4D0-3E2E-09BD86621C5D}"/>
          </ac:spMkLst>
        </pc:spChg>
        <pc:spChg chg="mod">
          <ac:chgData name="Justina Ojom" userId="cbdaed7d-8d45-4372-a16a-f3f8900c2f45" providerId="ADAL" clId="{30CB6F26-2399-477F-9402-B36664FC4948}" dt="2023-03-09T15:48:51.548" v="8012" actId="571"/>
          <ac:spMkLst>
            <pc:docMk/>
            <pc:sldMk cId="1484073947" sldId="735"/>
            <ac:spMk id="35" creationId="{19623816-43A8-0219-F952-426D021EA59F}"/>
          </ac:spMkLst>
        </pc:spChg>
        <pc:spChg chg="mod">
          <ac:chgData name="Justina Ojom" userId="cbdaed7d-8d45-4372-a16a-f3f8900c2f45" providerId="ADAL" clId="{30CB6F26-2399-477F-9402-B36664FC4948}" dt="2023-03-09T15:50:07.601" v="8027"/>
          <ac:spMkLst>
            <pc:docMk/>
            <pc:sldMk cId="1484073947" sldId="735"/>
            <ac:spMk id="37" creationId="{7780762D-F197-09B7-9B78-21BD6224B35E}"/>
          </ac:spMkLst>
        </pc:spChg>
        <pc:spChg chg="mod">
          <ac:chgData name="Justina Ojom" userId="cbdaed7d-8d45-4372-a16a-f3f8900c2f45" providerId="ADAL" clId="{30CB6F26-2399-477F-9402-B36664FC4948}" dt="2023-03-09T15:50:07.601" v="8027"/>
          <ac:spMkLst>
            <pc:docMk/>
            <pc:sldMk cId="1484073947" sldId="735"/>
            <ac:spMk id="38" creationId="{5D2071B6-F652-6957-5A03-20CCA5653A79}"/>
          </ac:spMkLst>
        </pc:spChg>
        <pc:spChg chg="mod">
          <ac:chgData name="Justina Ojom" userId="cbdaed7d-8d45-4372-a16a-f3f8900c2f45" providerId="ADAL" clId="{30CB6F26-2399-477F-9402-B36664FC4948}" dt="2023-03-09T15:50:07.601" v="8027"/>
          <ac:spMkLst>
            <pc:docMk/>
            <pc:sldMk cId="1484073947" sldId="735"/>
            <ac:spMk id="39" creationId="{1EB28824-6FF6-3F7E-C6E6-31EAC8AB97BA}"/>
          </ac:spMkLst>
        </pc:spChg>
        <pc:spChg chg="mod">
          <ac:chgData name="Justina Ojom" userId="cbdaed7d-8d45-4372-a16a-f3f8900c2f45" providerId="ADAL" clId="{30CB6F26-2399-477F-9402-B36664FC4948}" dt="2023-03-09T15:50:07.601" v="8027"/>
          <ac:spMkLst>
            <pc:docMk/>
            <pc:sldMk cId="1484073947" sldId="735"/>
            <ac:spMk id="40" creationId="{DDB91FB4-D9FF-4E22-DB29-BE952E68FB4C}"/>
          </ac:spMkLst>
        </pc:spChg>
        <pc:spChg chg="mod">
          <ac:chgData name="Justina Ojom" userId="cbdaed7d-8d45-4372-a16a-f3f8900c2f45" providerId="ADAL" clId="{30CB6F26-2399-477F-9402-B36664FC4948}" dt="2023-03-09T15:50:07.601" v="8027"/>
          <ac:spMkLst>
            <pc:docMk/>
            <pc:sldMk cId="1484073947" sldId="735"/>
            <ac:spMk id="41" creationId="{C993A93B-7BD2-ED08-4531-70065D1B8919}"/>
          </ac:spMkLst>
        </pc:spChg>
        <pc:spChg chg="mod">
          <ac:chgData name="Justina Ojom" userId="cbdaed7d-8d45-4372-a16a-f3f8900c2f45" providerId="ADAL" clId="{30CB6F26-2399-477F-9402-B36664FC4948}" dt="2023-03-09T15:50:07.601" v="8027"/>
          <ac:spMkLst>
            <pc:docMk/>
            <pc:sldMk cId="1484073947" sldId="735"/>
            <ac:spMk id="42" creationId="{ACC6EDE0-62EC-CFA7-3E3C-2EFB412DA4CD}"/>
          </ac:spMkLst>
        </pc:spChg>
        <pc:spChg chg="del mod">
          <ac:chgData name="Justina Ojom" userId="cbdaed7d-8d45-4372-a16a-f3f8900c2f45" providerId="ADAL" clId="{30CB6F26-2399-477F-9402-B36664FC4948}" dt="2023-03-09T15:50:32.532" v="8035" actId="478"/>
          <ac:spMkLst>
            <pc:docMk/>
            <pc:sldMk cId="1484073947" sldId="735"/>
            <ac:spMk id="45" creationId="{C202D19A-9AB7-EC27-6647-63991006F9AA}"/>
          </ac:spMkLst>
        </pc:spChg>
        <pc:spChg chg="mod">
          <ac:chgData name="Justina Ojom" userId="cbdaed7d-8d45-4372-a16a-f3f8900c2f45" providerId="ADAL" clId="{30CB6F26-2399-477F-9402-B36664FC4948}" dt="2023-03-09T15:50:16.974" v="8031"/>
          <ac:spMkLst>
            <pc:docMk/>
            <pc:sldMk cId="1484073947" sldId="735"/>
            <ac:spMk id="46" creationId="{E302B513-0D6E-34C0-6D80-31831DFDE021}"/>
          </ac:spMkLst>
        </pc:spChg>
        <pc:spChg chg="mod">
          <ac:chgData name="Justina Ojom" userId="cbdaed7d-8d45-4372-a16a-f3f8900c2f45" providerId="ADAL" clId="{30CB6F26-2399-477F-9402-B36664FC4948}" dt="2023-03-09T15:50:16.974" v="8031"/>
          <ac:spMkLst>
            <pc:docMk/>
            <pc:sldMk cId="1484073947" sldId="735"/>
            <ac:spMk id="49" creationId="{EAC3C563-6EDB-3DF1-6E4A-0594992892E8}"/>
          </ac:spMkLst>
        </pc:spChg>
        <pc:spChg chg="mod">
          <ac:chgData name="Justina Ojom" userId="cbdaed7d-8d45-4372-a16a-f3f8900c2f45" providerId="ADAL" clId="{30CB6F26-2399-477F-9402-B36664FC4948}" dt="2023-03-09T15:50:16.974" v="8031"/>
          <ac:spMkLst>
            <pc:docMk/>
            <pc:sldMk cId="1484073947" sldId="735"/>
            <ac:spMk id="50" creationId="{955BDFA2-EEBB-18FD-118A-D69B41FF3447}"/>
          </ac:spMkLst>
        </pc:spChg>
        <pc:spChg chg="mod">
          <ac:chgData name="Justina Ojom" userId="cbdaed7d-8d45-4372-a16a-f3f8900c2f45" providerId="ADAL" clId="{30CB6F26-2399-477F-9402-B36664FC4948}" dt="2023-03-09T15:50:16.974" v="8031"/>
          <ac:spMkLst>
            <pc:docMk/>
            <pc:sldMk cId="1484073947" sldId="735"/>
            <ac:spMk id="51" creationId="{1CEE1732-112F-D45C-F713-AB53EFDADAB2}"/>
          </ac:spMkLst>
        </pc:spChg>
        <pc:spChg chg="mod">
          <ac:chgData name="Justina Ojom" userId="cbdaed7d-8d45-4372-a16a-f3f8900c2f45" providerId="ADAL" clId="{30CB6F26-2399-477F-9402-B36664FC4948}" dt="2023-03-09T15:50:16.974" v="8031"/>
          <ac:spMkLst>
            <pc:docMk/>
            <pc:sldMk cId="1484073947" sldId="735"/>
            <ac:spMk id="52" creationId="{433FCBFE-E70B-4A18-F422-4AE4A41F43EE}"/>
          </ac:spMkLst>
        </pc:spChg>
        <pc:grpChg chg="add del mod">
          <ac:chgData name="Justina Ojom" userId="cbdaed7d-8d45-4372-a16a-f3f8900c2f45" providerId="ADAL" clId="{30CB6F26-2399-477F-9402-B36664FC4948}" dt="2023-03-09T15:48:49.026" v="8011" actId="478"/>
          <ac:grpSpMkLst>
            <pc:docMk/>
            <pc:sldMk cId="1484073947" sldId="735"/>
            <ac:grpSpMk id="3" creationId="{391A20A4-D72F-5BC9-5A7B-465DA1051556}"/>
          </ac:grpSpMkLst>
        </pc:grpChg>
        <pc:grpChg chg="del mod">
          <ac:chgData name="Justina Ojom" userId="cbdaed7d-8d45-4372-a16a-f3f8900c2f45" providerId="ADAL" clId="{30CB6F26-2399-477F-9402-B36664FC4948}" dt="2023-03-09T15:49:43.379" v="8026" actId="478"/>
          <ac:grpSpMkLst>
            <pc:docMk/>
            <pc:sldMk cId="1484073947" sldId="735"/>
            <ac:grpSpMk id="5" creationId="{DFA915CC-4460-203F-B51F-EB1B8FF87489}"/>
          </ac:grpSpMkLst>
        </pc:grpChg>
        <pc:grpChg chg="add del mod">
          <ac:chgData name="Justina Ojom" userId="cbdaed7d-8d45-4372-a16a-f3f8900c2f45" providerId="ADAL" clId="{30CB6F26-2399-477F-9402-B36664FC4948}" dt="2023-03-09T15:48:49.026" v="8011" actId="478"/>
          <ac:grpSpMkLst>
            <pc:docMk/>
            <pc:sldMk cId="1484073947" sldId="735"/>
            <ac:grpSpMk id="16" creationId="{F7C00CFE-FD6E-3B73-F76F-BCF40E612142}"/>
          </ac:grpSpMkLst>
        </pc:grpChg>
        <pc:grpChg chg="add mod">
          <ac:chgData name="Justina Ojom" userId="cbdaed7d-8d45-4372-a16a-f3f8900c2f45" providerId="ADAL" clId="{30CB6F26-2399-477F-9402-B36664FC4948}" dt="2023-03-09T15:51:03.365" v="8048" actId="1076"/>
          <ac:grpSpMkLst>
            <pc:docMk/>
            <pc:sldMk cId="1484073947" sldId="735"/>
            <ac:grpSpMk id="20" creationId="{6F1F4144-7333-C719-BA8D-CA14F27FF655}"/>
          </ac:grpSpMkLst>
        </pc:grpChg>
        <pc:grpChg chg="add mod">
          <ac:chgData name="Justina Ojom" userId="cbdaed7d-8d45-4372-a16a-f3f8900c2f45" providerId="ADAL" clId="{30CB6F26-2399-477F-9402-B36664FC4948}" dt="2023-03-09T15:51:03.365" v="8048" actId="1076"/>
          <ac:grpSpMkLst>
            <pc:docMk/>
            <pc:sldMk cId="1484073947" sldId="735"/>
            <ac:grpSpMk id="24" creationId="{4A5BD739-310F-FC62-603F-A12825774BFA}"/>
          </ac:grpSpMkLst>
        </pc:grpChg>
        <pc:grpChg chg="add mod">
          <ac:chgData name="Justina Ojom" userId="cbdaed7d-8d45-4372-a16a-f3f8900c2f45" providerId="ADAL" clId="{30CB6F26-2399-477F-9402-B36664FC4948}" dt="2023-03-09T15:51:03.365" v="8048" actId="1076"/>
          <ac:grpSpMkLst>
            <pc:docMk/>
            <pc:sldMk cId="1484073947" sldId="735"/>
            <ac:grpSpMk id="30" creationId="{70DB79B1-E875-3A42-B392-B10DBC4322BF}"/>
          </ac:grpSpMkLst>
        </pc:grpChg>
        <pc:grpChg chg="add mod">
          <ac:chgData name="Justina Ojom" userId="cbdaed7d-8d45-4372-a16a-f3f8900c2f45" providerId="ADAL" clId="{30CB6F26-2399-477F-9402-B36664FC4948}" dt="2023-03-09T15:51:03.365" v="8048" actId="1076"/>
          <ac:grpSpMkLst>
            <pc:docMk/>
            <pc:sldMk cId="1484073947" sldId="735"/>
            <ac:grpSpMk id="33" creationId="{C20CBB94-ADD7-5688-91DF-A2D1CE68CDC1}"/>
          </ac:grpSpMkLst>
        </pc:grpChg>
        <pc:grpChg chg="add mod">
          <ac:chgData name="Justina Ojom" userId="cbdaed7d-8d45-4372-a16a-f3f8900c2f45" providerId="ADAL" clId="{30CB6F26-2399-477F-9402-B36664FC4948}" dt="2023-03-09T15:51:03.365" v="8048" actId="1076"/>
          <ac:grpSpMkLst>
            <pc:docMk/>
            <pc:sldMk cId="1484073947" sldId="735"/>
            <ac:grpSpMk id="36" creationId="{94DDC13C-D5F2-CAC1-B971-62D5BD6010A1}"/>
          </ac:grpSpMkLst>
        </pc:grpChg>
        <pc:grpChg chg="add mod">
          <ac:chgData name="Justina Ojom" userId="cbdaed7d-8d45-4372-a16a-f3f8900c2f45" providerId="ADAL" clId="{30CB6F26-2399-477F-9402-B36664FC4948}" dt="2023-03-09T15:51:03.365" v="8048" actId="1076"/>
          <ac:grpSpMkLst>
            <pc:docMk/>
            <pc:sldMk cId="1484073947" sldId="735"/>
            <ac:grpSpMk id="43" creationId="{52436709-4697-E7CB-5074-503982A0391F}"/>
          </ac:grpSpMkLst>
        </pc:grpChg>
        <pc:grpChg chg="mod">
          <ac:chgData name="Justina Ojom" userId="cbdaed7d-8d45-4372-a16a-f3f8900c2f45" providerId="ADAL" clId="{30CB6F26-2399-477F-9402-B36664FC4948}" dt="2023-03-09T15:50:16.974" v="8031"/>
          <ac:grpSpMkLst>
            <pc:docMk/>
            <pc:sldMk cId="1484073947" sldId="735"/>
            <ac:grpSpMk id="44" creationId="{062A0777-58C0-F8EC-1C00-9B80E094874B}"/>
          </ac:grpSpMkLst>
        </pc:grpChg>
        <pc:grpChg chg="mod">
          <ac:chgData name="Justina Ojom" userId="cbdaed7d-8d45-4372-a16a-f3f8900c2f45" providerId="ADAL" clId="{30CB6F26-2399-477F-9402-B36664FC4948}" dt="2023-03-09T15:50:16.974" v="8031"/>
          <ac:grpSpMkLst>
            <pc:docMk/>
            <pc:sldMk cId="1484073947" sldId="735"/>
            <ac:grpSpMk id="48" creationId="{EDED11A2-A631-07EE-4810-9B791E5B8CD7}"/>
          </ac:grpSpMkLst>
        </pc:grpChg>
        <pc:cxnChg chg="del mod">
          <ac:chgData name="Justina Ojom" userId="cbdaed7d-8d45-4372-a16a-f3f8900c2f45" providerId="ADAL" clId="{30CB6F26-2399-477F-9402-B36664FC4948}" dt="2023-03-09T15:50:32.532" v="8035" actId="478"/>
          <ac:cxnSpMkLst>
            <pc:docMk/>
            <pc:sldMk cId="1484073947" sldId="735"/>
            <ac:cxnSpMk id="47" creationId="{C8531A4E-D144-D7A1-511E-D4517AE3F9B4}"/>
          </ac:cxnSpMkLst>
        </pc:cxnChg>
      </pc:sldChg>
      <pc:sldChg chg="addSp delSp modSp mod delCm modNotes modNotesTx">
        <pc:chgData name="Justina Ojom" userId="cbdaed7d-8d45-4372-a16a-f3f8900c2f45" providerId="ADAL" clId="{30CB6F26-2399-477F-9402-B36664FC4948}" dt="2023-03-10T01:43:32.084" v="8895" actId="313"/>
        <pc:sldMkLst>
          <pc:docMk/>
          <pc:sldMk cId="1769890157" sldId="736"/>
        </pc:sldMkLst>
        <pc:spChg chg="mod">
          <ac:chgData name="Justina Ojom" userId="cbdaed7d-8d45-4372-a16a-f3f8900c2f45" providerId="ADAL" clId="{30CB6F26-2399-477F-9402-B36664FC4948}" dt="2023-03-09T13:03:04.987" v="7215" actId="2711"/>
          <ac:spMkLst>
            <pc:docMk/>
            <pc:sldMk cId="1769890157" sldId="736"/>
            <ac:spMk id="2" creationId="{9E2E1F70-67F5-74B7-3EA2-05609B71B02C}"/>
          </ac:spMkLst>
        </pc:spChg>
        <pc:spChg chg="del mod">
          <ac:chgData name="Justina Ojom" userId="cbdaed7d-8d45-4372-a16a-f3f8900c2f45" providerId="ADAL" clId="{30CB6F26-2399-477F-9402-B36664FC4948}" dt="2023-03-09T15:24:49.565" v="7613" actId="478"/>
          <ac:spMkLst>
            <pc:docMk/>
            <pc:sldMk cId="1769890157" sldId="736"/>
            <ac:spMk id="5" creationId="{2E1868DB-C43D-8D84-929D-64977BC424E0}"/>
          </ac:spMkLst>
        </pc:spChg>
        <pc:spChg chg="del mod">
          <ac:chgData name="Justina Ojom" userId="cbdaed7d-8d45-4372-a16a-f3f8900c2f45" providerId="ADAL" clId="{30CB6F26-2399-477F-9402-B36664FC4948}" dt="2023-03-09T15:24:49.565" v="7613" actId="478"/>
          <ac:spMkLst>
            <pc:docMk/>
            <pc:sldMk cId="1769890157" sldId="736"/>
            <ac:spMk id="6" creationId="{82E5768E-6970-0917-E2B6-0E0E6BAD0B0B}"/>
          </ac:spMkLst>
        </pc:spChg>
        <pc:spChg chg="mod">
          <ac:chgData name="Justina Ojom" userId="cbdaed7d-8d45-4372-a16a-f3f8900c2f45" providerId="ADAL" clId="{30CB6F26-2399-477F-9402-B36664FC4948}" dt="2023-03-09T15:22:18.966" v="7612" actId="113"/>
          <ac:spMkLst>
            <pc:docMk/>
            <pc:sldMk cId="1769890157" sldId="736"/>
            <ac:spMk id="7" creationId="{EBFC5E8B-EE3F-A644-0087-53E14DD2DE1D}"/>
          </ac:spMkLst>
        </pc:spChg>
        <pc:spChg chg="mod">
          <ac:chgData name="Justina Ojom" userId="cbdaed7d-8d45-4372-a16a-f3f8900c2f45" providerId="ADAL" clId="{30CB6F26-2399-477F-9402-B36664FC4948}" dt="2023-03-09T15:24:52.379" v="7614"/>
          <ac:spMkLst>
            <pc:docMk/>
            <pc:sldMk cId="1769890157" sldId="736"/>
            <ac:spMk id="8" creationId="{92755C1B-CD91-E73E-7ECC-3ED0492C6828}"/>
          </ac:spMkLst>
        </pc:spChg>
        <pc:spChg chg="mod">
          <ac:chgData name="Justina Ojom" userId="cbdaed7d-8d45-4372-a16a-f3f8900c2f45" providerId="ADAL" clId="{30CB6F26-2399-477F-9402-B36664FC4948}" dt="2023-03-09T15:24:52.379" v="7614"/>
          <ac:spMkLst>
            <pc:docMk/>
            <pc:sldMk cId="1769890157" sldId="736"/>
            <ac:spMk id="9" creationId="{79D62580-37E2-13E5-8604-FC14B640F657}"/>
          </ac:spMkLst>
        </pc:spChg>
        <pc:spChg chg="add del mod">
          <ac:chgData name="Justina Ojom" userId="cbdaed7d-8d45-4372-a16a-f3f8900c2f45" providerId="ADAL" clId="{30CB6F26-2399-477F-9402-B36664FC4948}" dt="2023-03-09T15:25:08.111" v="7619" actId="478"/>
          <ac:spMkLst>
            <pc:docMk/>
            <pc:sldMk cId="1769890157" sldId="736"/>
            <ac:spMk id="10" creationId="{E4367ABE-0F29-EA54-6017-C84279DA7ED7}"/>
          </ac:spMkLst>
        </pc:spChg>
        <pc:spChg chg="add mod ord">
          <ac:chgData name="Justina Ojom" userId="cbdaed7d-8d45-4372-a16a-f3f8900c2f45" providerId="ADAL" clId="{30CB6F26-2399-477F-9402-B36664FC4948}" dt="2023-03-09T15:26:15.756" v="7652" actId="164"/>
          <ac:spMkLst>
            <pc:docMk/>
            <pc:sldMk cId="1769890157" sldId="736"/>
            <ac:spMk id="11" creationId="{09F33D0D-615D-C3FA-B0F7-CD92DD9C1C24}"/>
          </ac:spMkLst>
        </pc:spChg>
        <pc:spChg chg="add mod ord">
          <ac:chgData name="Justina Ojom" userId="cbdaed7d-8d45-4372-a16a-f3f8900c2f45" providerId="ADAL" clId="{30CB6F26-2399-477F-9402-B36664FC4948}" dt="2023-03-09T15:26:15.756" v="7652" actId="164"/>
          <ac:spMkLst>
            <pc:docMk/>
            <pc:sldMk cId="1769890157" sldId="736"/>
            <ac:spMk id="12" creationId="{1AF7516D-1912-B57D-F0E2-B4CC387683B5}"/>
          </ac:spMkLst>
        </pc:spChg>
        <pc:spChg chg="add del mod">
          <ac:chgData name="Justina Ojom" userId="cbdaed7d-8d45-4372-a16a-f3f8900c2f45" providerId="ADAL" clId="{30CB6F26-2399-477F-9402-B36664FC4948}" dt="2023-03-09T15:25:49.894" v="7639" actId="478"/>
          <ac:spMkLst>
            <pc:docMk/>
            <pc:sldMk cId="1769890157" sldId="736"/>
            <ac:spMk id="13" creationId="{45E02853-3E1F-9BDB-1246-2B814C6D50B2}"/>
          </ac:spMkLst>
        </pc:spChg>
        <pc:grpChg chg="add mod">
          <ac:chgData name="Justina Ojom" userId="cbdaed7d-8d45-4372-a16a-f3f8900c2f45" providerId="ADAL" clId="{30CB6F26-2399-477F-9402-B36664FC4948}" dt="2023-03-09T15:26:15.756" v="7652" actId="164"/>
          <ac:grpSpMkLst>
            <pc:docMk/>
            <pc:sldMk cId="1769890157" sldId="736"/>
            <ac:grpSpMk id="3" creationId="{489E7D3A-A672-3E86-79DF-9ED22F921A58}"/>
          </ac:grpSpMkLst>
        </pc:grpChg>
        <pc:grpChg chg="add mod">
          <ac:chgData name="Justina Ojom" userId="cbdaed7d-8d45-4372-a16a-f3f8900c2f45" providerId="ADAL" clId="{30CB6F26-2399-477F-9402-B36664FC4948}" dt="2023-03-09T15:26:18.510" v="7655" actId="1076"/>
          <ac:grpSpMkLst>
            <pc:docMk/>
            <pc:sldMk cId="1769890157" sldId="736"/>
            <ac:grpSpMk id="14" creationId="{D0C906B2-4C75-BF34-7618-B5C8132A8C7D}"/>
          </ac:grpSpMkLst>
        </pc:grpChg>
        <pc:picChg chg="del mod">
          <ac:chgData name="Justina Ojom" userId="cbdaed7d-8d45-4372-a16a-f3f8900c2f45" providerId="ADAL" clId="{30CB6F26-2399-477F-9402-B36664FC4948}" dt="2023-03-09T15:24:55.702" v="7616" actId="478"/>
          <ac:picMkLst>
            <pc:docMk/>
            <pc:sldMk cId="1769890157" sldId="736"/>
            <ac:picMk id="4" creationId="{6F9DF0AD-1297-0D36-B5F1-F67262E2B3B1}"/>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7:26:05.387" v="8206"/>
              <pc2:cmMkLst xmlns:pc2="http://schemas.microsoft.com/office/powerpoint/2019/9/main/command">
                <pc:docMk/>
                <pc:sldMk cId="1769890157" sldId="736"/>
                <pc2:cmMk id="{E6CD0B7E-4BAB-477B-87E3-C6D73A910474}"/>
              </pc2:cmMkLst>
            </pc226:cmChg>
          </p:ext>
        </pc:extLst>
      </pc:sldChg>
      <pc:sldChg chg="modSp mod modNotes modNotesTx">
        <pc:chgData name="Justina Ojom" userId="cbdaed7d-8d45-4372-a16a-f3f8900c2f45" providerId="ADAL" clId="{30CB6F26-2399-477F-9402-B36664FC4948}" dt="2023-03-10T01:43:06.072" v="8887" actId="20577"/>
        <pc:sldMkLst>
          <pc:docMk/>
          <pc:sldMk cId="387925985" sldId="737"/>
        </pc:sldMkLst>
        <pc:spChg chg="mod">
          <ac:chgData name="Justina Ojom" userId="cbdaed7d-8d45-4372-a16a-f3f8900c2f45" providerId="ADAL" clId="{30CB6F26-2399-477F-9402-B36664FC4948}" dt="2023-03-09T13:12:25.048" v="7309" actId="1076"/>
          <ac:spMkLst>
            <pc:docMk/>
            <pc:sldMk cId="387925985" sldId="737"/>
            <ac:spMk id="2" creationId="{DCF32205-8C57-054C-2939-EC0991C27655}"/>
          </ac:spMkLst>
        </pc:spChg>
        <pc:spChg chg="mod">
          <ac:chgData name="Justina Ojom" userId="cbdaed7d-8d45-4372-a16a-f3f8900c2f45" providerId="ADAL" clId="{30CB6F26-2399-477F-9402-B36664FC4948}" dt="2023-03-10T01:43:06.072" v="8887" actId="20577"/>
          <ac:spMkLst>
            <pc:docMk/>
            <pc:sldMk cId="387925985" sldId="737"/>
            <ac:spMk id="571" creationId="{00000000-0000-0000-0000-000000000000}"/>
          </ac:spMkLst>
        </pc:spChg>
        <pc:spChg chg="mod">
          <ac:chgData name="Justina Ojom" userId="cbdaed7d-8d45-4372-a16a-f3f8900c2f45" providerId="ADAL" clId="{30CB6F26-2399-477F-9402-B36664FC4948}" dt="2023-03-09T13:12:25.048" v="7309" actId="1076"/>
          <ac:spMkLst>
            <pc:docMk/>
            <pc:sldMk cId="387925985" sldId="737"/>
            <ac:spMk id="572" creationId="{00000000-0000-0000-0000-000000000000}"/>
          </ac:spMkLst>
        </pc:spChg>
        <pc:spChg chg="mod">
          <ac:chgData name="Justina Ojom" userId="cbdaed7d-8d45-4372-a16a-f3f8900c2f45" providerId="ADAL" clId="{30CB6F26-2399-477F-9402-B36664FC4948}" dt="2023-03-09T13:12:25.048" v="7309" actId="1076"/>
          <ac:spMkLst>
            <pc:docMk/>
            <pc:sldMk cId="387925985" sldId="737"/>
            <ac:spMk id="573" creationId="{00000000-0000-0000-0000-000000000000}"/>
          </ac:spMkLst>
        </pc:spChg>
        <pc:spChg chg="mod">
          <ac:chgData name="Justina Ojom" userId="cbdaed7d-8d45-4372-a16a-f3f8900c2f45" providerId="ADAL" clId="{30CB6F26-2399-477F-9402-B36664FC4948}" dt="2023-03-09T13:12:25.048" v="7309" actId="1076"/>
          <ac:spMkLst>
            <pc:docMk/>
            <pc:sldMk cId="387925985" sldId="737"/>
            <ac:spMk id="574" creationId="{00000000-0000-0000-0000-000000000000}"/>
          </ac:spMkLst>
        </pc:spChg>
        <pc:spChg chg="mod">
          <ac:chgData name="Justina Ojom" userId="cbdaed7d-8d45-4372-a16a-f3f8900c2f45" providerId="ADAL" clId="{30CB6F26-2399-477F-9402-B36664FC4948}" dt="2023-03-09T13:12:25.048" v="7309" actId="1076"/>
          <ac:spMkLst>
            <pc:docMk/>
            <pc:sldMk cId="387925985" sldId="737"/>
            <ac:spMk id="576" creationId="{00000000-0000-0000-0000-000000000000}"/>
          </ac:spMkLst>
        </pc:spChg>
        <pc:spChg chg="mod">
          <ac:chgData name="Justina Ojom" userId="cbdaed7d-8d45-4372-a16a-f3f8900c2f45" providerId="ADAL" clId="{30CB6F26-2399-477F-9402-B36664FC4948}" dt="2023-03-09T13:12:25.048" v="7309" actId="1076"/>
          <ac:spMkLst>
            <pc:docMk/>
            <pc:sldMk cId="387925985" sldId="737"/>
            <ac:spMk id="577" creationId="{00000000-0000-0000-0000-000000000000}"/>
          </ac:spMkLst>
        </pc:spChg>
      </pc:sldChg>
      <pc:sldChg chg="addSp delSp modSp mod delCm modNotes modNotesTx">
        <pc:chgData name="Justina Ojom" userId="cbdaed7d-8d45-4372-a16a-f3f8900c2f45" providerId="ADAL" clId="{30CB6F26-2399-477F-9402-B36664FC4948}" dt="2023-03-10T00:53:07.577" v="8831" actId="20577"/>
        <pc:sldMkLst>
          <pc:docMk/>
          <pc:sldMk cId="958632155" sldId="738"/>
        </pc:sldMkLst>
        <pc:spChg chg="mod">
          <ac:chgData name="Justina Ojom" userId="cbdaed7d-8d45-4372-a16a-f3f8900c2f45" providerId="ADAL" clId="{30CB6F26-2399-477F-9402-B36664FC4948}" dt="2023-03-09T12:58:35.731" v="7189"/>
          <ac:spMkLst>
            <pc:docMk/>
            <pc:sldMk cId="958632155" sldId="738"/>
            <ac:spMk id="7" creationId="{58D461D1-D73C-9D2F-8AE8-506147A957BC}"/>
          </ac:spMkLst>
        </pc:spChg>
        <pc:spChg chg="mod">
          <ac:chgData name="Justina Ojom" userId="cbdaed7d-8d45-4372-a16a-f3f8900c2f45" providerId="ADAL" clId="{30CB6F26-2399-477F-9402-B36664FC4948}" dt="2023-03-09T12:58:35.731" v="7189"/>
          <ac:spMkLst>
            <pc:docMk/>
            <pc:sldMk cId="958632155" sldId="738"/>
            <ac:spMk id="8" creationId="{17B7FB96-0AA9-4271-BB6C-6E2C7195F7DB}"/>
          </ac:spMkLst>
        </pc:spChg>
        <pc:spChg chg="mod">
          <ac:chgData name="Justina Ojom" userId="cbdaed7d-8d45-4372-a16a-f3f8900c2f45" providerId="ADAL" clId="{30CB6F26-2399-477F-9402-B36664FC4948}" dt="2023-03-09T13:12:29.504" v="7310" actId="207"/>
          <ac:spMkLst>
            <pc:docMk/>
            <pc:sldMk cId="958632155" sldId="738"/>
            <ac:spMk id="9" creationId="{C6D87104-14F8-6007-F280-1BC260A30727}"/>
          </ac:spMkLst>
        </pc:spChg>
        <pc:spChg chg="mod">
          <ac:chgData name="Justina Ojom" userId="cbdaed7d-8d45-4372-a16a-f3f8900c2f45" providerId="ADAL" clId="{30CB6F26-2399-477F-9402-B36664FC4948}" dt="2023-03-09T13:12:29.504" v="7310" actId="207"/>
          <ac:spMkLst>
            <pc:docMk/>
            <pc:sldMk cId="958632155" sldId="738"/>
            <ac:spMk id="10" creationId="{B3F4AE09-20B6-9A2F-2558-3189DF392E57}"/>
          </ac:spMkLst>
        </pc:spChg>
        <pc:spChg chg="mod">
          <ac:chgData name="Justina Ojom" userId="cbdaed7d-8d45-4372-a16a-f3f8900c2f45" providerId="ADAL" clId="{30CB6F26-2399-477F-9402-B36664FC4948}" dt="2023-03-09T13:12:29.504" v="7310" actId="207"/>
          <ac:spMkLst>
            <pc:docMk/>
            <pc:sldMk cId="958632155" sldId="738"/>
            <ac:spMk id="11" creationId="{4B6EDE20-AA36-CFD4-0373-08827CFD3743}"/>
          </ac:spMkLst>
        </pc:spChg>
        <pc:spChg chg="mod">
          <ac:chgData name="Justina Ojom" userId="cbdaed7d-8d45-4372-a16a-f3f8900c2f45" providerId="ADAL" clId="{30CB6F26-2399-477F-9402-B36664FC4948}" dt="2023-03-10T00:53:03.495" v="8823"/>
          <ac:spMkLst>
            <pc:docMk/>
            <pc:sldMk cId="958632155" sldId="738"/>
            <ac:spMk id="12" creationId="{477E21FA-5E74-8741-F363-7EFD314DE415}"/>
          </ac:spMkLst>
        </pc:spChg>
        <pc:spChg chg="mod">
          <ac:chgData name="Justina Ojom" userId="cbdaed7d-8d45-4372-a16a-f3f8900c2f45" providerId="ADAL" clId="{30CB6F26-2399-477F-9402-B36664FC4948}" dt="2023-03-10T00:53:07.577" v="8831" actId="20577"/>
          <ac:spMkLst>
            <pc:docMk/>
            <pc:sldMk cId="958632155" sldId="738"/>
            <ac:spMk id="14" creationId="{83891F51-7F73-4920-AC7B-C0F5F6327D3F}"/>
          </ac:spMkLst>
        </pc:spChg>
        <pc:spChg chg="mod">
          <ac:chgData name="Justina Ojom" userId="cbdaed7d-8d45-4372-a16a-f3f8900c2f45" providerId="ADAL" clId="{30CB6F26-2399-477F-9402-B36664FC4948}" dt="2023-03-10T00:53:03.495" v="8823"/>
          <ac:spMkLst>
            <pc:docMk/>
            <pc:sldMk cId="958632155" sldId="738"/>
            <ac:spMk id="15" creationId="{608AB12C-74C2-512F-4DA5-E7A671FE05B8}"/>
          </ac:spMkLst>
        </pc:spChg>
        <pc:grpChg chg="add mod">
          <ac:chgData name="Justina Ojom" userId="cbdaed7d-8d45-4372-a16a-f3f8900c2f45" providerId="ADAL" clId="{30CB6F26-2399-477F-9402-B36664FC4948}" dt="2023-03-09T12:58:35.731" v="7189"/>
          <ac:grpSpMkLst>
            <pc:docMk/>
            <pc:sldMk cId="958632155" sldId="738"/>
            <ac:grpSpMk id="3" creationId="{337DC67E-A5E3-9E22-E515-ACFBD0FF080B}"/>
          </ac:grpSpMkLst>
        </pc:grpChg>
        <pc:grpChg chg="add mod">
          <ac:chgData name="Justina Ojom" userId="cbdaed7d-8d45-4372-a16a-f3f8900c2f45" providerId="ADAL" clId="{30CB6F26-2399-477F-9402-B36664FC4948}" dt="2023-03-10T00:53:03.495" v="8823"/>
          <ac:grpSpMkLst>
            <pc:docMk/>
            <pc:sldMk cId="958632155" sldId="738"/>
            <ac:grpSpMk id="4" creationId="{69574142-A353-74A7-7C2A-F6D93C9BB044}"/>
          </ac:grpSpMkLst>
        </pc:grpChg>
        <pc:grpChg chg="mod">
          <ac:chgData name="Justina Ojom" userId="cbdaed7d-8d45-4372-a16a-f3f8900c2f45" providerId="ADAL" clId="{30CB6F26-2399-477F-9402-B36664FC4948}" dt="2023-03-09T12:58:35.731" v="7189"/>
          <ac:grpSpMkLst>
            <pc:docMk/>
            <pc:sldMk cId="958632155" sldId="738"/>
            <ac:grpSpMk id="5" creationId="{223195ED-7540-AE90-4894-5A0BFF0BD206}"/>
          </ac:grpSpMkLst>
        </pc:grpChg>
        <pc:grpChg chg="mod">
          <ac:chgData name="Justina Ojom" userId="cbdaed7d-8d45-4372-a16a-f3f8900c2f45" providerId="ADAL" clId="{30CB6F26-2399-477F-9402-B36664FC4948}" dt="2023-03-09T12:58:35.731" v="7189"/>
          <ac:grpSpMkLst>
            <pc:docMk/>
            <pc:sldMk cId="958632155" sldId="738"/>
            <ac:grpSpMk id="6" creationId="{7A6BC360-F30D-C639-30DF-F25461C7DBEF}"/>
          </ac:grpSpMkLst>
        </pc:grpChg>
        <pc:grpChg chg="mod">
          <ac:chgData name="Justina Ojom" userId="cbdaed7d-8d45-4372-a16a-f3f8900c2f45" providerId="ADAL" clId="{30CB6F26-2399-477F-9402-B36664FC4948}" dt="2023-03-10T00:53:03.495" v="8823"/>
          <ac:grpSpMkLst>
            <pc:docMk/>
            <pc:sldMk cId="958632155" sldId="738"/>
            <ac:grpSpMk id="13" creationId="{79408A55-290D-8C41-8D17-5310B959CEDD}"/>
          </ac:grpSpMkLst>
        </pc:grpChg>
        <pc:picChg chg="del">
          <ac:chgData name="Justina Ojom" userId="cbdaed7d-8d45-4372-a16a-f3f8900c2f45" providerId="ADAL" clId="{30CB6F26-2399-477F-9402-B36664FC4948}" dt="2023-03-09T12:58:35.407" v="7188" actId="478"/>
          <ac:picMkLst>
            <pc:docMk/>
            <pc:sldMk cId="958632155" sldId="738"/>
            <ac:picMk id="4" creationId="{F7C10F77-DC1A-4629-C4DC-26F0F51FFB71}"/>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2:58:37.755" v="7190"/>
              <pc2:cmMkLst xmlns:pc2="http://schemas.microsoft.com/office/powerpoint/2019/9/main/command">
                <pc:docMk/>
                <pc:sldMk cId="958632155" sldId="738"/>
                <pc2:cmMk id="{D780FCDC-C284-4B7E-ACA6-FEB08C31A386}"/>
              </pc2:cmMkLst>
            </pc226:cmChg>
          </p:ext>
        </pc:extLst>
      </pc:sldChg>
      <pc:sldChg chg="addSp delSp modSp mod modNotes modNotesTx">
        <pc:chgData name="Justina Ojom" userId="cbdaed7d-8d45-4372-a16a-f3f8900c2f45" providerId="ADAL" clId="{30CB6F26-2399-477F-9402-B36664FC4948}" dt="2023-03-10T00:50:52.738" v="8728" actId="20577"/>
        <pc:sldMkLst>
          <pc:docMk/>
          <pc:sldMk cId="362283430" sldId="739"/>
        </pc:sldMkLst>
        <pc:spChg chg="del">
          <ac:chgData name="Justina Ojom" userId="cbdaed7d-8d45-4372-a16a-f3f8900c2f45" providerId="ADAL" clId="{30CB6F26-2399-477F-9402-B36664FC4948}" dt="2023-03-09T13:05:39.081" v="7234" actId="478"/>
          <ac:spMkLst>
            <pc:docMk/>
            <pc:sldMk cId="362283430" sldId="739"/>
            <ac:spMk id="3" creationId="{BD53FBAB-3641-D394-94DA-ECA4DD5269E0}"/>
          </ac:spMkLst>
        </pc:spChg>
        <pc:spChg chg="mod">
          <ac:chgData name="Justina Ojom" userId="cbdaed7d-8d45-4372-a16a-f3f8900c2f45" providerId="ADAL" clId="{30CB6F26-2399-477F-9402-B36664FC4948}" dt="2023-03-10T00:50:31.485" v="8681"/>
          <ac:spMkLst>
            <pc:docMk/>
            <pc:sldMk cId="362283430" sldId="739"/>
            <ac:spMk id="4" creationId="{EC8E28B5-92FD-394E-EB3D-B1F7D1D3FA58}"/>
          </ac:spMkLst>
        </pc:spChg>
        <pc:spChg chg="mod">
          <ac:chgData name="Justina Ojom" userId="cbdaed7d-8d45-4372-a16a-f3f8900c2f45" providerId="ADAL" clId="{30CB6F26-2399-477F-9402-B36664FC4948}" dt="2023-03-10T00:50:31.485" v="8681"/>
          <ac:spMkLst>
            <pc:docMk/>
            <pc:sldMk cId="362283430" sldId="739"/>
            <ac:spMk id="7" creationId="{664956F2-54A7-8EF6-85AD-F06F76C22C1B}"/>
          </ac:spMkLst>
        </pc:spChg>
        <pc:spChg chg="mod">
          <ac:chgData name="Justina Ojom" userId="cbdaed7d-8d45-4372-a16a-f3f8900c2f45" providerId="ADAL" clId="{30CB6F26-2399-477F-9402-B36664FC4948}" dt="2023-03-10T00:50:31.485" v="8681"/>
          <ac:spMkLst>
            <pc:docMk/>
            <pc:sldMk cId="362283430" sldId="739"/>
            <ac:spMk id="8" creationId="{0BC8E457-66EC-3AA4-CD0F-CFDB880FCDC1}"/>
          </ac:spMkLst>
        </pc:spChg>
        <pc:spChg chg="mod">
          <ac:chgData name="Justina Ojom" userId="cbdaed7d-8d45-4372-a16a-f3f8900c2f45" providerId="ADAL" clId="{30CB6F26-2399-477F-9402-B36664FC4948}" dt="2023-03-10T00:50:43.258" v="8689" actId="20577"/>
          <ac:spMkLst>
            <pc:docMk/>
            <pc:sldMk cId="362283430" sldId="739"/>
            <ac:spMk id="9" creationId="{F0F79B88-CD33-2539-BF1E-66C81C2C9855}"/>
          </ac:spMkLst>
        </pc:spChg>
        <pc:spChg chg="mod">
          <ac:chgData name="Justina Ojom" userId="cbdaed7d-8d45-4372-a16a-f3f8900c2f45" providerId="ADAL" clId="{30CB6F26-2399-477F-9402-B36664FC4948}" dt="2023-03-10T00:50:31.485" v="8681"/>
          <ac:spMkLst>
            <pc:docMk/>
            <pc:sldMk cId="362283430" sldId="739"/>
            <ac:spMk id="10" creationId="{ECBA470B-1C7E-8D64-A8FA-BFCD30BF25A3}"/>
          </ac:spMkLst>
        </pc:spChg>
        <pc:spChg chg="mod">
          <ac:chgData name="Justina Ojom" userId="cbdaed7d-8d45-4372-a16a-f3f8900c2f45" providerId="ADAL" clId="{30CB6F26-2399-477F-9402-B36664FC4948}" dt="2023-03-09T12:54:12.286" v="7134"/>
          <ac:spMkLst>
            <pc:docMk/>
            <pc:sldMk cId="362283430" sldId="739"/>
            <ac:spMk id="14" creationId="{CADB77B4-1090-7B3B-8DED-2EE98E596985}"/>
          </ac:spMkLst>
        </pc:spChg>
        <pc:spChg chg="mod">
          <ac:chgData name="Justina Ojom" userId="cbdaed7d-8d45-4372-a16a-f3f8900c2f45" providerId="ADAL" clId="{30CB6F26-2399-477F-9402-B36664FC4948}" dt="2023-03-09T12:54:12.286" v="7134"/>
          <ac:spMkLst>
            <pc:docMk/>
            <pc:sldMk cId="362283430" sldId="739"/>
            <ac:spMk id="15" creationId="{E03D512D-B752-739E-AC0C-07D381FD1511}"/>
          </ac:spMkLst>
        </pc:spChg>
        <pc:spChg chg="mod">
          <ac:chgData name="Justina Ojom" userId="cbdaed7d-8d45-4372-a16a-f3f8900c2f45" providerId="ADAL" clId="{30CB6F26-2399-477F-9402-B36664FC4948}" dt="2023-03-09T13:09:00.727" v="7277" actId="207"/>
          <ac:spMkLst>
            <pc:docMk/>
            <pc:sldMk cId="362283430" sldId="739"/>
            <ac:spMk id="16" creationId="{1AEEA87C-296C-F18E-47B0-F49F4BC30ECC}"/>
          </ac:spMkLst>
        </pc:spChg>
        <pc:spChg chg="mod">
          <ac:chgData name="Justina Ojom" userId="cbdaed7d-8d45-4372-a16a-f3f8900c2f45" providerId="ADAL" clId="{30CB6F26-2399-477F-9402-B36664FC4948}" dt="2023-03-09T13:09:00.727" v="7277" actId="207"/>
          <ac:spMkLst>
            <pc:docMk/>
            <pc:sldMk cId="362283430" sldId="739"/>
            <ac:spMk id="17" creationId="{64BBF1D7-532D-705C-8FB7-C7E7CA9CA97F}"/>
          </ac:spMkLst>
        </pc:spChg>
        <pc:spChg chg="mod">
          <ac:chgData name="Justina Ojom" userId="cbdaed7d-8d45-4372-a16a-f3f8900c2f45" providerId="ADAL" clId="{30CB6F26-2399-477F-9402-B36664FC4948}" dt="2023-03-09T13:09:00.727" v="7277" actId="207"/>
          <ac:spMkLst>
            <pc:docMk/>
            <pc:sldMk cId="362283430" sldId="739"/>
            <ac:spMk id="18" creationId="{B8B198D7-5CA7-3EB3-0D54-1446414FCDDE}"/>
          </ac:spMkLst>
        </pc:spChg>
        <pc:spChg chg="mod">
          <ac:chgData name="Justina Ojom" userId="cbdaed7d-8d45-4372-a16a-f3f8900c2f45" providerId="ADAL" clId="{30CB6F26-2399-477F-9402-B36664FC4948}" dt="2023-03-09T13:05:39.327" v="7235"/>
          <ac:spMkLst>
            <pc:docMk/>
            <pc:sldMk cId="362283430" sldId="739"/>
            <ac:spMk id="20" creationId="{5B1FC3AF-A698-05C1-AA70-8C2357E14925}"/>
          </ac:spMkLst>
        </pc:spChg>
        <pc:spChg chg="mod">
          <ac:chgData name="Justina Ojom" userId="cbdaed7d-8d45-4372-a16a-f3f8900c2f45" providerId="ADAL" clId="{30CB6F26-2399-477F-9402-B36664FC4948}" dt="2023-03-09T13:05:39.327" v="7235"/>
          <ac:spMkLst>
            <pc:docMk/>
            <pc:sldMk cId="362283430" sldId="739"/>
            <ac:spMk id="23" creationId="{63CE4AD7-035A-F265-E99E-0F6186E31BBF}"/>
          </ac:spMkLst>
        </pc:spChg>
        <pc:spChg chg="mod">
          <ac:chgData name="Justina Ojom" userId="cbdaed7d-8d45-4372-a16a-f3f8900c2f45" providerId="ADAL" clId="{30CB6F26-2399-477F-9402-B36664FC4948}" dt="2023-03-09T13:05:39.327" v="7235"/>
          <ac:spMkLst>
            <pc:docMk/>
            <pc:sldMk cId="362283430" sldId="739"/>
            <ac:spMk id="24" creationId="{4824598F-9DD4-4B58-C59D-8E44786DD160}"/>
          </ac:spMkLst>
        </pc:spChg>
        <pc:spChg chg="mod">
          <ac:chgData name="Justina Ojom" userId="cbdaed7d-8d45-4372-a16a-f3f8900c2f45" providerId="ADAL" clId="{30CB6F26-2399-477F-9402-B36664FC4948}" dt="2023-03-09T13:05:39.327" v="7235"/>
          <ac:spMkLst>
            <pc:docMk/>
            <pc:sldMk cId="362283430" sldId="739"/>
            <ac:spMk id="25" creationId="{9ED52AAD-68ED-AFD9-C1AC-986C9BEEC189}"/>
          </ac:spMkLst>
        </pc:spChg>
        <pc:spChg chg="mod">
          <ac:chgData name="Justina Ojom" userId="cbdaed7d-8d45-4372-a16a-f3f8900c2f45" providerId="ADAL" clId="{30CB6F26-2399-477F-9402-B36664FC4948}" dt="2023-03-09T13:05:39.327" v="7235"/>
          <ac:spMkLst>
            <pc:docMk/>
            <pc:sldMk cId="362283430" sldId="739"/>
            <ac:spMk id="26" creationId="{FBB654F5-457A-8398-70BD-763ABF091A20}"/>
          </ac:spMkLst>
        </pc:spChg>
        <pc:grpChg chg="add mod">
          <ac:chgData name="Justina Ojom" userId="cbdaed7d-8d45-4372-a16a-f3f8900c2f45" providerId="ADAL" clId="{30CB6F26-2399-477F-9402-B36664FC4948}" dt="2023-03-10T00:50:31.485" v="8681"/>
          <ac:grpSpMkLst>
            <pc:docMk/>
            <pc:sldMk cId="362283430" sldId="739"/>
            <ac:grpSpMk id="3" creationId="{E8D611BA-B815-589A-6CD9-344D0EB0D3B8}"/>
          </ac:grpSpMkLst>
        </pc:grpChg>
        <pc:grpChg chg="mod">
          <ac:chgData name="Justina Ojom" userId="cbdaed7d-8d45-4372-a16a-f3f8900c2f45" providerId="ADAL" clId="{30CB6F26-2399-477F-9402-B36664FC4948}" dt="2023-03-10T00:50:31.485" v="8681"/>
          <ac:grpSpMkLst>
            <pc:docMk/>
            <pc:sldMk cId="362283430" sldId="739"/>
            <ac:grpSpMk id="5" creationId="{4A4D5C21-078D-5D23-268F-C57047FC5B6A}"/>
          </ac:grpSpMkLst>
        </pc:grpChg>
        <pc:grpChg chg="del">
          <ac:chgData name="Justina Ojom" userId="cbdaed7d-8d45-4372-a16a-f3f8900c2f45" providerId="ADAL" clId="{30CB6F26-2399-477F-9402-B36664FC4948}" dt="2023-03-09T13:05:39.081" v="7234" actId="478"/>
          <ac:grpSpMkLst>
            <pc:docMk/>
            <pc:sldMk cId="362283430" sldId="739"/>
            <ac:grpSpMk id="5" creationId="{5AF93432-971A-D7F2-5B1F-0F306E83BCBA}"/>
          </ac:grpSpMkLst>
        </pc:grpChg>
        <pc:grpChg chg="mod">
          <ac:chgData name="Justina Ojom" userId="cbdaed7d-8d45-4372-a16a-f3f8900c2f45" providerId="ADAL" clId="{30CB6F26-2399-477F-9402-B36664FC4948}" dt="2023-03-10T00:50:31.485" v="8681"/>
          <ac:grpSpMkLst>
            <pc:docMk/>
            <pc:sldMk cId="362283430" sldId="739"/>
            <ac:grpSpMk id="6" creationId="{22346FB2-9C75-208B-9E92-955B41FB3F68}"/>
          </ac:grpSpMkLst>
        </pc:grpChg>
        <pc:grpChg chg="del">
          <ac:chgData name="Justina Ojom" userId="cbdaed7d-8d45-4372-a16a-f3f8900c2f45" providerId="ADAL" clId="{30CB6F26-2399-477F-9402-B36664FC4948}" dt="2023-03-09T13:05:39.081" v="7234" actId="478"/>
          <ac:grpSpMkLst>
            <pc:docMk/>
            <pc:sldMk cId="362283430" sldId="739"/>
            <ac:grpSpMk id="8" creationId="{CE951C71-260E-3F99-12ED-807E4885F556}"/>
          </ac:grpSpMkLst>
        </pc:grpChg>
        <pc:grpChg chg="add mod">
          <ac:chgData name="Justina Ojom" userId="cbdaed7d-8d45-4372-a16a-f3f8900c2f45" providerId="ADAL" clId="{30CB6F26-2399-477F-9402-B36664FC4948}" dt="2023-03-09T12:54:15.963" v="7136" actId="1076"/>
          <ac:grpSpMkLst>
            <pc:docMk/>
            <pc:sldMk cId="362283430" sldId="739"/>
            <ac:grpSpMk id="11" creationId="{40B0AEAF-E00E-DD9E-8A1A-5C6314520A9E}"/>
          </ac:grpSpMkLst>
        </pc:grpChg>
        <pc:grpChg chg="mod">
          <ac:chgData name="Justina Ojom" userId="cbdaed7d-8d45-4372-a16a-f3f8900c2f45" providerId="ADAL" clId="{30CB6F26-2399-477F-9402-B36664FC4948}" dt="2023-03-09T12:54:12.286" v="7134"/>
          <ac:grpSpMkLst>
            <pc:docMk/>
            <pc:sldMk cId="362283430" sldId="739"/>
            <ac:grpSpMk id="12" creationId="{807215B6-300F-B59C-0A67-F047FCF859B9}"/>
          </ac:grpSpMkLst>
        </pc:grpChg>
        <pc:grpChg chg="mod">
          <ac:chgData name="Justina Ojom" userId="cbdaed7d-8d45-4372-a16a-f3f8900c2f45" providerId="ADAL" clId="{30CB6F26-2399-477F-9402-B36664FC4948}" dt="2023-03-09T12:54:12.286" v="7134"/>
          <ac:grpSpMkLst>
            <pc:docMk/>
            <pc:sldMk cId="362283430" sldId="739"/>
            <ac:grpSpMk id="13" creationId="{E3C566B8-7ADF-C884-FF83-C4AFE962845F}"/>
          </ac:grpSpMkLst>
        </pc:grpChg>
        <pc:grpChg chg="add del mod">
          <ac:chgData name="Justina Ojom" userId="cbdaed7d-8d45-4372-a16a-f3f8900c2f45" providerId="ADAL" clId="{30CB6F26-2399-477F-9402-B36664FC4948}" dt="2023-03-10T00:50:31.241" v="8680" actId="478"/>
          <ac:grpSpMkLst>
            <pc:docMk/>
            <pc:sldMk cId="362283430" sldId="739"/>
            <ac:grpSpMk id="19" creationId="{18FD6547-09DE-DE49-A769-72C867348C09}"/>
          </ac:grpSpMkLst>
        </pc:grpChg>
        <pc:grpChg chg="mod">
          <ac:chgData name="Justina Ojom" userId="cbdaed7d-8d45-4372-a16a-f3f8900c2f45" providerId="ADAL" clId="{30CB6F26-2399-477F-9402-B36664FC4948}" dt="2023-03-09T13:05:39.327" v="7235"/>
          <ac:grpSpMkLst>
            <pc:docMk/>
            <pc:sldMk cId="362283430" sldId="739"/>
            <ac:grpSpMk id="21" creationId="{B552290E-BA33-77B4-1F05-77710284F6F8}"/>
          </ac:grpSpMkLst>
        </pc:grpChg>
        <pc:grpChg chg="mod">
          <ac:chgData name="Justina Ojom" userId="cbdaed7d-8d45-4372-a16a-f3f8900c2f45" providerId="ADAL" clId="{30CB6F26-2399-477F-9402-B36664FC4948}" dt="2023-03-09T13:05:39.327" v="7235"/>
          <ac:grpSpMkLst>
            <pc:docMk/>
            <pc:sldMk cId="362283430" sldId="739"/>
            <ac:grpSpMk id="22" creationId="{A455741F-18AF-99B5-EDA5-DCC1A22AAB14}"/>
          </ac:grpSpMkLst>
        </pc:grpChg>
        <pc:picChg chg="del">
          <ac:chgData name="Justina Ojom" userId="cbdaed7d-8d45-4372-a16a-f3f8900c2f45" providerId="ADAL" clId="{30CB6F26-2399-477F-9402-B36664FC4948}" dt="2023-03-09T12:54:12.091" v="7133" actId="478"/>
          <ac:picMkLst>
            <pc:docMk/>
            <pc:sldMk cId="362283430" sldId="739"/>
            <ac:picMk id="4" creationId="{F7C10F77-DC1A-4629-C4DC-26F0F51FFB71}"/>
          </ac:picMkLst>
        </pc:picChg>
      </pc:sldChg>
      <pc:sldChg chg="addSp delSp modSp add mod modClrScheme modShow delCm chgLayout modNotes">
        <pc:chgData name="Justina Ojom" userId="cbdaed7d-8d45-4372-a16a-f3f8900c2f45" providerId="ADAL" clId="{30CB6F26-2399-477F-9402-B36664FC4948}" dt="2023-03-09T12:58:41.256" v="7191"/>
        <pc:sldMkLst>
          <pc:docMk/>
          <pc:sldMk cId="1219297849" sldId="740"/>
        </pc:sldMkLst>
        <pc:spChg chg="del">
          <ac:chgData name="Justina Ojom" userId="cbdaed7d-8d45-4372-a16a-f3f8900c2f45" providerId="ADAL" clId="{30CB6F26-2399-477F-9402-B36664FC4948}" dt="2023-03-08T15:53:20.034" v="6632" actId="478"/>
          <ac:spMkLst>
            <pc:docMk/>
            <pc:sldMk cId="1219297849" sldId="740"/>
            <ac:spMk id="2" creationId="{4372D0C0-9086-D413-790B-4D346A5AEDB3}"/>
          </ac:spMkLst>
        </pc:spChg>
        <pc:spChg chg="add mod">
          <ac:chgData name="Justina Ojom" userId="cbdaed7d-8d45-4372-a16a-f3f8900c2f45" providerId="ADAL" clId="{30CB6F26-2399-477F-9402-B36664FC4948}" dt="2023-03-09T12:54:42.373" v="7141"/>
          <ac:spMkLst>
            <pc:docMk/>
            <pc:sldMk cId="1219297849" sldId="740"/>
            <ac:spMk id="2" creationId="{9284BE05-9A41-349E-27E1-A13A773DFB8B}"/>
          </ac:spMkLst>
        </pc:spChg>
        <pc:spChg chg="add del mod">
          <ac:chgData name="Justina Ojom" userId="cbdaed7d-8d45-4372-a16a-f3f8900c2f45" providerId="ADAL" clId="{30CB6F26-2399-477F-9402-B36664FC4948}" dt="2023-03-08T15:53:24.505" v="6633" actId="700"/>
          <ac:spMkLst>
            <pc:docMk/>
            <pc:sldMk cId="1219297849" sldId="740"/>
            <ac:spMk id="5" creationId="{B6C6F64B-5436-FDD3-8B62-FF216625BFF1}"/>
          </ac:spMkLst>
        </pc:spChg>
        <pc:picChg chg="del">
          <ac:chgData name="Justina Ojom" userId="cbdaed7d-8d45-4372-a16a-f3f8900c2f45" providerId="ADAL" clId="{30CB6F26-2399-477F-9402-B36664FC4948}" dt="2023-03-08T15:53:20.034" v="6632" actId="478"/>
          <ac:picMkLst>
            <pc:docMk/>
            <pc:sldMk cId="1219297849" sldId="740"/>
            <ac:picMk id="4" creationId="{F7C10F77-DC1A-4629-C4DC-26F0F51FFB71}"/>
          </ac:picMkLst>
        </pc:pic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2:58:41.256" v="7191"/>
              <pc2:cmMkLst xmlns:pc2="http://schemas.microsoft.com/office/powerpoint/2019/9/main/command">
                <pc:docMk/>
                <pc:sldMk cId="1219297849" sldId="740"/>
                <pc2:cmMk id="{BDDD5718-FFC6-4E49-B38A-5E91589DDFD9}"/>
              </pc2:cmMkLst>
            </pc226:cmChg>
          </p:ext>
        </pc:extLst>
      </pc:sldChg>
      <pc:sldChg chg="addSp delSp modSp add mod modClrScheme modShow delCm chgLayout modNotes">
        <pc:chgData name="Justina Ojom" userId="cbdaed7d-8d45-4372-a16a-f3f8900c2f45" providerId="ADAL" clId="{30CB6F26-2399-477F-9402-B36664FC4948}" dt="2023-03-09T12:58:43.053" v="7192"/>
        <pc:sldMkLst>
          <pc:docMk/>
          <pc:sldMk cId="2369002455" sldId="741"/>
        </pc:sldMkLst>
        <pc:spChg chg="add mod">
          <ac:chgData name="Justina Ojom" userId="cbdaed7d-8d45-4372-a16a-f3f8900c2f45" providerId="ADAL" clId="{30CB6F26-2399-477F-9402-B36664FC4948}" dt="2023-03-09T12:54:43.378" v="7142"/>
          <ac:spMkLst>
            <pc:docMk/>
            <pc:sldMk cId="2369002455" sldId="741"/>
            <ac:spMk id="2" creationId="{CE8C3C5C-57ED-0BCD-CAA4-E0C7EC871960}"/>
          </ac:spMkLst>
        </pc:spChg>
        <pc:spChg chg="add del mod">
          <ac:chgData name="Justina Ojom" userId="cbdaed7d-8d45-4372-a16a-f3f8900c2f45" providerId="ADAL" clId="{30CB6F26-2399-477F-9402-B36664FC4948}" dt="2023-03-08T15:54:14.775" v="6705" actId="700"/>
          <ac:spMkLst>
            <pc:docMk/>
            <pc:sldMk cId="2369002455" sldId="741"/>
            <ac:spMk id="3" creationId="{D3049653-3CEA-569E-DA02-7B177594FE42}"/>
          </ac:spMkLst>
        </pc:spChg>
        <pc:spChg chg="del">
          <ac:chgData name="Justina Ojom" userId="cbdaed7d-8d45-4372-a16a-f3f8900c2f45" providerId="ADAL" clId="{30CB6F26-2399-477F-9402-B36664FC4948}" dt="2023-03-08T15:54:12.375" v="6704" actId="478"/>
          <ac:spMkLst>
            <pc:docMk/>
            <pc:sldMk cId="2369002455" sldId="741"/>
            <ac:spMk id="710" creationId="{00000000-0000-0000-0000-000000000000}"/>
          </ac:spMkLst>
        </pc:spChg>
        <pc:spChg chg="del">
          <ac:chgData name="Justina Ojom" userId="cbdaed7d-8d45-4372-a16a-f3f8900c2f45" providerId="ADAL" clId="{30CB6F26-2399-477F-9402-B36664FC4948}" dt="2023-03-08T15:54:12.375" v="6704" actId="478"/>
          <ac:spMkLst>
            <pc:docMk/>
            <pc:sldMk cId="2369002455" sldId="741"/>
            <ac:spMk id="736" creationId="{00000000-0000-0000-0000-000000000000}"/>
          </ac:spMkLst>
        </pc:spChg>
        <pc:grpChg chg="del">
          <ac:chgData name="Justina Ojom" userId="cbdaed7d-8d45-4372-a16a-f3f8900c2f45" providerId="ADAL" clId="{30CB6F26-2399-477F-9402-B36664FC4948}" dt="2023-03-08T15:54:12.375" v="6704" actId="478"/>
          <ac:grpSpMkLst>
            <pc:docMk/>
            <pc:sldMk cId="2369002455" sldId="741"/>
            <ac:grpSpMk id="711" creationId="{00000000-0000-0000-0000-000000000000}"/>
          </ac:grpSpMkLst>
        </pc:grpChg>
        <pc:grpChg chg="del">
          <ac:chgData name="Justina Ojom" userId="cbdaed7d-8d45-4372-a16a-f3f8900c2f45" providerId="ADAL" clId="{30CB6F26-2399-477F-9402-B36664FC4948}" dt="2023-03-08T15:54:12.375" v="6704" actId="478"/>
          <ac:grpSpMkLst>
            <pc:docMk/>
            <pc:sldMk cId="2369002455" sldId="741"/>
            <ac:grpSpMk id="728" creationId="{00000000-0000-0000-0000-000000000000}"/>
          </ac:grpSpMkLst>
        </pc:grpChg>
        <pc:grpChg chg="del">
          <ac:chgData name="Justina Ojom" userId="cbdaed7d-8d45-4372-a16a-f3f8900c2f45" providerId="ADAL" clId="{30CB6F26-2399-477F-9402-B36664FC4948}" dt="2023-03-08T15:54:12.375" v="6704" actId="478"/>
          <ac:grpSpMkLst>
            <pc:docMk/>
            <pc:sldMk cId="2369002455" sldId="741"/>
            <ac:grpSpMk id="737" creationId="{00000000-0000-0000-0000-000000000000}"/>
          </ac:grpSpMkLst>
        </pc:grpChg>
        <pc:grpChg chg="del">
          <ac:chgData name="Justina Ojom" userId="cbdaed7d-8d45-4372-a16a-f3f8900c2f45" providerId="ADAL" clId="{30CB6F26-2399-477F-9402-B36664FC4948}" dt="2023-03-08T15:54:12.375" v="6704" actId="478"/>
          <ac:grpSpMkLst>
            <pc:docMk/>
            <pc:sldMk cId="2369002455" sldId="741"/>
            <ac:grpSpMk id="740" creationId="{00000000-0000-0000-0000-000000000000}"/>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2:58:43.053" v="7192"/>
              <pc2:cmMkLst xmlns:pc2="http://schemas.microsoft.com/office/powerpoint/2019/9/main/command">
                <pc:docMk/>
                <pc:sldMk cId="2369002455" sldId="741"/>
                <pc2:cmMk id="{8DA97CFF-CBEC-4055-8847-E4D56FD68900}"/>
              </pc2:cmMkLst>
            </pc226:cmChg>
          </p:ext>
        </pc:extLst>
      </pc:sldChg>
      <pc:sldChg chg="addSp delSp modSp add mod modClrScheme modShow chgLayout modNotes">
        <pc:chgData name="Justina Ojom" userId="cbdaed7d-8d45-4372-a16a-f3f8900c2f45" providerId="ADAL" clId="{30CB6F26-2399-477F-9402-B36664FC4948}" dt="2023-03-09T12:55:11.316" v="7148" actId="729"/>
        <pc:sldMkLst>
          <pc:docMk/>
          <pc:sldMk cId="939172290" sldId="742"/>
        </pc:sldMkLst>
        <pc:spChg chg="del">
          <ac:chgData name="Justina Ojom" userId="cbdaed7d-8d45-4372-a16a-f3f8900c2f45" providerId="ADAL" clId="{30CB6F26-2399-477F-9402-B36664FC4948}" dt="2023-03-08T15:54:45.539" v="6714" actId="478"/>
          <ac:spMkLst>
            <pc:docMk/>
            <pc:sldMk cId="939172290" sldId="742"/>
            <ac:spMk id="2" creationId="{C3DB2C0E-D73B-C35D-C059-43D9AE9215E4}"/>
          </ac:spMkLst>
        </pc:spChg>
        <pc:spChg chg="add mod">
          <ac:chgData name="Justina Ojom" userId="cbdaed7d-8d45-4372-a16a-f3f8900c2f45" providerId="ADAL" clId="{30CB6F26-2399-477F-9402-B36664FC4948}" dt="2023-03-09T12:54:45.052" v="7143"/>
          <ac:spMkLst>
            <pc:docMk/>
            <pc:sldMk cId="939172290" sldId="742"/>
            <ac:spMk id="2" creationId="{D6DEFEB0-E088-E84D-A530-2124613837CF}"/>
          </ac:spMkLst>
        </pc:spChg>
        <pc:spChg chg="add del mod">
          <ac:chgData name="Justina Ojom" userId="cbdaed7d-8d45-4372-a16a-f3f8900c2f45" providerId="ADAL" clId="{30CB6F26-2399-477F-9402-B36664FC4948}" dt="2023-03-08T15:54:47.921" v="6715" actId="700"/>
          <ac:spMkLst>
            <pc:docMk/>
            <pc:sldMk cId="939172290" sldId="742"/>
            <ac:spMk id="10" creationId="{BBAFF559-2DEC-E4A6-0213-08CE616C1784}"/>
          </ac:spMkLst>
        </pc:spChg>
        <pc:spChg chg="del">
          <ac:chgData name="Justina Ojom" userId="cbdaed7d-8d45-4372-a16a-f3f8900c2f45" providerId="ADAL" clId="{30CB6F26-2399-477F-9402-B36664FC4948}" dt="2023-03-08T15:54:45.539" v="6714" actId="478"/>
          <ac:spMkLst>
            <pc:docMk/>
            <pc:sldMk cId="939172290" sldId="742"/>
            <ac:spMk id="691" creationId="{00000000-0000-0000-0000-000000000000}"/>
          </ac:spMkLst>
        </pc:spChg>
        <pc:grpChg chg="del">
          <ac:chgData name="Justina Ojom" userId="cbdaed7d-8d45-4372-a16a-f3f8900c2f45" providerId="ADAL" clId="{30CB6F26-2399-477F-9402-B36664FC4948}" dt="2023-03-08T15:54:45.539" v="6714" actId="478"/>
          <ac:grpSpMkLst>
            <pc:docMk/>
            <pc:sldMk cId="939172290" sldId="742"/>
            <ac:grpSpMk id="3" creationId="{DFC98D75-6E0A-ED5B-ADB8-1155E80D14F9}"/>
          </ac:grpSpMkLst>
        </pc:grpChg>
        <pc:grpChg chg="del">
          <ac:chgData name="Justina Ojom" userId="cbdaed7d-8d45-4372-a16a-f3f8900c2f45" providerId="ADAL" clId="{30CB6F26-2399-477F-9402-B36664FC4948}" dt="2023-03-08T15:54:45.539" v="6714" actId="478"/>
          <ac:grpSpMkLst>
            <pc:docMk/>
            <pc:sldMk cId="939172290" sldId="742"/>
            <ac:grpSpMk id="6" creationId="{6D8D348B-6A69-C405-1C6E-69AA8E6F63ED}"/>
          </ac:grpSpMkLst>
        </pc:grpChg>
        <pc:grpChg chg="del">
          <ac:chgData name="Justina Ojom" userId="cbdaed7d-8d45-4372-a16a-f3f8900c2f45" providerId="ADAL" clId="{30CB6F26-2399-477F-9402-B36664FC4948}" dt="2023-03-08T15:54:45.539" v="6714" actId="478"/>
          <ac:grpSpMkLst>
            <pc:docMk/>
            <pc:sldMk cId="939172290" sldId="742"/>
            <ac:grpSpMk id="693" creationId="{00000000-0000-0000-0000-000000000000}"/>
          </ac:grpSpMkLst>
        </pc:grpChg>
        <pc:grpChg chg="del">
          <ac:chgData name="Justina Ojom" userId="cbdaed7d-8d45-4372-a16a-f3f8900c2f45" providerId="ADAL" clId="{30CB6F26-2399-477F-9402-B36664FC4948}" dt="2023-03-08T15:54:45.539" v="6714" actId="478"/>
          <ac:grpSpMkLst>
            <pc:docMk/>
            <pc:sldMk cId="939172290" sldId="742"/>
            <ac:grpSpMk id="699" creationId="{00000000-0000-0000-0000-000000000000}"/>
          </ac:grpSpMkLst>
        </pc:grpChg>
        <pc:picChg chg="del">
          <ac:chgData name="Justina Ojom" userId="cbdaed7d-8d45-4372-a16a-f3f8900c2f45" providerId="ADAL" clId="{30CB6F26-2399-477F-9402-B36664FC4948}" dt="2023-03-08T15:54:45.539" v="6714" actId="478"/>
          <ac:picMkLst>
            <pc:docMk/>
            <pc:sldMk cId="939172290" sldId="742"/>
            <ac:picMk id="692" creationId="{00000000-0000-0000-0000-000000000000}"/>
          </ac:picMkLst>
        </pc:picChg>
      </pc:sldChg>
      <pc:sldChg chg="addSp delSp modSp add mod modClrScheme modShow delCm chgLayout modNotes">
        <pc:chgData name="Justina Ojom" userId="cbdaed7d-8d45-4372-a16a-f3f8900c2f45" providerId="ADAL" clId="{30CB6F26-2399-477F-9402-B36664FC4948}" dt="2023-03-09T13:13:08.752" v="7343"/>
        <pc:sldMkLst>
          <pc:docMk/>
          <pc:sldMk cId="3625257848" sldId="743"/>
        </pc:sldMkLst>
        <pc:spChg chg="add mod">
          <ac:chgData name="Justina Ojom" userId="cbdaed7d-8d45-4372-a16a-f3f8900c2f45" providerId="ADAL" clId="{30CB6F26-2399-477F-9402-B36664FC4948}" dt="2023-03-09T12:54:46.600" v="7144"/>
          <ac:spMkLst>
            <pc:docMk/>
            <pc:sldMk cId="3625257848" sldId="743"/>
            <ac:spMk id="2" creationId="{C7E6EEF2-825E-1533-2EEB-C42540F2514C}"/>
          </ac:spMkLst>
        </pc:spChg>
        <pc:spChg chg="add del mod">
          <ac:chgData name="Justina Ojom" userId="cbdaed7d-8d45-4372-a16a-f3f8900c2f45" providerId="ADAL" clId="{30CB6F26-2399-477F-9402-B36664FC4948}" dt="2023-03-08T15:55:20.949" v="6751" actId="700"/>
          <ac:spMkLst>
            <pc:docMk/>
            <pc:sldMk cId="3625257848" sldId="743"/>
            <ac:spMk id="3" creationId="{855CC4D1-08A6-4ED2-4867-3CD9D8A1DBF7}"/>
          </ac:spMkLst>
        </pc:spChg>
        <pc:spChg chg="del">
          <ac:chgData name="Justina Ojom" userId="cbdaed7d-8d45-4372-a16a-f3f8900c2f45" providerId="ADAL" clId="{30CB6F26-2399-477F-9402-B36664FC4948}" dt="2023-03-08T15:55:18.663" v="6750" actId="478"/>
          <ac:spMkLst>
            <pc:docMk/>
            <pc:sldMk cId="3625257848" sldId="743"/>
            <ac:spMk id="516" creationId="{00000000-0000-0000-0000-000000000000}"/>
          </ac:spMkLst>
        </pc:spChg>
        <pc:spChg chg="del">
          <ac:chgData name="Justina Ojom" userId="cbdaed7d-8d45-4372-a16a-f3f8900c2f45" providerId="ADAL" clId="{30CB6F26-2399-477F-9402-B36664FC4948}" dt="2023-03-08T15:55:18.663" v="6750" actId="478"/>
          <ac:spMkLst>
            <pc:docMk/>
            <pc:sldMk cId="3625257848" sldId="743"/>
            <ac:spMk id="519" creationId="{00000000-0000-0000-0000-000000000000}"/>
          </ac:spMkLst>
        </pc:spChg>
        <pc:spChg chg="del">
          <ac:chgData name="Justina Ojom" userId="cbdaed7d-8d45-4372-a16a-f3f8900c2f45" providerId="ADAL" clId="{30CB6F26-2399-477F-9402-B36664FC4948}" dt="2023-03-08T15:55:18.663" v="6750" actId="478"/>
          <ac:spMkLst>
            <pc:docMk/>
            <pc:sldMk cId="3625257848" sldId="743"/>
            <ac:spMk id="520" creationId="{00000000-0000-0000-0000-000000000000}"/>
          </ac:spMkLst>
        </pc:spChg>
        <pc:spChg chg="del">
          <ac:chgData name="Justina Ojom" userId="cbdaed7d-8d45-4372-a16a-f3f8900c2f45" providerId="ADAL" clId="{30CB6F26-2399-477F-9402-B36664FC4948}" dt="2023-03-08T15:55:18.663" v="6750" actId="478"/>
          <ac:spMkLst>
            <pc:docMk/>
            <pc:sldMk cId="3625257848" sldId="743"/>
            <ac:spMk id="521" creationId="{00000000-0000-0000-0000-000000000000}"/>
          </ac:spMkLst>
        </pc:spChg>
        <pc:spChg chg="del">
          <ac:chgData name="Justina Ojom" userId="cbdaed7d-8d45-4372-a16a-f3f8900c2f45" providerId="ADAL" clId="{30CB6F26-2399-477F-9402-B36664FC4948}" dt="2023-03-08T15:55:18.663" v="6750" actId="478"/>
          <ac:spMkLst>
            <pc:docMk/>
            <pc:sldMk cId="3625257848" sldId="743"/>
            <ac:spMk id="522" creationId="{00000000-0000-0000-0000-000000000000}"/>
          </ac:spMkLst>
        </pc:spChg>
        <pc:picChg chg="del">
          <ac:chgData name="Justina Ojom" userId="cbdaed7d-8d45-4372-a16a-f3f8900c2f45" providerId="ADAL" clId="{30CB6F26-2399-477F-9402-B36664FC4948}" dt="2023-03-08T15:55:18.663" v="6750" actId="478"/>
          <ac:picMkLst>
            <pc:docMk/>
            <pc:sldMk cId="3625257848" sldId="743"/>
            <ac:picMk id="517" creationId="{00000000-0000-0000-0000-000000000000}"/>
          </ac:picMkLst>
        </pc:picChg>
        <pc:picChg chg="del">
          <ac:chgData name="Justina Ojom" userId="cbdaed7d-8d45-4372-a16a-f3f8900c2f45" providerId="ADAL" clId="{30CB6F26-2399-477F-9402-B36664FC4948}" dt="2023-03-08T15:55:18.663" v="6750" actId="478"/>
          <ac:picMkLst>
            <pc:docMk/>
            <pc:sldMk cId="3625257848" sldId="743"/>
            <ac:picMk id="518" creationId="{00000000-0000-0000-0000-000000000000}"/>
          </ac:picMkLst>
        </pc:picChg>
        <pc:cxnChg chg="del">
          <ac:chgData name="Justina Ojom" userId="cbdaed7d-8d45-4372-a16a-f3f8900c2f45" providerId="ADAL" clId="{30CB6F26-2399-477F-9402-B36664FC4948}" dt="2023-03-08T15:55:18.663" v="6750" actId="478"/>
          <ac:cxnSpMkLst>
            <pc:docMk/>
            <pc:sldMk cId="3625257848" sldId="743"/>
            <ac:cxnSpMk id="523" creationId="{00000000-0000-0000-0000-000000000000}"/>
          </ac:cxnSpMkLst>
        </pc:cxnChg>
        <pc:cxnChg chg="del">
          <ac:chgData name="Justina Ojom" userId="cbdaed7d-8d45-4372-a16a-f3f8900c2f45" providerId="ADAL" clId="{30CB6F26-2399-477F-9402-B36664FC4948}" dt="2023-03-08T15:55:18.663" v="6750" actId="478"/>
          <ac:cxnSpMkLst>
            <pc:docMk/>
            <pc:sldMk cId="3625257848" sldId="743"/>
            <ac:cxnSpMk id="524" creationId="{00000000-0000-0000-0000-000000000000}"/>
          </ac:cxnSpMkLst>
        </pc:cxn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3:13:08.752" v="7343"/>
              <pc2:cmMkLst xmlns:pc2="http://schemas.microsoft.com/office/powerpoint/2019/9/main/command">
                <pc:docMk/>
                <pc:sldMk cId="3625257848" sldId="743"/>
                <pc2:cmMk id="{950450CC-7798-4430-A069-E05DBB2007D6}"/>
              </pc2:cmMkLst>
            </pc226:cmChg>
          </p:ext>
        </pc:extLst>
      </pc:sldChg>
      <pc:sldChg chg="addSp delSp modSp add mod modClrScheme modShow delCm chgLayout modNotes">
        <pc:chgData name="Justina Ojom" userId="cbdaed7d-8d45-4372-a16a-f3f8900c2f45" providerId="ADAL" clId="{30CB6F26-2399-477F-9402-B36664FC4948}" dt="2023-03-09T17:25:44.583" v="8204"/>
        <pc:sldMkLst>
          <pc:docMk/>
          <pc:sldMk cId="3199399731" sldId="744"/>
        </pc:sldMkLst>
        <pc:spChg chg="add mod">
          <ac:chgData name="Justina Ojom" userId="cbdaed7d-8d45-4372-a16a-f3f8900c2f45" providerId="ADAL" clId="{30CB6F26-2399-477F-9402-B36664FC4948}" dt="2023-03-09T12:54:49.888" v="7145"/>
          <ac:spMkLst>
            <pc:docMk/>
            <pc:sldMk cId="3199399731" sldId="744"/>
            <ac:spMk id="2" creationId="{01185B54-E0A6-F28B-BC01-3FF30394C696}"/>
          </ac:spMkLst>
        </pc:spChg>
        <pc:spChg chg="del">
          <ac:chgData name="Justina Ojom" userId="cbdaed7d-8d45-4372-a16a-f3f8900c2f45" providerId="ADAL" clId="{30CB6F26-2399-477F-9402-B36664FC4948}" dt="2023-03-08T15:56:39.667" v="6840" actId="478"/>
          <ac:spMkLst>
            <pc:docMk/>
            <pc:sldMk cId="3199399731" sldId="744"/>
            <ac:spMk id="2" creationId="{BCC5F611-3E53-3CCA-BB17-A9FF834C79F5}"/>
          </ac:spMkLst>
        </pc:spChg>
        <pc:spChg chg="del">
          <ac:chgData name="Justina Ojom" userId="cbdaed7d-8d45-4372-a16a-f3f8900c2f45" providerId="ADAL" clId="{30CB6F26-2399-477F-9402-B36664FC4948}" dt="2023-03-08T15:56:39.667" v="6840" actId="478"/>
          <ac:spMkLst>
            <pc:docMk/>
            <pc:sldMk cId="3199399731" sldId="744"/>
            <ac:spMk id="13" creationId="{AC358F09-76E4-16D8-F120-D68391126AD6}"/>
          </ac:spMkLst>
        </pc:spChg>
        <pc:spChg chg="del">
          <ac:chgData name="Justina Ojom" userId="cbdaed7d-8d45-4372-a16a-f3f8900c2f45" providerId="ADAL" clId="{30CB6F26-2399-477F-9402-B36664FC4948}" dt="2023-03-08T15:56:39.667" v="6840" actId="478"/>
          <ac:spMkLst>
            <pc:docMk/>
            <pc:sldMk cId="3199399731" sldId="744"/>
            <ac:spMk id="14" creationId="{5BF7CF0A-1B27-36B4-8C21-11B2A7F15927}"/>
          </ac:spMkLst>
        </pc:spChg>
        <pc:spChg chg="del">
          <ac:chgData name="Justina Ojom" userId="cbdaed7d-8d45-4372-a16a-f3f8900c2f45" providerId="ADAL" clId="{30CB6F26-2399-477F-9402-B36664FC4948}" dt="2023-03-08T15:56:39.667" v="6840" actId="478"/>
          <ac:spMkLst>
            <pc:docMk/>
            <pc:sldMk cId="3199399731" sldId="744"/>
            <ac:spMk id="21" creationId="{8C326FA8-91AE-AD06-6AD7-7384364E8EE0}"/>
          </ac:spMkLst>
        </pc:spChg>
        <pc:spChg chg="del">
          <ac:chgData name="Justina Ojom" userId="cbdaed7d-8d45-4372-a16a-f3f8900c2f45" providerId="ADAL" clId="{30CB6F26-2399-477F-9402-B36664FC4948}" dt="2023-03-08T15:56:39.667" v="6840" actId="478"/>
          <ac:spMkLst>
            <pc:docMk/>
            <pc:sldMk cId="3199399731" sldId="744"/>
            <ac:spMk id="22" creationId="{55954EF5-0BEF-DD55-8004-6FF43DC1A539}"/>
          </ac:spMkLst>
        </pc:spChg>
        <pc:spChg chg="del">
          <ac:chgData name="Justina Ojom" userId="cbdaed7d-8d45-4372-a16a-f3f8900c2f45" providerId="ADAL" clId="{30CB6F26-2399-477F-9402-B36664FC4948}" dt="2023-03-08T15:56:39.667" v="6840" actId="478"/>
          <ac:spMkLst>
            <pc:docMk/>
            <pc:sldMk cId="3199399731" sldId="744"/>
            <ac:spMk id="23" creationId="{067CAB1E-9968-2DA8-144C-86BA6876659E}"/>
          </ac:spMkLst>
        </pc:spChg>
        <pc:spChg chg="del">
          <ac:chgData name="Justina Ojom" userId="cbdaed7d-8d45-4372-a16a-f3f8900c2f45" providerId="ADAL" clId="{30CB6F26-2399-477F-9402-B36664FC4948}" dt="2023-03-08T15:56:39.667" v="6840" actId="478"/>
          <ac:spMkLst>
            <pc:docMk/>
            <pc:sldMk cId="3199399731" sldId="744"/>
            <ac:spMk id="24" creationId="{FC118463-78E5-E8C5-4D01-AE303DDB08EB}"/>
          </ac:spMkLst>
        </pc:spChg>
        <pc:spChg chg="del">
          <ac:chgData name="Justina Ojom" userId="cbdaed7d-8d45-4372-a16a-f3f8900c2f45" providerId="ADAL" clId="{30CB6F26-2399-477F-9402-B36664FC4948}" dt="2023-03-08T15:56:39.667" v="6840" actId="478"/>
          <ac:spMkLst>
            <pc:docMk/>
            <pc:sldMk cId="3199399731" sldId="744"/>
            <ac:spMk id="25" creationId="{39BCFC31-3FB3-1FFE-AA81-6140C94E104C}"/>
          </ac:spMkLst>
        </pc:spChg>
        <pc:spChg chg="del">
          <ac:chgData name="Justina Ojom" userId="cbdaed7d-8d45-4372-a16a-f3f8900c2f45" providerId="ADAL" clId="{30CB6F26-2399-477F-9402-B36664FC4948}" dt="2023-03-08T15:56:39.667" v="6840" actId="478"/>
          <ac:spMkLst>
            <pc:docMk/>
            <pc:sldMk cId="3199399731" sldId="744"/>
            <ac:spMk id="26" creationId="{916DB48B-C991-948C-DD26-EF117B4EB0F3}"/>
          </ac:spMkLst>
        </pc:spChg>
        <pc:spChg chg="del">
          <ac:chgData name="Justina Ojom" userId="cbdaed7d-8d45-4372-a16a-f3f8900c2f45" providerId="ADAL" clId="{30CB6F26-2399-477F-9402-B36664FC4948}" dt="2023-03-08T15:56:39.667" v="6840" actId="478"/>
          <ac:spMkLst>
            <pc:docMk/>
            <pc:sldMk cId="3199399731" sldId="744"/>
            <ac:spMk id="27" creationId="{9B4404C7-3350-41FA-9111-6F4E77C28F5F}"/>
          </ac:spMkLst>
        </pc:spChg>
        <pc:spChg chg="add del mod">
          <ac:chgData name="Justina Ojom" userId="cbdaed7d-8d45-4372-a16a-f3f8900c2f45" providerId="ADAL" clId="{30CB6F26-2399-477F-9402-B36664FC4948}" dt="2023-03-08T15:56:41.865" v="6841" actId="700"/>
          <ac:spMkLst>
            <pc:docMk/>
            <pc:sldMk cId="3199399731" sldId="744"/>
            <ac:spMk id="28" creationId="{E706A45E-CBB4-733A-F0E5-04D1CD524906}"/>
          </ac:spMkLst>
        </pc:spChg>
        <pc:spChg chg="del">
          <ac:chgData name="Justina Ojom" userId="cbdaed7d-8d45-4372-a16a-f3f8900c2f45" providerId="ADAL" clId="{30CB6F26-2399-477F-9402-B36664FC4948}" dt="2023-03-08T15:56:39.667" v="6840" actId="478"/>
          <ac:spMkLst>
            <pc:docMk/>
            <pc:sldMk cId="3199399731" sldId="744"/>
            <ac:spMk id="29" creationId="{2C852759-36F0-EDFB-6B9B-AA42A451C56F}"/>
          </ac:spMkLst>
        </pc:spChg>
        <pc:spChg chg="del">
          <ac:chgData name="Justina Ojom" userId="cbdaed7d-8d45-4372-a16a-f3f8900c2f45" providerId="ADAL" clId="{30CB6F26-2399-477F-9402-B36664FC4948}" dt="2023-03-08T15:56:39.667" v="6840" actId="478"/>
          <ac:spMkLst>
            <pc:docMk/>
            <pc:sldMk cId="3199399731" sldId="744"/>
            <ac:spMk id="30" creationId="{5681DC9E-9CD7-B437-E3DE-933DEF1F7C71}"/>
          </ac:spMkLst>
        </pc:spChg>
        <pc:spChg chg="del">
          <ac:chgData name="Justina Ojom" userId="cbdaed7d-8d45-4372-a16a-f3f8900c2f45" providerId="ADAL" clId="{30CB6F26-2399-477F-9402-B36664FC4948}" dt="2023-03-08T15:56:39.667" v="6840" actId="478"/>
          <ac:spMkLst>
            <pc:docMk/>
            <pc:sldMk cId="3199399731" sldId="744"/>
            <ac:spMk id="31" creationId="{972B95C2-1CA0-25EB-3FB5-E2C14B9AC1AE}"/>
          </ac:spMkLst>
        </pc:spChg>
        <pc:grpChg chg="del">
          <ac:chgData name="Justina Ojom" userId="cbdaed7d-8d45-4372-a16a-f3f8900c2f45" providerId="ADAL" clId="{30CB6F26-2399-477F-9402-B36664FC4948}" dt="2023-03-08T15:56:39.667" v="6840" actId="478"/>
          <ac:grpSpMkLst>
            <pc:docMk/>
            <pc:sldMk cId="3199399731" sldId="744"/>
            <ac:grpSpMk id="4" creationId="{BBE6C72A-7370-FD77-05E1-DD6AF4DFB60B}"/>
          </ac:grpSpMkLst>
        </pc:grpChg>
        <pc:grpChg chg="del">
          <ac:chgData name="Justina Ojom" userId="cbdaed7d-8d45-4372-a16a-f3f8900c2f45" providerId="ADAL" clId="{30CB6F26-2399-477F-9402-B36664FC4948}" dt="2023-03-08T15:56:39.667" v="6840" actId="478"/>
          <ac:grpSpMkLst>
            <pc:docMk/>
            <pc:sldMk cId="3199399731" sldId="744"/>
            <ac:grpSpMk id="15" creationId="{03BC8054-A469-414F-A0CE-3DDFFBC42CE4}"/>
          </ac:grpSpMkLst>
        </pc:grpChg>
        <pc:grpChg chg="del">
          <ac:chgData name="Justina Ojom" userId="cbdaed7d-8d45-4372-a16a-f3f8900c2f45" providerId="ADAL" clId="{30CB6F26-2399-477F-9402-B36664FC4948}" dt="2023-03-08T15:56:39.667" v="6840" actId="478"/>
          <ac:grpSpMkLst>
            <pc:docMk/>
            <pc:sldMk cId="3199399731" sldId="744"/>
            <ac:grpSpMk id="18" creationId="{5B1AF71C-AAF0-878A-3236-C086D8BF2097}"/>
          </ac:grpSpMkLst>
        </pc:grpChg>
        <pc:extLst>
          <p:ext xmlns:p="http://schemas.openxmlformats.org/presentationml/2006/main" uri="{D6D511B9-2390-475A-947B-AFAB55BFBCF1}">
            <pc226:cmChg xmlns:pc226="http://schemas.microsoft.com/office/powerpoint/2022/06/main/command" chg="del">
              <pc226:chgData name="Justina Ojom" userId="cbdaed7d-8d45-4372-a16a-f3f8900c2f45" providerId="ADAL" clId="{30CB6F26-2399-477F-9402-B36664FC4948}" dt="2023-03-09T17:25:44.583" v="8204"/>
              <pc2:cmMkLst xmlns:pc2="http://schemas.microsoft.com/office/powerpoint/2019/9/main/command">
                <pc:docMk/>
                <pc:sldMk cId="3199399731" sldId="744"/>
                <pc2:cmMk id="{719000FE-3E43-4FD9-A87B-445E2EB2D194}"/>
              </pc2:cmMkLst>
            </pc226:cmChg>
          </p:ext>
        </pc:extLst>
      </pc:sldChg>
      <pc:sldChg chg="addSp delSp modSp add mod modClrScheme modShow chgLayout modNotes">
        <pc:chgData name="Justina Ojom" userId="cbdaed7d-8d45-4372-a16a-f3f8900c2f45" providerId="ADAL" clId="{30CB6F26-2399-477F-9402-B36664FC4948}" dt="2023-03-09T12:55:11.316" v="7148" actId="729"/>
        <pc:sldMkLst>
          <pc:docMk/>
          <pc:sldMk cId="2875403244" sldId="745"/>
        </pc:sldMkLst>
        <pc:spChg chg="add mod">
          <ac:chgData name="Justina Ojom" userId="cbdaed7d-8d45-4372-a16a-f3f8900c2f45" providerId="ADAL" clId="{30CB6F26-2399-477F-9402-B36664FC4948}" dt="2023-03-09T12:54:55.862" v="7147"/>
          <ac:spMkLst>
            <pc:docMk/>
            <pc:sldMk cId="2875403244" sldId="745"/>
            <ac:spMk id="2" creationId="{9313A063-9CBD-9C18-38D9-98D5666A0F6B}"/>
          </ac:spMkLst>
        </pc:spChg>
        <pc:spChg chg="del">
          <ac:chgData name="Justina Ojom" userId="cbdaed7d-8d45-4372-a16a-f3f8900c2f45" providerId="ADAL" clId="{30CB6F26-2399-477F-9402-B36664FC4948}" dt="2023-03-08T15:57:15.639" v="6874" actId="478"/>
          <ac:spMkLst>
            <pc:docMk/>
            <pc:sldMk cId="2875403244" sldId="745"/>
            <ac:spMk id="3" creationId="{629B91C8-DF52-43D8-E5CF-5619058E5FD2}"/>
          </ac:spMkLst>
        </pc:spChg>
        <pc:spChg chg="add del mod">
          <ac:chgData name="Justina Ojom" userId="cbdaed7d-8d45-4372-a16a-f3f8900c2f45" providerId="ADAL" clId="{30CB6F26-2399-477F-9402-B36664FC4948}" dt="2023-03-09T12:54:55.551" v="7146" actId="700"/>
          <ac:spMkLst>
            <pc:docMk/>
            <pc:sldMk cId="2875403244" sldId="745"/>
            <ac:spMk id="9" creationId="{F248CB07-B94A-D05D-E51D-736527CDC0F6}"/>
          </ac:spMkLst>
        </pc:spChg>
        <pc:spChg chg="del">
          <ac:chgData name="Justina Ojom" userId="cbdaed7d-8d45-4372-a16a-f3f8900c2f45" providerId="ADAL" clId="{30CB6F26-2399-477F-9402-B36664FC4948}" dt="2023-03-08T15:57:15.639" v="6874" actId="478"/>
          <ac:spMkLst>
            <pc:docMk/>
            <pc:sldMk cId="2875403244" sldId="745"/>
            <ac:spMk id="312" creationId="{00000000-0000-0000-0000-000000000000}"/>
          </ac:spMkLst>
        </pc:spChg>
        <pc:grpChg chg="del">
          <ac:chgData name="Justina Ojom" userId="cbdaed7d-8d45-4372-a16a-f3f8900c2f45" providerId="ADAL" clId="{30CB6F26-2399-477F-9402-B36664FC4948}" dt="2023-03-08T15:57:15.639" v="6874" actId="478"/>
          <ac:grpSpMkLst>
            <pc:docMk/>
            <pc:sldMk cId="2875403244" sldId="745"/>
            <ac:grpSpMk id="4" creationId="{C324B16B-091F-6762-D3DB-7A77FC9E64BD}"/>
          </ac:grpSpMkLst>
        </pc:grpChg>
      </pc:sldChg>
      <pc:sldMasterChg chg="modSldLayout">
        <pc:chgData name="Justina Ojom" userId="cbdaed7d-8d45-4372-a16a-f3f8900c2f45" providerId="ADAL" clId="{30CB6F26-2399-477F-9402-B36664FC4948}" dt="2023-03-09T12:43:34.113" v="7013" actId="207"/>
        <pc:sldMasterMkLst>
          <pc:docMk/>
          <pc:sldMasterMk cId="3121570353" sldId="2147483648"/>
        </pc:sldMasterMkLst>
        <pc:sldLayoutChg chg="modSp mod setBg">
          <pc:chgData name="Justina Ojom" userId="cbdaed7d-8d45-4372-a16a-f3f8900c2f45" providerId="ADAL" clId="{30CB6F26-2399-477F-9402-B36664FC4948}" dt="2023-03-09T12:41:14.192" v="6929" actId="207"/>
          <pc:sldLayoutMkLst>
            <pc:docMk/>
            <pc:sldMasterMk cId="3121570353" sldId="2147483648"/>
            <pc:sldLayoutMk cId="1564134887" sldId="2147483660"/>
          </pc:sldLayoutMkLst>
          <pc:spChg chg="mod">
            <ac:chgData name="Justina Ojom" userId="cbdaed7d-8d45-4372-a16a-f3f8900c2f45" providerId="ADAL" clId="{30CB6F26-2399-477F-9402-B36664FC4948}" dt="2023-03-09T12:41:14.192" v="6929" actId="207"/>
            <ac:spMkLst>
              <pc:docMk/>
              <pc:sldMasterMk cId="3121570353" sldId="2147483648"/>
              <pc:sldLayoutMk cId="1564134887" sldId="2147483660"/>
              <ac:spMk id="17" creationId="{00000000-0000-0000-0000-000000000000}"/>
            </ac:spMkLst>
          </pc:spChg>
        </pc:sldLayoutChg>
        <pc:sldLayoutChg chg="modSp mod setBg">
          <pc:chgData name="Justina Ojom" userId="cbdaed7d-8d45-4372-a16a-f3f8900c2f45" providerId="ADAL" clId="{30CB6F26-2399-477F-9402-B36664FC4948}" dt="2023-03-09T12:41:24.267" v="6932" actId="1076"/>
          <pc:sldLayoutMkLst>
            <pc:docMk/>
            <pc:sldMasterMk cId="3121570353" sldId="2147483648"/>
            <pc:sldLayoutMk cId="2133990276" sldId="2147483661"/>
          </pc:sldLayoutMkLst>
          <pc:spChg chg="mod">
            <ac:chgData name="Justina Ojom" userId="cbdaed7d-8d45-4372-a16a-f3f8900c2f45" providerId="ADAL" clId="{30CB6F26-2399-477F-9402-B36664FC4948}" dt="2023-03-09T12:41:21.004" v="6931" actId="207"/>
            <ac:spMkLst>
              <pc:docMk/>
              <pc:sldMasterMk cId="3121570353" sldId="2147483648"/>
              <pc:sldLayoutMk cId="2133990276" sldId="2147483661"/>
              <ac:spMk id="14" creationId="{00000000-0000-0000-0000-000000000000}"/>
            </ac:spMkLst>
          </pc:spChg>
          <pc:spChg chg="mod">
            <ac:chgData name="Justina Ojom" userId="cbdaed7d-8d45-4372-a16a-f3f8900c2f45" providerId="ADAL" clId="{30CB6F26-2399-477F-9402-B36664FC4948}" dt="2023-03-09T12:41:24.267" v="6932" actId="1076"/>
            <ac:spMkLst>
              <pc:docMk/>
              <pc:sldMasterMk cId="3121570353" sldId="2147483648"/>
              <pc:sldLayoutMk cId="2133990276" sldId="2147483661"/>
              <ac:spMk id="15" creationId="{00000000-0000-0000-0000-000000000000}"/>
            </ac:spMkLst>
          </pc:spChg>
        </pc:sldLayoutChg>
        <pc:sldLayoutChg chg="addSp delSp modSp mod">
          <pc:chgData name="Justina Ojom" userId="cbdaed7d-8d45-4372-a16a-f3f8900c2f45" providerId="ADAL" clId="{30CB6F26-2399-477F-9402-B36664FC4948}" dt="2023-03-09T12:43:34.113" v="7013" actId="207"/>
          <pc:sldLayoutMkLst>
            <pc:docMk/>
            <pc:sldMasterMk cId="3121570353" sldId="2147483648"/>
            <pc:sldLayoutMk cId="1830973631" sldId="2147483662"/>
          </pc:sldLayoutMkLst>
          <pc:spChg chg="add mod">
            <ac:chgData name="Justina Ojom" userId="cbdaed7d-8d45-4372-a16a-f3f8900c2f45" providerId="ADAL" clId="{30CB6F26-2399-477F-9402-B36664FC4948}" dt="2023-03-09T12:42:18.061" v="6963" actId="20577"/>
            <ac:spMkLst>
              <pc:docMk/>
              <pc:sldMasterMk cId="3121570353" sldId="2147483648"/>
              <pc:sldLayoutMk cId="1830973631" sldId="2147483662"/>
              <ac:spMk id="3" creationId="{6C3AAD25-E4E9-EC99-2706-3DBA1EF34934}"/>
            </ac:spMkLst>
          </pc:spChg>
          <pc:spChg chg="mod">
            <ac:chgData name="Justina Ojom" userId="cbdaed7d-8d45-4372-a16a-f3f8900c2f45" providerId="ADAL" clId="{30CB6F26-2399-477F-9402-B36664FC4948}" dt="2023-03-09T12:43:34.113" v="7013" actId="207"/>
            <ac:spMkLst>
              <pc:docMk/>
              <pc:sldMasterMk cId="3121570353" sldId="2147483648"/>
              <pc:sldLayoutMk cId="1830973631" sldId="2147483662"/>
              <ac:spMk id="20" creationId="{00000000-0000-0000-0000-000000000000}"/>
            </ac:spMkLst>
          </pc:spChg>
          <pc:spChg chg="del">
            <ac:chgData name="Justina Ojom" userId="cbdaed7d-8d45-4372-a16a-f3f8900c2f45" providerId="ADAL" clId="{30CB6F26-2399-477F-9402-B36664FC4948}" dt="2023-03-09T12:41:48.773" v="6935" actId="478"/>
            <ac:spMkLst>
              <pc:docMk/>
              <pc:sldMasterMk cId="3121570353" sldId="2147483648"/>
              <pc:sldLayoutMk cId="1830973631" sldId="2147483662"/>
              <ac:spMk id="22" creationId="{00000000-0000-0000-0000-000000000000}"/>
            </ac:spMkLst>
          </pc:spChg>
          <pc:spChg chg="mod">
            <ac:chgData name="Justina Ojom" userId="cbdaed7d-8d45-4372-a16a-f3f8900c2f45" providerId="ADAL" clId="{30CB6F26-2399-477F-9402-B36664FC4948}" dt="2023-03-09T12:43:30.755" v="7012" actId="207"/>
            <ac:spMkLst>
              <pc:docMk/>
              <pc:sldMasterMk cId="3121570353" sldId="2147483648"/>
              <pc:sldLayoutMk cId="1830973631" sldId="2147483662"/>
              <ac:spMk id="23" creationId="{00000000-0000-0000-0000-000000000000}"/>
            </ac:spMkLst>
          </pc:spChg>
          <pc:picChg chg="add mod">
            <ac:chgData name="Justina Ojom" userId="cbdaed7d-8d45-4372-a16a-f3f8900c2f45" providerId="ADAL" clId="{30CB6F26-2399-477F-9402-B36664FC4948}" dt="2023-03-09T12:41:49.492" v="6936"/>
            <ac:picMkLst>
              <pc:docMk/>
              <pc:sldMasterMk cId="3121570353" sldId="2147483648"/>
              <pc:sldLayoutMk cId="1830973631" sldId="2147483662"/>
              <ac:picMk id="2" creationId="{09928DA7-E62C-340E-47F3-98EC43B9BEF2}"/>
            </ac:picMkLst>
          </pc:picChg>
          <pc:picChg chg="del">
            <ac:chgData name="Justina Ojom" userId="cbdaed7d-8d45-4372-a16a-f3f8900c2f45" providerId="ADAL" clId="{30CB6F26-2399-477F-9402-B36664FC4948}" dt="2023-03-09T12:41:48.773" v="6935" actId="478"/>
            <ac:picMkLst>
              <pc:docMk/>
              <pc:sldMasterMk cId="3121570353" sldId="2147483648"/>
              <pc:sldLayoutMk cId="1830973631" sldId="2147483662"/>
              <ac:picMk id="21" creationId="{00000000-0000-0000-0000-000000000000}"/>
            </ac:picMkLst>
          </pc:picChg>
        </pc:sldLayoutChg>
      </pc:sldMasterChg>
    </pc:docChg>
  </pc:docChgLst>
  <pc:docChgLst>
    <pc:chgData name="Crystal Stewart" clId="Web-{26FE2A45-B2E7-416C-BC09-A28EC0A4CBF2}"/>
    <pc:docChg chg="modSld">
      <pc:chgData name="Crystal Stewart" userId="" providerId="" clId="Web-{26FE2A45-B2E7-416C-BC09-A28EC0A4CBF2}" dt="2023-03-15T17:13:31.247" v="420"/>
      <pc:docMkLst>
        <pc:docMk/>
      </pc:docMkLst>
      <pc:sldChg chg="delCm modNotes">
        <pc:chgData name="Crystal Stewart" userId="" providerId="" clId="Web-{26FE2A45-B2E7-416C-BC09-A28EC0A4CBF2}" dt="2023-03-15T17:13:31.247" v="420"/>
        <pc:sldMkLst>
          <pc:docMk/>
          <pc:sldMk cId="0" sldId="287"/>
        </pc:sldMkLst>
        <pc:extLst>
          <p:ext xmlns:p="http://schemas.openxmlformats.org/presentationml/2006/main" uri="{D6D511B9-2390-475A-947B-AFAB55BFBCF1}">
            <pc226:cmChg xmlns:pc226="http://schemas.microsoft.com/office/powerpoint/2022/06/main/command" chg="del">
              <pc226:chgData name="Crystal Stewart" userId="" providerId="" clId="Web-{26FE2A45-B2E7-416C-BC09-A28EC0A4CBF2}" dt="2023-03-15T17:13:31.122" v="419"/>
              <pc2:cmMkLst xmlns:pc2="http://schemas.microsoft.com/office/powerpoint/2019/9/main/command">
                <pc:docMk/>
                <pc:sldMk cId="0" sldId="287"/>
                <pc2:cmMk id="{DA01BD77-DDC0-4924-B176-590AF9BF3261}"/>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9" y="4229101"/>
            <a:ext cx="6143624" cy="5545137"/>
          </a:xfrm>
          <a:prstGeom prst="rect">
            <a:avLst/>
          </a:prstGeom>
        </p:spPr>
        <p:txBody>
          <a:bodyPr vert="horz" lIns="99048" tIns="49524" rIns="99048" bIns="49524"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BE" dirty="0"/>
          </a:p>
        </p:txBody>
      </p:sp>
      <p:sp>
        <p:nvSpPr>
          <p:cNvPr id="11" name="Slide Image Placeholder 4">
            <a:extLst>
              <a:ext uri="{FF2B5EF4-FFF2-40B4-BE49-F238E27FC236}">
                <a16:creationId xmlns:a16="http://schemas.microsoft.com/office/drawing/2014/main" id="{74F37066-7EF5-9EE9-76FF-72FA3C747033}"/>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1826165021"/>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n-US" b="1" dirty="0"/>
              <a:t>WELCOME</a:t>
            </a:r>
          </a:p>
          <a:p>
            <a:r>
              <a:rPr lang="en-US" dirty="0">
                <a:sym typeface="Helvetica Neue"/>
              </a:rPr>
              <a:t>Welcome the participants</a:t>
            </a:r>
            <a:endParaRPr lang="en-US" dirty="0">
              <a:sym typeface="Calibri"/>
            </a:endParaRPr>
          </a:p>
          <a:p>
            <a:endParaRPr lang="en-US" dirty="0"/>
          </a:p>
        </p:txBody>
      </p:sp>
      <p:sp>
        <p:nvSpPr>
          <p:cNvPr id="3" name="Slide Image Placeholder 2">
            <a:extLst>
              <a:ext uri="{FF2B5EF4-FFF2-40B4-BE49-F238E27FC236}">
                <a16:creationId xmlns:a16="http://schemas.microsoft.com/office/drawing/2014/main" id="{2F7904EB-76E4-95D0-9E16-EC6948E4939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C0B688-5A60-9E68-65EE-CC669E5F7E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7"/>
        <p:cNvGrpSpPr/>
        <p:nvPr/>
      </p:nvGrpSpPr>
      <p:grpSpPr>
        <a:xfrm>
          <a:off x="0" y="0"/>
          <a:ext cx="0" cy="0"/>
          <a:chOff x="0" y="0"/>
          <a:chExt cx="0" cy="0"/>
        </a:xfrm>
      </p:grpSpPr>
      <p:sp>
        <p:nvSpPr>
          <p:cNvPr id="479" name="Google Shape;479;p12:notes"/>
          <p:cNvSpPr txBox="1">
            <a:spLocks noGrp="1"/>
          </p:cNvSpPr>
          <p:nvPr>
            <p:ph type="body" idx="1"/>
          </p:nvPr>
        </p:nvSpPr>
        <p:spPr/>
        <p:txBody>
          <a:bodyPr/>
          <a:lstStyle/>
          <a:p>
            <a:pPr marL="0" indent="0">
              <a:buNone/>
            </a:pPr>
            <a:r>
              <a:rPr lang="en-US" b="1" dirty="0">
                <a:sym typeface="Arial"/>
              </a:rPr>
              <a:t>PLENARY DISCUSSION (10 minutes)</a:t>
            </a:r>
          </a:p>
          <a:p>
            <a:r>
              <a:rPr lang="en-US" i="1" dirty="0">
                <a:sym typeface="Arial"/>
              </a:rPr>
              <a:t>Why is it important to follow up during the case management process?</a:t>
            </a:r>
          </a:p>
          <a:p>
            <a:pPr lvl="1"/>
            <a:r>
              <a:rPr lang="en-US" i="1" dirty="0">
                <a:sym typeface="Arial"/>
              </a:rPr>
              <a:t>What could happen when there’s no follow up? </a:t>
            </a:r>
          </a:p>
          <a:p>
            <a:pPr lvl="1"/>
            <a:r>
              <a:rPr lang="en-US" i="1" dirty="0">
                <a:sym typeface="Arial"/>
              </a:rPr>
              <a:t>What does a caseworker try to do or to know when providing following up? </a:t>
            </a:r>
            <a:endParaRPr lang="en-US" i="1" dirty="0"/>
          </a:p>
          <a:p>
            <a:r>
              <a:rPr lang="en-US" dirty="0"/>
              <a:t>Ask volunteers to share their responses</a:t>
            </a:r>
          </a:p>
          <a:p>
            <a:r>
              <a:rPr lang="en-US" dirty="0"/>
              <a:t>Review and complement with the possible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POSSIBLE RESPONSES</a:t>
            </a:r>
          </a:p>
          <a:p>
            <a:r>
              <a:rPr lang="en-US" dirty="0"/>
              <a:t>Through providing follow up, caseworkers can:</a:t>
            </a:r>
            <a:endParaRPr lang="en-US" dirty="0">
              <a:cs typeface="Calibri"/>
            </a:endParaRPr>
          </a:p>
          <a:p>
            <a:pPr lvl="1"/>
            <a:r>
              <a:rPr lang="en-US" dirty="0"/>
              <a:t>Regularly monitor the child’s situation, including their safety, the risk of harm and their wellbeing</a:t>
            </a:r>
          </a:p>
          <a:p>
            <a:pPr lvl="1"/>
            <a:r>
              <a:rPr lang="en-US" dirty="0"/>
              <a:t>Check if there has been progress, i.e.:</a:t>
            </a:r>
          </a:p>
          <a:p>
            <a:pPr lvl="2"/>
            <a:r>
              <a:rPr lang="en-US" dirty="0"/>
              <a:t>If the child’s needs are being addressed</a:t>
            </a:r>
          </a:p>
          <a:p>
            <a:pPr lvl="2"/>
            <a:r>
              <a:rPr lang="en-US" dirty="0"/>
              <a:t>If the case plan is working</a:t>
            </a:r>
          </a:p>
          <a:p>
            <a:pPr lvl="1"/>
            <a:r>
              <a:rPr lang="en-US" dirty="0"/>
              <a:t>Check if the case plan needs to be adapted, i.e.:</a:t>
            </a:r>
          </a:p>
          <a:p>
            <a:pPr lvl="2"/>
            <a:r>
              <a:rPr lang="en-US" dirty="0"/>
              <a:t>The child’s needs are not being addressed in time</a:t>
            </a:r>
          </a:p>
          <a:p>
            <a:pPr lvl="2"/>
            <a:r>
              <a:rPr lang="en-US" dirty="0"/>
              <a:t>Little progress is occurring</a:t>
            </a:r>
          </a:p>
          <a:p>
            <a:pPr lvl="1"/>
            <a:r>
              <a:rPr lang="en-US" dirty="0"/>
              <a:t>Check if there are significant changes in a child’s situation</a:t>
            </a:r>
          </a:p>
          <a:p>
            <a:pPr lvl="1"/>
            <a:r>
              <a:rPr lang="en-US" dirty="0"/>
              <a:t>Maintain or strengthen the relationship the caseworker built with the child, parent or caregiver. </a:t>
            </a:r>
          </a:p>
        </p:txBody>
      </p:sp>
      <p:sp>
        <p:nvSpPr>
          <p:cNvPr id="3" name="Slide Image Placeholder 2">
            <a:extLst>
              <a:ext uri="{FF2B5EF4-FFF2-40B4-BE49-F238E27FC236}">
                <a16:creationId xmlns:a16="http://schemas.microsoft.com/office/drawing/2014/main" id="{F1815B72-D7F2-FFCA-BED0-CF8F0AB487C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8CEE8F-968E-D6C3-5832-0072A9E25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10</a:t>
            </a:fld>
            <a:endParaRPr lang="en-US" sz="1200" dirty="0">
              <a:latin typeface="+mn-lt"/>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EXPLANATION</a:t>
            </a:r>
          </a:p>
          <a:p>
            <a:r>
              <a:rPr lang="en-GB" dirty="0">
                <a:sym typeface="Arial"/>
              </a:rPr>
              <a:t>Present the slide</a:t>
            </a:r>
          </a:p>
          <a:p>
            <a:r>
              <a:rPr lang="en-GB" i="1" dirty="0">
                <a:sym typeface="Arial"/>
              </a:rPr>
              <a:t>Does anyone have any questions or need clarification?</a:t>
            </a:r>
          </a:p>
        </p:txBody>
      </p:sp>
      <p:sp>
        <p:nvSpPr>
          <p:cNvPr id="6" name="Slide Image Placeholder 5">
            <a:extLst>
              <a:ext uri="{FF2B5EF4-FFF2-40B4-BE49-F238E27FC236}">
                <a16:creationId xmlns:a16="http://schemas.microsoft.com/office/drawing/2014/main" id="{7609F85B-37AA-F4F9-262C-63CA0AA7268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C12B88E-E337-0A11-7E01-D6C939521A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11</a:t>
            </a:fld>
            <a:endParaRPr lang="en-US" sz="1200" dirty="0">
              <a:latin typeface="+mn-lt"/>
            </a:endParaRPr>
          </a:p>
        </p:txBody>
      </p:sp>
    </p:spTree>
    <p:extLst>
      <p:ext uri="{BB962C8B-B14F-4D97-AF65-F5344CB8AC3E}">
        <p14:creationId xmlns:p14="http://schemas.microsoft.com/office/powerpoint/2010/main" val="27785528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pPr marL="171450" indent="-171450"/>
            <a:r>
              <a:rPr lang="en-GB" dirty="0"/>
              <a:t>Present the slide</a:t>
            </a:r>
          </a:p>
          <a:p>
            <a:r>
              <a:rPr lang="en-GB" i="1" dirty="0"/>
              <a:t>Monitoring a child’s safety and well-being is the first and most important purpose of following up.</a:t>
            </a:r>
            <a:endParaRPr lang="en-GB" i="1" dirty="0">
              <a:cs typeface="Calibri"/>
            </a:endParaRPr>
          </a:p>
        </p:txBody>
      </p:sp>
      <p:sp>
        <p:nvSpPr>
          <p:cNvPr id="6" name="Slide Image Placeholder 5">
            <a:extLst>
              <a:ext uri="{FF2B5EF4-FFF2-40B4-BE49-F238E27FC236}">
                <a16:creationId xmlns:a16="http://schemas.microsoft.com/office/drawing/2014/main" id="{BB22DE23-2DBB-3354-2636-4E86810CED4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5EFCAB3-2BB1-A552-7ADB-A9B366842F5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12</a:t>
            </a:fld>
            <a:endParaRPr lang="en-US" sz="1200" dirty="0">
              <a:latin typeface="+mn-lt"/>
            </a:endParaRPr>
          </a:p>
        </p:txBody>
      </p:sp>
    </p:spTree>
    <p:extLst>
      <p:ext uri="{BB962C8B-B14F-4D97-AF65-F5344CB8AC3E}">
        <p14:creationId xmlns:p14="http://schemas.microsoft.com/office/powerpoint/2010/main" val="339535736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dirty="0"/>
              <a:t>We will do a quick group exercise in which we will make these elements of wellbeing more specific</a:t>
            </a:r>
          </a:p>
          <a:p>
            <a:r>
              <a:rPr lang="en-GB" dirty="0"/>
              <a:t>Divide the participants in 4 groups </a:t>
            </a:r>
          </a:p>
          <a:p>
            <a:r>
              <a:rPr lang="en-GB" dirty="0"/>
              <a:t>Provide each group a flipchart and markers</a:t>
            </a:r>
          </a:p>
          <a:p>
            <a:r>
              <a:rPr lang="en-GB" i="1" dirty="0"/>
              <a:t>In your groups:</a:t>
            </a:r>
          </a:p>
          <a:p>
            <a:pPr lvl="1"/>
            <a:r>
              <a:rPr lang="en-GB" i="1" dirty="0"/>
              <a:t>Draw the shape of a child on the flipchart </a:t>
            </a:r>
          </a:p>
          <a:p>
            <a:pPr lvl="1"/>
            <a:r>
              <a:rPr lang="en-GB" i="1" dirty="0"/>
              <a:t>Write down the five different elements of wellbeing on the shape of the child</a:t>
            </a:r>
          </a:p>
          <a:p>
            <a:pPr lvl="1"/>
            <a:r>
              <a:rPr lang="en-GB" i="1" dirty="0"/>
              <a:t>You will have to find examples of these elements of health and how these take shape in a child’s everyday life. </a:t>
            </a:r>
          </a:p>
          <a:p>
            <a:pPr lvl="1"/>
            <a:r>
              <a:rPr lang="en-GB" i="1" dirty="0"/>
              <a:t>Think of how you would know this child is socially physically healthy, cognitively healthy, emotionally healthy, spiritually healthy and socially healthy</a:t>
            </a:r>
            <a:endParaRPr lang="en-GB" dirty="0"/>
          </a:p>
          <a:p>
            <a:pPr marL="0" indent="0">
              <a:buNone/>
            </a:pPr>
            <a:endParaRPr lang="en-GB" b="1"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(25 minutes)</a:t>
            </a:r>
          </a:p>
          <a:p>
            <a:r>
              <a:rPr lang="en-GB" dirty="0"/>
              <a:t>Ask for a volunteer of each group to present their group work</a:t>
            </a:r>
          </a:p>
          <a:p>
            <a:pPr lvl="0"/>
            <a:r>
              <a:rPr lang="en-GB" i="1" dirty="0"/>
              <a:t>There is space on your </a:t>
            </a:r>
            <a:r>
              <a:rPr lang="en-GB" b="1" i="1" dirty="0"/>
              <a:t>Workbook page 171: Elements of a child’s wellbeing </a:t>
            </a:r>
            <a:r>
              <a:rPr lang="en-GB" i="1" dirty="0"/>
              <a:t>to take notes of each presentation. </a:t>
            </a:r>
          </a:p>
          <a:p>
            <a:r>
              <a:rPr lang="en-GB" dirty="0"/>
              <a:t>Review and complement with the possible examples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CONTINUED </a:t>
            </a:r>
            <a:r>
              <a:rPr lang="en-GB"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199B0FF0-B5EC-0847-115B-69A8DC470E7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ED7591-3048-CBD6-569F-481B4CAB6B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13</a:t>
            </a:fld>
            <a:endParaRPr lang="en-US" sz="1200" dirty="0">
              <a:latin typeface="+mn-lt"/>
            </a:endParaRPr>
          </a:p>
        </p:txBody>
      </p:sp>
    </p:spTree>
    <p:extLst>
      <p:ext uri="{BB962C8B-B14F-4D97-AF65-F5344CB8AC3E}">
        <p14:creationId xmlns:p14="http://schemas.microsoft.com/office/powerpoint/2010/main" val="24448480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n-GB" b="1" dirty="0"/>
              <a:t>POSSIBLE EXAMPLES</a:t>
            </a:r>
          </a:p>
          <a:p>
            <a:r>
              <a:rPr lang="en-GB" b="1" dirty="0"/>
              <a:t>Physical health: </a:t>
            </a:r>
            <a:r>
              <a:rPr lang="en-GB" dirty="0"/>
              <a:t>not being sick, no injuries, being able to play sports, eating regularly and  having access to healthy food, sleeping well, etc.</a:t>
            </a:r>
          </a:p>
          <a:p>
            <a:pPr lvl="0"/>
            <a:r>
              <a:rPr lang="en-GB" b="1" dirty="0"/>
              <a:t>Cognitive health: </a:t>
            </a:r>
            <a:r>
              <a:rPr lang="en-GB" dirty="0"/>
              <a:t>being able to think clearly, to understand and process information someone shared with you, to learn by going to school, to learn through play, reading books, etc.</a:t>
            </a:r>
          </a:p>
          <a:p>
            <a:pPr lvl="0"/>
            <a:r>
              <a:rPr lang="en-GB" b="1" dirty="0"/>
              <a:t>Emotional health: </a:t>
            </a:r>
            <a:r>
              <a:rPr lang="en-GB" dirty="0">
                <a:sym typeface="Helvetica Neue"/>
              </a:rPr>
              <a:t>feeling happy or content, being able to relax (absence of distress), feeling confident about yourself, not doubting every choice you make, absence of mental illness or trauma, being able to say no without feeling guilty, etc.</a:t>
            </a:r>
            <a:endParaRPr lang="en-GB" dirty="0"/>
          </a:p>
          <a:p>
            <a:pPr lvl="0"/>
            <a:r>
              <a:rPr lang="en-GB" b="1" dirty="0"/>
              <a:t>Spiritual health: </a:t>
            </a:r>
            <a:r>
              <a:rPr lang="en-GB" dirty="0"/>
              <a:t>finding strength in religion, finding meaning in every day actions, building awareness through journalling, appreciate music or art, feeling that you have purpose, knowing that you belong, etc.</a:t>
            </a:r>
          </a:p>
          <a:p>
            <a:pPr lvl="0"/>
            <a:r>
              <a:rPr lang="en-GB" b="1" dirty="0"/>
              <a:t>Social health: </a:t>
            </a:r>
            <a:r>
              <a:rPr lang="en-GB" dirty="0"/>
              <a:t>Having quality relationships with family, peers and/or with the community, feeling accepted by others, </a:t>
            </a:r>
            <a:r>
              <a:rPr lang="en-GB" dirty="0">
                <a:sym typeface="Helvetica Neue"/>
              </a:rPr>
              <a:t>feeling cared for and supported, feeling loved, being able to share thoughts and experiences with others, being able to draw healthy boundaries with others, etc.</a:t>
            </a:r>
            <a:endParaRPr lang="en-GB" dirty="0"/>
          </a:p>
        </p:txBody>
      </p:sp>
      <p:sp>
        <p:nvSpPr>
          <p:cNvPr id="2" name="Google Shape;725;p48:notes">
            <a:extLst>
              <a:ext uri="{FF2B5EF4-FFF2-40B4-BE49-F238E27FC236}">
                <a16:creationId xmlns:a16="http://schemas.microsoft.com/office/drawing/2014/main" id="{95CD938E-083B-A25D-D096-306B05BB4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14</a:t>
            </a:fld>
            <a:endParaRPr lang="en-US" sz="1200" dirty="0">
              <a:latin typeface="+mn-lt"/>
            </a:endParaRPr>
          </a:p>
        </p:txBody>
      </p:sp>
    </p:spTree>
    <p:extLst>
      <p:ext uri="{BB962C8B-B14F-4D97-AF65-F5344CB8AC3E}">
        <p14:creationId xmlns:p14="http://schemas.microsoft.com/office/powerpoint/2010/main" val="43354079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INTRODUCTION</a:t>
            </a:r>
          </a:p>
          <a:p>
            <a:r>
              <a:rPr lang="en-GB" i="1" dirty="0"/>
              <a:t>Progress can be identified by comparing the child’s current situation - at the time of follow up – with the assessment and case plan.</a:t>
            </a:r>
            <a:endParaRPr lang="en-GB" i="1" dirty="0">
              <a:cs typeface="Calibri"/>
            </a:endParaRPr>
          </a:p>
          <a:p>
            <a:r>
              <a:rPr lang="en-GB" dirty="0"/>
              <a:t>Guide participants to </a:t>
            </a:r>
            <a:r>
              <a:rPr lang="en-GB" b="1" dirty="0"/>
              <a:t>Workbook page 122-123: Elements to assess</a:t>
            </a:r>
          </a:p>
          <a:p>
            <a:r>
              <a:rPr lang="en-GB" i="1" dirty="0"/>
              <a:t>Spend 5 minutes reviewing your notes and the list of questions and possible observations</a:t>
            </a:r>
          </a:p>
          <a:p>
            <a:r>
              <a:rPr lang="en-GB" i="1" dirty="0"/>
              <a:t>These questions and what to observe are also relevant during follow up.</a:t>
            </a:r>
          </a:p>
          <a:p>
            <a:endParaRPr lang="en-GB"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INDIVIDUAL WORK (5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5 minutes to complete the activity</a:t>
            </a:r>
          </a:p>
          <a:p>
            <a:pPr marL="0" indent="0">
              <a:buNone/>
            </a:pPr>
            <a:endParaRPr lang="en-GB" dirty="0"/>
          </a:p>
        </p:txBody>
      </p:sp>
      <p:sp>
        <p:nvSpPr>
          <p:cNvPr id="6" name="Slide Image Placeholder 5">
            <a:extLst>
              <a:ext uri="{FF2B5EF4-FFF2-40B4-BE49-F238E27FC236}">
                <a16:creationId xmlns:a16="http://schemas.microsoft.com/office/drawing/2014/main" id="{36C65D0B-F9A1-0631-EC02-08F643C12A5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8565E6C-3BF9-ECBF-3A98-9FE69E1926D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15</a:t>
            </a:fld>
            <a:endParaRPr lang="en-US" sz="1200" dirty="0">
              <a:latin typeface="+mn-lt"/>
            </a:endParaRPr>
          </a:p>
        </p:txBody>
      </p:sp>
    </p:spTree>
    <p:extLst>
      <p:ext uri="{BB962C8B-B14F-4D97-AF65-F5344CB8AC3E}">
        <p14:creationId xmlns:p14="http://schemas.microsoft.com/office/powerpoint/2010/main" val="12153973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3" name="Google Shape;773;p28:notes"/>
          <p:cNvSpPr txBox="1">
            <a:spLocks noGrp="1"/>
          </p:cNvSpPr>
          <p:nvPr>
            <p:ph type="body" idx="1"/>
          </p:nvPr>
        </p:nvSpPr>
        <p:spPr/>
        <p:txBody>
          <a:bodyPr/>
          <a:lstStyle/>
          <a:p>
            <a:pPr marL="0" indent="0">
              <a:buNone/>
            </a:pPr>
            <a:r>
              <a:rPr lang="en-US" b="1" i="0" dirty="0"/>
              <a:t>EXPLANATION</a:t>
            </a:r>
          </a:p>
          <a:p>
            <a:r>
              <a:rPr lang="en-US" i="1" dirty="0"/>
              <a:t>It is rather exceptional that continuous progress occurs without any challenge or relapse. </a:t>
            </a:r>
          </a:p>
          <a:p>
            <a:pPr lvl="1"/>
            <a:r>
              <a:rPr lang="en-US" i="1" dirty="0"/>
              <a:t>A caseworker needs to maintain realistic expectations for themselves and also communicate these clearly to the child, parent or caregiver.</a:t>
            </a:r>
          </a:p>
          <a:p>
            <a:pPr lvl="0"/>
            <a:r>
              <a:rPr lang="en-US" i="1" dirty="0"/>
              <a:t>Some progress might require a lot of time. </a:t>
            </a:r>
          </a:p>
          <a:p>
            <a:pPr lvl="1"/>
            <a:r>
              <a:rPr lang="en-US" i="1" dirty="0"/>
              <a:t>For example, the legal procedure to obtain civil documentation can take months.</a:t>
            </a:r>
          </a:p>
          <a:p>
            <a:pPr lvl="0"/>
            <a:r>
              <a:rPr lang="en-US" i="1" dirty="0"/>
              <a:t>Some progress might require the child, parent or caregiver to face major challenge or overcome barriers. </a:t>
            </a:r>
          </a:p>
          <a:p>
            <a:pPr lvl="1"/>
            <a:r>
              <a:rPr lang="en-US" i="1" dirty="0"/>
              <a:t>For example, talking about a traumatic event and discussing fear can be very difficult for a child, parent or caregiver. </a:t>
            </a:r>
          </a:p>
          <a:p>
            <a:pPr lvl="1"/>
            <a:r>
              <a:rPr lang="en-US" i="1" dirty="0"/>
              <a:t>It requires a lot of inner strength. </a:t>
            </a:r>
          </a:p>
          <a:p>
            <a:pPr lvl="1"/>
            <a:r>
              <a:rPr lang="en-US" i="1" dirty="0"/>
              <a:t>But discussing them is necessary to support coping and to start working on reducing their negative impact. </a:t>
            </a:r>
          </a:p>
          <a:p>
            <a:r>
              <a:rPr lang="en-US" i="1" dirty="0"/>
              <a:t>It’s also possible that progress in the best interest of the child is being made on one element, while another element is stagnating or even worsening. </a:t>
            </a:r>
          </a:p>
          <a:p>
            <a:pPr lvl="1"/>
            <a:r>
              <a:rPr lang="en-US" i="1" dirty="0"/>
              <a:t>For example, documentation for a child has been obtained while the mental health of the child is worsening. </a:t>
            </a:r>
          </a:p>
          <a:p>
            <a:endParaRPr lang="en-US" dirty="0"/>
          </a:p>
          <a:p>
            <a:pPr marL="0" indent="0">
              <a:buNone/>
            </a:pPr>
            <a:r>
              <a:rPr lang="en-US" b="1" dirty="0"/>
              <a:t>PLENARY DISCUSSION (10 minutes)</a:t>
            </a:r>
          </a:p>
          <a:p>
            <a:r>
              <a:rPr lang="en-US" i="1" dirty="0"/>
              <a:t>What are some additional examples of:</a:t>
            </a:r>
          </a:p>
          <a:p>
            <a:pPr lvl="1"/>
            <a:r>
              <a:rPr lang="en-US" i="1" dirty="0"/>
              <a:t>Progress that is time-consuming, or that requires the child, parent or caregiver to face major challenges or overcome barriers?</a:t>
            </a:r>
          </a:p>
          <a:p>
            <a:pPr lvl="1"/>
            <a:r>
              <a:rPr lang="en-US" i="1" dirty="0"/>
              <a:t>Parallel developments within a child’s case, that progress is being made while at the same time being stuck or the situation is getting worse?</a:t>
            </a:r>
          </a:p>
          <a:p>
            <a:r>
              <a:rPr lang="en-US" dirty="0"/>
              <a:t>Ask volunteers to share their responses</a:t>
            </a:r>
          </a:p>
          <a:p>
            <a:r>
              <a:rPr lang="en-US" dirty="0"/>
              <a:t>Review and summarize the responses</a:t>
            </a:r>
          </a:p>
        </p:txBody>
      </p:sp>
      <p:sp>
        <p:nvSpPr>
          <p:cNvPr id="3" name="Slide Image Placeholder 2">
            <a:extLst>
              <a:ext uri="{FF2B5EF4-FFF2-40B4-BE49-F238E27FC236}">
                <a16:creationId xmlns:a16="http://schemas.microsoft.com/office/drawing/2014/main" id="{DBB67FDC-CC88-20B1-C6AA-8D53CCFD6F1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6708B98-BF92-E3E6-4372-A9C6E9C9B2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16</a:t>
            </a:fld>
            <a:endParaRPr lang="en-US" sz="1200" dirty="0">
              <a:latin typeface="+mn-lt"/>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PLENARY DISCUSSION (10 minutes)</a:t>
            </a:r>
          </a:p>
          <a:p>
            <a:r>
              <a:rPr lang="en-GB" i="1" dirty="0"/>
              <a:t>The caseworker can also pick up on changes during follow up contact. </a:t>
            </a:r>
          </a:p>
          <a:p>
            <a:r>
              <a:rPr lang="en-GB" i="1" dirty="0"/>
              <a:t>Certain changes can impact a child’s needs, their wellbeing, safety and the risk to which they are exposed. </a:t>
            </a:r>
          </a:p>
          <a:p>
            <a:r>
              <a:rPr lang="en-GB" i="1" dirty="0"/>
              <a:t>Can you provide additional examples of changes that can impact a child’s needs, their well-being, safety or the risk to which they are exposed?</a:t>
            </a:r>
            <a:endParaRPr lang="en-GB" i="1" dirty="0">
              <a:cs typeface="Calibri"/>
            </a:endParaRPr>
          </a:p>
          <a:p>
            <a:pPr lvl="1"/>
            <a:r>
              <a:rPr lang="en-GB" dirty="0"/>
              <a:t>Ask volunteers to share their responses</a:t>
            </a:r>
          </a:p>
          <a:p>
            <a:pPr lvl="2"/>
            <a:r>
              <a:rPr lang="en-GB" dirty="0"/>
              <a:t>If the participants struggle to come up with examples, then do provide a few examples yourselves</a:t>
            </a:r>
          </a:p>
          <a:p>
            <a:pPr lvl="2"/>
            <a:r>
              <a:rPr lang="en-GB" dirty="0"/>
              <a:t>For example, as part of the implementation a caseworker has established a community support network for a child headed household living in an IDP camp. Suddenly the local government announces that the camp will close within 48h and all the IDPs have to relocate. </a:t>
            </a:r>
          </a:p>
          <a:p>
            <a:pPr lvl="1"/>
            <a:r>
              <a:rPr lang="en-GB" dirty="0"/>
              <a:t>Review and summarize the responses</a:t>
            </a:r>
          </a:p>
          <a:p>
            <a:r>
              <a:rPr lang="en-GB" i="1" dirty="0"/>
              <a:t>Changes that can negatively impact a child’s safety or wellbeing and that a relapse in progress made can still happen throughout a case management process, even though the caseworker is doing an excellent job. </a:t>
            </a:r>
          </a:p>
          <a:p>
            <a:pPr lvl="1"/>
            <a:r>
              <a:rPr lang="en-GB" i="1" dirty="0"/>
              <a:t>It is important for a caseworker to be aware of this and to know the limits of their agency. </a:t>
            </a:r>
          </a:p>
          <a:p>
            <a:pPr lvl="1"/>
            <a:r>
              <a:rPr lang="en-GB" i="1" dirty="0"/>
              <a:t>We will learn about addressing changes through a review of the case plan in session 4 of this module.</a:t>
            </a:r>
          </a:p>
        </p:txBody>
      </p:sp>
      <p:sp>
        <p:nvSpPr>
          <p:cNvPr id="6" name="Slide Image Placeholder 5">
            <a:extLst>
              <a:ext uri="{FF2B5EF4-FFF2-40B4-BE49-F238E27FC236}">
                <a16:creationId xmlns:a16="http://schemas.microsoft.com/office/drawing/2014/main" id="{47F9B96E-3BED-2ED4-A7C2-358EBEB96C0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1C609796-78A4-AEE5-FB9B-3C84003336F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17</a:t>
            </a:fld>
            <a:endParaRPr lang="en-US" sz="1200" dirty="0">
              <a:latin typeface="+mn-lt"/>
            </a:endParaRPr>
          </a:p>
        </p:txBody>
      </p:sp>
    </p:spTree>
    <p:extLst>
      <p:ext uri="{BB962C8B-B14F-4D97-AF65-F5344CB8AC3E}">
        <p14:creationId xmlns:p14="http://schemas.microsoft.com/office/powerpoint/2010/main" val="3356278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During the case management process, the caseworker has built a relationship of trust with the child, parent or caregiver. </a:t>
            </a:r>
          </a:p>
          <a:p>
            <a:pPr lvl="0"/>
            <a:r>
              <a:rPr lang="en-GB" i="1" dirty="0"/>
              <a:t>This relationship should already be established at the time or registration and assessment. </a:t>
            </a:r>
          </a:p>
          <a:p>
            <a:pPr lvl="0"/>
            <a:r>
              <a:rPr lang="en-GB" i="1" dirty="0"/>
              <a:t>Throughout the case management process this relationship should be maintained or strengthened.</a:t>
            </a:r>
          </a:p>
          <a:p>
            <a:pPr lvl="0"/>
            <a:r>
              <a:rPr lang="en-GB" i="1" dirty="0"/>
              <a:t>A relationship of trust is essential to enable open and honest communication and to allow the caseworker to provide quality support. </a:t>
            </a:r>
          </a:p>
        </p:txBody>
      </p:sp>
      <p:sp>
        <p:nvSpPr>
          <p:cNvPr id="6" name="Slide Image Placeholder 5">
            <a:extLst>
              <a:ext uri="{FF2B5EF4-FFF2-40B4-BE49-F238E27FC236}">
                <a16:creationId xmlns:a16="http://schemas.microsoft.com/office/drawing/2014/main" id="{346E20AF-6E3D-6B84-6564-7006389F840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5E93A93-831C-8528-0A75-56CEC70BE72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18</a:t>
            </a:fld>
            <a:endParaRPr lang="en-US" sz="1200" dirty="0">
              <a:latin typeface="+mn-lt"/>
            </a:endParaRPr>
          </a:p>
        </p:txBody>
      </p:sp>
    </p:spTree>
    <p:extLst>
      <p:ext uri="{BB962C8B-B14F-4D97-AF65-F5344CB8AC3E}">
        <p14:creationId xmlns:p14="http://schemas.microsoft.com/office/powerpoint/2010/main" val="11826428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n-US" b="1" dirty="0">
                <a:sym typeface="Arial"/>
              </a:rPr>
              <a:t>EXPLANATION</a:t>
            </a:r>
          </a:p>
          <a:p>
            <a:r>
              <a:rPr lang="en-GB" dirty="0">
                <a:sym typeface="Arial"/>
              </a:rPr>
              <a:t>Present the slide</a:t>
            </a:r>
          </a:p>
          <a:p>
            <a:r>
              <a:rPr lang="en-GB" i="1" dirty="0">
                <a:sym typeface="Arial"/>
              </a:rPr>
              <a:t>Does anyone have any questions or need clarification?</a:t>
            </a:r>
          </a:p>
          <a:p>
            <a:endParaRPr lang="en-US" dirty="0">
              <a:sym typeface="Arial"/>
            </a:endParaRPr>
          </a:p>
        </p:txBody>
      </p:sp>
      <p:sp>
        <p:nvSpPr>
          <p:cNvPr id="3" name="Slide Image Placeholder 2">
            <a:extLst>
              <a:ext uri="{FF2B5EF4-FFF2-40B4-BE49-F238E27FC236}">
                <a16:creationId xmlns:a16="http://schemas.microsoft.com/office/drawing/2014/main" id="{9409CF1E-672F-E90A-1BD4-E6E481BA0DB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D75CDDC-6220-53D7-4A70-7F3FA9CB9DC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19</a:t>
            </a:fld>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1"/>
        <p:cNvGrpSpPr/>
        <p:nvPr/>
      </p:nvGrpSpPr>
      <p:grpSpPr>
        <a:xfrm>
          <a:off x="0" y="0"/>
          <a:ext cx="0" cy="0"/>
          <a:chOff x="0" y="0"/>
          <a:chExt cx="0" cy="0"/>
        </a:xfrm>
      </p:grpSpPr>
      <p:sp>
        <p:nvSpPr>
          <p:cNvPr id="293" name="Google Shape;293;p5:notes"/>
          <p:cNvSpPr txBox="1">
            <a:spLocks noGrp="1"/>
          </p:cNvSpPr>
          <p:nvPr>
            <p:ph type="body" idx="1"/>
          </p:nvPr>
        </p:nvSpPr>
        <p:spPr/>
        <p:txBody>
          <a:bodyPr/>
          <a:lstStyle/>
          <a:p>
            <a:pPr marL="0" indent="0">
              <a:buNone/>
            </a:pPr>
            <a:r>
              <a:rPr lang="en-US" b="1" dirty="0"/>
              <a:t>SESSION 1 DURATION: 0h30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US" dirty="0"/>
          </a:p>
          <a:p>
            <a:r>
              <a:rPr lang="en-US" i="1" dirty="0"/>
              <a:t>We will open the session by:</a:t>
            </a:r>
          </a:p>
          <a:p>
            <a:pPr lvl="1"/>
            <a:r>
              <a:rPr lang="en-US" i="1" dirty="0"/>
              <a:t>Taking a look at what to expect of today’s module on follow up and review </a:t>
            </a:r>
            <a:endParaRPr lang="en-US" i="1" dirty="0">
              <a:cs typeface="Calibri"/>
            </a:endParaRPr>
          </a:p>
          <a:p>
            <a:pPr lvl="1"/>
            <a:r>
              <a:rPr lang="en-US" i="1" dirty="0"/>
              <a:t>Doing a quick recap of module 9 implementation</a:t>
            </a:r>
            <a:endParaRPr lang="en-US" i="1" dirty="0">
              <a:cs typeface="Calibri" panose="020F0502020204030204"/>
            </a:endParaRPr>
          </a:p>
          <a:p>
            <a:endParaRPr lang="en-US" dirty="0"/>
          </a:p>
        </p:txBody>
      </p:sp>
      <p:sp>
        <p:nvSpPr>
          <p:cNvPr id="3" name="Slide Image Placeholder 2">
            <a:extLst>
              <a:ext uri="{FF2B5EF4-FFF2-40B4-BE49-F238E27FC236}">
                <a16:creationId xmlns:a16="http://schemas.microsoft.com/office/drawing/2014/main" id="{36419308-A961-EEB0-C4DC-38341C33D9F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CAF2006-F598-33F6-D909-615F31DAFF6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3 DURATION: 2h</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US" dirty="0"/>
          </a:p>
          <a:p>
            <a:r>
              <a:rPr lang="en-US" i="1" dirty="0"/>
              <a:t>We learned about why following up is important and the purposes it serves.</a:t>
            </a:r>
          </a:p>
          <a:p>
            <a:r>
              <a:rPr lang="en-US" i="1" dirty="0"/>
              <a:t>In this next session we will learn about the different ways to follow up.</a:t>
            </a:r>
          </a:p>
          <a:p>
            <a:endParaRPr lang="en-US" dirty="0"/>
          </a:p>
        </p:txBody>
      </p:sp>
      <p:sp>
        <p:nvSpPr>
          <p:cNvPr id="3" name="Slide Image Placeholder 2">
            <a:extLst>
              <a:ext uri="{FF2B5EF4-FFF2-40B4-BE49-F238E27FC236}">
                <a16:creationId xmlns:a16="http://schemas.microsoft.com/office/drawing/2014/main" id="{FF40B7B3-2821-9382-4E0D-3A6AD8A7BEB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3A163B4-D68F-5C12-5CC9-6A5D3D5993E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20</a:t>
            </a:fld>
            <a:endParaRPr lang="en-US" sz="1200" dirty="0">
              <a:latin typeface="+mn-lt"/>
            </a:endParaRPr>
          </a:p>
        </p:txBody>
      </p:sp>
    </p:spTree>
    <p:extLst>
      <p:ext uri="{BB962C8B-B14F-4D97-AF65-F5344CB8AC3E}">
        <p14:creationId xmlns:p14="http://schemas.microsoft.com/office/powerpoint/2010/main" val="24342140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i="1" dirty="0"/>
              <a:t>We will explore the different ways to follow up through a case study</a:t>
            </a:r>
          </a:p>
          <a:p>
            <a:r>
              <a:rPr lang="en-GB" dirty="0"/>
              <a:t>Divide the participants in groups of 3 to 4 people</a:t>
            </a:r>
          </a:p>
          <a:p>
            <a:r>
              <a:rPr lang="en-GB" dirty="0"/>
              <a:t>Guide participants to </a:t>
            </a:r>
            <a:r>
              <a:rPr lang="en-GB" b="1" dirty="0"/>
              <a:t>Workbook page 172: Case study – Follow up</a:t>
            </a:r>
          </a:p>
          <a:p>
            <a:r>
              <a:rPr lang="en-GB" i="1" dirty="0"/>
              <a:t>In your groups:</a:t>
            </a:r>
          </a:p>
          <a:p>
            <a:pPr lvl="1"/>
            <a:r>
              <a:rPr lang="en-GB" i="1" dirty="0"/>
              <a:t>Read the case study </a:t>
            </a:r>
          </a:p>
          <a:p>
            <a:pPr lvl="1"/>
            <a:r>
              <a:rPr lang="en-GB" i="1" dirty="0"/>
              <a:t>Discuss different ways that Clement could follow up on Selim’s needs, safety, wellbeing and the risk to which he is exposed</a:t>
            </a:r>
          </a:p>
          <a:p>
            <a:pPr marL="0" indent="0">
              <a:buNone/>
            </a:pPr>
            <a:endParaRPr lang="en-GB" b="1"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(15 minutes)</a:t>
            </a:r>
          </a:p>
          <a:p>
            <a:r>
              <a:rPr lang="en-GB" dirty="0"/>
              <a:t>Ask for a volunteer in each group to present their ideas</a:t>
            </a:r>
          </a:p>
          <a:p>
            <a:r>
              <a:rPr lang="en-GB" dirty="0"/>
              <a:t>Review and complement with the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GB" b="1" dirty="0"/>
              <a:t>RESPONSES</a:t>
            </a:r>
          </a:p>
          <a:p>
            <a:pPr lvl="0"/>
            <a:r>
              <a:rPr lang="en-GB" dirty="0"/>
              <a:t>Call Selim and check in on how he is doing, Clement can inform Selim on his next visit </a:t>
            </a:r>
          </a:p>
          <a:p>
            <a:pPr lvl="0"/>
            <a:r>
              <a:rPr lang="en-GB" dirty="0"/>
              <a:t>Visit Selim at the house of the family with whom he is currently staying</a:t>
            </a:r>
          </a:p>
          <a:p>
            <a:pPr lvl="1"/>
            <a:r>
              <a:rPr lang="en-GB" dirty="0"/>
              <a:t>Clement talk with Selim, ask him how he is doing</a:t>
            </a:r>
          </a:p>
          <a:p>
            <a:pPr lvl="1"/>
            <a:r>
              <a:rPr lang="en-GB" dirty="0"/>
              <a:t>Clement can speak with interim foster parents and observe their interaction with Selim</a:t>
            </a:r>
          </a:p>
          <a:p>
            <a:pPr lvl="0"/>
            <a:r>
              <a:rPr lang="en-GB" dirty="0"/>
              <a:t>Call the school</a:t>
            </a:r>
          </a:p>
          <a:p>
            <a:pPr lvl="1"/>
            <a:r>
              <a:rPr lang="en-GB" dirty="0"/>
              <a:t>Follow up on Selim’s enrolment</a:t>
            </a:r>
          </a:p>
          <a:p>
            <a:pPr lvl="1"/>
            <a:r>
              <a:rPr lang="en-GB" dirty="0"/>
              <a:t>Check if Selim can start with language classes after the holidays or not</a:t>
            </a:r>
          </a:p>
          <a:p>
            <a:pPr lvl="0"/>
            <a:r>
              <a:rPr lang="en-GB" dirty="0"/>
              <a:t>Call the government services responsible for the asylum application process </a:t>
            </a:r>
          </a:p>
          <a:p>
            <a:pPr lvl="1"/>
            <a:r>
              <a:rPr lang="en-GB" dirty="0"/>
              <a:t>Check when the invitation for the final interview can be expected.</a:t>
            </a:r>
          </a:p>
        </p:txBody>
      </p:sp>
      <p:sp>
        <p:nvSpPr>
          <p:cNvPr id="6" name="Slide Image Placeholder 5">
            <a:extLst>
              <a:ext uri="{FF2B5EF4-FFF2-40B4-BE49-F238E27FC236}">
                <a16:creationId xmlns:a16="http://schemas.microsoft.com/office/drawing/2014/main" id="{E502AE46-9CC0-A95C-7E4E-81431B84637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A409D9-59BF-14F2-AEC6-F3CE805A729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21</a:t>
            </a:fld>
            <a:endParaRPr lang="en-US" sz="1200" dirty="0">
              <a:latin typeface="+mn-lt"/>
            </a:endParaRPr>
          </a:p>
        </p:txBody>
      </p:sp>
    </p:spTree>
    <p:extLst>
      <p:ext uri="{BB962C8B-B14F-4D97-AF65-F5344CB8AC3E}">
        <p14:creationId xmlns:p14="http://schemas.microsoft.com/office/powerpoint/2010/main" val="379712856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p:txBody>
          <a:bodyPr/>
          <a:lstStyle/>
          <a:p>
            <a:pPr marL="0" indent="0">
              <a:buNone/>
            </a:pPr>
            <a:r>
              <a:rPr lang="en-US" b="1" dirty="0">
                <a:sym typeface="Arial"/>
              </a:rPr>
              <a:t>EXPLANATION</a:t>
            </a:r>
          </a:p>
          <a:p>
            <a:r>
              <a:rPr lang="en-US" i="1" dirty="0">
                <a:sym typeface="Arial"/>
              </a:rPr>
              <a:t>As discussed during the previous exercise, follow-up can take place in a variety of ways. </a:t>
            </a:r>
          </a:p>
          <a:p>
            <a:r>
              <a:rPr lang="en-GB" dirty="0">
                <a:sym typeface="Arial"/>
              </a:rPr>
              <a:t>Present the slide</a:t>
            </a:r>
          </a:p>
          <a:p>
            <a:r>
              <a:rPr lang="en-US" b="1" i="1" dirty="0">
                <a:sym typeface="Arial"/>
              </a:rPr>
              <a:t>Home visits</a:t>
            </a:r>
          </a:p>
          <a:p>
            <a:pPr lvl="1"/>
            <a:r>
              <a:rPr lang="en-US" i="1" dirty="0">
                <a:sym typeface="Arial"/>
              </a:rPr>
              <a:t>Home visits can be important when following-up on the situation in the home. </a:t>
            </a:r>
          </a:p>
          <a:p>
            <a:pPr lvl="1"/>
            <a:r>
              <a:rPr lang="en-US" i="1" dirty="0">
                <a:sym typeface="Arial"/>
              </a:rPr>
              <a:t>This is especially important when the home environment changes quickly or when levels of care are low. </a:t>
            </a:r>
            <a:endParaRPr lang="en-US" i="1" dirty="0">
              <a:cs typeface="Calibri"/>
            </a:endParaRPr>
          </a:p>
          <a:p>
            <a:pPr lvl="1"/>
            <a:r>
              <a:rPr lang="en-US" i="1" dirty="0">
                <a:sym typeface="Arial"/>
              </a:rPr>
              <a:t>Home visits give the opportunity to not only gather information by meeting with the child and/or their family, but also learn more about the child's situation through observation.</a:t>
            </a:r>
            <a:endParaRPr lang="en-US" i="1" dirty="0">
              <a:cs typeface="Calibri" panose="020F0502020204030204"/>
            </a:endParaRPr>
          </a:p>
          <a:p>
            <a:pPr lvl="1"/>
            <a:r>
              <a:rPr lang="en-US" i="1" dirty="0">
                <a:sym typeface="Arial"/>
              </a:rPr>
              <a:t>Home visits can be scheduled in advance or done ad-hoc (done when it’s needed without being planned). </a:t>
            </a:r>
            <a:endParaRPr lang="en-US" i="1" dirty="0">
              <a:cs typeface="Calibri" panose="020F0502020204030204"/>
            </a:endParaRPr>
          </a:p>
          <a:p>
            <a:pPr lvl="2"/>
            <a:r>
              <a:rPr lang="en-US" i="1" dirty="0">
                <a:sym typeface="Arial"/>
              </a:rPr>
              <a:t>But prior to doing a home visit, a caseworker must consider possible repercussions of a home visit </a:t>
            </a:r>
          </a:p>
          <a:p>
            <a:pPr lvl="2"/>
            <a:r>
              <a:rPr lang="en-US" i="1" dirty="0">
                <a:sym typeface="Arial"/>
              </a:rPr>
              <a:t>Caseworkers should ensure that the child and their family are not exposed to harm, e.g. drawing the attention of neighbors or the community</a:t>
            </a:r>
          </a:p>
          <a:p>
            <a:r>
              <a:rPr lang="en-US" b="1" i="1" dirty="0">
                <a:sym typeface="Arial"/>
              </a:rPr>
              <a:t>Meeting with the child and/or their family</a:t>
            </a:r>
          </a:p>
          <a:p>
            <a:pPr lvl="1"/>
            <a:r>
              <a:rPr lang="en-US" i="1" dirty="0">
                <a:sym typeface="Arial"/>
              </a:rPr>
              <a:t>If a home visit might cause further harm to a child and/or their family, caseworkers should consider meeting with the child and/or their family/trusted adult in another location. </a:t>
            </a:r>
            <a:endParaRPr lang="en-US" i="1" dirty="0">
              <a:cs typeface="Calibri"/>
            </a:endParaRPr>
          </a:p>
          <a:p>
            <a:pPr lvl="1"/>
            <a:r>
              <a:rPr lang="en-US" i="1" dirty="0">
                <a:sym typeface="Arial"/>
              </a:rPr>
              <a:t>It is important that this other locations is a private space that allows the caseworker and child/caregiver/parent/trusted adult to meet in a safe and confidential manner. </a:t>
            </a:r>
            <a:endParaRPr lang="en-US" i="1" dirty="0">
              <a:cs typeface="Calibri" panose="020F0502020204030204"/>
            </a:endParaRPr>
          </a:p>
          <a:p>
            <a:pPr lvl="1"/>
            <a:r>
              <a:rPr lang="en-US" i="1" dirty="0">
                <a:sym typeface="Arial"/>
              </a:rPr>
              <a:t>What other locations could be considered to meet with the child and/or their family?</a:t>
            </a:r>
          </a:p>
          <a:p>
            <a:pPr lvl="2"/>
            <a:r>
              <a:rPr lang="en-US" i="0" dirty="0">
                <a:sym typeface="Arial"/>
              </a:rPr>
              <a:t>School (if appropriate)</a:t>
            </a:r>
          </a:p>
          <a:p>
            <a:pPr lvl="2"/>
            <a:r>
              <a:rPr lang="en-US" i="0" dirty="0">
                <a:sym typeface="Arial"/>
              </a:rPr>
              <a:t>Health center (if appropriate)</a:t>
            </a:r>
          </a:p>
          <a:p>
            <a:pPr lvl="2"/>
            <a:r>
              <a:rPr lang="en-US" i="0" dirty="0">
                <a:sym typeface="Arial"/>
              </a:rPr>
              <a:t>Child friend space or community center (if appropriate)</a:t>
            </a:r>
          </a:p>
          <a:p>
            <a:pPr marL="0" indent="0">
              <a:buNone/>
            </a:pPr>
            <a:endParaRPr lang="en-US" b="1" i="1" dirty="0">
              <a:sym typeface="Arial"/>
            </a:endParaRPr>
          </a:p>
          <a:p>
            <a:pPr marL="0" indent="0">
              <a:buNone/>
            </a:pPr>
            <a:r>
              <a:rPr lang="en-US" b="1" dirty="0">
                <a:sym typeface="Arial"/>
              </a:rPr>
              <a:t>CONTINUED </a:t>
            </a:r>
            <a:r>
              <a:rPr lang="en-US" b="1" dirty="0">
                <a:sym typeface="Wingdings" panose="05000000000000000000" pitchFamily="2" charset="2"/>
              </a:rPr>
              <a:t></a:t>
            </a:r>
            <a:endParaRPr lang="en-US" b="1" dirty="0">
              <a:sym typeface="Arial"/>
            </a:endParaRPr>
          </a:p>
        </p:txBody>
      </p:sp>
      <p:sp>
        <p:nvSpPr>
          <p:cNvPr id="3" name="Slide Image Placeholder 2">
            <a:extLst>
              <a:ext uri="{FF2B5EF4-FFF2-40B4-BE49-F238E27FC236}">
                <a16:creationId xmlns:a16="http://schemas.microsoft.com/office/drawing/2014/main" id="{BC3793D4-28E8-3918-EB16-45D09ECE1B2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ECCC282-5BA5-B412-1013-88EFD700F1E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22</a:t>
            </a:fld>
            <a:endParaRPr lang="en-US" sz="1200" dirty="0">
              <a:latin typeface="+mn-lt"/>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1"/>
        <p:cNvGrpSpPr/>
        <p:nvPr/>
      </p:nvGrpSpPr>
      <p:grpSpPr>
        <a:xfrm>
          <a:off x="0" y="0"/>
          <a:ext cx="0" cy="0"/>
          <a:chOff x="0" y="0"/>
          <a:chExt cx="0" cy="0"/>
        </a:xfrm>
      </p:grpSpPr>
      <p:sp>
        <p:nvSpPr>
          <p:cNvPr id="513" name="Google Shape;513;p15:notes"/>
          <p:cNvSpPr txBox="1">
            <a:spLocks noGrp="1"/>
          </p:cNvSpPr>
          <p:nvPr>
            <p:ph type="body" idx="1"/>
          </p:nvPr>
        </p:nvSpPr>
        <p:spPr>
          <a:xfrm>
            <a:off x="477839" y="460375"/>
            <a:ext cx="6143624" cy="9313863"/>
          </a:xfrm>
        </p:spPr>
        <p:txBody>
          <a:bodyPr/>
          <a:lstStyle/>
          <a:p>
            <a:r>
              <a:rPr lang="en-US" b="1" i="1" dirty="0">
                <a:sym typeface="Arial"/>
              </a:rPr>
              <a:t>Phone calls</a:t>
            </a:r>
          </a:p>
          <a:p>
            <a:pPr lvl="1"/>
            <a:r>
              <a:rPr lang="en-US" i="1" dirty="0">
                <a:sym typeface="Arial"/>
              </a:rPr>
              <a:t>Phone calls can be very useful. For example to quickly check in on the child and their family, or to pass on information. </a:t>
            </a:r>
          </a:p>
          <a:p>
            <a:pPr lvl="1"/>
            <a:r>
              <a:rPr lang="en-US" i="1" dirty="0">
                <a:sym typeface="Arial"/>
              </a:rPr>
              <a:t>It also gives the opportunity to the child and their family to ask for support, as it can be a barrier for someone to pick up the phone and contact the caseworker on their own initiative.</a:t>
            </a:r>
          </a:p>
          <a:p>
            <a:r>
              <a:rPr lang="en-US" b="1" i="1" dirty="0">
                <a:sym typeface="Arial"/>
              </a:rPr>
              <a:t>Contacting a service provider to which the child was referred</a:t>
            </a:r>
          </a:p>
          <a:p>
            <a:pPr lvl="1"/>
            <a:r>
              <a:rPr lang="en-US" i="1" dirty="0">
                <a:sym typeface="Arial"/>
              </a:rPr>
              <a:t>A caseworker can also follow up with the service providers to which a child has been referred. </a:t>
            </a:r>
          </a:p>
          <a:p>
            <a:pPr lvl="1"/>
            <a:r>
              <a:rPr lang="en-US" i="1" dirty="0">
                <a:sym typeface="Arial"/>
              </a:rPr>
              <a:t>For example, if the referral has been successfully received, when an intake is planned or when the service will be provided. </a:t>
            </a:r>
          </a:p>
          <a:p>
            <a:pPr lvl="1"/>
            <a:r>
              <a:rPr lang="en-US" i="1" dirty="0">
                <a:sym typeface="Arial"/>
              </a:rPr>
              <a:t>This can be done by email, by phone call – whatever is appropriate. </a:t>
            </a:r>
            <a:endParaRPr lang="en-US" b="1" i="1" dirty="0">
              <a:sym typeface="Arial"/>
            </a:endParaRPr>
          </a:p>
          <a:p>
            <a:r>
              <a:rPr lang="en-US" b="1" i="1" dirty="0">
                <a:sym typeface="Arial"/>
              </a:rPr>
              <a:t>Contacting others who are involved in caring for and protecting the child</a:t>
            </a:r>
            <a:endParaRPr lang="en-US" b="1" i="1" dirty="0">
              <a:cs typeface="Calibri"/>
            </a:endParaRPr>
          </a:p>
          <a:p>
            <a:pPr lvl="1"/>
            <a:r>
              <a:rPr lang="en-US" i="1" dirty="0">
                <a:sym typeface="Arial"/>
              </a:rPr>
              <a:t>Recall the socio-ecological model discussed in Module 1 </a:t>
            </a:r>
            <a:endParaRPr lang="en-US" i="1" dirty="0">
              <a:cs typeface="Calibri"/>
            </a:endParaRPr>
          </a:p>
          <a:p>
            <a:pPr lvl="1"/>
            <a:r>
              <a:rPr lang="en-US" i="1" dirty="0">
                <a:sym typeface="Arial"/>
              </a:rPr>
              <a:t>There are people on the level of the family, community and society involved in caring for and protecting the child. </a:t>
            </a:r>
            <a:endParaRPr lang="en-US" i="1" dirty="0">
              <a:cs typeface="Calibri" panose="020F0502020204030204"/>
            </a:endParaRPr>
          </a:p>
          <a:p>
            <a:pPr lvl="1"/>
            <a:r>
              <a:rPr lang="en-US" i="1" dirty="0">
                <a:sym typeface="Arial"/>
              </a:rPr>
              <a:t>If appropriate, a caseworker can also follow up by contacting these individuals. For example, the child’s teacher, their sports coach or by having a chat with an aunt or uncle. </a:t>
            </a:r>
            <a:endParaRPr lang="en-US" i="1" dirty="0">
              <a:cs typeface="Calibri" panose="020F0502020204030204"/>
            </a:endParaRPr>
          </a:p>
          <a:p>
            <a:pPr lvl="1"/>
            <a:r>
              <a:rPr lang="en-US" i="1" dirty="0">
                <a:sym typeface="Arial"/>
              </a:rPr>
              <a:t>Prior to taking any action, it remains important to reflect if this can potentially cause harm to the child or lead to negative repercussions.</a:t>
            </a:r>
            <a:endParaRPr lang="en-US" i="1" dirty="0">
              <a:cs typeface="Calibri" panose="020F0502020204030204"/>
            </a:endParaRPr>
          </a:p>
        </p:txBody>
      </p:sp>
      <p:sp>
        <p:nvSpPr>
          <p:cNvPr id="2" name="Google Shape;725;p48:notes">
            <a:extLst>
              <a:ext uri="{FF2B5EF4-FFF2-40B4-BE49-F238E27FC236}">
                <a16:creationId xmlns:a16="http://schemas.microsoft.com/office/drawing/2014/main" id="{4D941437-758C-43B0-42E7-6CE247373B7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23</a:t>
            </a:fld>
            <a:endParaRPr lang="en-US" sz="1200" dirty="0">
              <a:latin typeface="+mn-lt"/>
            </a:endParaRPr>
          </a:p>
        </p:txBody>
      </p:sp>
    </p:spTree>
    <p:extLst>
      <p:ext uri="{BB962C8B-B14F-4D97-AF65-F5344CB8AC3E}">
        <p14:creationId xmlns:p14="http://schemas.microsoft.com/office/powerpoint/2010/main" val="4152321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p:txBody>
          <a:bodyPr/>
          <a:lstStyle/>
          <a:p>
            <a:pPr marL="0" indent="0">
              <a:buNone/>
            </a:pPr>
            <a:r>
              <a:rPr lang="en-US" b="1" dirty="0">
                <a:sym typeface="Arial"/>
              </a:rPr>
              <a:t>INTRODUCTION</a:t>
            </a:r>
          </a:p>
          <a:p>
            <a:r>
              <a:rPr lang="en-US" i="1" dirty="0">
                <a:sym typeface="Arial"/>
              </a:rPr>
              <a:t>We will do a role play on following up.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Ask for two volunteers: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One will play the role of Selim (16 year old unaccompanied boy)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sym typeface="Arial"/>
              </a:rPr>
              <a:t>One will play the role of Clement (Selim’s caseworker) </a:t>
            </a:r>
          </a:p>
          <a:p>
            <a:r>
              <a:rPr lang="en-US" dirty="0">
                <a:sym typeface="Arial"/>
              </a:rPr>
              <a:t>Set up the scene by placing two chairs across each other (so that the caseworker and the child directly face each other)</a:t>
            </a:r>
          </a:p>
          <a:p>
            <a:r>
              <a:rPr lang="en-US" dirty="0">
                <a:sym typeface="Arial"/>
              </a:rPr>
              <a:t>For the role players:</a:t>
            </a:r>
            <a:br>
              <a:rPr lang="en-US" dirty="0">
                <a:sym typeface="Arial"/>
              </a:rPr>
            </a:br>
            <a:r>
              <a:rPr lang="en-US" dirty="0">
                <a:sym typeface="Arial"/>
              </a:rPr>
              <a:t>[Give the following instruction to the role players without other participants overhearing]</a:t>
            </a:r>
          </a:p>
          <a:p>
            <a:pPr lvl="1"/>
            <a:r>
              <a:rPr lang="en-US" i="0" dirty="0">
                <a:sym typeface="Arial"/>
              </a:rPr>
              <a:t>The volunteer playing the role of caseworker will make several mistakes:</a:t>
            </a:r>
          </a:p>
          <a:p>
            <a:pPr lvl="2"/>
            <a:r>
              <a:rPr lang="en-US" i="1" dirty="0">
                <a:sym typeface="Arial"/>
              </a:rPr>
              <a:t>Do not use any of the active listening techniques. </a:t>
            </a:r>
            <a:endParaRPr lang="en-US" i="1" dirty="0">
              <a:cs typeface="Calibri"/>
            </a:endParaRPr>
          </a:p>
          <a:p>
            <a:pPr lvl="2"/>
            <a:r>
              <a:rPr lang="en-US" i="1" dirty="0">
                <a:sym typeface="Arial"/>
              </a:rPr>
              <a:t>Stick to the list and don’t pick up on anything the adolescent is saying </a:t>
            </a:r>
            <a:endParaRPr lang="en-US" i="1" dirty="0">
              <a:cs typeface="Calibri" panose="020F0502020204030204"/>
            </a:endParaRPr>
          </a:p>
          <a:p>
            <a:pPr lvl="2"/>
            <a:r>
              <a:rPr lang="en-US" i="1" dirty="0">
                <a:sym typeface="Arial"/>
              </a:rPr>
              <a:t>Take notes of everything the adolescent is saying </a:t>
            </a:r>
          </a:p>
          <a:p>
            <a:pPr lvl="2"/>
            <a:r>
              <a:rPr lang="en-US" i="1" dirty="0">
                <a:sym typeface="Arial"/>
              </a:rPr>
              <a:t>Ask the adolescent to stop talking and wait one minute before continuing as you cannot write what he is saying fast enough</a:t>
            </a:r>
          </a:p>
          <a:p>
            <a:pPr lvl="1"/>
            <a:r>
              <a:rPr lang="en-US" i="0" dirty="0">
                <a:sym typeface="Arial"/>
              </a:rPr>
              <a:t>The participant playing the role of Selim: </a:t>
            </a:r>
          </a:p>
          <a:p>
            <a:pPr lvl="2"/>
            <a:r>
              <a:rPr lang="en-US" i="1" dirty="0">
                <a:sym typeface="Arial"/>
              </a:rPr>
              <a:t>When the caseworker demonstrates that he is not listening to what you are saying, you can decide how to proceed (reply his/her questions / stop talking / walk out of the meeting,…)</a:t>
            </a:r>
          </a:p>
          <a:p>
            <a:r>
              <a:rPr lang="en-US" dirty="0">
                <a:sym typeface="Arial"/>
              </a:rPr>
              <a:t>For the remaining participants:</a:t>
            </a:r>
          </a:p>
          <a:p>
            <a:pPr lvl="1"/>
            <a:r>
              <a:rPr lang="en-US" i="1" dirty="0">
                <a:sym typeface="Arial"/>
              </a:rPr>
              <a:t>Observe the role play </a:t>
            </a:r>
          </a:p>
          <a:p>
            <a:pPr lvl="1"/>
            <a:r>
              <a:rPr lang="en-US" i="1" dirty="0">
                <a:sym typeface="Arial"/>
              </a:rPr>
              <a:t>Take notes in </a:t>
            </a:r>
            <a:r>
              <a:rPr lang="en-US" b="1" i="1" dirty="0">
                <a:sym typeface="Arial"/>
              </a:rPr>
              <a:t>Workbook page 173: Role play – Follow up visit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sym typeface="Arial"/>
              </a:rPr>
              <a:t>PLENARY ACTIVITY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0" indent="0">
              <a:buNone/>
            </a:pPr>
            <a:endParaRPr lang="en-US" dirty="0">
              <a:sym typeface="Arial"/>
            </a:endParaRPr>
          </a:p>
          <a:p>
            <a:pPr marL="0" indent="0">
              <a:buNone/>
            </a:pPr>
            <a:r>
              <a:rPr lang="en-US" b="1" dirty="0">
                <a:sym typeface="Arial"/>
              </a:rPr>
              <a:t>CONTINUED </a:t>
            </a:r>
            <a:r>
              <a:rPr lang="en-US" b="1" dirty="0">
                <a:sym typeface="Wingdings" panose="05000000000000000000" pitchFamily="2" charset="2"/>
              </a:rPr>
              <a:t></a:t>
            </a:r>
            <a:endParaRPr lang="en-US" b="1" dirty="0">
              <a:sym typeface="Arial"/>
            </a:endParaRPr>
          </a:p>
        </p:txBody>
      </p:sp>
      <p:sp>
        <p:nvSpPr>
          <p:cNvPr id="3" name="Slide Image Placeholder 2">
            <a:extLst>
              <a:ext uri="{FF2B5EF4-FFF2-40B4-BE49-F238E27FC236}">
                <a16:creationId xmlns:a16="http://schemas.microsoft.com/office/drawing/2014/main" id="{FDB94806-43A1-D741-53BC-9A1668A0365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7FC11B8-939F-B509-4F5F-8CC503E0F8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24</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6"/>
        <p:cNvGrpSpPr/>
        <p:nvPr/>
      </p:nvGrpSpPr>
      <p:grpSpPr>
        <a:xfrm>
          <a:off x="0" y="0"/>
          <a:ext cx="0" cy="0"/>
          <a:chOff x="0" y="0"/>
          <a:chExt cx="0" cy="0"/>
        </a:xfrm>
      </p:grpSpPr>
      <p:sp>
        <p:nvSpPr>
          <p:cNvPr id="688" name="Google Shape;688;p24:notes"/>
          <p:cNvSpPr txBox="1">
            <a:spLocks noGrp="1"/>
          </p:cNvSpPr>
          <p:nvPr>
            <p:ph type="body" idx="1"/>
          </p:nvPr>
        </p:nvSpPr>
        <p:spPr>
          <a:xfrm>
            <a:off x="477839" y="460375"/>
            <a:ext cx="6143624" cy="9313863"/>
          </a:xfrm>
        </p:spPr>
        <p:txBody>
          <a:bodyPr/>
          <a:lstStyle/>
          <a:p>
            <a:pPr marL="0" indent="0">
              <a:buNone/>
            </a:pPr>
            <a:r>
              <a:rPr lang="en-US" b="1" dirty="0">
                <a:sym typeface="Arial"/>
              </a:rPr>
              <a:t>PLENARY DISCUSSION (10 minutes)</a:t>
            </a:r>
          </a:p>
          <a:p>
            <a:r>
              <a:rPr lang="en-US" i="1" dirty="0">
                <a:sym typeface="Arial"/>
              </a:rPr>
              <a:t>Share your feedback based on your observation</a:t>
            </a:r>
          </a:p>
          <a:p>
            <a:pPr lvl="1"/>
            <a:r>
              <a:rPr lang="en-US" i="1" dirty="0">
                <a:sym typeface="Arial"/>
              </a:rPr>
              <a:t>Do you think the caseworker gained understanding of the child’s situation - how he is feeling, if the case plan is working, if the boy is receiving appropriate services? Why or why not?</a:t>
            </a:r>
          </a:p>
          <a:p>
            <a:pPr lvl="1"/>
            <a:r>
              <a:rPr lang="en-US" i="1" dirty="0">
                <a:sym typeface="Arial"/>
              </a:rPr>
              <a:t>Could the caseworker improve his communication? If yes, how? </a:t>
            </a:r>
          </a:p>
          <a:p>
            <a:pPr lvl="1"/>
            <a:r>
              <a:rPr lang="en-US" i="1" dirty="0">
                <a:sym typeface="Arial"/>
              </a:rPr>
              <a:t>Did you observe any other things you would do differently? If yes, what? </a:t>
            </a:r>
          </a:p>
          <a:p>
            <a:r>
              <a:rPr lang="en-US" dirty="0">
                <a:sym typeface="Arial"/>
              </a:rPr>
              <a:t>Guide a short discussion</a:t>
            </a:r>
          </a:p>
          <a:p>
            <a:r>
              <a:rPr lang="en-US" dirty="0">
                <a:sym typeface="Arial"/>
              </a:rPr>
              <a:t>Summarize the responses</a:t>
            </a:r>
          </a:p>
          <a:p>
            <a:r>
              <a:rPr lang="en-US" dirty="0">
                <a:sym typeface="Arial"/>
              </a:rPr>
              <a:t>Reveal the additional instructions given to the 2 volunteers playing the role of Selim and Clement</a:t>
            </a:r>
          </a:p>
        </p:txBody>
      </p:sp>
      <p:sp>
        <p:nvSpPr>
          <p:cNvPr id="2" name="Google Shape;725;p48:notes">
            <a:extLst>
              <a:ext uri="{FF2B5EF4-FFF2-40B4-BE49-F238E27FC236}">
                <a16:creationId xmlns:a16="http://schemas.microsoft.com/office/drawing/2014/main" id="{EA23C85D-3768-189D-D937-B34ABC26DA2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25</a:t>
            </a:fld>
            <a:endParaRPr lang="en-US" sz="1200" dirty="0">
              <a:latin typeface="+mn-lt"/>
            </a:endParaRPr>
          </a:p>
        </p:txBody>
      </p:sp>
    </p:spTree>
    <p:extLst>
      <p:ext uri="{BB962C8B-B14F-4D97-AF65-F5344CB8AC3E}">
        <p14:creationId xmlns:p14="http://schemas.microsoft.com/office/powerpoint/2010/main" val="40355178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t>EXPLANATION</a:t>
            </a:r>
          </a:p>
          <a:p>
            <a:r>
              <a:rPr lang="en-GB" i="1" dirty="0"/>
              <a:t>During the case management process, the caseworker has built a relationship of trust with the child, parent, caregiver, and/or trusted adult. </a:t>
            </a:r>
          </a:p>
          <a:p>
            <a:r>
              <a:rPr lang="en-GB" i="1" dirty="0"/>
              <a:t>We learned that maintaining or strengthening this relationship is one of the purposes of following up. </a:t>
            </a:r>
          </a:p>
          <a:p>
            <a:r>
              <a:rPr lang="en-GB" i="1" dirty="0"/>
              <a:t>The relationship can be maintained by regularly having contact with the child, parent, caregiver, and/or trusted adult. </a:t>
            </a:r>
          </a:p>
          <a:p>
            <a:r>
              <a:rPr lang="en-GB" i="0" dirty="0"/>
              <a:t>Present the slide</a:t>
            </a:r>
          </a:p>
          <a:p>
            <a:pPr lvl="1"/>
            <a:r>
              <a:rPr lang="en-GB" i="1" dirty="0"/>
              <a:t>Apply effective communication skills when contacting the child</a:t>
            </a:r>
          </a:p>
          <a:p>
            <a:pPr lvl="2"/>
            <a:r>
              <a:rPr lang="en-GB" i="1" dirty="0"/>
              <a:t>This includes non-verbal communication, active listening and effective speaking</a:t>
            </a:r>
          </a:p>
          <a:p>
            <a:pPr lvl="2"/>
            <a:r>
              <a:rPr lang="en-GB" i="1" dirty="0"/>
              <a:t>As always, remember to adjust the communication to the child’s age, developmental stage and abilities. </a:t>
            </a:r>
          </a:p>
          <a:p>
            <a:pPr lvl="1"/>
            <a:r>
              <a:rPr lang="en-GB" i="1" dirty="0"/>
              <a:t>Apply MHPSS support skills </a:t>
            </a:r>
            <a:endParaRPr lang="en-GB" i="1" dirty="0">
              <a:cs typeface="Calibri"/>
            </a:endParaRPr>
          </a:p>
          <a:p>
            <a:pPr lvl="2"/>
            <a:r>
              <a:rPr lang="en-GB" i="1" dirty="0"/>
              <a:t>Responding with empathy, child-centred attitude and support decision making) should also maintain or further strengthen the relationship. </a:t>
            </a:r>
          </a:p>
          <a:p>
            <a:pPr lvl="2"/>
            <a:r>
              <a:rPr lang="en-GB" i="1" dirty="0"/>
              <a:t>Applying a child-centred attitude by itself should already positively impact the relationship, making the child feel respected, heard and acknowledged. </a:t>
            </a:r>
          </a:p>
          <a:p>
            <a:pPr lvl="1"/>
            <a:r>
              <a:rPr lang="en-GB" i="1" dirty="0"/>
              <a:t>Ask how they are doing, or how they are feeling </a:t>
            </a:r>
            <a:endParaRPr lang="en-GB" i="1" dirty="0">
              <a:cs typeface="Calibri"/>
            </a:endParaRPr>
          </a:p>
          <a:p>
            <a:pPr lvl="2"/>
            <a:r>
              <a:rPr lang="en-GB" i="1" dirty="0"/>
              <a:t>This makes the child feel acknowledged and heard. </a:t>
            </a:r>
          </a:p>
          <a:p>
            <a:pPr lvl="2"/>
            <a:r>
              <a:rPr lang="en-GB" i="1" dirty="0"/>
              <a:t>It shows the caseworker cares and that the child is not alone.</a:t>
            </a:r>
          </a:p>
          <a:p>
            <a:pPr lvl="1"/>
            <a:r>
              <a:rPr lang="en-GB" i="1" dirty="0"/>
              <a:t>Be consistent and reliable</a:t>
            </a:r>
          </a:p>
          <a:p>
            <a:pPr lvl="2"/>
            <a:r>
              <a:rPr lang="en-GB" i="1" dirty="0"/>
              <a:t>The caseworker shows that they are available to support the child, parent, caregiver and/or trusted adult </a:t>
            </a:r>
          </a:p>
          <a:p>
            <a:pPr lvl="2"/>
            <a:r>
              <a:rPr lang="en-GB" i="1" dirty="0"/>
              <a:t>This provides the opportunity to ask questions or to ask for additional support.</a:t>
            </a:r>
          </a:p>
          <a:p>
            <a:pPr lvl="1"/>
            <a:r>
              <a:rPr lang="en-GB" i="1" dirty="0"/>
              <a:t>Regularly providing updates and sharing information </a:t>
            </a:r>
          </a:p>
          <a:p>
            <a:pPr lvl="2"/>
            <a:r>
              <a:rPr lang="en-GB" i="1" dirty="0"/>
              <a:t>This demonstrates the caseworkers willingness to support and acknowledges the agency of the child, parent or caregiver/trusted adult by supporting them in their decision making</a:t>
            </a:r>
            <a:endParaRPr lang="en-GB" i="1" dirty="0">
              <a:cs typeface="Calibri"/>
            </a:endParaRPr>
          </a:p>
        </p:txBody>
      </p:sp>
      <p:sp>
        <p:nvSpPr>
          <p:cNvPr id="6" name="Slide Image Placeholder 5">
            <a:extLst>
              <a:ext uri="{FF2B5EF4-FFF2-40B4-BE49-F238E27FC236}">
                <a16:creationId xmlns:a16="http://schemas.microsoft.com/office/drawing/2014/main" id="{5ECF5619-0CDF-78CB-AE3C-FB7F8549485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6795E00-4ECB-1179-23E1-7F938AEF30B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26</a:t>
            </a:fld>
            <a:endParaRPr lang="en-US" sz="1200" dirty="0">
              <a:latin typeface="+mn-lt"/>
            </a:endParaRPr>
          </a:p>
        </p:txBody>
      </p:sp>
    </p:spTree>
    <p:extLst>
      <p:ext uri="{BB962C8B-B14F-4D97-AF65-F5344CB8AC3E}">
        <p14:creationId xmlns:p14="http://schemas.microsoft.com/office/powerpoint/2010/main" val="352341329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Once a relationship with the child has been established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The purpose of the follow up is to maintain or strengthen the existing relationship</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There are multiple ways to contact and communicate with a child once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Children need to feel at ease and comfortable</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i="1" dirty="0"/>
              <a:t>This enables open and honest communication</a:t>
            </a:r>
          </a:p>
          <a:p>
            <a:pPr lvl="1"/>
            <a:r>
              <a:rPr lang="en-US" i="1" dirty="0"/>
              <a:t>Sitting at a desk or on chairs in a meeting room or a centre room may not be the most appropriate</a:t>
            </a:r>
          </a:p>
          <a:p>
            <a:r>
              <a:rPr lang="en-US" dirty="0"/>
              <a:t>Divide the participants in groups of 3 to 4 people</a:t>
            </a:r>
          </a:p>
          <a:p>
            <a:r>
              <a:rPr lang="en-GB" dirty="0"/>
              <a:t>Guide participants to </a:t>
            </a:r>
            <a:r>
              <a:rPr lang="en-GB" b="1" dirty="0"/>
              <a:t>Workbook page 174: Creative ways to communication with a child during follow up</a:t>
            </a:r>
          </a:p>
          <a:p>
            <a:r>
              <a:rPr lang="en-US" b="0" i="1" dirty="0"/>
              <a:t>In your groups:</a:t>
            </a:r>
          </a:p>
          <a:p>
            <a:pPr lvl="1"/>
            <a:r>
              <a:rPr lang="en-US" i="1" dirty="0"/>
              <a:t>Brainstorm together on possible activities a caseworker could do when following up with a child</a:t>
            </a:r>
          </a:p>
          <a:p>
            <a:pPr lvl="1"/>
            <a:r>
              <a:rPr lang="en-US" i="1" dirty="0"/>
              <a:t>Remember the difference between directive and non-directive activities, as discussed in Module 7 (</a:t>
            </a:r>
            <a:r>
              <a:rPr lang="en-US" b="1" i="1" dirty="0"/>
              <a:t>Workbook page 115: Directive and non-directive activities</a:t>
            </a:r>
            <a:r>
              <a:rPr lang="en-US" b="0" i="1" dirty="0"/>
              <a:t>)</a:t>
            </a:r>
            <a:endParaRPr lang="en-US" dirty="0"/>
          </a:p>
          <a:p>
            <a:pPr marL="0" indent="0">
              <a:buNone/>
            </a:pPr>
            <a:endParaRPr lang="en-GB" b="1" dirty="0"/>
          </a:p>
          <a:p>
            <a:pPr marL="0" indent="0">
              <a:buNone/>
            </a:pPr>
            <a:r>
              <a:rPr lang="en-GB" b="1" dirty="0"/>
              <a:t>GROUP WORK (10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10 minutes to complete the activity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If the participants struggle to come up with creative ideas, you can share a few of the possible responses below</a:t>
            </a:r>
            <a:endParaRPr lang="en-GB" dirty="0"/>
          </a:p>
          <a:p>
            <a:pPr marL="0" indent="0">
              <a:buNone/>
            </a:pPr>
            <a:endParaRPr lang="en-GB" dirty="0"/>
          </a:p>
          <a:p>
            <a:pPr marL="0" indent="0">
              <a:buNone/>
            </a:pPr>
            <a:r>
              <a:rPr lang="en-GB" b="1" dirty="0"/>
              <a:t>PLENARY DISCUSSION (10 minutes)</a:t>
            </a:r>
            <a:endParaRPr lang="en-US" dirty="0"/>
          </a:p>
          <a:p>
            <a:r>
              <a:rPr lang="en-US" dirty="0"/>
              <a:t>Ask for a volunteer of each group to present their group work</a:t>
            </a:r>
          </a:p>
          <a:p>
            <a:pPr lvl="0"/>
            <a:r>
              <a:rPr lang="en-US" i="1" dirty="0"/>
              <a:t>You can take notes of each presentation on </a:t>
            </a:r>
            <a:r>
              <a:rPr lang="en-US" b="1" i="1" dirty="0"/>
              <a:t>Workbook page 174</a:t>
            </a:r>
            <a:endParaRPr lang="en-US" i="1" dirty="0"/>
          </a:p>
          <a:p>
            <a:r>
              <a:rPr lang="en-US" dirty="0"/>
              <a:t>Review and complement with the possible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CONTINUED </a:t>
            </a:r>
            <a:r>
              <a:rPr lang="en-US" b="1" dirty="0">
                <a:sym typeface="Wingdings" panose="05000000000000000000" pitchFamily="2" charset="2"/>
              </a:rPr>
              <a:t></a:t>
            </a:r>
            <a:endParaRPr lang="en-US" dirty="0"/>
          </a:p>
        </p:txBody>
      </p:sp>
      <p:sp>
        <p:nvSpPr>
          <p:cNvPr id="3" name="Slide Image Placeholder 2">
            <a:extLst>
              <a:ext uri="{FF2B5EF4-FFF2-40B4-BE49-F238E27FC236}">
                <a16:creationId xmlns:a16="http://schemas.microsoft.com/office/drawing/2014/main" id="{285A3D09-C3E8-A1D7-A919-9349DDD23DA3}"/>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81EE315-9DEB-8026-6D51-70175D2EBCC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5"/>
        <p:cNvGrpSpPr/>
        <p:nvPr/>
      </p:nvGrpSpPr>
      <p:grpSpPr>
        <a:xfrm>
          <a:off x="0" y="0"/>
          <a:ext cx="0" cy="0"/>
          <a:chOff x="0" y="0"/>
          <a:chExt cx="0" cy="0"/>
        </a:xfrm>
      </p:grpSpPr>
      <p:sp>
        <p:nvSpPr>
          <p:cNvPr id="707" name="Google Shape;707;p25:notes"/>
          <p:cNvSpPr txBox="1">
            <a:spLocks noGrp="1"/>
          </p:cNvSpPr>
          <p:nvPr>
            <p:ph type="body" idx="1"/>
          </p:nvPr>
        </p:nvSpPr>
        <p:spPr>
          <a:xfrm>
            <a:off x="477839" y="460375"/>
            <a:ext cx="6143624" cy="9313863"/>
          </a:xfrm>
        </p:spPr>
        <p:txBody>
          <a:bodyPr/>
          <a:lstStyle/>
          <a:p>
            <a:pPr marL="0" indent="0">
              <a:buNone/>
            </a:pPr>
            <a:r>
              <a:rPr lang="en-US" b="1" dirty="0"/>
              <a:t>POSSIBLE RESPONSES</a:t>
            </a:r>
          </a:p>
          <a:p>
            <a:pPr lvl="0"/>
            <a:r>
              <a:rPr lang="en-US" dirty="0"/>
              <a:t>Speak and listen to a child while painting their nails (if culturally and age-appropriate)</a:t>
            </a:r>
          </a:p>
          <a:p>
            <a:pPr lvl="0"/>
            <a:r>
              <a:rPr lang="en-US" dirty="0"/>
              <a:t>Speak and listen to a child while doing their hair or letting them do your hair (if culturally and age-appropriate)</a:t>
            </a:r>
          </a:p>
          <a:p>
            <a:pPr lvl="0"/>
            <a:r>
              <a:rPr lang="en-US" dirty="0"/>
              <a:t>Speak and listen to a child while playing a card game or a board game</a:t>
            </a:r>
          </a:p>
          <a:p>
            <a:pPr lvl="0"/>
            <a:r>
              <a:rPr lang="en-US" dirty="0"/>
              <a:t>Speak and listen to a child while doing a little walk (if it is safe, culturally and age-appropriate) </a:t>
            </a:r>
          </a:p>
          <a:p>
            <a:pPr lvl="0"/>
            <a:r>
              <a:rPr lang="en-US" dirty="0"/>
              <a:t>Speak and listen to a child while play a sport (if culturally and age-appropriate)</a:t>
            </a:r>
          </a:p>
        </p:txBody>
      </p:sp>
      <p:sp>
        <p:nvSpPr>
          <p:cNvPr id="2" name="Google Shape;725;p48:notes">
            <a:extLst>
              <a:ext uri="{FF2B5EF4-FFF2-40B4-BE49-F238E27FC236}">
                <a16:creationId xmlns:a16="http://schemas.microsoft.com/office/drawing/2014/main" id="{CF900CBA-7764-360B-A86A-3D7E30426FE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28</a:t>
            </a:fld>
            <a:endParaRPr lang="en-US" sz="1200" dirty="0">
              <a:latin typeface="+mn-lt"/>
            </a:endParaRPr>
          </a:p>
        </p:txBody>
      </p:sp>
    </p:spTree>
    <p:extLst>
      <p:ext uri="{BB962C8B-B14F-4D97-AF65-F5344CB8AC3E}">
        <p14:creationId xmlns:p14="http://schemas.microsoft.com/office/powerpoint/2010/main" val="245506708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2"/>
        <p:cNvGrpSpPr/>
        <p:nvPr/>
      </p:nvGrpSpPr>
      <p:grpSpPr>
        <a:xfrm>
          <a:off x="0" y="0"/>
          <a:ext cx="0" cy="0"/>
          <a:chOff x="0" y="0"/>
          <a:chExt cx="0" cy="0"/>
        </a:xfrm>
      </p:grpSpPr>
      <p:sp>
        <p:nvSpPr>
          <p:cNvPr id="554" name="Google Shape;554;p17:notes"/>
          <p:cNvSpPr txBox="1">
            <a:spLocks noGrp="1"/>
          </p:cNvSpPr>
          <p:nvPr>
            <p:ph type="body" idx="1"/>
          </p:nvPr>
        </p:nvSpPr>
        <p:spPr/>
        <p:txBody>
          <a:bodyPr/>
          <a:lstStyle/>
          <a:p>
            <a:pPr marL="0" indent="0">
              <a:buNone/>
            </a:pPr>
            <a:r>
              <a:rPr lang="en-GB" b="1" dirty="0"/>
              <a:t>EXPLANATION</a:t>
            </a:r>
          </a:p>
          <a:p>
            <a:r>
              <a:rPr lang="en-GB" i="1" dirty="0"/>
              <a:t>Guidance on the timing of each case management step has been developed based on the risk level of the child’s case.</a:t>
            </a:r>
          </a:p>
          <a:p>
            <a:pPr lvl="1"/>
            <a:r>
              <a:rPr lang="en-GB" i="1" dirty="0"/>
              <a:t>Children at high risk of harm should be prioritized over children at lower risk of harm</a:t>
            </a:r>
            <a:endParaRPr lang="en-GB" i="1" dirty="0">
              <a:cs typeface="Calibri"/>
            </a:endParaRPr>
          </a:p>
          <a:p>
            <a:r>
              <a:rPr lang="en-GB" dirty="0">
                <a:sym typeface="Arial"/>
              </a:rPr>
              <a:t>Present the slide</a:t>
            </a:r>
            <a:endParaRPr lang="en-GB" dirty="0"/>
          </a:p>
          <a:p>
            <a:r>
              <a:rPr lang="en-GB" i="1" dirty="0"/>
              <a:t>It is helpful to plan follow-ups in advance but it is essential for the caseworker to remain flexible.</a:t>
            </a:r>
            <a:endParaRPr lang="en-GB" i="1" dirty="0">
              <a:cs typeface="Calibri"/>
            </a:endParaRPr>
          </a:p>
          <a:p>
            <a:pPr lvl="1"/>
            <a:r>
              <a:rPr lang="en-GB" i="1" dirty="0">
                <a:sym typeface="Helvetica Neue Light"/>
              </a:rPr>
              <a:t>Given that every child and  situation is different, the caseworker needs to remain flexible and adapt the follow-up schedule when required. </a:t>
            </a:r>
            <a:endParaRPr lang="en-GB" i="1" dirty="0"/>
          </a:p>
        </p:txBody>
      </p:sp>
      <p:sp>
        <p:nvSpPr>
          <p:cNvPr id="3" name="Slide Image Placeholder 2">
            <a:extLst>
              <a:ext uri="{FF2B5EF4-FFF2-40B4-BE49-F238E27FC236}">
                <a16:creationId xmlns:a16="http://schemas.microsoft.com/office/drawing/2014/main" id="{436987FD-D4B1-0299-1C64-967DFB19192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4D7DB7A-FE95-51D8-A975-C46C1FEF89F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29</a:t>
            </a:fld>
            <a:endParaRPr lang="en-US" sz="1200" dirty="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endParaRPr lang="en-US" dirty="0"/>
          </a:p>
          <a:p>
            <a:r>
              <a:rPr lang="en-GB" dirty="0">
                <a:sym typeface="Arial"/>
              </a:rPr>
              <a:t>Present the slide</a:t>
            </a:r>
          </a:p>
        </p:txBody>
      </p:sp>
      <p:sp>
        <p:nvSpPr>
          <p:cNvPr id="3" name="Slide Image Placeholder 2">
            <a:extLst>
              <a:ext uri="{FF2B5EF4-FFF2-40B4-BE49-F238E27FC236}">
                <a16:creationId xmlns:a16="http://schemas.microsoft.com/office/drawing/2014/main" id="{53BDA8BC-ADDC-4213-A55A-AA97550B1E8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1B76D7-E058-DB72-5A31-25D05078872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endParaRPr lang="en-GB" dirty="0"/>
          </a:p>
          <a:p>
            <a:r>
              <a:rPr lang="en-GB" i="1" dirty="0"/>
              <a:t>As with each case management step, actions needs to be documented</a:t>
            </a:r>
            <a:endParaRPr lang="en-GB" i="1" dirty="0">
              <a:cs typeface="Calibri"/>
            </a:endParaRPr>
          </a:p>
          <a:p>
            <a:r>
              <a:rPr lang="en-GB" i="1" dirty="0"/>
              <a:t>Remember our discussion on why documentation is important:</a:t>
            </a:r>
          </a:p>
          <a:p>
            <a:pPr lvl="1"/>
            <a:r>
              <a:rPr lang="en-GB" i="1" dirty="0"/>
              <a:t>To better understand a child’s situation</a:t>
            </a:r>
          </a:p>
          <a:p>
            <a:pPr lvl="1"/>
            <a:r>
              <a:rPr lang="en-GB" i="1" dirty="0"/>
              <a:t>To support memory</a:t>
            </a:r>
          </a:p>
          <a:p>
            <a:pPr lvl="1"/>
            <a:r>
              <a:rPr lang="en-GB" i="1" dirty="0"/>
              <a:t>To ensure continuity of services</a:t>
            </a:r>
          </a:p>
          <a:p>
            <a:pPr lvl="1"/>
            <a:r>
              <a:rPr lang="en-GB" i="1" dirty="0"/>
              <a:t>To monitor quality of support</a:t>
            </a:r>
          </a:p>
          <a:p>
            <a:pPr lvl="1"/>
            <a:r>
              <a:rPr lang="en-GB" i="1" dirty="0"/>
              <a:t>To track progress </a:t>
            </a:r>
          </a:p>
          <a:p>
            <a:pPr lvl="1"/>
            <a:r>
              <a:rPr lang="en-GB" i="1" dirty="0"/>
              <a:t>To support child protection analysis to inform programming</a:t>
            </a:r>
          </a:p>
          <a:p>
            <a:r>
              <a:rPr lang="en-GB" dirty="0"/>
              <a:t>Divide the participants into pairs </a:t>
            </a:r>
            <a:endParaRPr lang="en-GB" dirty="0">
              <a:cs typeface="Calibri"/>
            </a:endParaRPr>
          </a:p>
          <a:p>
            <a:r>
              <a:rPr lang="en-GB" dirty="0"/>
              <a:t>Guide participants to </a:t>
            </a:r>
            <a:r>
              <a:rPr lang="en-GB" b="1" dirty="0"/>
              <a:t>Workbook page 175-156: Follow up form</a:t>
            </a:r>
          </a:p>
          <a:p>
            <a:r>
              <a:rPr lang="en-GB" i="1" dirty="0"/>
              <a:t>With your partner:</a:t>
            </a:r>
          </a:p>
          <a:p>
            <a:pPr lvl="1"/>
            <a:r>
              <a:rPr lang="en-GB" i="1" dirty="0"/>
              <a:t>Review the follow up form </a:t>
            </a:r>
          </a:p>
          <a:p>
            <a:pPr lvl="1"/>
            <a:r>
              <a:rPr lang="en-GB" i="1" dirty="0"/>
              <a:t>Identify what mistakes have been made</a:t>
            </a:r>
            <a:endParaRPr lang="en-GB" i="1" dirty="0">
              <a:cs typeface="Calibri"/>
            </a:endParaRPr>
          </a:p>
          <a:p>
            <a:endParaRPr lang="en-GB" b="1" dirty="0"/>
          </a:p>
          <a:p>
            <a:pPr marL="0" indent="0">
              <a:buNone/>
            </a:pPr>
            <a:r>
              <a:rPr lang="en-GB" b="1" dirty="0"/>
              <a:t>PARTNER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dirty="0"/>
          </a:p>
          <a:p>
            <a:pPr marL="0" indent="0">
              <a:buNone/>
            </a:pPr>
            <a:r>
              <a:rPr lang="en-GB" b="1" dirty="0"/>
              <a:t>PLENARY DISCUSSION (10 minutes)</a:t>
            </a:r>
          </a:p>
          <a:p>
            <a:r>
              <a:rPr lang="en-GB" dirty="0"/>
              <a:t>Ask for a volunteers to share their responses</a:t>
            </a:r>
          </a:p>
          <a:p>
            <a:r>
              <a:rPr lang="en-GB" dirty="0"/>
              <a:t>Review and complement with the responses on the next page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GB" dirty="0"/>
          </a:p>
          <a:p>
            <a:pPr marL="0" indent="0">
              <a:buNone/>
            </a:pPr>
            <a:r>
              <a:rPr lang="en-CA" b="1" dirty="0"/>
              <a:t>CONTINUED </a:t>
            </a:r>
            <a:r>
              <a:rPr lang="en-CA" b="1" dirty="0">
                <a:sym typeface="Wingdings" panose="05000000000000000000" pitchFamily="2" charset="2"/>
              </a:rPr>
              <a:t></a:t>
            </a:r>
            <a:endParaRPr lang="en-GB" dirty="0"/>
          </a:p>
        </p:txBody>
      </p:sp>
      <p:sp>
        <p:nvSpPr>
          <p:cNvPr id="6" name="Slide Image Placeholder 5">
            <a:extLst>
              <a:ext uri="{FF2B5EF4-FFF2-40B4-BE49-F238E27FC236}">
                <a16:creationId xmlns:a16="http://schemas.microsoft.com/office/drawing/2014/main" id="{A32F0A2E-1B2A-7A72-39A8-6685AFDAC86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5968BEF-952E-48D6-23CE-022149D32C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30</a:t>
            </a:fld>
            <a:endParaRPr lang="en-US" sz="1200" dirty="0">
              <a:latin typeface="+mn-lt"/>
            </a:endParaRPr>
          </a:p>
        </p:txBody>
      </p:sp>
    </p:spTree>
    <p:extLst>
      <p:ext uri="{BB962C8B-B14F-4D97-AF65-F5344CB8AC3E}">
        <p14:creationId xmlns:p14="http://schemas.microsoft.com/office/powerpoint/2010/main" val="34668395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9" y="460375"/>
            <a:ext cx="6143624" cy="9313863"/>
          </a:xfrm>
        </p:spPr>
        <p:txBody>
          <a:bodyPr/>
          <a:lstStyle/>
          <a:p>
            <a:pPr marL="0" indent="0">
              <a:buNone/>
            </a:pPr>
            <a:r>
              <a:rPr lang="en-GB" b="1" dirty="0"/>
              <a:t>RESPONSES</a:t>
            </a:r>
          </a:p>
          <a:p>
            <a:pPr lvl="0"/>
            <a:r>
              <a:rPr lang="en-GB" dirty="0"/>
              <a:t>Previous follow-up was more than 3 months ago - the period between follow up visits is too long</a:t>
            </a:r>
            <a:endParaRPr lang="en-GB" dirty="0">
              <a:cs typeface="Calibri"/>
            </a:endParaRPr>
          </a:p>
          <a:p>
            <a:pPr lvl="0"/>
            <a:r>
              <a:rPr lang="en-GB" dirty="0"/>
              <a:t>The caseworker ticked that someone else was present, but didn’t specify who</a:t>
            </a:r>
          </a:p>
          <a:p>
            <a:pPr lvl="0"/>
            <a:r>
              <a:rPr lang="en-GB" dirty="0"/>
              <a:t>The caseworker follows up on a specific action but does not specify which one</a:t>
            </a:r>
          </a:p>
          <a:p>
            <a:pPr lvl="0"/>
            <a:r>
              <a:rPr lang="en-GB" dirty="0"/>
              <a:t>The purpose and the outcome of the follow up could be better explained and documented. For example, “</a:t>
            </a:r>
            <a:r>
              <a:rPr lang="en-ZA" dirty="0"/>
              <a:t>She is doing well and joining life skill sessions</a:t>
            </a:r>
            <a:r>
              <a:rPr lang="en-GB" dirty="0"/>
              <a:t>” is insufficiently. </a:t>
            </a:r>
          </a:p>
          <a:p>
            <a:pPr lvl="0"/>
            <a:r>
              <a:rPr lang="en-GB" dirty="0"/>
              <a:t>The date of the next follow-up visit is not yet set. If it is not possible to set the date, then at least the period of time within the next follow up visit to take place needs to be set. For example in two weeks, next month, etc.</a:t>
            </a:r>
          </a:p>
          <a:p>
            <a:pPr lvl="0"/>
            <a:r>
              <a:rPr lang="en-GB" dirty="0"/>
              <a:t>If there are any recommendations after the follow up, they should be documented and included in the form. </a:t>
            </a:r>
          </a:p>
        </p:txBody>
      </p:sp>
      <p:sp>
        <p:nvSpPr>
          <p:cNvPr id="2" name="Google Shape;725;p48:notes">
            <a:extLst>
              <a:ext uri="{FF2B5EF4-FFF2-40B4-BE49-F238E27FC236}">
                <a16:creationId xmlns:a16="http://schemas.microsoft.com/office/drawing/2014/main" id="{EA7142D0-19C6-D436-1C04-AA99AA391734}"/>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31</a:t>
            </a:fld>
            <a:endParaRPr lang="en-US" sz="1200" dirty="0">
              <a:latin typeface="+mn-lt"/>
            </a:endParaRPr>
          </a:p>
        </p:txBody>
      </p:sp>
    </p:spTree>
    <p:extLst>
      <p:ext uri="{BB962C8B-B14F-4D97-AF65-F5344CB8AC3E}">
        <p14:creationId xmlns:p14="http://schemas.microsoft.com/office/powerpoint/2010/main" val="29768268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6"/>
        <p:cNvGrpSpPr/>
        <p:nvPr/>
      </p:nvGrpSpPr>
      <p:grpSpPr>
        <a:xfrm>
          <a:off x="0" y="0"/>
          <a:ext cx="0" cy="0"/>
          <a:chOff x="0" y="0"/>
          <a:chExt cx="0" cy="0"/>
        </a:xfrm>
      </p:grpSpPr>
      <p:sp>
        <p:nvSpPr>
          <p:cNvPr id="568" name="Google Shape;568;p18:notes"/>
          <p:cNvSpPr txBox="1">
            <a:spLocks noGrp="1"/>
          </p:cNvSpPr>
          <p:nvPr>
            <p:ph type="body" idx="1"/>
          </p:nvPr>
        </p:nvSpPr>
        <p:spPr/>
        <p:txBody>
          <a:bodyPr/>
          <a:lstStyle/>
          <a:p>
            <a:pPr marL="0" indent="0">
              <a:buNone/>
            </a:pPr>
            <a:r>
              <a:rPr lang="en-GB" b="1" dirty="0">
                <a:sym typeface="Arial"/>
              </a:rPr>
              <a:t>EXPLANATION</a:t>
            </a:r>
          </a:p>
          <a:p>
            <a:r>
              <a:rPr lang="en-GB" dirty="0">
                <a:sym typeface="Arial"/>
              </a:rPr>
              <a:t>Present the slide</a:t>
            </a:r>
          </a:p>
          <a:p>
            <a:r>
              <a:rPr lang="en-GB" i="1" dirty="0">
                <a:sym typeface="Arial"/>
              </a:rPr>
              <a:t>Does anyone have any questions or need clarification?</a:t>
            </a:r>
          </a:p>
        </p:txBody>
      </p:sp>
      <p:sp>
        <p:nvSpPr>
          <p:cNvPr id="3" name="Slide Image Placeholder 2">
            <a:extLst>
              <a:ext uri="{FF2B5EF4-FFF2-40B4-BE49-F238E27FC236}">
                <a16:creationId xmlns:a16="http://schemas.microsoft.com/office/drawing/2014/main" id="{DF0B6F1C-D357-DF61-7ACD-309603A419A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2829B50-22AE-EA87-AD0E-7990C240FBB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32</a:t>
            </a:fld>
            <a:endParaRPr lang="en-US" sz="1200" dirty="0">
              <a:latin typeface="+mn-lt"/>
            </a:endParaRPr>
          </a:p>
        </p:txBody>
      </p:sp>
    </p:spTree>
    <p:extLst>
      <p:ext uri="{BB962C8B-B14F-4D97-AF65-F5344CB8AC3E}">
        <p14:creationId xmlns:p14="http://schemas.microsoft.com/office/powerpoint/2010/main" val="316471675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5"/>
        <p:cNvGrpSpPr/>
        <p:nvPr/>
      </p:nvGrpSpPr>
      <p:grpSpPr>
        <a:xfrm>
          <a:off x="0" y="0"/>
          <a:ext cx="0" cy="0"/>
          <a:chOff x="0" y="0"/>
          <a:chExt cx="0" cy="0"/>
        </a:xfrm>
      </p:grpSpPr>
      <p:sp>
        <p:nvSpPr>
          <p:cNvPr id="757" name="Google Shape;757;p27:notes"/>
          <p:cNvSpPr txBox="1">
            <a:spLocks noGrp="1"/>
          </p:cNvSpPr>
          <p:nvPr>
            <p:ph type="body" idx="1"/>
          </p:nvPr>
        </p:nvSpPr>
        <p:spPr/>
        <p:txBody>
          <a:bodyPr/>
          <a:lstStyle/>
          <a:p>
            <a:pPr marL="0" indent="0">
              <a:buNone/>
            </a:pPr>
            <a:r>
              <a:rPr lang="en-US" b="1" dirty="0"/>
              <a:t>SESSION 4 DURATION: 2h</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US" dirty="0"/>
          </a:p>
          <a:p>
            <a:r>
              <a:rPr lang="en-US" i="1" dirty="0">
                <a:sym typeface="Arial"/>
              </a:rPr>
              <a:t>Remember in session 2, we discussed that picking up on changes is one of the purposes of following up.</a:t>
            </a:r>
          </a:p>
          <a:p>
            <a:r>
              <a:rPr lang="en-US" i="1" dirty="0">
                <a:sym typeface="Arial"/>
              </a:rPr>
              <a:t>In this session we will discuss how a caseworker can address changes through review</a:t>
            </a:r>
            <a:endParaRPr lang="en-US" i="1" dirty="0"/>
          </a:p>
          <a:p>
            <a:endParaRPr lang="en-US" dirty="0">
              <a:sym typeface="Arial"/>
            </a:endParaRPr>
          </a:p>
          <a:p>
            <a:endParaRPr lang="en-US" dirty="0">
              <a:sym typeface="Arial"/>
            </a:endParaRPr>
          </a:p>
          <a:p>
            <a:endParaRPr lang="en-US" dirty="0">
              <a:sym typeface="Arial"/>
            </a:endParaRPr>
          </a:p>
        </p:txBody>
      </p:sp>
      <p:sp>
        <p:nvSpPr>
          <p:cNvPr id="3" name="Slide Image Placeholder 2">
            <a:extLst>
              <a:ext uri="{FF2B5EF4-FFF2-40B4-BE49-F238E27FC236}">
                <a16:creationId xmlns:a16="http://schemas.microsoft.com/office/drawing/2014/main" id="{DC59D151-46FC-52FE-ED07-2473A82AF90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8267B485-DF66-811E-70CF-099EF4462F4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33</a:t>
            </a:fld>
            <a:endParaRPr lang="en-US" sz="1200" dirty="0">
              <a:latin typeface="+mn-lt"/>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5" name="Google Shape;785;p29:notes"/>
          <p:cNvSpPr txBox="1">
            <a:spLocks noGrp="1"/>
          </p:cNvSpPr>
          <p:nvPr>
            <p:ph type="body" idx="1"/>
          </p:nvPr>
        </p:nvSpPr>
        <p:spPr/>
        <p:txBody>
          <a:bodyPr/>
          <a:lstStyle/>
          <a:p>
            <a:pPr marL="0" indent="0">
              <a:buNone/>
            </a:pPr>
            <a:r>
              <a:rPr lang="en-GB" b="1" dirty="0">
                <a:sym typeface="Arial"/>
              </a:rPr>
              <a:t>EXPLANATION</a:t>
            </a:r>
          </a:p>
          <a:p>
            <a:r>
              <a:rPr lang="en-GB" i="1" dirty="0">
                <a:sym typeface="Arial"/>
              </a:rPr>
              <a:t>There are changes that might impact the child’s needs,</a:t>
            </a:r>
            <a:r>
              <a:rPr lang="en-GB" i="1" dirty="0"/>
              <a:t> their well-being, safety and the risk to which they are exposed. </a:t>
            </a:r>
            <a:endParaRPr lang="en-GB" i="1" dirty="0">
              <a:cs typeface="Calibri"/>
            </a:endParaRPr>
          </a:p>
          <a:p>
            <a:r>
              <a:rPr lang="en-GB" i="1" dirty="0">
                <a:sym typeface="Arial"/>
              </a:rPr>
              <a:t>When changes like this happen, the case plan </a:t>
            </a:r>
            <a:r>
              <a:rPr lang="en-GB" i="1" dirty="0">
                <a:sym typeface="Calibri"/>
              </a:rPr>
              <a:t>might no longer be fully relevant and a review is required.</a:t>
            </a:r>
          </a:p>
          <a:p>
            <a:r>
              <a:rPr lang="en-GB" dirty="0">
                <a:sym typeface="Arial"/>
              </a:rPr>
              <a:t>Present the slide</a:t>
            </a:r>
          </a:p>
          <a:p>
            <a:pPr lvl="0"/>
            <a:r>
              <a:rPr lang="en-GB" i="1" dirty="0">
                <a:sym typeface="Calibri"/>
              </a:rPr>
              <a:t>This is a non-exhaustive list. There could be many different reasons to review the case plan and the decision to review needs to be taken on a case-to-case basis. </a:t>
            </a:r>
          </a:p>
          <a:p>
            <a:pPr lvl="1"/>
            <a:r>
              <a:rPr lang="en-GB" i="1" dirty="0">
                <a:sym typeface="Calibri"/>
              </a:rPr>
              <a:t>For example, when there are various small changes </a:t>
            </a:r>
            <a:r>
              <a:rPr lang="en-GB" i="1" dirty="0">
                <a:sym typeface="Arial"/>
              </a:rPr>
              <a:t>that don’t seem significant on their own, a case review might still be required due to the number of changes</a:t>
            </a:r>
          </a:p>
          <a:p>
            <a:pPr lvl="1"/>
            <a:r>
              <a:rPr lang="en-GB" i="1" dirty="0">
                <a:sym typeface="Calibri"/>
              </a:rPr>
              <a:t>For example, in complex or very high risk cases, regular review is critical.</a:t>
            </a:r>
            <a:endParaRPr lang="en-GB" i="1" dirty="0">
              <a:cs typeface="Calibri"/>
            </a:endParaRPr>
          </a:p>
        </p:txBody>
      </p:sp>
      <p:sp>
        <p:nvSpPr>
          <p:cNvPr id="3" name="Slide Image Placeholder 2">
            <a:extLst>
              <a:ext uri="{FF2B5EF4-FFF2-40B4-BE49-F238E27FC236}">
                <a16:creationId xmlns:a16="http://schemas.microsoft.com/office/drawing/2014/main" id="{90A868A2-67FB-4D22-4E8F-935F6D42E0AB}"/>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291610C-BFCA-0272-B1AE-81AC409A9B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34</a:t>
            </a:fld>
            <a:endParaRPr lang="en-US" sz="1200" dirty="0">
              <a:latin typeface="+mn-lt"/>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3" name="Google Shape;793;p30:notes"/>
          <p:cNvSpPr txBox="1">
            <a:spLocks noGrp="1"/>
          </p:cNvSpPr>
          <p:nvPr>
            <p:ph type="body" idx="1"/>
          </p:nvPr>
        </p:nvSpPr>
        <p:spPr/>
        <p:txBody>
          <a:bodyPr/>
          <a:lstStyle/>
          <a:p>
            <a:pPr marL="0" indent="0">
              <a:buNone/>
            </a:pPr>
            <a:r>
              <a:rPr lang="en-US" b="1" dirty="0"/>
              <a:t>EXPLANATION</a:t>
            </a:r>
          </a:p>
          <a:p>
            <a:r>
              <a:rPr lang="en-US" i="1" dirty="0"/>
              <a:t>The case review meeting can result in changes of the case plan which impacts a child’s life</a:t>
            </a:r>
          </a:p>
          <a:p>
            <a:r>
              <a:rPr lang="en-US" i="1" dirty="0"/>
              <a:t>Therefore, it is essential that the child can participate in the case review meeting and the decision making. </a:t>
            </a:r>
          </a:p>
          <a:p>
            <a:r>
              <a:rPr lang="en-US" i="1" dirty="0"/>
              <a:t>Of course, the age, developmental stage and abilities of the child need to be taken into account. </a:t>
            </a:r>
          </a:p>
          <a:p>
            <a:r>
              <a:rPr lang="en-GB" dirty="0">
                <a:sym typeface="Arial"/>
              </a:rPr>
              <a:t>Present the slide</a:t>
            </a:r>
          </a:p>
          <a:p>
            <a:pPr lvl="0"/>
            <a:r>
              <a:rPr lang="en-US" i="1" dirty="0"/>
              <a:t>Remember, the case review meeting needs to be organized in a space that is safe, private, child-friendly, comfortable and accessible for the child, parent, caregiver and/or trusted adult. </a:t>
            </a:r>
          </a:p>
          <a:p>
            <a:r>
              <a:rPr lang="en-GB" i="1" dirty="0">
                <a:sym typeface="Arial"/>
              </a:rPr>
              <a:t>Does anyone have any questions or need clarification?</a:t>
            </a:r>
            <a:endParaRPr lang="en-US" dirty="0">
              <a:sym typeface="Arial"/>
            </a:endParaRPr>
          </a:p>
          <a:p>
            <a:endParaRPr lang="en-US" dirty="0"/>
          </a:p>
        </p:txBody>
      </p:sp>
      <p:sp>
        <p:nvSpPr>
          <p:cNvPr id="3" name="Slide Image Placeholder 2">
            <a:extLst>
              <a:ext uri="{FF2B5EF4-FFF2-40B4-BE49-F238E27FC236}">
                <a16:creationId xmlns:a16="http://schemas.microsoft.com/office/drawing/2014/main" id="{5DDF4CF5-9641-05FC-000A-AB5A4EDEC56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20BFA1C-83D8-314D-C3D4-618813D941E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dirty="0">
                <a:sym typeface="Arial"/>
              </a:rPr>
              <a:t>EXPLANATION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Arial"/>
              </a:rPr>
              <a:t>Present the slide</a:t>
            </a:r>
            <a:endParaRPr lang="en-GB" i="1" dirty="0">
              <a:sym typeface="Arial"/>
            </a:endParaRPr>
          </a:p>
          <a:p>
            <a:r>
              <a:rPr lang="en-GB" i="1" dirty="0">
                <a:sym typeface="Arial"/>
              </a:rPr>
              <a:t>As in the case planning meeting, the case review meeting should be participatory</a:t>
            </a:r>
            <a:endParaRPr lang="en-GB" i="1" dirty="0"/>
          </a:p>
          <a:p>
            <a:pPr lvl="0"/>
            <a:r>
              <a:rPr lang="en-GB" i="1" dirty="0">
                <a:sym typeface="Arial"/>
              </a:rPr>
              <a:t>Participation should be voluntary, age-appropriate, children should heard and be taken serious and to support decision making children should be informed on option available.</a:t>
            </a:r>
          </a:p>
        </p:txBody>
      </p:sp>
      <p:sp>
        <p:nvSpPr>
          <p:cNvPr id="6" name="Slide Image Placeholder 5">
            <a:extLst>
              <a:ext uri="{FF2B5EF4-FFF2-40B4-BE49-F238E27FC236}">
                <a16:creationId xmlns:a16="http://schemas.microsoft.com/office/drawing/2014/main" id="{6BD0FD48-B915-FB73-2A00-E83EA076736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13BCD7-4E38-EEA2-E5B2-177F6003B69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36</a:t>
            </a:fld>
            <a:endParaRPr lang="en-US" sz="1200" dirty="0">
              <a:latin typeface="+mn-lt"/>
            </a:endParaRPr>
          </a:p>
        </p:txBody>
      </p:sp>
    </p:spTree>
    <p:extLst>
      <p:ext uri="{BB962C8B-B14F-4D97-AF65-F5344CB8AC3E}">
        <p14:creationId xmlns:p14="http://schemas.microsoft.com/office/powerpoint/2010/main" val="16491944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3"/>
        <p:cNvGrpSpPr/>
        <p:nvPr/>
      </p:nvGrpSpPr>
      <p:grpSpPr>
        <a:xfrm>
          <a:off x="0" y="0"/>
          <a:ext cx="0" cy="0"/>
          <a:chOff x="0" y="0"/>
          <a:chExt cx="0" cy="0"/>
        </a:xfrm>
      </p:grpSpPr>
      <p:sp>
        <p:nvSpPr>
          <p:cNvPr id="825" name="Google Shape;825;p32:notes"/>
          <p:cNvSpPr txBox="1">
            <a:spLocks noGrp="1"/>
          </p:cNvSpPr>
          <p:nvPr>
            <p:ph type="body" idx="1"/>
          </p:nvPr>
        </p:nvSpPr>
        <p:spPr/>
        <p:txBody>
          <a:bodyPr/>
          <a:lstStyle/>
          <a:p>
            <a:pPr marL="0" indent="0">
              <a:buNone/>
            </a:pPr>
            <a:r>
              <a:rPr lang="en-US" b="1" dirty="0"/>
              <a:t>INTRODUCTION</a:t>
            </a:r>
          </a:p>
          <a:p>
            <a:r>
              <a:rPr lang="en-US" i="1" dirty="0"/>
              <a:t>We will practice a case review based on a case study.</a:t>
            </a:r>
          </a:p>
          <a:p>
            <a:r>
              <a:rPr lang="en-US" dirty="0"/>
              <a:t>Divide the participants in groups of 3 to 5 people</a:t>
            </a:r>
          </a:p>
          <a:p>
            <a:r>
              <a:rPr lang="en-GB" dirty="0"/>
              <a:t>Guide participants to </a:t>
            </a:r>
            <a:r>
              <a:rPr lang="en-GB" b="1" dirty="0"/>
              <a:t>Workbook page 177-178: Case study – Case review meeting</a:t>
            </a:r>
          </a:p>
          <a:p>
            <a:r>
              <a:rPr lang="en-US" i="1" dirty="0"/>
              <a:t>In your groups:</a:t>
            </a:r>
          </a:p>
          <a:p>
            <a:pPr lvl="1"/>
            <a:r>
              <a:rPr lang="en-US" i="1" dirty="0"/>
              <a:t>Read the case study </a:t>
            </a:r>
          </a:p>
          <a:p>
            <a:pPr lvl="1"/>
            <a:r>
              <a:rPr lang="en-US" i="1" dirty="0"/>
              <a:t>Identify progress, changes or any new risks</a:t>
            </a:r>
          </a:p>
          <a:p>
            <a:pPr lvl="1"/>
            <a:r>
              <a:rPr lang="en-US" i="1" dirty="0"/>
              <a:t>Fill out the child protection risk model</a:t>
            </a:r>
          </a:p>
          <a:p>
            <a:pPr lvl="1"/>
            <a:r>
              <a:rPr lang="en-US" i="1" dirty="0"/>
              <a:t>Highlight what is new in comparison with the child protection risk analysis made during the assessment</a:t>
            </a:r>
          </a:p>
          <a:p>
            <a:pPr lvl="1"/>
            <a:r>
              <a:rPr lang="en-US" i="1" dirty="0"/>
              <a:t>The previous model filled out during the assessment can be found on </a:t>
            </a:r>
            <a:r>
              <a:rPr lang="en-US" b="1" i="1" dirty="0"/>
              <a:t>Workbook page 126: Child protection risk analysis</a:t>
            </a:r>
            <a:endParaRPr lang="en-US" dirty="0"/>
          </a:p>
          <a:p>
            <a:endParaRPr lang="en-US" dirty="0"/>
          </a:p>
          <a:p>
            <a:pPr marL="0" indent="0">
              <a:buNone/>
            </a:pPr>
            <a:r>
              <a:rPr lang="en-US"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US" dirty="0"/>
          </a:p>
          <a:p>
            <a:pPr marL="0" indent="0">
              <a:buNone/>
            </a:pPr>
            <a:r>
              <a:rPr lang="en-US" b="1" dirty="0"/>
              <a:t>PLENARY DISCUSSION (25 minutes)</a:t>
            </a:r>
            <a:endParaRPr lang="en-US" dirty="0"/>
          </a:p>
          <a:p>
            <a:r>
              <a:rPr lang="en-US" dirty="0"/>
              <a:t>Ask for a volunteer of each group to present what’s new in their child protection risk analysis</a:t>
            </a:r>
          </a:p>
          <a:p>
            <a:r>
              <a:rPr lang="en-US" dirty="0"/>
              <a:t>Review and complement with the response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pPr marL="0" indent="0">
              <a:buNone/>
            </a:pPr>
            <a:endParaRPr lang="en-US" dirty="0"/>
          </a:p>
          <a:p>
            <a:pPr marL="0" indent="0">
              <a:buNone/>
            </a:pPr>
            <a:r>
              <a:rPr lang="en-US" b="1" dirty="0"/>
              <a:t>RESPONSES</a:t>
            </a:r>
          </a:p>
          <a:p>
            <a:r>
              <a:rPr lang="en-US" dirty="0"/>
              <a:t>Overview of new risk and protective factors: </a:t>
            </a:r>
          </a:p>
          <a:p>
            <a:pPr lvl="1"/>
            <a:r>
              <a:rPr lang="en-GB" dirty="0"/>
              <a:t>Amina has stopped working which is a positive development and factor that could lead to her improved protection</a:t>
            </a:r>
            <a:endParaRPr lang="en-US" dirty="0"/>
          </a:p>
          <a:p>
            <a:pPr lvl="1"/>
            <a:r>
              <a:rPr lang="en-GB" dirty="0"/>
              <a:t>Amina joined life skills classes at the community </a:t>
            </a:r>
            <a:r>
              <a:rPr lang="en-GB" dirty="0" err="1"/>
              <a:t>center</a:t>
            </a:r>
            <a:r>
              <a:rPr lang="en-GB" dirty="0"/>
              <a:t> so she has an outlet to learn, grow, create social networks, and be around supportive adults which contributes to her protection</a:t>
            </a:r>
            <a:endParaRPr lang="en-GB" dirty="0">
              <a:cs typeface="Calibri"/>
            </a:endParaRPr>
          </a:p>
          <a:p>
            <a:pPr lvl="1"/>
            <a:r>
              <a:rPr lang="en-US" dirty="0">
                <a:cs typeface="Calibri"/>
              </a:rPr>
              <a:t>The neighbor is angry that Amina and her mother refused the marriage proposal increasing the risk for Amina and putting her in a position that is potentially very dangerous for her safety and well-being</a:t>
            </a:r>
          </a:p>
          <a:p>
            <a:pPr lvl="1"/>
            <a:r>
              <a:rPr lang="en-US" dirty="0">
                <a:cs typeface="Calibri"/>
              </a:rPr>
              <a:t>In addition, the neighbor is linked to people with power in the community making it even more risky for Amina and her mother </a:t>
            </a:r>
          </a:p>
        </p:txBody>
      </p:sp>
      <p:sp>
        <p:nvSpPr>
          <p:cNvPr id="3" name="Slide Image Placeholder 2">
            <a:extLst>
              <a:ext uri="{FF2B5EF4-FFF2-40B4-BE49-F238E27FC236}">
                <a16:creationId xmlns:a16="http://schemas.microsoft.com/office/drawing/2014/main" id="{93786D04-5F53-191B-D54C-D7F83A33491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1145ACB-8CFA-E71A-B912-21FE8F687E6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37</a:t>
            </a:fld>
            <a:endParaRPr lang="en-US" sz="1200" dirty="0">
              <a:latin typeface="+mn-lt"/>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dirty="0"/>
              <a:t>INTRODUCTION</a:t>
            </a:r>
          </a:p>
          <a:p>
            <a:r>
              <a:rPr lang="en-US" dirty="0"/>
              <a:t>Divide the participants into groups of 3 people</a:t>
            </a:r>
          </a:p>
          <a:p>
            <a:r>
              <a:rPr lang="en-US" i="1" dirty="0"/>
              <a:t>In your groups:</a:t>
            </a:r>
          </a:p>
          <a:p>
            <a:pPr lvl="1"/>
            <a:r>
              <a:rPr lang="en-US" i="1" dirty="0"/>
              <a:t>Read the scenario in their </a:t>
            </a:r>
            <a:r>
              <a:rPr lang="en-US" b="1" i="1" dirty="0"/>
              <a:t>Workbook page 179: Role play – Case review meeting</a:t>
            </a:r>
          </a:p>
          <a:p>
            <a:pPr lvl="1"/>
            <a:r>
              <a:rPr lang="en-US" i="1" dirty="0"/>
              <a:t>Based on this scenario, role play the case review meeting</a:t>
            </a:r>
          </a:p>
          <a:p>
            <a:pPr marL="0" indent="0">
              <a:buNone/>
            </a:pPr>
            <a:endParaRPr lang="en-US" dirty="0"/>
          </a:p>
          <a:p>
            <a:pPr marL="0" indent="0">
              <a:buNone/>
            </a:pPr>
            <a:r>
              <a:rPr lang="en-US" b="1" dirty="0"/>
              <a:t>GROUP WORK (10 minutes)</a:t>
            </a:r>
          </a:p>
          <a:p>
            <a:pPr marL="171450" marR="0" lvl="0" indent="-171450" algn="l" defTabSz="914400" rtl="0" eaLnBrk="1" fontAlgn="auto" latinLnBrk="0" hangingPunct="1">
              <a:lnSpc>
                <a:spcPct val="100000"/>
              </a:lnSpc>
              <a:spcBef>
                <a:spcPts val="0"/>
              </a:spcBef>
              <a:spcAft>
                <a:spcPts val="0"/>
              </a:spcAft>
              <a:buClrTx/>
              <a:buSzTx/>
              <a:tabLst/>
              <a:defRPr/>
            </a:pPr>
            <a:r>
              <a:rPr lang="en-US" dirty="0"/>
              <a:t>Provide 10 minutes for participants to complete</a:t>
            </a:r>
          </a:p>
          <a:p>
            <a:pPr marL="0" indent="0">
              <a:buNone/>
            </a:pPr>
            <a:endParaRPr lang="en-US" b="1" dirty="0"/>
          </a:p>
          <a:p>
            <a:pPr marL="0" indent="0">
              <a:buNone/>
            </a:pPr>
            <a:r>
              <a:rPr lang="en-US" b="1" dirty="0"/>
              <a:t>PLENARY DISCUSSION (10 minutes)</a:t>
            </a:r>
          </a:p>
          <a:p>
            <a:r>
              <a:rPr lang="en-US" i="1" dirty="0"/>
              <a:t>What actions did you brainstorm? </a:t>
            </a:r>
            <a:endParaRPr lang="en-US" i="1" dirty="0">
              <a:cs typeface="Calibri"/>
            </a:endParaRPr>
          </a:p>
          <a:p>
            <a:pPr lvl="0"/>
            <a:r>
              <a:rPr lang="en-US" i="1" dirty="0"/>
              <a:t>How did the caseworker try to encourage Amina’s mother to also share her ideas on possible solutions?</a:t>
            </a:r>
          </a:p>
          <a:p>
            <a:pPr lvl="0"/>
            <a:r>
              <a:rPr lang="en-GB" i="1" dirty="0"/>
              <a:t>How did the caseworker react to Amina sharing that she feels scared?</a:t>
            </a:r>
            <a:endParaRPr lang="en-GB" dirty="0"/>
          </a:p>
        </p:txBody>
      </p:sp>
      <p:sp>
        <p:nvSpPr>
          <p:cNvPr id="6" name="Slide Image Placeholder 5">
            <a:extLst>
              <a:ext uri="{FF2B5EF4-FFF2-40B4-BE49-F238E27FC236}">
                <a16:creationId xmlns:a16="http://schemas.microsoft.com/office/drawing/2014/main" id="{2DFB51F9-EB45-E92D-A68A-EFB82A3FF0F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B78D1CE-A704-50A9-D53C-FE9C2F35EB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38</a:t>
            </a:fld>
            <a:endParaRPr lang="en-US" sz="1200" dirty="0">
              <a:latin typeface="+mn-lt"/>
            </a:endParaRPr>
          </a:p>
        </p:txBody>
      </p:sp>
    </p:spTree>
    <p:extLst>
      <p:ext uri="{BB962C8B-B14F-4D97-AF65-F5344CB8AC3E}">
        <p14:creationId xmlns:p14="http://schemas.microsoft.com/office/powerpoint/2010/main" val="34796914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b="1" i="0" dirty="0"/>
              <a:t>INTRODUCTION</a:t>
            </a:r>
          </a:p>
          <a:p>
            <a:r>
              <a:rPr lang="en-GB" i="1" dirty="0"/>
              <a:t>As with each case management step, follow-up needs to be documented.</a:t>
            </a:r>
            <a:endParaRPr lang="en-GB" i="1" dirty="0">
              <a:cs typeface="Calibri"/>
            </a:endParaRPr>
          </a:p>
          <a:p>
            <a:r>
              <a:rPr lang="en-GB" i="1" dirty="0"/>
              <a:t>Remember our discussion on why documentation is important:</a:t>
            </a:r>
          </a:p>
          <a:p>
            <a:pPr lvl="1"/>
            <a:r>
              <a:rPr lang="en-GB" i="1" dirty="0"/>
              <a:t>To better understand a child’s situation</a:t>
            </a:r>
          </a:p>
          <a:p>
            <a:pPr lvl="1"/>
            <a:r>
              <a:rPr lang="en-GB" i="1" dirty="0"/>
              <a:t>To support memory</a:t>
            </a:r>
          </a:p>
          <a:p>
            <a:pPr lvl="1"/>
            <a:r>
              <a:rPr lang="en-GB" i="1" dirty="0"/>
              <a:t>To ensure continuity of services</a:t>
            </a:r>
          </a:p>
          <a:p>
            <a:pPr lvl="1"/>
            <a:r>
              <a:rPr lang="en-GB" i="1" dirty="0"/>
              <a:t>To monitor quality of support</a:t>
            </a:r>
          </a:p>
          <a:p>
            <a:pPr lvl="1"/>
            <a:r>
              <a:rPr lang="en-GB" i="1" dirty="0"/>
              <a:t>To track progress </a:t>
            </a:r>
          </a:p>
          <a:p>
            <a:pPr lvl="1"/>
            <a:r>
              <a:rPr lang="en-GB" i="1" dirty="0"/>
              <a:t>To support child protection analysis to inform programming</a:t>
            </a:r>
          </a:p>
          <a:p>
            <a:r>
              <a:rPr lang="en-GB" dirty="0"/>
              <a:t>Guide participants to </a:t>
            </a:r>
            <a:r>
              <a:rPr lang="en-GB" b="1" dirty="0"/>
              <a:t>Workbook page 180-181: Review form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Remain in your role play groups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i="1" dirty="0"/>
              <a:t>Document the case review meeting you conducted earlier by filling out the case review form</a:t>
            </a:r>
          </a:p>
          <a:p>
            <a:pPr marL="0" indent="0">
              <a:buNone/>
            </a:pPr>
            <a:endParaRPr lang="en-GB" dirty="0"/>
          </a:p>
          <a:p>
            <a:pPr marL="0" indent="0">
              <a:buNone/>
            </a:pPr>
            <a:r>
              <a:rPr lang="en-GB" b="1" dirty="0"/>
              <a:t>GROUP WORK (15 minutes)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Inform the participants they have 15 minutes to complete the activity</a:t>
            </a:r>
          </a:p>
          <a:p>
            <a:pPr marL="0" indent="0">
              <a:buNone/>
            </a:pPr>
            <a:endParaRPr lang="en-GB" b="1" dirty="0"/>
          </a:p>
          <a:p>
            <a:pPr marL="0" indent="0">
              <a:buNone/>
            </a:pPr>
            <a:r>
              <a:rPr lang="en-GB" b="1" dirty="0"/>
              <a:t>PLENARY DISCUSSION (5 minutes)</a:t>
            </a:r>
          </a:p>
          <a:p>
            <a:r>
              <a:rPr lang="en-GB" dirty="0"/>
              <a:t>Ask for one volunteer to present how they filled out the case review form and what they noted down.</a:t>
            </a:r>
          </a:p>
          <a:p>
            <a:r>
              <a:rPr lang="en-GB" dirty="0"/>
              <a:t>Review and complement their presentation</a:t>
            </a:r>
          </a:p>
          <a:p>
            <a:pPr lvl="1"/>
            <a:endParaRPr lang="en-GB" dirty="0"/>
          </a:p>
          <a:p>
            <a:endParaRPr lang="en-GB" dirty="0"/>
          </a:p>
        </p:txBody>
      </p:sp>
      <p:sp>
        <p:nvSpPr>
          <p:cNvPr id="6" name="Slide Image Placeholder 5">
            <a:extLst>
              <a:ext uri="{FF2B5EF4-FFF2-40B4-BE49-F238E27FC236}">
                <a16:creationId xmlns:a16="http://schemas.microsoft.com/office/drawing/2014/main" id="{9C62C55C-B661-8096-DC5B-91C1403F9F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3BDF58B-21F6-5AC8-564D-C27F5049F5E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39</a:t>
            </a:fld>
            <a:endParaRPr lang="en-US" sz="1200" dirty="0">
              <a:latin typeface="+mn-lt"/>
            </a:endParaRPr>
          </a:p>
        </p:txBody>
      </p:sp>
    </p:spTree>
    <p:extLst>
      <p:ext uri="{BB962C8B-B14F-4D97-AF65-F5344CB8AC3E}">
        <p14:creationId xmlns:p14="http://schemas.microsoft.com/office/powerpoint/2010/main" val="628589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7"/>
        <p:cNvGrpSpPr/>
        <p:nvPr/>
      </p:nvGrpSpPr>
      <p:grpSpPr>
        <a:xfrm>
          <a:off x="0" y="0"/>
          <a:ext cx="0" cy="0"/>
          <a:chOff x="0" y="0"/>
          <a:chExt cx="0" cy="0"/>
        </a:xfrm>
      </p:grpSpPr>
      <p:sp>
        <p:nvSpPr>
          <p:cNvPr id="269" name="Google Shape;269;p4: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EXPLANATION</a:t>
            </a:r>
            <a:endParaRPr lang="en-US"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ym typeface="Arial"/>
              </a:rPr>
              <a:t>Present the slide</a:t>
            </a:r>
          </a:p>
          <a:p>
            <a:r>
              <a:rPr lang="en-US" dirty="0">
                <a:sym typeface="Helvetica Neue"/>
              </a:rPr>
              <a:t>Remind the participants of:</a:t>
            </a:r>
          </a:p>
          <a:p>
            <a:pPr lvl="1"/>
            <a:r>
              <a:rPr lang="en-US" dirty="0">
                <a:sym typeface="Helvetica Neue"/>
              </a:rPr>
              <a:t>The learning agreement that was made previously </a:t>
            </a:r>
          </a:p>
          <a:p>
            <a:pPr lvl="1"/>
            <a:r>
              <a:rPr lang="en-US" dirty="0">
                <a:sym typeface="Helvetica Neue"/>
              </a:rPr>
              <a:t>Any ‘housekeeping’ (e.g. breaks, location of toilets etc.)</a:t>
            </a:r>
            <a:endParaRPr lang="en-US" dirty="0"/>
          </a:p>
        </p:txBody>
      </p:sp>
      <p:sp>
        <p:nvSpPr>
          <p:cNvPr id="3" name="Slide Image Placeholder 2">
            <a:extLst>
              <a:ext uri="{FF2B5EF4-FFF2-40B4-BE49-F238E27FC236}">
                <a16:creationId xmlns:a16="http://schemas.microsoft.com/office/drawing/2014/main" id="{569E1F66-22F5-4428-D8F2-7D22632B9E9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F5BB758-2FCF-70EC-A993-60E58847319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4" name="Google Shape;844;p33:notes"/>
          <p:cNvSpPr txBox="1">
            <a:spLocks noGrp="1"/>
          </p:cNvSpPr>
          <p:nvPr>
            <p:ph type="body" idx="1"/>
          </p:nvPr>
        </p:nvSpPr>
        <p:spPr/>
        <p:txBody>
          <a:bodyPr/>
          <a:lstStyle/>
          <a:p>
            <a:pPr marL="0" indent="0">
              <a:buNone/>
            </a:pPr>
            <a:r>
              <a:rPr lang="en-US" b="1" dirty="0">
                <a:sym typeface="Arial"/>
              </a:rPr>
              <a:t>EXPLANATION</a:t>
            </a:r>
          </a:p>
          <a:p>
            <a:r>
              <a:rPr lang="en-GB" dirty="0">
                <a:sym typeface="Arial"/>
              </a:rPr>
              <a:t>Present the slide</a:t>
            </a:r>
          </a:p>
          <a:p>
            <a:r>
              <a:rPr lang="en-GB" i="1" dirty="0">
                <a:sym typeface="Arial"/>
              </a:rPr>
              <a:t>Does anyone have any questions or need clarification?</a:t>
            </a:r>
          </a:p>
        </p:txBody>
      </p:sp>
      <p:sp>
        <p:nvSpPr>
          <p:cNvPr id="3" name="Slide Image Placeholder 2">
            <a:extLst>
              <a:ext uri="{FF2B5EF4-FFF2-40B4-BE49-F238E27FC236}">
                <a16:creationId xmlns:a16="http://schemas.microsoft.com/office/drawing/2014/main" id="{07CA60ED-E43D-7DEA-E13B-D5D7F3AC48D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21204E-66FA-5F58-B93B-6115CE340D5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40</a:t>
            </a:fld>
            <a:endParaRPr lang="en-US" sz="1200" dirty="0">
              <a:latin typeface="+mn-lt"/>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n-US" b="1" dirty="0"/>
              <a:t>SESSION 5 DURATION: 0h30</a:t>
            </a:r>
          </a:p>
        </p:txBody>
      </p:sp>
      <p:sp>
        <p:nvSpPr>
          <p:cNvPr id="3" name="Slide Image Placeholder 2">
            <a:extLst>
              <a:ext uri="{FF2B5EF4-FFF2-40B4-BE49-F238E27FC236}">
                <a16:creationId xmlns:a16="http://schemas.microsoft.com/office/drawing/2014/main" id="{C51EDA5E-01D7-6F62-02EE-FBB8B71FD3BE}"/>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405890D-A24F-DF4D-3452-468256C917D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41</a:t>
            </a:fld>
            <a:endParaRPr lang="en-US" sz="1200" dirty="0">
              <a:latin typeface="+mn-lt"/>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GB" sz="1100" b="1" dirty="0">
                <a:sym typeface="Arial"/>
              </a:rPr>
              <a:t>INTRODUCTION</a:t>
            </a:r>
          </a:p>
          <a:p>
            <a:r>
              <a:rPr lang="en-GB" sz="1100" dirty="0">
                <a:sym typeface="Arial"/>
              </a:rPr>
              <a:t>Guide participants to </a:t>
            </a:r>
            <a:r>
              <a:rPr lang="en-GB" sz="1100" b="1" dirty="0">
                <a:sym typeface="Arial"/>
              </a:rPr>
              <a:t>Workbook page 182: Learning objectives</a:t>
            </a:r>
          </a:p>
          <a:p>
            <a:r>
              <a:rPr lang="en-GB" sz="1100" i="1" dirty="0">
                <a:sym typeface="Arial"/>
              </a:rPr>
              <a:t>It’s important to take the time to review the learning objectives (</a:t>
            </a:r>
            <a:r>
              <a:rPr lang="en-GB" sz="1100" b="1" i="1" dirty="0">
                <a:sym typeface="Arial"/>
              </a:rPr>
              <a:t>Workbook page 170</a:t>
            </a:r>
            <a:r>
              <a:rPr lang="en-GB" sz="1100" i="1" dirty="0">
                <a:sym typeface="Arial"/>
              </a:rPr>
              <a:t>) and reflect on your achievements at the end of this training. </a:t>
            </a:r>
          </a:p>
          <a:p>
            <a:r>
              <a:rPr lang="en-GB" sz="1100" i="1" dirty="0">
                <a:sym typeface="Arial"/>
              </a:rPr>
              <a:t>Some learning objectives might require additional information, practice or support from the supervisor to be fully achieved.</a:t>
            </a:r>
            <a:endParaRPr lang="en-GB" sz="1100" i="1" dirty="0">
              <a:cs typeface="Calibri"/>
            </a:endParaRPr>
          </a:p>
          <a:p>
            <a:r>
              <a:rPr lang="en-GB" sz="1100" i="1" dirty="0">
                <a:sym typeface="Arial"/>
              </a:rPr>
              <a:t>Look back at today’s training and answer the questions on the learning objectives in their workbook. </a:t>
            </a:r>
          </a:p>
          <a:p>
            <a:pPr marL="0" indent="0">
              <a:buNone/>
            </a:pPr>
            <a:endParaRPr lang="en-GB" sz="1100" b="1" dirty="0">
              <a:sym typeface="Arial"/>
            </a:endParaRPr>
          </a:p>
          <a:p>
            <a:pPr marL="0" indent="0">
              <a:buNone/>
            </a:pPr>
            <a:r>
              <a:rPr lang="en-GB" sz="1100" b="1" dirty="0">
                <a:sym typeface="Arial"/>
              </a:rPr>
              <a:t>INDIVIDUAL WORK (5 minutes)</a:t>
            </a:r>
            <a:endParaRPr lang="en-GB" sz="1100" i="1" dirty="0">
              <a:sym typeface="Arial"/>
            </a:endParaRP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marR="0" lvl="0" indent="0" algn="l" defTabSz="914400" rtl="0" eaLnBrk="1" fontAlgn="auto" latinLnBrk="0" hangingPunct="1">
              <a:lnSpc>
                <a:spcPct val="100000"/>
              </a:lnSpc>
              <a:spcBef>
                <a:spcPts val="0"/>
              </a:spcBef>
              <a:spcAft>
                <a:spcPts val="0"/>
              </a:spcAft>
              <a:buClrTx/>
              <a:buSzTx/>
              <a:buNone/>
              <a:tabLst/>
              <a:defRPr/>
            </a:pPr>
            <a:endParaRPr lang="en-GB" sz="110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n-GB" sz="1100" b="1" dirty="0">
                <a:sym typeface="Arial"/>
              </a:rPr>
              <a:t>PLENARY DISCUSSION (5 minutes)</a:t>
            </a:r>
          </a:p>
          <a:p>
            <a:r>
              <a:rPr lang="en-GB" sz="1100" i="1" dirty="0">
                <a:sym typeface="Arial"/>
              </a:rPr>
              <a:t>Would anyone like to share:</a:t>
            </a:r>
          </a:p>
          <a:p>
            <a:pPr lvl="1"/>
            <a:r>
              <a:rPr lang="en-GB" sz="1100" i="1" dirty="0">
                <a:sym typeface="Arial"/>
              </a:rPr>
              <a:t>Which learning objectives you need more information, practice or support on to be fully achieved?</a:t>
            </a:r>
          </a:p>
          <a:p>
            <a:pPr lvl="1"/>
            <a:r>
              <a:rPr lang="en-GB" sz="1100" i="1" dirty="0">
                <a:sym typeface="Arial"/>
              </a:rPr>
              <a:t>Which learning objectives do you feel confident about?</a:t>
            </a:r>
          </a:p>
          <a:p>
            <a:endParaRPr lang="en-GB" sz="1100" i="1" dirty="0">
              <a:sym typeface="Arial"/>
            </a:endParaRPr>
          </a:p>
          <a:p>
            <a:pPr marL="0" indent="0">
              <a:buNone/>
            </a:pPr>
            <a:r>
              <a:rPr lang="en-GB" sz="1100" b="1" dirty="0">
                <a:sym typeface="Arial"/>
              </a:rPr>
              <a:t>INTRODUCTION</a:t>
            </a:r>
          </a:p>
          <a:p>
            <a:r>
              <a:rPr lang="en-GB" sz="1100" dirty="0">
                <a:sym typeface="Arial"/>
              </a:rPr>
              <a:t>Continue on </a:t>
            </a:r>
            <a:r>
              <a:rPr lang="en-GB" sz="1100" b="1" dirty="0">
                <a:sym typeface="Arial"/>
              </a:rPr>
              <a:t>Workbook page 182: Reflection</a:t>
            </a:r>
          </a:p>
          <a:p>
            <a:r>
              <a:rPr lang="en-GB" sz="1100" i="1" dirty="0">
                <a:sym typeface="Arial"/>
              </a:rPr>
              <a:t>What surprised you?</a:t>
            </a:r>
          </a:p>
          <a:p>
            <a:r>
              <a:rPr lang="en-GB" sz="1100" i="1" dirty="0">
                <a:sym typeface="Arial"/>
              </a:rPr>
              <a:t>What was challenging?</a:t>
            </a:r>
          </a:p>
          <a:p>
            <a:r>
              <a:rPr lang="en-GB" sz="1100" i="1" dirty="0">
                <a:sym typeface="Arial"/>
              </a:rPr>
              <a:t>What would you like to learn more about?</a:t>
            </a:r>
          </a:p>
          <a:p>
            <a:pPr marL="0" indent="0">
              <a:buNone/>
            </a:pPr>
            <a:endParaRPr lang="en-GB" sz="1100" dirty="0">
              <a:sym typeface="Arial"/>
            </a:endParaRPr>
          </a:p>
          <a:p>
            <a:pPr marL="0" indent="0">
              <a:buNone/>
            </a:pPr>
            <a:r>
              <a:rPr lang="en-GB" sz="1100" b="1" dirty="0">
                <a:sym typeface="Arial"/>
              </a:rPr>
              <a:t>INDIVIDUAL WORK (5 minutes)</a:t>
            </a:r>
          </a:p>
          <a:p>
            <a:pPr marL="171450" marR="0" lvl="0" indent="-171450" algn="l" defTabSz="914400" rtl="0" eaLnBrk="1" fontAlgn="auto" latinLnBrk="0" hangingPunct="1">
              <a:lnSpc>
                <a:spcPct val="100000"/>
              </a:lnSpc>
              <a:spcBef>
                <a:spcPts val="0"/>
              </a:spcBef>
              <a:spcAft>
                <a:spcPts val="0"/>
              </a:spcAft>
              <a:buClrTx/>
              <a:buSzTx/>
              <a:tabLst/>
              <a:defRPr/>
            </a:pPr>
            <a:r>
              <a:rPr lang="en-GB" sz="1100" dirty="0"/>
              <a:t>Inform the participants they have 5 minutes to complete the activity</a:t>
            </a:r>
          </a:p>
          <a:p>
            <a:pPr marL="0" indent="0">
              <a:buNone/>
            </a:pPr>
            <a:endParaRPr lang="en-GB" sz="1100" dirty="0">
              <a:sym typeface="Arial"/>
            </a:endParaRPr>
          </a:p>
          <a:p>
            <a:pPr marL="0" indent="0">
              <a:buNone/>
            </a:pPr>
            <a:r>
              <a:rPr lang="en-GB" sz="1100" b="1" dirty="0">
                <a:sym typeface="Arial"/>
              </a:rPr>
              <a:t>PLENARY DISCUSSION (5 minutes)</a:t>
            </a:r>
          </a:p>
          <a:p>
            <a:r>
              <a:rPr lang="en-GB" sz="1100" i="1" dirty="0">
                <a:sym typeface="Arial"/>
              </a:rPr>
              <a:t>Would anyone like to share:</a:t>
            </a:r>
          </a:p>
          <a:p>
            <a:pPr lvl="1"/>
            <a:r>
              <a:rPr lang="en-GB" sz="1100" i="1" dirty="0">
                <a:sym typeface="Arial"/>
              </a:rPr>
              <a:t>Something you have learnt today?</a:t>
            </a:r>
          </a:p>
          <a:p>
            <a:pPr lvl="1"/>
            <a:r>
              <a:rPr lang="en-GB" sz="1100" i="1" dirty="0">
                <a:sym typeface="Arial"/>
              </a:rPr>
              <a:t>Something you want to learn more about?</a:t>
            </a:r>
          </a:p>
          <a:p>
            <a:r>
              <a:rPr lang="en-GB" sz="1100" i="0" dirty="0">
                <a:sym typeface="Arial"/>
              </a:rPr>
              <a:t>Explain when training on the next module will start</a:t>
            </a:r>
          </a:p>
          <a:p>
            <a:r>
              <a:rPr lang="en-GB" sz="1100" i="0" dirty="0">
                <a:sym typeface="Arial"/>
              </a:rPr>
              <a:t>Thank the participants for their participation</a:t>
            </a:r>
            <a:endParaRPr lang="en-GB" sz="1100" dirty="0">
              <a:sym typeface="Arial"/>
            </a:endParaRPr>
          </a:p>
          <a:p>
            <a:endParaRPr lang="en-BE" dirty="0"/>
          </a:p>
        </p:txBody>
      </p:sp>
      <p:sp>
        <p:nvSpPr>
          <p:cNvPr id="6" name="Slide Image Placeholder 5">
            <a:extLst>
              <a:ext uri="{FF2B5EF4-FFF2-40B4-BE49-F238E27FC236}">
                <a16:creationId xmlns:a16="http://schemas.microsoft.com/office/drawing/2014/main" id="{87DDD2B3-E864-B038-48CC-11BD83E5DD58}"/>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231AEE8-03C6-2632-09B1-A212A0FDEC9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42</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n-US" b="1" i="0" dirty="0"/>
              <a:t>INTRODUCTION</a:t>
            </a:r>
          </a:p>
          <a:p>
            <a:r>
              <a:rPr lang="en-US" i="1" dirty="0"/>
              <a:t>We are going to do a self-care activity that is very short and easy to use when you start to feel overwhelmed or have a lot of tension in your body</a:t>
            </a:r>
            <a:endParaRPr lang="en-BE" i="1" dirty="0"/>
          </a:p>
          <a:p>
            <a:r>
              <a:rPr lang="en-US" dirty="0"/>
              <a:t>Ask the group to stand up. </a:t>
            </a:r>
            <a:endParaRPr lang="en-BE" dirty="0"/>
          </a:p>
          <a:p>
            <a:r>
              <a:rPr lang="en-US" i="1" dirty="0"/>
              <a:t>This activity is called “shake it out” </a:t>
            </a:r>
            <a:endParaRPr lang="en-BE" i="1" dirty="0"/>
          </a:p>
          <a:p>
            <a:r>
              <a:rPr lang="en-US" i="1" dirty="0"/>
              <a:t>This activity involves shaking out right hand, left hand, right leg, and left leg. We’ll shake out each body part for 5, then 4, then 3 and so on. </a:t>
            </a:r>
            <a:endParaRPr lang="en-BE" i="1" dirty="0"/>
          </a:p>
          <a:p>
            <a:r>
              <a:rPr lang="en-CA" i="1" dirty="0"/>
              <a:t>Are you ready to start?</a:t>
            </a:r>
          </a:p>
          <a:p>
            <a:endParaRPr lang="en-CA" i="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sym typeface="Arial"/>
              </a:rPr>
              <a:t>SELF-CARE EXERCISE (Shake it out, 10 minutes)</a:t>
            </a:r>
          </a:p>
          <a:p>
            <a:r>
              <a:rPr lang="en-US" i="0" dirty="0"/>
              <a:t>Hold up your right hand and ask everyone to do the same. </a:t>
            </a:r>
          </a:p>
          <a:p>
            <a:r>
              <a:rPr lang="en-US" i="0" dirty="0"/>
              <a:t>Start counting down from 5 and shake your right hand</a:t>
            </a:r>
          </a:p>
          <a:p>
            <a:r>
              <a:rPr lang="en-US" i="0" dirty="0"/>
              <a:t>Switch to your left hand, shake and countdown for 5. </a:t>
            </a:r>
          </a:p>
          <a:p>
            <a:r>
              <a:rPr lang="en-US" i="0" dirty="0"/>
              <a:t>Switch to your right leg, shake and countdown for 5. </a:t>
            </a:r>
          </a:p>
          <a:p>
            <a:r>
              <a:rPr lang="en-US" i="0" dirty="0"/>
              <a:t>Switch to your left leg, shake and countdown for 5. </a:t>
            </a:r>
            <a:endParaRPr lang="en-BE" i="0" dirty="0"/>
          </a:p>
          <a:p>
            <a:r>
              <a:rPr lang="en-US" i="0" dirty="0"/>
              <a:t>Repeat with a countdown from 4</a:t>
            </a:r>
            <a:endParaRPr lang="en-BE" i="0" dirty="0"/>
          </a:p>
          <a:p>
            <a:r>
              <a:rPr lang="en-US" i="0" dirty="0"/>
              <a:t>Repeat with a countdown from 3</a:t>
            </a:r>
            <a:endParaRPr lang="en-BE" i="0" dirty="0"/>
          </a:p>
          <a:p>
            <a:r>
              <a:rPr lang="en-US" i="0" dirty="0"/>
              <a:t>Repeat with a countdown from 2</a:t>
            </a:r>
            <a:endParaRPr lang="en-BE" i="0" dirty="0"/>
          </a:p>
          <a:p>
            <a:r>
              <a:rPr lang="en-US" i="0" dirty="0"/>
              <a:t>Repeat with a countdown from 1. </a:t>
            </a:r>
            <a:endParaRPr lang="en-BE" i="0" dirty="0"/>
          </a:p>
        </p:txBody>
      </p:sp>
      <p:sp>
        <p:nvSpPr>
          <p:cNvPr id="6" name="Slide Image Placeholder 5">
            <a:extLst>
              <a:ext uri="{FF2B5EF4-FFF2-40B4-BE49-F238E27FC236}">
                <a16:creationId xmlns:a16="http://schemas.microsoft.com/office/drawing/2014/main" id="{EC646D90-3C1F-F7B2-22A4-FF29DD16016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D0B7766-9561-1D7E-3F6D-90E63F14FF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43</a:t>
            </a:fld>
            <a:endParaRPr lang="en-US" sz="1200" dirty="0">
              <a:latin typeface="+mn-lt"/>
            </a:endParaRPr>
          </a:p>
        </p:txBody>
      </p:sp>
    </p:spTree>
    <p:extLst>
      <p:ext uri="{BB962C8B-B14F-4D97-AF65-F5344CB8AC3E}">
        <p14:creationId xmlns:p14="http://schemas.microsoft.com/office/powerpoint/2010/main" val="5910186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dirty="0"/>
              <a:t>INTRODUCTION</a:t>
            </a:r>
          </a:p>
          <a:p>
            <a:r>
              <a:rPr lang="en-GB" dirty="0"/>
              <a:t>Divide the participants in 4 groups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Assign a type of activity to each group:</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Advocating on the child’s behalf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Emotions wheel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Hand on belly breathing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Updating the service mapping</a:t>
            </a:r>
          </a:p>
          <a:p>
            <a:r>
              <a:rPr lang="en-GB" i="1" dirty="0"/>
              <a:t>In your group:</a:t>
            </a:r>
          </a:p>
          <a:p>
            <a:pPr lvl="1"/>
            <a:r>
              <a:rPr lang="en-GB" i="1" dirty="0"/>
              <a:t>Discuss why your assigned activity could be useful or helpful for a caseworker to implement. </a:t>
            </a:r>
          </a:p>
          <a:p>
            <a:pPr lvl="1"/>
            <a:r>
              <a:rPr lang="en-GB" i="1" dirty="0"/>
              <a:t>Prepare to present your reasons</a:t>
            </a:r>
          </a:p>
          <a:p>
            <a:pPr marL="0" indent="0">
              <a:buNone/>
            </a:pPr>
            <a:endParaRPr lang="en-GB" b="1" dirty="0"/>
          </a:p>
          <a:p>
            <a:pPr marL="0" indent="0">
              <a:buNone/>
            </a:pPr>
            <a:r>
              <a:rPr lang="en-GB" b="1" dirty="0"/>
              <a:t>GROUP WORK (5 minutes)</a:t>
            </a:r>
          </a:p>
          <a:p>
            <a:r>
              <a:rPr lang="en-GB" dirty="0"/>
              <a:t>Provide 5 minutes for participants to complete</a:t>
            </a:r>
          </a:p>
          <a:p>
            <a:pPr marL="0" indent="0">
              <a:buNone/>
            </a:pPr>
            <a:endParaRPr lang="en-GB" dirty="0"/>
          </a:p>
          <a:p>
            <a:pPr marL="0" indent="0">
              <a:buNone/>
            </a:pPr>
            <a:r>
              <a:rPr lang="en-GB" b="1" dirty="0"/>
              <a:t>PLENARY DISCUSSION (15 minutes)</a:t>
            </a:r>
          </a:p>
          <a:p>
            <a:r>
              <a:rPr lang="en-GB" dirty="0"/>
              <a:t>Ask each group to present</a:t>
            </a:r>
          </a:p>
          <a:p>
            <a:r>
              <a:rPr lang="en-GB" dirty="0"/>
              <a:t>Review and complement with the possible responses below</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______________________________________________________________________________</a:t>
            </a:r>
          </a:p>
          <a:p>
            <a:endParaRPr lang="en-GB" dirty="0"/>
          </a:p>
          <a:p>
            <a:pPr marL="0" indent="0">
              <a:buNone/>
            </a:pPr>
            <a:r>
              <a:rPr lang="en-GB" b="1" dirty="0"/>
              <a:t>POSSIBLE RESPONSES</a:t>
            </a:r>
          </a:p>
          <a:p>
            <a:pPr lvl="0"/>
            <a:r>
              <a:rPr lang="en-GB" dirty="0"/>
              <a:t>Advocating on the child’s behalf:</a:t>
            </a:r>
          </a:p>
          <a:p>
            <a:pPr lvl="1"/>
            <a:r>
              <a:rPr lang="en-GB" dirty="0"/>
              <a:t>It can encourage a child to participate and express their views</a:t>
            </a:r>
          </a:p>
          <a:p>
            <a:pPr lvl="1"/>
            <a:r>
              <a:rPr lang="en-GB" dirty="0"/>
              <a:t>It can also have an empowering effect, making them feel more confident to stand up for themselves and claim their rights.</a:t>
            </a:r>
          </a:p>
          <a:p>
            <a:pPr marL="0" lvl="0" indent="0">
              <a:buNone/>
            </a:pPr>
            <a:endParaRPr lang="en-GB" dirty="0"/>
          </a:p>
          <a:p>
            <a:pPr marL="0" lvl="0" indent="0">
              <a:buNone/>
            </a:pPr>
            <a:r>
              <a:rPr lang="en-GB" b="1" dirty="0"/>
              <a:t>CONTINUED </a:t>
            </a:r>
            <a:r>
              <a:rPr lang="en-GB" b="1" dirty="0">
                <a:sym typeface="Wingdings" panose="05000000000000000000" pitchFamily="2" charset="2"/>
              </a:rPr>
              <a:t></a:t>
            </a:r>
            <a:endParaRPr lang="en-GB" dirty="0"/>
          </a:p>
        </p:txBody>
      </p:sp>
      <p:sp>
        <p:nvSpPr>
          <p:cNvPr id="3" name="Slide Image Placeholder 2">
            <a:extLst>
              <a:ext uri="{FF2B5EF4-FFF2-40B4-BE49-F238E27FC236}">
                <a16:creationId xmlns:a16="http://schemas.microsoft.com/office/drawing/2014/main" id="{6236A845-1D93-1DE1-5DB0-08205B64FE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103FE91-C0B5-8700-428A-0CA1E676310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5</a:t>
            </a:fld>
            <a:endParaRPr lang="en-US" sz="1200" dirty="0">
              <a:latin typeface="+mn-l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7"/>
        <p:cNvGrpSpPr/>
        <p:nvPr/>
      </p:nvGrpSpPr>
      <p:grpSpPr>
        <a:xfrm>
          <a:off x="0" y="0"/>
          <a:ext cx="0" cy="0"/>
          <a:chOff x="0" y="0"/>
          <a:chExt cx="0" cy="0"/>
        </a:xfrm>
      </p:grpSpPr>
      <p:sp>
        <p:nvSpPr>
          <p:cNvPr id="309" name="Google Shape;309;p6:notes"/>
          <p:cNvSpPr txBox="1">
            <a:spLocks noGrp="1"/>
          </p:cNvSpPr>
          <p:nvPr>
            <p:ph type="body" idx="1"/>
          </p:nvPr>
        </p:nvSpPr>
        <p:spPr>
          <a:xfrm>
            <a:off x="477839" y="460375"/>
            <a:ext cx="6143624" cy="9313863"/>
          </a:xfrm>
        </p:spPr>
        <p:txBody>
          <a:bodyPr/>
          <a:lstStyle/>
          <a:p>
            <a:pPr lvl="0"/>
            <a:r>
              <a:rPr lang="en-GB" dirty="0"/>
              <a:t>Emotions wheel: </a:t>
            </a:r>
          </a:p>
          <a:p>
            <a:pPr lvl="1"/>
            <a:r>
              <a:rPr lang="en-GB" dirty="0"/>
              <a:t>This is a psychoeducation activity </a:t>
            </a:r>
          </a:p>
          <a:p>
            <a:pPr lvl="1"/>
            <a:r>
              <a:rPr lang="en-GB" dirty="0"/>
              <a:t>It can help children to learn about feelings and emotions</a:t>
            </a:r>
          </a:p>
          <a:p>
            <a:pPr lvl="1"/>
            <a:r>
              <a:rPr lang="en-GB" dirty="0"/>
              <a:t>It can help them to recognize their own emotions, learn to label them (different words to describe different feelings) and can encourage them to express how they feel</a:t>
            </a:r>
            <a:endParaRPr lang="en-GB">
              <a:cs typeface="Calibri"/>
            </a:endParaRPr>
          </a:p>
          <a:p>
            <a:pPr lvl="0"/>
            <a:r>
              <a:rPr lang="en-GB" dirty="0"/>
              <a:t>Hand on belly:</a:t>
            </a:r>
            <a:endParaRPr lang="en-GB">
              <a:cs typeface="Calibri"/>
            </a:endParaRPr>
          </a:p>
          <a:p>
            <a:pPr lvl="1"/>
            <a:r>
              <a:rPr lang="en-GB" dirty="0"/>
              <a:t>This is an emotion regulating activity </a:t>
            </a:r>
          </a:p>
          <a:p>
            <a:pPr lvl="1"/>
            <a:r>
              <a:rPr lang="en-GB" dirty="0"/>
              <a:t>It can help the child to be self-aware </a:t>
            </a:r>
          </a:p>
          <a:p>
            <a:pPr lvl="1"/>
            <a:r>
              <a:rPr lang="en-GB" dirty="0"/>
              <a:t>It can help the child relax their mind and their body</a:t>
            </a:r>
          </a:p>
          <a:p>
            <a:pPr lvl="0"/>
            <a:r>
              <a:rPr lang="en-GB" dirty="0"/>
              <a:t>Updating service mapping: </a:t>
            </a:r>
          </a:p>
          <a:p>
            <a:pPr lvl="1"/>
            <a:r>
              <a:rPr lang="en-GB" dirty="0"/>
              <a:t>This includes updating the referral pathway </a:t>
            </a:r>
          </a:p>
          <a:p>
            <a:pPr lvl="1"/>
            <a:r>
              <a:rPr lang="en-GB" dirty="0"/>
              <a:t>This helps the caseworker to keep an overview of the types of support are available </a:t>
            </a:r>
          </a:p>
          <a:p>
            <a:pPr lvl="1"/>
            <a:r>
              <a:rPr lang="en-GB" dirty="0"/>
              <a:t>This helps the caseworker become more familiar with the services offered by other actors</a:t>
            </a:r>
            <a:endParaRPr lang="en-GB">
              <a:cs typeface="Calibri"/>
            </a:endParaRPr>
          </a:p>
          <a:p>
            <a:pPr lvl="1"/>
            <a:r>
              <a:rPr lang="en-GB" dirty="0"/>
              <a:t>This is one of the best practices to ensure adequate referrals for children in need of support </a:t>
            </a:r>
            <a:endParaRPr lang="en-GB" dirty="0">
              <a:cs typeface="Calibri" panose="020F0502020204030204"/>
            </a:endParaRPr>
          </a:p>
        </p:txBody>
      </p:sp>
      <p:sp>
        <p:nvSpPr>
          <p:cNvPr id="2" name="Google Shape;725;p48:notes">
            <a:extLst>
              <a:ext uri="{FF2B5EF4-FFF2-40B4-BE49-F238E27FC236}">
                <a16:creationId xmlns:a16="http://schemas.microsoft.com/office/drawing/2014/main" id="{C708E1C7-8602-B3F4-B741-A9DDBC77E82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6</a:t>
            </a:fld>
            <a:endParaRPr lang="en-US" sz="1200" dirty="0">
              <a:latin typeface="+mn-lt"/>
            </a:endParaRPr>
          </a:p>
        </p:txBody>
      </p:sp>
    </p:spTree>
    <p:extLst>
      <p:ext uri="{BB962C8B-B14F-4D97-AF65-F5344CB8AC3E}">
        <p14:creationId xmlns:p14="http://schemas.microsoft.com/office/powerpoint/2010/main" val="5133249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0"/>
        <p:cNvGrpSpPr/>
        <p:nvPr/>
      </p:nvGrpSpPr>
      <p:grpSpPr>
        <a:xfrm>
          <a:off x="0" y="0"/>
          <a:ext cx="0" cy="0"/>
          <a:chOff x="0" y="0"/>
          <a:chExt cx="0" cy="0"/>
        </a:xfrm>
      </p:grpSpPr>
      <p:sp>
        <p:nvSpPr>
          <p:cNvPr id="452" name="Google Shape;452;p11:notes"/>
          <p:cNvSpPr txBox="1">
            <a:spLocks noGrp="1"/>
          </p:cNvSpPr>
          <p:nvPr>
            <p:ph type="body" idx="1"/>
          </p:nvPr>
        </p:nvSpPr>
        <p:spPr/>
        <p:txBody>
          <a:bodyPr/>
          <a:lstStyle/>
          <a:p>
            <a:pPr marL="0" indent="0">
              <a:buNone/>
            </a:pPr>
            <a:r>
              <a:rPr lang="en-US" b="1" dirty="0"/>
              <a:t>EXPLANATION</a:t>
            </a:r>
          </a:p>
          <a:p>
            <a:r>
              <a:rPr lang="en-US" dirty="0"/>
              <a:t>Recap the case management process </a:t>
            </a:r>
          </a:p>
          <a:p>
            <a:pPr lvl="0"/>
            <a:r>
              <a:rPr lang="en-US" dirty="0"/>
              <a:t>Explain the position of the step of follow up and review</a:t>
            </a:r>
          </a:p>
          <a:p>
            <a:pPr lvl="0"/>
            <a:r>
              <a:rPr lang="en-US" i="1" dirty="0"/>
              <a:t>Follow up on the child’s safety and well-being can be done at any time during the case management process, including:</a:t>
            </a:r>
            <a:endParaRPr lang="en-US" i="1" dirty="0">
              <a:cs typeface="Calibri"/>
            </a:endParaRPr>
          </a:p>
          <a:p>
            <a:pPr lvl="1"/>
            <a:r>
              <a:rPr lang="en-US" i="1" dirty="0"/>
              <a:t>Immediately after assessment </a:t>
            </a:r>
          </a:p>
          <a:p>
            <a:pPr lvl="1"/>
            <a:r>
              <a:rPr lang="en-US" i="1" dirty="0"/>
              <a:t>After developing the case planning </a:t>
            </a:r>
            <a:endParaRPr lang="en-US" i="1" dirty="0">
              <a:cs typeface="Calibri"/>
            </a:endParaRPr>
          </a:p>
          <a:p>
            <a:endParaRPr lang="en-US" dirty="0"/>
          </a:p>
          <a:p>
            <a:endParaRPr lang="en-US" dirty="0"/>
          </a:p>
        </p:txBody>
      </p:sp>
      <p:sp>
        <p:nvSpPr>
          <p:cNvPr id="3" name="Slide Image Placeholder 2">
            <a:extLst>
              <a:ext uri="{FF2B5EF4-FFF2-40B4-BE49-F238E27FC236}">
                <a16:creationId xmlns:a16="http://schemas.microsoft.com/office/drawing/2014/main" id="{C498C45F-FAB6-38B4-3D9D-4565F35C61B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C35BF8-111F-4967-ACD7-3E85CC4F3A9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4" name="Google Shape;344;p7:notes"/>
          <p:cNvSpPr txBox="1">
            <a:spLocks noGrp="1"/>
          </p:cNvSpPr>
          <p:nvPr>
            <p:ph type="body" idx="1"/>
          </p:nvPr>
        </p:nvSpPr>
        <p:spPr/>
        <p:txBody>
          <a:bodyPr/>
          <a:lstStyle/>
          <a:p>
            <a:pPr marL="0" indent="0">
              <a:buNone/>
            </a:pPr>
            <a:r>
              <a:rPr lang="en-GB" b="1" dirty="0"/>
              <a:t>EXPLANATION</a:t>
            </a:r>
          </a:p>
          <a:p>
            <a:r>
              <a:rPr lang="en-GB" dirty="0">
                <a:sym typeface="Arial"/>
              </a:rPr>
              <a:t>Present the slide</a:t>
            </a:r>
          </a:p>
          <a:p>
            <a:r>
              <a:rPr lang="en-GB" i="1" dirty="0"/>
              <a:t>This module is about the fifth case management step of Follow up and review. </a:t>
            </a:r>
          </a:p>
          <a:p>
            <a:r>
              <a:rPr lang="en-GB" i="1" dirty="0">
                <a:sym typeface="Helvetica Neue"/>
              </a:rPr>
              <a:t>In this module we will talk about some of the many different ways to follow up and how to review a child’s case. </a:t>
            </a:r>
          </a:p>
          <a:p>
            <a:r>
              <a:rPr lang="en-GB" i="1" dirty="0">
                <a:sym typeface="Arial"/>
              </a:rPr>
              <a:t>Does anyone have any questions or need clarification?</a:t>
            </a:r>
          </a:p>
          <a:p>
            <a:r>
              <a:rPr lang="en-GB" i="1" dirty="0">
                <a:sym typeface="Arial"/>
              </a:rPr>
              <a:t>You can find the learning objectives on </a:t>
            </a:r>
            <a:r>
              <a:rPr lang="en-GB" b="1" i="1" dirty="0">
                <a:sym typeface="Arial"/>
              </a:rPr>
              <a:t>Workbook page 170: Learning objectives</a:t>
            </a:r>
          </a:p>
          <a:p>
            <a:endParaRPr lang="en-GB" dirty="0"/>
          </a:p>
        </p:txBody>
      </p:sp>
      <p:sp>
        <p:nvSpPr>
          <p:cNvPr id="3" name="Slide Image Placeholder 2">
            <a:extLst>
              <a:ext uri="{FF2B5EF4-FFF2-40B4-BE49-F238E27FC236}">
                <a16:creationId xmlns:a16="http://schemas.microsoft.com/office/drawing/2014/main" id="{7C04495A-1030-5EE1-28F4-6829F554068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02BAAB04-F0E7-5172-71DC-00C80CE1394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5"/>
        <p:cNvGrpSpPr/>
        <p:nvPr/>
      </p:nvGrpSpPr>
      <p:grpSpPr>
        <a:xfrm>
          <a:off x="0" y="0"/>
          <a:ext cx="0" cy="0"/>
          <a:chOff x="0" y="0"/>
          <a:chExt cx="0" cy="0"/>
        </a:xfrm>
      </p:grpSpPr>
      <p:sp>
        <p:nvSpPr>
          <p:cNvPr id="437" name="Google Shape;437;p10:notes"/>
          <p:cNvSpPr txBox="1">
            <a:spLocks noGrp="1"/>
          </p:cNvSpPr>
          <p:nvPr>
            <p:ph type="body" idx="1"/>
          </p:nvPr>
        </p:nvSpPr>
        <p:spPr/>
        <p:txBody>
          <a:bodyPr/>
          <a:lstStyle/>
          <a:p>
            <a:pPr marL="0" indent="0">
              <a:buNone/>
            </a:pPr>
            <a:r>
              <a:rPr lang="en-US" b="1" dirty="0"/>
              <a:t>SESSION 2 DURATION: 1h30</a:t>
            </a:r>
          </a:p>
          <a:p>
            <a:pPr marL="0" indent="0">
              <a:buNone/>
            </a:pPr>
            <a:r>
              <a:rPr lang="en-US" dirty="0"/>
              <a:t>______________________________________________________________________________</a:t>
            </a:r>
          </a:p>
          <a:p>
            <a:pPr marL="0" indent="0">
              <a:buNone/>
            </a:pPr>
            <a:endParaRPr lang="en-US" dirty="0"/>
          </a:p>
          <a:p>
            <a:pPr marL="0" indent="0">
              <a:buNone/>
            </a:pPr>
            <a:r>
              <a:rPr lang="en-US" b="1" dirty="0"/>
              <a:t>EXPLANATION</a:t>
            </a:r>
            <a:endParaRPr lang="en-US" dirty="0"/>
          </a:p>
          <a:p>
            <a:r>
              <a:rPr lang="en-US" i="1" dirty="0"/>
              <a:t>We will first discuss:</a:t>
            </a:r>
          </a:p>
          <a:p>
            <a:pPr lvl="1"/>
            <a:r>
              <a:rPr lang="en-US" i="1" dirty="0"/>
              <a:t>Why follow up is important</a:t>
            </a:r>
          </a:p>
          <a:p>
            <a:pPr lvl="1"/>
            <a:r>
              <a:rPr lang="en-US" i="1" dirty="0"/>
              <a:t>The purpose of follow up </a:t>
            </a:r>
          </a:p>
          <a:p>
            <a:pPr lvl="1"/>
            <a:r>
              <a:rPr lang="en-US" i="1" dirty="0"/>
              <a:t>What exactly should be followed up. </a:t>
            </a:r>
          </a:p>
        </p:txBody>
      </p:sp>
      <p:sp>
        <p:nvSpPr>
          <p:cNvPr id="3" name="Slide Image Placeholder 2">
            <a:extLst>
              <a:ext uri="{FF2B5EF4-FFF2-40B4-BE49-F238E27FC236}">
                <a16:creationId xmlns:a16="http://schemas.microsoft.com/office/drawing/2014/main" id="{D66D45DC-7CA7-19F7-147E-7CB3EE7F3E3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F04958D-DDA2-DC3D-A9BF-995EED8F751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pPr algn="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97D11-7B4C-6EB3-CF4D-2F8E6A36F1A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994209E-9346-F2AA-7138-6F9D9381112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B60B21E5-9952-55D4-E379-555C72941079}"/>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88611A48-0813-DEF9-A3FE-BA882B620A1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979A674D-D2D1-8AA7-5BB8-6CC86F4E4608}"/>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22036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B5AC4-9F53-89B8-30DB-537C8569F38C}"/>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F765BC1-61DE-3D5F-35DA-6FBDD782D5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EE7E4287-F37C-CE38-1AF5-98B631B8E07B}"/>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B84275A5-86C9-1676-CD26-1F867529D66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69C25441-F60F-C12C-34FF-5E9E2A61EA8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02050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E83A014-B218-55F6-94AA-978DCFD119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8A5446EC-DEA5-1646-386F-DB87B83C0B4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B7EC4C14-FC87-AF0C-C1EE-84C239E4A4FF}"/>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093954DE-F313-0651-14B9-02EC97D217DB}"/>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51EFBA98-903E-0E03-97A7-216A481F34C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7428555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1"/>
        </a:solidFill>
        <a:effectLst/>
      </p:bgPr>
    </p:bg>
    <p:spTree>
      <p:nvGrpSpPr>
        <p:cNvPr id="1" name="Shape 16"/>
        <p:cNvGrpSpPr/>
        <p:nvPr/>
      </p:nvGrpSpPr>
      <p:grpSpPr>
        <a:xfrm>
          <a:off x="0" y="0"/>
          <a:ext cx="0" cy="0"/>
          <a:chOff x="0" y="0"/>
          <a:chExt cx="0" cy="0"/>
        </a:xfrm>
      </p:grpSpPr>
      <p:sp>
        <p:nvSpPr>
          <p:cNvPr id="17" name="Google Shape;17;p40"/>
          <p:cNvSpPr/>
          <p:nvPr/>
        </p:nvSpPr>
        <p:spPr>
          <a:xfrm>
            <a:off x="0" y="0"/>
            <a:ext cx="5811000" cy="6858000"/>
          </a:xfrm>
          <a:prstGeom prst="homePlate">
            <a:avLst>
              <a:gd name="adj" fmla="val 25259"/>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8" name="Google Shape;18;p40"/>
          <p:cNvSpPr txBox="1">
            <a:spLocks noGrp="1"/>
          </p:cNvSpPr>
          <p:nvPr>
            <p:ph type="title"/>
          </p:nvPr>
        </p:nvSpPr>
        <p:spPr>
          <a:xfrm>
            <a:off x="796385" y="3099692"/>
            <a:ext cx="4015311"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1564134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1"/>
        </a:solidFill>
        <a:effectLst/>
      </p:bgPr>
    </p:bg>
    <p:spTree>
      <p:nvGrpSpPr>
        <p:cNvPr id="1" name="Shape 13"/>
        <p:cNvGrpSpPr/>
        <p:nvPr/>
      </p:nvGrpSpPr>
      <p:grpSpPr>
        <a:xfrm>
          <a:off x="0" y="0"/>
          <a:ext cx="0" cy="0"/>
          <a:chOff x="0" y="0"/>
          <a:chExt cx="0" cy="0"/>
        </a:xfrm>
      </p:grpSpPr>
      <p:sp>
        <p:nvSpPr>
          <p:cNvPr id="14" name="Google Shape;14;p39"/>
          <p:cNvSpPr/>
          <p:nvPr/>
        </p:nvSpPr>
        <p:spPr>
          <a:xfrm rot="1782986">
            <a:off x="657418" y="1353464"/>
            <a:ext cx="4749573" cy="4094457"/>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15" name="Google Shape;15;p39"/>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extLst>
      <p:ext uri="{BB962C8B-B14F-4D97-AF65-F5344CB8AC3E}">
        <p14:creationId xmlns:p14="http://schemas.microsoft.com/office/powerpoint/2010/main" val="213399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41"/>
          <p:cNvSpPr/>
          <p:nvPr/>
        </p:nvSpPr>
        <p:spPr>
          <a:xfrm>
            <a:off x="0" y="-1"/>
            <a:ext cx="12192000" cy="985520"/>
          </a:xfrm>
          <a:prstGeom prst="rect">
            <a:avLst/>
          </a:prstGeom>
          <a:solidFill>
            <a:schemeClr val="accent1">
              <a:lumMod val="20000"/>
              <a:lumOff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3" name="Google Shape;23;p4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8C5F7A"/>
              </a:buClr>
              <a:buSzPts val="3200"/>
              <a:buFont typeface="Arial"/>
              <a:buNone/>
              <a:defRPr sz="3200" b="1">
                <a:solidFill>
                  <a:schemeClr val="accen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09928DA7-E62C-340E-47F3-98EC43B9BEF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6C3AAD25-E4E9-EC99-2706-3DBA1EF34934}"/>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10: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Follow-up and Review</a:t>
            </a:r>
          </a:p>
        </p:txBody>
      </p:sp>
    </p:spTree>
    <p:extLst>
      <p:ext uri="{BB962C8B-B14F-4D97-AF65-F5344CB8AC3E}">
        <p14:creationId xmlns:p14="http://schemas.microsoft.com/office/powerpoint/2010/main" val="1830973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E2D1B-556D-4BDD-1D76-97151FB9D7AB}"/>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0C16AD33-7832-2E57-2639-16EEEEB1212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898EB42E-B2E8-0BC2-8E6F-879DDD15DD5E}"/>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86DF4DC1-85FA-0E76-D359-DDE52C70183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B933133-126F-D338-183C-C82AADAF881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17941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30535-744C-7E5B-1964-CF4745132A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08108764-0794-512B-F3D6-70AD53D8D9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BD4B741-42D2-A2F5-A0F6-CADF75B71AA7}"/>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F63FB15D-352E-FC47-D062-AD551610D991}"/>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759F2F68-6275-B4DB-4E9D-FD4259D6543D}"/>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040434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BC3722-489A-D219-3A66-BC027DCED757}"/>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621A216E-112C-8620-F556-83FD42D17CB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59A612F1-8D11-A5FA-8E93-4AAD5256D5E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567D9D58-A35A-DFBD-8F69-1E6DB979FC18}"/>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6" name="Footer Placeholder 5">
            <a:extLst>
              <a:ext uri="{FF2B5EF4-FFF2-40B4-BE49-F238E27FC236}">
                <a16:creationId xmlns:a16="http://schemas.microsoft.com/office/drawing/2014/main" id="{0539110F-B7D6-54EA-47F4-4AFF7306071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068A838B-61E7-01B1-41D1-AFDD14DAF55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803549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0393F7-7588-5C7A-01D1-96BCBE7035C8}"/>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55CDA6D-6549-CCD9-A40A-223D4CC1E6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E0B89A5-3F13-FB58-3155-DC6C244529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7098BAEE-7889-82AC-9074-0E49491E095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BD074ED-1A36-BC65-81B1-1935BA5EEC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134B17AD-38FF-5A2D-EBAA-210FC6A6CED3}"/>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8" name="Footer Placeholder 7">
            <a:extLst>
              <a:ext uri="{FF2B5EF4-FFF2-40B4-BE49-F238E27FC236}">
                <a16:creationId xmlns:a16="http://schemas.microsoft.com/office/drawing/2014/main" id="{20BADE5B-29B1-DEE7-64D6-FE4415D3D208}"/>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0460A10F-BD89-B4D1-EDD2-F20AF91B51B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13355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41B53A-AEF6-E305-05A3-DE2BF43A4F91}"/>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65729D84-050D-2181-4F0E-38668BC2F23A}"/>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4" name="Footer Placeholder 3">
            <a:extLst>
              <a:ext uri="{FF2B5EF4-FFF2-40B4-BE49-F238E27FC236}">
                <a16:creationId xmlns:a16="http://schemas.microsoft.com/office/drawing/2014/main" id="{192BC62C-BA43-C9F5-985F-77E3F1175D68}"/>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2DADB083-83B2-532E-FC01-A4577CEDA9B7}"/>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316067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E2AA1E2-CD0C-16A3-00DB-4435FB86F439}"/>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3" name="Footer Placeholder 2">
            <a:extLst>
              <a:ext uri="{FF2B5EF4-FFF2-40B4-BE49-F238E27FC236}">
                <a16:creationId xmlns:a16="http://schemas.microsoft.com/office/drawing/2014/main" id="{7CBCD134-BCDC-3BB0-5E13-8F2356E0F01B}"/>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AEAA38D4-01B3-285A-01F9-B911B6C0BEF6}"/>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72945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64CA8D-CB09-41AD-43D6-E90BBC4A5F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94693D8F-361E-47F7-71F8-C0CC83A09B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4577828B-7242-A3D6-4726-6493103897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D64094-73BE-E0CC-8E73-CAE2FA24BCBA}"/>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6" name="Footer Placeholder 5">
            <a:extLst>
              <a:ext uri="{FF2B5EF4-FFF2-40B4-BE49-F238E27FC236}">
                <a16:creationId xmlns:a16="http://schemas.microsoft.com/office/drawing/2014/main" id="{EDC9A44E-E94C-48E3-E0AF-3F9F8D1BC202}"/>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64A38DE6-44DF-E1AA-3E0A-AE4F63A9BDF5}"/>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4292927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05C62-DA4F-AF2B-F533-B792D5A03E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CBE2E936-D1C9-5352-4A13-2F27C7688E5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165042F5-8038-430A-272F-6E8A37DA2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39200D4-ACC8-BEA7-0AE4-1C7914F8A2F9}"/>
              </a:ext>
            </a:extLst>
          </p:cNvPr>
          <p:cNvSpPr>
            <a:spLocks noGrp="1"/>
          </p:cNvSpPr>
          <p:nvPr>
            <p:ph type="dt" sz="half" idx="10"/>
          </p:nvPr>
        </p:nvSpPr>
        <p:spPr/>
        <p:txBody>
          <a:bodyPr/>
          <a:lstStyle/>
          <a:p>
            <a:fld id="{E9E2FBD0-D69E-47CB-BE57-4D41A3F8B326}" type="datetimeFigureOut">
              <a:rPr lang="en-BE" smtClean="0"/>
              <a:t>31/03/2023</a:t>
            </a:fld>
            <a:endParaRPr lang="en-BE"/>
          </a:p>
        </p:txBody>
      </p:sp>
      <p:sp>
        <p:nvSpPr>
          <p:cNvPr id="6" name="Footer Placeholder 5">
            <a:extLst>
              <a:ext uri="{FF2B5EF4-FFF2-40B4-BE49-F238E27FC236}">
                <a16:creationId xmlns:a16="http://schemas.microsoft.com/office/drawing/2014/main" id="{C01CFAEB-E7C1-477B-D231-B0B4CCEAA02B}"/>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DB3718D6-065A-9B6F-70D3-3A3EEA98F0C0}"/>
              </a:ext>
            </a:extLst>
          </p:cNvPr>
          <p:cNvSpPr>
            <a:spLocks noGrp="1"/>
          </p:cNvSpPr>
          <p:nvPr>
            <p:ph type="sldNum" sz="quarter" idx="12"/>
          </p:nvPr>
        </p:nvSpPr>
        <p:spPr/>
        <p:txBody>
          <a:bodyPr/>
          <a:lstStyle/>
          <a:p>
            <a:fld id="{CF201E3F-FBD2-489A-A935-D68F4F1B4298}" type="slidenum">
              <a:rPr lang="en-BE" smtClean="0"/>
              <a:t>‹#›</a:t>
            </a:fld>
            <a:endParaRPr lang="en-BE"/>
          </a:p>
        </p:txBody>
      </p:sp>
    </p:spTree>
    <p:extLst>
      <p:ext uri="{BB962C8B-B14F-4D97-AF65-F5344CB8AC3E}">
        <p14:creationId xmlns:p14="http://schemas.microsoft.com/office/powerpoint/2010/main" val="2468892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79E161D-208E-6406-80D5-83AA288630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BE"/>
          </a:p>
        </p:txBody>
      </p:sp>
      <p:sp>
        <p:nvSpPr>
          <p:cNvPr id="3" name="Text Placeholder 2">
            <a:extLst>
              <a:ext uri="{FF2B5EF4-FFF2-40B4-BE49-F238E27FC236}">
                <a16:creationId xmlns:a16="http://schemas.microsoft.com/office/drawing/2014/main" id="{84D4C8FE-70A3-2078-410F-196122CB6C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50C4FA67-11F8-2BB2-812F-A62BAE823C1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E2FBD0-D69E-47CB-BE57-4D41A3F8B326}" type="datetimeFigureOut">
              <a:rPr lang="en-BE" smtClean="0"/>
              <a:t>31/03/2023</a:t>
            </a:fld>
            <a:endParaRPr lang="en-BE"/>
          </a:p>
        </p:txBody>
      </p:sp>
      <p:sp>
        <p:nvSpPr>
          <p:cNvPr id="5" name="Footer Placeholder 4">
            <a:extLst>
              <a:ext uri="{FF2B5EF4-FFF2-40B4-BE49-F238E27FC236}">
                <a16:creationId xmlns:a16="http://schemas.microsoft.com/office/drawing/2014/main" id="{1BFEDA78-1D51-8749-C161-36D7F6FFDC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49851BE5-B1A4-E351-3D27-39FC76F6E1E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201E3F-FBD2-489A-A935-D68F4F1B4298}" type="slidenum">
              <a:rPr lang="en-BE" smtClean="0"/>
              <a:t>‹#›</a:t>
            </a:fld>
            <a:endParaRPr lang="en-BE"/>
          </a:p>
        </p:txBody>
      </p:sp>
    </p:spTree>
    <p:extLst>
      <p:ext uri="{BB962C8B-B14F-4D97-AF65-F5344CB8AC3E}">
        <p14:creationId xmlns:p14="http://schemas.microsoft.com/office/powerpoint/2010/main" val="31215703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4.xml"/><Relationship Id="rId4" Type="http://schemas.openxmlformats.org/officeDocument/2006/relationships/image" Target="../media/image6.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8.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9.xml"/><Relationship Id="rId1" Type="http://schemas.openxmlformats.org/officeDocument/2006/relationships/slideLayout" Target="../slideLayouts/slideLayout14.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7.xml"/><Relationship Id="rId1" Type="http://schemas.openxmlformats.org/officeDocument/2006/relationships/slideLayout" Target="../slideLayouts/slideLayout14.xml"/><Relationship Id="rId4" Type="http://schemas.openxmlformats.org/officeDocument/2006/relationships/image" Target="../media/image14.svg"/></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7" name="TextBox 6">
            <a:extLst>
              <a:ext uri="{FF2B5EF4-FFF2-40B4-BE49-F238E27FC236}">
                <a16:creationId xmlns:a16="http://schemas.microsoft.com/office/drawing/2014/main" id="{09D05096-BF6B-1D14-86DE-728CD7E9D0AD}"/>
              </a:ext>
            </a:extLst>
          </p:cNvPr>
          <p:cNvSpPr txBox="1"/>
          <p:nvPr/>
        </p:nvSpPr>
        <p:spPr>
          <a:xfrm>
            <a:off x="851850" y="1516739"/>
            <a:ext cx="5140411" cy="2616101"/>
          </a:xfrm>
          <a:prstGeom prst="rect">
            <a:avLst/>
          </a:prstGeom>
          <a:noFill/>
        </p:spPr>
        <p:txBody>
          <a:bodyPr wrap="square" rtlCol="0">
            <a:spAutoFit/>
          </a:bodyPr>
          <a:lstStyle/>
          <a:p>
            <a:r>
              <a:rPr lang="en-CA" sz="5400" b="1" dirty="0">
                <a:solidFill>
                  <a:schemeClr val="accent1"/>
                </a:solidFill>
                <a:latin typeface="Garamond" panose="02020404030301010803" pitchFamily="18" charset="0"/>
              </a:rPr>
              <a:t>Follow-up and Review</a:t>
            </a:r>
          </a:p>
          <a:p>
            <a:endParaRPr lang="en-CA" sz="2800" b="1" spc="300" dirty="0">
              <a:solidFill>
                <a:schemeClr val="accent1"/>
              </a:solidFill>
              <a:latin typeface="Garamond" panose="02020404030301010803" pitchFamily="18" charset="0"/>
            </a:endParaRPr>
          </a:p>
          <a:p>
            <a:r>
              <a:rPr lang="en-CA" sz="2800" b="1" spc="300" dirty="0">
                <a:solidFill>
                  <a:schemeClr val="accent1"/>
                </a:solidFill>
                <a:latin typeface="Garamond" panose="02020404030301010803" pitchFamily="18" charset="0"/>
              </a:rPr>
              <a:t>LEVEL 1 MODULE 10</a:t>
            </a:r>
          </a:p>
        </p:txBody>
      </p:sp>
      <p:pic>
        <p:nvPicPr>
          <p:cNvPr id="8" name="Picture 7" descr="Logo&#10;&#10;Description automatically generated">
            <a:extLst>
              <a:ext uri="{FF2B5EF4-FFF2-40B4-BE49-F238E27FC236}">
                <a16:creationId xmlns:a16="http://schemas.microsoft.com/office/drawing/2014/main" id="{5A8722C8-A051-D289-0A23-0690D39D32F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449460"/>
            <a:ext cx="2405008" cy="923462"/>
          </a:xfrm>
          <a:prstGeom prst="rect">
            <a:avLst/>
          </a:prstGeom>
        </p:spPr>
      </p:pic>
      <p:pic>
        <p:nvPicPr>
          <p:cNvPr id="9" name="Picture 8" descr="Text&#10;&#10;Description automatically generated">
            <a:extLst>
              <a:ext uri="{FF2B5EF4-FFF2-40B4-BE49-F238E27FC236}">
                <a16:creationId xmlns:a16="http://schemas.microsoft.com/office/drawing/2014/main" id="{AB1661EB-452F-1125-B53B-AD463E66C7A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551101"/>
            <a:ext cx="2405009" cy="685884"/>
          </a:xfrm>
          <a:prstGeom prst="rect">
            <a:avLst/>
          </a:prstGeom>
        </p:spPr>
      </p:pic>
      <p:sp>
        <p:nvSpPr>
          <p:cNvPr id="10" name="Hexagon 9">
            <a:extLst>
              <a:ext uri="{FF2B5EF4-FFF2-40B4-BE49-F238E27FC236}">
                <a16:creationId xmlns:a16="http://schemas.microsoft.com/office/drawing/2014/main" id="{D4D3279D-F4B9-5279-34B6-3894A21136C2}"/>
              </a:ext>
            </a:extLst>
          </p:cNvPr>
          <p:cNvSpPr/>
          <p:nvPr/>
        </p:nvSpPr>
        <p:spPr>
          <a:xfrm rot="1782986">
            <a:off x="6596435" y="1550461"/>
            <a:ext cx="4536237" cy="3910539"/>
          </a:xfrm>
          <a:prstGeom prst="hexagon">
            <a:avLst>
              <a:gd name="adj" fmla="val 28965"/>
              <a:gd name="vf" fmla="val 11547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nvGrpSpPr>
          <p:cNvPr id="20" name="Group 19">
            <a:extLst>
              <a:ext uri="{FF2B5EF4-FFF2-40B4-BE49-F238E27FC236}">
                <a16:creationId xmlns:a16="http://schemas.microsoft.com/office/drawing/2014/main" id="{3FEDC178-3452-8699-1E97-F93C5242BB74}"/>
              </a:ext>
            </a:extLst>
          </p:cNvPr>
          <p:cNvGrpSpPr/>
          <p:nvPr/>
        </p:nvGrpSpPr>
        <p:grpSpPr>
          <a:xfrm>
            <a:off x="7778550" y="2363058"/>
            <a:ext cx="2289499" cy="2285343"/>
            <a:chOff x="-2278403" y="2075258"/>
            <a:chExt cx="477573" cy="476706"/>
          </a:xfrm>
        </p:grpSpPr>
        <p:cxnSp>
          <p:nvCxnSpPr>
            <p:cNvPr id="4" name="Straight Arrow Connector 3">
              <a:extLst>
                <a:ext uri="{FF2B5EF4-FFF2-40B4-BE49-F238E27FC236}">
                  <a16:creationId xmlns:a16="http://schemas.microsoft.com/office/drawing/2014/main" id="{DBAFA32F-BCEB-2018-E1BB-6F8B34DA685C}"/>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8022F0F4-A4BD-7532-4BCF-630BD92524EA}"/>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6" name="Freeform: Shape 5">
              <a:extLst>
                <a:ext uri="{FF2B5EF4-FFF2-40B4-BE49-F238E27FC236}">
                  <a16:creationId xmlns:a16="http://schemas.microsoft.com/office/drawing/2014/main" id="{FEFA0291-46B4-6EAC-C612-367FC936D161}"/>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81"/>
        <p:cNvGrpSpPr/>
        <p:nvPr/>
      </p:nvGrpSpPr>
      <p:grpSpPr>
        <a:xfrm>
          <a:off x="0" y="0"/>
          <a:ext cx="0" cy="0"/>
          <a:chOff x="0" y="0"/>
          <a:chExt cx="0" cy="0"/>
        </a:xfrm>
      </p:grpSpPr>
      <p:sp>
        <p:nvSpPr>
          <p:cNvPr id="482" name="Google Shape;482;p1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Group discussion</a:t>
            </a:r>
            <a:endParaRPr dirty="0"/>
          </a:p>
        </p:txBody>
      </p:sp>
      <p:sp>
        <p:nvSpPr>
          <p:cNvPr id="483" name="Google Shape;483;p12"/>
          <p:cNvSpPr/>
          <p:nvPr/>
        </p:nvSpPr>
        <p:spPr>
          <a:xfrm>
            <a:off x="5936343" y="1389549"/>
            <a:ext cx="5232475" cy="4563291"/>
          </a:xfrm>
          <a:prstGeom prst="rect">
            <a:avLst/>
          </a:prstGeom>
          <a:noFill/>
          <a:ln>
            <a:noFill/>
          </a:ln>
        </p:spPr>
        <p:txBody>
          <a:bodyPr spcFirstLastPara="1" wrap="square" lIns="91425" tIns="45700" rIns="91425" bIns="45700" anchor="ctr" anchorCtr="0">
            <a:noAutofit/>
          </a:bodyPr>
          <a:lstStyle/>
          <a:p>
            <a:pPr algn="ctr"/>
            <a:r>
              <a:rPr lang="en-GB" sz="4000" b="1" dirty="0">
                <a:solidFill>
                  <a:schemeClr val="dk1"/>
                </a:solidFill>
                <a:latin typeface="Arial" panose="020B0604020202020204" pitchFamily="34" charset="0"/>
                <a:ea typeface="Arial"/>
                <a:cs typeface="Arial" panose="020B0604020202020204" pitchFamily="34" charset="0"/>
                <a:sym typeface="Arial"/>
              </a:rPr>
              <a:t>Why do you think it is important to follow up</a:t>
            </a:r>
            <a:r>
              <a:rPr lang="en-GB" sz="4000" b="1" dirty="0">
                <a:solidFill>
                  <a:schemeClr val="dk1"/>
                </a:solidFill>
                <a:latin typeface="Arial" panose="020B0604020202020204" pitchFamily="34" charset="0"/>
                <a:cs typeface="Arial" panose="020B0604020202020204" pitchFamily="34" charset="0"/>
              </a:rPr>
              <a:t> on cases</a:t>
            </a:r>
            <a:r>
              <a:rPr lang="en-GB" sz="4000" b="1" dirty="0">
                <a:solidFill>
                  <a:schemeClr val="dk1"/>
                </a:solidFill>
                <a:latin typeface="Arial" panose="020B0604020202020204" pitchFamily="34" charset="0"/>
                <a:ea typeface="Arial"/>
                <a:cs typeface="Arial" panose="020B0604020202020204" pitchFamily="34" charset="0"/>
                <a:sym typeface="Arial"/>
              </a:rPr>
              <a:t>?</a:t>
            </a:r>
            <a:r>
              <a:rPr lang="en-GB" sz="4000" b="1" dirty="0">
                <a:solidFill>
                  <a:schemeClr val="dk1"/>
                </a:solidFill>
                <a:latin typeface="Arial" panose="020B0604020202020204" pitchFamily="34" charset="0"/>
                <a:cs typeface="Arial" panose="020B0604020202020204" pitchFamily="34" charset="0"/>
              </a:rPr>
              <a:t> </a:t>
            </a:r>
            <a:endParaRPr sz="4000" b="1" dirty="0">
              <a:solidFill>
                <a:schemeClr val="dk1"/>
              </a:solidFill>
              <a:latin typeface="Arial" panose="020B0604020202020204" pitchFamily="34" charset="0"/>
              <a:ea typeface="Arial"/>
              <a:cs typeface="Arial" panose="020B0604020202020204" pitchFamily="34" charset="0"/>
              <a:sym typeface="Arial"/>
            </a:endParaRPr>
          </a:p>
        </p:txBody>
      </p:sp>
      <p:grpSp>
        <p:nvGrpSpPr>
          <p:cNvPr id="484" name="Google Shape;484;p12"/>
          <p:cNvGrpSpPr/>
          <p:nvPr/>
        </p:nvGrpSpPr>
        <p:grpSpPr>
          <a:xfrm>
            <a:off x="1756312" y="2194390"/>
            <a:ext cx="3415887" cy="2678824"/>
            <a:chOff x="1117683" y="2194390"/>
            <a:chExt cx="3415887" cy="2678824"/>
          </a:xfrm>
          <a:solidFill>
            <a:schemeClr val="accent1"/>
          </a:solidFill>
        </p:grpSpPr>
        <p:sp>
          <p:nvSpPr>
            <p:cNvPr id="485" name="Google Shape;485;p12"/>
            <p:cNvSpPr/>
            <p:nvPr/>
          </p:nvSpPr>
          <p:spPr>
            <a:xfrm>
              <a:off x="1117683" y="2194390"/>
              <a:ext cx="1792248" cy="1200806"/>
            </a:xfrm>
            <a:prstGeom prst="wedgeRoundRectCallout">
              <a:avLst>
                <a:gd name="adj1" fmla="val 19938"/>
                <a:gd name="adj2" fmla="val 69216"/>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6" name="Google Shape;486;p12"/>
            <p:cNvSpPr/>
            <p:nvPr/>
          </p:nvSpPr>
          <p:spPr>
            <a:xfrm>
              <a:off x="3240911" y="3671195"/>
              <a:ext cx="1292659" cy="866081"/>
            </a:xfrm>
            <a:prstGeom prst="wedgeRoundRectCallout">
              <a:avLst>
                <a:gd name="adj1" fmla="val -20501"/>
                <a:gd name="adj2" fmla="val 64241"/>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87" name="Google Shape;487;p12"/>
            <p:cNvSpPr/>
            <p:nvPr/>
          </p:nvSpPr>
          <p:spPr>
            <a:xfrm>
              <a:off x="1747778" y="4229639"/>
              <a:ext cx="1097717" cy="643575"/>
            </a:xfrm>
            <a:prstGeom prst="wedgeRoundRectCallout">
              <a:avLst>
                <a:gd name="adj1" fmla="val -20501"/>
                <a:gd name="adj2" fmla="val 84025"/>
                <a:gd name="adj3" fmla="val 16667"/>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8C508FE-D5FA-7F4E-9CEC-4D7C8A8CE3A0}"/>
              </a:ext>
            </a:extLst>
          </p:cNvPr>
          <p:cNvSpPr txBox="1"/>
          <p:nvPr/>
        </p:nvSpPr>
        <p:spPr>
          <a:xfrm>
            <a:off x="5698480" y="2814258"/>
            <a:ext cx="1625600"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Identify if progress is made</a:t>
            </a:r>
            <a:endParaRPr lang="en-BE" dirty="0">
              <a:latin typeface="Arial" panose="020B0604020202020204" pitchFamily="34" charset="0"/>
              <a:cs typeface="Arial" panose="020B0604020202020204" pitchFamily="34" charset="0"/>
            </a:endParaRPr>
          </a:p>
        </p:txBody>
      </p:sp>
      <p:sp>
        <p:nvSpPr>
          <p:cNvPr id="2" name="Title 1">
            <a:extLst>
              <a:ext uri="{FF2B5EF4-FFF2-40B4-BE49-F238E27FC236}">
                <a16:creationId xmlns:a16="http://schemas.microsoft.com/office/drawing/2014/main" id="{BCF167C5-AC45-ABA5-8BD2-7F43D45396B8}"/>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Purpose of following up</a:t>
            </a:r>
            <a:endParaRPr lang="en-BE">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3FA036A4-7718-5233-A345-7AAE896D36EE}"/>
              </a:ext>
            </a:extLst>
          </p:cNvPr>
          <p:cNvSpPr txBox="1"/>
          <p:nvPr/>
        </p:nvSpPr>
        <p:spPr>
          <a:xfrm>
            <a:off x="3650343" y="1596125"/>
            <a:ext cx="7416799" cy="755190"/>
          </a:xfrm>
          <a:prstGeom prst="roundRect">
            <a:avLst/>
          </a:prstGeom>
          <a:solidFill>
            <a:schemeClr val="accent1">
              <a:lumMod val="20000"/>
              <a:lumOff val="80000"/>
            </a:schemeClr>
          </a:solidFill>
        </p:spPr>
        <p:txBody>
          <a:bodyPr wrap="square" anchor="ctr">
            <a:noAutofit/>
          </a:bodyPr>
          <a:lstStyle/>
          <a:p>
            <a:pPr lvl="0" algn="ctr"/>
            <a:r>
              <a:rPr lang="en-GB" b="1" dirty="0">
                <a:latin typeface="Arial" panose="020B0604020202020204" pitchFamily="34" charset="0"/>
                <a:cs typeface="Arial" panose="020B0604020202020204" pitchFamily="34" charset="0"/>
              </a:rPr>
              <a:t>FOLLOW UP</a:t>
            </a:r>
            <a:endParaRPr lang="en-BE"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64DC6C69-BA24-6B6D-92E7-1A7A1C8EB650}"/>
              </a:ext>
            </a:extLst>
          </p:cNvPr>
          <p:cNvSpPr txBox="1"/>
          <p:nvPr/>
        </p:nvSpPr>
        <p:spPr>
          <a:xfrm>
            <a:off x="3814869" y="2814259"/>
            <a:ext cx="1625600"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Monitor child’s safety and wellbeing </a:t>
            </a:r>
            <a:endParaRPr lang="en-BE"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id="{A2097D3B-EA60-6E4F-4912-8A214F72F60C}"/>
              </a:ext>
            </a:extLst>
          </p:cNvPr>
          <p:cNvSpPr txBox="1"/>
          <p:nvPr/>
        </p:nvSpPr>
        <p:spPr>
          <a:xfrm>
            <a:off x="7582091" y="2814259"/>
            <a:ext cx="1625600" cy="1328023"/>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Assess changes</a:t>
            </a:r>
            <a:endParaRPr lang="en-BE"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0E556DF7-0EC6-49F4-62F0-7973798378C7}"/>
              </a:ext>
            </a:extLst>
          </p:cNvPr>
          <p:cNvSpPr txBox="1"/>
          <p:nvPr/>
        </p:nvSpPr>
        <p:spPr>
          <a:xfrm>
            <a:off x="9465703" y="2814259"/>
            <a:ext cx="1625600" cy="1328022"/>
          </a:xfrm>
          <a:prstGeom prst="roundRect">
            <a:avLst/>
          </a:prstGeom>
          <a:solidFill>
            <a:schemeClr val="accent1">
              <a:lumMod val="20000"/>
              <a:lumOff val="80000"/>
            </a:schemeClr>
          </a:solidFill>
          <a:ln>
            <a:noFill/>
          </a:ln>
        </p:spPr>
        <p:txBody>
          <a:bodyPr wrap="square">
            <a:noAutofit/>
          </a:bodyPr>
          <a:lstStyle/>
          <a:p>
            <a:pPr lvl="0" algn="ctr"/>
            <a:r>
              <a:rPr lang="en-GB" dirty="0">
                <a:latin typeface="Arial" panose="020B0604020202020204" pitchFamily="34" charset="0"/>
                <a:cs typeface="Arial" panose="020B0604020202020204" pitchFamily="34" charset="0"/>
              </a:rPr>
              <a:t>Maintain/ strengthen relationships</a:t>
            </a:r>
            <a:endParaRPr lang="en-BE" b="0" dirty="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7130A1D3-5A68-495D-5CB3-F71A1D07AE8A}"/>
              </a:ext>
            </a:extLst>
          </p:cNvPr>
          <p:cNvSpPr txBox="1"/>
          <p:nvPr/>
        </p:nvSpPr>
        <p:spPr>
          <a:xfrm>
            <a:off x="4806759" y="4516170"/>
            <a:ext cx="1519131" cy="1328023"/>
          </a:xfrm>
          <a:prstGeom prst="roundRect">
            <a:avLst/>
          </a:prstGeom>
          <a:solidFill>
            <a:schemeClr val="accent1">
              <a:lumMod val="20000"/>
              <a:lumOff val="80000"/>
            </a:schemeClr>
          </a:solidFill>
        </p:spPr>
        <p:txBody>
          <a:bodyPr wrap="square">
            <a:spAutoFit/>
          </a:bodyPr>
          <a:lstStyle/>
          <a:p>
            <a:pPr lvl="0" algn="ctr"/>
            <a:r>
              <a:rPr lang="en-GB" dirty="0">
                <a:latin typeface="Arial" panose="020B0604020202020204" pitchFamily="34" charset="0"/>
                <a:cs typeface="Arial" panose="020B0604020202020204" pitchFamily="34" charset="0"/>
              </a:rPr>
              <a:t>Coordinate and review service provision</a:t>
            </a:r>
            <a:endParaRPr lang="en-BE"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1806FDFE-14DA-0DD5-D1EE-01AC8C3BB266}"/>
              </a:ext>
            </a:extLst>
          </p:cNvPr>
          <p:cNvSpPr txBox="1"/>
          <p:nvPr/>
        </p:nvSpPr>
        <p:spPr>
          <a:xfrm>
            <a:off x="6712808" y="4516170"/>
            <a:ext cx="1519131" cy="1328023"/>
          </a:xfrm>
          <a:prstGeom prst="roundRect">
            <a:avLst/>
          </a:prstGeom>
          <a:solidFill>
            <a:schemeClr val="accent1">
              <a:lumMod val="20000"/>
              <a:lumOff val="80000"/>
            </a:schemeClr>
          </a:solidFill>
        </p:spPr>
        <p:txBody>
          <a:bodyPr wrap="square">
            <a:spAutoFit/>
          </a:bodyPr>
          <a:lstStyle/>
          <a:p>
            <a:pPr lvl="0" algn="ctr"/>
            <a:r>
              <a:rPr lang="en-GB" dirty="0">
                <a:latin typeface="Arial" panose="020B0604020202020204" pitchFamily="34" charset="0"/>
                <a:cs typeface="Arial" panose="020B0604020202020204" pitchFamily="34" charset="0"/>
              </a:rPr>
              <a:t>If child’s needs are being addressed</a:t>
            </a:r>
            <a:endParaRPr lang="en-BE"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76B44C7A-5DB2-4B14-F5BB-E22285270A38}"/>
              </a:ext>
            </a:extLst>
          </p:cNvPr>
          <p:cNvGrpSpPr/>
          <p:nvPr/>
        </p:nvGrpSpPr>
        <p:grpSpPr>
          <a:xfrm>
            <a:off x="1057170" y="2077319"/>
            <a:ext cx="1856330" cy="3311490"/>
            <a:chOff x="5102983" y="1330093"/>
            <a:chExt cx="611190" cy="1090296"/>
          </a:xfrm>
          <a:solidFill>
            <a:schemeClr val="accent1"/>
          </a:solidFill>
        </p:grpSpPr>
        <p:grpSp>
          <p:nvGrpSpPr>
            <p:cNvPr id="13" name="Group 12">
              <a:extLst>
                <a:ext uri="{FF2B5EF4-FFF2-40B4-BE49-F238E27FC236}">
                  <a16:creationId xmlns:a16="http://schemas.microsoft.com/office/drawing/2014/main" id="{EB676F85-B836-AD99-71AF-C8740D0138D6}"/>
                </a:ext>
              </a:extLst>
            </p:cNvPr>
            <p:cNvGrpSpPr/>
            <p:nvPr/>
          </p:nvGrpSpPr>
          <p:grpSpPr>
            <a:xfrm>
              <a:off x="5157952" y="1808115"/>
              <a:ext cx="241654" cy="277569"/>
              <a:chOff x="2968390" y="1782471"/>
              <a:chExt cx="241654" cy="277569"/>
            </a:xfrm>
            <a:grpFill/>
          </p:grpSpPr>
          <p:sp>
            <p:nvSpPr>
              <p:cNvPr id="21" name="Round Same Side Corner Rectangle 25">
                <a:extLst>
                  <a:ext uri="{FF2B5EF4-FFF2-40B4-BE49-F238E27FC236}">
                    <a16:creationId xmlns:a16="http://schemas.microsoft.com/office/drawing/2014/main" id="{22ACA211-0244-C645-F5EA-162D514A48AE}"/>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Round Same Side Corner Rectangle 26">
                <a:extLst>
                  <a:ext uri="{FF2B5EF4-FFF2-40B4-BE49-F238E27FC236}">
                    <a16:creationId xmlns:a16="http://schemas.microsoft.com/office/drawing/2014/main" id="{D698FC97-E2BF-5A8E-0525-4294D260CB07}"/>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4" name="Rectangle 13">
              <a:extLst>
                <a:ext uri="{FF2B5EF4-FFF2-40B4-BE49-F238E27FC236}">
                  <a16:creationId xmlns:a16="http://schemas.microsoft.com/office/drawing/2014/main" id="{92E36EEC-25D1-B14D-E9A0-A6DA6FA418F2}"/>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Round Same Side Corner Rectangle 26">
              <a:extLst>
                <a:ext uri="{FF2B5EF4-FFF2-40B4-BE49-F238E27FC236}">
                  <a16:creationId xmlns:a16="http://schemas.microsoft.com/office/drawing/2014/main" id="{C267B3D1-604F-78B6-6ADE-0B5AC44EE0DB}"/>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16" name="Straight Arrow Connector 15">
              <a:extLst>
                <a:ext uri="{FF2B5EF4-FFF2-40B4-BE49-F238E27FC236}">
                  <a16:creationId xmlns:a16="http://schemas.microsoft.com/office/drawing/2014/main" id="{D1DE719D-FEDA-B055-5283-BA7F8773F4F5}"/>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DE88E4CC-BD7A-1B09-D308-4CE8E14EB0EC}"/>
                </a:ext>
              </a:extLst>
            </p:cNvPr>
            <p:cNvGrpSpPr/>
            <p:nvPr/>
          </p:nvGrpSpPr>
          <p:grpSpPr>
            <a:xfrm>
              <a:off x="5274909" y="1330093"/>
              <a:ext cx="439264" cy="1090296"/>
              <a:chOff x="4152776" y="1302447"/>
              <a:chExt cx="365595" cy="907443"/>
            </a:xfrm>
            <a:grpFill/>
          </p:grpSpPr>
          <p:sp>
            <p:nvSpPr>
              <p:cNvPr id="18" name="Flowchart: Manual Operation 17">
                <a:extLst>
                  <a:ext uri="{FF2B5EF4-FFF2-40B4-BE49-F238E27FC236}">
                    <a16:creationId xmlns:a16="http://schemas.microsoft.com/office/drawing/2014/main" id="{C5936D96-1E73-E842-D2CA-D69F0127EECA}"/>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9" name="Round Same Side Corner Rectangle 23">
                <a:extLst>
                  <a:ext uri="{FF2B5EF4-FFF2-40B4-BE49-F238E27FC236}">
                    <a16:creationId xmlns:a16="http://schemas.microsoft.com/office/drawing/2014/main" id="{E1D4CF4C-5A91-EF3D-2F8B-8EFD9247E56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0" name="Oval 19">
                <a:extLst>
                  <a:ext uri="{FF2B5EF4-FFF2-40B4-BE49-F238E27FC236}">
                    <a16:creationId xmlns:a16="http://schemas.microsoft.com/office/drawing/2014/main" id="{273187A9-BD56-EDED-487C-BDD68D3FB419}"/>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
        <p:nvSpPr>
          <p:cNvPr id="38" name="Arrow: Down 37">
            <a:extLst>
              <a:ext uri="{FF2B5EF4-FFF2-40B4-BE49-F238E27FC236}">
                <a16:creationId xmlns:a16="http://schemas.microsoft.com/office/drawing/2014/main" id="{86F91B4E-6803-9AD5-4559-881803C19027}"/>
              </a:ext>
            </a:extLst>
          </p:cNvPr>
          <p:cNvSpPr/>
          <p:nvPr/>
        </p:nvSpPr>
        <p:spPr>
          <a:xfrm>
            <a:off x="444857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Arrow: Down 38">
            <a:extLst>
              <a:ext uri="{FF2B5EF4-FFF2-40B4-BE49-F238E27FC236}">
                <a16:creationId xmlns:a16="http://schemas.microsoft.com/office/drawing/2014/main" id="{EEC4C636-586D-BA45-71D2-A6B978271870}"/>
              </a:ext>
            </a:extLst>
          </p:cNvPr>
          <p:cNvSpPr/>
          <p:nvPr/>
        </p:nvSpPr>
        <p:spPr>
          <a:xfrm>
            <a:off x="6369287"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Arrow: Down 39">
            <a:extLst>
              <a:ext uri="{FF2B5EF4-FFF2-40B4-BE49-F238E27FC236}">
                <a16:creationId xmlns:a16="http://schemas.microsoft.com/office/drawing/2014/main" id="{3B71FE66-B100-027C-434F-03BFE9F1BE1E}"/>
              </a:ext>
            </a:extLst>
          </p:cNvPr>
          <p:cNvSpPr/>
          <p:nvPr/>
        </p:nvSpPr>
        <p:spPr>
          <a:xfrm>
            <a:off x="8231939"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Arrow: Down 40">
            <a:extLst>
              <a:ext uri="{FF2B5EF4-FFF2-40B4-BE49-F238E27FC236}">
                <a16:creationId xmlns:a16="http://schemas.microsoft.com/office/drawing/2014/main" id="{8F3ABC68-E6CB-2C94-A6B5-28090BACBEB4}"/>
              </a:ext>
            </a:extLst>
          </p:cNvPr>
          <p:cNvSpPr/>
          <p:nvPr/>
        </p:nvSpPr>
        <p:spPr>
          <a:xfrm>
            <a:off x="10079484" y="2222593"/>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Arrow: Down 42">
            <a:extLst>
              <a:ext uri="{FF2B5EF4-FFF2-40B4-BE49-F238E27FC236}">
                <a16:creationId xmlns:a16="http://schemas.microsoft.com/office/drawing/2014/main" id="{59B4A997-974B-D2B5-3EC8-C85246114343}"/>
              </a:ext>
            </a:extLst>
          </p:cNvPr>
          <p:cNvSpPr/>
          <p:nvPr/>
        </p:nvSpPr>
        <p:spPr>
          <a:xfrm>
            <a:off x="5732186"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Arrow: Down 43">
            <a:extLst>
              <a:ext uri="{FF2B5EF4-FFF2-40B4-BE49-F238E27FC236}">
                <a16:creationId xmlns:a16="http://schemas.microsoft.com/office/drawing/2014/main" id="{9C366DCE-412C-F35F-4A70-E85E12325C6E}"/>
              </a:ext>
            </a:extLst>
          </p:cNvPr>
          <p:cNvSpPr/>
          <p:nvPr/>
        </p:nvSpPr>
        <p:spPr>
          <a:xfrm>
            <a:off x="6910983" y="3984095"/>
            <a:ext cx="358180" cy="408623"/>
          </a:xfrm>
          <a:prstGeom prst="downArrow">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3324198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Defining wellbeing</a:t>
            </a:r>
          </a:p>
        </p:txBody>
      </p:sp>
      <p:sp>
        <p:nvSpPr>
          <p:cNvPr id="3" name="TextBox 2">
            <a:extLst>
              <a:ext uri="{FF2B5EF4-FFF2-40B4-BE49-F238E27FC236}">
                <a16:creationId xmlns:a16="http://schemas.microsoft.com/office/drawing/2014/main" id="{E3A9DA4E-E1F6-9CF8-129E-18807698594C}"/>
              </a:ext>
            </a:extLst>
          </p:cNvPr>
          <p:cNvSpPr txBox="1"/>
          <p:nvPr/>
        </p:nvSpPr>
        <p:spPr>
          <a:xfrm>
            <a:off x="4591728" y="5409530"/>
            <a:ext cx="6582451" cy="523220"/>
          </a:xfrm>
          <a:prstGeom prst="rect">
            <a:avLst/>
          </a:prstGeom>
          <a:noFill/>
        </p:spPr>
        <p:txBody>
          <a:bodyPr wrap="square">
            <a:spAutoFit/>
          </a:bodyPr>
          <a:lstStyle/>
          <a:p>
            <a:r>
              <a:rPr lang="en-US" sz="1400" i="1" dirty="0">
                <a:solidFill>
                  <a:schemeClr val="accent2">
                    <a:lumMod val="50000"/>
                  </a:schemeClr>
                </a:solidFill>
                <a:latin typeface="Arial" panose="020B0604020202020204" pitchFamily="34" charset="0"/>
                <a:ea typeface="Calibri" panose="020F0502020204030204" pitchFamily="34" charset="0"/>
                <a:cs typeface="Arial" panose="020B0604020202020204" pitchFamily="34" charset="0"/>
              </a:rPr>
              <a:t>Source: The Alliance for Child Protection in Humanitarian Action (2021). Defining and Measuring Child. Well-Being in Humanitarian</a:t>
            </a:r>
          </a:p>
        </p:txBody>
      </p:sp>
      <p:sp>
        <p:nvSpPr>
          <p:cNvPr id="4" name="Rectangle: Rounded Corners 3">
            <a:extLst>
              <a:ext uri="{FF2B5EF4-FFF2-40B4-BE49-F238E27FC236}">
                <a16:creationId xmlns:a16="http://schemas.microsoft.com/office/drawing/2014/main" id="{FBC8CD9D-425C-466B-6C22-8D8EA108180E}"/>
              </a:ext>
            </a:extLst>
          </p:cNvPr>
          <p:cNvSpPr/>
          <p:nvPr/>
        </p:nvSpPr>
        <p:spPr>
          <a:xfrm>
            <a:off x="3924363" y="1657277"/>
            <a:ext cx="7236215" cy="110058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623888"/>
            <a:r>
              <a:rPr lang="en-GB" sz="1600" b="1" dirty="0">
                <a:solidFill>
                  <a:schemeClr val="tx1"/>
                </a:solidFill>
                <a:latin typeface="Arial" panose="020B0604020202020204" pitchFamily="34" charset="0"/>
                <a:ea typeface="Calibri" panose="020F0502020204030204" pitchFamily="34" charset="0"/>
                <a:cs typeface="Arial" panose="020B0604020202020204" pitchFamily="34" charset="0"/>
              </a:rPr>
              <a:t>Child’s wellbeing is a dynamic, subjective and objective state of physical, cognitive, emotional, spiritual and social health in which children’s optimal development is achieved through:</a:t>
            </a:r>
          </a:p>
        </p:txBody>
      </p:sp>
      <p:sp>
        <p:nvSpPr>
          <p:cNvPr id="7" name="TextBox 6">
            <a:extLst>
              <a:ext uri="{FF2B5EF4-FFF2-40B4-BE49-F238E27FC236}">
                <a16:creationId xmlns:a16="http://schemas.microsoft.com/office/drawing/2014/main" id="{6CEE8E90-ABE5-D5AF-0BAB-387BFF589C72}"/>
              </a:ext>
            </a:extLst>
          </p:cNvPr>
          <p:cNvSpPr txBox="1"/>
          <p:nvPr/>
        </p:nvSpPr>
        <p:spPr>
          <a:xfrm>
            <a:off x="4591728" y="2912953"/>
            <a:ext cx="6568850" cy="2308324"/>
          </a:xfrm>
          <a:prstGeom prst="rect">
            <a:avLst/>
          </a:prstGeom>
          <a:noFill/>
        </p:spPr>
        <p:txBody>
          <a:bodyPr wrap="square">
            <a:spAutoFit/>
          </a:bodyPr>
          <a:lstStyle/>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Safety from abuse, neglect, exploitation and violence;</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Basic needs met, including those promoting survival and development;</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Connection to and care provided by consistent, responsive caregivers;</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Supportive relationships with relatives, peers, teachers, community members and society at large</a:t>
            </a:r>
          </a:p>
          <a:p>
            <a:pPr marL="457200" indent="-457200">
              <a:buFont typeface="Arial" panose="020B0604020202020204" pitchFamily="34" charset="0"/>
              <a:buChar char="•"/>
            </a:pPr>
            <a:r>
              <a:rPr lang="en-GB" sz="1600" dirty="0">
                <a:latin typeface="Arial" panose="020B0604020202020204" pitchFamily="34" charset="0"/>
                <a:ea typeface="Calibri" panose="020F0502020204030204" pitchFamily="34" charset="0"/>
                <a:cs typeface="Arial" panose="020B0604020202020204" pitchFamily="34" charset="0"/>
              </a:rPr>
              <a:t>Opportunity for children to exercise agency based on their evolving capacities.</a:t>
            </a:r>
            <a:endParaRPr lang="en-BE" sz="1600" dirty="0">
              <a:latin typeface="Arial" panose="020B0604020202020204" pitchFamily="34" charset="0"/>
              <a:ea typeface="Calibri" panose="020F050202020403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F04845FD-140C-DB0E-F63B-496A522C69D7}"/>
              </a:ext>
            </a:extLst>
          </p:cNvPr>
          <p:cNvPicPr>
            <a:picLocks noChangeAspect="1"/>
          </p:cNvPicPr>
          <p:nvPr/>
        </p:nvPicPr>
        <p:blipFill>
          <a:blip r:embed="rId3"/>
          <a:stretch>
            <a:fillRect/>
          </a:stretch>
        </p:blipFill>
        <p:spPr>
          <a:xfrm>
            <a:off x="968828" y="1434743"/>
            <a:ext cx="3199077" cy="4498007"/>
          </a:xfrm>
          <a:prstGeom prst="rect">
            <a:avLst/>
          </a:prstGeom>
          <a:ln>
            <a:solidFill>
              <a:schemeClr val="accent1"/>
            </a:solidFill>
          </a:ln>
        </p:spPr>
      </p:pic>
    </p:spTree>
    <p:extLst>
      <p:ext uri="{BB962C8B-B14F-4D97-AF65-F5344CB8AC3E}">
        <p14:creationId xmlns:p14="http://schemas.microsoft.com/office/powerpoint/2010/main" val="2077005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C5F611-3E53-3CCA-BB17-A9FF834C79F5}"/>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Monitor child’s wellbeing</a:t>
            </a:r>
            <a:endParaRPr lang="en-BE">
              <a:latin typeface="Arial" panose="020B0604020202020204" pitchFamily="34" charset="0"/>
              <a:cs typeface="Arial" panose="020B0604020202020204" pitchFamily="34" charset="0"/>
            </a:endParaRPr>
          </a:p>
        </p:txBody>
      </p:sp>
      <p:grpSp>
        <p:nvGrpSpPr>
          <p:cNvPr id="4" name="Google Shape;604;p20">
            <a:extLst>
              <a:ext uri="{FF2B5EF4-FFF2-40B4-BE49-F238E27FC236}">
                <a16:creationId xmlns:a16="http://schemas.microsoft.com/office/drawing/2014/main" id="{BBE6C72A-7370-FD77-05E1-DD6AF4DFB60B}"/>
              </a:ext>
            </a:extLst>
          </p:cNvPr>
          <p:cNvGrpSpPr/>
          <p:nvPr/>
        </p:nvGrpSpPr>
        <p:grpSpPr>
          <a:xfrm>
            <a:off x="4360315" y="1542887"/>
            <a:ext cx="2682723" cy="4686777"/>
            <a:chOff x="7729092" y="2226754"/>
            <a:chExt cx="2185223" cy="3730164"/>
          </a:xfrm>
          <a:solidFill>
            <a:schemeClr val="accent1">
              <a:lumMod val="20000"/>
              <a:lumOff val="80000"/>
            </a:schemeClr>
          </a:solidFill>
        </p:grpSpPr>
        <p:sp>
          <p:nvSpPr>
            <p:cNvPr id="5" name="Google Shape;605;p20">
              <a:extLst>
                <a:ext uri="{FF2B5EF4-FFF2-40B4-BE49-F238E27FC236}">
                  <a16:creationId xmlns:a16="http://schemas.microsoft.com/office/drawing/2014/main" id="{A1E7FA73-8F0C-2C81-D9D9-597C53362B47}"/>
                </a:ext>
              </a:extLst>
            </p:cNvPr>
            <p:cNvSpPr/>
            <p:nvPr/>
          </p:nvSpPr>
          <p:spPr>
            <a:xfrm>
              <a:off x="8212525" y="3545356"/>
              <a:ext cx="1224623" cy="2411562"/>
            </a:xfrm>
            <a:prstGeom prst="round2SameRect">
              <a:avLst>
                <a:gd name="adj1" fmla="val 41871"/>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606;p20">
              <a:extLst>
                <a:ext uri="{FF2B5EF4-FFF2-40B4-BE49-F238E27FC236}">
                  <a16:creationId xmlns:a16="http://schemas.microsoft.com/office/drawing/2014/main" id="{859A2B20-3159-9479-01C8-5ADFA578AF62}"/>
                </a:ext>
              </a:extLst>
            </p:cNvPr>
            <p:cNvSpPr/>
            <p:nvPr/>
          </p:nvSpPr>
          <p:spPr>
            <a:xfrm>
              <a:off x="8212539" y="2226754"/>
              <a:ext cx="1238543" cy="1238543"/>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607;p20">
              <a:extLst>
                <a:ext uri="{FF2B5EF4-FFF2-40B4-BE49-F238E27FC236}">
                  <a16:creationId xmlns:a16="http://schemas.microsoft.com/office/drawing/2014/main" id="{229B9307-0172-72B9-E062-DDB2EDE43976}"/>
                </a:ext>
              </a:extLst>
            </p:cNvPr>
            <p:cNvGrpSpPr/>
            <p:nvPr/>
          </p:nvGrpSpPr>
          <p:grpSpPr>
            <a:xfrm rot="507905">
              <a:off x="7839580" y="3799168"/>
              <a:ext cx="669658" cy="1550686"/>
              <a:chOff x="7916671" y="3912471"/>
              <a:chExt cx="669658" cy="1550686"/>
            </a:xfrm>
            <a:grpFill/>
          </p:grpSpPr>
          <p:sp>
            <p:nvSpPr>
              <p:cNvPr id="11" name="Google Shape;608;p20">
                <a:extLst>
                  <a:ext uri="{FF2B5EF4-FFF2-40B4-BE49-F238E27FC236}">
                    <a16:creationId xmlns:a16="http://schemas.microsoft.com/office/drawing/2014/main" id="{8AA6F167-DB90-64E0-8BC1-A70FC7ED1FBF}"/>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2" name="Google Shape;609;p20">
                <a:extLst>
                  <a:ext uri="{FF2B5EF4-FFF2-40B4-BE49-F238E27FC236}">
                    <a16:creationId xmlns:a16="http://schemas.microsoft.com/office/drawing/2014/main" id="{6F70FEFC-B997-3D76-B5EC-C0D57974C4D6}"/>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610;p20">
              <a:extLst>
                <a:ext uri="{FF2B5EF4-FFF2-40B4-BE49-F238E27FC236}">
                  <a16:creationId xmlns:a16="http://schemas.microsoft.com/office/drawing/2014/main" id="{655F3695-FB9A-2FAE-737E-4E0EF2D6034C}"/>
                </a:ext>
              </a:extLst>
            </p:cNvPr>
            <p:cNvGrpSpPr/>
            <p:nvPr/>
          </p:nvGrpSpPr>
          <p:grpSpPr>
            <a:xfrm rot="-494171" flipH="1">
              <a:off x="9124058" y="3789398"/>
              <a:ext cx="682707" cy="1550686"/>
              <a:chOff x="7916671" y="3912471"/>
              <a:chExt cx="669658" cy="1550686"/>
            </a:xfrm>
            <a:grpFill/>
          </p:grpSpPr>
          <p:sp>
            <p:nvSpPr>
              <p:cNvPr id="9" name="Google Shape;611;p20">
                <a:extLst>
                  <a:ext uri="{FF2B5EF4-FFF2-40B4-BE49-F238E27FC236}">
                    <a16:creationId xmlns:a16="http://schemas.microsoft.com/office/drawing/2014/main" id="{DC644D8D-57CA-053E-023B-3BD0B542F254}"/>
                  </a:ext>
                </a:extLst>
              </p:cNvPr>
              <p:cNvSpPr/>
              <p:nvPr/>
            </p:nvSpPr>
            <p:spPr>
              <a:xfrm rot="-10029813">
                <a:off x="8118418" y="3937945"/>
                <a:ext cx="351575" cy="1086828"/>
              </a:xfrm>
              <a:prstGeom prst="round2SameRect">
                <a:avLst>
                  <a:gd name="adj1" fmla="val 49300"/>
                  <a:gd name="adj2" fmla="val 0"/>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612;p20">
                <a:extLst>
                  <a:ext uri="{FF2B5EF4-FFF2-40B4-BE49-F238E27FC236}">
                    <a16:creationId xmlns:a16="http://schemas.microsoft.com/office/drawing/2014/main" id="{D1598C14-2EF8-A7EF-1031-92DE530F13C9}"/>
                  </a:ext>
                </a:extLst>
              </p:cNvPr>
              <p:cNvSpPr/>
              <p:nvPr/>
            </p:nvSpPr>
            <p:spPr>
              <a:xfrm>
                <a:off x="7916671" y="5050247"/>
                <a:ext cx="412910" cy="412910"/>
              </a:xfrm>
              <a:prstGeom prst="ellipse">
                <a:avLst/>
              </a:prstGeom>
              <a:grpFill/>
              <a:ln w="76200">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grpSp>
        <p:nvGrpSpPr>
          <p:cNvPr id="3" name="Group 2">
            <a:extLst>
              <a:ext uri="{FF2B5EF4-FFF2-40B4-BE49-F238E27FC236}">
                <a16:creationId xmlns:a16="http://schemas.microsoft.com/office/drawing/2014/main" id="{062EBB26-94FF-8A09-197D-57266FC02CEE}"/>
              </a:ext>
            </a:extLst>
          </p:cNvPr>
          <p:cNvGrpSpPr/>
          <p:nvPr/>
        </p:nvGrpSpPr>
        <p:grpSpPr>
          <a:xfrm>
            <a:off x="10228983" y="337468"/>
            <a:ext cx="1587872" cy="1368854"/>
            <a:chOff x="10228983" y="337468"/>
            <a:chExt cx="1587872" cy="1368854"/>
          </a:xfrm>
        </p:grpSpPr>
        <p:sp>
          <p:nvSpPr>
            <p:cNvPr id="28" name="Hexagon 27">
              <a:extLst>
                <a:ext uri="{FF2B5EF4-FFF2-40B4-BE49-F238E27FC236}">
                  <a16:creationId xmlns:a16="http://schemas.microsoft.com/office/drawing/2014/main" id="{DD01A0A3-53CD-034A-DDFC-2DF7A136227C}"/>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32" name="Group 31">
              <a:extLst>
                <a:ext uri="{FF2B5EF4-FFF2-40B4-BE49-F238E27FC236}">
                  <a16:creationId xmlns:a16="http://schemas.microsoft.com/office/drawing/2014/main" id="{E3901F1B-7E01-CB11-5DB8-75BA8498B14F}"/>
                </a:ext>
              </a:extLst>
            </p:cNvPr>
            <p:cNvGrpSpPr/>
            <p:nvPr/>
          </p:nvGrpSpPr>
          <p:grpSpPr>
            <a:xfrm>
              <a:off x="10621771" y="762700"/>
              <a:ext cx="562136" cy="634675"/>
              <a:chOff x="760175" y="830142"/>
              <a:chExt cx="867619" cy="979579"/>
            </a:xfrm>
          </p:grpSpPr>
          <p:sp>
            <p:nvSpPr>
              <p:cNvPr id="36" name="Rectangle 35">
                <a:extLst>
                  <a:ext uri="{FF2B5EF4-FFF2-40B4-BE49-F238E27FC236}">
                    <a16:creationId xmlns:a16="http://schemas.microsoft.com/office/drawing/2014/main" id="{5290F178-26F3-CA07-1D8F-BDCA49192C0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171</a:t>
                </a:r>
              </a:p>
            </p:txBody>
          </p:sp>
          <p:sp>
            <p:nvSpPr>
              <p:cNvPr id="37" name="Rectangle 36">
                <a:extLst>
                  <a:ext uri="{FF2B5EF4-FFF2-40B4-BE49-F238E27FC236}">
                    <a16:creationId xmlns:a16="http://schemas.microsoft.com/office/drawing/2014/main" id="{38B0B494-C6C4-3D6D-B7D8-0725284E25F0}"/>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A1DE7047-81CC-3AEF-1C3F-292D47F9253B}"/>
                </a:ext>
              </a:extLst>
            </p:cNvPr>
            <p:cNvGrpSpPr/>
            <p:nvPr/>
          </p:nvGrpSpPr>
          <p:grpSpPr>
            <a:xfrm>
              <a:off x="11325415" y="762701"/>
              <a:ext cx="182192" cy="634674"/>
              <a:chOff x="2121762" y="2323619"/>
              <a:chExt cx="200378" cy="825210"/>
            </a:xfrm>
          </p:grpSpPr>
          <p:sp>
            <p:nvSpPr>
              <p:cNvPr id="34" name="Isosceles Triangle 33">
                <a:extLst>
                  <a:ext uri="{FF2B5EF4-FFF2-40B4-BE49-F238E27FC236}">
                    <a16:creationId xmlns:a16="http://schemas.microsoft.com/office/drawing/2014/main" id="{BD97A435-E858-B058-02E0-65C200D3490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Rectangle 34">
                <a:extLst>
                  <a:ext uri="{FF2B5EF4-FFF2-40B4-BE49-F238E27FC236}">
                    <a16:creationId xmlns:a16="http://schemas.microsoft.com/office/drawing/2014/main" id="{29E68EF3-5BA5-F594-E3A0-C4A7AB0F6B0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grpSp>
        <p:nvGrpSpPr>
          <p:cNvPr id="47" name="Group 46">
            <a:extLst>
              <a:ext uri="{FF2B5EF4-FFF2-40B4-BE49-F238E27FC236}">
                <a16:creationId xmlns:a16="http://schemas.microsoft.com/office/drawing/2014/main" id="{44252799-8040-AD28-547C-A2C591426EF3}"/>
              </a:ext>
            </a:extLst>
          </p:cNvPr>
          <p:cNvGrpSpPr/>
          <p:nvPr/>
        </p:nvGrpSpPr>
        <p:grpSpPr>
          <a:xfrm>
            <a:off x="2679513" y="2305145"/>
            <a:ext cx="1765189" cy="1734826"/>
            <a:chOff x="3040073" y="3330439"/>
            <a:chExt cx="1765189" cy="1734826"/>
          </a:xfrm>
        </p:grpSpPr>
        <p:sp>
          <p:nvSpPr>
            <p:cNvPr id="25" name="TextBox 24">
              <a:extLst>
                <a:ext uri="{FF2B5EF4-FFF2-40B4-BE49-F238E27FC236}">
                  <a16:creationId xmlns:a16="http://schemas.microsoft.com/office/drawing/2014/main" id="{39BCFC31-3FB3-1FFE-AA81-6140C94E104C}"/>
                </a:ext>
              </a:extLst>
            </p:cNvPr>
            <p:cNvSpPr txBox="1"/>
            <p:nvPr/>
          </p:nvSpPr>
          <p:spPr>
            <a:xfrm>
              <a:off x="3062261" y="3806961"/>
              <a:ext cx="1743001"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Social health</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38" name="Oval 37">
              <a:extLst>
                <a:ext uri="{FF2B5EF4-FFF2-40B4-BE49-F238E27FC236}">
                  <a16:creationId xmlns:a16="http://schemas.microsoft.com/office/drawing/2014/main" id="{20F181AB-2DB8-B3FF-2341-6C09D3DC731E}"/>
                </a:ext>
              </a:extLst>
            </p:cNvPr>
            <p:cNvSpPr/>
            <p:nvPr/>
          </p:nvSpPr>
          <p:spPr>
            <a:xfrm>
              <a:off x="3040073" y="3330439"/>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5" name="Group 54">
            <a:extLst>
              <a:ext uri="{FF2B5EF4-FFF2-40B4-BE49-F238E27FC236}">
                <a16:creationId xmlns:a16="http://schemas.microsoft.com/office/drawing/2014/main" id="{2EF9481C-DA3F-1EE9-8A2F-385C372B0AEF}"/>
              </a:ext>
            </a:extLst>
          </p:cNvPr>
          <p:cNvGrpSpPr/>
          <p:nvPr/>
        </p:nvGrpSpPr>
        <p:grpSpPr>
          <a:xfrm>
            <a:off x="5589823" y="1253747"/>
            <a:ext cx="1734826" cy="1734826"/>
            <a:chOff x="6274160" y="1152192"/>
            <a:chExt cx="1734826" cy="1734826"/>
          </a:xfrm>
        </p:grpSpPr>
        <p:sp>
          <p:nvSpPr>
            <p:cNvPr id="21" name="TextBox 20">
              <a:extLst>
                <a:ext uri="{FF2B5EF4-FFF2-40B4-BE49-F238E27FC236}">
                  <a16:creationId xmlns:a16="http://schemas.microsoft.com/office/drawing/2014/main" id="{8C326FA8-91AE-AD06-6AD7-7384364E8EE0}"/>
                </a:ext>
              </a:extLst>
            </p:cNvPr>
            <p:cNvSpPr txBox="1"/>
            <p:nvPr/>
          </p:nvSpPr>
          <p:spPr>
            <a:xfrm>
              <a:off x="6274161" y="1696625"/>
              <a:ext cx="1690979"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Cognitive health</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48" name="Oval 47">
              <a:extLst>
                <a:ext uri="{FF2B5EF4-FFF2-40B4-BE49-F238E27FC236}">
                  <a16:creationId xmlns:a16="http://schemas.microsoft.com/office/drawing/2014/main" id="{0E1450B5-771F-7376-B240-7AC2F424E44E}"/>
                </a:ext>
              </a:extLst>
            </p:cNvPr>
            <p:cNvSpPr/>
            <p:nvPr/>
          </p:nvSpPr>
          <p:spPr>
            <a:xfrm>
              <a:off x="6274160" y="11521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0" name="Group 49">
            <a:extLst>
              <a:ext uri="{FF2B5EF4-FFF2-40B4-BE49-F238E27FC236}">
                <a16:creationId xmlns:a16="http://schemas.microsoft.com/office/drawing/2014/main" id="{735E6371-B158-7FE0-B0ED-C5EA5018DEFB}"/>
              </a:ext>
            </a:extLst>
          </p:cNvPr>
          <p:cNvGrpSpPr/>
          <p:nvPr/>
        </p:nvGrpSpPr>
        <p:grpSpPr>
          <a:xfrm>
            <a:off x="7960646" y="2256129"/>
            <a:ext cx="1734826" cy="1734826"/>
            <a:chOff x="8342747" y="2711434"/>
            <a:chExt cx="1734826" cy="1734826"/>
          </a:xfrm>
        </p:grpSpPr>
        <p:sp>
          <p:nvSpPr>
            <p:cNvPr id="23" name="TextBox 22">
              <a:extLst>
                <a:ext uri="{FF2B5EF4-FFF2-40B4-BE49-F238E27FC236}">
                  <a16:creationId xmlns:a16="http://schemas.microsoft.com/office/drawing/2014/main" id="{067CAB1E-9968-2DA8-144C-86BA6876659E}"/>
                </a:ext>
              </a:extLst>
            </p:cNvPr>
            <p:cNvSpPr txBox="1"/>
            <p:nvPr/>
          </p:nvSpPr>
          <p:spPr>
            <a:xfrm>
              <a:off x="8364671" y="3253223"/>
              <a:ext cx="1690979"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Spiritual health</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49" name="Oval 48">
              <a:extLst>
                <a:ext uri="{FF2B5EF4-FFF2-40B4-BE49-F238E27FC236}">
                  <a16:creationId xmlns:a16="http://schemas.microsoft.com/office/drawing/2014/main" id="{7934EDFF-5051-39A9-4C8E-2AAFB2FC48DF}"/>
                </a:ext>
              </a:extLst>
            </p:cNvPr>
            <p:cNvSpPr/>
            <p:nvPr/>
          </p:nvSpPr>
          <p:spPr>
            <a:xfrm>
              <a:off x="8342747" y="2711434"/>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2" name="Group 51">
            <a:extLst>
              <a:ext uri="{FF2B5EF4-FFF2-40B4-BE49-F238E27FC236}">
                <a16:creationId xmlns:a16="http://schemas.microsoft.com/office/drawing/2014/main" id="{B2D061DA-367B-D1B1-11DA-7C189E7946C8}"/>
              </a:ext>
            </a:extLst>
          </p:cNvPr>
          <p:cNvGrpSpPr/>
          <p:nvPr/>
        </p:nvGrpSpPr>
        <p:grpSpPr>
          <a:xfrm>
            <a:off x="5446158" y="3143897"/>
            <a:ext cx="1992387" cy="1734826"/>
            <a:chOff x="5593033" y="3039992"/>
            <a:chExt cx="1992387" cy="1734826"/>
          </a:xfrm>
        </p:grpSpPr>
        <p:sp>
          <p:nvSpPr>
            <p:cNvPr id="22" name="TextBox 21">
              <a:extLst>
                <a:ext uri="{FF2B5EF4-FFF2-40B4-BE49-F238E27FC236}">
                  <a16:creationId xmlns:a16="http://schemas.microsoft.com/office/drawing/2014/main" id="{55954EF5-0BEF-DD55-8004-6FF43DC1A539}"/>
                </a:ext>
              </a:extLst>
            </p:cNvPr>
            <p:cNvSpPr txBox="1"/>
            <p:nvPr/>
          </p:nvSpPr>
          <p:spPr>
            <a:xfrm>
              <a:off x="5593033" y="3601955"/>
              <a:ext cx="1992387"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Emotional health</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51" name="Oval 50">
              <a:extLst>
                <a:ext uri="{FF2B5EF4-FFF2-40B4-BE49-F238E27FC236}">
                  <a16:creationId xmlns:a16="http://schemas.microsoft.com/office/drawing/2014/main" id="{34E6EA82-4479-308C-6647-24D9E2E48CD3}"/>
                </a:ext>
              </a:extLst>
            </p:cNvPr>
            <p:cNvSpPr/>
            <p:nvPr/>
          </p:nvSpPr>
          <p:spPr>
            <a:xfrm>
              <a:off x="5717546" y="3039992"/>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4" name="Group 53">
            <a:extLst>
              <a:ext uri="{FF2B5EF4-FFF2-40B4-BE49-F238E27FC236}">
                <a16:creationId xmlns:a16="http://schemas.microsoft.com/office/drawing/2014/main" id="{B21D7ECF-5159-F0C8-E848-D0441873E816}"/>
              </a:ext>
            </a:extLst>
          </p:cNvPr>
          <p:cNvGrpSpPr/>
          <p:nvPr/>
        </p:nvGrpSpPr>
        <p:grpSpPr>
          <a:xfrm>
            <a:off x="4046267" y="4550590"/>
            <a:ext cx="1992387" cy="1734826"/>
            <a:chOff x="4615971" y="4428101"/>
            <a:chExt cx="1992387" cy="1734826"/>
          </a:xfrm>
        </p:grpSpPr>
        <p:sp>
          <p:nvSpPr>
            <p:cNvPr id="24" name="TextBox 23">
              <a:extLst>
                <a:ext uri="{FF2B5EF4-FFF2-40B4-BE49-F238E27FC236}">
                  <a16:creationId xmlns:a16="http://schemas.microsoft.com/office/drawing/2014/main" id="{FC118463-78E5-E8C5-4D01-AE303DDB08EB}"/>
                </a:ext>
              </a:extLst>
            </p:cNvPr>
            <p:cNvSpPr txBox="1"/>
            <p:nvPr/>
          </p:nvSpPr>
          <p:spPr>
            <a:xfrm>
              <a:off x="4615971" y="4960658"/>
              <a:ext cx="1992387" cy="830997"/>
            </a:xfrm>
            <a:prstGeom prst="rect">
              <a:avLst/>
            </a:prstGeom>
            <a:noFill/>
          </p:spPr>
          <p:txBody>
            <a:bodyPr wrap="square" rtlCol="0">
              <a:spAutoFit/>
            </a:bodyPr>
            <a:lstStyle/>
            <a:p>
              <a:pPr algn="ctr"/>
              <a:r>
                <a:rPr lang="en-GB" sz="2400" dirty="0">
                  <a:latin typeface="Arial" panose="020B0604020202020204" pitchFamily="34" charset="0"/>
                  <a:ea typeface="Calibri" panose="020F0502020204030204" pitchFamily="34" charset="0"/>
                  <a:cs typeface="Arial" panose="020B0604020202020204" pitchFamily="34" charset="0"/>
                </a:rPr>
                <a:t>Physical health</a:t>
              </a:r>
              <a:endParaRPr lang="en-BE" sz="2400" dirty="0">
                <a:latin typeface="Arial" panose="020B0604020202020204" pitchFamily="34" charset="0"/>
                <a:ea typeface="Calibri" panose="020F0502020204030204" pitchFamily="34" charset="0"/>
                <a:cs typeface="Arial" panose="020B0604020202020204" pitchFamily="34" charset="0"/>
              </a:endParaRPr>
            </a:p>
          </p:txBody>
        </p:sp>
        <p:sp>
          <p:nvSpPr>
            <p:cNvPr id="53" name="Oval 52">
              <a:extLst>
                <a:ext uri="{FF2B5EF4-FFF2-40B4-BE49-F238E27FC236}">
                  <a16:creationId xmlns:a16="http://schemas.microsoft.com/office/drawing/2014/main" id="{93204D99-9F34-856C-CE43-59A60C785A15}"/>
                </a:ext>
              </a:extLst>
            </p:cNvPr>
            <p:cNvSpPr/>
            <p:nvPr/>
          </p:nvSpPr>
          <p:spPr>
            <a:xfrm>
              <a:off x="4728643" y="4428101"/>
              <a:ext cx="1734826" cy="1734826"/>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38556732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01185B54-E0A6-F28B-BC01-3FF30394C696}"/>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1993997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5327E66-4D62-E2FE-B0DB-5B0E5C96C34E}"/>
              </a:ext>
            </a:extLst>
          </p:cNvPr>
          <p:cNvSpPr>
            <a:spLocks noGrp="1"/>
          </p:cNvSpPr>
          <p:nvPr>
            <p:ph type="title"/>
          </p:nvPr>
        </p:nvSpPr>
        <p:spPr>
          <a:xfrm>
            <a:off x="32343" y="120516"/>
            <a:ext cx="10515600" cy="868968"/>
          </a:xfrm>
        </p:spPr>
        <p:txBody>
          <a:bodyPr>
            <a:normAutofit/>
          </a:bodyPr>
          <a:lstStyle/>
          <a:p>
            <a:r>
              <a:rPr lang="en-GB" sz="2800" dirty="0"/>
              <a:t>Identifying progress</a:t>
            </a:r>
            <a:endParaRPr lang="en-BE" sz="2800" dirty="0"/>
          </a:p>
        </p:txBody>
      </p:sp>
      <p:sp>
        <p:nvSpPr>
          <p:cNvPr id="18" name="Arrow: Pentagon 17">
            <a:extLst>
              <a:ext uri="{FF2B5EF4-FFF2-40B4-BE49-F238E27FC236}">
                <a16:creationId xmlns:a16="http://schemas.microsoft.com/office/drawing/2014/main" id="{8607E13A-5BDE-057B-1399-3357334782CB}"/>
              </a:ext>
            </a:extLst>
          </p:cNvPr>
          <p:cNvSpPr/>
          <p:nvPr/>
        </p:nvSpPr>
        <p:spPr>
          <a:xfrm>
            <a:off x="0" y="2257215"/>
            <a:ext cx="5753100" cy="3477575"/>
          </a:xfrm>
          <a:prstGeom prst="homePlate">
            <a:avLst>
              <a:gd name="adj" fmla="val 26627"/>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702EFEA6-DBD1-7CB6-7AEB-AF1EB6C772F9}"/>
              </a:ext>
            </a:extLst>
          </p:cNvPr>
          <p:cNvSpPr txBox="1"/>
          <p:nvPr/>
        </p:nvSpPr>
        <p:spPr>
          <a:xfrm>
            <a:off x="713190" y="1629373"/>
            <a:ext cx="4499517" cy="369332"/>
          </a:xfrm>
          <a:prstGeom prst="rect">
            <a:avLst/>
          </a:prstGeom>
          <a:noFill/>
        </p:spPr>
        <p:txBody>
          <a:bodyPr wrap="square" rtlCol="0">
            <a:spAutoFit/>
          </a:bodyPr>
          <a:lstStyle/>
          <a:p>
            <a:r>
              <a:rPr lang="en-GB" b="1" dirty="0">
                <a:latin typeface="Arial" panose="020B0604020202020204" pitchFamily="34" charset="0"/>
                <a:cs typeface="Arial" panose="020B0604020202020204" pitchFamily="34" charset="0"/>
              </a:rPr>
              <a:t>BEST INTEREST ELEMENTS</a:t>
            </a:r>
            <a:endParaRPr lang="en-BE" b="1" dirty="0">
              <a:latin typeface="Arial" panose="020B0604020202020204" pitchFamily="34" charset="0"/>
              <a:cs typeface="Arial" panose="020B0604020202020204" pitchFamily="34" charset="0"/>
            </a:endParaRPr>
          </a:p>
        </p:txBody>
      </p:sp>
      <p:sp>
        <p:nvSpPr>
          <p:cNvPr id="20" name="TextBox 19">
            <a:extLst>
              <a:ext uri="{FF2B5EF4-FFF2-40B4-BE49-F238E27FC236}">
                <a16:creationId xmlns:a16="http://schemas.microsoft.com/office/drawing/2014/main" id="{B1182CBB-D146-7CA4-4978-7005621AB264}"/>
              </a:ext>
            </a:extLst>
          </p:cNvPr>
          <p:cNvSpPr txBox="1"/>
          <p:nvPr/>
        </p:nvSpPr>
        <p:spPr>
          <a:xfrm>
            <a:off x="5312105" y="1637449"/>
            <a:ext cx="2688895" cy="369332"/>
          </a:xfrm>
          <a:prstGeom prst="rect">
            <a:avLst/>
          </a:prstGeom>
          <a:noFill/>
        </p:spPr>
        <p:txBody>
          <a:bodyPr wrap="square" rtlCol="0">
            <a:spAutoFit/>
          </a:bodyPr>
          <a:lstStyle/>
          <a:p>
            <a:pPr algn="ctr"/>
            <a:r>
              <a:rPr lang="en-GB" b="1" dirty="0">
                <a:latin typeface="Arial" panose="020B0604020202020204" pitchFamily="34" charset="0"/>
                <a:cs typeface="Arial" panose="020B0604020202020204" pitchFamily="34" charset="0"/>
              </a:rPr>
              <a:t>FACTORS</a:t>
            </a:r>
            <a:endParaRPr lang="en-BE" b="1" dirty="0">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F9D27D5A-157B-6138-0E0C-7B0C4FFA5731}"/>
              </a:ext>
            </a:extLst>
          </p:cNvPr>
          <p:cNvSpPr txBox="1"/>
          <p:nvPr/>
        </p:nvSpPr>
        <p:spPr>
          <a:xfrm>
            <a:off x="713190"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Physical well-being and health</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Emotional well-being</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Social relationships</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Education, work, free time</a:t>
            </a:r>
            <a:endParaRPr lang="en-BE" sz="16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1F7C5016-98A7-2E5F-9AFD-73871049DB8D}"/>
              </a:ext>
            </a:extLst>
          </p:cNvPr>
          <p:cNvSpPr txBox="1"/>
          <p:nvPr/>
        </p:nvSpPr>
        <p:spPr>
          <a:xfrm>
            <a:off x="2796184" y="2797679"/>
            <a:ext cx="2014265" cy="2554545"/>
          </a:xfrm>
          <a:prstGeom prst="rect">
            <a:avLst/>
          </a:prstGeom>
          <a:noFill/>
        </p:spPr>
        <p:txBody>
          <a:bodyPr wrap="square">
            <a:spAutoFit/>
          </a:bodyPr>
          <a:lstStyle/>
          <a:p>
            <a:r>
              <a:rPr lang="en-GB" sz="1600" dirty="0">
                <a:latin typeface="Arial" panose="020B0604020202020204" pitchFamily="34" charset="0"/>
                <a:cs typeface="Arial" panose="020B0604020202020204" pitchFamily="34" charset="0"/>
              </a:rPr>
              <a:t>Documentation</a:t>
            </a:r>
          </a:p>
          <a:p>
            <a:endParaRPr lang="en-GB"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Community</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Care, living environment, family</a:t>
            </a:r>
            <a:endParaRPr lang="en-BE" sz="1600" dirty="0">
              <a:latin typeface="Arial" panose="020B0604020202020204" pitchFamily="34" charset="0"/>
              <a:cs typeface="Arial" panose="020B0604020202020204" pitchFamily="34" charset="0"/>
            </a:endParaRPr>
          </a:p>
          <a:p>
            <a:endParaRPr lang="en-CA" sz="1600" dirty="0">
              <a:latin typeface="Arial" panose="020B0604020202020204" pitchFamily="34" charset="0"/>
              <a:cs typeface="Arial" panose="020B0604020202020204" pitchFamily="34" charset="0"/>
            </a:endParaRPr>
          </a:p>
          <a:p>
            <a:r>
              <a:rPr lang="en-GB" sz="1600" dirty="0">
                <a:latin typeface="Arial" panose="020B0604020202020204" pitchFamily="34" charset="0"/>
                <a:cs typeface="Arial" panose="020B0604020202020204" pitchFamily="34" charset="0"/>
              </a:rPr>
              <a:t>Views and wishes of the child</a:t>
            </a:r>
            <a:endParaRPr lang="en-BE" sz="1600" dirty="0">
              <a:latin typeface="Arial" panose="020B0604020202020204" pitchFamily="34" charset="0"/>
              <a:cs typeface="Arial" panose="020B0604020202020204" pitchFamily="34" charset="0"/>
            </a:endParaRPr>
          </a:p>
          <a:p>
            <a:endParaRPr lang="en-BE" sz="1600" dirty="0">
              <a:latin typeface="Arial" panose="020B0604020202020204" pitchFamily="34" charset="0"/>
              <a:cs typeface="Arial" panose="020B0604020202020204" pitchFamily="34" charset="0"/>
            </a:endParaRPr>
          </a:p>
        </p:txBody>
      </p:sp>
      <p:sp>
        <p:nvSpPr>
          <p:cNvPr id="23" name="Parallelogram 22">
            <a:extLst>
              <a:ext uri="{FF2B5EF4-FFF2-40B4-BE49-F238E27FC236}">
                <a16:creationId xmlns:a16="http://schemas.microsoft.com/office/drawing/2014/main" id="{9200F822-25C6-17D2-D4DA-BE59AA07DB1B}"/>
              </a:ext>
            </a:extLst>
          </p:cNvPr>
          <p:cNvSpPr/>
          <p:nvPr/>
        </p:nvSpPr>
        <p:spPr>
          <a:xfrm>
            <a:off x="5348448" y="3989170"/>
            <a:ext cx="3583102" cy="1745620"/>
          </a:xfrm>
          <a:prstGeom prst="parallelogram">
            <a:avLst>
              <a:gd name="adj" fmla="val 52646"/>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dirty="0">
                <a:latin typeface="Arial" panose="020B0604020202020204" pitchFamily="34" charset="0"/>
                <a:cs typeface="Arial" panose="020B0604020202020204" pitchFamily="34" charset="0"/>
              </a:rPr>
              <a:t>Protective factors</a:t>
            </a:r>
            <a:endParaRPr lang="en-BE" sz="1600" dirty="0">
              <a:latin typeface="Arial" panose="020B0604020202020204" pitchFamily="34" charset="0"/>
              <a:cs typeface="Arial" panose="020B0604020202020204" pitchFamily="34" charset="0"/>
            </a:endParaRPr>
          </a:p>
        </p:txBody>
      </p:sp>
      <p:sp>
        <p:nvSpPr>
          <p:cNvPr id="24" name="Parallelogram 23">
            <a:extLst>
              <a:ext uri="{FF2B5EF4-FFF2-40B4-BE49-F238E27FC236}">
                <a16:creationId xmlns:a16="http://schemas.microsoft.com/office/drawing/2014/main" id="{765F6648-062E-3775-39CB-554DB46F93CA}"/>
              </a:ext>
            </a:extLst>
          </p:cNvPr>
          <p:cNvSpPr/>
          <p:nvPr/>
        </p:nvSpPr>
        <p:spPr>
          <a:xfrm flipV="1">
            <a:off x="5361234" y="2260011"/>
            <a:ext cx="3583102" cy="1745620"/>
          </a:xfrm>
          <a:prstGeom prst="parallelogram">
            <a:avLst>
              <a:gd name="adj" fmla="val 52646"/>
            </a:avLst>
          </a:prstGeom>
          <a:solidFill>
            <a:srgbClr val="E057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sz="1800" dirty="0">
              <a:latin typeface="Arial" panose="020B0604020202020204" pitchFamily="34" charset="0"/>
              <a:cs typeface="Arial" panose="020B0604020202020204" pitchFamily="34" charset="0"/>
            </a:endParaRPr>
          </a:p>
        </p:txBody>
      </p:sp>
      <p:sp>
        <p:nvSpPr>
          <p:cNvPr id="25" name="TextBox 24">
            <a:extLst>
              <a:ext uri="{FF2B5EF4-FFF2-40B4-BE49-F238E27FC236}">
                <a16:creationId xmlns:a16="http://schemas.microsoft.com/office/drawing/2014/main" id="{F14F1A43-7EFD-7F3F-20F9-BB5911D5815A}"/>
              </a:ext>
            </a:extLst>
          </p:cNvPr>
          <p:cNvSpPr txBox="1"/>
          <p:nvPr/>
        </p:nvSpPr>
        <p:spPr>
          <a:xfrm>
            <a:off x="6381454" y="2948155"/>
            <a:ext cx="1750741" cy="338554"/>
          </a:xfrm>
          <a:prstGeom prst="rect">
            <a:avLst/>
          </a:prstGeom>
          <a:noFill/>
        </p:spPr>
        <p:txBody>
          <a:bodyPr wrap="square">
            <a:spAutoFit/>
          </a:bodyPr>
          <a:lstStyle/>
          <a:p>
            <a:pPr algn="ctr"/>
            <a:r>
              <a:rPr lang="en-GB" sz="1600" dirty="0">
                <a:solidFill>
                  <a:schemeClr val="bg1"/>
                </a:solidFill>
                <a:latin typeface="Arial" panose="020B0604020202020204" pitchFamily="34" charset="0"/>
                <a:cs typeface="Arial" panose="020B0604020202020204" pitchFamily="34" charset="0"/>
              </a:rPr>
              <a:t>Risk factors</a:t>
            </a:r>
            <a:endParaRPr lang="en-BE" sz="1600" dirty="0">
              <a:solidFill>
                <a:schemeClr val="bg1"/>
              </a:solidFill>
              <a:latin typeface="Arial" panose="020B0604020202020204" pitchFamily="34" charset="0"/>
              <a:cs typeface="Arial" panose="020B0604020202020204" pitchFamily="34" charset="0"/>
            </a:endParaRPr>
          </a:p>
        </p:txBody>
      </p:sp>
      <p:sp>
        <p:nvSpPr>
          <p:cNvPr id="26" name="Arrow: Chevron 25">
            <a:extLst>
              <a:ext uri="{FF2B5EF4-FFF2-40B4-BE49-F238E27FC236}">
                <a16:creationId xmlns:a16="http://schemas.microsoft.com/office/drawing/2014/main" id="{003B3D2E-304E-5238-8E27-E74254531E9E}"/>
              </a:ext>
            </a:extLst>
          </p:cNvPr>
          <p:cNvSpPr/>
          <p:nvPr/>
        </p:nvSpPr>
        <p:spPr>
          <a:xfrm>
            <a:off x="8524535" y="2257215"/>
            <a:ext cx="3311865" cy="3477575"/>
          </a:xfrm>
          <a:prstGeom prst="chevron">
            <a:avLst>
              <a:gd name="adj" fmla="val 2758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7" name="TextBox 26">
            <a:extLst>
              <a:ext uri="{FF2B5EF4-FFF2-40B4-BE49-F238E27FC236}">
                <a16:creationId xmlns:a16="http://schemas.microsoft.com/office/drawing/2014/main" id="{5E92C16C-CC23-B11D-ED6B-E462D1A82AC4}"/>
              </a:ext>
            </a:extLst>
          </p:cNvPr>
          <p:cNvSpPr txBox="1"/>
          <p:nvPr/>
        </p:nvSpPr>
        <p:spPr>
          <a:xfrm>
            <a:off x="9665769" y="3534337"/>
            <a:ext cx="1750741" cy="923330"/>
          </a:xfrm>
          <a:prstGeom prst="rect">
            <a:avLst/>
          </a:prstGeom>
          <a:noFill/>
        </p:spPr>
        <p:txBody>
          <a:bodyPr wrap="square">
            <a:spAutoFit/>
          </a:bodyPr>
          <a:lstStyle/>
          <a:p>
            <a:pPr algn="ctr"/>
            <a:r>
              <a:rPr lang="en-GB" sz="1800" b="1" dirty="0">
                <a:solidFill>
                  <a:schemeClr val="bg1"/>
                </a:solidFill>
                <a:latin typeface="Arial" panose="020B0604020202020204" pitchFamily="34" charset="0"/>
                <a:cs typeface="Arial" panose="020B0604020202020204" pitchFamily="34" charset="0"/>
              </a:rPr>
              <a:t>CHILD PROTECTION NEEDS</a:t>
            </a:r>
          </a:p>
        </p:txBody>
      </p:sp>
      <p:grpSp>
        <p:nvGrpSpPr>
          <p:cNvPr id="2" name="Group 1">
            <a:extLst>
              <a:ext uri="{FF2B5EF4-FFF2-40B4-BE49-F238E27FC236}">
                <a16:creationId xmlns:a16="http://schemas.microsoft.com/office/drawing/2014/main" id="{A3FC1118-A8C4-1341-0705-73DE5B7C0596}"/>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9DD0AE7C-F24B-2974-0BFA-D958FA8CD0C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6A9E9B0-779A-1760-B114-5D5245AF5A80}"/>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EE0FECC-F5F8-6128-679F-1FDD20E0364E}"/>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122-</a:t>
                </a:r>
              </a:p>
              <a:p>
                <a:pPr algn="ctr"/>
                <a:r>
                  <a:rPr lang="en-CA" sz="1600" b="1" dirty="0">
                    <a:solidFill>
                      <a:schemeClr val="bg1"/>
                    </a:solidFill>
                    <a:latin typeface="Arial" panose="020B0604020202020204" pitchFamily="34" charset="0"/>
                    <a:cs typeface="Arial" panose="020B0604020202020204" pitchFamily="34" charset="0"/>
                  </a:rPr>
                  <a:t>123</a:t>
                </a:r>
              </a:p>
            </p:txBody>
          </p:sp>
          <p:sp>
            <p:nvSpPr>
              <p:cNvPr id="10" name="Rectangle 9">
                <a:extLst>
                  <a:ext uri="{FF2B5EF4-FFF2-40B4-BE49-F238E27FC236}">
                    <a16:creationId xmlns:a16="http://schemas.microsoft.com/office/drawing/2014/main" id="{E81F1388-85CD-A94E-01AC-9EF32E6195F4}"/>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5616B969-7404-C8AC-1952-11FCE9A24BB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B57454BD-4979-A22A-5D52-FD6FB16E54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125EBD9-5AB4-7E32-869B-B9D78C26B409}"/>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5867645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7" name="Google Shape;777;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Identifying progress</a:t>
            </a:r>
            <a:endParaRPr dirty="0">
              <a:latin typeface="Arial" panose="020B0604020202020204" pitchFamily="34" charset="0"/>
              <a:cs typeface="Arial" panose="020B0604020202020204" pitchFamily="34" charset="0"/>
            </a:endParaRPr>
          </a:p>
        </p:txBody>
      </p:sp>
      <p:sp>
        <p:nvSpPr>
          <p:cNvPr id="5" name="Rectangle 4">
            <a:extLst>
              <a:ext uri="{FF2B5EF4-FFF2-40B4-BE49-F238E27FC236}">
                <a16:creationId xmlns:a16="http://schemas.microsoft.com/office/drawing/2014/main" id="{A38F0E84-E43D-7F78-40ED-C61E31931557}"/>
              </a:ext>
            </a:extLst>
          </p:cNvPr>
          <p:cNvSpPr/>
          <p:nvPr/>
        </p:nvSpPr>
        <p:spPr>
          <a:xfrm>
            <a:off x="3803650" y="1726974"/>
            <a:ext cx="4584700" cy="1530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400" dirty="0">
                <a:solidFill>
                  <a:schemeClr val="tx1"/>
                </a:solidFill>
                <a:latin typeface="Arial" panose="020B0604020202020204" pitchFamily="34" charset="0"/>
                <a:cs typeface="Arial" panose="020B0604020202020204" pitchFamily="34" charset="0"/>
              </a:rPr>
              <a:t>Making progress isn’t easy! </a:t>
            </a:r>
          </a:p>
          <a:p>
            <a:pPr algn="ctr"/>
            <a:r>
              <a:rPr lang="en-GB" sz="2400" dirty="0">
                <a:solidFill>
                  <a:schemeClr val="tx1"/>
                </a:solidFill>
                <a:latin typeface="Arial" panose="020B0604020202020204" pitchFamily="34" charset="0"/>
                <a:cs typeface="Arial" panose="020B0604020202020204" pitchFamily="34" charset="0"/>
              </a:rPr>
              <a:t>It requires a lot of time, dedication, energy and effort!</a:t>
            </a:r>
            <a:endParaRPr lang="en-BE" sz="2400" dirty="0">
              <a:solidFill>
                <a:schemeClr val="tx1"/>
              </a:solidFill>
              <a:latin typeface="Arial" panose="020B0604020202020204" pitchFamily="34" charset="0"/>
              <a:cs typeface="Arial" panose="020B0604020202020204" pitchFamily="34" charset="0"/>
            </a:endParaRPr>
          </a:p>
        </p:txBody>
      </p:sp>
      <p:grpSp>
        <p:nvGrpSpPr>
          <p:cNvPr id="15" name="Group 14">
            <a:extLst>
              <a:ext uri="{FF2B5EF4-FFF2-40B4-BE49-F238E27FC236}">
                <a16:creationId xmlns:a16="http://schemas.microsoft.com/office/drawing/2014/main" id="{4F720365-C123-49FF-E1D3-18C2F058ADFF}"/>
              </a:ext>
            </a:extLst>
          </p:cNvPr>
          <p:cNvGrpSpPr/>
          <p:nvPr/>
        </p:nvGrpSpPr>
        <p:grpSpPr>
          <a:xfrm>
            <a:off x="10426906" y="3429000"/>
            <a:ext cx="774493" cy="1908835"/>
            <a:chOff x="1761807" y="5168657"/>
            <a:chExt cx="218613" cy="538800"/>
          </a:xfrm>
        </p:grpSpPr>
        <p:sp>
          <p:nvSpPr>
            <p:cNvPr id="16" name="Round Same Side Corner Rectangle 46">
              <a:extLst>
                <a:ext uri="{FF2B5EF4-FFF2-40B4-BE49-F238E27FC236}">
                  <a16:creationId xmlns:a16="http://schemas.microsoft.com/office/drawing/2014/main" id="{BEF60929-1170-84F1-44F6-90C79E1D0392}"/>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40764B71-C456-5173-F9CB-12BC51B2FCC9}"/>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sp>
        <p:nvSpPr>
          <p:cNvPr id="3" name="Freeform: Shape 2">
            <a:extLst>
              <a:ext uri="{FF2B5EF4-FFF2-40B4-BE49-F238E27FC236}">
                <a16:creationId xmlns:a16="http://schemas.microsoft.com/office/drawing/2014/main" id="{5F397307-1D22-5008-3CB6-246564EC33D9}"/>
              </a:ext>
            </a:extLst>
          </p:cNvPr>
          <p:cNvSpPr/>
          <p:nvPr/>
        </p:nvSpPr>
        <p:spPr>
          <a:xfrm>
            <a:off x="88900" y="3995110"/>
            <a:ext cx="10261600" cy="1840954"/>
          </a:xfrm>
          <a:custGeom>
            <a:avLst/>
            <a:gdLst>
              <a:gd name="connsiteX0" fmla="*/ 0 w 8559800"/>
              <a:gd name="connsiteY0" fmla="*/ 830794 h 1840954"/>
              <a:gd name="connsiteX1" fmla="*/ 800100 w 8559800"/>
              <a:gd name="connsiteY1" fmla="*/ 1148294 h 1840954"/>
              <a:gd name="connsiteX2" fmla="*/ 1638300 w 8559800"/>
              <a:gd name="connsiteY2" fmla="*/ 411694 h 1840954"/>
              <a:gd name="connsiteX3" fmla="*/ 2933700 w 8559800"/>
              <a:gd name="connsiteY3" fmla="*/ 1529294 h 1840954"/>
              <a:gd name="connsiteX4" fmla="*/ 4165600 w 8559800"/>
              <a:gd name="connsiteY4" fmla="*/ 5294 h 1840954"/>
              <a:gd name="connsiteX5" fmla="*/ 5270500 w 8559800"/>
              <a:gd name="connsiteY5" fmla="*/ 1008594 h 1840954"/>
              <a:gd name="connsiteX6" fmla="*/ 6121400 w 8559800"/>
              <a:gd name="connsiteY6" fmla="*/ 500594 h 1840954"/>
              <a:gd name="connsiteX7" fmla="*/ 7239000 w 8559800"/>
              <a:gd name="connsiteY7" fmla="*/ 1808694 h 1840954"/>
              <a:gd name="connsiteX8" fmla="*/ 8559800 w 8559800"/>
              <a:gd name="connsiteY8" fmla="*/ 1313394 h 18409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59800" h="1840954">
                <a:moveTo>
                  <a:pt x="0" y="830794"/>
                </a:moveTo>
                <a:cubicBezTo>
                  <a:pt x="263525" y="1024469"/>
                  <a:pt x="527050" y="1218144"/>
                  <a:pt x="800100" y="1148294"/>
                </a:cubicBezTo>
                <a:cubicBezTo>
                  <a:pt x="1073150" y="1078444"/>
                  <a:pt x="1282700" y="348194"/>
                  <a:pt x="1638300" y="411694"/>
                </a:cubicBezTo>
                <a:cubicBezTo>
                  <a:pt x="1993900" y="475194"/>
                  <a:pt x="2512483" y="1597027"/>
                  <a:pt x="2933700" y="1529294"/>
                </a:cubicBezTo>
                <a:cubicBezTo>
                  <a:pt x="3354917" y="1461561"/>
                  <a:pt x="3776133" y="92077"/>
                  <a:pt x="4165600" y="5294"/>
                </a:cubicBezTo>
                <a:cubicBezTo>
                  <a:pt x="4555067" y="-81489"/>
                  <a:pt x="4944533" y="926044"/>
                  <a:pt x="5270500" y="1008594"/>
                </a:cubicBezTo>
                <a:cubicBezTo>
                  <a:pt x="5596467" y="1091144"/>
                  <a:pt x="5793317" y="367244"/>
                  <a:pt x="6121400" y="500594"/>
                </a:cubicBezTo>
                <a:cubicBezTo>
                  <a:pt x="6449483" y="633944"/>
                  <a:pt x="6832600" y="1673227"/>
                  <a:pt x="7239000" y="1808694"/>
                </a:cubicBezTo>
                <a:cubicBezTo>
                  <a:pt x="7645400" y="1944161"/>
                  <a:pt x="8102600" y="1628777"/>
                  <a:pt x="8559800" y="1313394"/>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9" name="Graphic 18" descr="Water with solid fill">
            <a:extLst>
              <a:ext uri="{FF2B5EF4-FFF2-40B4-BE49-F238E27FC236}">
                <a16:creationId xmlns:a16="http://schemas.microsoft.com/office/drawing/2014/main" id="{09AB67A6-EBB2-1214-232C-49CA0E5E629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40263">
            <a:off x="10085820" y="3654024"/>
            <a:ext cx="341086" cy="341086"/>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E1F70-67F5-74B7-3EA2-05609B71B02C}"/>
              </a:ext>
            </a:extLst>
          </p:cNvPr>
          <p:cNvSpPr>
            <a:spLocks noGrp="1"/>
          </p:cNvSpPr>
          <p:nvPr>
            <p:ph type="title"/>
          </p:nvPr>
        </p:nvSpPr>
        <p:spPr/>
        <p:txBody>
          <a:bodyPr/>
          <a:lstStyle/>
          <a:p>
            <a:r>
              <a:rPr lang="en-GB" dirty="0"/>
              <a:t>Assessing changes</a:t>
            </a:r>
            <a:endParaRPr lang="en-BE" dirty="0"/>
          </a:p>
        </p:txBody>
      </p:sp>
      <p:sp>
        <p:nvSpPr>
          <p:cNvPr id="7" name="Rectangle 6">
            <a:extLst>
              <a:ext uri="{FF2B5EF4-FFF2-40B4-BE49-F238E27FC236}">
                <a16:creationId xmlns:a16="http://schemas.microsoft.com/office/drawing/2014/main" id="{EBFC5E8B-EE3F-A644-0087-53E14DD2DE1D}"/>
              </a:ext>
            </a:extLst>
          </p:cNvPr>
          <p:cNvSpPr/>
          <p:nvPr/>
        </p:nvSpPr>
        <p:spPr>
          <a:xfrm>
            <a:off x="1291663" y="2128094"/>
            <a:ext cx="3610282" cy="28840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2800" dirty="0">
                <a:solidFill>
                  <a:schemeClr val="tx1"/>
                </a:solidFill>
                <a:latin typeface="Arial"/>
                <a:cs typeface="Arial"/>
              </a:rPr>
              <a:t>Changes can impact a child’s needs, their well-being, safety and the level of risk to which they are exposed</a:t>
            </a:r>
            <a:endParaRPr lang="en-BE" sz="2800" dirty="0">
              <a:solidFill>
                <a:schemeClr val="tx1"/>
              </a:solidFill>
              <a:latin typeface="Arial"/>
              <a:cs typeface="Arial"/>
            </a:endParaRPr>
          </a:p>
        </p:txBody>
      </p:sp>
      <p:grpSp>
        <p:nvGrpSpPr>
          <p:cNvPr id="14" name="Group 13">
            <a:extLst>
              <a:ext uri="{FF2B5EF4-FFF2-40B4-BE49-F238E27FC236}">
                <a16:creationId xmlns:a16="http://schemas.microsoft.com/office/drawing/2014/main" id="{D0C906B2-4C75-BF34-7618-B5C8132A8C7D}"/>
              </a:ext>
            </a:extLst>
          </p:cNvPr>
          <p:cNvGrpSpPr/>
          <p:nvPr/>
        </p:nvGrpSpPr>
        <p:grpSpPr>
          <a:xfrm>
            <a:off x="5876723" y="2404683"/>
            <a:ext cx="4520491" cy="3183318"/>
            <a:chOff x="6527679" y="2767539"/>
            <a:chExt cx="3492164" cy="2459173"/>
          </a:xfrm>
        </p:grpSpPr>
        <p:sp>
          <p:nvSpPr>
            <p:cNvPr id="11" name="Arrow: Bent 10">
              <a:extLst>
                <a:ext uri="{FF2B5EF4-FFF2-40B4-BE49-F238E27FC236}">
                  <a16:creationId xmlns:a16="http://schemas.microsoft.com/office/drawing/2014/main" id="{09F33D0D-615D-C3FA-B0F7-CD92DD9C1C24}"/>
                </a:ext>
              </a:extLst>
            </p:cNvPr>
            <p:cNvSpPr/>
            <p:nvPr/>
          </p:nvSpPr>
          <p:spPr>
            <a:xfrm rot="2322247">
              <a:off x="7784643" y="2795630"/>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2" name="Arrow: Bent 11">
              <a:extLst>
                <a:ext uri="{FF2B5EF4-FFF2-40B4-BE49-F238E27FC236}">
                  <a16:creationId xmlns:a16="http://schemas.microsoft.com/office/drawing/2014/main" id="{1AF7516D-1912-B57D-F0E2-B4CC387683B5}"/>
                </a:ext>
              </a:extLst>
            </p:cNvPr>
            <p:cNvSpPr/>
            <p:nvPr/>
          </p:nvSpPr>
          <p:spPr>
            <a:xfrm rot="13282606">
              <a:off x="6527679" y="3260932"/>
              <a:ext cx="2235200" cy="1965780"/>
            </a:xfrm>
            <a:prstGeom prst="ben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3" name="Group 2">
              <a:extLst>
                <a:ext uri="{FF2B5EF4-FFF2-40B4-BE49-F238E27FC236}">
                  <a16:creationId xmlns:a16="http://schemas.microsoft.com/office/drawing/2014/main" id="{489E7D3A-A672-3E86-79DF-9ED22F921A58}"/>
                </a:ext>
              </a:extLst>
            </p:cNvPr>
            <p:cNvGrpSpPr/>
            <p:nvPr/>
          </p:nvGrpSpPr>
          <p:grpSpPr>
            <a:xfrm>
              <a:off x="8088650" y="2767539"/>
              <a:ext cx="774493" cy="1908835"/>
              <a:chOff x="1761807" y="5168657"/>
              <a:chExt cx="218613" cy="538800"/>
            </a:xfrm>
          </p:grpSpPr>
          <p:sp>
            <p:nvSpPr>
              <p:cNvPr id="8" name="Round Same Side Corner Rectangle 46">
                <a:extLst>
                  <a:ext uri="{FF2B5EF4-FFF2-40B4-BE49-F238E27FC236}">
                    <a16:creationId xmlns:a16="http://schemas.microsoft.com/office/drawing/2014/main" id="{92755C1B-CD91-E73E-7ECC-3ED0492C6828}"/>
                  </a:ext>
                </a:extLst>
              </p:cNvPr>
              <p:cNvSpPr/>
              <p:nvPr/>
            </p:nvSpPr>
            <p:spPr>
              <a:xfrm>
                <a:off x="1763411" y="5424816"/>
                <a:ext cx="216156" cy="282641"/>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79D62580-37E2-13E5-8604-FC14B640F657}"/>
                  </a:ext>
                </a:extLst>
              </p:cNvPr>
              <p:cNvSpPr/>
              <p:nvPr/>
            </p:nvSpPr>
            <p:spPr>
              <a:xfrm>
                <a:off x="1761807" y="5168657"/>
                <a:ext cx="218613" cy="218613"/>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769890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Maintain or strengthen relationships </a:t>
            </a:r>
            <a:endParaRPr lang="en-BE">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DFA915CC-4460-203F-B51F-EB1B8FF87489}"/>
              </a:ext>
            </a:extLst>
          </p:cNvPr>
          <p:cNvGrpSpPr/>
          <p:nvPr/>
        </p:nvGrpSpPr>
        <p:grpSpPr>
          <a:xfrm>
            <a:off x="5571674" y="1673099"/>
            <a:ext cx="1206497" cy="1639787"/>
            <a:chOff x="5438539" y="7646118"/>
            <a:chExt cx="814830" cy="1093633"/>
          </a:xfrm>
          <a:solidFill>
            <a:schemeClr val="accent1"/>
          </a:solidFill>
        </p:grpSpPr>
        <p:sp>
          <p:nvSpPr>
            <p:cNvPr id="6" name="Round Same Side Corner Rectangle 21">
              <a:extLst>
                <a:ext uri="{FF2B5EF4-FFF2-40B4-BE49-F238E27FC236}">
                  <a16:creationId xmlns:a16="http://schemas.microsoft.com/office/drawing/2014/main" id="{CC8258E6-6B86-2BA3-41FB-53FF6BDBEFD4}"/>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35A46599-0AC7-B1EF-8B3C-013972C2B73C}"/>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ound Same Side Corner Rectangle 23">
              <a:extLst>
                <a:ext uri="{FF2B5EF4-FFF2-40B4-BE49-F238E27FC236}">
                  <a16:creationId xmlns:a16="http://schemas.microsoft.com/office/drawing/2014/main" id="{916B61BC-AE1D-CD0F-6F86-2F73DF5752C9}"/>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6773A6E7-DE58-5A22-E40E-836CA2978E76}"/>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Round Same Side Corner Rectangle 25">
              <a:extLst>
                <a:ext uri="{FF2B5EF4-FFF2-40B4-BE49-F238E27FC236}">
                  <a16:creationId xmlns:a16="http://schemas.microsoft.com/office/drawing/2014/main" id="{91624896-4D0F-9D66-F567-4DF970E8D2A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1" name="Round Same Side Corner Rectangle 26">
              <a:extLst>
                <a:ext uri="{FF2B5EF4-FFF2-40B4-BE49-F238E27FC236}">
                  <a16:creationId xmlns:a16="http://schemas.microsoft.com/office/drawing/2014/main" id="{F50CEA10-8388-20AB-04CC-9334E01952A3}"/>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12" name="TextBox 11">
            <a:extLst>
              <a:ext uri="{FF2B5EF4-FFF2-40B4-BE49-F238E27FC236}">
                <a16:creationId xmlns:a16="http://schemas.microsoft.com/office/drawing/2014/main" id="{344BC293-F361-E927-7493-362F5B801889}"/>
              </a:ext>
            </a:extLst>
          </p:cNvPr>
          <p:cNvSpPr txBox="1"/>
          <p:nvPr/>
        </p:nvSpPr>
        <p:spPr>
          <a:xfrm>
            <a:off x="5405013" y="3681430"/>
            <a:ext cx="5858074" cy="1938992"/>
          </a:xfrm>
          <a:prstGeom prst="rect">
            <a:avLst/>
          </a:prstGeom>
          <a:noFill/>
        </p:spPr>
        <p:txBody>
          <a:bodyPr wrap="square" lIns="91440" tIns="45720" rIns="91440" bIns="45720" rtlCol="0" anchor="t">
            <a:spAutoFit/>
          </a:bodyPr>
          <a:lstStyle/>
          <a:p>
            <a:r>
              <a:rPr lang="en-GB" sz="2400" dirty="0">
                <a:latin typeface="Arial"/>
                <a:ea typeface="Calibri" panose="020F0502020204030204" pitchFamily="34" charset="0"/>
                <a:cs typeface="Arial"/>
              </a:rPr>
              <a:t>A relationship of trust is key to enable </a:t>
            </a:r>
            <a:r>
              <a:rPr lang="en-GB" sz="2400" b="1" dirty="0">
                <a:latin typeface="Arial"/>
                <a:ea typeface="Calibri" panose="020F0502020204030204" pitchFamily="34" charset="0"/>
                <a:cs typeface="Arial"/>
              </a:rPr>
              <a:t>open and honest communication</a:t>
            </a:r>
            <a:r>
              <a:rPr lang="en-GB" sz="2400" dirty="0">
                <a:latin typeface="Arial"/>
                <a:ea typeface="Calibri" panose="020F0502020204030204" pitchFamily="34" charset="0"/>
                <a:cs typeface="Arial"/>
              </a:rPr>
              <a:t>, to gain information and understanding of a child’s needs and to provide quality support</a:t>
            </a:r>
          </a:p>
        </p:txBody>
      </p:sp>
      <p:grpSp>
        <p:nvGrpSpPr>
          <p:cNvPr id="14" name="Group 13">
            <a:extLst>
              <a:ext uri="{FF2B5EF4-FFF2-40B4-BE49-F238E27FC236}">
                <a16:creationId xmlns:a16="http://schemas.microsoft.com/office/drawing/2014/main" id="{697D8E25-D35F-9F7E-BD0D-0EE71B6A51C5}"/>
              </a:ext>
            </a:extLst>
          </p:cNvPr>
          <p:cNvGrpSpPr/>
          <p:nvPr/>
        </p:nvGrpSpPr>
        <p:grpSpPr>
          <a:xfrm>
            <a:off x="1504234" y="1732122"/>
            <a:ext cx="1644469" cy="1604820"/>
            <a:chOff x="6308006" y="3359796"/>
            <a:chExt cx="781209" cy="762374"/>
          </a:xfrm>
        </p:grpSpPr>
        <p:sp>
          <p:nvSpPr>
            <p:cNvPr id="4" name="Heart 3">
              <a:extLst>
                <a:ext uri="{FF2B5EF4-FFF2-40B4-BE49-F238E27FC236}">
                  <a16:creationId xmlns:a16="http://schemas.microsoft.com/office/drawing/2014/main" id="{1E42CD1C-E58A-0500-9E17-6CB40AA26EFC}"/>
                </a:ext>
              </a:extLst>
            </p:cNvPr>
            <p:cNvSpPr/>
            <p:nvPr/>
          </p:nvSpPr>
          <p:spPr>
            <a:xfrm>
              <a:off x="6311485" y="3359796"/>
              <a:ext cx="777730" cy="69483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pic>
          <p:nvPicPr>
            <p:cNvPr id="13" name="Graphic 12" descr="Raised hand with solid fill">
              <a:extLst>
                <a:ext uri="{FF2B5EF4-FFF2-40B4-BE49-F238E27FC236}">
                  <a16:creationId xmlns:a16="http://schemas.microsoft.com/office/drawing/2014/main" id="{B24EA2C4-85AC-7F20-8354-04520D7FC7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62504" flipH="1">
              <a:off x="6308006" y="3492808"/>
              <a:ext cx="656882" cy="629362"/>
            </a:xfrm>
            <a:prstGeom prst="rect">
              <a:avLst/>
            </a:prstGeom>
          </p:spPr>
        </p:pic>
      </p:grpSp>
      <p:sp>
        <p:nvSpPr>
          <p:cNvPr id="15" name="TextBox 14">
            <a:extLst>
              <a:ext uri="{FF2B5EF4-FFF2-40B4-BE49-F238E27FC236}">
                <a16:creationId xmlns:a16="http://schemas.microsoft.com/office/drawing/2014/main" id="{F3631F92-5518-FEA2-4980-7F5F381DD76C}"/>
              </a:ext>
            </a:extLst>
          </p:cNvPr>
          <p:cNvSpPr txBox="1"/>
          <p:nvPr/>
        </p:nvSpPr>
        <p:spPr>
          <a:xfrm>
            <a:off x="1324897" y="3681430"/>
            <a:ext cx="3599544" cy="1938992"/>
          </a:xfrm>
          <a:prstGeom prst="rect">
            <a:avLst/>
          </a:prstGeom>
          <a:noFill/>
        </p:spPr>
        <p:txBody>
          <a:bodyPr wrap="square" lIns="91440" tIns="45720" rIns="91440" bIns="45720" rtlCol="0" anchor="t">
            <a:spAutoFit/>
          </a:bodyPr>
          <a:lstStyle/>
          <a:p>
            <a:r>
              <a:rPr lang="en-GB" sz="2400" dirty="0">
                <a:latin typeface="Arial"/>
                <a:ea typeface="Calibri" panose="020F0502020204030204" pitchFamily="34" charset="0"/>
                <a:cs typeface="Arial"/>
              </a:rPr>
              <a:t>Trust can also be strengthened by being </a:t>
            </a:r>
            <a:r>
              <a:rPr lang="en-GB" sz="2400" b="1" dirty="0">
                <a:latin typeface="Arial"/>
                <a:ea typeface="Calibri" panose="020F0502020204030204" pitchFamily="34" charset="0"/>
                <a:cs typeface="Arial"/>
              </a:rPr>
              <a:t>accountable</a:t>
            </a:r>
            <a:r>
              <a:rPr lang="en-GB" sz="2400" dirty="0">
                <a:latin typeface="Arial"/>
                <a:ea typeface="Calibri" panose="020F0502020204030204" pitchFamily="34" charset="0"/>
                <a:cs typeface="Arial"/>
              </a:rPr>
              <a:t>, by doing what you say you are going to do</a:t>
            </a:r>
            <a:endParaRPr lang="en-BE" sz="2400" dirty="0">
              <a:latin typeface="Arial"/>
              <a:ea typeface="Calibri" panose="020F0502020204030204" pitchFamily="34" charset="0"/>
              <a:cs typeface="Arial"/>
            </a:endParaRPr>
          </a:p>
        </p:txBody>
      </p:sp>
    </p:spTree>
    <p:extLst>
      <p:ext uri="{BB962C8B-B14F-4D97-AF65-F5344CB8AC3E}">
        <p14:creationId xmlns:p14="http://schemas.microsoft.com/office/powerpoint/2010/main" val="506314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572" name="Google Shape;572;p18"/>
          <p:cNvSpPr/>
          <p:nvPr/>
        </p:nvSpPr>
        <p:spPr>
          <a:xfrm>
            <a:off x="5570295"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8915211"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2225379" y="217075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5" name="Google Shape;575;p18"/>
          <p:cNvSpPr txBox="1"/>
          <p:nvPr/>
        </p:nvSpPr>
        <p:spPr>
          <a:xfrm>
            <a:off x="4663177" y="3771707"/>
            <a:ext cx="2865796" cy="1200288"/>
          </a:xfrm>
          <a:prstGeom prst="rect">
            <a:avLst/>
          </a:prstGeom>
          <a:noFill/>
          <a:ln>
            <a:noFill/>
          </a:ln>
        </p:spPr>
        <p:txBody>
          <a:bodyPr spcFirstLastPara="1" wrap="square" lIns="91425" tIns="45700" rIns="91425" bIns="45700" anchor="t" anchorCtr="0">
            <a:spAutoFit/>
          </a:bodyPr>
          <a:lstStyle/>
          <a:p>
            <a:pPr algn="ctr"/>
            <a:r>
              <a:rPr lang="en-GB" sz="2400" dirty="0">
                <a:solidFill>
                  <a:schemeClr val="dk1"/>
                </a:solidFill>
                <a:latin typeface="Arial"/>
                <a:ea typeface="Helvetica Neue Light"/>
                <a:cs typeface="Arial"/>
                <a:sym typeface="Helvetica Neue Light"/>
              </a:rPr>
              <a:t>Providing follow-up serves more than one purpose</a:t>
            </a:r>
            <a:endParaRPr sz="2400" dirty="0">
              <a:solidFill>
                <a:schemeClr val="dk1"/>
              </a:solidFill>
              <a:latin typeface="Arial"/>
              <a:ea typeface="Calibri"/>
              <a:cs typeface="Arial"/>
              <a:sym typeface="Calibri"/>
            </a:endParaRPr>
          </a:p>
        </p:txBody>
      </p:sp>
      <p:sp>
        <p:nvSpPr>
          <p:cNvPr id="576" name="Google Shape;576;p18"/>
          <p:cNvSpPr txBox="1"/>
          <p:nvPr/>
        </p:nvSpPr>
        <p:spPr>
          <a:xfrm>
            <a:off x="1148650" y="3744632"/>
            <a:ext cx="3205018" cy="156966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a:ea typeface="Helvetica Neue Light"/>
                <a:cs typeface="Arial"/>
                <a:sym typeface="Helvetica Neue Light"/>
              </a:rPr>
              <a:t>Follow-up</a:t>
            </a:r>
            <a:r>
              <a:rPr lang="en-GB" sz="2400" b="0" strike="noStrike" dirty="0">
                <a:solidFill>
                  <a:schemeClr val="dk1"/>
                </a:solidFill>
                <a:latin typeface="Arial"/>
                <a:ea typeface="Helvetica Neue Light"/>
                <a:cs typeface="Arial"/>
                <a:sym typeface="Helvetica Neue Light"/>
              </a:rPr>
              <a:t> can occur at any time in the case management process</a:t>
            </a:r>
            <a:endParaRPr sz="2400" dirty="0">
              <a:solidFill>
                <a:schemeClr val="dk1"/>
              </a:solidFill>
              <a:latin typeface="Arial"/>
              <a:ea typeface="Calibri"/>
              <a:cs typeface="Arial"/>
              <a:sym typeface="Calibri"/>
            </a:endParaRPr>
          </a:p>
        </p:txBody>
      </p:sp>
      <p:sp>
        <p:nvSpPr>
          <p:cNvPr id="577" name="Google Shape;577;p18"/>
          <p:cNvSpPr txBox="1"/>
          <p:nvPr/>
        </p:nvSpPr>
        <p:spPr>
          <a:xfrm>
            <a:off x="7912448" y="3771707"/>
            <a:ext cx="3205018"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Helvetica Neue Light"/>
                <a:cs typeface="Arial" panose="020B0604020202020204" pitchFamily="34" charset="0"/>
                <a:sym typeface="Helvetica Neue Light"/>
              </a:rPr>
              <a:t>Progress requires time, dedication, energy and effort</a:t>
            </a:r>
            <a:endParaRPr sz="2400" dirty="0">
              <a:solidFill>
                <a:schemeClr val="dk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295"/>
        <p:cNvGrpSpPr/>
        <p:nvPr/>
      </p:nvGrpSpPr>
      <p:grpSpPr>
        <a:xfrm>
          <a:off x="0" y="0"/>
          <a:ext cx="0" cy="0"/>
          <a:chOff x="0" y="0"/>
          <a:chExt cx="0" cy="0"/>
        </a:xfrm>
      </p:grpSpPr>
      <p:sp>
        <p:nvSpPr>
          <p:cNvPr id="2" name="Title 72">
            <a:extLst>
              <a:ext uri="{FF2B5EF4-FFF2-40B4-BE49-F238E27FC236}">
                <a16:creationId xmlns:a16="http://schemas.microsoft.com/office/drawing/2014/main" id="{7BB8FE31-5F65-83DB-B0B8-F6B2CA22326A}"/>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1</a:t>
            </a:r>
          </a:p>
          <a:p>
            <a:br>
              <a:rPr lang="en-CA" b="1" dirty="0">
                <a:solidFill>
                  <a:schemeClr val="bg1"/>
                </a:solidFill>
                <a:latin typeface="Garamond"/>
              </a:rPr>
            </a:br>
            <a:r>
              <a:rPr lang="en-US" sz="5400" b="1" dirty="0">
                <a:solidFill>
                  <a:schemeClr val="bg1"/>
                </a:solidFill>
                <a:latin typeface="Garamond"/>
              </a:rPr>
              <a:t>Module opening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3" name="Title 72">
            <a:extLst>
              <a:ext uri="{FF2B5EF4-FFF2-40B4-BE49-F238E27FC236}">
                <a16:creationId xmlns:a16="http://schemas.microsoft.com/office/drawing/2014/main" id="{0EE02873-A0EF-CAC2-F303-64BFED95DAF1}"/>
              </a:ext>
            </a:extLst>
          </p:cNvPr>
          <p:cNvSpPr txBox="1">
            <a:spLocks/>
          </p:cNvSpPr>
          <p:nvPr/>
        </p:nvSpPr>
        <p:spPr>
          <a:xfrm>
            <a:off x="796386" y="3099692"/>
            <a:ext cx="10126172" cy="562168"/>
          </a:xfrm>
          <a:prstGeom prst="rect">
            <a:avLst/>
          </a:prstGeom>
        </p:spPr>
        <p:txBody>
          <a:bodyPr lIns="91440" tIns="45720" rIns="91440" bIns="45720"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3</a:t>
            </a:r>
          </a:p>
          <a:p>
            <a:br>
              <a:rPr lang="en-CA" b="1" dirty="0">
                <a:latin typeface="Garamond"/>
              </a:rPr>
            </a:br>
            <a:r>
              <a:rPr lang="en-US" sz="5400" b="1" dirty="0">
                <a:solidFill>
                  <a:schemeClr val="bg1"/>
                </a:solidFill>
                <a:latin typeface="Garamond"/>
              </a:rPr>
              <a:t>How can I provide follow-up?</a:t>
            </a:r>
          </a:p>
        </p:txBody>
      </p:sp>
    </p:spTree>
    <p:extLst>
      <p:ext uri="{BB962C8B-B14F-4D97-AF65-F5344CB8AC3E}">
        <p14:creationId xmlns:p14="http://schemas.microsoft.com/office/powerpoint/2010/main" val="35043404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n-GB" dirty="0"/>
              <a:t>Different ways to follow-up</a:t>
            </a:r>
            <a:endParaRPr lang="en-BE" dirty="0"/>
          </a:p>
        </p:txBody>
      </p:sp>
      <p:grpSp>
        <p:nvGrpSpPr>
          <p:cNvPr id="23" name="Group 22">
            <a:extLst>
              <a:ext uri="{FF2B5EF4-FFF2-40B4-BE49-F238E27FC236}">
                <a16:creationId xmlns:a16="http://schemas.microsoft.com/office/drawing/2014/main" id="{47F8BEED-A62C-B621-E1B3-3EC5643788BE}"/>
              </a:ext>
            </a:extLst>
          </p:cNvPr>
          <p:cNvGrpSpPr/>
          <p:nvPr/>
        </p:nvGrpSpPr>
        <p:grpSpPr>
          <a:xfrm rot="5400000">
            <a:off x="5092778" y="2740024"/>
            <a:ext cx="2289499" cy="2285343"/>
            <a:chOff x="-2278403" y="2075258"/>
            <a:chExt cx="477573" cy="476706"/>
          </a:xfrm>
        </p:grpSpPr>
        <p:cxnSp>
          <p:nvCxnSpPr>
            <p:cNvPr id="24" name="Straight Arrow Connector 23">
              <a:extLst>
                <a:ext uri="{FF2B5EF4-FFF2-40B4-BE49-F238E27FC236}">
                  <a16:creationId xmlns:a16="http://schemas.microsoft.com/office/drawing/2014/main" id="{4306A9F1-704F-61E3-9818-2344E95F07C2}"/>
                </a:ext>
              </a:extLst>
            </p:cNvPr>
            <p:cNvCxnSpPr>
              <a:cxnSpLocks/>
            </p:cNvCxnSpPr>
            <p:nvPr/>
          </p:nvCxnSpPr>
          <p:spPr>
            <a:xfrm flipV="1">
              <a:off x="-2057174" y="2075258"/>
              <a:ext cx="0" cy="476247"/>
            </a:xfrm>
            <a:prstGeom prst="straightConnector1">
              <a:avLst/>
            </a:prstGeom>
            <a:ln w="203200">
              <a:solidFill>
                <a:schemeClr val="accent1">
                  <a:lumMod val="20000"/>
                  <a:lumOff val="8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25" name="Freeform: Shape 24">
              <a:extLst>
                <a:ext uri="{FF2B5EF4-FFF2-40B4-BE49-F238E27FC236}">
                  <a16:creationId xmlns:a16="http://schemas.microsoft.com/office/drawing/2014/main" id="{99B30435-52CE-2481-684E-B5A2AFB58990}"/>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26" name="Freeform: Shape 25">
              <a:extLst>
                <a:ext uri="{FF2B5EF4-FFF2-40B4-BE49-F238E27FC236}">
                  <a16:creationId xmlns:a16="http://schemas.microsoft.com/office/drawing/2014/main" id="{F3260817-4904-1A3F-1FCA-E72E5059639E}"/>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accent1">
                  <a:lumMod val="20000"/>
                  <a:lumOff val="8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grpSp>
        <p:nvGrpSpPr>
          <p:cNvPr id="57" name="Group 56">
            <a:extLst>
              <a:ext uri="{FF2B5EF4-FFF2-40B4-BE49-F238E27FC236}">
                <a16:creationId xmlns:a16="http://schemas.microsoft.com/office/drawing/2014/main" id="{4C771533-4D8B-4122-B768-818214D633CE}"/>
              </a:ext>
            </a:extLst>
          </p:cNvPr>
          <p:cNvGrpSpPr/>
          <p:nvPr/>
        </p:nvGrpSpPr>
        <p:grpSpPr>
          <a:xfrm>
            <a:off x="8386783" y="2988543"/>
            <a:ext cx="686042" cy="1690835"/>
            <a:chOff x="7897348" y="2404683"/>
            <a:chExt cx="1002556" cy="2470924"/>
          </a:xfrm>
        </p:grpSpPr>
        <p:sp>
          <p:nvSpPr>
            <p:cNvPr id="34" name="Round Same Side Corner Rectangle 46">
              <a:extLst>
                <a:ext uri="{FF2B5EF4-FFF2-40B4-BE49-F238E27FC236}">
                  <a16:creationId xmlns:a16="http://schemas.microsoft.com/office/drawing/2014/main" id="{F9CDB7FA-E0F3-191F-4C5B-5086023374AA}"/>
                </a:ext>
              </a:extLst>
            </p:cNvPr>
            <p:cNvSpPr/>
            <p:nvPr/>
          </p:nvSpPr>
          <p:spPr>
            <a:xfrm>
              <a:off x="7904704" y="3579422"/>
              <a:ext cx="991288" cy="1296185"/>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Oval 34">
              <a:extLst>
                <a:ext uri="{FF2B5EF4-FFF2-40B4-BE49-F238E27FC236}">
                  <a16:creationId xmlns:a16="http://schemas.microsoft.com/office/drawing/2014/main" id="{99AA4D56-3AB6-E878-843B-B36A95E67F27}"/>
                </a:ext>
              </a:extLst>
            </p:cNvPr>
            <p:cNvSpPr/>
            <p:nvPr/>
          </p:nvSpPr>
          <p:spPr>
            <a:xfrm>
              <a:off x="7897348" y="2404683"/>
              <a:ext cx="1002556" cy="100255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7" name="Group 46">
            <a:extLst>
              <a:ext uri="{FF2B5EF4-FFF2-40B4-BE49-F238E27FC236}">
                <a16:creationId xmlns:a16="http://schemas.microsoft.com/office/drawing/2014/main" id="{501164D3-9435-2215-26F1-5C8E98368F0A}"/>
              </a:ext>
            </a:extLst>
          </p:cNvPr>
          <p:cNvGrpSpPr/>
          <p:nvPr/>
        </p:nvGrpSpPr>
        <p:grpSpPr>
          <a:xfrm flipH="1">
            <a:off x="2715174" y="2009873"/>
            <a:ext cx="1646610" cy="3287441"/>
            <a:chOff x="5102983" y="1330093"/>
            <a:chExt cx="553581" cy="1082378"/>
          </a:xfrm>
          <a:solidFill>
            <a:schemeClr val="accent1"/>
          </a:solidFill>
        </p:grpSpPr>
        <p:grpSp>
          <p:nvGrpSpPr>
            <p:cNvPr id="48" name="Group 47">
              <a:extLst>
                <a:ext uri="{FF2B5EF4-FFF2-40B4-BE49-F238E27FC236}">
                  <a16:creationId xmlns:a16="http://schemas.microsoft.com/office/drawing/2014/main" id="{B7507EEE-5008-2FC0-8F77-5F9102A2A4EC}"/>
                </a:ext>
              </a:extLst>
            </p:cNvPr>
            <p:cNvGrpSpPr/>
            <p:nvPr/>
          </p:nvGrpSpPr>
          <p:grpSpPr>
            <a:xfrm>
              <a:off x="5157952" y="1808115"/>
              <a:ext cx="241654" cy="277569"/>
              <a:chOff x="2968390" y="1782471"/>
              <a:chExt cx="241654" cy="277569"/>
            </a:xfrm>
            <a:grpFill/>
          </p:grpSpPr>
          <p:sp>
            <p:nvSpPr>
              <p:cNvPr id="55" name="Round Same Side Corner Rectangle 25">
                <a:extLst>
                  <a:ext uri="{FF2B5EF4-FFF2-40B4-BE49-F238E27FC236}">
                    <a16:creationId xmlns:a16="http://schemas.microsoft.com/office/drawing/2014/main" id="{941A53BA-33C1-2936-9CEB-195A67B91B09}"/>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6" name="Round Same Side Corner Rectangle 26">
                <a:extLst>
                  <a:ext uri="{FF2B5EF4-FFF2-40B4-BE49-F238E27FC236}">
                    <a16:creationId xmlns:a16="http://schemas.microsoft.com/office/drawing/2014/main" id="{F5DAE4F2-8EF4-EDC1-F546-4B7EC553F3CB}"/>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9" name="Rectangle 48">
              <a:extLst>
                <a:ext uri="{FF2B5EF4-FFF2-40B4-BE49-F238E27FC236}">
                  <a16:creationId xmlns:a16="http://schemas.microsoft.com/office/drawing/2014/main" id="{A4362A05-2358-FA4C-F31F-AE31EF9E8111}"/>
                </a:ext>
              </a:extLst>
            </p:cNvPr>
            <p:cNvSpPr/>
            <p:nvPr/>
          </p:nvSpPr>
          <p:spPr>
            <a:xfrm rot="20505316">
              <a:off x="5102983" y="1656859"/>
              <a:ext cx="45719" cy="35487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6">
              <a:extLst>
                <a:ext uri="{FF2B5EF4-FFF2-40B4-BE49-F238E27FC236}">
                  <a16:creationId xmlns:a16="http://schemas.microsoft.com/office/drawing/2014/main" id="{0612179C-02AE-9420-00DA-BC469D6B1DE2}"/>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cxnSp>
          <p:nvCxnSpPr>
            <p:cNvPr id="51" name="Straight Arrow Connector 50">
              <a:extLst>
                <a:ext uri="{FF2B5EF4-FFF2-40B4-BE49-F238E27FC236}">
                  <a16:creationId xmlns:a16="http://schemas.microsoft.com/office/drawing/2014/main" id="{A4C0C23D-2E07-398C-DA21-BBA3EF07676B}"/>
                </a:ext>
              </a:extLst>
            </p:cNvPr>
            <p:cNvCxnSpPr>
              <a:cxnSpLocks/>
            </p:cNvCxnSpPr>
            <p:nvPr/>
          </p:nvCxnSpPr>
          <p:spPr>
            <a:xfrm flipH="1">
              <a:off x="5175388" y="1694718"/>
              <a:ext cx="74812" cy="109302"/>
            </a:xfrm>
            <a:prstGeom prst="straightConnector1">
              <a:avLst/>
            </a:prstGeom>
            <a:grpFill/>
            <a:ln w="28575">
              <a:solidFill>
                <a:schemeClr val="accent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nvGrpSpPr>
            <p:cNvPr id="52" name="Group 51">
              <a:extLst>
                <a:ext uri="{FF2B5EF4-FFF2-40B4-BE49-F238E27FC236}">
                  <a16:creationId xmlns:a16="http://schemas.microsoft.com/office/drawing/2014/main" id="{49C13947-90F2-7DDB-5D29-8C93F74222BF}"/>
                </a:ext>
              </a:extLst>
            </p:cNvPr>
            <p:cNvGrpSpPr/>
            <p:nvPr/>
          </p:nvGrpSpPr>
          <p:grpSpPr>
            <a:xfrm>
              <a:off x="5332523" y="1330093"/>
              <a:ext cx="324041" cy="1082378"/>
              <a:chOff x="4200727" y="1302447"/>
              <a:chExt cx="269696" cy="900853"/>
            </a:xfrm>
            <a:grpFill/>
          </p:grpSpPr>
          <p:sp>
            <p:nvSpPr>
              <p:cNvPr id="53" name="Round Same Side Corner Rectangle 23">
                <a:extLst>
                  <a:ext uri="{FF2B5EF4-FFF2-40B4-BE49-F238E27FC236}">
                    <a16:creationId xmlns:a16="http://schemas.microsoft.com/office/drawing/2014/main" id="{03F61EF5-07A8-438C-6CE8-0530BBB6BCE6}"/>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4" name="Oval 53">
                <a:extLst>
                  <a:ext uri="{FF2B5EF4-FFF2-40B4-BE49-F238E27FC236}">
                    <a16:creationId xmlns:a16="http://schemas.microsoft.com/office/drawing/2014/main" id="{C2731111-6A80-7DB5-7732-C59BF27DA4DF}"/>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grpSp>
        <p:nvGrpSpPr>
          <p:cNvPr id="3" name="Group 2">
            <a:extLst>
              <a:ext uri="{FF2B5EF4-FFF2-40B4-BE49-F238E27FC236}">
                <a16:creationId xmlns:a16="http://schemas.microsoft.com/office/drawing/2014/main" id="{401FFD10-3A27-513F-F553-6D328342E9B7}"/>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5A3EA5BD-DC27-8ACB-1367-DFFB2D85BF6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86933F97-3AD4-9EF4-BB6D-37AC1F4448B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DAD117F1-8CD8-2DFF-F050-07F316C78F16}"/>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172</a:t>
                </a:r>
              </a:p>
            </p:txBody>
          </p:sp>
          <p:sp>
            <p:nvSpPr>
              <p:cNvPr id="11" name="Rectangle 10">
                <a:extLst>
                  <a:ext uri="{FF2B5EF4-FFF2-40B4-BE49-F238E27FC236}">
                    <a16:creationId xmlns:a16="http://schemas.microsoft.com/office/drawing/2014/main" id="{506B5867-A4EE-E5AE-EAF9-1DF2FD6158C2}"/>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9044109B-2920-E219-1516-46B07287479D}"/>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F9138CE7-7726-A8E8-6E9C-5EF75E354114}"/>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AECE0AB-D66A-3A22-9E3A-47C4C1D982C6}"/>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840195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15"/>
        <p:cNvGrpSpPr/>
        <p:nvPr/>
      </p:nvGrpSpPr>
      <p:grpSpPr>
        <a:xfrm>
          <a:off x="0" y="0"/>
          <a:ext cx="0" cy="0"/>
          <a:chOff x="0" y="0"/>
          <a:chExt cx="0" cy="0"/>
        </a:xfrm>
      </p:grpSpPr>
      <p:sp>
        <p:nvSpPr>
          <p:cNvPr id="23" name="Rectangle: Rounded Corners 22">
            <a:extLst>
              <a:ext uri="{FF2B5EF4-FFF2-40B4-BE49-F238E27FC236}">
                <a16:creationId xmlns:a16="http://schemas.microsoft.com/office/drawing/2014/main" id="{CB4DBE1C-88CA-8268-E1A5-A9E9C80585FF}"/>
              </a:ext>
            </a:extLst>
          </p:cNvPr>
          <p:cNvSpPr/>
          <p:nvPr/>
        </p:nvSpPr>
        <p:spPr>
          <a:xfrm>
            <a:off x="6096000" y="1978698"/>
            <a:ext cx="5158389"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Rounded Corners 21">
            <a:extLst>
              <a:ext uri="{FF2B5EF4-FFF2-40B4-BE49-F238E27FC236}">
                <a16:creationId xmlns:a16="http://schemas.microsoft.com/office/drawing/2014/main" id="{F19A93D4-E447-48F4-7E5D-8014485A7D84}"/>
              </a:ext>
            </a:extLst>
          </p:cNvPr>
          <p:cNvSpPr/>
          <p:nvPr/>
        </p:nvSpPr>
        <p:spPr>
          <a:xfrm>
            <a:off x="937611" y="1978698"/>
            <a:ext cx="4442455" cy="1275943"/>
          </a:xfrm>
          <a:prstGeom prst="round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6" name="Google Shape;516;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Follow-up actions</a:t>
            </a:r>
            <a:endParaRPr dirty="0">
              <a:latin typeface="Arial" panose="020B0604020202020204" pitchFamily="34" charset="0"/>
              <a:cs typeface="Arial" panose="020B0604020202020204" pitchFamily="34" charset="0"/>
            </a:endParaRPr>
          </a:p>
        </p:txBody>
      </p:sp>
      <p:sp>
        <p:nvSpPr>
          <p:cNvPr id="519" name="Google Shape;519;p15"/>
          <p:cNvSpPr txBox="1"/>
          <p:nvPr/>
        </p:nvSpPr>
        <p:spPr>
          <a:xfrm>
            <a:off x="2516848" y="2096881"/>
            <a:ext cx="2547712" cy="110795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GB" sz="2200" b="1" dirty="0">
                <a:solidFill>
                  <a:schemeClr val="dk1"/>
                </a:solidFill>
                <a:latin typeface="Arial" panose="020B0604020202020204" pitchFamily="34" charset="0"/>
                <a:ea typeface="Calibri"/>
                <a:cs typeface="Arial" panose="020B0604020202020204" pitchFamily="34" charset="0"/>
                <a:sym typeface="Calibri"/>
              </a:rPr>
              <a:t>Contact with the child and/or their family</a:t>
            </a:r>
            <a:endParaRPr sz="2200" b="1" dirty="0">
              <a:solidFill>
                <a:schemeClr val="dk1"/>
              </a:solidFill>
              <a:latin typeface="Arial" panose="020B0604020202020204" pitchFamily="34" charset="0"/>
              <a:ea typeface="Calibri"/>
              <a:cs typeface="Arial" panose="020B0604020202020204" pitchFamily="34" charset="0"/>
              <a:sym typeface="Calibri"/>
            </a:endParaRPr>
          </a:p>
        </p:txBody>
      </p:sp>
      <p:sp>
        <p:nvSpPr>
          <p:cNvPr id="520" name="Google Shape;520;p15"/>
          <p:cNvSpPr txBox="1"/>
          <p:nvPr/>
        </p:nvSpPr>
        <p:spPr>
          <a:xfrm>
            <a:off x="7607418" y="2096881"/>
            <a:ext cx="3181378" cy="1107955"/>
          </a:xfrm>
          <a:prstGeom prst="rect">
            <a:avLst/>
          </a:prstGeom>
          <a:noFill/>
          <a:ln>
            <a:noFill/>
          </a:ln>
        </p:spPr>
        <p:txBody>
          <a:bodyPr spcFirstLastPara="1" wrap="square" lIns="91425" tIns="45700" rIns="91425" bIns="45700" anchor="t" anchorCtr="0">
            <a:spAutoFit/>
          </a:bodyPr>
          <a:lstStyle/>
          <a:p>
            <a:r>
              <a:rPr lang="en-GB" sz="2200" b="1" dirty="0">
                <a:solidFill>
                  <a:schemeClr val="dk1"/>
                </a:solidFill>
                <a:latin typeface="Arial" panose="020B0604020202020204" pitchFamily="34" charset="0"/>
                <a:ea typeface="Calibri"/>
                <a:cs typeface="Arial" panose="020B0604020202020204" pitchFamily="34" charset="0"/>
                <a:sym typeface="Calibri"/>
              </a:rPr>
              <a:t>Contact with others who are supporting or caring for the child</a:t>
            </a:r>
            <a:endParaRPr sz="2200" b="1" dirty="0">
              <a:solidFill>
                <a:schemeClr val="dk1"/>
              </a:solidFill>
              <a:latin typeface="Arial" panose="020B0604020202020204" pitchFamily="34" charset="0"/>
              <a:ea typeface="Calibri"/>
              <a:cs typeface="Arial" panose="020B0604020202020204" pitchFamily="34" charset="0"/>
              <a:sym typeface="Calibri"/>
            </a:endParaRPr>
          </a:p>
        </p:txBody>
      </p:sp>
      <p:sp>
        <p:nvSpPr>
          <p:cNvPr id="521" name="Google Shape;521;p15"/>
          <p:cNvSpPr txBox="1"/>
          <p:nvPr/>
        </p:nvSpPr>
        <p:spPr>
          <a:xfrm>
            <a:off x="1555025" y="3511098"/>
            <a:ext cx="3509535" cy="2123618"/>
          </a:xfrm>
          <a:prstGeom prst="rect">
            <a:avLst/>
          </a:prstGeom>
          <a:noFill/>
          <a:ln>
            <a:noFill/>
          </a:ln>
        </p:spPr>
        <p:txBody>
          <a:bodyPr spcFirstLastPara="1" wrap="square" lIns="91425" tIns="45700" rIns="91425" bIns="45700" anchor="t" anchorCtr="0">
            <a:spAutoFit/>
          </a:bodyPr>
          <a:lstStyle/>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Home visits</a:t>
            </a:r>
            <a:endParaRPr sz="2200" dirty="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n-GB" sz="2200" b="0" i="0" u="none" strike="noStrike" cap="none"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Scheduled</a:t>
            </a:r>
            <a:endParaRPr sz="2200" dirty="0">
              <a:latin typeface="Arial" panose="020B0604020202020204" pitchFamily="34" charset="0"/>
              <a:ea typeface="Calibri" panose="020F0502020204030204" pitchFamily="34" charset="0"/>
              <a:cs typeface="Arial" panose="020B0604020202020204" pitchFamily="34" charset="0"/>
            </a:endParaRPr>
          </a:p>
          <a:p>
            <a:pPr marL="742950" marR="0" lvl="1" indent="-285750" algn="l" rtl="0">
              <a:spcBef>
                <a:spcPts val="0"/>
              </a:spcBef>
              <a:spcAft>
                <a:spcPts val="0"/>
              </a:spcAft>
              <a:buClr>
                <a:schemeClr val="dk1"/>
              </a:buClr>
              <a:buSzPts val="2400"/>
              <a:buFont typeface="Arial"/>
              <a:buChar char="•"/>
            </a:pPr>
            <a:r>
              <a:rPr lang="en-GB" sz="2200" b="0" i="0" u="none" strike="noStrike" cap="none"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Ad-hoc</a:t>
            </a:r>
            <a:endParaRPr sz="2200" dirty="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Meetings in other safe locations</a:t>
            </a:r>
            <a:endParaRPr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Phone calls </a:t>
            </a:r>
            <a:endParaRPr sz="2200" dirty="0">
              <a:latin typeface="Arial" panose="020B0604020202020204" pitchFamily="34" charset="0"/>
              <a:ea typeface="Calibri" panose="020F0502020204030204" pitchFamily="34" charset="0"/>
              <a:cs typeface="Arial" panose="020B0604020202020204" pitchFamily="34" charset="0"/>
            </a:endParaRPr>
          </a:p>
        </p:txBody>
      </p:sp>
      <p:sp>
        <p:nvSpPr>
          <p:cNvPr id="522" name="Google Shape;522;p15"/>
          <p:cNvSpPr txBox="1"/>
          <p:nvPr/>
        </p:nvSpPr>
        <p:spPr>
          <a:xfrm>
            <a:off x="6490794" y="3541430"/>
            <a:ext cx="4368800" cy="2123618"/>
          </a:xfrm>
          <a:prstGeom prst="rect">
            <a:avLst/>
          </a:prstGeom>
          <a:noFill/>
          <a:ln>
            <a:noFill/>
          </a:ln>
        </p:spPr>
        <p:txBody>
          <a:bodyPr spcFirstLastPara="1" wrap="square" lIns="91425" tIns="45700" rIns="91425" bIns="45700" anchor="t" anchorCtr="0">
            <a:spAutoFit/>
          </a:bodyPr>
          <a:lstStyle/>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Service providers </a:t>
            </a:r>
            <a:endParaRPr lang="en-GB"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marR="0" lvl="0" indent="-285750" algn="l" rtl="0">
              <a:spcBef>
                <a:spcPts val="0"/>
              </a:spcBef>
              <a:spcAft>
                <a:spcPts val="0"/>
              </a:spcAft>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Extended family</a:t>
            </a:r>
            <a:endParaRPr sz="2200" dirty="0">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School teachers, sports coach, safe space facilitators</a:t>
            </a:r>
            <a:endParaRPr sz="22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rPr>
              <a:t>Religious leaders</a:t>
            </a:r>
          </a:p>
          <a:p>
            <a:pPr marL="285750" indent="-285750">
              <a:buClr>
                <a:schemeClr val="dk1"/>
              </a:buClr>
              <a:buSzPts val="2400"/>
              <a:buFont typeface="Arial"/>
              <a:buChar char="•"/>
            </a:pPr>
            <a:r>
              <a:rPr lang="en-GB" sz="2200" dirty="0">
                <a:solidFill>
                  <a:schemeClr val="dk1"/>
                </a:solidFill>
                <a:latin typeface="Arial" panose="020B0604020202020204" pitchFamily="34" charset="0"/>
                <a:ea typeface="Calibri" panose="020F0502020204030204" pitchFamily="34" charset="0"/>
                <a:cs typeface="Arial" panose="020B0604020202020204" pitchFamily="34" charset="0"/>
              </a:rPr>
              <a:t>Community leaders</a:t>
            </a:r>
          </a:p>
        </p:txBody>
      </p:sp>
      <p:grpSp>
        <p:nvGrpSpPr>
          <p:cNvPr id="2" name="Group 1">
            <a:extLst>
              <a:ext uri="{FF2B5EF4-FFF2-40B4-BE49-F238E27FC236}">
                <a16:creationId xmlns:a16="http://schemas.microsoft.com/office/drawing/2014/main" id="{AE1069C5-BC43-DAE9-07F6-3F9FB26C0CD2}"/>
              </a:ext>
            </a:extLst>
          </p:cNvPr>
          <p:cNvGrpSpPr/>
          <p:nvPr/>
        </p:nvGrpSpPr>
        <p:grpSpPr>
          <a:xfrm>
            <a:off x="1376310" y="1998672"/>
            <a:ext cx="834310" cy="1133936"/>
            <a:chOff x="5438539" y="7646118"/>
            <a:chExt cx="814830" cy="1093633"/>
          </a:xfrm>
          <a:solidFill>
            <a:schemeClr val="accent1"/>
          </a:solidFill>
        </p:grpSpPr>
        <p:sp>
          <p:nvSpPr>
            <p:cNvPr id="3" name="Round Same Side Corner Rectangle 21">
              <a:extLst>
                <a:ext uri="{FF2B5EF4-FFF2-40B4-BE49-F238E27FC236}">
                  <a16:creationId xmlns:a16="http://schemas.microsoft.com/office/drawing/2014/main" id="{DAA0B833-4857-BAF8-F588-6244C862FB75}"/>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FF14BE65-8729-4017-C6B7-4BBD3A098FAF}"/>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5" name="Round Same Side Corner Rectangle 23">
              <a:extLst>
                <a:ext uri="{FF2B5EF4-FFF2-40B4-BE49-F238E27FC236}">
                  <a16:creationId xmlns:a16="http://schemas.microsoft.com/office/drawing/2014/main" id="{A2DAA67A-3F23-EA7E-23C4-0EBE594DB5E3}"/>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C5343F4-DECF-BFAB-5096-444AEA599903}"/>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ound Same Side Corner Rectangle 25">
              <a:extLst>
                <a:ext uri="{FF2B5EF4-FFF2-40B4-BE49-F238E27FC236}">
                  <a16:creationId xmlns:a16="http://schemas.microsoft.com/office/drawing/2014/main" id="{A8917B9B-88D7-CEE8-7F8C-E05F3CD853CE}"/>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ound Same Side Corner Rectangle 26">
              <a:extLst>
                <a:ext uri="{FF2B5EF4-FFF2-40B4-BE49-F238E27FC236}">
                  <a16:creationId xmlns:a16="http://schemas.microsoft.com/office/drawing/2014/main" id="{38BE8364-FC74-DF25-7E2A-AAB0BECDB524}"/>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21" name="Group 20">
            <a:extLst>
              <a:ext uri="{FF2B5EF4-FFF2-40B4-BE49-F238E27FC236}">
                <a16:creationId xmlns:a16="http://schemas.microsoft.com/office/drawing/2014/main" id="{8C563417-2957-2392-ABD4-63BDB49041A4}"/>
              </a:ext>
            </a:extLst>
          </p:cNvPr>
          <p:cNvGrpSpPr/>
          <p:nvPr/>
        </p:nvGrpSpPr>
        <p:grpSpPr>
          <a:xfrm>
            <a:off x="6250045" y="1738664"/>
            <a:ext cx="1099269" cy="1466172"/>
            <a:chOff x="6263492" y="1577300"/>
            <a:chExt cx="1099269" cy="1466172"/>
          </a:xfrm>
        </p:grpSpPr>
        <p:grpSp>
          <p:nvGrpSpPr>
            <p:cNvPr id="11" name="Group 10">
              <a:extLst>
                <a:ext uri="{FF2B5EF4-FFF2-40B4-BE49-F238E27FC236}">
                  <a16:creationId xmlns:a16="http://schemas.microsoft.com/office/drawing/2014/main" id="{B65D3ED3-C901-DC13-FC32-9CA41E4C45CF}"/>
                </a:ext>
              </a:extLst>
            </p:cNvPr>
            <p:cNvGrpSpPr/>
            <p:nvPr/>
          </p:nvGrpSpPr>
          <p:grpSpPr>
            <a:xfrm>
              <a:off x="6693934" y="2288864"/>
              <a:ext cx="335236" cy="754608"/>
              <a:chOff x="1168271" y="2111963"/>
              <a:chExt cx="335236" cy="754608"/>
            </a:xfrm>
          </p:grpSpPr>
          <p:sp>
            <p:nvSpPr>
              <p:cNvPr id="9" name="Round Same Side Corner Rectangle 21">
                <a:extLst>
                  <a:ext uri="{FF2B5EF4-FFF2-40B4-BE49-F238E27FC236}">
                    <a16:creationId xmlns:a16="http://schemas.microsoft.com/office/drawing/2014/main" id="{0C51C18A-4FE1-122E-64FB-9EFCA7682E35}"/>
                  </a:ext>
                </a:extLst>
              </p:cNvPr>
              <p:cNvSpPr/>
              <p:nvPr/>
            </p:nvSpPr>
            <p:spPr>
              <a:xfrm>
                <a:off x="1170729" y="2509742"/>
                <a:ext cx="331468" cy="356829"/>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0" name="Oval 9">
                <a:extLst>
                  <a:ext uri="{FF2B5EF4-FFF2-40B4-BE49-F238E27FC236}">
                    <a16:creationId xmlns:a16="http://schemas.microsoft.com/office/drawing/2014/main" id="{7FC891F7-CE5F-7D78-BF8B-BDE126FAD1EF}"/>
                  </a:ext>
                </a:extLst>
              </p:cNvPr>
              <p:cNvSpPr/>
              <p:nvPr/>
            </p:nvSpPr>
            <p:spPr>
              <a:xfrm>
                <a:off x="1168271" y="2111963"/>
                <a:ext cx="335236"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4AEE54CA-A001-F698-CB5A-C3421A9B8239}"/>
                </a:ext>
              </a:extLst>
            </p:cNvPr>
            <p:cNvGrpSpPr/>
            <p:nvPr/>
          </p:nvGrpSpPr>
          <p:grpSpPr>
            <a:xfrm>
              <a:off x="6263492" y="1700118"/>
              <a:ext cx="165891" cy="561125"/>
              <a:chOff x="1667344" y="1732635"/>
              <a:chExt cx="335237" cy="1133936"/>
            </a:xfrm>
          </p:grpSpPr>
          <p:sp>
            <p:nvSpPr>
              <p:cNvPr id="12" name="Round Same Side Corner Rectangle 23">
                <a:extLst>
                  <a:ext uri="{FF2B5EF4-FFF2-40B4-BE49-F238E27FC236}">
                    <a16:creationId xmlns:a16="http://schemas.microsoft.com/office/drawing/2014/main" id="{AF13E052-1000-3FBA-3852-0B21D3AC276A}"/>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0C5CDE8A-840E-8867-AF8F-002E7A0D3A70}"/>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17456E3F-92C2-957A-1595-74AF2A9960CA}"/>
                </a:ext>
              </a:extLst>
            </p:cNvPr>
            <p:cNvGrpSpPr/>
            <p:nvPr/>
          </p:nvGrpSpPr>
          <p:grpSpPr>
            <a:xfrm>
              <a:off x="6585644" y="1577300"/>
              <a:ext cx="165891" cy="561125"/>
              <a:chOff x="1667344" y="1732635"/>
              <a:chExt cx="335237" cy="1133936"/>
            </a:xfrm>
          </p:grpSpPr>
          <p:sp>
            <p:nvSpPr>
              <p:cNvPr id="16" name="Round Same Side Corner Rectangle 23">
                <a:extLst>
                  <a:ext uri="{FF2B5EF4-FFF2-40B4-BE49-F238E27FC236}">
                    <a16:creationId xmlns:a16="http://schemas.microsoft.com/office/drawing/2014/main" id="{AA76FB87-233B-158A-D6DD-667AD9C9934B}"/>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B1A27DC4-64A3-C8BC-004E-7295267D7753}"/>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8" name="Group 17">
              <a:extLst>
                <a:ext uri="{FF2B5EF4-FFF2-40B4-BE49-F238E27FC236}">
                  <a16:creationId xmlns:a16="http://schemas.microsoft.com/office/drawing/2014/main" id="{30546E0E-E343-50EB-6D0F-BB0497F6995D}"/>
                </a:ext>
              </a:extLst>
            </p:cNvPr>
            <p:cNvGrpSpPr/>
            <p:nvPr/>
          </p:nvGrpSpPr>
          <p:grpSpPr>
            <a:xfrm>
              <a:off x="7196870" y="1817334"/>
              <a:ext cx="165891" cy="561125"/>
              <a:chOff x="1667344" y="1732635"/>
              <a:chExt cx="335237" cy="1133936"/>
            </a:xfrm>
          </p:grpSpPr>
          <p:sp>
            <p:nvSpPr>
              <p:cNvPr id="19" name="Round Same Side Corner Rectangle 23">
                <a:extLst>
                  <a:ext uri="{FF2B5EF4-FFF2-40B4-BE49-F238E27FC236}">
                    <a16:creationId xmlns:a16="http://schemas.microsoft.com/office/drawing/2014/main" id="{C4243F67-4B1D-0904-539D-3207EA9D97CF}"/>
                  </a:ext>
                </a:extLst>
              </p:cNvPr>
              <p:cNvSpPr/>
              <p:nvPr/>
            </p:nvSpPr>
            <p:spPr>
              <a:xfrm>
                <a:off x="1669802" y="2130413"/>
                <a:ext cx="331469" cy="736158"/>
              </a:xfrm>
              <a:prstGeom prst="round2SameRect">
                <a:avLst>
                  <a:gd name="adj1" fmla="val 50000"/>
                  <a:gd name="adj2" fmla="val 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1F28B110-1C18-B0A2-ACCA-34BD4042E265}"/>
                  </a:ext>
                </a:extLst>
              </p:cNvPr>
              <p:cNvSpPr/>
              <p:nvPr/>
            </p:nvSpPr>
            <p:spPr>
              <a:xfrm>
                <a:off x="1667344" y="1732635"/>
                <a:ext cx="335237" cy="339475"/>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Shape 515"/>
        <p:cNvGrpSpPr/>
        <p:nvPr/>
      </p:nvGrpSpPr>
      <p:grpSpPr>
        <a:xfrm>
          <a:off x="0" y="0"/>
          <a:ext cx="0" cy="0"/>
          <a:chOff x="0" y="0"/>
          <a:chExt cx="0" cy="0"/>
        </a:xfrm>
      </p:grpSpPr>
      <p:sp>
        <p:nvSpPr>
          <p:cNvPr id="2" name="Title 72">
            <a:extLst>
              <a:ext uri="{FF2B5EF4-FFF2-40B4-BE49-F238E27FC236}">
                <a16:creationId xmlns:a16="http://schemas.microsoft.com/office/drawing/2014/main" id="{C7E6EEF2-825E-1533-2EEB-C42540F2514C}"/>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36252578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690"/>
        <p:cNvGrpSpPr/>
        <p:nvPr/>
      </p:nvGrpSpPr>
      <p:grpSpPr>
        <a:xfrm>
          <a:off x="0" y="0"/>
          <a:ext cx="0" cy="0"/>
          <a:chOff x="0" y="0"/>
          <a:chExt cx="0" cy="0"/>
        </a:xfrm>
      </p:grpSpPr>
      <p:sp>
        <p:nvSpPr>
          <p:cNvPr id="691" name="Google Shape;691;p2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Role play</a:t>
            </a:r>
            <a:endParaRPr dirty="0"/>
          </a:p>
        </p:txBody>
      </p:sp>
      <p:grpSp>
        <p:nvGrpSpPr>
          <p:cNvPr id="17" name="Group 16">
            <a:extLst>
              <a:ext uri="{FF2B5EF4-FFF2-40B4-BE49-F238E27FC236}">
                <a16:creationId xmlns:a16="http://schemas.microsoft.com/office/drawing/2014/main" id="{461CC239-5A5F-6D04-5377-58532120C3F3}"/>
              </a:ext>
            </a:extLst>
          </p:cNvPr>
          <p:cNvGrpSpPr/>
          <p:nvPr/>
        </p:nvGrpSpPr>
        <p:grpSpPr>
          <a:xfrm>
            <a:off x="1809729" y="2106634"/>
            <a:ext cx="4286271" cy="3278165"/>
            <a:chOff x="1329070" y="2106635"/>
            <a:chExt cx="3778368" cy="2889718"/>
          </a:xfrm>
        </p:grpSpPr>
        <p:grpSp>
          <p:nvGrpSpPr>
            <p:cNvPr id="18" name="Group 17">
              <a:extLst>
                <a:ext uri="{FF2B5EF4-FFF2-40B4-BE49-F238E27FC236}">
                  <a16:creationId xmlns:a16="http://schemas.microsoft.com/office/drawing/2014/main" id="{CE18E7E2-E757-FCA4-9534-7CE159CEDAFA}"/>
                </a:ext>
              </a:extLst>
            </p:cNvPr>
            <p:cNvGrpSpPr/>
            <p:nvPr/>
          </p:nvGrpSpPr>
          <p:grpSpPr>
            <a:xfrm>
              <a:off x="1329070" y="2106635"/>
              <a:ext cx="1758272" cy="2079297"/>
              <a:chOff x="6846848" y="1141103"/>
              <a:chExt cx="999203" cy="1170617"/>
            </a:xfrm>
            <a:solidFill>
              <a:schemeClr val="accent1"/>
            </a:solidFill>
          </p:grpSpPr>
          <p:sp>
            <p:nvSpPr>
              <p:cNvPr id="25" name="Rectangle: Rounded Corners 24">
                <a:extLst>
                  <a:ext uri="{FF2B5EF4-FFF2-40B4-BE49-F238E27FC236}">
                    <a16:creationId xmlns:a16="http://schemas.microsoft.com/office/drawing/2014/main" id="{03E85E1A-5111-5BEE-F664-AA5160B86BBC}"/>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Oval 25">
                <a:extLst>
                  <a:ext uri="{FF2B5EF4-FFF2-40B4-BE49-F238E27FC236}">
                    <a16:creationId xmlns:a16="http://schemas.microsoft.com/office/drawing/2014/main" id="{C0B2D1ED-92A4-3419-E370-EE3825670FCA}"/>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Oval 26">
                <a:extLst>
                  <a:ext uri="{FF2B5EF4-FFF2-40B4-BE49-F238E27FC236}">
                    <a16:creationId xmlns:a16="http://schemas.microsoft.com/office/drawing/2014/main" id="{B84C0661-D101-FFFC-476A-90C966B6584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Oval 27">
                <a:extLst>
                  <a:ext uri="{FF2B5EF4-FFF2-40B4-BE49-F238E27FC236}">
                    <a16:creationId xmlns:a16="http://schemas.microsoft.com/office/drawing/2014/main" id="{2F9E300A-D5CD-1239-558F-09608D1CC760}"/>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Block Arc 28">
                <a:extLst>
                  <a:ext uri="{FF2B5EF4-FFF2-40B4-BE49-F238E27FC236}">
                    <a16:creationId xmlns:a16="http://schemas.microsoft.com/office/drawing/2014/main" id="{70630299-5438-A2E5-3A21-EEC896FF0A11}"/>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19" name="Group 18">
              <a:extLst>
                <a:ext uri="{FF2B5EF4-FFF2-40B4-BE49-F238E27FC236}">
                  <a16:creationId xmlns:a16="http://schemas.microsoft.com/office/drawing/2014/main" id="{00867EFB-4E26-A713-41BE-52E20EDCEC19}"/>
                </a:ext>
              </a:extLst>
            </p:cNvPr>
            <p:cNvGrpSpPr/>
            <p:nvPr/>
          </p:nvGrpSpPr>
          <p:grpSpPr>
            <a:xfrm rot="19632759">
              <a:off x="3349168" y="2884825"/>
              <a:ext cx="1758270" cy="2111528"/>
              <a:chOff x="6846848" y="1141103"/>
              <a:chExt cx="999203" cy="1188766"/>
            </a:xfrm>
            <a:solidFill>
              <a:schemeClr val="accent1"/>
            </a:solidFill>
          </p:grpSpPr>
          <p:sp>
            <p:nvSpPr>
              <p:cNvPr id="20" name="Rectangle: Rounded Corners 19">
                <a:extLst>
                  <a:ext uri="{FF2B5EF4-FFF2-40B4-BE49-F238E27FC236}">
                    <a16:creationId xmlns:a16="http://schemas.microsoft.com/office/drawing/2014/main" id="{D64159FD-8916-30B4-BB0F-D4E577D94967}"/>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1" name="Oval 20">
                <a:extLst>
                  <a:ext uri="{FF2B5EF4-FFF2-40B4-BE49-F238E27FC236}">
                    <a16:creationId xmlns:a16="http://schemas.microsoft.com/office/drawing/2014/main" id="{B4714C5E-483E-2610-6599-E123F15334F7}"/>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2" name="Oval 21">
                <a:extLst>
                  <a:ext uri="{FF2B5EF4-FFF2-40B4-BE49-F238E27FC236}">
                    <a16:creationId xmlns:a16="http://schemas.microsoft.com/office/drawing/2014/main" id="{86F9A67B-07B9-3C36-61F5-92D574440F5A}"/>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3" name="Oval 22">
                <a:extLst>
                  <a:ext uri="{FF2B5EF4-FFF2-40B4-BE49-F238E27FC236}">
                    <a16:creationId xmlns:a16="http://schemas.microsoft.com/office/drawing/2014/main" id="{3ED6040C-99FE-D033-8F50-9DC57104103E}"/>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Block Arc 23">
                <a:extLst>
                  <a:ext uri="{FF2B5EF4-FFF2-40B4-BE49-F238E27FC236}">
                    <a16:creationId xmlns:a16="http://schemas.microsoft.com/office/drawing/2014/main" id="{BDEB901E-E306-B3FA-1436-2DF51C05162E}"/>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30" name="TextBox 29">
            <a:extLst>
              <a:ext uri="{FF2B5EF4-FFF2-40B4-BE49-F238E27FC236}">
                <a16:creationId xmlns:a16="http://schemas.microsoft.com/office/drawing/2014/main" id="{A75AE044-C203-964E-9316-6B24A91FA1BE}"/>
              </a:ext>
            </a:extLst>
          </p:cNvPr>
          <p:cNvSpPr txBox="1"/>
          <p:nvPr/>
        </p:nvSpPr>
        <p:spPr>
          <a:xfrm>
            <a:off x="6979666" y="3041759"/>
            <a:ext cx="3262338" cy="1015663"/>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Practice a follow up visit</a:t>
            </a:r>
            <a:endParaRPr lang="en-BE" sz="3000" b="1" dirty="0">
              <a:latin typeface="Arial" panose="020B0604020202020204" pitchFamily="34" charset="0"/>
              <a:cs typeface="Arial" panose="020B0604020202020204" pitchFamily="34" charset="0"/>
            </a:endParaRPr>
          </a:p>
        </p:txBody>
      </p:sp>
      <p:grpSp>
        <p:nvGrpSpPr>
          <p:cNvPr id="2" name="Group 1">
            <a:extLst>
              <a:ext uri="{FF2B5EF4-FFF2-40B4-BE49-F238E27FC236}">
                <a16:creationId xmlns:a16="http://schemas.microsoft.com/office/drawing/2014/main" id="{742E54EB-C890-A14A-735E-7B38596A1097}"/>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3CB572A2-468F-C4FE-DBE1-8D58727E6B8F}"/>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5947E605-9649-10C4-4BF3-13D9807FAA7E}"/>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4C6298C8-F100-B192-22EB-0ED2B8B67C22}"/>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173</a:t>
                </a:r>
              </a:p>
            </p:txBody>
          </p:sp>
          <p:sp>
            <p:nvSpPr>
              <p:cNvPr id="31" name="Rectangle 30">
                <a:extLst>
                  <a:ext uri="{FF2B5EF4-FFF2-40B4-BE49-F238E27FC236}">
                    <a16:creationId xmlns:a16="http://schemas.microsoft.com/office/drawing/2014/main" id="{CA3A247F-2154-0C02-A9D2-6CB2BE8383AC}"/>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084001C4-4C06-8C98-03F8-163A8BB2D3FE}"/>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1D29FA2E-E523-3BC1-96A1-9ABEB92324C7}"/>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1268CE81-D438-898F-4E8E-BD85DD544823}"/>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Shape 690"/>
        <p:cNvGrpSpPr/>
        <p:nvPr/>
      </p:nvGrpSpPr>
      <p:grpSpPr>
        <a:xfrm>
          <a:off x="0" y="0"/>
          <a:ext cx="0" cy="0"/>
          <a:chOff x="0" y="0"/>
          <a:chExt cx="0" cy="0"/>
        </a:xfrm>
      </p:grpSpPr>
      <p:sp>
        <p:nvSpPr>
          <p:cNvPr id="2" name="Title 72">
            <a:extLst>
              <a:ext uri="{FF2B5EF4-FFF2-40B4-BE49-F238E27FC236}">
                <a16:creationId xmlns:a16="http://schemas.microsoft.com/office/drawing/2014/main" id="{D6DEFEB0-E088-E84D-A530-2124613837CF}"/>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93917229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F6120-088A-88EF-064C-6C66106F606C}"/>
              </a:ext>
            </a:extLst>
          </p:cNvPr>
          <p:cNvSpPr>
            <a:spLocks noGrp="1"/>
          </p:cNvSpPr>
          <p:nvPr>
            <p:ph type="title"/>
          </p:nvPr>
        </p:nvSpPr>
        <p:spPr/>
        <p:txBody>
          <a:bodyPr/>
          <a:lstStyle/>
          <a:p>
            <a:r>
              <a:rPr lang="en-GB" dirty="0">
                <a:latin typeface="Arial" panose="020B0604020202020204" pitchFamily="34" charset="0"/>
                <a:cs typeface="Arial" panose="020B0604020202020204" pitchFamily="34" charset="0"/>
              </a:rPr>
              <a:t>How to maintain and/or strengthen relationships </a:t>
            </a:r>
            <a:endParaRPr lang="en-BE">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295EF007-623C-6A2C-272A-0828F7791F6C}"/>
              </a:ext>
            </a:extLst>
          </p:cNvPr>
          <p:cNvSpPr txBox="1"/>
          <p:nvPr/>
        </p:nvSpPr>
        <p:spPr>
          <a:xfrm>
            <a:off x="4985620" y="2119265"/>
            <a:ext cx="2657471" cy="1323439"/>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Applying communication and basic psychosocial support skills</a:t>
            </a:r>
          </a:p>
        </p:txBody>
      </p:sp>
      <p:sp>
        <p:nvSpPr>
          <p:cNvPr id="19" name="TextBox 18">
            <a:extLst>
              <a:ext uri="{FF2B5EF4-FFF2-40B4-BE49-F238E27FC236}">
                <a16:creationId xmlns:a16="http://schemas.microsoft.com/office/drawing/2014/main" id="{8D8C3735-8455-9C55-D1F3-FA2085D7C46F}"/>
              </a:ext>
            </a:extLst>
          </p:cNvPr>
          <p:cNvSpPr txBox="1"/>
          <p:nvPr/>
        </p:nvSpPr>
        <p:spPr>
          <a:xfrm>
            <a:off x="4985620" y="4345644"/>
            <a:ext cx="2657471" cy="707886"/>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Ask about their wellbeing</a:t>
            </a:r>
          </a:p>
        </p:txBody>
      </p:sp>
      <p:grpSp>
        <p:nvGrpSpPr>
          <p:cNvPr id="20" name="Group 19">
            <a:extLst>
              <a:ext uri="{FF2B5EF4-FFF2-40B4-BE49-F238E27FC236}">
                <a16:creationId xmlns:a16="http://schemas.microsoft.com/office/drawing/2014/main" id="{6F1F4144-7333-C719-BA8D-CA14F27FF655}"/>
              </a:ext>
            </a:extLst>
          </p:cNvPr>
          <p:cNvGrpSpPr/>
          <p:nvPr/>
        </p:nvGrpSpPr>
        <p:grpSpPr>
          <a:xfrm>
            <a:off x="7731223" y="2087750"/>
            <a:ext cx="670030" cy="700144"/>
            <a:chOff x="7345680" y="2484120"/>
            <a:chExt cx="904240" cy="944880"/>
          </a:xfrm>
        </p:grpSpPr>
        <p:sp>
          <p:nvSpPr>
            <p:cNvPr id="21" name="Oval 20">
              <a:extLst>
                <a:ext uri="{FF2B5EF4-FFF2-40B4-BE49-F238E27FC236}">
                  <a16:creationId xmlns:a16="http://schemas.microsoft.com/office/drawing/2014/main" id="{9387F3D4-B478-18A8-A4C6-9F2B227D1D4E}"/>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2" name="L-Shape 21">
              <a:extLst>
                <a:ext uri="{FF2B5EF4-FFF2-40B4-BE49-F238E27FC236}">
                  <a16:creationId xmlns:a16="http://schemas.microsoft.com/office/drawing/2014/main" id="{1EE8AABC-2082-E14C-D486-7D56AF42FA56}"/>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3" name="TextBox 22">
            <a:extLst>
              <a:ext uri="{FF2B5EF4-FFF2-40B4-BE49-F238E27FC236}">
                <a16:creationId xmlns:a16="http://schemas.microsoft.com/office/drawing/2014/main" id="{B416F995-9B78-A8CC-5464-1CC3089BCF67}"/>
              </a:ext>
            </a:extLst>
          </p:cNvPr>
          <p:cNvSpPr txBox="1"/>
          <p:nvPr/>
        </p:nvSpPr>
        <p:spPr>
          <a:xfrm>
            <a:off x="8573719" y="2119265"/>
            <a:ext cx="2905587" cy="1938992"/>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Provide the opportunity for the child, parent, caregiver, and/or trusted adult to ask questions or to ask for additional support</a:t>
            </a:r>
          </a:p>
        </p:txBody>
      </p:sp>
      <p:grpSp>
        <p:nvGrpSpPr>
          <p:cNvPr id="24" name="Group 23">
            <a:extLst>
              <a:ext uri="{FF2B5EF4-FFF2-40B4-BE49-F238E27FC236}">
                <a16:creationId xmlns:a16="http://schemas.microsoft.com/office/drawing/2014/main" id="{4A5BD739-310F-FC62-603F-A12825774BFA}"/>
              </a:ext>
            </a:extLst>
          </p:cNvPr>
          <p:cNvGrpSpPr/>
          <p:nvPr/>
        </p:nvGrpSpPr>
        <p:grpSpPr>
          <a:xfrm>
            <a:off x="7731223" y="4318116"/>
            <a:ext cx="670030" cy="700144"/>
            <a:chOff x="7345680" y="2484120"/>
            <a:chExt cx="904240" cy="944880"/>
          </a:xfrm>
        </p:grpSpPr>
        <p:sp>
          <p:nvSpPr>
            <p:cNvPr id="25" name="Oval 24">
              <a:extLst>
                <a:ext uri="{FF2B5EF4-FFF2-40B4-BE49-F238E27FC236}">
                  <a16:creationId xmlns:a16="http://schemas.microsoft.com/office/drawing/2014/main" id="{87479F8A-09FF-216A-51BF-4F0525E86E10}"/>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6" name="L-Shape 25">
              <a:extLst>
                <a:ext uri="{FF2B5EF4-FFF2-40B4-BE49-F238E27FC236}">
                  <a16:creationId xmlns:a16="http://schemas.microsoft.com/office/drawing/2014/main" id="{639BD994-DE97-66E7-2E1E-8F1A06057C3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7" name="TextBox 26">
            <a:extLst>
              <a:ext uri="{FF2B5EF4-FFF2-40B4-BE49-F238E27FC236}">
                <a16:creationId xmlns:a16="http://schemas.microsoft.com/office/drawing/2014/main" id="{D3B7838D-0279-A730-BE94-C505BD337D7F}"/>
              </a:ext>
            </a:extLst>
          </p:cNvPr>
          <p:cNvSpPr txBox="1"/>
          <p:nvPr/>
        </p:nvSpPr>
        <p:spPr>
          <a:xfrm>
            <a:off x="8573719" y="4268078"/>
            <a:ext cx="2905587" cy="707886"/>
          </a:xfrm>
          <a:prstGeom prst="rect">
            <a:avLst/>
          </a:prstGeom>
          <a:noFill/>
        </p:spPr>
        <p:txBody>
          <a:bodyPr wrap="square">
            <a:spAutoFit/>
          </a:bodyPr>
          <a:lstStyle/>
          <a:p>
            <a:r>
              <a:rPr lang="en-GB" sz="2000" dirty="0">
                <a:latin typeface="Arial" panose="020B0604020202020204" pitchFamily="34" charset="0"/>
                <a:ea typeface="Calibri" panose="020F0502020204030204" pitchFamily="34" charset="0"/>
                <a:cs typeface="Arial" panose="020B0604020202020204" pitchFamily="34" charset="0"/>
              </a:rPr>
              <a:t>Provide updates and share information</a:t>
            </a:r>
            <a:endParaRPr lang="en-BE" sz="2000" dirty="0">
              <a:latin typeface="Arial" panose="020B0604020202020204" pitchFamily="34" charset="0"/>
              <a:ea typeface="Calibri" panose="020F0502020204030204" pitchFamily="34" charset="0"/>
              <a:cs typeface="Arial" panose="020B0604020202020204" pitchFamily="34" charset="0"/>
            </a:endParaRPr>
          </a:p>
        </p:txBody>
      </p:sp>
      <p:sp>
        <p:nvSpPr>
          <p:cNvPr id="29" name="TextBox 28">
            <a:extLst>
              <a:ext uri="{FF2B5EF4-FFF2-40B4-BE49-F238E27FC236}">
                <a16:creationId xmlns:a16="http://schemas.microsoft.com/office/drawing/2014/main" id="{59995445-CD6C-FFD6-6412-8D649C3455E1}"/>
              </a:ext>
            </a:extLst>
          </p:cNvPr>
          <p:cNvSpPr txBox="1"/>
          <p:nvPr/>
        </p:nvSpPr>
        <p:spPr>
          <a:xfrm>
            <a:off x="601403" y="1826270"/>
            <a:ext cx="2905587" cy="3227260"/>
          </a:xfrm>
          <a:prstGeom prst="roundRect">
            <a:avLst/>
          </a:prstGeom>
          <a:solidFill>
            <a:schemeClr val="accent1">
              <a:lumMod val="20000"/>
              <a:lumOff val="80000"/>
            </a:schemeClr>
          </a:solidFill>
        </p:spPr>
        <p:txBody>
          <a:bodyPr wrap="square" anchor="t">
            <a:noAutofit/>
          </a:bodyPr>
          <a:lstStyle/>
          <a:p>
            <a:endParaRPr lang="en-GB" sz="2000" b="1" dirty="0">
              <a:latin typeface="Arial" panose="020B0604020202020204" pitchFamily="34" charset="0"/>
              <a:ea typeface="Calibri" panose="020F0502020204030204" pitchFamily="34" charset="0"/>
              <a:cs typeface="Arial" panose="020B0604020202020204" pitchFamily="34" charset="0"/>
            </a:endParaRPr>
          </a:p>
          <a:p>
            <a:r>
              <a:rPr lang="en-GB" sz="2000" b="1" dirty="0">
                <a:latin typeface="Arial" panose="020B0604020202020204" pitchFamily="34" charset="0"/>
                <a:ea typeface="Calibri" panose="020F0502020204030204" pitchFamily="34" charset="0"/>
                <a:cs typeface="Arial" panose="020B0604020202020204" pitchFamily="34" charset="0"/>
              </a:rPr>
              <a:t>Regularly contact the child, parents, caregivers, and/or trusted adults</a:t>
            </a:r>
            <a:endParaRPr lang="en-US" sz="2000" dirty="0"/>
          </a:p>
        </p:txBody>
      </p:sp>
      <p:grpSp>
        <p:nvGrpSpPr>
          <p:cNvPr id="30" name="Group 29">
            <a:extLst>
              <a:ext uri="{FF2B5EF4-FFF2-40B4-BE49-F238E27FC236}">
                <a16:creationId xmlns:a16="http://schemas.microsoft.com/office/drawing/2014/main" id="{70DB79B1-E875-3A42-B392-B10DBC4322BF}"/>
              </a:ext>
            </a:extLst>
          </p:cNvPr>
          <p:cNvGrpSpPr/>
          <p:nvPr/>
        </p:nvGrpSpPr>
        <p:grpSpPr>
          <a:xfrm>
            <a:off x="4049004" y="2087750"/>
            <a:ext cx="670030" cy="700144"/>
            <a:chOff x="7345680" y="2484120"/>
            <a:chExt cx="904240" cy="944880"/>
          </a:xfrm>
        </p:grpSpPr>
        <p:sp>
          <p:nvSpPr>
            <p:cNvPr id="31" name="Oval 30">
              <a:extLst>
                <a:ext uri="{FF2B5EF4-FFF2-40B4-BE49-F238E27FC236}">
                  <a16:creationId xmlns:a16="http://schemas.microsoft.com/office/drawing/2014/main" id="{E8FD9FDB-13D2-D9E5-E4EF-6A0C18C7E707}"/>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2" name="L-Shape 31">
              <a:extLst>
                <a:ext uri="{FF2B5EF4-FFF2-40B4-BE49-F238E27FC236}">
                  <a16:creationId xmlns:a16="http://schemas.microsoft.com/office/drawing/2014/main" id="{B7C85C0B-E5A0-A07E-1DA4-26AAD2E66E7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C20CBB94-ADD7-5688-91DF-A2D1CE68CDC1}"/>
              </a:ext>
            </a:extLst>
          </p:cNvPr>
          <p:cNvGrpSpPr/>
          <p:nvPr/>
        </p:nvGrpSpPr>
        <p:grpSpPr>
          <a:xfrm>
            <a:off x="4049004" y="4318116"/>
            <a:ext cx="670030" cy="700144"/>
            <a:chOff x="7345680" y="2484120"/>
            <a:chExt cx="904240" cy="944880"/>
          </a:xfrm>
        </p:grpSpPr>
        <p:sp>
          <p:nvSpPr>
            <p:cNvPr id="34" name="Oval 33">
              <a:extLst>
                <a:ext uri="{FF2B5EF4-FFF2-40B4-BE49-F238E27FC236}">
                  <a16:creationId xmlns:a16="http://schemas.microsoft.com/office/drawing/2014/main" id="{13C046C5-0B79-A4D0-3E2E-09BD86621C5D}"/>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5" name="L-Shape 34">
              <a:extLst>
                <a:ext uri="{FF2B5EF4-FFF2-40B4-BE49-F238E27FC236}">
                  <a16:creationId xmlns:a16="http://schemas.microsoft.com/office/drawing/2014/main" id="{19623816-43A8-0219-F952-426D021EA59F}"/>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36" name="Group 35">
            <a:extLst>
              <a:ext uri="{FF2B5EF4-FFF2-40B4-BE49-F238E27FC236}">
                <a16:creationId xmlns:a16="http://schemas.microsoft.com/office/drawing/2014/main" id="{94DDC13C-D5F2-CAC1-B971-62D5BD6010A1}"/>
              </a:ext>
            </a:extLst>
          </p:cNvPr>
          <p:cNvGrpSpPr/>
          <p:nvPr/>
        </p:nvGrpSpPr>
        <p:grpSpPr>
          <a:xfrm>
            <a:off x="1993450" y="3953435"/>
            <a:ext cx="1023620" cy="1391233"/>
            <a:chOff x="5438539" y="7646118"/>
            <a:chExt cx="814830" cy="1093633"/>
          </a:xfrm>
          <a:solidFill>
            <a:schemeClr val="accent1"/>
          </a:solidFill>
        </p:grpSpPr>
        <p:sp>
          <p:nvSpPr>
            <p:cNvPr id="37" name="Round Same Side Corner Rectangle 21">
              <a:extLst>
                <a:ext uri="{FF2B5EF4-FFF2-40B4-BE49-F238E27FC236}">
                  <a16:creationId xmlns:a16="http://schemas.microsoft.com/office/drawing/2014/main" id="{7780762D-F197-09B7-9B78-21BD6224B35E}"/>
                </a:ext>
              </a:extLst>
            </p:cNvPr>
            <p:cNvSpPr/>
            <p:nvPr/>
          </p:nvSpPr>
          <p:spPr>
            <a:xfrm>
              <a:off x="5440940" y="8395605"/>
              <a:ext cx="323729" cy="344146"/>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5D2071B6-F652-6957-5A03-20CCA5653A79}"/>
                </a:ext>
              </a:extLst>
            </p:cNvPr>
            <p:cNvSpPr/>
            <p:nvPr/>
          </p:nvSpPr>
          <p:spPr>
            <a:xfrm>
              <a:off x="5438539" y="8011964"/>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9" name="Round Same Side Corner Rectangle 23">
              <a:extLst>
                <a:ext uri="{FF2B5EF4-FFF2-40B4-BE49-F238E27FC236}">
                  <a16:creationId xmlns:a16="http://schemas.microsoft.com/office/drawing/2014/main" id="{1EB28824-6FF6-3F7E-C6E6-31EAC8AB97BA}"/>
                </a:ext>
              </a:extLst>
            </p:cNvPr>
            <p:cNvSpPr/>
            <p:nvPr/>
          </p:nvSpPr>
          <p:spPr>
            <a:xfrm>
              <a:off x="5928360" y="8029758"/>
              <a:ext cx="323730" cy="709993"/>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0" name="Oval 39">
              <a:extLst>
                <a:ext uri="{FF2B5EF4-FFF2-40B4-BE49-F238E27FC236}">
                  <a16:creationId xmlns:a16="http://schemas.microsoft.com/office/drawing/2014/main" id="{DDB91FB4-D9FF-4E22-DB29-BE952E68FB4C}"/>
                </a:ext>
              </a:extLst>
            </p:cNvPr>
            <p:cNvSpPr/>
            <p:nvPr/>
          </p:nvSpPr>
          <p:spPr>
            <a:xfrm>
              <a:off x="5925959" y="7646118"/>
              <a:ext cx="327410"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1" name="Round Same Side Corner Rectangle 25">
              <a:extLst>
                <a:ext uri="{FF2B5EF4-FFF2-40B4-BE49-F238E27FC236}">
                  <a16:creationId xmlns:a16="http://schemas.microsoft.com/office/drawing/2014/main" id="{C993A93B-7BD2-ED08-4531-70065D1B8919}"/>
                </a:ext>
              </a:extLst>
            </p:cNvPr>
            <p:cNvSpPr/>
            <p:nvPr/>
          </p:nvSpPr>
          <p:spPr>
            <a:xfrm rot="12859561">
              <a:off x="5864557" y="8125814"/>
              <a:ext cx="101108" cy="244001"/>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2" name="Round Same Side Corner Rectangle 26">
              <a:extLst>
                <a:ext uri="{FF2B5EF4-FFF2-40B4-BE49-F238E27FC236}">
                  <a16:creationId xmlns:a16="http://schemas.microsoft.com/office/drawing/2014/main" id="{ACC6EDE0-62EC-CFA7-3E3C-2EFB412DA4CD}"/>
                </a:ext>
              </a:extLst>
            </p:cNvPr>
            <p:cNvSpPr/>
            <p:nvPr/>
          </p:nvSpPr>
          <p:spPr>
            <a:xfrm rot="14101202">
              <a:off x="5757134" y="8268990"/>
              <a:ext cx="101108" cy="165176"/>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43" name="Group 42">
            <a:extLst>
              <a:ext uri="{FF2B5EF4-FFF2-40B4-BE49-F238E27FC236}">
                <a16:creationId xmlns:a16="http://schemas.microsoft.com/office/drawing/2014/main" id="{52436709-4697-E7CB-5074-503982A0391F}"/>
              </a:ext>
            </a:extLst>
          </p:cNvPr>
          <p:cNvGrpSpPr/>
          <p:nvPr/>
        </p:nvGrpSpPr>
        <p:grpSpPr>
          <a:xfrm flipH="1">
            <a:off x="1032610" y="3953435"/>
            <a:ext cx="625319" cy="1386078"/>
            <a:chOff x="5157952" y="1330093"/>
            <a:chExt cx="498612" cy="1082378"/>
          </a:xfrm>
          <a:solidFill>
            <a:schemeClr val="accent1"/>
          </a:solidFill>
        </p:grpSpPr>
        <p:grpSp>
          <p:nvGrpSpPr>
            <p:cNvPr id="44" name="Group 43">
              <a:extLst>
                <a:ext uri="{FF2B5EF4-FFF2-40B4-BE49-F238E27FC236}">
                  <a16:creationId xmlns:a16="http://schemas.microsoft.com/office/drawing/2014/main" id="{062A0777-58C0-F8EC-1C00-9B80E094874B}"/>
                </a:ext>
              </a:extLst>
            </p:cNvPr>
            <p:cNvGrpSpPr/>
            <p:nvPr/>
          </p:nvGrpSpPr>
          <p:grpSpPr>
            <a:xfrm>
              <a:off x="5157952" y="1808115"/>
              <a:ext cx="241654" cy="277569"/>
              <a:chOff x="2968390" y="1782471"/>
              <a:chExt cx="241654" cy="277569"/>
            </a:xfrm>
            <a:grpFill/>
          </p:grpSpPr>
          <p:sp>
            <p:nvSpPr>
              <p:cNvPr id="51" name="Round Same Side Corner Rectangle 25">
                <a:extLst>
                  <a:ext uri="{FF2B5EF4-FFF2-40B4-BE49-F238E27FC236}">
                    <a16:creationId xmlns:a16="http://schemas.microsoft.com/office/drawing/2014/main" id="{1CEE1732-112F-D45C-F713-AB53EFDADAB2}"/>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2" name="Round Same Side Corner Rectangle 26">
                <a:extLst>
                  <a:ext uri="{FF2B5EF4-FFF2-40B4-BE49-F238E27FC236}">
                    <a16:creationId xmlns:a16="http://schemas.microsoft.com/office/drawing/2014/main" id="{433FCBFE-E70B-4A18-F422-4AE4A41F43EE}"/>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46" name="Round Same Side Corner Rectangle 26">
              <a:extLst>
                <a:ext uri="{FF2B5EF4-FFF2-40B4-BE49-F238E27FC236}">
                  <a16:creationId xmlns:a16="http://schemas.microsoft.com/office/drawing/2014/main" id="{E302B513-0D6E-34C0-6D80-31831DFDE021}"/>
                </a:ext>
              </a:extLst>
            </p:cNvPr>
            <p:cNvSpPr/>
            <p:nvPr/>
          </p:nvSpPr>
          <p:spPr>
            <a:xfrm rot="16535945">
              <a:off x="5265161" y="1680146"/>
              <a:ext cx="101003" cy="27989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8" name="Group 47">
              <a:extLst>
                <a:ext uri="{FF2B5EF4-FFF2-40B4-BE49-F238E27FC236}">
                  <a16:creationId xmlns:a16="http://schemas.microsoft.com/office/drawing/2014/main" id="{EDED11A2-A631-07EE-4810-9B791E5B8CD7}"/>
                </a:ext>
              </a:extLst>
            </p:cNvPr>
            <p:cNvGrpSpPr/>
            <p:nvPr/>
          </p:nvGrpSpPr>
          <p:grpSpPr>
            <a:xfrm>
              <a:off x="5332523" y="1330093"/>
              <a:ext cx="324041" cy="1082378"/>
              <a:chOff x="4200727" y="1302447"/>
              <a:chExt cx="269696" cy="900853"/>
            </a:xfrm>
            <a:grpFill/>
          </p:grpSpPr>
          <p:sp>
            <p:nvSpPr>
              <p:cNvPr id="49" name="Round Same Side Corner Rectangle 23">
                <a:extLst>
                  <a:ext uri="{FF2B5EF4-FFF2-40B4-BE49-F238E27FC236}">
                    <a16:creationId xmlns:a16="http://schemas.microsoft.com/office/drawing/2014/main" id="{EAC3C563-6EDB-3DF1-6E4A-0594992892E8}"/>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Oval 49">
                <a:extLst>
                  <a:ext uri="{FF2B5EF4-FFF2-40B4-BE49-F238E27FC236}">
                    <a16:creationId xmlns:a16="http://schemas.microsoft.com/office/drawing/2014/main" id="{955BDFA2-EEBB-18FD-118A-D69B41FF3447}"/>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extLst>
      <p:ext uri="{BB962C8B-B14F-4D97-AF65-F5344CB8AC3E}">
        <p14:creationId xmlns:p14="http://schemas.microsoft.com/office/powerpoint/2010/main" val="1484073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Google Shape;710;p25"/>
          <p:cNvSpPr txBox="1">
            <a:spLocks noGrp="1"/>
          </p:cNvSpPr>
          <p:nvPr>
            <p:ph type="title"/>
          </p:nvPr>
        </p:nvSpPr>
        <p:spPr>
          <a:xfrm>
            <a:off x="556418" y="120516"/>
            <a:ext cx="11214424" cy="86896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Clr>
                <a:srgbClr val="8C5F7A"/>
              </a:buClr>
              <a:buSzPct val="100000"/>
              <a:buFont typeface="Arial"/>
              <a:buNone/>
            </a:pPr>
            <a:r>
              <a:rPr lang="en-GB" sz="2600" dirty="0"/>
              <a:t>Creative ways to communicate with a child during follow up </a:t>
            </a:r>
            <a:endParaRPr sz="2600" dirty="0"/>
          </a:p>
        </p:txBody>
      </p:sp>
      <p:grpSp>
        <p:nvGrpSpPr>
          <p:cNvPr id="711" name="Google Shape;711;p25"/>
          <p:cNvGrpSpPr/>
          <p:nvPr/>
        </p:nvGrpSpPr>
        <p:grpSpPr>
          <a:xfrm>
            <a:off x="1170939" y="1397374"/>
            <a:ext cx="9850121" cy="4827845"/>
            <a:chOff x="1153159" y="1447800"/>
            <a:chExt cx="10167763" cy="4983531"/>
          </a:xfrm>
          <a:solidFill>
            <a:schemeClr val="accent1">
              <a:lumMod val="20000"/>
              <a:lumOff val="80000"/>
            </a:schemeClr>
          </a:solidFill>
        </p:grpSpPr>
        <p:sp>
          <p:nvSpPr>
            <p:cNvPr id="712" name="Google Shape;712;p25"/>
            <p:cNvSpPr/>
            <p:nvPr/>
          </p:nvSpPr>
          <p:spPr>
            <a:xfrm>
              <a:off x="3230880" y="239460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3" name="Google Shape;713;p25"/>
            <p:cNvSpPr/>
            <p:nvPr/>
          </p:nvSpPr>
          <p:spPr>
            <a:xfrm>
              <a:off x="4104639" y="1654745"/>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4" name="Google Shape;714;p25"/>
            <p:cNvSpPr/>
            <p:nvPr/>
          </p:nvSpPr>
          <p:spPr>
            <a:xfrm>
              <a:off x="5273040" y="144780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5" name="Google Shape;715;p25"/>
            <p:cNvSpPr/>
            <p:nvPr/>
          </p:nvSpPr>
          <p:spPr>
            <a:xfrm>
              <a:off x="1153159" y="2140014"/>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6" name="Google Shape;716;p25"/>
            <p:cNvSpPr/>
            <p:nvPr/>
          </p:nvSpPr>
          <p:spPr>
            <a:xfrm>
              <a:off x="2730498" y="3582169"/>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7" name="Google Shape;717;p25"/>
            <p:cNvSpPr/>
            <p:nvPr/>
          </p:nvSpPr>
          <p:spPr>
            <a:xfrm>
              <a:off x="6781801" y="3820211"/>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8" name="Google Shape;718;p25"/>
            <p:cNvSpPr/>
            <p:nvPr/>
          </p:nvSpPr>
          <p:spPr>
            <a:xfrm>
              <a:off x="4455032" y="452120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19" name="Google Shape;719;p25"/>
            <p:cNvSpPr/>
            <p:nvPr/>
          </p:nvSpPr>
          <p:spPr>
            <a:xfrm>
              <a:off x="7599680" y="2140014"/>
              <a:ext cx="1320800" cy="132080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0" name="Google Shape;720;p25"/>
            <p:cNvSpPr/>
            <p:nvPr/>
          </p:nvSpPr>
          <p:spPr>
            <a:xfrm>
              <a:off x="5812727" y="409296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1" name="Google Shape;721;p25"/>
            <p:cNvSpPr/>
            <p:nvPr/>
          </p:nvSpPr>
          <p:spPr>
            <a:xfrm>
              <a:off x="4414521" y="2602295"/>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2" name="Google Shape;722;p25"/>
            <p:cNvSpPr/>
            <p:nvPr/>
          </p:nvSpPr>
          <p:spPr>
            <a:xfrm>
              <a:off x="3445447" y="3625786"/>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3" name="Google Shape;723;p25"/>
            <p:cNvSpPr/>
            <p:nvPr/>
          </p:nvSpPr>
          <p:spPr>
            <a:xfrm>
              <a:off x="8709802" y="205237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4" name="Google Shape;724;p25"/>
            <p:cNvSpPr/>
            <p:nvPr/>
          </p:nvSpPr>
          <p:spPr>
            <a:xfrm>
              <a:off x="8709802" y="390108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5" name="Google Shape;725;p25"/>
            <p:cNvSpPr/>
            <p:nvPr/>
          </p:nvSpPr>
          <p:spPr>
            <a:xfrm>
              <a:off x="6574728" y="283423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6" name="Google Shape;726;p25"/>
            <p:cNvSpPr/>
            <p:nvPr/>
          </p:nvSpPr>
          <p:spPr>
            <a:xfrm>
              <a:off x="1747092" y="3999141"/>
              <a:ext cx="1790829" cy="1790829"/>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727" name="Google Shape;727;p25"/>
            <p:cNvSpPr/>
            <p:nvPr/>
          </p:nvSpPr>
          <p:spPr>
            <a:xfrm>
              <a:off x="3282884" y="2809240"/>
              <a:ext cx="2611120" cy="2611120"/>
            </a:xfrm>
            <a:prstGeom prst="ellipse">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grpSp>
      <p:grpSp>
        <p:nvGrpSpPr>
          <p:cNvPr id="10" name="Group 9">
            <a:extLst>
              <a:ext uri="{FF2B5EF4-FFF2-40B4-BE49-F238E27FC236}">
                <a16:creationId xmlns:a16="http://schemas.microsoft.com/office/drawing/2014/main" id="{4EE65EB2-F303-552D-A01C-7E11FABC6FBD}"/>
              </a:ext>
            </a:extLst>
          </p:cNvPr>
          <p:cNvGrpSpPr/>
          <p:nvPr/>
        </p:nvGrpSpPr>
        <p:grpSpPr>
          <a:xfrm>
            <a:off x="10228983" y="337468"/>
            <a:ext cx="1587872" cy="1368854"/>
            <a:chOff x="10228983" y="337468"/>
            <a:chExt cx="1587872" cy="1368854"/>
          </a:xfrm>
        </p:grpSpPr>
        <p:sp>
          <p:nvSpPr>
            <p:cNvPr id="11" name="Hexagon 10">
              <a:extLst>
                <a:ext uri="{FF2B5EF4-FFF2-40B4-BE49-F238E27FC236}">
                  <a16:creationId xmlns:a16="http://schemas.microsoft.com/office/drawing/2014/main" id="{2E28977B-826A-E759-522D-F98450EF0332}"/>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2" name="Group 11">
              <a:extLst>
                <a:ext uri="{FF2B5EF4-FFF2-40B4-BE49-F238E27FC236}">
                  <a16:creationId xmlns:a16="http://schemas.microsoft.com/office/drawing/2014/main" id="{E1F19F0B-96D3-92A9-83E3-083EB8DE40F7}"/>
                </a:ext>
              </a:extLst>
            </p:cNvPr>
            <p:cNvGrpSpPr/>
            <p:nvPr/>
          </p:nvGrpSpPr>
          <p:grpSpPr>
            <a:xfrm>
              <a:off x="10621771" y="762700"/>
              <a:ext cx="562136" cy="634675"/>
              <a:chOff x="760175" y="830142"/>
              <a:chExt cx="867619" cy="979579"/>
            </a:xfrm>
          </p:grpSpPr>
          <p:sp>
            <p:nvSpPr>
              <p:cNvPr id="16" name="Rectangle 15">
                <a:extLst>
                  <a:ext uri="{FF2B5EF4-FFF2-40B4-BE49-F238E27FC236}">
                    <a16:creationId xmlns:a16="http://schemas.microsoft.com/office/drawing/2014/main" id="{0F1623A9-120B-136A-3253-DB22EB841E14}"/>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174</a:t>
                </a:r>
              </a:p>
            </p:txBody>
          </p:sp>
          <p:sp>
            <p:nvSpPr>
              <p:cNvPr id="17" name="Rectangle 16">
                <a:extLst>
                  <a:ext uri="{FF2B5EF4-FFF2-40B4-BE49-F238E27FC236}">
                    <a16:creationId xmlns:a16="http://schemas.microsoft.com/office/drawing/2014/main" id="{A8BC76C2-44C3-5B9F-0709-9419C272ECA6}"/>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3" name="Group 12">
              <a:extLst>
                <a:ext uri="{FF2B5EF4-FFF2-40B4-BE49-F238E27FC236}">
                  <a16:creationId xmlns:a16="http://schemas.microsoft.com/office/drawing/2014/main" id="{3629DB75-0A14-3147-F04B-12FFD96E3E3C}"/>
                </a:ext>
              </a:extLst>
            </p:cNvPr>
            <p:cNvGrpSpPr/>
            <p:nvPr/>
          </p:nvGrpSpPr>
          <p:grpSpPr>
            <a:xfrm>
              <a:off x="11325415" y="762701"/>
              <a:ext cx="182192" cy="634674"/>
              <a:chOff x="2121762" y="2323619"/>
              <a:chExt cx="200378" cy="825210"/>
            </a:xfrm>
          </p:grpSpPr>
          <p:sp>
            <p:nvSpPr>
              <p:cNvPr id="14" name="Isosceles Triangle 13">
                <a:extLst>
                  <a:ext uri="{FF2B5EF4-FFF2-40B4-BE49-F238E27FC236}">
                    <a16:creationId xmlns:a16="http://schemas.microsoft.com/office/drawing/2014/main" id="{90045BD0-AA5C-94DC-073F-A440124EEDA9}"/>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F0A348AD-FED6-9D46-A996-448CA82F9F6D}"/>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Shape 709"/>
        <p:cNvGrpSpPr/>
        <p:nvPr/>
      </p:nvGrpSpPr>
      <p:grpSpPr>
        <a:xfrm>
          <a:off x="0" y="0"/>
          <a:ext cx="0" cy="0"/>
          <a:chOff x="0" y="0"/>
          <a:chExt cx="0" cy="0"/>
        </a:xfrm>
      </p:grpSpPr>
      <p:sp>
        <p:nvSpPr>
          <p:cNvPr id="2" name="Title 72">
            <a:extLst>
              <a:ext uri="{FF2B5EF4-FFF2-40B4-BE49-F238E27FC236}">
                <a16:creationId xmlns:a16="http://schemas.microsoft.com/office/drawing/2014/main" id="{CE8C3C5C-57ED-0BCD-CAA4-E0C7EC871960}"/>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36900245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56"/>
        <p:cNvGrpSpPr/>
        <p:nvPr/>
      </p:nvGrpSpPr>
      <p:grpSpPr>
        <a:xfrm>
          <a:off x="0" y="0"/>
          <a:ext cx="0" cy="0"/>
          <a:chOff x="0" y="0"/>
          <a:chExt cx="0" cy="0"/>
        </a:xfrm>
      </p:grpSpPr>
      <p:sp>
        <p:nvSpPr>
          <p:cNvPr id="557" name="Google Shape;557;p17"/>
          <p:cNvSpPr/>
          <p:nvPr/>
        </p:nvSpPr>
        <p:spPr>
          <a:xfrm>
            <a:off x="0" y="-1"/>
            <a:ext cx="12192000" cy="985520"/>
          </a:xfrm>
          <a:prstGeom prst="rect">
            <a:avLst/>
          </a:prstGeom>
          <a:solidFill>
            <a:srgbClr val="EEE7E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558" name="Google Shape;558;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r>
              <a:rPr lang="en-GB" dirty="0">
                <a:latin typeface="Arial"/>
                <a:ea typeface="Arial"/>
                <a:cs typeface="Arial"/>
                <a:sym typeface="Arial"/>
              </a:rPr>
              <a:t>Frequency of </a:t>
            </a:r>
            <a:r>
              <a:rPr lang="en-GB" dirty="0"/>
              <a:t>follow-up visits</a:t>
            </a:r>
            <a:endParaRPr dirty="0"/>
          </a:p>
        </p:txBody>
      </p:sp>
      <p:sp>
        <p:nvSpPr>
          <p:cNvPr id="2" name="Google Shape;560;p17">
            <a:extLst>
              <a:ext uri="{FF2B5EF4-FFF2-40B4-BE49-F238E27FC236}">
                <a16:creationId xmlns:a16="http://schemas.microsoft.com/office/drawing/2014/main" id="{A40AB65F-D6D8-71A7-3292-AC51A79BF87B}"/>
              </a:ext>
            </a:extLst>
          </p:cNvPr>
          <p:cNvSpPr txBox="1"/>
          <p:nvPr/>
        </p:nvSpPr>
        <p:spPr>
          <a:xfrm>
            <a:off x="1204222" y="4172393"/>
            <a:ext cx="5051434"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Minimum </a:t>
            </a:r>
            <a:r>
              <a:rPr lang="en-US" sz="2400" b="1" dirty="0">
                <a:solidFill>
                  <a:schemeClr val="dk1"/>
                </a:solidFill>
                <a:latin typeface="Arial" panose="020B0604020202020204" pitchFamily="34" charset="0"/>
                <a:ea typeface="Calibri"/>
                <a:cs typeface="Arial" panose="020B0604020202020204" pitchFamily="34" charset="0"/>
                <a:sym typeface="Calibri"/>
              </a:rPr>
              <a:t>twice a week </a:t>
            </a:r>
            <a:r>
              <a:rPr lang="en-US" sz="2400" dirty="0">
                <a:solidFill>
                  <a:schemeClr val="dk1"/>
                </a:solidFill>
                <a:latin typeface="Arial" panose="020B0604020202020204" pitchFamily="34" charset="0"/>
                <a:ea typeface="Calibri"/>
                <a:cs typeface="Arial" panose="020B0604020202020204" pitchFamily="34" charset="0"/>
                <a:sym typeface="Calibri"/>
              </a:rPr>
              <a:t>with children at </a:t>
            </a:r>
            <a:r>
              <a:rPr lang="en-US" sz="2400" b="1" dirty="0">
                <a:solidFill>
                  <a:schemeClr val="dk1"/>
                </a:solidFill>
                <a:latin typeface="Arial" panose="020B0604020202020204" pitchFamily="34" charset="0"/>
                <a:ea typeface="Calibri"/>
                <a:cs typeface="Arial" panose="020B0604020202020204" pitchFamily="34" charset="0"/>
                <a:sym typeface="Calibri"/>
              </a:rPr>
              <a:t>high </a:t>
            </a:r>
            <a:r>
              <a:rPr lang="en-US" sz="2400" dirty="0">
                <a:solidFill>
                  <a:schemeClr val="dk1"/>
                </a:solidFill>
                <a:latin typeface="Arial" panose="020B0604020202020204" pitchFamily="34" charset="0"/>
                <a:ea typeface="Calibri"/>
                <a:cs typeface="Arial" panose="020B0604020202020204" pitchFamily="34" charset="0"/>
                <a:sym typeface="Calibri"/>
              </a:rPr>
              <a:t>risk</a:t>
            </a:r>
            <a:r>
              <a:rPr lang="en-US" sz="2400" b="1" dirty="0">
                <a:solidFill>
                  <a:schemeClr val="dk1"/>
                </a:solidFill>
                <a:latin typeface="Arial" panose="020B0604020202020204" pitchFamily="34" charset="0"/>
                <a:ea typeface="Calibri"/>
                <a:cs typeface="Arial" panose="020B0604020202020204" pitchFamily="34" charset="0"/>
                <a:sym typeface="Calibri"/>
              </a:rPr>
              <a:t> </a:t>
            </a:r>
            <a:r>
              <a:rPr lang="en-US" sz="2400" dirty="0">
                <a:solidFill>
                  <a:schemeClr val="dk1"/>
                </a:solidFill>
                <a:latin typeface="Arial" panose="020B0604020202020204" pitchFamily="34" charset="0"/>
                <a:ea typeface="Calibri"/>
                <a:cs typeface="Arial" panose="020B0604020202020204" pitchFamily="34" charset="0"/>
                <a:sym typeface="Calibri"/>
              </a:rPr>
              <a:t>of harm. It can be more often if needed.</a:t>
            </a:r>
          </a:p>
        </p:txBody>
      </p:sp>
      <p:sp>
        <p:nvSpPr>
          <p:cNvPr id="3" name="Google Shape;561;p17">
            <a:extLst>
              <a:ext uri="{FF2B5EF4-FFF2-40B4-BE49-F238E27FC236}">
                <a16:creationId xmlns:a16="http://schemas.microsoft.com/office/drawing/2014/main" id="{1E530C29-1C1A-9A35-2E72-FF312F77DC19}"/>
              </a:ext>
            </a:extLst>
          </p:cNvPr>
          <p:cNvSpPr txBox="1"/>
          <p:nvPr/>
        </p:nvSpPr>
        <p:spPr>
          <a:xfrm>
            <a:off x="6749142" y="4176669"/>
            <a:ext cx="4327571" cy="1200288"/>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US" sz="2400" dirty="0">
                <a:solidFill>
                  <a:schemeClr val="dk1"/>
                </a:solidFill>
                <a:latin typeface="Arial" panose="020B0604020202020204" pitchFamily="34" charset="0"/>
                <a:ea typeface="Calibri"/>
                <a:cs typeface="Arial" panose="020B0604020202020204" pitchFamily="34" charset="0"/>
                <a:sym typeface="Calibri"/>
              </a:rPr>
              <a:t>When the risk of harm is </a:t>
            </a:r>
            <a:r>
              <a:rPr lang="en-US" sz="2400" b="1" dirty="0">
                <a:solidFill>
                  <a:schemeClr val="dk1"/>
                </a:solidFill>
                <a:latin typeface="Arial" panose="020B0604020202020204" pitchFamily="34" charset="0"/>
                <a:ea typeface="Calibri"/>
                <a:cs typeface="Arial" panose="020B0604020202020204" pitchFamily="34" charset="0"/>
                <a:sym typeface="Calibri"/>
              </a:rPr>
              <a:t>low</a:t>
            </a:r>
            <a:r>
              <a:rPr lang="en-US" sz="2400" dirty="0">
                <a:solidFill>
                  <a:schemeClr val="dk1"/>
                </a:solidFill>
                <a:latin typeface="Arial" panose="020B0604020202020204" pitchFamily="34" charset="0"/>
                <a:ea typeface="Calibri"/>
                <a:cs typeface="Arial" panose="020B0604020202020204" pitchFamily="34" charset="0"/>
                <a:sym typeface="Calibri"/>
              </a:rPr>
              <a:t>, follow up at least once </a:t>
            </a:r>
            <a:r>
              <a:rPr lang="en-US" sz="2400" b="1" dirty="0">
                <a:solidFill>
                  <a:schemeClr val="dk1"/>
                </a:solidFill>
                <a:latin typeface="Arial" panose="020B0604020202020204" pitchFamily="34" charset="0"/>
                <a:ea typeface="Calibri"/>
                <a:cs typeface="Arial" panose="020B0604020202020204" pitchFamily="34" charset="0"/>
                <a:sym typeface="Calibri"/>
              </a:rPr>
              <a:t>every 2 weeks</a:t>
            </a:r>
          </a:p>
        </p:txBody>
      </p:sp>
      <p:sp>
        <p:nvSpPr>
          <p:cNvPr id="4" name="Google Shape;562;p17">
            <a:extLst>
              <a:ext uri="{FF2B5EF4-FFF2-40B4-BE49-F238E27FC236}">
                <a16:creationId xmlns:a16="http://schemas.microsoft.com/office/drawing/2014/main" id="{1040CA9C-75B9-7265-5DFF-559B131D9749}"/>
              </a:ext>
            </a:extLst>
          </p:cNvPr>
          <p:cNvSpPr/>
          <p:nvPr/>
        </p:nvSpPr>
        <p:spPr>
          <a:xfrm>
            <a:off x="2745329" y="1986298"/>
            <a:ext cx="684271" cy="1690352"/>
          </a:xfrm>
          <a:prstGeom prst="rect">
            <a:avLst/>
          </a:prstGeom>
          <a:solidFill>
            <a:srgbClr val="E05740"/>
          </a:solidFill>
          <a:ln w="38100" cap="flat" cmpd="sng">
            <a:solidFill>
              <a:srgbClr val="E05740"/>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grpSp>
        <p:nvGrpSpPr>
          <p:cNvPr id="5" name="Google Shape;563;p17">
            <a:extLst>
              <a:ext uri="{FF2B5EF4-FFF2-40B4-BE49-F238E27FC236}">
                <a16:creationId xmlns:a16="http://schemas.microsoft.com/office/drawing/2014/main" id="{98E96C5D-FA93-01E5-6CFE-C92C9810A72E}"/>
              </a:ext>
            </a:extLst>
          </p:cNvPr>
          <p:cNvGrpSpPr/>
          <p:nvPr/>
        </p:nvGrpSpPr>
        <p:grpSpPr>
          <a:xfrm>
            <a:off x="8359989" y="2063854"/>
            <a:ext cx="684271" cy="1690351"/>
            <a:chOff x="8319057" y="1952981"/>
            <a:chExt cx="490777" cy="1361439"/>
          </a:xfrm>
        </p:grpSpPr>
        <p:sp>
          <p:nvSpPr>
            <p:cNvPr id="6" name="Google Shape;564;p17">
              <a:extLst>
                <a:ext uri="{FF2B5EF4-FFF2-40B4-BE49-F238E27FC236}">
                  <a16:creationId xmlns:a16="http://schemas.microsoft.com/office/drawing/2014/main" id="{967EEAC5-0AEA-FA21-09CC-18D286A17486}"/>
                </a:ext>
              </a:extLst>
            </p:cNvPr>
            <p:cNvSpPr/>
            <p:nvPr/>
          </p:nvSpPr>
          <p:spPr>
            <a:xfrm>
              <a:off x="8319057" y="2842259"/>
              <a:ext cx="487680" cy="472161"/>
            </a:xfrm>
            <a:prstGeom prst="rect">
              <a:avLst/>
            </a:prstGeom>
            <a:solidFill>
              <a:schemeClr val="accent3">
                <a:lumMod val="75000"/>
              </a:schemeClr>
            </a:solidFill>
            <a:ln w="38100" cap="flat" cmpd="sng">
              <a:solidFill>
                <a:schemeClr val="accent3">
                  <a:lumMod val="75000"/>
                </a:schemeClr>
              </a:solidFill>
              <a:prstDash val="solid"/>
              <a:miter lim="800000"/>
              <a:headEnd type="none" w="sm" len="sm"/>
              <a:tailEnd type="none" w="sm" len="sm"/>
            </a:ln>
          </p:spPr>
          <p:txBody>
            <a:bodyPr spcFirstLastPara="1" wrap="square" lIns="91425" tIns="0" rIns="91425" bIns="0" anchor="t" anchorCtr="0">
              <a:noAutofit/>
            </a:bodyPr>
            <a:lstStyle/>
            <a:p>
              <a:pPr marL="0" marR="0" lvl="0" indent="0" algn="ctr" rtl="0">
                <a:spcBef>
                  <a:spcPts val="0"/>
                </a:spcBef>
                <a:spcAft>
                  <a:spcPts val="0"/>
                </a:spcAft>
                <a:buNone/>
              </a:pPr>
              <a:r>
                <a:rPr lang="en-GB" sz="3200" b="1" dirty="0">
                  <a:solidFill>
                    <a:schemeClr val="lt1"/>
                  </a:solidFill>
                  <a:latin typeface="Britannic Bold" panose="020B0903060703020204" pitchFamily="34" charset="0"/>
                  <a:ea typeface="Federo"/>
                  <a:cs typeface="Arial" panose="020B0604020202020204" pitchFamily="34" charset="0"/>
                  <a:sym typeface="Federo"/>
                </a:rPr>
                <a:t>!</a:t>
              </a:r>
              <a:endParaRPr dirty="0">
                <a:latin typeface="Britannic Bold" panose="020B0903060703020204" pitchFamily="34" charset="0"/>
                <a:cs typeface="Arial" panose="020B0604020202020204" pitchFamily="34" charset="0"/>
              </a:endParaRPr>
            </a:p>
          </p:txBody>
        </p:sp>
        <p:sp>
          <p:nvSpPr>
            <p:cNvPr id="7" name="Google Shape;565;p17">
              <a:extLst>
                <a:ext uri="{FF2B5EF4-FFF2-40B4-BE49-F238E27FC236}">
                  <a16:creationId xmlns:a16="http://schemas.microsoft.com/office/drawing/2014/main" id="{F311A606-D5E4-7327-92F8-FC9EDABDBE7F}"/>
                </a:ext>
              </a:extLst>
            </p:cNvPr>
            <p:cNvSpPr/>
            <p:nvPr/>
          </p:nvSpPr>
          <p:spPr>
            <a:xfrm>
              <a:off x="8322154" y="1952981"/>
              <a:ext cx="487680" cy="884059"/>
            </a:xfrm>
            <a:prstGeom prst="rect">
              <a:avLst/>
            </a:prstGeom>
            <a:solidFill>
              <a:schemeClr val="lt1"/>
            </a:solidFill>
            <a:ln w="38100" cap="flat" cmpd="sng">
              <a:solidFill>
                <a:schemeClr val="accent3">
                  <a:lumMod val="75000"/>
                </a:schemeClr>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spcBef>
                  <a:spcPts val="0"/>
                </a:spcBef>
                <a:spcAft>
                  <a:spcPts val="0"/>
                </a:spcAft>
                <a:buNone/>
              </a:pPr>
              <a:endParaRPr sz="3200" b="1" dirty="0">
                <a:solidFill>
                  <a:schemeClr val="lt1"/>
                </a:solidFill>
                <a:latin typeface="Arial" panose="020B0604020202020204" pitchFamily="34" charset="0"/>
                <a:ea typeface="Bodoni"/>
                <a:cs typeface="Arial" panose="020B0604020202020204" pitchFamily="34" charset="0"/>
                <a:sym typeface="Bodoni"/>
              </a:endParaRPr>
            </a:p>
          </p:txBody>
        </p:sp>
      </p:grpSp>
      <p:pic>
        <p:nvPicPr>
          <p:cNvPr id="8" name="Graphic 7" descr="Stopwatch 75% with solid fill">
            <a:extLst>
              <a:ext uri="{FF2B5EF4-FFF2-40B4-BE49-F238E27FC236}">
                <a16:creationId xmlns:a16="http://schemas.microsoft.com/office/drawing/2014/main" id="{6BC7C16E-8D0A-63B0-0CB1-D40834E5E3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72617" y="2331668"/>
            <a:ext cx="1371816" cy="1371816"/>
          </a:xfrm>
          <a:prstGeom prst="rect">
            <a:avLst/>
          </a:prstGeom>
        </p:spPr>
      </p:pic>
      <p:pic>
        <p:nvPicPr>
          <p:cNvPr id="9" name="Graphic 8" descr="Stopwatch 25% with solid fill">
            <a:extLst>
              <a:ext uri="{FF2B5EF4-FFF2-40B4-BE49-F238E27FC236}">
                <a16:creationId xmlns:a16="http://schemas.microsoft.com/office/drawing/2014/main" id="{2AAE32A6-E1C3-DC4F-E184-0595AA3496B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757957" y="2382390"/>
            <a:ext cx="1371815" cy="137181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63" name="Google Shape;263;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Module aim</a:t>
            </a:r>
            <a:endParaRPr dirty="0"/>
          </a:p>
        </p:txBody>
      </p:sp>
      <p:sp>
        <p:nvSpPr>
          <p:cNvPr id="261" name="Google Shape;261;p3"/>
          <p:cNvSpPr/>
          <p:nvPr/>
        </p:nvSpPr>
        <p:spPr>
          <a:xfrm>
            <a:off x="7969143" y="2621824"/>
            <a:ext cx="2437600" cy="409181"/>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 name="Google Shape;261;p3">
            <a:extLst>
              <a:ext uri="{FF2B5EF4-FFF2-40B4-BE49-F238E27FC236}">
                <a16:creationId xmlns:a16="http://schemas.microsoft.com/office/drawing/2014/main" id="{52A14EDD-8662-BF39-2CE4-51CD74FC577C}"/>
              </a:ext>
            </a:extLst>
          </p:cNvPr>
          <p:cNvSpPr/>
          <p:nvPr/>
        </p:nvSpPr>
        <p:spPr>
          <a:xfrm>
            <a:off x="6481369" y="3068442"/>
            <a:ext cx="2437600" cy="409181"/>
          </a:xfrm>
          <a:prstGeom prst="rect">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66" name="Google Shape;266;p3"/>
          <p:cNvSpPr txBox="1"/>
          <p:nvPr/>
        </p:nvSpPr>
        <p:spPr>
          <a:xfrm>
            <a:off x="6481369" y="1718782"/>
            <a:ext cx="4349215" cy="3108503"/>
          </a:xfrm>
          <a:prstGeom prst="rect">
            <a:avLst/>
          </a:prstGeom>
          <a:noFill/>
          <a:ln>
            <a:noFill/>
          </a:ln>
        </p:spPr>
        <p:txBody>
          <a:bodyPr spcFirstLastPara="1" wrap="square" lIns="91425" tIns="45700" rIns="91425" bIns="45700" anchor="t" anchorCtr="0">
            <a:spAutoFit/>
          </a:bodyPr>
          <a:lstStyle/>
          <a:p>
            <a:pPr>
              <a:buClr>
                <a:schemeClr val="lt1"/>
              </a:buClr>
              <a:buSzPts val="3000"/>
            </a:pPr>
            <a:r>
              <a:rPr lang="en-GB" sz="2800" b="1" dirty="0">
                <a:solidFill>
                  <a:schemeClr val="lt1"/>
                </a:solidFill>
                <a:latin typeface="Arial" panose="020B0604020202020204" pitchFamily="34" charset="0"/>
                <a:ea typeface="Helvetica Neue"/>
                <a:cs typeface="Arial" panose="020B0604020202020204" pitchFamily="34" charset="0"/>
                <a:sym typeface="Helvetica Neue"/>
              </a:rPr>
              <a:t>To provide participants with the knowledge and skills to follow up and review cases, in line with inter-agency guidelines and standards.</a:t>
            </a:r>
            <a:endParaRPr sz="2800" b="1" dirty="0">
              <a:solidFill>
                <a:schemeClr val="lt1"/>
              </a:solidFill>
              <a:latin typeface="Arial" panose="020B0604020202020204" pitchFamily="34" charset="0"/>
              <a:ea typeface="Calibri"/>
              <a:cs typeface="Arial" panose="020B0604020202020204" pitchFamily="34" charset="0"/>
              <a:sym typeface="Calibri"/>
            </a:endParaRPr>
          </a:p>
        </p:txBody>
      </p:sp>
      <p:grpSp>
        <p:nvGrpSpPr>
          <p:cNvPr id="3" name="Group 2">
            <a:extLst>
              <a:ext uri="{FF2B5EF4-FFF2-40B4-BE49-F238E27FC236}">
                <a16:creationId xmlns:a16="http://schemas.microsoft.com/office/drawing/2014/main" id="{C48267E7-A8DD-B207-5FF6-242897F25A89}"/>
              </a:ext>
            </a:extLst>
          </p:cNvPr>
          <p:cNvGrpSpPr/>
          <p:nvPr/>
        </p:nvGrpSpPr>
        <p:grpSpPr>
          <a:xfrm>
            <a:off x="9823481" y="4516408"/>
            <a:ext cx="1747835" cy="1744662"/>
            <a:chOff x="-2278403" y="2075258"/>
            <a:chExt cx="477573" cy="476706"/>
          </a:xfrm>
        </p:grpSpPr>
        <p:cxnSp>
          <p:nvCxnSpPr>
            <p:cNvPr id="4" name="Straight Arrow Connector 3">
              <a:extLst>
                <a:ext uri="{FF2B5EF4-FFF2-40B4-BE49-F238E27FC236}">
                  <a16:creationId xmlns:a16="http://schemas.microsoft.com/office/drawing/2014/main" id="{AC6E7643-422C-37B5-C812-069B24191449}"/>
                </a:ext>
              </a:extLst>
            </p:cNvPr>
            <p:cNvCxnSpPr>
              <a:cxnSpLocks/>
            </p:cNvCxnSpPr>
            <p:nvPr/>
          </p:nvCxnSpPr>
          <p:spPr>
            <a:xfrm flipV="1">
              <a:off x="-2057174" y="2075258"/>
              <a:ext cx="0" cy="476247"/>
            </a:xfrm>
            <a:prstGeom prst="straightConnector1">
              <a:avLst/>
            </a:prstGeom>
            <a:ln w="2032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5" name="Freeform: Shape 4">
              <a:extLst>
                <a:ext uri="{FF2B5EF4-FFF2-40B4-BE49-F238E27FC236}">
                  <a16:creationId xmlns:a16="http://schemas.microsoft.com/office/drawing/2014/main" id="{F3268E65-5AF9-CE77-1F66-50A41D136A91}"/>
                </a:ext>
              </a:extLst>
            </p:cNvPr>
            <p:cNvSpPr/>
            <p:nvPr/>
          </p:nvSpPr>
          <p:spPr>
            <a:xfrm>
              <a:off x="-2278403" y="2221377"/>
              <a:ext cx="126369" cy="330587"/>
            </a:xfrm>
            <a:custGeom>
              <a:avLst/>
              <a:gdLst>
                <a:gd name="connsiteX0" fmla="*/ 176784 w 176784"/>
                <a:gd name="connsiteY0" fmla="*/ 438912 h 438912"/>
                <a:gd name="connsiteX1" fmla="*/ 176784 w 176784"/>
                <a:gd name="connsiteY1" fmla="*/ 182880 h 438912"/>
                <a:gd name="connsiteX2" fmla="*/ 0 w 176784"/>
                <a:gd name="connsiteY2" fmla="*/ 0 h 438912"/>
              </a:gdLst>
              <a:ahLst/>
              <a:cxnLst>
                <a:cxn ang="0">
                  <a:pos x="connsiteX0" y="connsiteY0"/>
                </a:cxn>
                <a:cxn ang="0">
                  <a:pos x="connsiteX1" y="connsiteY1"/>
                </a:cxn>
                <a:cxn ang="0">
                  <a:pos x="connsiteX2" y="connsiteY2"/>
                </a:cxn>
              </a:cxnLst>
              <a:rect l="l" t="t" r="r" b="b"/>
              <a:pathLst>
                <a:path w="176784" h="438912">
                  <a:moveTo>
                    <a:pt x="176784" y="438912"/>
                  </a:moveTo>
                  <a:lnTo>
                    <a:pt x="176784" y="182880"/>
                  </a:lnTo>
                  <a:lnTo>
                    <a:pt x="0"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sp>
          <p:nvSpPr>
            <p:cNvPr id="6" name="Freeform: Shape 5">
              <a:extLst>
                <a:ext uri="{FF2B5EF4-FFF2-40B4-BE49-F238E27FC236}">
                  <a16:creationId xmlns:a16="http://schemas.microsoft.com/office/drawing/2014/main" id="{BF3891AC-682B-E495-2D8A-F5998A63BC5A}"/>
                </a:ext>
              </a:extLst>
            </p:cNvPr>
            <p:cNvSpPr/>
            <p:nvPr/>
          </p:nvSpPr>
          <p:spPr>
            <a:xfrm>
              <a:off x="-1970774" y="2230560"/>
              <a:ext cx="169944" cy="316812"/>
            </a:xfrm>
            <a:custGeom>
              <a:avLst/>
              <a:gdLst>
                <a:gd name="connsiteX0" fmla="*/ 0 w 237744"/>
                <a:gd name="connsiteY0" fmla="*/ 420624 h 420624"/>
                <a:gd name="connsiteX1" fmla="*/ 0 w 237744"/>
                <a:gd name="connsiteY1" fmla="*/ 73152 h 420624"/>
                <a:gd name="connsiteX2" fmla="*/ 237744 w 237744"/>
                <a:gd name="connsiteY2" fmla="*/ 0 h 420624"/>
              </a:gdLst>
              <a:ahLst/>
              <a:cxnLst>
                <a:cxn ang="0">
                  <a:pos x="connsiteX0" y="connsiteY0"/>
                </a:cxn>
                <a:cxn ang="0">
                  <a:pos x="connsiteX1" y="connsiteY1"/>
                </a:cxn>
                <a:cxn ang="0">
                  <a:pos x="connsiteX2" y="connsiteY2"/>
                </a:cxn>
              </a:cxnLst>
              <a:rect l="l" t="t" r="r" b="b"/>
              <a:pathLst>
                <a:path w="237744" h="420624">
                  <a:moveTo>
                    <a:pt x="0" y="420624"/>
                  </a:moveTo>
                  <a:lnTo>
                    <a:pt x="0" y="73152"/>
                  </a:lnTo>
                  <a:lnTo>
                    <a:pt x="237744" y="0"/>
                  </a:lnTo>
                </a:path>
              </a:pathLst>
            </a:custGeom>
            <a:noFill/>
            <a:ln w="203200">
              <a:solidFill>
                <a:schemeClr val="bg1"/>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n-GB" dirty="0"/>
              <a:t>Case management form – common errors</a:t>
            </a:r>
            <a:endParaRPr lang="en-BE"/>
          </a:p>
        </p:txBody>
      </p:sp>
      <p:grpSp>
        <p:nvGrpSpPr>
          <p:cNvPr id="3" name="Group 2">
            <a:extLst>
              <a:ext uri="{FF2B5EF4-FFF2-40B4-BE49-F238E27FC236}">
                <a16:creationId xmlns:a16="http://schemas.microsoft.com/office/drawing/2014/main" id="{337DC67E-A5E3-9E22-E515-ACFBD0FF080B}"/>
              </a:ext>
            </a:extLst>
          </p:cNvPr>
          <p:cNvGrpSpPr/>
          <p:nvPr/>
        </p:nvGrpSpPr>
        <p:grpSpPr>
          <a:xfrm>
            <a:off x="4561211" y="2149394"/>
            <a:ext cx="3433331" cy="3295047"/>
            <a:chOff x="1744894" y="2192954"/>
            <a:chExt cx="2564275" cy="2460995"/>
          </a:xfrm>
        </p:grpSpPr>
        <p:grpSp>
          <p:nvGrpSpPr>
            <p:cNvPr id="5" name="Group 4">
              <a:extLst>
                <a:ext uri="{FF2B5EF4-FFF2-40B4-BE49-F238E27FC236}">
                  <a16:creationId xmlns:a16="http://schemas.microsoft.com/office/drawing/2014/main" id="{223195ED-7540-AE90-4894-5A0BFF0BD206}"/>
                </a:ext>
              </a:extLst>
            </p:cNvPr>
            <p:cNvGrpSpPr/>
            <p:nvPr/>
          </p:nvGrpSpPr>
          <p:grpSpPr>
            <a:xfrm>
              <a:off x="1744894" y="2192954"/>
              <a:ext cx="2564275" cy="2460995"/>
              <a:chOff x="1459832" y="2812046"/>
              <a:chExt cx="1953652" cy="1874967"/>
            </a:xfrm>
          </p:grpSpPr>
          <p:sp>
            <p:nvSpPr>
              <p:cNvPr id="9" name="Rectangle: Single Corner Snipped 8">
                <a:extLst>
                  <a:ext uri="{FF2B5EF4-FFF2-40B4-BE49-F238E27FC236}">
                    <a16:creationId xmlns:a16="http://schemas.microsoft.com/office/drawing/2014/main" id="{C6D87104-14F8-6007-F280-1BC260A30727}"/>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Rectangle: Single Corner Snipped 9">
                <a:extLst>
                  <a:ext uri="{FF2B5EF4-FFF2-40B4-BE49-F238E27FC236}">
                    <a16:creationId xmlns:a16="http://schemas.microsoft.com/office/drawing/2014/main" id="{B3F4AE09-20B6-9A2F-2558-3189DF392E57}"/>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Rectangle: Single Corner Snipped 10">
                <a:extLst>
                  <a:ext uri="{FF2B5EF4-FFF2-40B4-BE49-F238E27FC236}">
                    <a16:creationId xmlns:a16="http://schemas.microsoft.com/office/drawing/2014/main" id="{4B6EDE20-AA36-CFD4-0373-08827CFD3743}"/>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6" name="Group 5">
              <a:extLst>
                <a:ext uri="{FF2B5EF4-FFF2-40B4-BE49-F238E27FC236}">
                  <a16:creationId xmlns:a16="http://schemas.microsoft.com/office/drawing/2014/main" id="{7A6BC360-F30D-C639-30DF-F25461C7DBEF}"/>
                </a:ext>
              </a:extLst>
            </p:cNvPr>
            <p:cNvGrpSpPr/>
            <p:nvPr/>
          </p:nvGrpSpPr>
          <p:grpSpPr>
            <a:xfrm rot="619501">
              <a:off x="3224746" y="3087487"/>
              <a:ext cx="506112" cy="1135915"/>
              <a:chOff x="5960196" y="3632825"/>
              <a:chExt cx="324376" cy="728028"/>
            </a:xfrm>
            <a:solidFill>
              <a:schemeClr val="bg1"/>
            </a:solidFill>
          </p:grpSpPr>
          <p:sp>
            <p:nvSpPr>
              <p:cNvPr id="7" name="Round Same Side Corner Rectangle 46">
                <a:extLst>
                  <a:ext uri="{FF2B5EF4-FFF2-40B4-BE49-F238E27FC236}">
                    <a16:creationId xmlns:a16="http://schemas.microsoft.com/office/drawing/2014/main" id="{58D461D1-D73C-9D2F-8AE8-506147A957BC}"/>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Oval 7">
                <a:extLst>
                  <a:ext uri="{FF2B5EF4-FFF2-40B4-BE49-F238E27FC236}">
                    <a16:creationId xmlns:a16="http://schemas.microsoft.com/office/drawing/2014/main" id="{17B7FB96-0AA9-4271-BB6C-6E2C7195F7DB}"/>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4" name="Group 3">
            <a:extLst>
              <a:ext uri="{FF2B5EF4-FFF2-40B4-BE49-F238E27FC236}">
                <a16:creationId xmlns:a16="http://schemas.microsoft.com/office/drawing/2014/main" id="{69574142-A353-74A7-7C2A-F6D93C9BB044}"/>
              </a:ext>
            </a:extLst>
          </p:cNvPr>
          <p:cNvGrpSpPr/>
          <p:nvPr/>
        </p:nvGrpSpPr>
        <p:grpSpPr>
          <a:xfrm>
            <a:off x="10228983" y="337468"/>
            <a:ext cx="1587872" cy="1368854"/>
            <a:chOff x="10228983" y="337468"/>
            <a:chExt cx="1587872" cy="1368854"/>
          </a:xfrm>
        </p:grpSpPr>
        <p:sp>
          <p:nvSpPr>
            <p:cNvPr id="12" name="Hexagon 11">
              <a:extLst>
                <a:ext uri="{FF2B5EF4-FFF2-40B4-BE49-F238E27FC236}">
                  <a16:creationId xmlns:a16="http://schemas.microsoft.com/office/drawing/2014/main" id="{477E21FA-5E74-8741-F363-7EFD314DE41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3" name="Group 12">
              <a:extLst>
                <a:ext uri="{FF2B5EF4-FFF2-40B4-BE49-F238E27FC236}">
                  <a16:creationId xmlns:a16="http://schemas.microsoft.com/office/drawing/2014/main" id="{79408A55-290D-8C41-8D17-5310B959CEDD}"/>
                </a:ext>
              </a:extLst>
            </p:cNvPr>
            <p:cNvGrpSpPr/>
            <p:nvPr/>
          </p:nvGrpSpPr>
          <p:grpSpPr>
            <a:xfrm>
              <a:off x="10741851" y="707024"/>
              <a:ext cx="562136" cy="634675"/>
              <a:chOff x="760175" y="830141"/>
              <a:chExt cx="867619" cy="979580"/>
            </a:xfrm>
          </p:grpSpPr>
          <p:sp>
            <p:nvSpPr>
              <p:cNvPr id="14" name="Rectangle 13">
                <a:extLst>
                  <a:ext uri="{FF2B5EF4-FFF2-40B4-BE49-F238E27FC236}">
                    <a16:creationId xmlns:a16="http://schemas.microsoft.com/office/drawing/2014/main" id="{83891F51-7F73-4920-AC7B-C0F5F6327D3F}"/>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175-</a:t>
                </a:r>
              </a:p>
              <a:p>
                <a:pPr algn="ctr"/>
                <a:r>
                  <a:rPr lang="en-CA" sz="1600" b="1" dirty="0">
                    <a:solidFill>
                      <a:schemeClr val="bg1"/>
                    </a:solidFill>
                    <a:latin typeface="Arial" panose="020B0604020202020204" pitchFamily="34" charset="0"/>
                    <a:cs typeface="Arial" panose="020B0604020202020204" pitchFamily="34" charset="0"/>
                  </a:rPr>
                  <a:t>176</a:t>
                </a:r>
              </a:p>
            </p:txBody>
          </p:sp>
          <p:sp>
            <p:nvSpPr>
              <p:cNvPr id="15" name="Rectangle 14">
                <a:extLst>
                  <a:ext uri="{FF2B5EF4-FFF2-40B4-BE49-F238E27FC236}">
                    <a16:creationId xmlns:a16="http://schemas.microsoft.com/office/drawing/2014/main" id="{608AB12C-74C2-512F-4DA5-E7A671FE05B8}"/>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9586321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9284BE05-9A41-349E-27E1-A13A773DFB8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12192978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70"/>
        <p:cNvGrpSpPr/>
        <p:nvPr/>
      </p:nvGrpSpPr>
      <p:grpSpPr>
        <a:xfrm>
          <a:off x="0" y="0"/>
          <a:ext cx="0" cy="0"/>
          <a:chOff x="0" y="0"/>
          <a:chExt cx="0" cy="0"/>
        </a:xfrm>
      </p:grpSpPr>
      <p:sp>
        <p:nvSpPr>
          <p:cNvPr id="571" name="Google Shape;571;p1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572" name="Google Shape;572;p18"/>
          <p:cNvSpPr/>
          <p:nvPr/>
        </p:nvSpPr>
        <p:spPr>
          <a:xfrm>
            <a:off x="561383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3" name="Google Shape;573;p18"/>
          <p:cNvSpPr/>
          <p:nvPr/>
        </p:nvSpPr>
        <p:spPr>
          <a:xfrm>
            <a:off x="9194298"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4" name="Google Shape;574;p18"/>
          <p:cNvSpPr/>
          <p:nvPr/>
        </p:nvSpPr>
        <p:spPr>
          <a:xfrm>
            <a:off x="1959412" y="1982065"/>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576" name="Google Shape;576;p18"/>
          <p:cNvSpPr txBox="1"/>
          <p:nvPr/>
        </p:nvSpPr>
        <p:spPr>
          <a:xfrm>
            <a:off x="981619" y="3481646"/>
            <a:ext cx="3007146" cy="1938952"/>
          </a:xfrm>
          <a:prstGeom prst="rect">
            <a:avLst/>
          </a:prstGeom>
          <a:noFill/>
          <a:ln>
            <a:noFill/>
          </a:ln>
        </p:spPr>
        <p:txBody>
          <a:bodyPr spcFirstLastPara="1" wrap="square" lIns="91425" tIns="45700" rIns="91425" bIns="45700" anchor="t" anchorCtr="0">
            <a:spAutoFit/>
          </a:bodyPr>
          <a:lstStyle/>
          <a:p>
            <a:pPr algn="ct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There are different ways to follow up with the child, </a:t>
            </a:r>
            <a:r>
              <a:rPr lang="en-GB" sz="2000" dirty="0">
                <a:solidFill>
                  <a:schemeClr val="dk1"/>
                </a:solidFill>
                <a:latin typeface="Arial" panose="020B0604020202020204" pitchFamily="34" charset="0"/>
                <a:ea typeface="Helvetica Neue Light"/>
                <a:cs typeface="Arial" panose="020B0604020202020204" pitchFamily="34" charset="0"/>
                <a:sym typeface="Helvetica Neue Light"/>
              </a:rPr>
              <a:t>parent, caregiver, and/or</a:t>
            </a: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 </a:t>
            </a:r>
            <a:r>
              <a:rPr lang="en-GB" sz="2000" dirty="0">
                <a:solidFill>
                  <a:schemeClr val="dk1"/>
                </a:solidFill>
                <a:latin typeface="Arial" panose="020B0604020202020204" pitchFamily="34" charset="0"/>
                <a:ea typeface="Helvetica Neue Light"/>
                <a:cs typeface="Arial" panose="020B0604020202020204" pitchFamily="34" charset="0"/>
                <a:sym typeface="Helvetica Neue Light"/>
              </a:rPr>
              <a:t>trusted adults and other figures involved in the child's life</a:t>
            </a:r>
            <a:endParaRPr lang="en-US" sz="2000" dirty="0">
              <a:solidFill>
                <a:schemeClr val="dk1"/>
              </a:solidFill>
              <a:latin typeface="Arial" panose="020B0604020202020204" pitchFamily="34" charset="0"/>
              <a:ea typeface="Calibri"/>
              <a:cs typeface="Arial" panose="020B0604020202020204" pitchFamily="34" charset="0"/>
            </a:endParaRPr>
          </a:p>
        </p:txBody>
      </p:sp>
      <p:sp>
        <p:nvSpPr>
          <p:cNvPr id="577" name="Google Shape;577;p18"/>
          <p:cNvSpPr txBox="1"/>
          <p:nvPr/>
        </p:nvSpPr>
        <p:spPr>
          <a:xfrm>
            <a:off x="8148782" y="3481099"/>
            <a:ext cx="3205018" cy="13233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dirty="0">
                <a:solidFill>
                  <a:schemeClr val="dk1"/>
                </a:solidFill>
                <a:latin typeface="Arial" panose="020B0604020202020204" pitchFamily="34" charset="0"/>
                <a:ea typeface="Helvetica Neue Light"/>
                <a:cs typeface="Arial" panose="020B0604020202020204" pitchFamily="34" charset="0"/>
                <a:sym typeface="Helvetica Neue Light"/>
              </a:rPr>
              <a:t>T</a:t>
            </a:r>
            <a:r>
              <a:rPr lang="en-GB" sz="2000" b="0" u="none" strike="noStrike" dirty="0">
                <a:solidFill>
                  <a:schemeClr val="dk1"/>
                </a:solidFill>
                <a:latin typeface="Arial" panose="020B0604020202020204" pitchFamily="34" charset="0"/>
                <a:ea typeface="Helvetica Neue Light"/>
                <a:cs typeface="Arial" panose="020B0604020202020204" pitchFamily="34" charset="0"/>
                <a:sym typeface="Helvetica Neue Light"/>
              </a:rPr>
              <a:t>he caseworker should be committed to plan and schedule follow-up actions regularly</a:t>
            </a:r>
            <a:endParaRPr lang="en-GB" sz="2000" dirty="0">
              <a:solidFill>
                <a:schemeClr val="dk1"/>
              </a:solidFill>
              <a:latin typeface="Arial" panose="020B0604020202020204" pitchFamily="34" charset="0"/>
              <a:ea typeface="Calibri"/>
              <a:cs typeface="Arial" panose="020B0604020202020204" pitchFamily="34" charset="0"/>
            </a:endParaRPr>
          </a:p>
        </p:txBody>
      </p:sp>
      <p:sp>
        <p:nvSpPr>
          <p:cNvPr id="2" name="Google Shape;576;p18">
            <a:extLst>
              <a:ext uri="{FF2B5EF4-FFF2-40B4-BE49-F238E27FC236}">
                <a16:creationId xmlns:a16="http://schemas.microsoft.com/office/drawing/2014/main" id="{DCF32205-8C57-054C-2939-EC0991C27655}"/>
              </a:ext>
            </a:extLst>
          </p:cNvPr>
          <p:cNvSpPr txBox="1"/>
          <p:nvPr/>
        </p:nvSpPr>
        <p:spPr>
          <a:xfrm>
            <a:off x="4537109" y="3486126"/>
            <a:ext cx="3205018"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000" b="0" strike="noStrike" dirty="0">
                <a:solidFill>
                  <a:schemeClr val="dk1"/>
                </a:solidFill>
                <a:latin typeface="Arial" panose="020B0604020202020204" pitchFamily="34" charset="0"/>
                <a:ea typeface="Helvetica Neue Light"/>
                <a:cs typeface="Arial" panose="020B0604020202020204" pitchFamily="34" charset="0"/>
                <a:sym typeface="Helvetica Neue Light"/>
              </a:rPr>
              <a:t>As always, the caseworker needs to adapt their communication to the age, developmental stage and abilities of the child</a:t>
            </a:r>
            <a:endParaRPr sz="2000" dirty="0">
              <a:solidFill>
                <a:schemeClr val="dk1"/>
              </a:solidFill>
              <a:latin typeface="Arial" panose="020B0604020202020204" pitchFamily="34" charset="0"/>
              <a:ea typeface="Calibri"/>
              <a:cs typeface="Arial" panose="020B0604020202020204" pitchFamily="34" charset="0"/>
              <a:sym typeface="Calibri"/>
            </a:endParaRPr>
          </a:p>
        </p:txBody>
      </p:sp>
    </p:spTree>
    <p:extLst>
      <p:ext uri="{BB962C8B-B14F-4D97-AF65-F5344CB8AC3E}">
        <p14:creationId xmlns:p14="http://schemas.microsoft.com/office/powerpoint/2010/main" val="387925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759"/>
        <p:cNvGrpSpPr/>
        <p:nvPr/>
      </p:nvGrpSpPr>
      <p:grpSpPr>
        <a:xfrm>
          <a:off x="0" y="0"/>
          <a:ext cx="0" cy="0"/>
          <a:chOff x="0" y="0"/>
          <a:chExt cx="0" cy="0"/>
        </a:xfrm>
      </p:grpSpPr>
      <p:sp>
        <p:nvSpPr>
          <p:cNvPr id="4" name="Title 72">
            <a:extLst>
              <a:ext uri="{FF2B5EF4-FFF2-40B4-BE49-F238E27FC236}">
                <a16:creationId xmlns:a16="http://schemas.microsoft.com/office/drawing/2014/main" id="{98AC6E71-0B36-CB46-14FF-FA42E31C6ECD}"/>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4</a:t>
            </a:r>
          </a:p>
          <a:p>
            <a:br>
              <a:rPr lang="en-CA" b="1" dirty="0">
                <a:solidFill>
                  <a:schemeClr val="bg1"/>
                </a:solidFill>
                <a:latin typeface="Garamond"/>
              </a:rPr>
            </a:br>
            <a:r>
              <a:rPr lang="en-US" sz="5400" b="1" dirty="0">
                <a:solidFill>
                  <a:schemeClr val="bg1"/>
                </a:solidFill>
                <a:latin typeface="Garamond"/>
              </a:rPr>
              <a:t>How can I address changes?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87"/>
        <p:cNvGrpSpPr/>
        <p:nvPr/>
      </p:nvGrpSpPr>
      <p:grpSpPr>
        <a:xfrm>
          <a:off x="0" y="0"/>
          <a:ext cx="0" cy="0"/>
          <a:chOff x="0" y="0"/>
          <a:chExt cx="0" cy="0"/>
        </a:xfrm>
      </p:grpSpPr>
      <p:sp>
        <p:nvSpPr>
          <p:cNvPr id="788" name="Google Shape;788;p29"/>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When to review</a:t>
            </a:r>
            <a:endParaRPr dirty="0">
              <a:latin typeface="Arial" panose="020B0604020202020204" pitchFamily="34" charset="0"/>
              <a:cs typeface="Arial" panose="020B0604020202020204" pitchFamily="34" charset="0"/>
            </a:endParaRPr>
          </a:p>
        </p:txBody>
      </p:sp>
      <p:sp>
        <p:nvSpPr>
          <p:cNvPr id="790" name="Google Shape;790;p29"/>
          <p:cNvSpPr txBox="1"/>
          <p:nvPr/>
        </p:nvSpPr>
        <p:spPr>
          <a:xfrm>
            <a:off x="2318395" y="2632535"/>
            <a:ext cx="3030630" cy="2677616"/>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n-GB"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The case plan is not working or is not effective</a:t>
            </a:r>
          </a:p>
          <a:p>
            <a:pPr>
              <a:buClr>
                <a:schemeClr val="dk1"/>
              </a:buClr>
              <a:buSzPts val="2400"/>
            </a:pPr>
            <a:endParaRPr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n-GB"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Significant increase in the level of risk the child is facing </a:t>
            </a:r>
            <a:endParaRPr lang="en-GB"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4" name="TextBox 3">
            <a:extLst>
              <a:ext uri="{FF2B5EF4-FFF2-40B4-BE49-F238E27FC236}">
                <a16:creationId xmlns:a16="http://schemas.microsoft.com/office/drawing/2014/main" id="{CF3AB088-F254-9F0F-8644-EC267FAAA1A0}"/>
              </a:ext>
            </a:extLst>
          </p:cNvPr>
          <p:cNvSpPr txBox="1"/>
          <p:nvPr/>
        </p:nvSpPr>
        <p:spPr>
          <a:xfrm>
            <a:off x="685799" y="1641978"/>
            <a:ext cx="8821271" cy="461665"/>
          </a:xfrm>
          <a:prstGeom prst="rect">
            <a:avLst/>
          </a:prstGeom>
          <a:noFill/>
        </p:spPr>
        <p:txBody>
          <a:bodyPr wrap="square">
            <a:spAutoFit/>
          </a:bodyPr>
          <a:lstStyle/>
          <a:p>
            <a:r>
              <a:rPr lang="en-US" sz="2400" b="1"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INDICATORS THAT A REVIEW IS REQUIRED</a:t>
            </a: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p:txBody>
      </p:sp>
      <p:sp>
        <p:nvSpPr>
          <p:cNvPr id="5" name="Google Shape;790;p29">
            <a:extLst>
              <a:ext uri="{FF2B5EF4-FFF2-40B4-BE49-F238E27FC236}">
                <a16:creationId xmlns:a16="http://schemas.microsoft.com/office/drawing/2014/main" id="{DECFAC54-9C4A-D6E2-FBB2-44324308A6D7}"/>
              </a:ext>
            </a:extLst>
          </p:cNvPr>
          <p:cNvSpPr txBox="1"/>
          <p:nvPr/>
        </p:nvSpPr>
        <p:spPr>
          <a:xfrm>
            <a:off x="7190819" y="2632535"/>
            <a:ext cx="4360206" cy="3046948"/>
          </a:xfrm>
          <a:prstGeom prst="rect">
            <a:avLst/>
          </a:prstGeom>
          <a:noFill/>
          <a:ln>
            <a:noFill/>
          </a:ln>
        </p:spPr>
        <p:txBody>
          <a:bodyPr spcFirstLastPara="1" wrap="square" lIns="91425" tIns="45700" rIns="91425" bIns="45700" anchor="t" anchorCtr="0">
            <a:spAutoFit/>
          </a:bodyPr>
          <a:lstStyle/>
          <a:p>
            <a:pPr>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New signs of violence, abuse, neglect and/or exploitation</a:t>
            </a:r>
          </a:p>
          <a:p>
            <a:pPr>
              <a:buClr>
                <a:schemeClr val="dk1"/>
              </a:buClr>
              <a:buSzPts val="2400"/>
            </a:pP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The wellbeing of the child is deteriorating </a:t>
            </a:r>
          </a:p>
          <a:p>
            <a:pPr>
              <a:buClr>
                <a:schemeClr val="dk1"/>
              </a:buClr>
              <a:buSzPts val="2400"/>
            </a:pPr>
            <a:endParaRPr lang="en-US" sz="2400" dirty="0">
              <a:solidFill>
                <a:schemeClr val="dk1"/>
              </a:solidFill>
              <a:latin typeface="Arial" panose="020B0604020202020204" pitchFamily="34" charset="0"/>
              <a:ea typeface="Calibri" panose="020F0502020204030204" pitchFamily="34" charset="0"/>
              <a:cs typeface="Arial" panose="020B0604020202020204" pitchFamily="34" charset="0"/>
            </a:endParaRPr>
          </a:p>
          <a:p>
            <a:pPr marR="0" lvl="0" algn="l" rtl="0">
              <a:spcBef>
                <a:spcPts val="0"/>
              </a:spcBef>
              <a:spcAft>
                <a:spcPts val="0"/>
              </a:spcAft>
              <a:buClr>
                <a:schemeClr val="dk1"/>
              </a:buClr>
              <a:buSzPts val="2400"/>
            </a:pPr>
            <a:r>
              <a:rPr lang="en-US" sz="2400" dirty="0">
                <a:solidFill>
                  <a:schemeClr val="dk1"/>
                </a:solidFill>
                <a:latin typeface="Arial" panose="020B0604020202020204" pitchFamily="34" charset="0"/>
                <a:ea typeface="Calibri" panose="020F0502020204030204" pitchFamily="34" charset="0"/>
                <a:cs typeface="Arial" panose="020B0604020202020204" pitchFamily="34" charset="0"/>
                <a:sym typeface="Calibri"/>
              </a:rPr>
              <a:t>Changes in the care arrangement of the child</a:t>
            </a:r>
            <a:endParaRPr lang="en-US" sz="2400" dirty="0">
              <a:latin typeface="Arial" panose="020B0604020202020204" pitchFamily="34" charset="0"/>
              <a:ea typeface="Calibri" panose="020F0502020204030204" pitchFamily="34" charset="0"/>
              <a:cs typeface="Arial" panose="020B0604020202020204" pitchFamily="34" charset="0"/>
            </a:endParaRPr>
          </a:p>
        </p:txBody>
      </p:sp>
      <p:grpSp>
        <p:nvGrpSpPr>
          <p:cNvPr id="14" name="Group 13">
            <a:extLst>
              <a:ext uri="{FF2B5EF4-FFF2-40B4-BE49-F238E27FC236}">
                <a16:creationId xmlns:a16="http://schemas.microsoft.com/office/drawing/2014/main" id="{6290CC9D-6400-CCAE-748C-345A53CD504E}"/>
              </a:ext>
            </a:extLst>
          </p:cNvPr>
          <p:cNvGrpSpPr/>
          <p:nvPr/>
        </p:nvGrpSpPr>
        <p:grpSpPr>
          <a:xfrm>
            <a:off x="844260" y="2655571"/>
            <a:ext cx="941294" cy="1080037"/>
            <a:chOff x="972671" y="2514793"/>
            <a:chExt cx="941294" cy="1080037"/>
          </a:xfrm>
        </p:grpSpPr>
        <p:sp>
          <p:nvSpPr>
            <p:cNvPr id="10" name="Arc 9">
              <a:extLst>
                <a:ext uri="{FF2B5EF4-FFF2-40B4-BE49-F238E27FC236}">
                  <a16:creationId xmlns:a16="http://schemas.microsoft.com/office/drawing/2014/main" id="{847D5B0E-6DFB-D337-2E8C-113143CCD0BE}"/>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2" name="Flowchart: Manual Operation 11">
              <a:extLst>
                <a:ext uri="{FF2B5EF4-FFF2-40B4-BE49-F238E27FC236}">
                  <a16:creationId xmlns:a16="http://schemas.microsoft.com/office/drawing/2014/main" id="{B722C2A3-4544-8FBE-9FAC-F460ECAF454C}"/>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3979EE22-4614-DF47-8B65-653787030739}"/>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0BBD4C5D-EAE0-FC0E-1A34-74E349B0BED3}"/>
              </a:ext>
            </a:extLst>
          </p:cNvPr>
          <p:cNvGrpSpPr/>
          <p:nvPr/>
        </p:nvGrpSpPr>
        <p:grpSpPr>
          <a:xfrm>
            <a:off x="844260" y="4123800"/>
            <a:ext cx="941294" cy="1080037"/>
            <a:chOff x="972671" y="2514793"/>
            <a:chExt cx="941294" cy="1080037"/>
          </a:xfrm>
        </p:grpSpPr>
        <p:sp>
          <p:nvSpPr>
            <p:cNvPr id="16" name="Arc 15">
              <a:extLst>
                <a:ext uri="{FF2B5EF4-FFF2-40B4-BE49-F238E27FC236}">
                  <a16:creationId xmlns:a16="http://schemas.microsoft.com/office/drawing/2014/main" id="{16BDAA7E-1DD3-00A9-FF50-7D4EA04CB2F8}"/>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7" name="Flowchart: Manual Operation 16">
              <a:extLst>
                <a:ext uri="{FF2B5EF4-FFF2-40B4-BE49-F238E27FC236}">
                  <a16:creationId xmlns:a16="http://schemas.microsoft.com/office/drawing/2014/main" id="{0EBCB099-19A2-516C-BB19-17C48C4ACD36}"/>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Oval 17">
              <a:extLst>
                <a:ext uri="{FF2B5EF4-FFF2-40B4-BE49-F238E27FC236}">
                  <a16:creationId xmlns:a16="http://schemas.microsoft.com/office/drawing/2014/main" id="{D9564EC3-0673-3BFD-1B29-5BC2D8FF9E8F}"/>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9" name="Group 18">
            <a:extLst>
              <a:ext uri="{FF2B5EF4-FFF2-40B4-BE49-F238E27FC236}">
                <a16:creationId xmlns:a16="http://schemas.microsoft.com/office/drawing/2014/main" id="{D4783353-35EF-1609-877C-ACC73DD2DCDC}"/>
              </a:ext>
            </a:extLst>
          </p:cNvPr>
          <p:cNvGrpSpPr/>
          <p:nvPr/>
        </p:nvGrpSpPr>
        <p:grpSpPr>
          <a:xfrm>
            <a:off x="5911665" y="2632535"/>
            <a:ext cx="941294" cy="1080037"/>
            <a:chOff x="972671" y="2514793"/>
            <a:chExt cx="941294" cy="1080037"/>
          </a:xfrm>
        </p:grpSpPr>
        <p:sp>
          <p:nvSpPr>
            <p:cNvPr id="20" name="Arc 19">
              <a:extLst>
                <a:ext uri="{FF2B5EF4-FFF2-40B4-BE49-F238E27FC236}">
                  <a16:creationId xmlns:a16="http://schemas.microsoft.com/office/drawing/2014/main" id="{90C52FEE-6066-8EF0-A5A0-1F55668D7311}"/>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1" name="Flowchart: Manual Operation 20">
              <a:extLst>
                <a:ext uri="{FF2B5EF4-FFF2-40B4-BE49-F238E27FC236}">
                  <a16:creationId xmlns:a16="http://schemas.microsoft.com/office/drawing/2014/main" id="{DC167909-3582-28A9-378E-CF56F94E1A47}"/>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a:extLst>
                <a:ext uri="{FF2B5EF4-FFF2-40B4-BE49-F238E27FC236}">
                  <a16:creationId xmlns:a16="http://schemas.microsoft.com/office/drawing/2014/main" id="{FFF432DB-98EB-07D0-12EB-F50980D371E5}"/>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3" name="Group 22">
            <a:extLst>
              <a:ext uri="{FF2B5EF4-FFF2-40B4-BE49-F238E27FC236}">
                <a16:creationId xmlns:a16="http://schemas.microsoft.com/office/drawing/2014/main" id="{7EA7B72E-C233-A163-AD45-402B38DFF749}"/>
              </a:ext>
            </a:extLst>
          </p:cNvPr>
          <p:cNvGrpSpPr/>
          <p:nvPr/>
        </p:nvGrpSpPr>
        <p:grpSpPr>
          <a:xfrm>
            <a:off x="5911665" y="3735608"/>
            <a:ext cx="941294" cy="1080037"/>
            <a:chOff x="972671" y="2514793"/>
            <a:chExt cx="941294" cy="1080037"/>
          </a:xfrm>
        </p:grpSpPr>
        <p:sp>
          <p:nvSpPr>
            <p:cNvPr id="24" name="Arc 23">
              <a:extLst>
                <a:ext uri="{FF2B5EF4-FFF2-40B4-BE49-F238E27FC236}">
                  <a16:creationId xmlns:a16="http://schemas.microsoft.com/office/drawing/2014/main" id="{A3FE0EB9-5254-76AC-04A3-E4D8E20DB2B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5" name="Flowchart: Manual Operation 24">
              <a:extLst>
                <a:ext uri="{FF2B5EF4-FFF2-40B4-BE49-F238E27FC236}">
                  <a16:creationId xmlns:a16="http://schemas.microsoft.com/office/drawing/2014/main" id="{DF7BF6A5-5679-FD59-ADC8-3564832BFAAB}"/>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Oval 25">
              <a:extLst>
                <a:ext uri="{FF2B5EF4-FFF2-40B4-BE49-F238E27FC236}">
                  <a16:creationId xmlns:a16="http://schemas.microsoft.com/office/drawing/2014/main" id="{75CC6ACF-48F9-8728-370D-B81EE20CB39A}"/>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27" name="Group 26">
            <a:extLst>
              <a:ext uri="{FF2B5EF4-FFF2-40B4-BE49-F238E27FC236}">
                <a16:creationId xmlns:a16="http://schemas.microsoft.com/office/drawing/2014/main" id="{DB63F3A7-AA67-B249-AC88-7524C3691235}"/>
              </a:ext>
            </a:extLst>
          </p:cNvPr>
          <p:cNvGrpSpPr/>
          <p:nvPr/>
        </p:nvGrpSpPr>
        <p:grpSpPr>
          <a:xfrm>
            <a:off x="5911665" y="4882190"/>
            <a:ext cx="941294" cy="1080037"/>
            <a:chOff x="972671" y="2514793"/>
            <a:chExt cx="941294" cy="1080037"/>
          </a:xfrm>
        </p:grpSpPr>
        <p:sp>
          <p:nvSpPr>
            <p:cNvPr id="28" name="Arc 27">
              <a:extLst>
                <a:ext uri="{FF2B5EF4-FFF2-40B4-BE49-F238E27FC236}">
                  <a16:creationId xmlns:a16="http://schemas.microsoft.com/office/drawing/2014/main" id="{FE3523E1-7D16-1149-4DA9-40E2CF434252}"/>
                </a:ext>
              </a:extLst>
            </p:cNvPr>
            <p:cNvSpPr/>
            <p:nvPr/>
          </p:nvSpPr>
          <p:spPr>
            <a:xfrm>
              <a:off x="972671" y="2653536"/>
              <a:ext cx="941294" cy="941294"/>
            </a:xfrm>
            <a:prstGeom prst="arc">
              <a:avLst>
                <a:gd name="adj1" fmla="val 10751286"/>
                <a:gd name="adj2" fmla="val 0"/>
              </a:avLst>
            </a:prstGeom>
            <a:ln w="762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Flowchart: Manual Operation 28">
              <a:extLst>
                <a:ext uri="{FF2B5EF4-FFF2-40B4-BE49-F238E27FC236}">
                  <a16:creationId xmlns:a16="http://schemas.microsoft.com/office/drawing/2014/main" id="{5D342EEA-D7A6-F63E-715B-18DB69051ACD}"/>
                </a:ext>
              </a:extLst>
            </p:cNvPr>
            <p:cNvSpPr/>
            <p:nvPr/>
          </p:nvSpPr>
          <p:spPr>
            <a:xfrm rot="12439255">
              <a:off x="1484591" y="2514793"/>
              <a:ext cx="110197" cy="626623"/>
            </a:xfrm>
            <a:prstGeom prst="flowChartManualOperation">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Oval 29">
              <a:extLst>
                <a:ext uri="{FF2B5EF4-FFF2-40B4-BE49-F238E27FC236}">
                  <a16:creationId xmlns:a16="http://schemas.microsoft.com/office/drawing/2014/main" id="{FA1FD085-DE2A-1ABD-448C-65ED51866930}"/>
                </a:ext>
              </a:extLst>
            </p:cNvPr>
            <p:cNvSpPr/>
            <p:nvPr/>
          </p:nvSpPr>
          <p:spPr>
            <a:xfrm>
              <a:off x="1334230" y="2950855"/>
              <a:ext cx="200222" cy="200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95"/>
        <p:cNvGrpSpPr/>
        <p:nvPr/>
      </p:nvGrpSpPr>
      <p:grpSpPr>
        <a:xfrm>
          <a:off x="0" y="0"/>
          <a:ext cx="0" cy="0"/>
          <a:chOff x="0" y="0"/>
          <a:chExt cx="0" cy="0"/>
        </a:xfrm>
      </p:grpSpPr>
      <p:sp>
        <p:nvSpPr>
          <p:cNvPr id="796" name="Google Shape;796;p30"/>
          <p:cNvSpPr txBox="1">
            <a:spLocks noGrp="1"/>
          </p:cNvSpPr>
          <p:nvPr>
            <p:ph type="title"/>
          </p:nvPr>
        </p:nvSpPr>
        <p:spPr/>
        <p:txBody>
          <a:bodyPr/>
          <a:lstStyle/>
          <a:p>
            <a:r>
              <a:rPr lang="en-US" dirty="0"/>
              <a:t>Preparing for a case review meeting</a:t>
            </a:r>
          </a:p>
        </p:txBody>
      </p:sp>
      <p:sp>
        <p:nvSpPr>
          <p:cNvPr id="2" name="TextBox 1">
            <a:extLst>
              <a:ext uri="{FF2B5EF4-FFF2-40B4-BE49-F238E27FC236}">
                <a16:creationId xmlns:a16="http://schemas.microsoft.com/office/drawing/2014/main" id="{CC0C68EA-F6B8-7DEB-BCBC-C007764F4A9F}"/>
              </a:ext>
            </a:extLst>
          </p:cNvPr>
          <p:cNvSpPr txBox="1"/>
          <p:nvPr/>
        </p:nvSpPr>
        <p:spPr>
          <a:xfrm>
            <a:off x="2156300" y="1687890"/>
            <a:ext cx="3350520" cy="2246769"/>
          </a:xfrm>
          <a:prstGeom prst="rect">
            <a:avLst/>
          </a:prstGeom>
          <a:noFill/>
        </p:spPr>
        <p:txBody>
          <a:bodyPr wrap="square" rtlCol="0">
            <a:spAutoFit/>
          </a:bodyPr>
          <a:lstStyle/>
          <a:p>
            <a:pPr>
              <a:buClr>
                <a:schemeClr val="dk1"/>
              </a:buClr>
              <a:buSzPts val="2200"/>
            </a:pPr>
            <a:r>
              <a:rPr lang="en-US" sz="2000" dirty="0">
                <a:solidFill>
                  <a:schemeClr val="dk1"/>
                </a:solidFill>
                <a:latin typeface="Arial" panose="020B0604020202020204" pitchFamily="34" charset="0"/>
                <a:ea typeface="Arial"/>
                <a:cs typeface="Arial" panose="020B0604020202020204" pitchFamily="34" charset="0"/>
                <a:sym typeface="Arial"/>
              </a:rPr>
              <a:t>Facilitate </a:t>
            </a:r>
            <a:r>
              <a:rPr lang="en-US" sz="2000" b="1" dirty="0">
                <a:solidFill>
                  <a:schemeClr val="dk1"/>
                </a:solidFill>
                <a:latin typeface="Arial" panose="020B0604020202020204" pitchFamily="34" charset="0"/>
                <a:ea typeface="Arial"/>
                <a:cs typeface="Arial" panose="020B0604020202020204" pitchFamily="34" charset="0"/>
                <a:sym typeface="Arial"/>
              </a:rPr>
              <a:t>meaningful participation </a:t>
            </a:r>
            <a:r>
              <a:rPr lang="en-US" sz="2000" dirty="0">
                <a:solidFill>
                  <a:schemeClr val="dk1"/>
                </a:solidFill>
                <a:latin typeface="Arial" panose="020B0604020202020204" pitchFamily="34" charset="0"/>
                <a:ea typeface="Arial"/>
                <a:cs typeface="Arial" panose="020B0604020202020204" pitchFamily="34" charset="0"/>
                <a:sym typeface="Arial"/>
              </a:rPr>
              <a:t>of the child, and if appropriate, their </a:t>
            </a:r>
            <a:r>
              <a:rPr lang="en-US" sz="2000" dirty="0">
                <a:solidFill>
                  <a:schemeClr val="dk1"/>
                </a:solidFill>
                <a:latin typeface="Arial" panose="020B0604020202020204" pitchFamily="34" charset="0"/>
                <a:cs typeface="Arial" panose="020B0604020202020204" pitchFamily="34" charset="0"/>
              </a:rPr>
              <a:t>parent, caregiver and/or trusted adult</a:t>
            </a:r>
            <a:r>
              <a:rPr lang="en-US" sz="2000" dirty="0">
                <a:solidFill>
                  <a:schemeClr val="dk1"/>
                </a:solidFill>
                <a:latin typeface="Arial" panose="020B0604020202020204" pitchFamily="34" charset="0"/>
                <a:ea typeface="Arial"/>
                <a:cs typeface="Arial" panose="020B0604020202020204" pitchFamily="34" charset="0"/>
                <a:sym typeface="Arial"/>
              </a:rPr>
              <a:t> in the case review meeting and decision making.</a:t>
            </a:r>
            <a:endParaRPr lang="en-US" sz="2000" dirty="0">
              <a:solidFill>
                <a:schemeClr val="dk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65114C1C-0058-AB0B-FDE0-F819942378AF}"/>
              </a:ext>
            </a:extLst>
          </p:cNvPr>
          <p:cNvGrpSpPr/>
          <p:nvPr/>
        </p:nvGrpSpPr>
        <p:grpSpPr>
          <a:xfrm>
            <a:off x="941797" y="1712506"/>
            <a:ext cx="904240" cy="944880"/>
            <a:chOff x="7345680" y="2484120"/>
            <a:chExt cx="904240" cy="944880"/>
          </a:xfrm>
        </p:grpSpPr>
        <p:sp>
          <p:nvSpPr>
            <p:cNvPr id="4" name="Oval 3">
              <a:extLst>
                <a:ext uri="{FF2B5EF4-FFF2-40B4-BE49-F238E27FC236}">
                  <a16:creationId xmlns:a16="http://schemas.microsoft.com/office/drawing/2014/main" id="{09628240-811C-A122-A8B6-8025D2E7969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L-Shape 4">
              <a:extLst>
                <a:ext uri="{FF2B5EF4-FFF2-40B4-BE49-F238E27FC236}">
                  <a16:creationId xmlns:a16="http://schemas.microsoft.com/office/drawing/2014/main" id="{B833749A-5902-2FEB-0EFB-30A7C002FEF3}"/>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6" name="TextBox 5">
            <a:extLst>
              <a:ext uri="{FF2B5EF4-FFF2-40B4-BE49-F238E27FC236}">
                <a16:creationId xmlns:a16="http://schemas.microsoft.com/office/drawing/2014/main" id="{77EC70A5-B5A0-0763-95F4-B6AA3ECE945E}"/>
              </a:ext>
            </a:extLst>
          </p:cNvPr>
          <p:cNvSpPr txBox="1"/>
          <p:nvPr/>
        </p:nvSpPr>
        <p:spPr>
          <a:xfrm>
            <a:off x="2156300" y="4180880"/>
            <a:ext cx="3350520" cy="1323439"/>
          </a:xfrm>
          <a:prstGeom prst="rect">
            <a:avLst/>
          </a:prstGeom>
          <a:noFill/>
        </p:spPr>
        <p:txBody>
          <a:bodyPr wrap="square" rtlCol="0">
            <a:spAutoFit/>
          </a:bodyPr>
          <a:lstStyle/>
          <a:p>
            <a:pPr marR="0" lvl="0" algn="l" rtl="0">
              <a:spcBef>
                <a:spcPts val="0"/>
              </a:spcBef>
              <a:spcAft>
                <a:spcPts val="0"/>
              </a:spcAft>
              <a:buClr>
                <a:schemeClr val="dk1"/>
              </a:buClr>
              <a:buSzPts val="2200"/>
            </a:pPr>
            <a:r>
              <a:rPr lang="en-US" sz="2000" dirty="0">
                <a:solidFill>
                  <a:schemeClr val="dk1"/>
                </a:solidFill>
                <a:latin typeface="Arial" panose="020B0604020202020204" pitchFamily="34" charset="0"/>
                <a:ea typeface="Arial"/>
                <a:cs typeface="Arial" panose="020B0604020202020204" pitchFamily="34" charset="0"/>
                <a:sym typeface="Arial"/>
              </a:rPr>
              <a:t>Check if the information that will be provided is meeting </a:t>
            </a:r>
            <a:r>
              <a:rPr lang="en-US" sz="2000" b="1" dirty="0">
                <a:solidFill>
                  <a:schemeClr val="dk1"/>
                </a:solidFill>
                <a:latin typeface="Arial" panose="020B0604020202020204" pitchFamily="34" charset="0"/>
                <a:ea typeface="Arial"/>
                <a:cs typeface="Arial" panose="020B0604020202020204" pitchFamily="34" charset="0"/>
                <a:sym typeface="Arial"/>
              </a:rPr>
              <a:t>personal data protection principles</a:t>
            </a:r>
            <a:endParaRPr lang="en-US" sz="20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7" name="Group 6">
            <a:extLst>
              <a:ext uri="{FF2B5EF4-FFF2-40B4-BE49-F238E27FC236}">
                <a16:creationId xmlns:a16="http://schemas.microsoft.com/office/drawing/2014/main" id="{DD376C1A-8AEB-782A-95A3-CA05ADB9FA68}"/>
              </a:ext>
            </a:extLst>
          </p:cNvPr>
          <p:cNvGrpSpPr/>
          <p:nvPr/>
        </p:nvGrpSpPr>
        <p:grpSpPr>
          <a:xfrm>
            <a:off x="941797" y="4205496"/>
            <a:ext cx="904240" cy="944880"/>
            <a:chOff x="7345680" y="2484120"/>
            <a:chExt cx="904240" cy="944880"/>
          </a:xfrm>
        </p:grpSpPr>
        <p:sp>
          <p:nvSpPr>
            <p:cNvPr id="8" name="Oval 7">
              <a:extLst>
                <a:ext uri="{FF2B5EF4-FFF2-40B4-BE49-F238E27FC236}">
                  <a16:creationId xmlns:a16="http://schemas.microsoft.com/office/drawing/2014/main" id="{EC2EB9D4-77B8-431D-6AED-7334CD8E3D5A}"/>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L-Shape 8">
              <a:extLst>
                <a:ext uri="{FF2B5EF4-FFF2-40B4-BE49-F238E27FC236}">
                  <a16:creationId xmlns:a16="http://schemas.microsoft.com/office/drawing/2014/main" id="{53961CC9-E85C-DBA4-DE6B-9FE836117D24}"/>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0" name="TextBox 9">
            <a:extLst>
              <a:ext uri="{FF2B5EF4-FFF2-40B4-BE49-F238E27FC236}">
                <a16:creationId xmlns:a16="http://schemas.microsoft.com/office/drawing/2014/main" id="{91E56616-88B9-516A-C560-8663073F2ED2}"/>
              </a:ext>
            </a:extLst>
          </p:cNvPr>
          <p:cNvSpPr txBox="1"/>
          <p:nvPr/>
        </p:nvSpPr>
        <p:spPr>
          <a:xfrm>
            <a:off x="7209129" y="1687890"/>
            <a:ext cx="4068472" cy="3785652"/>
          </a:xfrm>
          <a:prstGeom prst="rect">
            <a:avLst/>
          </a:prstGeom>
          <a:noFill/>
        </p:spPr>
        <p:txBody>
          <a:bodyPr wrap="square" lIns="91440" tIns="45720" rIns="91440" bIns="45720" rtlCol="0" anchor="t">
            <a:spAutoFit/>
          </a:bodyPr>
          <a:lstStyle/>
          <a:p>
            <a:pPr marR="0" lvl="0" algn="l" rtl="0">
              <a:spcBef>
                <a:spcPts val="0"/>
              </a:spcBef>
              <a:spcAft>
                <a:spcPts val="0"/>
              </a:spcAft>
              <a:buClr>
                <a:schemeClr val="dk1"/>
              </a:buClr>
              <a:buSzPts val="2200"/>
            </a:pPr>
            <a:r>
              <a:rPr lang="en-US" sz="2000" b="1" dirty="0">
                <a:solidFill>
                  <a:schemeClr val="dk1"/>
                </a:solidFill>
                <a:latin typeface="Arial" panose="020B0604020202020204" pitchFamily="34" charset="0"/>
                <a:ea typeface="Arial"/>
                <a:cs typeface="Arial" panose="020B0604020202020204" pitchFamily="34" charset="0"/>
                <a:sym typeface="Arial"/>
              </a:rPr>
              <a:t>Prepare to present the child's case: </a:t>
            </a:r>
            <a:endParaRPr lang="en-US" sz="2000" b="1"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Include basic info such as age, sex, status, care arrangement. </a:t>
            </a:r>
            <a:endParaRPr lang="en-US"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Give an overview of the child’s needs, protection concerns and risks. </a:t>
            </a:r>
            <a:endParaRPr lang="en-US" sz="2000" dirty="0">
              <a:latin typeface="Arial" panose="020B0604020202020204" pitchFamily="34" charset="0"/>
              <a:cs typeface="Arial" panose="020B0604020202020204" pitchFamily="34" charset="0"/>
            </a:endParaRPr>
          </a:p>
          <a:p>
            <a:pPr marL="342900" indent="-342900">
              <a:buClr>
                <a:schemeClr val="dk1"/>
              </a:buClr>
              <a:buSzPts val="2200"/>
              <a:buFont typeface="Arial" panose="020B0604020202020204" pitchFamily="34" charset="0"/>
              <a:buChar char="•"/>
            </a:pPr>
            <a:r>
              <a:rPr lang="en-US" sz="2000" b="0" i="0" u="none" strike="noStrike" cap="none" dirty="0">
                <a:solidFill>
                  <a:schemeClr val="dk1"/>
                </a:solidFill>
                <a:latin typeface="Arial" panose="020B0604020202020204" pitchFamily="34" charset="0"/>
                <a:ea typeface="Arial"/>
                <a:cs typeface="Arial" panose="020B0604020202020204" pitchFamily="34" charset="0"/>
                <a:sym typeface="Arial"/>
              </a:rPr>
              <a:t>List the actions that have been taken already, what worked well and what didn’t.</a:t>
            </a:r>
          </a:p>
          <a:p>
            <a:pPr marL="342900" indent="-342900">
              <a:buClr>
                <a:schemeClr val="dk1"/>
              </a:buClr>
              <a:buSzPts val="2200"/>
              <a:buFont typeface="Arial" panose="020B0604020202020204" pitchFamily="34" charset="0"/>
              <a:buChar char="•"/>
            </a:pPr>
            <a:r>
              <a:rPr lang="en-US" sz="2000" dirty="0">
                <a:solidFill>
                  <a:schemeClr val="dk1"/>
                </a:solidFill>
                <a:latin typeface="Arial"/>
                <a:cs typeface="Arial"/>
              </a:rPr>
              <a:t>Identify progress made and recent changes.</a:t>
            </a:r>
            <a:endParaRPr lang="en-US" sz="2000"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DC5236B9-DD01-3680-B391-430D387FEDC0}"/>
              </a:ext>
            </a:extLst>
          </p:cNvPr>
          <p:cNvGrpSpPr/>
          <p:nvPr/>
        </p:nvGrpSpPr>
        <p:grpSpPr>
          <a:xfrm>
            <a:off x="5994627" y="1712506"/>
            <a:ext cx="904240" cy="944880"/>
            <a:chOff x="7345680" y="2484120"/>
            <a:chExt cx="904240" cy="944880"/>
          </a:xfrm>
        </p:grpSpPr>
        <p:sp>
          <p:nvSpPr>
            <p:cNvPr id="12" name="Oval 11">
              <a:extLst>
                <a:ext uri="{FF2B5EF4-FFF2-40B4-BE49-F238E27FC236}">
                  <a16:creationId xmlns:a16="http://schemas.microsoft.com/office/drawing/2014/main" id="{D6FDC471-26CB-F6E0-96E9-513992698EC9}"/>
                </a:ext>
              </a:extLst>
            </p:cNvPr>
            <p:cNvSpPr/>
            <p:nvPr/>
          </p:nvSpPr>
          <p:spPr>
            <a:xfrm>
              <a:off x="7345680" y="2484120"/>
              <a:ext cx="904240" cy="944880"/>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L-Shape 12">
              <a:extLst>
                <a:ext uri="{FF2B5EF4-FFF2-40B4-BE49-F238E27FC236}">
                  <a16:creationId xmlns:a16="http://schemas.microsoft.com/office/drawing/2014/main" id="{8C2A22EF-8720-C1D0-73A2-351272B6261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n-GB" dirty="0"/>
              <a:t>Case review meeting structure</a:t>
            </a:r>
            <a:endParaRPr lang="en-CA" dirty="0">
              <a:latin typeface="Arial" panose="020B0604020202020204" pitchFamily="34" charset="0"/>
              <a:cs typeface="Arial" panose="020B0604020202020204" pitchFamily="34" charset="0"/>
            </a:endParaRPr>
          </a:p>
        </p:txBody>
      </p:sp>
      <p:sp>
        <p:nvSpPr>
          <p:cNvPr id="5" name="Freeform: Shape 4">
            <a:extLst>
              <a:ext uri="{FF2B5EF4-FFF2-40B4-BE49-F238E27FC236}">
                <a16:creationId xmlns:a16="http://schemas.microsoft.com/office/drawing/2014/main" id="{6D9F5708-EE12-8E0C-C62A-7A0CDC1C95B4}"/>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BE">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B20FE4AB-1036-873D-1263-B6782C57B9CE}"/>
              </a:ext>
            </a:extLst>
          </p:cNvPr>
          <p:cNvSpPr txBox="1"/>
          <p:nvPr/>
        </p:nvSpPr>
        <p:spPr>
          <a:xfrm>
            <a:off x="1754317" y="1323784"/>
            <a:ext cx="2615140"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Provide overview of current situation</a:t>
            </a:r>
            <a:endParaRPr lang="en-BE" sz="2000" dirty="0">
              <a:latin typeface="Arial" panose="020B0604020202020204" pitchFamily="34" charset="0"/>
              <a:cs typeface="Arial" panose="020B0604020202020204" pitchFamily="34" charset="0"/>
            </a:endParaRPr>
          </a:p>
        </p:txBody>
      </p:sp>
      <p:sp>
        <p:nvSpPr>
          <p:cNvPr id="12" name="TextBox 11">
            <a:extLst>
              <a:ext uri="{FF2B5EF4-FFF2-40B4-BE49-F238E27FC236}">
                <a16:creationId xmlns:a16="http://schemas.microsoft.com/office/drawing/2014/main" id="{9B7EE9A9-9569-9AF9-E348-A30812BB8D37}"/>
              </a:ext>
            </a:extLst>
          </p:cNvPr>
          <p:cNvSpPr txBox="1"/>
          <p:nvPr/>
        </p:nvSpPr>
        <p:spPr>
          <a:xfrm>
            <a:off x="7477458" y="1458418"/>
            <a:ext cx="2971799"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Brainstorm possible options and actions</a:t>
            </a:r>
            <a:endParaRPr lang="en-BE" sz="2000" dirty="0">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124AA35A-866F-F66C-B7D5-46A91B75B29D}"/>
              </a:ext>
            </a:extLst>
          </p:cNvPr>
          <p:cNvSpPr txBox="1"/>
          <p:nvPr/>
        </p:nvSpPr>
        <p:spPr>
          <a:xfrm>
            <a:off x="4315346" y="1856702"/>
            <a:ext cx="2296886"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Questions and answers</a:t>
            </a:r>
          </a:p>
        </p:txBody>
      </p:sp>
      <p:sp>
        <p:nvSpPr>
          <p:cNvPr id="14" name="TextBox 13">
            <a:extLst>
              <a:ext uri="{FF2B5EF4-FFF2-40B4-BE49-F238E27FC236}">
                <a16:creationId xmlns:a16="http://schemas.microsoft.com/office/drawing/2014/main" id="{4ABB0A19-2CC9-EDD7-EC8F-0A89CC64ED4C}"/>
              </a:ext>
            </a:extLst>
          </p:cNvPr>
          <p:cNvSpPr txBox="1"/>
          <p:nvPr/>
        </p:nvSpPr>
        <p:spPr>
          <a:xfrm>
            <a:off x="9359921" y="2945383"/>
            <a:ext cx="2296886" cy="707886"/>
          </a:xfrm>
          <a:prstGeom prst="rect">
            <a:avLst/>
          </a:prstGeom>
          <a:noFill/>
        </p:spPr>
        <p:txBody>
          <a:bodyPr wrap="square" rtlCol="0">
            <a:spAutoFit/>
          </a:bodyPr>
          <a:lstStyle/>
          <a:p>
            <a:r>
              <a:rPr lang="en-GB" sz="2000" dirty="0">
                <a:latin typeface="Arial" panose="020B0604020202020204" pitchFamily="34" charset="0"/>
                <a:cs typeface="Arial" panose="020B0604020202020204" pitchFamily="34" charset="0"/>
              </a:rPr>
              <a:t>Agree on next steps </a:t>
            </a:r>
          </a:p>
        </p:txBody>
      </p:sp>
      <p:sp>
        <p:nvSpPr>
          <p:cNvPr id="15" name="TextBox 14">
            <a:extLst>
              <a:ext uri="{FF2B5EF4-FFF2-40B4-BE49-F238E27FC236}">
                <a16:creationId xmlns:a16="http://schemas.microsoft.com/office/drawing/2014/main" id="{57D577EF-B46D-ADE8-08FE-3CB3AD04886D}"/>
              </a:ext>
            </a:extLst>
          </p:cNvPr>
          <p:cNvSpPr txBox="1"/>
          <p:nvPr/>
        </p:nvSpPr>
        <p:spPr>
          <a:xfrm>
            <a:off x="10033541" y="4115898"/>
            <a:ext cx="1704643" cy="101566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Document and update the plan</a:t>
            </a:r>
          </a:p>
        </p:txBody>
      </p:sp>
      <p:sp>
        <p:nvSpPr>
          <p:cNvPr id="18" name="Oval 17">
            <a:extLst>
              <a:ext uri="{FF2B5EF4-FFF2-40B4-BE49-F238E27FC236}">
                <a16:creationId xmlns:a16="http://schemas.microsoft.com/office/drawing/2014/main" id="{9D81D333-DC32-BB77-7CC9-D3607B7D051B}"/>
              </a:ext>
            </a:extLst>
          </p:cNvPr>
          <p:cNvSpPr/>
          <p:nvPr/>
        </p:nvSpPr>
        <p:spPr>
          <a:xfrm>
            <a:off x="1031631" y="1677727"/>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1</a:t>
            </a:r>
            <a:endParaRPr lang="en-BE" sz="2800" b="1" dirty="0">
              <a:solidFill>
                <a:schemeClr val="bg1"/>
              </a:solidFill>
              <a:latin typeface="Arial" panose="020B0604020202020204" pitchFamily="34" charset="0"/>
              <a:cs typeface="Arial" panose="020B0604020202020204" pitchFamily="34" charset="0"/>
            </a:endParaRPr>
          </a:p>
        </p:txBody>
      </p:sp>
      <p:sp>
        <p:nvSpPr>
          <p:cNvPr id="20" name="Oval 19">
            <a:extLst>
              <a:ext uri="{FF2B5EF4-FFF2-40B4-BE49-F238E27FC236}">
                <a16:creationId xmlns:a16="http://schemas.microsoft.com/office/drawing/2014/main" id="{AA327D57-38BF-F60A-A185-BFC9D02C3E7F}"/>
              </a:ext>
            </a:extLst>
          </p:cNvPr>
          <p:cNvSpPr/>
          <p:nvPr/>
        </p:nvSpPr>
        <p:spPr>
          <a:xfrm>
            <a:off x="4102432" y="2702108"/>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2</a:t>
            </a:r>
            <a:endParaRPr lang="en-BE" sz="2800" b="1" dirty="0">
              <a:solidFill>
                <a:schemeClr val="bg1"/>
              </a:solidFill>
              <a:latin typeface="Arial" panose="020B0604020202020204" pitchFamily="34" charset="0"/>
              <a:cs typeface="Arial" panose="020B0604020202020204" pitchFamily="34" charset="0"/>
            </a:endParaRPr>
          </a:p>
        </p:txBody>
      </p:sp>
      <p:sp>
        <p:nvSpPr>
          <p:cNvPr id="23" name="Oval 22">
            <a:extLst>
              <a:ext uri="{FF2B5EF4-FFF2-40B4-BE49-F238E27FC236}">
                <a16:creationId xmlns:a16="http://schemas.microsoft.com/office/drawing/2014/main" id="{4FC41748-ADDD-EB80-145A-80E5AD444BC7}"/>
              </a:ext>
            </a:extLst>
          </p:cNvPr>
          <p:cNvSpPr/>
          <p:nvPr/>
        </p:nvSpPr>
        <p:spPr>
          <a:xfrm>
            <a:off x="6534403" y="22117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3</a:t>
            </a:r>
            <a:endParaRPr lang="en-BE" sz="2800" b="1" dirty="0">
              <a:solidFill>
                <a:schemeClr val="bg1"/>
              </a:solidFill>
              <a:latin typeface="Arial" panose="020B0604020202020204" pitchFamily="34" charset="0"/>
              <a:cs typeface="Arial" panose="020B0604020202020204" pitchFamily="34" charset="0"/>
            </a:endParaRPr>
          </a:p>
        </p:txBody>
      </p:sp>
      <p:sp>
        <p:nvSpPr>
          <p:cNvPr id="28" name="Oval 27">
            <a:extLst>
              <a:ext uri="{FF2B5EF4-FFF2-40B4-BE49-F238E27FC236}">
                <a16:creationId xmlns:a16="http://schemas.microsoft.com/office/drawing/2014/main" id="{6BFE8B94-996E-5FA2-606A-75DFA844651F}"/>
              </a:ext>
            </a:extLst>
          </p:cNvPr>
          <p:cNvSpPr/>
          <p:nvPr/>
        </p:nvSpPr>
        <p:spPr>
          <a:xfrm>
            <a:off x="8655153" y="3282994"/>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4</a:t>
            </a:r>
            <a:endParaRPr lang="en-BE" sz="2800" b="1" dirty="0">
              <a:solidFill>
                <a:schemeClr val="bg1"/>
              </a:solidFill>
              <a:latin typeface="Arial" panose="020B0604020202020204" pitchFamily="34" charset="0"/>
              <a:cs typeface="Arial" panose="020B0604020202020204" pitchFamily="34" charset="0"/>
            </a:endParaRPr>
          </a:p>
        </p:txBody>
      </p:sp>
      <p:sp>
        <p:nvSpPr>
          <p:cNvPr id="29" name="Oval 28">
            <a:extLst>
              <a:ext uri="{FF2B5EF4-FFF2-40B4-BE49-F238E27FC236}">
                <a16:creationId xmlns:a16="http://schemas.microsoft.com/office/drawing/2014/main" id="{9031B51E-894A-C640-6F87-9FA61D7D27DE}"/>
              </a:ext>
            </a:extLst>
          </p:cNvPr>
          <p:cNvSpPr/>
          <p:nvPr/>
        </p:nvSpPr>
        <p:spPr>
          <a:xfrm>
            <a:off x="9416720" y="5042801"/>
            <a:ext cx="711112" cy="71111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b="1" dirty="0">
                <a:solidFill>
                  <a:schemeClr val="bg1"/>
                </a:solidFill>
                <a:latin typeface="Arial" panose="020B0604020202020204" pitchFamily="34" charset="0"/>
                <a:cs typeface="Arial" panose="020B0604020202020204" pitchFamily="34" charset="0"/>
              </a:rPr>
              <a:t>5</a:t>
            </a:r>
            <a:endParaRPr lang="en-BE" sz="2800" b="1" dirty="0">
              <a:solidFill>
                <a:schemeClr val="bg1"/>
              </a:solidFill>
              <a:latin typeface="Arial" panose="020B0604020202020204" pitchFamily="34" charset="0"/>
              <a:cs typeface="Arial" panose="020B0604020202020204" pitchFamily="34" charset="0"/>
            </a:endParaRPr>
          </a:p>
        </p:txBody>
      </p:sp>
      <p:sp>
        <p:nvSpPr>
          <p:cNvPr id="30" name="Speech Bubble: Rectangle with Corners Rounded 29">
            <a:extLst>
              <a:ext uri="{FF2B5EF4-FFF2-40B4-BE49-F238E27FC236}">
                <a16:creationId xmlns:a16="http://schemas.microsoft.com/office/drawing/2014/main" id="{31512E5B-F502-17E5-1E4C-7C6C9C243956}"/>
              </a:ext>
            </a:extLst>
          </p:cNvPr>
          <p:cNvSpPr/>
          <p:nvPr/>
        </p:nvSpPr>
        <p:spPr>
          <a:xfrm>
            <a:off x="1496783" y="3216323"/>
            <a:ext cx="2106380" cy="1586845"/>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800" dirty="0">
                <a:solidFill>
                  <a:schemeClr val="tx1"/>
                </a:solidFill>
                <a:latin typeface="Arial"/>
                <a:cs typeface="Arial"/>
              </a:rPr>
              <a:t>Child and </a:t>
            </a:r>
            <a:r>
              <a:rPr lang="en-GB" dirty="0">
                <a:solidFill>
                  <a:schemeClr val="tx1"/>
                </a:solidFill>
                <a:latin typeface="Arial"/>
                <a:cs typeface="Arial"/>
              </a:rPr>
              <a:t>parent/caregiver/trusted adult </a:t>
            </a:r>
            <a:r>
              <a:rPr lang="en-GB" sz="1800" dirty="0">
                <a:solidFill>
                  <a:schemeClr val="tx1"/>
                </a:solidFill>
                <a:latin typeface="Arial"/>
                <a:cs typeface="Arial"/>
              </a:rPr>
              <a:t>share what they think they need</a:t>
            </a:r>
            <a:endParaRPr lang="en-BE" sz="1800" dirty="0">
              <a:solidFill>
                <a:schemeClr val="tx1"/>
              </a:solidFill>
              <a:latin typeface="Arial"/>
              <a:cs typeface="Arial"/>
            </a:endParaRPr>
          </a:p>
        </p:txBody>
      </p:sp>
      <p:grpSp>
        <p:nvGrpSpPr>
          <p:cNvPr id="31" name="Group 30">
            <a:extLst>
              <a:ext uri="{FF2B5EF4-FFF2-40B4-BE49-F238E27FC236}">
                <a16:creationId xmlns:a16="http://schemas.microsoft.com/office/drawing/2014/main" id="{E50ACA9F-0381-3FDA-18A7-965644EABAE4}"/>
              </a:ext>
            </a:extLst>
          </p:cNvPr>
          <p:cNvGrpSpPr/>
          <p:nvPr/>
        </p:nvGrpSpPr>
        <p:grpSpPr>
          <a:xfrm>
            <a:off x="1285736" y="4731142"/>
            <a:ext cx="694684" cy="976316"/>
            <a:chOff x="2013347" y="1776810"/>
            <a:chExt cx="2306524" cy="3241614"/>
          </a:xfrm>
          <a:solidFill>
            <a:schemeClr val="accent1"/>
          </a:solidFill>
        </p:grpSpPr>
        <p:grpSp>
          <p:nvGrpSpPr>
            <p:cNvPr id="33" name="Group 32">
              <a:extLst>
                <a:ext uri="{FF2B5EF4-FFF2-40B4-BE49-F238E27FC236}">
                  <a16:creationId xmlns:a16="http://schemas.microsoft.com/office/drawing/2014/main" id="{740EE01A-4515-ED67-B19F-40973F9FE2F1}"/>
                </a:ext>
              </a:extLst>
            </p:cNvPr>
            <p:cNvGrpSpPr/>
            <p:nvPr/>
          </p:nvGrpSpPr>
          <p:grpSpPr>
            <a:xfrm>
              <a:off x="3594022" y="3229471"/>
              <a:ext cx="725849" cy="1788952"/>
              <a:chOff x="1047750" y="1929282"/>
              <a:chExt cx="679484" cy="1674679"/>
            </a:xfrm>
            <a:grpFill/>
          </p:grpSpPr>
          <p:sp>
            <p:nvSpPr>
              <p:cNvPr id="37" name="Round Same Side Corner Rectangle 46">
                <a:extLst>
                  <a:ext uri="{FF2B5EF4-FFF2-40B4-BE49-F238E27FC236}">
                    <a16:creationId xmlns:a16="http://schemas.microsoft.com/office/drawing/2014/main" id="{BDF6BD7C-0998-1A8C-DF97-FEAB3EA111E0}"/>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8" name="Oval 37">
                <a:extLst>
                  <a:ext uri="{FF2B5EF4-FFF2-40B4-BE49-F238E27FC236}">
                    <a16:creationId xmlns:a16="http://schemas.microsoft.com/office/drawing/2014/main" id="{6BF13D79-EB10-1D80-1204-7FDBD5E04C92}"/>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34" name="Group 33">
              <a:extLst>
                <a:ext uri="{FF2B5EF4-FFF2-40B4-BE49-F238E27FC236}">
                  <a16:creationId xmlns:a16="http://schemas.microsoft.com/office/drawing/2014/main" id="{39F694DF-F4F9-49DC-4B8D-108D68183017}"/>
                </a:ext>
              </a:extLst>
            </p:cNvPr>
            <p:cNvGrpSpPr/>
            <p:nvPr/>
          </p:nvGrpSpPr>
          <p:grpSpPr>
            <a:xfrm>
              <a:off x="2013347" y="1776810"/>
              <a:ext cx="888336" cy="3241614"/>
              <a:chOff x="1082512" y="1656618"/>
              <a:chExt cx="888336" cy="3241614"/>
            </a:xfrm>
            <a:grpFill/>
          </p:grpSpPr>
          <p:sp>
            <p:nvSpPr>
              <p:cNvPr id="35" name="Oval 34">
                <a:extLst>
                  <a:ext uri="{FF2B5EF4-FFF2-40B4-BE49-F238E27FC236}">
                    <a16:creationId xmlns:a16="http://schemas.microsoft.com/office/drawing/2014/main" id="{20C93B6D-B8AA-32C9-93D7-5ED565473A97}"/>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36" name="Round Same Side Corner Rectangle 46">
                <a:extLst>
                  <a:ext uri="{FF2B5EF4-FFF2-40B4-BE49-F238E27FC236}">
                    <a16:creationId xmlns:a16="http://schemas.microsoft.com/office/drawing/2014/main" id="{AC0A1D29-54E3-EE61-1C23-9471FA4C2871}"/>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
        <p:nvSpPr>
          <p:cNvPr id="39" name="Speech Bubble: Rectangle with Corners Rounded 38">
            <a:extLst>
              <a:ext uri="{FF2B5EF4-FFF2-40B4-BE49-F238E27FC236}">
                <a16:creationId xmlns:a16="http://schemas.microsoft.com/office/drawing/2014/main" id="{A47C9383-C781-2DA5-80D4-8A59277411E0}"/>
              </a:ext>
            </a:extLst>
          </p:cNvPr>
          <p:cNvSpPr/>
          <p:nvPr/>
        </p:nvSpPr>
        <p:spPr>
          <a:xfrm>
            <a:off x="5760251" y="3216323"/>
            <a:ext cx="2580229" cy="1586845"/>
          </a:xfrm>
          <a:prstGeom prst="wedgeRoundRectCallout">
            <a:avLst>
              <a:gd name="adj1" fmla="val -27520"/>
              <a:gd name="adj2" fmla="val 61761"/>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n-GB" sz="1800" dirty="0">
                <a:solidFill>
                  <a:schemeClr val="tx1"/>
                </a:solidFill>
                <a:latin typeface="Arial"/>
                <a:cs typeface="Arial"/>
              </a:rPr>
              <a:t>Child and </a:t>
            </a:r>
            <a:r>
              <a:rPr lang="en-GB" dirty="0">
                <a:solidFill>
                  <a:schemeClr val="tx1"/>
                </a:solidFill>
                <a:latin typeface="Arial"/>
                <a:cs typeface="Arial"/>
              </a:rPr>
              <a:t>parent/ </a:t>
            </a:r>
            <a:r>
              <a:rPr lang="en-GB" sz="1800" dirty="0">
                <a:solidFill>
                  <a:schemeClr val="tx1"/>
                </a:solidFill>
                <a:latin typeface="Arial"/>
                <a:cs typeface="Arial"/>
              </a:rPr>
              <a:t>caregiver</a:t>
            </a:r>
            <a:r>
              <a:rPr lang="en-GB" dirty="0">
                <a:solidFill>
                  <a:schemeClr val="tx1"/>
                </a:solidFill>
                <a:latin typeface="Arial"/>
                <a:cs typeface="Arial"/>
              </a:rPr>
              <a:t>/trusted adult </a:t>
            </a:r>
            <a:r>
              <a:rPr lang="en-GB" sz="1800" dirty="0">
                <a:solidFill>
                  <a:schemeClr val="tx1"/>
                </a:solidFill>
                <a:latin typeface="Arial"/>
                <a:cs typeface="Arial"/>
              </a:rPr>
              <a:t>share what could help or be supportive for them</a:t>
            </a:r>
            <a:r>
              <a:rPr lang="en-GB" dirty="0">
                <a:solidFill>
                  <a:schemeClr val="tx1"/>
                </a:solidFill>
                <a:latin typeface="Arial"/>
                <a:cs typeface="Arial"/>
              </a:rPr>
              <a:t> </a:t>
            </a:r>
            <a:endParaRPr lang="en-BE" sz="1800" dirty="0">
              <a:solidFill>
                <a:schemeClr val="tx1"/>
              </a:solidFill>
              <a:latin typeface="Arial" panose="020B0604020202020204" pitchFamily="34" charset="0"/>
              <a:cs typeface="Arial" panose="020B0604020202020204" pitchFamily="34" charset="0"/>
            </a:endParaRPr>
          </a:p>
        </p:txBody>
      </p:sp>
      <p:grpSp>
        <p:nvGrpSpPr>
          <p:cNvPr id="40" name="Group 39">
            <a:extLst>
              <a:ext uri="{FF2B5EF4-FFF2-40B4-BE49-F238E27FC236}">
                <a16:creationId xmlns:a16="http://schemas.microsoft.com/office/drawing/2014/main" id="{7AB17BE7-CEDD-EA60-ED3E-6C4DB74C0F03}"/>
              </a:ext>
            </a:extLst>
          </p:cNvPr>
          <p:cNvGrpSpPr/>
          <p:nvPr/>
        </p:nvGrpSpPr>
        <p:grpSpPr>
          <a:xfrm>
            <a:off x="5592335" y="4731142"/>
            <a:ext cx="694684" cy="976316"/>
            <a:chOff x="2013347" y="1776810"/>
            <a:chExt cx="2306524" cy="3241614"/>
          </a:xfrm>
          <a:solidFill>
            <a:schemeClr val="accent1"/>
          </a:solidFill>
        </p:grpSpPr>
        <p:grpSp>
          <p:nvGrpSpPr>
            <p:cNvPr id="41" name="Group 40">
              <a:extLst>
                <a:ext uri="{FF2B5EF4-FFF2-40B4-BE49-F238E27FC236}">
                  <a16:creationId xmlns:a16="http://schemas.microsoft.com/office/drawing/2014/main" id="{FF28B43C-C6D3-121B-F047-B8C190D95A8A}"/>
                </a:ext>
              </a:extLst>
            </p:cNvPr>
            <p:cNvGrpSpPr/>
            <p:nvPr/>
          </p:nvGrpSpPr>
          <p:grpSpPr>
            <a:xfrm>
              <a:off x="3594022" y="3229471"/>
              <a:ext cx="725849" cy="1788952"/>
              <a:chOff x="1047750" y="1929282"/>
              <a:chExt cx="679484" cy="1674679"/>
            </a:xfrm>
            <a:grpFill/>
          </p:grpSpPr>
          <p:sp>
            <p:nvSpPr>
              <p:cNvPr id="45" name="Round Same Side Corner Rectangle 46">
                <a:extLst>
                  <a:ext uri="{FF2B5EF4-FFF2-40B4-BE49-F238E27FC236}">
                    <a16:creationId xmlns:a16="http://schemas.microsoft.com/office/drawing/2014/main" id="{D27837E5-570A-6F8F-B28D-1BAD903AAC54}"/>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46" name="Oval 45">
                <a:extLst>
                  <a:ext uri="{FF2B5EF4-FFF2-40B4-BE49-F238E27FC236}">
                    <a16:creationId xmlns:a16="http://schemas.microsoft.com/office/drawing/2014/main" id="{576477A8-37B5-098F-E805-FD63AB0C654F}"/>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42" name="Group 41">
              <a:extLst>
                <a:ext uri="{FF2B5EF4-FFF2-40B4-BE49-F238E27FC236}">
                  <a16:creationId xmlns:a16="http://schemas.microsoft.com/office/drawing/2014/main" id="{C494018C-1162-7C73-B605-5BF92A35B5C5}"/>
                </a:ext>
              </a:extLst>
            </p:cNvPr>
            <p:cNvGrpSpPr/>
            <p:nvPr/>
          </p:nvGrpSpPr>
          <p:grpSpPr>
            <a:xfrm>
              <a:off x="2013347" y="1776810"/>
              <a:ext cx="888336" cy="3241614"/>
              <a:chOff x="1082512" y="1656618"/>
              <a:chExt cx="888336" cy="3241614"/>
            </a:xfrm>
            <a:grpFill/>
          </p:grpSpPr>
          <p:sp>
            <p:nvSpPr>
              <p:cNvPr id="43" name="Oval 42">
                <a:extLst>
                  <a:ext uri="{FF2B5EF4-FFF2-40B4-BE49-F238E27FC236}">
                    <a16:creationId xmlns:a16="http://schemas.microsoft.com/office/drawing/2014/main" id="{E3E8C7A7-F165-AB63-8401-C8A413AA87FD}"/>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44" name="Round Same Side Corner Rectangle 46">
                <a:extLst>
                  <a:ext uri="{FF2B5EF4-FFF2-40B4-BE49-F238E27FC236}">
                    <a16:creationId xmlns:a16="http://schemas.microsoft.com/office/drawing/2014/main" id="{63BD8F7C-28D0-081D-8BD7-2FB26E6DDE57}"/>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2313747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27"/>
        <p:cNvGrpSpPr/>
        <p:nvPr/>
      </p:nvGrpSpPr>
      <p:grpSpPr>
        <a:xfrm>
          <a:off x="0" y="0"/>
          <a:ext cx="0" cy="0"/>
          <a:chOff x="0" y="0"/>
          <a:chExt cx="0" cy="0"/>
        </a:xfrm>
      </p:grpSpPr>
      <p:sp>
        <p:nvSpPr>
          <p:cNvPr id="828" name="Google Shape;828;p32"/>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t>Case study</a:t>
            </a:r>
            <a:endParaRPr dirty="0"/>
          </a:p>
        </p:txBody>
      </p:sp>
      <p:sp>
        <p:nvSpPr>
          <p:cNvPr id="21" name="Rectangle: Rounded Corners 20">
            <a:extLst>
              <a:ext uri="{FF2B5EF4-FFF2-40B4-BE49-F238E27FC236}">
                <a16:creationId xmlns:a16="http://schemas.microsoft.com/office/drawing/2014/main" id="{231882A3-DA51-809B-BA5D-9FF524F15DF8}"/>
              </a:ext>
            </a:extLst>
          </p:cNvPr>
          <p:cNvSpPr/>
          <p:nvPr/>
        </p:nvSpPr>
        <p:spPr>
          <a:xfrm>
            <a:off x="660400" y="3734797"/>
            <a:ext cx="10693400" cy="195188"/>
          </a:xfrm>
          <a:prstGeom prst="roundRect">
            <a:avLst/>
          </a:prstGeom>
          <a:solidFill>
            <a:schemeClr val="accent6">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grpSp>
        <p:nvGrpSpPr>
          <p:cNvPr id="22" name="Group 21">
            <a:extLst>
              <a:ext uri="{FF2B5EF4-FFF2-40B4-BE49-F238E27FC236}">
                <a16:creationId xmlns:a16="http://schemas.microsoft.com/office/drawing/2014/main" id="{BB3A5B17-9A4B-0BBB-0CCF-D468C97F8B9D}"/>
              </a:ext>
            </a:extLst>
          </p:cNvPr>
          <p:cNvGrpSpPr/>
          <p:nvPr/>
        </p:nvGrpSpPr>
        <p:grpSpPr>
          <a:xfrm>
            <a:off x="1645770" y="4224826"/>
            <a:ext cx="2064490" cy="1782273"/>
            <a:chOff x="6259687" y="4130191"/>
            <a:chExt cx="2284022" cy="1913758"/>
          </a:xfrm>
          <a:solidFill>
            <a:schemeClr val="accent6">
              <a:lumMod val="20000"/>
              <a:lumOff val="80000"/>
            </a:schemeClr>
          </a:solidFill>
        </p:grpSpPr>
        <p:sp>
          <p:nvSpPr>
            <p:cNvPr id="23" name="Oval 22">
              <a:extLst>
                <a:ext uri="{FF2B5EF4-FFF2-40B4-BE49-F238E27FC236}">
                  <a16:creationId xmlns:a16="http://schemas.microsoft.com/office/drawing/2014/main" id="{D8D7E989-D2E2-C890-DC79-6DC17E28E3B9}"/>
                </a:ext>
              </a:extLst>
            </p:cNvPr>
            <p:cNvSpPr/>
            <p:nvPr/>
          </p:nvSpPr>
          <p:spPr>
            <a:xfrm>
              <a:off x="6259687" y="4130191"/>
              <a:ext cx="755183" cy="755182"/>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4" name="Rectangle: Rounded Corners 23">
              <a:extLst>
                <a:ext uri="{FF2B5EF4-FFF2-40B4-BE49-F238E27FC236}">
                  <a16:creationId xmlns:a16="http://schemas.microsoft.com/office/drawing/2014/main" id="{068F7C7C-9336-FDD0-4585-49B62DB1D9FA}"/>
                </a:ext>
              </a:extLst>
            </p:cNvPr>
            <p:cNvSpPr/>
            <p:nvPr/>
          </p:nvSpPr>
          <p:spPr>
            <a:xfrm rot="18175017">
              <a:off x="7114646" y="4482418"/>
              <a:ext cx="755258" cy="1101316"/>
            </a:xfrm>
            <a:prstGeom prst="roundRect">
              <a:avLst>
                <a:gd name="adj" fmla="val 44386"/>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5" name="Rectangle: Rounded Corners 24">
              <a:extLst>
                <a:ext uri="{FF2B5EF4-FFF2-40B4-BE49-F238E27FC236}">
                  <a16:creationId xmlns:a16="http://schemas.microsoft.com/office/drawing/2014/main" id="{F1C7B4AB-EC42-EEFC-A4A7-B36039A865D7}"/>
                </a:ext>
              </a:extLst>
            </p:cNvPr>
            <p:cNvSpPr/>
            <p:nvPr/>
          </p:nvSpPr>
          <p:spPr>
            <a:xfrm rot="2833693">
              <a:off x="7462045" y="5184310"/>
              <a:ext cx="312942" cy="55582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6" name="Rectangle: Rounded Corners 25">
              <a:extLst>
                <a:ext uri="{FF2B5EF4-FFF2-40B4-BE49-F238E27FC236}">
                  <a16:creationId xmlns:a16="http://schemas.microsoft.com/office/drawing/2014/main" id="{A89A1908-EF99-1D3C-6E2D-664049588C45}"/>
                </a:ext>
              </a:extLst>
            </p:cNvPr>
            <p:cNvSpPr/>
            <p:nvPr/>
          </p:nvSpPr>
          <p:spPr>
            <a:xfrm rot="9538565">
              <a:off x="7427004" y="5418232"/>
              <a:ext cx="308549" cy="625717"/>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Rounded Corners 26">
              <a:extLst>
                <a:ext uri="{FF2B5EF4-FFF2-40B4-BE49-F238E27FC236}">
                  <a16:creationId xmlns:a16="http://schemas.microsoft.com/office/drawing/2014/main" id="{CAEA1EA7-27E9-8D3A-FB7D-FA8F2BF8D62E}"/>
                </a:ext>
              </a:extLst>
            </p:cNvPr>
            <p:cNvSpPr/>
            <p:nvPr/>
          </p:nvSpPr>
          <p:spPr>
            <a:xfrm rot="9538565">
              <a:off x="7839999" y="4926558"/>
              <a:ext cx="310445" cy="91208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8" name="Rectangle: Rounded Corners 27">
              <a:extLst>
                <a:ext uri="{FF2B5EF4-FFF2-40B4-BE49-F238E27FC236}">
                  <a16:creationId xmlns:a16="http://schemas.microsoft.com/office/drawing/2014/main" id="{63E3ED4C-4719-8B9B-7787-64FC0189C414}"/>
                </a:ext>
              </a:extLst>
            </p:cNvPr>
            <p:cNvSpPr/>
            <p:nvPr/>
          </p:nvSpPr>
          <p:spPr>
            <a:xfrm rot="7638124">
              <a:off x="8078098" y="5454895"/>
              <a:ext cx="310445" cy="62077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9" name="Rectangle: Rounded Corners 28">
              <a:extLst>
                <a:ext uri="{FF2B5EF4-FFF2-40B4-BE49-F238E27FC236}">
                  <a16:creationId xmlns:a16="http://schemas.microsoft.com/office/drawing/2014/main" id="{E4E420FD-B3EE-ADA4-B610-2153EA2CF55F}"/>
                </a:ext>
              </a:extLst>
            </p:cNvPr>
            <p:cNvSpPr/>
            <p:nvPr/>
          </p:nvSpPr>
          <p:spPr>
            <a:xfrm rot="3168656">
              <a:off x="7293969" y="4091882"/>
              <a:ext cx="318606" cy="901070"/>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0" name="Rectangle: Rounded Corners 29">
              <a:extLst>
                <a:ext uri="{FF2B5EF4-FFF2-40B4-BE49-F238E27FC236}">
                  <a16:creationId xmlns:a16="http://schemas.microsoft.com/office/drawing/2014/main" id="{ED8E3CAC-A79E-F6CA-5B6E-0F4A19CB0458}"/>
                </a:ext>
              </a:extLst>
            </p:cNvPr>
            <p:cNvSpPr/>
            <p:nvPr/>
          </p:nvSpPr>
          <p:spPr>
            <a:xfrm rot="5220404">
              <a:off x="7755334" y="3963787"/>
              <a:ext cx="306290" cy="738096"/>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1" name="Graphic 30" descr="Water with solid fill">
              <a:extLst>
                <a:ext uri="{FF2B5EF4-FFF2-40B4-BE49-F238E27FC236}">
                  <a16:creationId xmlns:a16="http://schemas.microsoft.com/office/drawing/2014/main" id="{2FEA9AAA-9AF2-B3F1-4857-6998BDAD9DC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695155" y="4232721"/>
              <a:ext cx="200226" cy="200226"/>
            </a:xfrm>
            <a:prstGeom prst="rect">
              <a:avLst/>
            </a:prstGeom>
          </p:spPr>
        </p:pic>
        <p:sp>
          <p:nvSpPr>
            <p:cNvPr id="32" name="Rectangle: Rounded Corners 31">
              <a:extLst>
                <a:ext uri="{FF2B5EF4-FFF2-40B4-BE49-F238E27FC236}">
                  <a16:creationId xmlns:a16="http://schemas.microsoft.com/office/drawing/2014/main" id="{0BCCF79E-CC85-A840-B19D-0D29A69B9ED6}"/>
                </a:ext>
              </a:extLst>
            </p:cNvPr>
            <p:cNvSpPr/>
            <p:nvPr/>
          </p:nvSpPr>
          <p:spPr>
            <a:xfrm rot="2024775">
              <a:off x="6744743" y="4729150"/>
              <a:ext cx="318606" cy="1008568"/>
            </a:xfrm>
            <a:prstGeom prst="roundRect">
              <a:avLst>
                <a:gd name="adj" fmla="val 500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33" name="Graphic 32" descr="Water with solid fill">
              <a:extLst>
                <a:ext uri="{FF2B5EF4-FFF2-40B4-BE49-F238E27FC236}">
                  <a16:creationId xmlns:a16="http://schemas.microsoft.com/office/drawing/2014/main" id="{36CCB16C-ED00-9141-2DDB-E2796E2ED26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19177277">
              <a:off x="6532454" y="4188872"/>
              <a:ext cx="200226" cy="200226"/>
            </a:xfrm>
            <a:prstGeom prst="rect">
              <a:avLst/>
            </a:prstGeom>
          </p:spPr>
        </p:pic>
      </p:grpSp>
      <p:sp>
        <p:nvSpPr>
          <p:cNvPr id="34" name="TextBox 33">
            <a:extLst>
              <a:ext uri="{FF2B5EF4-FFF2-40B4-BE49-F238E27FC236}">
                <a16:creationId xmlns:a16="http://schemas.microsoft.com/office/drawing/2014/main" id="{0F3E45F3-21B2-081E-2C9E-6A08C0D16340}"/>
              </a:ext>
            </a:extLst>
          </p:cNvPr>
          <p:cNvSpPr txBox="1"/>
          <p:nvPr/>
        </p:nvSpPr>
        <p:spPr>
          <a:xfrm>
            <a:off x="1962990" y="3090093"/>
            <a:ext cx="2126410" cy="369332"/>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RISK FACTORS</a:t>
            </a:r>
            <a:endParaRPr lang="en-CA" b="1" dirty="0">
              <a:latin typeface="Arial" panose="020B0604020202020204" pitchFamily="34" charset="0"/>
              <a:cs typeface="Arial" panose="020B0604020202020204" pitchFamily="34" charset="0"/>
            </a:endParaRPr>
          </a:p>
        </p:txBody>
      </p:sp>
      <p:sp>
        <p:nvSpPr>
          <p:cNvPr id="35" name="TextBox 34">
            <a:extLst>
              <a:ext uri="{FF2B5EF4-FFF2-40B4-BE49-F238E27FC236}">
                <a16:creationId xmlns:a16="http://schemas.microsoft.com/office/drawing/2014/main" id="{ADB3B9B6-6AFD-0D08-615C-ED735A2EA17F}"/>
              </a:ext>
            </a:extLst>
          </p:cNvPr>
          <p:cNvSpPr txBox="1"/>
          <p:nvPr/>
        </p:nvSpPr>
        <p:spPr>
          <a:xfrm>
            <a:off x="1943756" y="4468935"/>
            <a:ext cx="2691430" cy="646331"/>
          </a:xfrm>
          <a:prstGeom prst="rect">
            <a:avLst/>
          </a:prstGeom>
          <a:noFill/>
          <a:ln>
            <a:noFill/>
          </a:ln>
        </p:spPr>
        <p:txBody>
          <a:bodyPr wrap="square" rtlCol="0">
            <a:spAutoFit/>
          </a:bodyPr>
          <a:lstStyle/>
          <a:p>
            <a:r>
              <a:rPr lang="en-US" b="1" dirty="0">
                <a:latin typeface="Arial" panose="020B0604020202020204" pitchFamily="34" charset="0"/>
                <a:cs typeface="Arial" panose="020B0604020202020204" pitchFamily="34" charset="0"/>
              </a:rPr>
              <a:t>PROTECTIVE FACTORS</a:t>
            </a:r>
            <a:endParaRPr lang="en-CA" b="1" dirty="0">
              <a:latin typeface="Arial" panose="020B0604020202020204" pitchFamily="34" charset="0"/>
              <a:cs typeface="Arial" panose="020B0604020202020204" pitchFamily="34" charset="0"/>
            </a:endParaRPr>
          </a:p>
        </p:txBody>
      </p:sp>
      <p:grpSp>
        <p:nvGrpSpPr>
          <p:cNvPr id="52" name="Group 51">
            <a:extLst>
              <a:ext uri="{FF2B5EF4-FFF2-40B4-BE49-F238E27FC236}">
                <a16:creationId xmlns:a16="http://schemas.microsoft.com/office/drawing/2014/main" id="{9F4413A3-FBE5-56A3-BA66-2B538EA83913}"/>
              </a:ext>
            </a:extLst>
          </p:cNvPr>
          <p:cNvGrpSpPr/>
          <p:nvPr/>
        </p:nvGrpSpPr>
        <p:grpSpPr>
          <a:xfrm>
            <a:off x="4784724" y="2044696"/>
            <a:ext cx="5463520" cy="3430661"/>
            <a:chOff x="4784724" y="2601928"/>
            <a:chExt cx="5463520" cy="2488285"/>
          </a:xfrm>
        </p:grpSpPr>
        <p:sp>
          <p:nvSpPr>
            <p:cNvPr id="37" name="Cube 36">
              <a:extLst>
                <a:ext uri="{FF2B5EF4-FFF2-40B4-BE49-F238E27FC236}">
                  <a16:creationId xmlns:a16="http://schemas.microsoft.com/office/drawing/2014/main" id="{B96F3531-AD07-57C5-1277-AB1727645E39}"/>
                </a:ext>
              </a:extLst>
            </p:cNvPr>
            <p:cNvSpPr/>
            <p:nvPr/>
          </p:nvSpPr>
          <p:spPr>
            <a:xfrm>
              <a:off x="4784724" y="2601928"/>
              <a:ext cx="2626499" cy="910899"/>
            </a:xfrm>
            <a:prstGeom prst="cube">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39" name="Cube 38">
              <a:extLst>
                <a:ext uri="{FF2B5EF4-FFF2-40B4-BE49-F238E27FC236}">
                  <a16:creationId xmlns:a16="http://schemas.microsoft.com/office/drawing/2014/main" id="{92ACCD75-6812-88B7-602C-3A3F89950556}"/>
                </a:ext>
              </a:extLst>
            </p:cNvPr>
            <p:cNvSpPr/>
            <p:nvPr/>
          </p:nvSpPr>
          <p:spPr>
            <a:xfrm>
              <a:off x="7603664" y="2601928"/>
              <a:ext cx="2626499" cy="910899"/>
            </a:xfrm>
            <a:prstGeom prst="cube">
              <a:avLst/>
            </a:pr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2" name="Cube 41">
              <a:extLst>
                <a:ext uri="{FF2B5EF4-FFF2-40B4-BE49-F238E27FC236}">
                  <a16:creationId xmlns:a16="http://schemas.microsoft.com/office/drawing/2014/main" id="{DAD25DE4-D0B6-5941-E42C-7BC2380B14E9}"/>
                </a:ext>
              </a:extLst>
            </p:cNvPr>
            <p:cNvSpPr/>
            <p:nvPr/>
          </p:nvSpPr>
          <p:spPr>
            <a:xfrm>
              <a:off x="4784724" y="4179314"/>
              <a:ext cx="2626499" cy="910899"/>
            </a:xfrm>
            <a:prstGeom prst="cube">
              <a:avLst/>
            </a:prstGeom>
            <a:no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sp>
          <p:nvSpPr>
            <p:cNvPr id="44" name="Cube 43">
              <a:extLst>
                <a:ext uri="{FF2B5EF4-FFF2-40B4-BE49-F238E27FC236}">
                  <a16:creationId xmlns:a16="http://schemas.microsoft.com/office/drawing/2014/main" id="{CF9EA9C8-C684-608D-8AE6-30ADBD87102F}"/>
                </a:ext>
              </a:extLst>
            </p:cNvPr>
            <p:cNvSpPr/>
            <p:nvPr/>
          </p:nvSpPr>
          <p:spPr>
            <a:xfrm>
              <a:off x="7621745" y="4172539"/>
              <a:ext cx="2626499" cy="910899"/>
            </a:xfrm>
            <a:prstGeom prst="cube">
              <a:avLst/>
            </a:prstGeom>
            <a:no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latin typeface="Arial" panose="020B0604020202020204" pitchFamily="34" charset="0"/>
                <a:cs typeface="Arial" panose="020B0604020202020204" pitchFamily="34" charset="0"/>
              </a:endParaRPr>
            </a:p>
          </p:txBody>
        </p:sp>
      </p:grpSp>
      <p:grpSp>
        <p:nvGrpSpPr>
          <p:cNvPr id="2" name="Group 1">
            <a:extLst>
              <a:ext uri="{FF2B5EF4-FFF2-40B4-BE49-F238E27FC236}">
                <a16:creationId xmlns:a16="http://schemas.microsoft.com/office/drawing/2014/main" id="{D90CDD68-42AB-C15C-CE7A-5A6D188C0391}"/>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D9BDC0A8-149B-5658-1F5B-19FF26D33E7E}"/>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F5CA12E-A75A-B995-86F4-46E288FE5DDA}"/>
                </a:ext>
              </a:extLst>
            </p:cNvPr>
            <p:cNvGrpSpPr/>
            <p:nvPr/>
          </p:nvGrpSpPr>
          <p:grpSpPr>
            <a:xfrm>
              <a:off x="10621771" y="762700"/>
              <a:ext cx="562136" cy="634675"/>
              <a:chOff x="760175" y="830142"/>
              <a:chExt cx="867619" cy="979579"/>
            </a:xfrm>
          </p:grpSpPr>
          <p:sp>
            <p:nvSpPr>
              <p:cNvPr id="8" name="Rectangle 7">
                <a:extLst>
                  <a:ext uri="{FF2B5EF4-FFF2-40B4-BE49-F238E27FC236}">
                    <a16:creationId xmlns:a16="http://schemas.microsoft.com/office/drawing/2014/main" id="{A8CA608C-78B0-E267-F238-5AADAA2E445A}"/>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177-</a:t>
                </a:r>
              </a:p>
              <a:p>
                <a:pPr algn="ctr"/>
                <a:r>
                  <a:rPr lang="en-CA" sz="1600" b="1" dirty="0">
                    <a:solidFill>
                      <a:schemeClr val="bg1"/>
                    </a:solidFill>
                    <a:latin typeface="Arial" panose="020B0604020202020204" pitchFamily="34" charset="0"/>
                    <a:cs typeface="Arial" panose="020B0604020202020204" pitchFamily="34" charset="0"/>
                  </a:rPr>
                  <a:t>178</a:t>
                </a:r>
              </a:p>
            </p:txBody>
          </p:sp>
          <p:sp>
            <p:nvSpPr>
              <p:cNvPr id="9" name="Rectangle 8">
                <a:extLst>
                  <a:ext uri="{FF2B5EF4-FFF2-40B4-BE49-F238E27FC236}">
                    <a16:creationId xmlns:a16="http://schemas.microsoft.com/office/drawing/2014/main" id="{6C125D97-C563-615B-9045-8E5936740BF9}"/>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5" name="Group 4">
              <a:extLst>
                <a:ext uri="{FF2B5EF4-FFF2-40B4-BE49-F238E27FC236}">
                  <a16:creationId xmlns:a16="http://schemas.microsoft.com/office/drawing/2014/main" id="{AF53186B-CDFB-E501-ED1F-E9EBBD932A5B}"/>
                </a:ext>
              </a:extLst>
            </p:cNvPr>
            <p:cNvGrpSpPr/>
            <p:nvPr/>
          </p:nvGrpSpPr>
          <p:grpSpPr>
            <a:xfrm>
              <a:off x="11325415" y="762701"/>
              <a:ext cx="182192" cy="634674"/>
              <a:chOff x="2121762" y="2323619"/>
              <a:chExt cx="200378" cy="825210"/>
            </a:xfrm>
          </p:grpSpPr>
          <p:sp>
            <p:nvSpPr>
              <p:cNvPr id="6" name="Isosceles Triangle 5">
                <a:extLst>
                  <a:ext uri="{FF2B5EF4-FFF2-40B4-BE49-F238E27FC236}">
                    <a16:creationId xmlns:a16="http://schemas.microsoft.com/office/drawing/2014/main" id="{03DE33D2-159C-A1B9-A020-41B1518DEDC1}"/>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54B229F2-D53A-0AF4-D1B7-F6E1AC24E21E}"/>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780D2E-B75A-46C9-C93E-4791234FA4EB}"/>
              </a:ext>
            </a:extLst>
          </p:cNvPr>
          <p:cNvSpPr>
            <a:spLocks noGrp="1"/>
          </p:cNvSpPr>
          <p:nvPr>
            <p:ph type="title"/>
          </p:nvPr>
        </p:nvSpPr>
        <p:spPr/>
        <p:txBody>
          <a:bodyPr/>
          <a:lstStyle/>
          <a:p>
            <a:r>
              <a:rPr lang="en-GB" dirty="0"/>
              <a:t>Role play</a:t>
            </a:r>
            <a:endParaRPr lang="en-BE"/>
          </a:p>
        </p:txBody>
      </p:sp>
      <p:grpSp>
        <p:nvGrpSpPr>
          <p:cNvPr id="31" name="Group 30">
            <a:extLst>
              <a:ext uri="{FF2B5EF4-FFF2-40B4-BE49-F238E27FC236}">
                <a16:creationId xmlns:a16="http://schemas.microsoft.com/office/drawing/2014/main" id="{6624602B-0BC5-2DE6-674E-2117E20DB476}"/>
              </a:ext>
            </a:extLst>
          </p:cNvPr>
          <p:cNvGrpSpPr/>
          <p:nvPr/>
        </p:nvGrpSpPr>
        <p:grpSpPr>
          <a:xfrm>
            <a:off x="1809729" y="2106634"/>
            <a:ext cx="4286271" cy="3278165"/>
            <a:chOff x="1329070" y="2106635"/>
            <a:chExt cx="3778368" cy="2889718"/>
          </a:xfrm>
        </p:grpSpPr>
        <p:grpSp>
          <p:nvGrpSpPr>
            <p:cNvPr id="3" name="Group 2">
              <a:extLst>
                <a:ext uri="{FF2B5EF4-FFF2-40B4-BE49-F238E27FC236}">
                  <a16:creationId xmlns:a16="http://schemas.microsoft.com/office/drawing/2014/main" id="{A612C6DA-2ACB-0B02-26A1-DAEC235651CC}"/>
                </a:ext>
              </a:extLst>
            </p:cNvPr>
            <p:cNvGrpSpPr/>
            <p:nvPr/>
          </p:nvGrpSpPr>
          <p:grpSpPr>
            <a:xfrm>
              <a:off x="1329070" y="2106635"/>
              <a:ext cx="1758272" cy="2079297"/>
              <a:chOff x="6846848" y="1141103"/>
              <a:chExt cx="999203" cy="1170617"/>
            </a:xfrm>
            <a:solidFill>
              <a:schemeClr val="accent1"/>
            </a:solidFill>
          </p:grpSpPr>
          <p:sp>
            <p:nvSpPr>
              <p:cNvPr id="4" name="Rectangle: Rounded Corners 3">
                <a:extLst>
                  <a:ext uri="{FF2B5EF4-FFF2-40B4-BE49-F238E27FC236}">
                    <a16:creationId xmlns:a16="http://schemas.microsoft.com/office/drawing/2014/main" id="{C8B0FBFB-EF08-6CA8-B5F5-76EB8F545B30}"/>
                  </a:ext>
                </a:extLst>
              </p:cNvPr>
              <p:cNvSpPr/>
              <p:nvPr/>
            </p:nvSpPr>
            <p:spPr>
              <a:xfrm rot="1100420">
                <a:off x="7141985" y="1874813"/>
                <a:ext cx="152400" cy="436907"/>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 name="Oval 4">
                <a:extLst>
                  <a:ext uri="{FF2B5EF4-FFF2-40B4-BE49-F238E27FC236}">
                    <a16:creationId xmlns:a16="http://schemas.microsoft.com/office/drawing/2014/main" id="{F11DF7EE-CDEE-D3C9-9649-5721AA0E38C3}"/>
                  </a:ext>
                </a:extLst>
              </p:cNvPr>
              <p:cNvSpPr/>
              <p:nvPr/>
            </p:nvSpPr>
            <p:spPr>
              <a:xfrm rot="826591">
                <a:off x="6902427"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Oval 5">
                <a:extLst>
                  <a:ext uri="{FF2B5EF4-FFF2-40B4-BE49-F238E27FC236}">
                    <a16:creationId xmlns:a16="http://schemas.microsoft.com/office/drawing/2014/main" id="{ACFCE57C-40E4-DD7C-DE2C-2D724ED81D9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Oval 6">
                <a:extLst>
                  <a:ext uri="{FF2B5EF4-FFF2-40B4-BE49-F238E27FC236}">
                    <a16:creationId xmlns:a16="http://schemas.microsoft.com/office/drawing/2014/main" id="{66B6CF52-30E4-F88B-4386-0D3DA1DEAE32}"/>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8" name="Block Arc 7">
                <a:extLst>
                  <a:ext uri="{FF2B5EF4-FFF2-40B4-BE49-F238E27FC236}">
                    <a16:creationId xmlns:a16="http://schemas.microsoft.com/office/drawing/2014/main" id="{ECD2561F-A784-1444-682F-C71C3BD39BBF}"/>
                  </a:ext>
                </a:extLst>
              </p:cNvPr>
              <p:cNvSpPr/>
              <p:nvPr/>
            </p:nvSpPr>
            <p:spPr>
              <a:xfrm rot="11719641">
                <a:off x="7178956" y="163781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nvGrpSpPr>
            <p:cNvPr id="9" name="Group 8">
              <a:extLst>
                <a:ext uri="{FF2B5EF4-FFF2-40B4-BE49-F238E27FC236}">
                  <a16:creationId xmlns:a16="http://schemas.microsoft.com/office/drawing/2014/main" id="{A8B9C04B-4ADE-7387-EEC4-E4BA9EC6C451}"/>
                </a:ext>
              </a:extLst>
            </p:cNvPr>
            <p:cNvGrpSpPr/>
            <p:nvPr/>
          </p:nvGrpSpPr>
          <p:grpSpPr>
            <a:xfrm rot="19632759">
              <a:off x="3349168" y="2884825"/>
              <a:ext cx="1758270" cy="2111528"/>
              <a:chOff x="6846848" y="1141103"/>
              <a:chExt cx="999203" cy="1188766"/>
            </a:xfrm>
            <a:solidFill>
              <a:schemeClr val="accent1"/>
            </a:solidFill>
          </p:grpSpPr>
          <p:sp>
            <p:nvSpPr>
              <p:cNvPr id="10" name="Rectangle: Rounded Corners 9">
                <a:extLst>
                  <a:ext uri="{FF2B5EF4-FFF2-40B4-BE49-F238E27FC236}">
                    <a16:creationId xmlns:a16="http://schemas.microsoft.com/office/drawing/2014/main" id="{66B66D54-DCFA-DE2E-EE3C-5DBFF91849A2}"/>
                  </a:ext>
                </a:extLst>
              </p:cNvPr>
              <p:cNvSpPr/>
              <p:nvPr/>
            </p:nvSpPr>
            <p:spPr>
              <a:xfrm rot="582262">
                <a:off x="7185878" y="1892961"/>
                <a:ext cx="152400" cy="436908"/>
              </a:xfrm>
              <a:prstGeom prst="round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Oval 10">
                <a:extLst>
                  <a:ext uri="{FF2B5EF4-FFF2-40B4-BE49-F238E27FC236}">
                    <a16:creationId xmlns:a16="http://schemas.microsoft.com/office/drawing/2014/main" id="{018584D5-8208-93C8-C950-B8B3FC810AD5}"/>
                  </a:ext>
                </a:extLst>
              </p:cNvPr>
              <p:cNvSpPr/>
              <p:nvPr/>
            </p:nvSpPr>
            <p:spPr>
              <a:xfrm rot="826591">
                <a:off x="6902428" y="1141103"/>
                <a:ext cx="904241" cy="922418"/>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2" name="Oval 11">
                <a:extLst>
                  <a:ext uri="{FF2B5EF4-FFF2-40B4-BE49-F238E27FC236}">
                    <a16:creationId xmlns:a16="http://schemas.microsoft.com/office/drawing/2014/main" id="{181810B7-3CB0-76B2-227B-0E9C2993B7C3}"/>
                  </a:ext>
                </a:extLst>
              </p:cNvPr>
              <p:cNvSpPr/>
              <p:nvPr/>
            </p:nvSpPr>
            <p:spPr>
              <a:xfrm rot="826591">
                <a:off x="6846848" y="1323092"/>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3" name="Oval 12">
                <a:extLst>
                  <a:ext uri="{FF2B5EF4-FFF2-40B4-BE49-F238E27FC236}">
                    <a16:creationId xmlns:a16="http://schemas.microsoft.com/office/drawing/2014/main" id="{06130BEF-A635-D51A-8DA2-A4F10BA8B42A}"/>
                  </a:ext>
                </a:extLst>
              </p:cNvPr>
              <p:cNvSpPr/>
              <p:nvPr/>
            </p:nvSpPr>
            <p:spPr>
              <a:xfrm rot="826591">
                <a:off x="7648389" y="1519621"/>
                <a:ext cx="197662" cy="326121"/>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4" name="Block Arc 13">
                <a:extLst>
                  <a:ext uri="{FF2B5EF4-FFF2-40B4-BE49-F238E27FC236}">
                    <a16:creationId xmlns:a16="http://schemas.microsoft.com/office/drawing/2014/main" id="{659D9391-CB45-79CD-EAFE-8B6081C7283C}"/>
                  </a:ext>
                </a:extLst>
              </p:cNvPr>
              <p:cNvSpPr/>
              <p:nvPr/>
            </p:nvSpPr>
            <p:spPr>
              <a:xfrm rot="726908">
                <a:off x="7119521" y="1730088"/>
                <a:ext cx="306872" cy="247075"/>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grpSp>
      </p:grpSp>
      <p:sp>
        <p:nvSpPr>
          <p:cNvPr id="15" name="TextBox 14">
            <a:extLst>
              <a:ext uri="{FF2B5EF4-FFF2-40B4-BE49-F238E27FC236}">
                <a16:creationId xmlns:a16="http://schemas.microsoft.com/office/drawing/2014/main" id="{073BF824-B14C-E3FB-0E2A-6042ADE35425}"/>
              </a:ext>
            </a:extLst>
          </p:cNvPr>
          <p:cNvSpPr txBox="1"/>
          <p:nvPr/>
        </p:nvSpPr>
        <p:spPr>
          <a:xfrm>
            <a:off x="6979666" y="3041759"/>
            <a:ext cx="3262338" cy="1015663"/>
          </a:xfrm>
          <a:prstGeom prst="rect">
            <a:avLst/>
          </a:prstGeom>
          <a:noFill/>
        </p:spPr>
        <p:txBody>
          <a:bodyPr wrap="square" rtlCol="0">
            <a:spAutoFit/>
          </a:bodyPr>
          <a:lstStyle/>
          <a:p>
            <a:pPr algn="ctr"/>
            <a:r>
              <a:rPr lang="en-GB" sz="3000" b="1" dirty="0">
                <a:latin typeface="Arial" panose="020B0604020202020204" pitchFamily="34" charset="0"/>
                <a:cs typeface="Arial" panose="020B0604020202020204" pitchFamily="34" charset="0"/>
              </a:rPr>
              <a:t>Practice a case review meeting!</a:t>
            </a:r>
            <a:endParaRPr lang="en-BE" sz="3000" b="1" dirty="0">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566E4806-3D0B-3221-E91F-B3FA67A455BE}"/>
              </a:ext>
            </a:extLst>
          </p:cNvPr>
          <p:cNvGrpSpPr/>
          <p:nvPr/>
        </p:nvGrpSpPr>
        <p:grpSpPr>
          <a:xfrm>
            <a:off x="10228983" y="337468"/>
            <a:ext cx="1587872" cy="1368854"/>
            <a:chOff x="10228983" y="337468"/>
            <a:chExt cx="1587872" cy="1368854"/>
          </a:xfrm>
        </p:grpSpPr>
        <p:sp>
          <p:nvSpPr>
            <p:cNvPr id="17" name="Hexagon 16">
              <a:extLst>
                <a:ext uri="{FF2B5EF4-FFF2-40B4-BE49-F238E27FC236}">
                  <a16:creationId xmlns:a16="http://schemas.microsoft.com/office/drawing/2014/main" id="{AD320615-CA68-91F4-FDB6-31ED5EB4A55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18" name="Group 17">
              <a:extLst>
                <a:ext uri="{FF2B5EF4-FFF2-40B4-BE49-F238E27FC236}">
                  <a16:creationId xmlns:a16="http://schemas.microsoft.com/office/drawing/2014/main" id="{5FBF34DA-7CB8-0B8B-6D5B-8B8CA17402CE}"/>
                </a:ext>
              </a:extLst>
            </p:cNvPr>
            <p:cNvGrpSpPr/>
            <p:nvPr/>
          </p:nvGrpSpPr>
          <p:grpSpPr>
            <a:xfrm>
              <a:off x="10621771" y="762700"/>
              <a:ext cx="562136" cy="634675"/>
              <a:chOff x="760175" y="830142"/>
              <a:chExt cx="867619" cy="979579"/>
            </a:xfrm>
          </p:grpSpPr>
          <p:sp>
            <p:nvSpPr>
              <p:cNvPr id="22" name="Rectangle 21">
                <a:extLst>
                  <a:ext uri="{FF2B5EF4-FFF2-40B4-BE49-F238E27FC236}">
                    <a16:creationId xmlns:a16="http://schemas.microsoft.com/office/drawing/2014/main" id="{E6B8DAE0-7F67-A5A1-347D-5563EAAE124D}"/>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179</a:t>
                </a:r>
              </a:p>
            </p:txBody>
          </p:sp>
          <p:sp>
            <p:nvSpPr>
              <p:cNvPr id="32" name="Rectangle 31">
                <a:extLst>
                  <a:ext uri="{FF2B5EF4-FFF2-40B4-BE49-F238E27FC236}">
                    <a16:creationId xmlns:a16="http://schemas.microsoft.com/office/drawing/2014/main" id="{38B2C796-7BC0-080D-F501-9B86435B6AC8}"/>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19" name="Group 18">
              <a:extLst>
                <a:ext uri="{FF2B5EF4-FFF2-40B4-BE49-F238E27FC236}">
                  <a16:creationId xmlns:a16="http://schemas.microsoft.com/office/drawing/2014/main" id="{205BC804-3D62-46A7-A1C4-BC18BA6A714D}"/>
                </a:ext>
              </a:extLst>
            </p:cNvPr>
            <p:cNvGrpSpPr/>
            <p:nvPr/>
          </p:nvGrpSpPr>
          <p:grpSpPr>
            <a:xfrm>
              <a:off x="11325415" y="762701"/>
              <a:ext cx="182192" cy="634674"/>
              <a:chOff x="2121762" y="2323619"/>
              <a:chExt cx="200378" cy="825210"/>
            </a:xfrm>
          </p:grpSpPr>
          <p:sp>
            <p:nvSpPr>
              <p:cNvPr id="20" name="Isosceles Triangle 19">
                <a:extLst>
                  <a:ext uri="{FF2B5EF4-FFF2-40B4-BE49-F238E27FC236}">
                    <a16:creationId xmlns:a16="http://schemas.microsoft.com/office/drawing/2014/main" id="{8A6F31EE-6564-96B1-BF3E-C64B75E6490C}"/>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21" name="Rectangle 20">
                <a:extLst>
                  <a:ext uri="{FF2B5EF4-FFF2-40B4-BE49-F238E27FC236}">
                    <a16:creationId xmlns:a16="http://schemas.microsoft.com/office/drawing/2014/main" id="{3E9C176E-6D47-3D6E-4664-87CEDB934522}"/>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42177896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2D0C0-9086-D413-790B-4D346A5AEDB3}"/>
              </a:ext>
            </a:extLst>
          </p:cNvPr>
          <p:cNvSpPr>
            <a:spLocks noGrp="1"/>
          </p:cNvSpPr>
          <p:nvPr>
            <p:ph type="title"/>
          </p:nvPr>
        </p:nvSpPr>
        <p:spPr/>
        <p:txBody>
          <a:bodyPr/>
          <a:lstStyle/>
          <a:p>
            <a:r>
              <a:rPr lang="en-GB" dirty="0"/>
              <a:t>Case Review form</a:t>
            </a:r>
            <a:endParaRPr lang="en-BE"/>
          </a:p>
        </p:txBody>
      </p:sp>
      <p:grpSp>
        <p:nvGrpSpPr>
          <p:cNvPr id="11" name="Group 10">
            <a:extLst>
              <a:ext uri="{FF2B5EF4-FFF2-40B4-BE49-F238E27FC236}">
                <a16:creationId xmlns:a16="http://schemas.microsoft.com/office/drawing/2014/main" id="{40B0AEAF-E00E-DD9E-8A1A-5C6314520A9E}"/>
              </a:ext>
            </a:extLst>
          </p:cNvPr>
          <p:cNvGrpSpPr/>
          <p:nvPr/>
        </p:nvGrpSpPr>
        <p:grpSpPr>
          <a:xfrm>
            <a:off x="4561211" y="2149394"/>
            <a:ext cx="3433331" cy="3295047"/>
            <a:chOff x="1744894" y="2192954"/>
            <a:chExt cx="2564275" cy="2460995"/>
          </a:xfrm>
        </p:grpSpPr>
        <p:grpSp>
          <p:nvGrpSpPr>
            <p:cNvPr id="12" name="Group 11">
              <a:extLst>
                <a:ext uri="{FF2B5EF4-FFF2-40B4-BE49-F238E27FC236}">
                  <a16:creationId xmlns:a16="http://schemas.microsoft.com/office/drawing/2014/main" id="{807215B6-300F-B59C-0A67-F047FCF859B9}"/>
                </a:ext>
              </a:extLst>
            </p:cNvPr>
            <p:cNvGrpSpPr/>
            <p:nvPr/>
          </p:nvGrpSpPr>
          <p:grpSpPr>
            <a:xfrm>
              <a:off x="1744894" y="2192954"/>
              <a:ext cx="2564275" cy="2460995"/>
              <a:chOff x="1459832" y="2812046"/>
              <a:chExt cx="1953652" cy="1874967"/>
            </a:xfrm>
          </p:grpSpPr>
          <p:sp>
            <p:nvSpPr>
              <p:cNvPr id="16" name="Rectangle: Single Corner Snipped 15">
                <a:extLst>
                  <a:ext uri="{FF2B5EF4-FFF2-40B4-BE49-F238E27FC236}">
                    <a16:creationId xmlns:a16="http://schemas.microsoft.com/office/drawing/2014/main" id="{1AEEA87C-296C-F18E-47B0-F49F4BC30ECC}"/>
                  </a:ext>
                </a:extLst>
              </p:cNvPr>
              <p:cNvSpPr/>
              <p:nvPr/>
            </p:nvSpPr>
            <p:spPr>
              <a:xfrm rot="20978324">
                <a:off x="1459832" y="2999874"/>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Single Corner Snipped 16">
                <a:extLst>
                  <a:ext uri="{FF2B5EF4-FFF2-40B4-BE49-F238E27FC236}">
                    <a16:creationId xmlns:a16="http://schemas.microsoft.com/office/drawing/2014/main" id="{64BBF1D7-532D-705C-8FB7-C7E7CA9CA97F}"/>
                  </a:ext>
                </a:extLst>
              </p:cNvPr>
              <p:cNvSpPr/>
              <p:nvPr/>
            </p:nvSpPr>
            <p:spPr>
              <a:xfrm>
                <a:off x="1871174" y="2812046"/>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8" name="Rectangle: Single Corner Snipped 17">
                <a:extLst>
                  <a:ext uri="{FF2B5EF4-FFF2-40B4-BE49-F238E27FC236}">
                    <a16:creationId xmlns:a16="http://schemas.microsoft.com/office/drawing/2014/main" id="{B8B198D7-5CA7-3EB3-0D54-1446414FCDDE}"/>
                  </a:ext>
                </a:extLst>
              </p:cNvPr>
              <p:cNvSpPr/>
              <p:nvPr/>
            </p:nvSpPr>
            <p:spPr>
              <a:xfrm rot="582585">
                <a:off x="2130116" y="3130929"/>
                <a:ext cx="1283368" cy="1556084"/>
              </a:xfrm>
              <a:prstGeom prst="snip1Rect">
                <a:avLst/>
              </a:prstGeom>
              <a:solidFill>
                <a:schemeClr val="accent1"/>
              </a:solid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13" name="Group 12">
              <a:extLst>
                <a:ext uri="{FF2B5EF4-FFF2-40B4-BE49-F238E27FC236}">
                  <a16:creationId xmlns:a16="http://schemas.microsoft.com/office/drawing/2014/main" id="{E3C566B8-7ADF-C884-FF83-C4AFE962845F}"/>
                </a:ext>
              </a:extLst>
            </p:cNvPr>
            <p:cNvGrpSpPr/>
            <p:nvPr/>
          </p:nvGrpSpPr>
          <p:grpSpPr>
            <a:xfrm rot="619501">
              <a:off x="3224746" y="3087487"/>
              <a:ext cx="506112" cy="1135915"/>
              <a:chOff x="5960196" y="3632825"/>
              <a:chExt cx="324376" cy="728028"/>
            </a:xfrm>
            <a:solidFill>
              <a:schemeClr val="bg1"/>
            </a:solidFill>
          </p:grpSpPr>
          <p:sp>
            <p:nvSpPr>
              <p:cNvPr id="14" name="Round Same Side Corner Rectangle 46">
                <a:extLst>
                  <a:ext uri="{FF2B5EF4-FFF2-40B4-BE49-F238E27FC236}">
                    <a16:creationId xmlns:a16="http://schemas.microsoft.com/office/drawing/2014/main" id="{CADB77B4-1090-7B3B-8DED-2EE98E596985}"/>
                  </a:ext>
                </a:extLst>
              </p:cNvPr>
              <p:cNvSpPr/>
              <p:nvPr/>
            </p:nvSpPr>
            <p:spPr>
              <a:xfrm>
                <a:off x="5962575" y="4012912"/>
                <a:ext cx="320731" cy="3479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5" name="Oval 14">
                <a:extLst>
                  <a:ext uri="{FF2B5EF4-FFF2-40B4-BE49-F238E27FC236}">
                    <a16:creationId xmlns:a16="http://schemas.microsoft.com/office/drawing/2014/main" id="{E03D512D-B752-739E-AC0C-07D381FD1511}"/>
                  </a:ext>
                </a:extLst>
              </p:cNvPr>
              <p:cNvSpPr/>
              <p:nvPr/>
            </p:nvSpPr>
            <p:spPr>
              <a:xfrm>
                <a:off x="5960196" y="3632825"/>
                <a:ext cx="324376" cy="32437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grpSp>
        <p:nvGrpSpPr>
          <p:cNvPr id="3" name="Group 2">
            <a:extLst>
              <a:ext uri="{FF2B5EF4-FFF2-40B4-BE49-F238E27FC236}">
                <a16:creationId xmlns:a16="http://schemas.microsoft.com/office/drawing/2014/main" id="{E8D611BA-B815-589A-6CD9-344D0EB0D3B8}"/>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EC8E28B5-92FD-394E-EB3D-B1F7D1D3FA58}"/>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4A4D5C21-078D-5D23-268F-C57047FC5B6A}"/>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F0F79B88-CD33-2539-BF1E-66C81C2C9855}"/>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180-</a:t>
                </a:r>
              </a:p>
              <a:p>
                <a:pPr algn="ctr"/>
                <a:r>
                  <a:rPr lang="en-CA" sz="1600" b="1" dirty="0">
                    <a:solidFill>
                      <a:schemeClr val="bg1"/>
                    </a:solidFill>
                    <a:latin typeface="Arial" panose="020B0604020202020204" pitchFamily="34" charset="0"/>
                    <a:cs typeface="Arial" panose="020B0604020202020204" pitchFamily="34" charset="0"/>
                  </a:rPr>
                  <a:t>181</a:t>
                </a:r>
              </a:p>
            </p:txBody>
          </p:sp>
          <p:sp>
            <p:nvSpPr>
              <p:cNvPr id="10" name="Rectangle 9">
                <a:extLst>
                  <a:ext uri="{FF2B5EF4-FFF2-40B4-BE49-F238E27FC236}">
                    <a16:creationId xmlns:a16="http://schemas.microsoft.com/office/drawing/2014/main" id="{ECBA470B-1C7E-8D64-A8FA-BFCD30BF25A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22346FB2-9C75-208B-9E92-955B41FB3F68}"/>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64956F2-54A7-8EF6-85AD-F06F76C22C1B}"/>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0BC8E457-66EC-3AA4-CD0F-CFDB880FCDC1}"/>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362283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cxnSp>
        <p:nvCxnSpPr>
          <p:cNvPr id="272" name="Google Shape;272;p4"/>
          <p:cNvCxnSpPr>
            <a:cxnSpLocks/>
            <a:endCxn id="289" idx="4"/>
          </p:cNvCxnSpPr>
          <p:nvPr/>
        </p:nvCxnSpPr>
        <p:spPr>
          <a:xfrm flipH="1">
            <a:off x="7910517" y="657357"/>
            <a:ext cx="1247" cy="5249485"/>
          </a:xfrm>
          <a:prstGeom prst="straightConnector1">
            <a:avLst/>
          </a:prstGeom>
          <a:noFill/>
          <a:ln w="28575" cap="flat" cmpd="sng">
            <a:solidFill>
              <a:schemeClr val="lt1"/>
            </a:solidFill>
            <a:prstDash val="solid"/>
            <a:miter lim="800000"/>
            <a:headEnd type="none" w="sm" len="sm"/>
            <a:tailEnd type="none" w="sm" len="sm"/>
          </a:ln>
        </p:spPr>
      </p:cxnSp>
      <p:sp>
        <p:nvSpPr>
          <p:cNvPr id="273" name="Google Shape;273;p4"/>
          <p:cNvSpPr txBox="1"/>
          <p:nvPr/>
        </p:nvSpPr>
        <p:spPr>
          <a:xfrm>
            <a:off x="8178852" y="393335"/>
            <a:ext cx="3284737"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Module opening</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p:nvPr/>
        </p:nvSpPr>
        <p:spPr>
          <a:xfrm>
            <a:off x="8178853" y="1216919"/>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n-GB" b="1" dirty="0">
                <a:solidFill>
                  <a:schemeClr val="lt1"/>
                </a:solidFill>
                <a:latin typeface="Arial" panose="020B0604020202020204" pitchFamily="34" charset="0"/>
                <a:ea typeface="Helvetica Neue"/>
                <a:cs typeface="Arial" panose="020B0604020202020204" pitchFamily="34" charset="0"/>
                <a:sym typeface="Helvetica Neue"/>
              </a:rPr>
              <a:t>Why should I follow-up on cases?</a:t>
            </a:r>
            <a:endParaRPr lang="en-GB" b="1"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1 hour 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txBox="1"/>
          <p:nvPr/>
        </p:nvSpPr>
        <p:spPr>
          <a:xfrm>
            <a:off x="8178853" y="2933651"/>
            <a:ext cx="3284738" cy="923289"/>
          </a:xfrm>
          <a:prstGeom prst="rect">
            <a:avLst/>
          </a:prstGeom>
          <a:noFill/>
          <a:ln>
            <a:noFill/>
          </a:ln>
        </p:spPr>
        <p:txBody>
          <a:bodyPr spcFirstLastPara="1" wrap="square" lIns="91425" tIns="45700" rIns="91425" bIns="45700" anchor="t" anchorCtr="0">
            <a:spAutoFit/>
          </a:bodyPr>
          <a:lstStyle/>
          <a:p>
            <a:pPr>
              <a:buClr>
                <a:schemeClr val="lt1"/>
              </a:buClr>
              <a:buSzPts val="2000"/>
            </a:pPr>
            <a:r>
              <a:rPr lang="en-GB" b="1" dirty="0">
                <a:solidFill>
                  <a:schemeClr val="lt1"/>
                </a:solidFill>
                <a:latin typeface="Arial" panose="020B0604020202020204" pitchFamily="34" charset="0"/>
                <a:ea typeface="Helvetica Neue"/>
                <a:cs typeface="Arial" panose="020B0604020202020204" pitchFamily="34" charset="0"/>
                <a:sym typeface="Helvetica Neue"/>
              </a:rPr>
              <a:t>How can I provide follow up?</a:t>
            </a:r>
            <a:endParaRPr dirty="0">
              <a:solidFill>
                <a:schemeClr val="lt1"/>
              </a:solidFill>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2 hours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txBox="1"/>
          <p:nvPr/>
        </p:nvSpPr>
        <p:spPr>
          <a:xfrm>
            <a:off x="6135682" y="4077940"/>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Lunch</a:t>
            </a:r>
            <a:endParaRPr b="1"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txBox="1"/>
          <p:nvPr/>
        </p:nvSpPr>
        <p:spPr>
          <a:xfrm>
            <a:off x="8178853" y="4593572"/>
            <a:ext cx="3284738"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How can I address changes?</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2 hours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txBox="1"/>
          <p:nvPr/>
        </p:nvSpPr>
        <p:spPr>
          <a:xfrm>
            <a:off x="8178853" y="5750966"/>
            <a:ext cx="322499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Module closing</a:t>
            </a:r>
            <a:endParaRPr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n-GB" i="1" dirty="0">
                <a:solidFill>
                  <a:schemeClr val="lt1"/>
                </a:solidFill>
                <a:latin typeface="Arial" panose="020B0604020202020204" pitchFamily="34" charset="0"/>
                <a:ea typeface="Helvetica Neue"/>
                <a:cs typeface="Arial" panose="020B0604020202020204" pitchFamily="34" charset="0"/>
                <a:sym typeface="Helvetica Neue"/>
              </a:rPr>
              <a:t>30 minutes</a:t>
            </a:r>
            <a:endParaRPr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81" name="Google Shape;281;p4"/>
          <p:cNvSpPr/>
          <p:nvPr/>
        </p:nvSpPr>
        <p:spPr>
          <a:xfrm rot="1782986">
            <a:off x="7743967" y="567369"/>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2" name="Google Shape;282;p4"/>
          <p:cNvSpPr/>
          <p:nvPr/>
        </p:nvSpPr>
        <p:spPr>
          <a:xfrm rot="1782986">
            <a:off x="7739846" y="146105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p:nvPr/>
        </p:nvSpPr>
        <p:spPr>
          <a:xfrm rot="1782986">
            <a:off x="7739846" y="324841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5" name="Google Shape;285;p4"/>
          <p:cNvSpPr/>
          <p:nvPr/>
        </p:nvSpPr>
        <p:spPr>
          <a:xfrm rot="1782986">
            <a:off x="7743967" y="4142096"/>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6" name="Google Shape;286;p4"/>
          <p:cNvSpPr/>
          <p:nvPr/>
        </p:nvSpPr>
        <p:spPr>
          <a:xfrm rot="1782986">
            <a:off x="7743967" y="503577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89" name="Google Shape;289;p4"/>
          <p:cNvSpPr/>
          <p:nvPr/>
        </p:nvSpPr>
        <p:spPr>
          <a:xfrm rot="1782986">
            <a:off x="7743967" y="592945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290" name="Google Shape;290;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n-GB" dirty="0"/>
              <a:t>Agenda</a:t>
            </a:r>
            <a:endParaRPr dirty="0"/>
          </a:p>
        </p:txBody>
      </p:sp>
      <p:sp>
        <p:nvSpPr>
          <p:cNvPr id="4" name="Google Shape;285;p4">
            <a:extLst>
              <a:ext uri="{FF2B5EF4-FFF2-40B4-BE49-F238E27FC236}">
                <a16:creationId xmlns:a16="http://schemas.microsoft.com/office/drawing/2014/main" id="{9C3CF8CA-BC8A-8111-DB8A-9D658AC1B001}"/>
              </a:ext>
            </a:extLst>
          </p:cNvPr>
          <p:cNvSpPr/>
          <p:nvPr/>
        </p:nvSpPr>
        <p:spPr>
          <a:xfrm rot="1782986">
            <a:off x="7743967" y="2354732"/>
            <a:ext cx="335595" cy="289306"/>
          </a:xfrm>
          <a:prstGeom prst="hexagon">
            <a:avLst>
              <a:gd name="adj" fmla="val 28965"/>
              <a:gd name="vf" fmla="val 115470"/>
            </a:avLst>
          </a:prstGeom>
          <a:solidFill>
            <a:schemeClr val="accent1">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6" name="Google Shape;277;p4">
            <a:extLst>
              <a:ext uri="{FF2B5EF4-FFF2-40B4-BE49-F238E27FC236}">
                <a16:creationId xmlns:a16="http://schemas.microsoft.com/office/drawing/2014/main" id="{6BC119C6-DB97-08DF-1D24-9663FBE180A3}"/>
              </a:ext>
            </a:extLst>
          </p:cNvPr>
          <p:cNvSpPr txBox="1"/>
          <p:nvPr/>
        </p:nvSpPr>
        <p:spPr>
          <a:xfrm>
            <a:off x="6135682" y="2290576"/>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n-GB" b="1" dirty="0">
                <a:solidFill>
                  <a:schemeClr val="lt1"/>
                </a:solidFill>
                <a:latin typeface="Arial" panose="020B0604020202020204" pitchFamily="34" charset="0"/>
                <a:ea typeface="Helvetica Neue"/>
                <a:cs typeface="Arial" panose="020B0604020202020204" pitchFamily="34" charset="0"/>
                <a:sym typeface="Helvetica Neue"/>
              </a:rPr>
              <a:t>Break</a:t>
            </a:r>
            <a:endParaRPr b="1" i="1" dirty="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8" name="Google Shape;848;p33"/>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Key learning points</a:t>
            </a:r>
            <a:endParaRPr dirty="0">
              <a:latin typeface="Arial" panose="020B0604020202020204" pitchFamily="34" charset="0"/>
              <a:cs typeface="Arial" panose="020B0604020202020204" pitchFamily="34" charset="0"/>
            </a:endParaRPr>
          </a:p>
        </p:txBody>
      </p:sp>
      <p:sp>
        <p:nvSpPr>
          <p:cNvPr id="849" name="Google Shape;849;p33"/>
          <p:cNvSpPr txBox="1"/>
          <p:nvPr/>
        </p:nvSpPr>
        <p:spPr>
          <a:xfrm>
            <a:off x="4333382" y="3566784"/>
            <a:ext cx="3334073"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When the situation, risks or needs of a child change, a review of the case plan is required</a:t>
            </a:r>
            <a:endParaRPr sz="2400" dirty="0">
              <a:solidFill>
                <a:schemeClr val="dk1"/>
              </a:solidFill>
              <a:latin typeface="Arial" panose="020B0604020202020204" pitchFamily="34" charset="0"/>
              <a:ea typeface="Arial"/>
              <a:cs typeface="Arial" panose="020B0604020202020204" pitchFamily="34" charset="0"/>
              <a:sym typeface="Arial"/>
            </a:endParaRPr>
          </a:p>
        </p:txBody>
      </p:sp>
      <p:sp>
        <p:nvSpPr>
          <p:cNvPr id="850" name="Google Shape;850;p33"/>
          <p:cNvSpPr/>
          <p:nvPr/>
        </p:nvSpPr>
        <p:spPr>
          <a:xfrm>
            <a:off x="1859280" y="2007431"/>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1" name="Google Shape;851;p33"/>
          <p:cNvSpPr/>
          <p:nvPr/>
        </p:nvSpPr>
        <p:spPr>
          <a:xfrm>
            <a:off x="5514915"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2" name="Google Shape;852;p33"/>
          <p:cNvSpPr/>
          <p:nvPr/>
        </p:nvSpPr>
        <p:spPr>
          <a:xfrm>
            <a:off x="9228459" y="1997232"/>
            <a:ext cx="1051560" cy="1051560"/>
          </a:xfrm>
          <a:prstGeom prst="star5">
            <a:avLst>
              <a:gd name="adj" fmla="val 28143"/>
              <a:gd name="hf" fmla="val 105146"/>
              <a:gd name="vf" fmla="val 110557"/>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853" name="Google Shape;853;p33"/>
          <p:cNvSpPr txBox="1"/>
          <p:nvPr/>
        </p:nvSpPr>
        <p:spPr>
          <a:xfrm>
            <a:off x="918754" y="3566784"/>
            <a:ext cx="2852058" cy="193899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dirty="0">
                <a:solidFill>
                  <a:schemeClr val="dk1"/>
                </a:solidFill>
                <a:latin typeface="Arial" panose="020B0604020202020204" pitchFamily="34" charset="0"/>
                <a:ea typeface="Arial"/>
                <a:cs typeface="Arial" panose="020B0604020202020204" pitchFamily="34" charset="0"/>
                <a:sym typeface="Arial"/>
              </a:rPr>
              <a:t>Meaningful participation of the child </a:t>
            </a:r>
            <a:r>
              <a:rPr lang="en-GB" sz="2400" dirty="0">
                <a:solidFill>
                  <a:schemeClr val="dk1"/>
                </a:solidFill>
                <a:latin typeface="Arial" panose="020B0604020202020204" pitchFamily="34" charset="0"/>
                <a:cs typeface="Arial" panose="020B0604020202020204" pitchFamily="34" charset="0"/>
              </a:rPr>
              <a:t>should</a:t>
            </a:r>
            <a:r>
              <a:rPr lang="en-GB" sz="2400" dirty="0">
                <a:solidFill>
                  <a:schemeClr val="dk1"/>
                </a:solidFill>
                <a:latin typeface="Arial" panose="020B0604020202020204" pitchFamily="34" charset="0"/>
                <a:ea typeface="Arial"/>
                <a:cs typeface="Arial" panose="020B0604020202020204" pitchFamily="34" charset="0"/>
                <a:sym typeface="Arial"/>
              </a:rPr>
              <a:t> be facilitated by the caseworker</a:t>
            </a:r>
            <a:endParaRPr sz="2400" dirty="0">
              <a:solidFill>
                <a:schemeClr val="dk1"/>
              </a:solidFill>
              <a:latin typeface="Arial" panose="020B0604020202020204" pitchFamily="34" charset="0"/>
              <a:ea typeface="Arial"/>
              <a:cs typeface="Arial" panose="020B0604020202020204" pitchFamily="34" charset="0"/>
              <a:sym typeface="Arial"/>
            </a:endParaRPr>
          </a:p>
        </p:txBody>
      </p:sp>
      <p:sp>
        <p:nvSpPr>
          <p:cNvPr id="854" name="Google Shape;854;p33"/>
          <p:cNvSpPr txBox="1"/>
          <p:nvPr/>
        </p:nvSpPr>
        <p:spPr>
          <a:xfrm>
            <a:off x="8019727" y="3566784"/>
            <a:ext cx="3334073" cy="2308284"/>
          </a:xfrm>
          <a:prstGeom prst="rect">
            <a:avLst/>
          </a:prstGeom>
          <a:noFill/>
          <a:ln>
            <a:noFill/>
          </a:ln>
        </p:spPr>
        <p:txBody>
          <a:bodyPr spcFirstLastPara="1" wrap="square" lIns="91425" tIns="45700" rIns="91425" bIns="45700" anchor="t" anchorCtr="0">
            <a:spAutoFit/>
          </a:bodyPr>
          <a:lstStyle/>
          <a:p>
            <a:pPr algn="ctr"/>
            <a:r>
              <a:rPr lang="en-GB" sz="2400" dirty="0">
                <a:solidFill>
                  <a:schemeClr val="dk1"/>
                </a:solidFill>
                <a:latin typeface="Arial"/>
                <a:ea typeface="Arial"/>
                <a:cs typeface="Arial"/>
                <a:sym typeface="Arial"/>
              </a:rPr>
              <a:t>The purpose of the review meeting is to determine next actions, set timelines, </a:t>
            </a:r>
            <a:r>
              <a:rPr lang="en-GB" sz="2400" dirty="0">
                <a:solidFill>
                  <a:schemeClr val="dk1"/>
                </a:solidFill>
                <a:latin typeface="Arial"/>
                <a:cs typeface="Arial"/>
              </a:rPr>
              <a:t>and assign</a:t>
            </a:r>
            <a:r>
              <a:rPr lang="en-GB" sz="2400" dirty="0">
                <a:solidFill>
                  <a:schemeClr val="dk1"/>
                </a:solidFill>
                <a:latin typeface="Arial"/>
                <a:ea typeface="Arial"/>
                <a:cs typeface="Arial"/>
                <a:sym typeface="Arial"/>
              </a:rPr>
              <a:t> responsibilities</a:t>
            </a:r>
            <a:endParaRPr sz="2400" dirty="0">
              <a:solidFill>
                <a:schemeClr val="dk1"/>
              </a:solidFill>
              <a:latin typeface="Arial"/>
              <a:ea typeface="Arial"/>
              <a:cs typeface="Arial"/>
              <a:sym typeface="Arial"/>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678"/>
        <p:cNvGrpSpPr/>
        <p:nvPr/>
      </p:nvGrpSpPr>
      <p:grpSpPr>
        <a:xfrm>
          <a:off x="0" y="0"/>
          <a:ext cx="0" cy="0"/>
          <a:chOff x="0" y="0"/>
          <a:chExt cx="0" cy="0"/>
        </a:xfrm>
      </p:grpSpPr>
      <p:sp>
        <p:nvSpPr>
          <p:cNvPr id="2" name="Title 72">
            <a:extLst>
              <a:ext uri="{FF2B5EF4-FFF2-40B4-BE49-F238E27FC236}">
                <a16:creationId xmlns:a16="http://schemas.microsoft.com/office/drawing/2014/main" id="{273F19CB-A858-114E-5A99-DF17E0017AFE}"/>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5</a:t>
            </a:r>
          </a:p>
          <a:p>
            <a:br>
              <a:rPr lang="en-CA" b="1" dirty="0">
                <a:solidFill>
                  <a:schemeClr val="bg1"/>
                </a:solidFill>
                <a:latin typeface="Garamond"/>
              </a:rPr>
            </a:br>
            <a:r>
              <a:rPr lang="en-US" sz="5400" b="1" dirty="0">
                <a:solidFill>
                  <a:schemeClr val="bg1"/>
                </a:solidFill>
                <a:latin typeface="Garamond"/>
              </a:rPr>
              <a:t>Module closing</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n-CA" dirty="0"/>
              <a:t>End of Module 10</a:t>
            </a:r>
          </a:p>
        </p:txBody>
      </p:sp>
      <p:sp>
        <p:nvSpPr>
          <p:cNvPr id="16" name="Speech Bubble: Rectangle with Corners Rounded 15">
            <a:extLst>
              <a:ext uri="{FF2B5EF4-FFF2-40B4-BE49-F238E27FC236}">
                <a16:creationId xmlns:a16="http://schemas.microsoft.com/office/drawing/2014/main" id="{7D4C3016-9FA8-5102-C640-E72EE44B723C}"/>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GB" sz="2400" dirty="0">
                <a:solidFill>
                  <a:schemeClr val="tx1"/>
                </a:solidFill>
                <a:latin typeface="Arial" panose="020B0604020202020204" pitchFamily="34" charset="0"/>
                <a:ea typeface="Calibri" panose="020F0502020204030204" pitchFamily="34" charset="0"/>
                <a:cs typeface="Arial" panose="020B0604020202020204" pitchFamily="34" charset="0"/>
              </a:rPr>
              <a:t>Review learning objectives</a:t>
            </a:r>
            <a:endParaRPr lang="en-US" sz="2400" dirty="0">
              <a:solidFill>
                <a:schemeClr val="tx1"/>
              </a:solidFill>
              <a:latin typeface="Arial" panose="020B0604020202020204" pitchFamily="34" charset="0"/>
              <a:ea typeface="Calibri" panose="020F0502020204030204" pitchFamily="34" charset="0"/>
              <a:cs typeface="Arial" panose="020B0604020202020204" pitchFamily="34" charset="0"/>
            </a:endParaRPr>
          </a:p>
        </p:txBody>
      </p:sp>
      <p:sp>
        <p:nvSpPr>
          <p:cNvPr id="17" name="Speech Bubble: Rectangle with Corners Rounded 16">
            <a:extLst>
              <a:ext uri="{FF2B5EF4-FFF2-40B4-BE49-F238E27FC236}">
                <a16:creationId xmlns:a16="http://schemas.microsoft.com/office/drawing/2014/main" id="{36AB6703-F5EB-D23F-8A7B-764D917D6A43}"/>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latin typeface="Arial" panose="020B0604020202020204" pitchFamily="34" charset="0"/>
                <a:ea typeface="Calibri" panose="020F0502020204030204" pitchFamily="34" charset="0"/>
                <a:cs typeface="Arial" panose="020B0604020202020204" pitchFamily="34" charset="0"/>
              </a:rPr>
              <a:t>Reflection and feedback </a:t>
            </a:r>
          </a:p>
        </p:txBody>
      </p:sp>
      <p:sp>
        <p:nvSpPr>
          <p:cNvPr id="18" name="Speech Bubble: Rectangle with Corners Rounded 17">
            <a:extLst>
              <a:ext uri="{FF2B5EF4-FFF2-40B4-BE49-F238E27FC236}">
                <a16:creationId xmlns:a16="http://schemas.microsoft.com/office/drawing/2014/main" id="{B6CD7B83-B755-659B-77BC-E2B22A23F27D}"/>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n-US" sz="2400" dirty="0">
                <a:solidFill>
                  <a:schemeClr val="tx1"/>
                </a:solidFill>
                <a:effectLst/>
                <a:latin typeface="Arial" panose="020B0604020202020204" pitchFamily="34" charset="0"/>
                <a:ea typeface="Calibri" panose="020F0502020204030204" pitchFamily="34" charset="0"/>
                <a:cs typeface="Arial" panose="020B0604020202020204" pitchFamily="34" charset="0"/>
              </a:rPr>
              <a:t>Closing</a:t>
            </a:r>
          </a:p>
        </p:txBody>
      </p:sp>
      <p:grpSp>
        <p:nvGrpSpPr>
          <p:cNvPr id="3" name="Group 2">
            <a:extLst>
              <a:ext uri="{FF2B5EF4-FFF2-40B4-BE49-F238E27FC236}">
                <a16:creationId xmlns:a16="http://schemas.microsoft.com/office/drawing/2014/main" id="{02547367-B59A-A41B-EB0D-B42823B819BA}"/>
              </a:ext>
            </a:extLst>
          </p:cNvPr>
          <p:cNvGrpSpPr/>
          <p:nvPr/>
        </p:nvGrpSpPr>
        <p:grpSpPr>
          <a:xfrm>
            <a:off x="10228983" y="337468"/>
            <a:ext cx="1587872" cy="1368854"/>
            <a:chOff x="10228983" y="337468"/>
            <a:chExt cx="1587872" cy="1368854"/>
          </a:xfrm>
        </p:grpSpPr>
        <p:sp>
          <p:nvSpPr>
            <p:cNvPr id="4" name="Hexagon 3">
              <a:extLst>
                <a:ext uri="{FF2B5EF4-FFF2-40B4-BE49-F238E27FC236}">
                  <a16:creationId xmlns:a16="http://schemas.microsoft.com/office/drawing/2014/main" id="{B0A98C2F-FC19-924B-DB1F-A2560D93C645}"/>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5" name="Group 4">
              <a:extLst>
                <a:ext uri="{FF2B5EF4-FFF2-40B4-BE49-F238E27FC236}">
                  <a16:creationId xmlns:a16="http://schemas.microsoft.com/office/drawing/2014/main" id="{EB0B802C-8C5B-7EFB-6FAF-328FAFCFD536}"/>
                </a:ext>
              </a:extLst>
            </p:cNvPr>
            <p:cNvGrpSpPr/>
            <p:nvPr/>
          </p:nvGrpSpPr>
          <p:grpSpPr>
            <a:xfrm>
              <a:off x="10621771" y="762700"/>
              <a:ext cx="562136" cy="634675"/>
              <a:chOff x="760175" y="830142"/>
              <a:chExt cx="867619" cy="979579"/>
            </a:xfrm>
          </p:grpSpPr>
          <p:sp>
            <p:nvSpPr>
              <p:cNvPr id="9" name="Rectangle 8">
                <a:extLst>
                  <a:ext uri="{FF2B5EF4-FFF2-40B4-BE49-F238E27FC236}">
                    <a16:creationId xmlns:a16="http://schemas.microsoft.com/office/drawing/2014/main" id="{E3DD9A87-15EE-585F-6F91-EBCACFE52A51}"/>
                  </a:ext>
                </a:extLst>
              </p:cNvPr>
              <p:cNvSpPr/>
              <p:nvPr/>
            </p:nvSpPr>
            <p:spPr>
              <a:xfrm>
                <a:off x="864636" y="830142"/>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182</a:t>
                </a:r>
              </a:p>
            </p:txBody>
          </p:sp>
          <p:sp>
            <p:nvSpPr>
              <p:cNvPr id="10" name="Rectangle 9">
                <a:extLst>
                  <a:ext uri="{FF2B5EF4-FFF2-40B4-BE49-F238E27FC236}">
                    <a16:creationId xmlns:a16="http://schemas.microsoft.com/office/drawing/2014/main" id="{48E206EF-A302-39C7-7F2B-B35D20C11263}"/>
                  </a:ext>
                </a:extLst>
              </p:cNvPr>
              <p:cNvSpPr/>
              <p:nvPr/>
            </p:nvSpPr>
            <p:spPr>
              <a:xfrm>
                <a:off x="760175" y="830144"/>
                <a:ext cx="149292" cy="979577"/>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nvGrpSpPr>
            <p:cNvPr id="6" name="Group 5">
              <a:extLst>
                <a:ext uri="{FF2B5EF4-FFF2-40B4-BE49-F238E27FC236}">
                  <a16:creationId xmlns:a16="http://schemas.microsoft.com/office/drawing/2014/main" id="{32B544EC-60FF-7F54-F2A0-1927B0C68675}"/>
                </a:ext>
              </a:extLst>
            </p:cNvPr>
            <p:cNvGrpSpPr/>
            <p:nvPr/>
          </p:nvGrpSpPr>
          <p:grpSpPr>
            <a:xfrm>
              <a:off x="11325415" y="762701"/>
              <a:ext cx="182192" cy="634674"/>
              <a:chOff x="2121762" y="2323619"/>
              <a:chExt cx="200378" cy="825210"/>
            </a:xfrm>
          </p:grpSpPr>
          <p:sp>
            <p:nvSpPr>
              <p:cNvPr id="7" name="Isosceles Triangle 6">
                <a:extLst>
                  <a:ext uri="{FF2B5EF4-FFF2-40B4-BE49-F238E27FC236}">
                    <a16:creationId xmlns:a16="http://schemas.microsoft.com/office/drawing/2014/main" id="{61528CDE-7144-37FD-1030-369AB78B7E88}"/>
                  </a:ext>
                </a:extLst>
              </p:cNvPr>
              <p:cNvSpPr/>
              <p:nvPr/>
            </p:nvSpPr>
            <p:spPr>
              <a:xfrm>
                <a:off x="2121763" y="2323619"/>
                <a:ext cx="200377" cy="172739"/>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D8F114B2-1BA5-5E5A-AFDE-27837BF47A88}"/>
                  </a:ext>
                </a:extLst>
              </p:cNvPr>
              <p:cNvSpPr/>
              <p:nvPr/>
            </p:nvSpPr>
            <p:spPr>
              <a:xfrm>
                <a:off x="2121762" y="2496169"/>
                <a:ext cx="200377" cy="6526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extLst>
      <p:ext uri="{BB962C8B-B14F-4D97-AF65-F5344CB8AC3E}">
        <p14:creationId xmlns:p14="http://schemas.microsoft.com/office/powerpoint/2010/main" val="12217360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7AB4D-03AE-F964-A555-9B05B625BE0B}"/>
              </a:ext>
            </a:extLst>
          </p:cNvPr>
          <p:cNvSpPr>
            <a:spLocks noGrp="1"/>
          </p:cNvSpPr>
          <p:nvPr>
            <p:ph type="title"/>
          </p:nvPr>
        </p:nvSpPr>
        <p:spPr/>
        <p:txBody>
          <a:bodyPr/>
          <a:lstStyle/>
          <a:p>
            <a:r>
              <a:rPr lang="en-GB" dirty="0"/>
              <a:t>Self-care</a:t>
            </a:r>
            <a:endParaRPr lang="en-BE"/>
          </a:p>
        </p:txBody>
      </p:sp>
      <p:sp>
        <p:nvSpPr>
          <p:cNvPr id="6" name="Heart 5">
            <a:extLst>
              <a:ext uri="{FF2B5EF4-FFF2-40B4-BE49-F238E27FC236}">
                <a16:creationId xmlns:a16="http://schemas.microsoft.com/office/drawing/2014/main" id="{6D5DD393-099E-FAB1-BC8A-18AABB2205E3}"/>
              </a:ext>
            </a:extLst>
          </p:cNvPr>
          <p:cNvSpPr/>
          <p:nvPr/>
        </p:nvSpPr>
        <p:spPr>
          <a:xfrm>
            <a:off x="4674820" y="2453495"/>
            <a:ext cx="2842360" cy="2539419"/>
          </a:xfrm>
          <a:prstGeom prst="hear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7" name="Block Arc 6">
            <a:extLst>
              <a:ext uri="{FF2B5EF4-FFF2-40B4-BE49-F238E27FC236}">
                <a16:creationId xmlns:a16="http://schemas.microsoft.com/office/drawing/2014/main" id="{48293F80-565B-BCDF-50AB-BE92247A36B0}"/>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extLst>
      <p:ext uri="{BB962C8B-B14F-4D97-AF65-F5344CB8AC3E}">
        <p14:creationId xmlns:p14="http://schemas.microsoft.com/office/powerpoint/2010/main" val="1447942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sym typeface="Arial"/>
              </a:rPr>
              <a:t>Recap</a:t>
            </a:r>
            <a:endParaRPr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629B91C8-DF52-43D8-E5CF-5619058E5FD2}"/>
              </a:ext>
            </a:extLst>
          </p:cNvPr>
          <p:cNvSpPr txBox="1"/>
          <p:nvPr/>
        </p:nvSpPr>
        <p:spPr>
          <a:xfrm rot="20582596">
            <a:off x="5283975" y="1827732"/>
            <a:ext cx="4688834" cy="2800767"/>
          </a:xfrm>
          <a:prstGeom prst="rect">
            <a:avLst/>
          </a:prstGeom>
          <a:noFill/>
        </p:spPr>
        <p:txBody>
          <a:bodyPr wrap="square" rtlCol="0">
            <a:spAutoFit/>
          </a:bodyPr>
          <a:lstStyle/>
          <a:p>
            <a:r>
              <a:rPr lang="en-GB" sz="4400" b="1" dirty="0">
                <a:latin typeface="Arial" panose="020B0604020202020204" pitchFamily="34" charset="0"/>
                <a:cs typeface="Arial" panose="020B0604020202020204" pitchFamily="34" charset="0"/>
              </a:rPr>
              <a:t>Why why why???</a:t>
            </a:r>
          </a:p>
          <a:p>
            <a:r>
              <a:rPr lang="en-GB" sz="4400" b="1" dirty="0">
                <a:latin typeface="Arial" panose="020B0604020202020204" pitchFamily="34" charset="0"/>
                <a:cs typeface="Arial" panose="020B0604020202020204" pitchFamily="34" charset="0"/>
              </a:rPr>
              <a:t>Please tell me why?!</a:t>
            </a:r>
            <a:endParaRPr lang="en-BE" sz="4400" b="1"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C324B16B-091F-6762-D3DB-7A77FC9E64BD}"/>
              </a:ext>
            </a:extLst>
          </p:cNvPr>
          <p:cNvGrpSpPr/>
          <p:nvPr/>
        </p:nvGrpSpPr>
        <p:grpSpPr>
          <a:xfrm rot="20104771">
            <a:off x="2631300" y="3110333"/>
            <a:ext cx="2551548" cy="1924725"/>
            <a:chOff x="7371080" y="4395215"/>
            <a:chExt cx="1917615" cy="1416305"/>
          </a:xfrm>
        </p:grpSpPr>
        <p:sp>
          <p:nvSpPr>
            <p:cNvPr id="5" name="Trapezoid 4">
              <a:extLst>
                <a:ext uri="{FF2B5EF4-FFF2-40B4-BE49-F238E27FC236}">
                  <a16:creationId xmlns:a16="http://schemas.microsoft.com/office/drawing/2014/main" id="{A5B42D50-0A6F-833B-A88E-E8C791328C11}"/>
                </a:ext>
              </a:extLst>
            </p:cNvPr>
            <p:cNvSpPr/>
            <p:nvPr/>
          </p:nvSpPr>
          <p:spPr>
            <a:xfrm rot="16200000">
              <a:off x="7467600" y="4704080"/>
              <a:ext cx="822960" cy="1016000"/>
            </a:xfrm>
            <a:prstGeom prst="trapezoid">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CA61F0C2-850B-D24C-461E-4F29FF15E5FF}"/>
                </a:ext>
              </a:extLst>
            </p:cNvPr>
            <p:cNvSpPr/>
            <p:nvPr/>
          </p:nvSpPr>
          <p:spPr>
            <a:xfrm rot="1578344">
              <a:off x="7538720" y="5313680"/>
              <a:ext cx="194894" cy="4978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7" name="Arc 6">
              <a:extLst>
                <a:ext uri="{FF2B5EF4-FFF2-40B4-BE49-F238E27FC236}">
                  <a16:creationId xmlns:a16="http://schemas.microsoft.com/office/drawing/2014/main" id="{81158492-FC66-B7E5-D7F9-BE65DF8DB4C1}"/>
                </a:ext>
              </a:extLst>
            </p:cNvPr>
            <p:cNvSpPr/>
            <p:nvPr/>
          </p:nvSpPr>
          <p:spPr>
            <a:xfrm>
              <a:off x="8307172" y="4395215"/>
              <a:ext cx="810768" cy="810768"/>
            </a:xfrm>
            <a:prstGeom prst="arc">
              <a:avLst>
                <a:gd name="adj1" fmla="val 2568393"/>
                <a:gd name="adj2" fmla="val 6686864"/>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8" name="Arc 7">
              <a:extLst>
                <a:ext uri="{FF2B5EF4-FFF2-40B4-BE49-F238E27FC236}">
                  <a16:creationId xmlns:a16="http://schemas.microsoft.com/office/drawing/2014/main" id="{CCB6D37C-8411-9DFD-D87E-55386794F6DF}"/>
                </a:ext>
              </a:extLst>
            </p:cNvPr>
            <p:cNvSpPr/>
            <p:nvPr/>
          </p:nvSpPr>
          <p:spPr>
            <a:xfrm>
              <a:off x="8477927" y="4651085"/>
              <a:ext cx="810768" cy="810768"/>
            </a:xfrm>
            <a:prstGeom prst="arc">
              <a:avLst>
                <a:gd name="adj1" fmla="val 3433714"/>
                <a:gd name="adj2" fmla="val 8630925"/>
              </a:avLst>
            </a:prstGeom>
            <a:ln w="38100" cap="rnd">
              <a:solidFill>
                <a:schemeClr val="accent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Shape 311"/>
        <p:cNvGrpSpPr/>
        <p:nvPr/>
      </p:nvGrpSpPr>
      <p:grpSpPr>
        <a:xfrm>
          <a:off x="0" y="0"/>
          <a:ext cx="0" cy="0"/>
          <a:chOff x="0" y="0"/>
          <a:chExt cx="0" cy="0"/>
        </a:xfrm>
      </p:grpSpPr>
      <p:sp>
        <p:nvSpPr>
          <p:cNvPr id="2" name="Title 72">
            <a:extLst>
              <a:ext uri="{FF2B5EF4-FFF2-40B4-BE49-F238E27FC236}">
                <a16:creationId xmlns:a16="http://schemas.microsoft.com/office/drawing/2014/main" id="{9313A063-9CBD-9C18-38D9-98D5666A0F6B}"/>
              </a:ext>
            </a:extLst>
          </p:cNvPr>
          <p:cNvSpPr txBox="1">
            <a:spLocks/>
          </p:cNvSpPr>
          <p:nvPr/>
        </p:nvSpPr>
        <p:spPr>
          <a:xfrm>
            <a:off x="796386" y="31179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5400" b="1" dirty="0">
                <a:solidFill>
                  <a:schemeClr val="bg1">
                    <a:lumMod val="75000"/>
                  </a:schemeClr>
                </a:solidFill>
                <a:latin typeface="Garamond"/>
              </a:rPr>
              <a:t>Extra slide for facilitator notes</a:t>
            </a:r>
            <a:endParaRPr lang="en-CA" sz="5400" b="1" dirty="0">
              <a:solidFill>
                <a:schemeClr val="bg1">
                  <a:lumMod val="75000"/>
                </a:schemeClr>
              </a:solidFill>
            </a:endParaRPr>
          </a:p>
        </p:txBody>
      </p:sp>
    </p:spTree>
    <p:extLst>
      <p:ext uri="{BB962C8B-B14F-4D97-AF65-F5344CB8AC3E}">
        <p14:creationId xmlns:p14="http://schemas.microsoft.com/office/powerpoint/2010/main" val="287540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54"/>
        <p:cNvGrpSpPr/>
        <p:nvPr/>
      </p:nvGrpSpPr>
      <p:grpSpPr>
        <a:xfrm>
          <a:off x="0" y="0"/>
          <a:ext cx="0" cy="0"/>
          <a:chOff x="0" y="0"/>
          <a:chExt cx="0" cy="0"/>
        </a:xfrm>
      </p:grpSpPr>
      <p:sp>
        <p:nvSpPr>
          <p:cNvPr id="455" name="Google Shape;455;p11"/>
          <p:cNvSpPr txBox="1">
            <a:spLocks noGrp="1"/>
          </p:cNvSpPr>
          <p:nvPr>
            <p:ph type="title"/>
          </p:nvPr>
        </p:nvSpPr>
        <p:spPr/>
        <p:txBody>
          <a:bodyPr/>
          <a:lstStyle/>
          <a:p>
            <a:pPr lvl="0"/>
            <a:r>
              <a:rPr lang="en-GB" dirty="0"/>
              <a:t>Case management process</a:t>
            </a:r>
          </a:p>
        </p:txBody>
      </p:sp>
      <p:sp>
        <p:nvSpPr>
          <p:cNvPr id="2" name="Rectangle: Rounded Corners 1">
            <a:extLst>
              <a:ext uri="{FF2B5EF4-FFF2-40B4-BE49-F238E27FC236}">
                <a16:creationId xmlns:a16="http://schemas.microsoft.com/office/drawing/2014/main" id="{0BF5FB08-3928-C0D0-744D-1FAC3A45BA7D}"/>
              </a:ext>
            </a:extLst>
          </p:cNvPr>
          <p:cNvSpPr/>
          <p:nvPr/>
        </p:nvSpPr>
        <p:spPr>
          <a:xfrm>
            <a:off x="838200"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Identify</a:t>
            </a:r>
            <a:r>
              <a:rPr lang="en-CA" dirty="0">
                <a:solidFill>
                  <a:schemeClr val="tx1"/>
                </a:solidFill>
                <a:latin typeface="Arial" panose="020B0604020202020204" pitchFamily="34" charset="0"/>
                <a:cs typeface="Arial" panose="020B0604020202020204" pitchFamily="34" charset="0"/>
              </a:rPr>
              <a:t> vulnerable children and register according to eligibility criteria</a:t>
            </a:r>
          </a:p>
        </p:txBody>
      </p:sp>
      <p:sp>
        <p:nvSpPr>
          <p:cNvPr id="3" name="Rectangle: Rounded Corners 2">
            <a:extLst>
              <a:ext uri="{FF2B5EF4-FFF2-40B4-BE49-F238E27FC236}">
                <a16:creationId xmlns:a16="http://schemas.microsoft.com/office/drawing/2014/main" id="{69E662C3-F69E-714E-375B-135ABA9CE631}"/>
              </a:ext>
            </a:extLst>
          </p:cNvPr>
          <p:cNvSpPr/>
          <p:nvPr/>
        </p:nvSpPr>
        <p:spPr>
          <a:xfrm>
            <a:off x="559341"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04234B66-BB23-350C-CCF2-0C31F3A5517C}"/>
              </a:ext>
            </a:extLst>
          </p:cNvPr>
          <p:cNvSpPr/>
          <p:nvPr/>
        </p:nvSpPr>
        <p:spPr>
          <a:xfrm>
            <a:off x="4740457"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Assess</a:t>
            </a:r>
            <a:r>
              <a:rPr lang="en-CA" dirty="0">
                <a:solidFill>
                  <a:schemeClr val="tx1"/>
                </a:solidFill>
                <a:latin typeface="Arial" panose="020B0604020202020204" pitchFamily="34" charset="0"/>
                <a:cs typeface="Arial" panose="020B0604020202020204" pitchFamily="34" charset="0"/>
              </a:rPr>
              <a:t> needs and strengths of the child and their family</a:t>
            </a:r>
          </a:p>
        </p:txBody>
      </p:sp>
      <p:sp>
        <p:nvSpPr>
          <p:cNvPr id="5" name="Rectangle: Rounded Corners 4">
            <a:extLst>
              <a:ext uri="{FF2B5EF4-FFF2-40B4-BE49-F238E27FC236}">
                <a16:creationId xmlns:a16="http://schemas.microsoft.com/office/drawing/2014/main" id="{19E2AC67-B0DD-0548-2A20-9C84F1B125B3}"/>
              </a:ext>
            </a:extLst>
          </p:cNvPr>
          <p:cNvSpPr/>
          <p:nvPr/>
        </p:nvSpPr>
        <p:spPr>
          <a:xfrm>
            <a:off x="4461598"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0EB8E19A-E3BC-C9C4-8B73-E0973FF077F8}"/>
              </a:ext>
            </a:extLst>
          </p:cNvPr>
          <p:cNvSpPr/>
          <p:nvPr/>
        </p:nvSpPr>
        <p:spPr>
          <a:xfrm>
            <a:off x="8501188" y="1603482"/>
            <a:ext cx="3249708" cy="1947316"/>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solidFill>
                  <a:schemeClr val="tx1"/>
                </a:solidFill>
                <a:latin typeface="Arial" panose="020B0604020202020204" pitchFamily="34" charset="0"/>
                <a:cs typeface="Arial" panose="020B0604020202020204" pitchFamily="34" charset="0"/>
              </a:rPr>
              <a:t>Develop an individual </a:t>
            </a:r>
            <a:r>
              <a:rPr lang="en-CA" b="1" dirty="0">
                <a:solidFill>
                  <a:schemeClr val="tx1"/>
                </a:solidFill>
                <a:latin typeface="Arial" panose="020B0604020202020204" pitchFamily="34" charset="0"/>
                <a:cs typeface="Arial" panose="020B0604020202020204" pitchFamily="34" charset="0"/>
              </a:rPr>
              <a:t>case plan</a:t>
            </a:r>
            <a:r>
              <a:rPr lang="en-CA" dirty="0">
                <a:solidFill>
                  <a:schemeClr val="tx1"/>
                </a:solidFill>
                <a:latin typeface="Arial" panose="020B0604020202020204" pitchFamily="34" charset="0"/>
                <a:cs typeface="Arial" panose="020B0604020202020204" pitchFamily="34" charset="0"/>
              </a:rPr>
              <a:t> for the child addressing the identified needs. Set time-bound actions and measurable objectives</a:t>
            </a:r>
          </a:p>
        </p:txBody>
      </p:sp>
      <p:sp>
        <p:nvSpPr>
          <p:cNvPr id="7" name="Rectangle: Rounded Corners 6">
            <a:extLst>
              <a:ext uri="{FF2B5EF4-FFF2-40B4-BE49-F238E27FC236}">
                <a16:creationId xmlns:a16="http://schemas.microsoft.com/office/drawing/2014/main" id="{8ECD1DE4-0697-41C8-B6CD-D7489D7D7DA6}"/>
              </a:ext>
            </a:extLst>
          </p:cNvPr>
          <p:cNvSpPr/>
          <p:nvPr/>
        </p:nvSpPr>
        <p:spPr>
          <a:xfrm>
            <a:off x="8113364" y="1397374"/>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0AA0B43B-5EB4-6D67-3DE4-BF87E1ECE5CF}"/>
              </a:ext>
            </a:extLst>
          </p:cNvPr>
          <p:cNvSpPr/>
          <p:nvPr/>
        </p:nvSpPr>
        <p:spPr>
          <a:xfrm>
            <a:off x="838200"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Close case</a:t>
            </a:r>
          </a:p>
        </p:txBody>
      </p:sp>
      <p:sp>
        <p:nvSpPr>
          <p:cNvPr id="9" name="Rectangle: Rounded Corners 8">
            <a:extLst>
              <a:ext uri="{FF2B5EF4-FFF2-40B4-BE49-F238E27FC236}">
                <a16:creationId xmlns:a16="http://schemas.microsoft.com/office/drawing/2014/main" id="{F6B4743B-29AA-7A7E-2270-87512F5CDDCF}"/>
              </a:ext>
            </a:extLst>
          </p:cNvPr>
          <p:cNvSpPr/>
          <p:nvPr/>
        </p:nvSpPr>
        <p:spPr>
          <a:xfrm>
            <a:off x="559341"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CD52EE4C-560C-D9E8-947C-57F02BA9C219}"/>
              </a:ext>
            </a:extLst>
          </p:cNvPr>
          <p:cNvSpPr/>
          <p:nvPr/>
        </p:nvSpPr>
        <p:spPr>
          <a:xfrm>
            <a:off x="4740457" y="3896005"/>
            <a:ext cx="3249708" cy="2133121"/>
          </a:xfrm>
          <a:prstGeom prst="roundRect">
            <a:avLst>
              <a:gd name="adj" fmla="val 10821"/>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bg1"/>
                </a:solidFill>
                <a:latin typeface="Arial" panose="020B0604020202020204" pitchFamily="34" charset="0"/>
                <a:cs typeface="Arial" panose="020B0604020202020204" pitchFamily="34" charset="0"/>
              </a:rPr>
              <a:t>Follow-up and review</a:t>
            </a:r>
          </a:p>
        </p:txBody>
      </p:sp>
      <p:sp>
        <p:nvSpPr>
          <p:cNvPr id="11" name="Rectangle: Rounded Corners 10">
            <a:extLst>
              <a:ext uri="{FF2B5EF4-FFF2-40B4-BE49-F238E27FC236}">
                <a16:creationId xmlns:a16="http://schemas.microsoft.com/office/drawing/2014/main" id="{292181A4-4ACE-4B45-8B45-8EE872BE3F2B}"/>
              </a:ext>
            </a:extLst>
          </p:cNvPr>
          <p:cNvSpPr/>
          <p:nvPr/>
        </p:nvSpPr>
        <p:spPr>
          <a:xfrm>
            <a:off x="4461598"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6743493A-030D-7DE3-3937-6D5E70FC1C94}"/>
              </a:ext>
            </a:extLst>
          </p:cNvPr>
          <p:cNvSpPr/>
          <p:nvPr/>
        </p:nvSpPr>
        <p:spPr>
          <a:xfrm>
            <a:off x="8501188" y="3896005"/>
            <a:ext cx="3249708" cy="2133121"/>
          </a:xfrm>
          <a:prstGeom prst="roundRect">
            <a:avLst>
              <a:gd name="adj" fmla="val 10821"/>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solidFill>
                  <a:schemeClr val="tx1"/>
                </a:solidFill>
                <a:latin typeface="Arial" panose="020B0604020202020204" pitchFamily="34" charset="0"/>
                <a:cs typeface="Arial" panose="020B0604020202020204" pitchFamily="34" charset="0"/>
              </a:rPr>
              <a:t>Implement</a:t>
            </a:r>
            <a:r>
              <a:rPr lang="en-CA" dirty="0">
                <a:solidFill>
                  <a:schemeClr val="tx1"/>
                </a:solidFill>
                <a:latin typeface="Arial" panose="020B0604020202020204" pitchFamily="34" charset="0"/>
                <a:cs typeface="Arial" panose="020B0604020202020204" pitchFamily="34" charset="0"/>
              </a:rPr>
              <a:t> the case plan, including direct support and referrals</a:t>
            </a:r>
          </a:p>
        </p:txBody>
      </p:sp>
      <p:sp>
        <p:nvSpPr>
          <p:cNvPr id="13" name="Rectangle: Rounded Corners 12">
            <a:extLst>
              <a:ext uri="{FF2B5EF4-FFF2-40B4-BE49-F238E27FC236}">
                <a16:creationId xmlns:a16="http://schemas.microsoft.com/office/drawing/2014/main" id="{9AF8FAA2-5CBE-AEBC-21CD-779ED574FD8A}"/>
              </a:ext>
            </a:extLst>
          </p:cNvPr>
          <p:cNvSpPr/>
          <p:nvPr/>
        </p:nvSpPr>
        <p:spPr>
          <a:xfrm>
            <a:off x="8222329" y="3689898"/>
            <a:ext cx="557717" cy="557717"/>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b="1" dirty="0">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46A17AEF-79C3-DEED-9324-E5EA2E853808}"/>
              </a:ext>
            </a:extLst>
          </p:cNvPr>
          <p:cNvCxnSpPr>
            <a:cxnSpLocks/>
            <a:stCxn id="2" idx="3"/>
            <a:endCxn id="4" idx="1"/>
          </p:cNvCxnSpPr>
          <p:nvPr/>
        </p:nvCxnSpPr>
        <p:spPr>
          <a:xfrm>
            <a:off x="4087908" y="2577140"/>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5BA41D5-3BC2-9B51-2C63-DE51D49BE935}"/>
              </a:ext>
            </a:extLst>
          </p:cNvPr>
          <p:cNvCxnSpPr>
            <a:cxnSpLocks/>
            <a:stCxn id="4" idx="3"/>
            <a:endCxn id="6" idx="1"/>
          </p:cNvCxnSpPr>
          <p:nvPr/>
        </p:nvCxnSpPr>
        <p:spPr>
          <a:xfrm>
            <a:off x="7990165" y="2577140"/>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E9D96B04-B348-420F-8DD7-7B3B9E96A3E6}"/>
              </a:ext>
            </a:extLst>
          </p:cNvPr>
          <p:cNvCxnSpPr>
            <a:cxnSpLocks/>
            <a:stCxn id="6" idx="2"/>
            <a:endCxn id="12" idx="0"/>
          </p:cNvCxnSpPr>
          <p:nvPr/>
        </p:nvCxnSpPr>
        <p:spPr>
          <a:xfrm>
            <a:off x="10126042" y="3550798"/>
            <a:ext cx="0" cy="345207"/>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0FC36226-3C87-0DA0-51CF-45FF2522E759}"/>
              </a:ext>
            </a:extLst>
          </p:cNvPr>
          <p:cNvCxnSpPr>
            <a:cxnSpLocks/>
            <a:stCxn id="12" idx="1"/>
            <a:endCxn id="10" idx="3"/>
          </p:cNvCxnSpPr>
          <p:nvPr/>
        </p:nvCxnSpPr>
        <p:spPr>
          <a:xfrm flipH="1">
            <a:off x="7990165" y="4962566"/>
            <a:ext cx="511023"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71DFC14C-22AF-B372-350A-856066DE35AA}"/>
              </a:ext>
            </a:extLst>
          </p:cNvPr>
          <p:cNvCxnSpPr>
            <a:cxnSpLocks/>
            <a:stCxn id="10" idx="1"/>
            <a:endCxn id="8" idx="3"/>
          </p:cNvCxnSpPr>
          <p:nvPr/>
        </p:nvCxnSpPr>
        <p:spPr>
          <a:xfrm flipH="1">
            <a:off x="4087908" y="4962566"/>
            <a:ext cx="652549" cy="0"/>
          </a:xfrm>
          <a:prstGeom prst="straightConnector1">
            <a:avLst/>
          </a:prstGeom>
          <a:ln w="3810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35AC90F-FE5A-A8B9-2C34-AF6A442252C3}"/>
              </a:ext>
            </a:extLst>
          </p:cNvPr>
          <p:cNvCxnSpPr>
            <a:cxnSpLocks/>
            <a:stCxn id="10" idx="0"/>
            <a:endCxn id="4" idx="2"/>
          </p:cNvCxnSpPr>
          <p:nvPr/>
        </p:nvCxnSpPr>
        <p:spPr>
          <a:xfrm flipV="1">
            <a:off x="6365311" y="3550798"/>
            <a:ext cx="0" cy="345207"/>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7BA5FA1A-353F-91E4-EF85-539F375C5FF4}"/>
              </a:ext>
            </a:extLst>
          </p:cNvPr>
          <p:cNvCxnSpPr>
            <a:cxnSpLocks/>
            <a:stCxn id="10" idx="0"/>
          </p:cNvCxnSpPr>
          <p:nvPr/>
        </p:nvCxnSpPr>
        <p:spPr>
          <a:xfrm flipV="1">
            <a:off x="6365311" y="3429000"/>
            <a:ext cx="2135877" cy="467005"/>
          </a:xfrm>
          <a:prstGeom prst="straightConnector1">
            <a:avLst/>
          </a:prstGeom>
          <a:ln w="38100">
            <a:solidFill>
              <a:schemeClr val="accent1"/>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46"/>
        <p:cNvGrpSpPr/>
        <p:nvPr/>
      </p:nvGrpSpPr>
      <p:grpSpPr>
        <a:xfrm>
          <a:off x="0" y="0"/>
          <a:ext cx="0" cy="0"/>
          <a:chOff x="0" y="0"/>
          <a:chExt cx="0" cy="0"/>
        </a:xfrm>
      </p:grpSpPr>
      <p:sp>
        <p:nvSpPr>
          <p:cNvPr id="347" name="Google Shape;347;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8C5F7A"/>
              </a:buClr>
              <a:buSzPts val="3200"/>
              <a:buFont typeface="Arial"/>
              <a:buNone/>
            </a:pPr>
            <a:r>
              <a:rPr lang="en-GB" dirty="0">
                <a:latin typeface="Arial" panose="020B0604020202020204" pitchFamily="34" charset="0"/>
                <a:cs typeface="Arial" panose="020B0604020202020204" pitchFamily="34" charset="0"/>
              </a:rPr>
              <a:t>Learning objectives</a:t>
            </a:r>
            <a:endParaRPr dirty="0">
              <a:latin typeface="Arial" panose="020B0604020202020204" pitchFamily="34" charset="0"/>
              <a:cs typeface="Arial" panose="020B0604020202020204" pitchFamily="34" charset="0"/>
            </a:endParaRPr>
          </a:p>
        </p:txBody>
      </p:sp>
      <p:sp>
        <p:nvSpPr>
          <p:cNvPr id="348" name="Google Shape;348;p7"/>
          <p:cNvSpPr txBox="1"/>
          <p:nvPr/>
        </p:nvSpPr>
        <p:spPr>
          <a:xfrm>
            <a:off x="3783129" y="3579392"/>
            <a:ext cx="2475643" cy="1631175"/>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cs typeface="Arial" panose="020B0604020202020204" pitchFamily="34" charset="0"/>
              </a:rPr>
              <a:t>Practice</a:t>
            </a:r>
            <a:r>
              <a:rPr lang="en-GB" sz="2000" dirty="0">
                <a:solidFill>
                  <a:schemeClr val="dk1"/>
                </a:solidFill>
                <a:latin typeface="Arial" panose="020B0604020202020204" pitchFamily="34" charset="0"/>
                <a:ea typeface="Arial"/>
                <a:cs typeface="Arial" panose="020B0604020202020204" pitchFamily="34" charset="0"/>
                <a:sym typeface="Arial"/>
              </a:rPr>
              <a:t> creative techniques to communicate with children during </a:t>
            </a:r>
            <a:r>
              <a:rPr lang="en-GB" sz="2000" dirty="0">
                <a:solidFill>
                  <a:schemeClr val="dk1"/>
                </a:solidFill>
                <a:latin typeface="Arial" panose="020B0604020202020204" pitchFamily="34" charset="0"/>
                <a:cs typeface="Arial" panose="020B0604020202020204" pitchFamily="34" charset="0"/>
              </a:rPr>
              <a:t>case follow-up</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3" name="Google Shape;353;p7"/>
          <p:cNvSpPr txBox="1"/>
          <p:nvPr/>
        </p:nvSpPr>
        <p:spPr>
          <a:xfrm>
            <a:off x="838200" y="3579392"/>
            <a:ext cx="2641600"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ea typeface="Arial"/>
                <a:cs typeface="Arial" panose="020B0604020202020204" pitchFamily="34" charset="0"/>
                <a:sym typeface="Arial"/>
              </a:rPr>
              <a:t>Determine appropriate ways</a:t>
            </a:r>
            <a:r>
              <a:rPr lang="en-GB" sz="2000" dirty="0">
                <a:solidFill>
                  <a:schemeClr val="dk1"/>
                </a:solidFill>
                <a:latin typeface="Arial" panose="020B0604020202020204" pitchFamily="34" charset="0"/>
                <a:cs typeface="Arial" panose="020B0604020202020204" pitchFamily="34" charset="0"/>
              </a:rPr>
              <a:t> and</a:t>
            </a:r>
            <a:r>
              <a:rPr lang="en-GB" sz="2000" dirty="0">
                <a:solidFill>
                  <a:schemeClr val="dk1"/>
                </a:solidFill>
                <a:latin typeface="Arial" panose="020B0604020202020204" pitchFamily="34" charset="0"/>
                <a:ea typeface="Arial"/>
                <a:cs typeface="Arial" panose="020B0604020202020204" pitchFamily="34" charset="0"/>
                <a:sym typeface="Arial"/>
              </a:rPr>
              <a:t> </a:t>
            </a:r>
            <a:r>
              <a:rPr lang="en-GB" sz="2000" dirty="0">
                <a:solidFill>
                  <a:schemeClr val="dk1"/>
                </a:solidFill>
                <a:latin typeface="Arial" panose="020B0604020202020204" pitchFamily="34" charset="0"/>
                <a:cs typeface="Arial" panose="020B0604020202020204" pitchFamily="34" charset="0"/>
              </a:rPr>
              <a:t>methods </a:t>
            </a:r>
            <a:r>
              <a:rPr lang="en-GB" sz="2000" dirty="0">
                <a:solidFill>
                  <a:schemeClr val="dk1"/>
                </a:solidFill>
                <a:latin typeface="Arial" panose="020B0604020202020204" pitchFamily="34" charset="0"/>
                <a:ea typeface="Arial"/>
                <a:cs typeface="Arial" panose="020B0604020202020204" pitchFamily="34" charset="0"/>
                <a:sym typeface="Arial"/>
              </a:rPr>
              <a:t>to follow up</a:t>
            </a:r>
            <a:r>
              <a:rPr lang="en-GB" sz="2000" dirty="0">
                <a:solidFill>
                  <a:schemeClr val="dk1"/>
                </a:solidFill>
                <a:latin typeface="Arial" panose="020B0604020202020204" pitchFamily="34" charset="0"/>
                <a:cs typeface="Arial" panose="020B0604020202020204" pitchFamily="34" charset="0"/>
              </a:rPr>
              <a:t> on the case</a:t>
            </a:r>
            <a:endParaRPr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54" name="Google Shape;354;p7"/>
          <p:cNvSpPr txBox="1"/>
          <p:nvPr/>
        </p:nvSpPr>
        <p:spPr>
          <a:xfrm>
            <a:off x="6639764" y="3579392"/>
            <a:ext cx="2224139" cy="1323399"/>
          </a:xfrm>
          <a:prstGeom prst="rect">
            <a:avLst/>
          </a:prstGeom>
          <a:noFill/>
          <a:ln>
            <a:noFill/>
          </a:ln>
        </p:spPr>
        <p:txBody>
          <a:bodyPr spcFirstLastPara="1" wrap="square" lIns="91425" tIns="45700" rIns="91425" bIns="45700" anchor="t" anchorCtr="0">
            <a:spAutoFit/>
          </a:bodyPr>
          <a:lstStyle/>
          <a:p>
            <a:pPr algn="ctr"/>
            <a:r>
              <a:rPr lang="en-GB" sz="2000" dirty="0">
                <a:solidFill>
                  <a:schemeClr val="dk1"/>
                </a:solidFill>
                <a:latin typeface="Arial" panose="020B0604020202020204" pitchFamily="34" charset="0"/>
                <a:ea typeface="Arial"/>
                <a:cs typeface="Arial" panose="020B0604020202020204" pitchFamily="34" charset="0"/>
                <a:sym typeface="Arial"/>
              </a:rPr>
              <a:t>Identify </a:t>
            </a:r>
            <a:r>
              <a:rPr lang="en-GB" sz="2000" dirty="0">
                <a:solidFill>
                  <a:schemeClr val="dk1"/>
                </a:solidFill>
                <a:latin typeface="Arial" panose="020B0604020202020204" pitchFamily="34" charset="0"/>
                <a:cs typeface="Arial" panose="020B0604020202020204" pitchFamily="34" charset="0"/>
              </a:rPr>
              <a:t>signs </a:t>
            </a:r>
            <a:r>
              <a:rPr lang="en-GB" sz="2000" dirty="0">
                <a:solidFill>
                  <a:schemeClr val="dk1"/>
                </a:solidFill>
                <a:latin typeface="Arial" panose="020B0604020202020204" pitchFamily="34" charset="0"/>
                <a:ea typeface="Arial"/>
                <a:cs typeface="Arial" panose="020B0604020202020204" pitchFamily="34" charset="0"/>
                <a:sym typeface="Arial"/>
              </a:rPr>
              <a:t>of</a:t>
            </a:r>
            <a:r>
              <a:rPr lang="en-GB" sz="2000" dirty="0">
                <a:solidFill>
                  <a:schemeClr val="dk1"/>
                </a:solidFill>
                <a:latin typeface="Arial" panose="020B0604020202020204" pitchFamily="34" charset="0"/>
                <a:cs typeface="Arial" panose="020B0604020202020204" pitchFamily="34" charset="0"/>
              </a:rPr>
              <a:t> case </a:t>
            </a:r>
            <a:r>
              <a:rPr lang="en-GB" sz="2000" dirty="0">
                <a:solidFill>
                  <a:schemeClr val="dk1"/>
                </a:solidFill>
                <a:latin typeface="Arial" panose="020B0604020202020204" pitchFamily="34" charset="0"/>
                <a:ea typeface="Arial"/>
                <a:cs typeface="Arial" panose="020B0604020202020204" pitchFamily="34" charset="0"/>
                <a:sym typeface="Arial"/>
              </a:rPr>
              <a:t>progress and signs of increased risk</a:t>
            </a:r>
            <a:r>
              <a:rPr lang="en-GB" sz="2000" dirty="0">
                <a:solidFill>
                  <a:schemeClr val="dk1"/>
                </a:solidFill>
                <a:latin typeface="Arial" panose="020B0604020202020204" pitchFamily="34" charset="0"/>
                <a:cs typeface="Arial" panose="020B0604020202020204" pitchFamily="34" charset="0"/>
              </a:rPr>
              <a:t> </a:t>
            </a:r>
            <a:endParaRPr sz="2000" dirty="0">
              <a:solidFill>
                <a:schemeClr val="dk1"/>
              </a:solidFill>
              <a:latin typeface="Arial" panose="020B0604020202020204" pitchFamily="34" charset="0"/>
              <a:cs typeface="Arial" panose="020B0604020202020204" pitchFamily="34" charset="0"/>
            </a:endParaRPr>
          </a:p>
        </p:txBody>
      </p:sp>
      <p:sp>
        <p:nvSpPr>
          <p:cNvPr id="355" name="Google Shape;355;p7"/>
          <p:cNvSpPr txBox="1"/>
          <p:nvPr/>
        </p:nvSpPr>
        <p:spPr>
          <a:xfrm>
            <a:off x="9322243" y="3579392"/>
            <a:ext cx="2191337" cy="750934"/>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000" dirty="0">
                <a:solidFill>
                  <a:schemeClr val="dk1"/>
                </a:solidFill>
                <a:latin typeface="Arial" panose="020B0604020202020204" pitchFamily="34" charset="0"/>
                <a:ea typeface="Arial"/>
                <a:cs typeface="Arial" panose="020B0604020202020204" pitchFamily="34" charset="0"/>
                <a:sym typeface="Arial"/>
              </a:rPr>
              <a:t>Demonstrate how to review a case</a:t>
            </a:r>
            <a:endParaRPr sz="2000" dirty="0">
              <a:solidFill>
                <a:schemeClr val="dk1"/>
              </a:solidFill>
              <a:latin typeface="Arial" panose="020B0604020202020204" pitchFamily="34" charset="0"/>
              <a:ea typeface="Arial"/>
              <a:cs typeface="Arial" panose="020B0604020202020204" pitchFamily="34" charset="0"/>
              <a:sym typeface="Arial"/>
            </a:endParaRPr>
          </a:p>
        </p:txBody>
      </p:sp>
      <p:grpSp>
        <p:nvGrpSpPr>
          <p:cNvPr id="356" name="Google Shape;356;p7"/>
          <p:cNvGrpSpPr/>
          <p:nvPr/>
        </p:nvGrpSpPr>
        <p:grpSpPr>
          <a:xfrm>
            <a:off x="7087327" y="2275050"/>
            <a:ext cx="1196375" cy="868968"/>
            <a:chOff x="6878053" y="1156317"/>
            <a:chExt cx="1431178" cy="1039513"/>
          </a:xfrm>
          <a:solidFill>
            <a:schemeClr val="accent1"/>
          </a:solidFill>
        </p:grpSpPr>
        <p:grpSp>
          <p:nvGrpSpPr>
            <p:cNvPr id="357" name="Google Shape;357;p7"/>
            <p:cNvGrpSpPr/>
            <p:nvPr/>
          </p:nvGrpSpPr>
          <p:grpSpPr>
            <a:xfrm>
              <a:off x="7672978" y="1156317"/>
              <a:ext cx="412941" cy="436880"/>
              <a:chOff x="243840" y="1676400"/>
              <a:chExt cx="701040" cy="741680"/>
            </a:xfrm>
            <a:grpFill/>
          </p:grpSpPr>
          <p:sp>
            <p:nvSpPr>
              <p:cNvPr id="358" name="Google Shape;358;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1627764" y="2275050"/>
            <a:ext cx="1196375" cy="868968"/>
            <a:chOff x="6878053" y="1156317"/>
            <a:chExt cx="1431178" cy="1039513"/>
          </a:xfrm>
          <a:solidFill>
            <a:schemeClr val="accent1"/>
          </a:solidFill>
        </p:grpSpPr>
        <p:grpSp>
          <p:nvGrpSpPr>
            <p:cNvPr id="363" name="Google Shape;363;p7"/>
            <p:cNvGrpSpPr/>
            <p:nvPr/>
          </p:nvGrpSpPr>
          <p:grpSpPr>
            <a:xfrm>
              <a:off x="7672978" y="1156317"/>
              <a:ext cx="412941" cy="436880"/>
              <a:chOff x="243840" y="1676400"/>
              <a:chExt cx="701040" cy="741680"/>
            </a:xfrm>
            <a:grpFill/>
          </p:grpSpPr>
          <p:sp>
            <p:nvSpPr>
              <p:cNvPr id="364" name="Google Shape;364;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8" name="Google Shape;368;p7"/>
          <p:cNvGrpSpPr/>
          <p:nvPr/>
        </p:nvGrpSpPr>
        <p:grpSpPr>
          <a:xfrm>
            <a:off x="4336943" y="2289815"/>
            <a:ext cx="1196375" cy="868968"/>
            <a:chOff x="6878053" y="1156317"/>
            <a:chExt cx="1431178" cy="1039513"/>
          </a:xfrm>
          <a:solidFill>
            <a:schemeClr val="accent1"/>
          </a:solidFill>
        </p:grpSpPr>
        <p:grpSp>
          <p:nvGrpSpPr>
            <p:cNvPr id="369" name="Google Shape;369;p7"/>
            <p:cNvGrpSpPr/>
            <p:nvPr/>
          </p:nvGrpSpPr>
          <p:grpSpPr>
            <a:xfrm>
              <a:off x="7672978" y="1156317"/>
              <a:ext cx="412941" cy="436880"/>
              <a:chOff x="243840" y="1676400"/>
              <a:chExt cx="701040" cy="741680"/>
            </a:xfrm>
            <a:grpFill/>
          </p:grpSpPr>
          <p:sp>
            <p:nvSpPr>
              <p:cNvPr id="370" name="Google Shape;370;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1" name="Google Shape;371;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2" name="Google Shape;372;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3" name="Google Shape;373;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74" name="Google Shape;374;p7"/>
          <p:cNvGrpSpPr/>
          <p:nvPr/>
        </p:nvGrpSpPr>
        <p:grpSpPr>
          <a:xfrm>
            <a:off x="9724639" y="2312285"/>
            <a:ext cx="1196375" cy="868968"/>
            <a:chOff x="6878053" y="1156317"/>
            <a:chExt cx="1431178" cy="1039513"/>
          </a:xfrm>
          <a:solidFill>
            <a:schemeClr val="accent1"/>
          </a:solidFill>
        </p:grpSpPr>
        <p:grpSp>
          <p:nvGrpSpPr>
            <p:cNvPr id="375" name="Google Shape;375;p7"/>
            <p:cNvGrpSpPr/>
            <p:nvPr/>
          </p:nvGrpSpPr>
          <p:grpSpPr>
            <a:xfrm>
              <a:off x="7672978" y="1156317"/>
              <a:ext cx="412941" cy="436880"/>
              <a:chOff x="243840" y="1676400"/>
              <a:chExt cx="701040" cy="741680"/>
            </a:xfrm>
            <a:grpFill/>
          </p:grpSpPr>
          <p:sp>
            <p:nvSpPr>
              <p:cNvPr id="376" name="Google Shape;376;p7"/>
              <p:cNvSpPr/>
              <p:nvPr/>
            </p:nvSpPr>
            <p:spPr>
              <a:xfrm>
                <a:off x="243840" y="1676400"/>
                <a:ext cx="116839" cy="7416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7" name="Google Shape;377;p7"/>
              <p:cNvSpPr/>
              <p:nvPr/>
            </p:nvSpPr>
            <p:spPr>
              <a:xfrm>
                <a:off x="314960" y="1676400"/>
                <a:ext cx="629920" cy="436880"/>
              </a:xfrm>
              <a:prstGeom prst="rect">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sp>
          <p:nvSpPr>
            <p:cNvPr id="378" name="Google Shape;378;p7"/>
            <p:cNvSpPr/>
            <p:nvPr/>
          </p:nvSpPr>
          <p:spPr>
            <a:xfrm>
              <a:off x="7120511" y="1517650"/>
              <a:ext cx="1188720" cy="678180"/>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sp>
          <p:nvSpPr>
            <p:cNvPr id="379" name="Google Shape;379;p7"/>
            <p:cNvSpPr/>
            <p:nvPr/>
          </p:nvSpPr>
          <p:spPr>
            <a:xfrm>
              <a:off x="6878053" y="1727035"/>
              <a:ext cx="821708" cy="468795"/>
            </a:xfrm>
            <a:prstGeom prst="triangle">
              <a:avLst>
                <a:gd name="adj" fmla="val 50000"/>
              </a:avLst>
            </a:prstGeom>
            <a:grp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 name="Group 1">
            <a:extLst>
              <a:ext uri="{FF2B5EF4-FFF2-40B4-BE49-F238E27FC236}">
                <a16:creationId xmlns:a16="http://schemas.microsoft.com/office/drawing/2014/main" id="{D1DCAA5D-C421-5B46-F3A8-4B96E0CE5EFE}"/>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22F4FB15-6DAE-5586-FD42-9440C83EF0A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nvGrpSpPr>
            <p:cNvPr id="4" name="Group 3">
              <a:extLst>
                <a:ext uri="{FF2B5EF4-FFF2-40B4-BE49-F238E27FC236}">
                  <a16:creationId xmlns:a16="http://schemas.microsoft.com/office/drawing/2014/main" id="{B81A8625-91E9-5F91-CA5C-C1E7AB546669}"/>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C6A271C5-C4F4-3E53-0041-F9EC88247F17}"/>
                  </a:ext>
                </a:extLst>
              </p:cNvPr>
              <p:cNvSpPr/>
              <p:nvPr/>
            </p:nvSpPr>
            <p:spPr>
              <a:xfrm>
                <a:off x="864636" y="830141"/>
                <a:ext cx="763158" cy="97957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solidFill>
                      <a:schemeClr val="bg1"/>
                    </a:solidFill>
                    <a:latin typeface="Arial" panose="020B0604020202020204" pitchFamily="34" charset="0"/>
                    <a:cs typeface="Arial" panose="020B0604020202020204" pitchFamily="34" charset="0"/>
                  </a:rPr>
                  <a:t>170</a:t>
                </a:r>
              </a:p>
            </p:txBody>
          </p:sp>
          <p:sp>
            <p:nvSpPr>
              <p:cNvPr id="6" name="Rectangle 5">
                <a:extLst>
                  <a:ext uri="{FF2B5EF4-FFF2-40B4-BE49-F238E27FC236}">
                    <a16:creationId xmlns:a16="http://schemas.microsoft.com/office/drawing/2014/main" id="{EFC9C5B7-627C-BB18-ACA0-9A81D403842F}"/>
                  </a:ext>
                </a:extLst>
              </p:cNvPr>
              <p:cNvSpPr/>
              <p:nvPr/>
            </p:nvSpPr>
            <p:spPr>
              <a:xfrm>
                <a:off x="760175" y="830143"/>
                <a:ext cx="149292" cy="979578"/>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439"/>
        <p:cNvGrpSpPr/>
        <p:nvPr/>
      </p:nvGrpSpPr>
      <p:grpSpPr>
        <a:xfrm>
          <a:off x="0" y="0"/>
          <a:ext cx="0" cy="0"/>
          <a:chOff x="0" y="0"/>
          <a:chExt cx="0" cy="0"/>
        </a:xfrm>
      </p:grpSpPr>
      <p:sp>
        <p:nvSpPr>
          <p:cNvPr id="2" name="Title 72">
            <a:extLst>
              <a:ext uri="{FF2B5EF4-FFF2-40B4-BE49-F238E27FC236}">
                <a16:creationId xmlns:a16="http://schemas.microsoft.com/office/drawing/2014/main" id="{E0B6CBE8-B781-8694-9022-9DA044DD7E58}"/>
              </a:ext>
            </a:extLst>
          </p:cNvPr>
          <p:cNvSpPr txBox="1">
            <a:spLocks/>
          </p:cNvSpPr>
          <p:nvPr/>
        </p:nvSpPr>
        <p:spPr>
          <a:xfrm>
            <a:off x="796386" y="3099692"/>
            <a:ext cx="10126172"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n-CA" sz="2400" b="1" dirty="0">
                <a:solidFill>
                  <a:schemeClr val="bg1"/>
                </a:solidFill>
                <a:latin typeface="Garamond"/>
              </a:rPr>
              <a:t>SESSION 2</a:t>
            </a:r>
          </a:p>
          <a:p>
            <a:br>
              <a:rPr lang="en-CA" b="1" dirty="0">
                <a:solidFill>
                  <a:schemeClr val="bg1"/>
                </a:solidFill>
                <a:latin typeface="Garamond"/>
              </a:rPr>
            </a:br>
            <a:r>
              <a:rPr lang="en-US" sz="5400" b="1" dirty="0">
                <a:solidFill>
                  <a:schemeClr val="bg1"/>
                </a:solidFill>
                <a:latin typeface="Garamond"/>
              </a:rPr>
              <a:t>Why should I follow up on cases?</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694</TotalTime>
  <Words>6146</Words>
  <Application>Microsoft Office PowerPoint</Application>
  <PresentationFormat>Widescreen</PresentationFormat>
  <Paragraphs>733</Paragraphs>
  <Slides>43</Slides>
  <Notes>43</Notes>
  <HiddenSlides>6</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Britannic Bold</vt:lpstr>
      <vt:lpstr>Calibri</vt:lpstr>
      <vt:lpstr>Calibri Light</vt:lpstr>
      <vt:lpstr>Garamond</vt:lpstr>
      <vt:lpstr>Helvetica Neue</vt:lpstr>
      <vt:lpstr>Office Theme</vt:lpstr>
      <vt:lpstr>PowerPoint Presentation</vt:lpstr>
      <vt:lpstr>PowerPoint Presentation</vt:lpstr>
      <vt:lpstr>Module aim</vt:lpstr>
      <vt:lpstr>Agenda</vt:lpstr>
      <vt:lpstr>Recap</vt:lpstr>
      <vt:lpstr>PowerPoint Presentation</vt:lpstr>
      <vt:lpstr>Case management process</vt:lpstr>
      <vt:lpstr>Learning objectives</vt:lpstr>
      <vt:lpstr>PowerPoint Presentation</vt:lpstr>
      <vt:lpstr>Group discussion</vt:lpstr>
      <vt:lpstr>Purpose of following up</vt:lpstr>
      <vt:lpstr>Defining wellbeing</vt:lpstr>
      <vt:lpstr>Monitor child’s wellbeing</vt:lpstr>
      <vt:lpstr>PowerPoint Presentation</vt:lpstr>
      <vt:lpstr>Identifying progress</vt:lpstr>
      <vt:lpstr>Identifying progress</vt:lpstr>
      <vt:lpstr>Assessing changes</vt:lpstr>
      <vt:lpstr>Maintain or strengthen relationships </vt:lpstr>
      <vt:lpstr>Key learning points</vt:lpstr>
      <vt:lpstr>PowerPoint Presentation</vt:lpstr>
      <vt:lpstr>Different ways to follow-up</vt:lpstr>
      <vt:lpstr>Follow-up actions</vt:lpstr>
      <vt:lpstr>PowerPoint Presentation</vt:lpstr>
      <vt:lpstr>Role play</vt:lpstr>
      <vt:lpstr>PowerPoint Presentation</vt:lpstr>
      <vt:lpstr>How to maintain and/or strengthen relationships </vt:lpstr>
      <vt:lpstr>Creative ways to communicate with a child during follow up </vt:lpstr>
      <vt:lpstr>PowerPoint Presentation</vt:lpstr>
      <vt:lpstr>Frequency of follow-up visits</vt:lpstr>
      <vt:lpstr>Case management form – common errors</vt:lpstr>
      <vt:lpstr>PowerPoint Presentation</vt:lpstr>
      <vt:lpstr>Key learning points</vt:lpstr>
      <vt:lpstr>PowerPoint Presentation</vt:lpstr>
      <vt:lpstr>When to review</vt:lpstr>
      <vt:lpstr>Preparing for a case review meeting</vt:lpstr>
      <vt:lpstr>Case review meeting structure</vt:lpstr>
      <vt:lpstr>Case study</vt:lpstr>
      <vt:lpstr>Role play</vt:lpstr>
      <vt:lpstr>Case Review form</vt:lpstr>
      <vt:lpstr>Key learning points</vt:lpstr>
      <vt:lpstr>PowerPoint Presentation</vt:lpstr>
      <vt:lpstr>End of Module 10</vt:lpstr>
      <vt:lpstr>Self-care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Ilse Van der Straeten</dc:creator>
  <cp:lastModifiedBy>Ilse Van der Straeten</cp:lastModifiedBy>
  <cp:revision>168</cp:revision>
  <dcterms:created xsi:type="dcterms:W3CDTF">2023-02-13T10:35:19Z</dcterms:created>
  <dcterms:modified xsi:type="dcterms:W3CDTF">2023-03-31T14:11:55Z</dcterms:modified>
</cp:coreProperties>
</file>