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Override PartName="/ppt/comments/modernComment_103_0.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19"/>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Helvetica Neue" panose="020B060402020202020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8" roundtripDataSignature="AMtx7mg0ro2mMLXO0IdNEODh/7cNPkrXH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C36AD01-230D-76DC-CC71-BD5B4388A65D}" name="Oñate, Silvia" initials="OS" userId="S::silvia.onate@plan-international.org::6c14c1ed-f08b-44c2-8612-154b511826fd" providerId="AD"/>
  <p188:author id="{3B225371-A5D4-6CE3-9D5C-58AB0B77C653}" name="Athena Berting" initials="AB" userId="3b71482a2677e275"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0729" autoAdjust="0"/>
  </p:normalViewPr>
  <p:slideViewPr>
    <p:cSldViewPr snapToGrid="0">
      <p:cViewPr varScale="1">
        <p:scale>
          <a:sx n="41" d="100"/>
          <a:sy n="41" d="100"/>
        </p:scale>
        <p:origin x="183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font" Target="fonts/font2.fntdata"/><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customschemas.google.com/relationships/presentationmetadata" Target="metadata"/><Relationship Id="rId10" Type="http://schemas.openxmlformats.org/officeDocument/2006/relationships/slide" Target="slides/slide6.xml"/><Relationship Id="rId19" Type="http://schemas.openxmlformats.org/officeDocument/2006/relationships/notesMaster" Target="notesMasters/notesMaster1.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khadmeh, Rola" userId="f46059fe-bc3c-4f00-9753-5713745adb86" providerId="ADAL" clId="{6742DD43-F504-424F-87C7-F81663088A81}"/>
    <pc:docChg chg="undo custSel modSld">
      <pc:chgData name="Makhadmeh, Rola" userId="f46059fe-bc3c-4f00-9753-5713745adb86" providerId="ADAL" clId="{6742DD43-F504-424F-87C7-F81663088A81}" dt="2022-05-09T08:19:55.466" v="401" actId="782"/>
      <pc:docMkLst>
        <pc:docMk/>
      </pc:docMkLst>
      <pc:sldChg chg="modSp modNotesTx">
        <pc:chgData name="Makhadmeh, Rola" userId="f46059fe-bc3c-4f00-9753-5713745adb86" providerId="ADAL" clId="{6742DD43-F504-424F-87C7-F81663088A81}" dt="2022-05-09T07:39:24.456" v="153" actId="20577"/>
        <pc:sldMkLst>
          <pc:docMk/>
          <pc:sldMk cId="0" sldId="266"/>
        </pc:sldMkLst>
        <pc:spChg chg="mod">
          <ac:chgData name="Makhadmeh, Rola" userId="f46059fe-bc3c-4f00-9753-5713745adb86" providerId="ADAL" clId="{6742DD43-F504-424F-87C7-F81663088A81}" dt="2022-05-08T12:57:34.970" v="102" actId="121"/>
          <ac:spMkLst>
            <pc:docMk/>
            <pc:sldMk cId="0" sldId="266"/>
            <ac:spMk id="305" creationId="{00000000-0000-0000-0000-000000000000}"/>
          </ac:spMkLst>
        </pc:spChg>
        <pc:spChg chg="mod">
          <ac:chgData name="Makhadmeh, Rola" userId="f46059fe-bc3c-4f00-9753-5713745adb86" providerId="ADAL" clId="{6742DD43-F504-424F-87C7-F81663088A81}" dt="2022-05-08T13:05:27.124" v="143" actId="20577"/>
          <ac:spMkLst>
            <pc:docMk/>
            <pc:sldMk cId="0" sldId="266"/>
            <ac:spMk id="306" creationId="{00000000-0000-0000-0000-000000000000}"/>
          </ac:spMkLst>
        </pc:spChg>
        <pc:spChg chg="mod">
          <ac:chgData name="Makhadmeh, Rola" userId="f46059fe-bc3c-4f00-9753-5713745adb86" providerId="ADAL" clId="{6742DD43-F504-424F-87C7-F81663088A81}" dt="2022-05-08T11:46:06.610" v="0"/>
          <ac:spMkLst>
            <pc:docMk/>
            <pc:sldMk cId="0" sldId="266"/>
            <ac:spMk id="307" creationId="{00000000-0000-0000-0000-000000000000}"/>
          </ac:spMkLst>
        </pc:spChg>
        <pc:picChg chg="mod">
          <ac:chgData name="Makhadmeh, Rola" userId="f46059fe-bc3c-4f00-9753-5713745adb86" providerId="ADAL" clId="{6742DD43-F504-424F-87C7-F81663088A81}" dt="2022-05-08T13:02:36.538" v="106" actId="1076"/>
          <ac:picMkLst>
            <pc:docMk/>
            <pc:sldMk cId="0" sldId="266"/>
            <ac:picMk id="308" creationId="{00000000-0000-0000-0000-000000000000}"/>
          </ac:picMkLst>
        </pc:picChg>
      </pc:sldChg>
      <pc:sldChg chg="modSp">
        <pc:chgData name="Makhadmeh, Rola" userId="f46059fe-bc3c-4f00-9753-5713745adb86" providerId="ADAL" clId="{6742DD43-F504-424F-87C7-F81663088A81}" dt="2022-05-09T07:57:05.986" v="296" actId="20577"/>
        <pc:sldMkLst>
          <pc:docMk/>
          <pc:sldMk cId="0" sldId="267"/>
        </pc:sldMkLst>
        <pc:spChg chg="mod">
          <ac:chgData name="Makhadmeh, Rola" userId="f46059fe-bc3c-4f00-9753-5713745adb86" providerId="ADAL" clId="{6742DD43-F504-424F-87C7-F81663088A81}" dt="2022-05-09T07:45:20.360" v="259" actId="20577"/>
          <ac:spMkLst>
            <pc:docMk/>
            <pc:sldMk cId="0" sldId="267"/>
            <ac:spMk id="314" creationId="{00000000-0000-0000-0000-000000000000}"/>
          </ac:spMkLst>
        </pc:spChg>
        <pc:spChg chg="mod">
          <ac:chgData name="Makhadmeh, Rola" userId="f46059fe-bc3c-4f00-9753-5713745adb86" providerId="ADAL" clId="{6742DD43-F504-424F-87C7-F81663088A81}" dt="2022-05-09T07:57:05.986" v="296" actId="20577"/>
          <ac:spMkLst>
            <pc:docMk/>
            <pc:sldMk cId="0" sldId="267"/>
            <ac:spMk id="315" creationId="{00000000-0000-0000-0000-000000000000}"/>
          </ac:spMkLst>
        </pc:spChg>
      </pc:sldChg>
      <pc:sldChg chg="modSp modNotesTx">
        <pc:chgData name="Makhadmeh, Rola" userId="f46059fe-bc3c-4f00-9753-5713745adb86" providerId="ADAL" clId="{6742DD43-F504-424F-87C7-F81663088A81}" dt="2022-05-09T08:07:54.595" v="372" actId="20577"/>
        <pc:sldMkLst>
          <pc:docMk/>
          <pc:sldMk cId="0" sldId="268"/>
        </pc:sldMkLst>
        <pc:spChg chg="mod">
          <ac:chgData name="Makhadmeh, Rola" userId="f46059fe-bc3c-4f00-9753-5713745adb86" providerId="ADAL" clId="{6742DD43-F504-424F-87C7-F81663088A81}" dt="2022-05-09T07:58:13.439" v="335" actId="121"/>
          <ac:spMkLst>
            <pc:docMk/>
            <pc:sldMk cId="0" sldId="268"/>
            <ac:spMk id="322" creationId="{00000000-0000-0000-0000-000000000000}"/>
          </ac:spMkLst>
        </pc:spChg>
        <pc:spChg chg="mod">
          <ac:chgData name="Makhadmeh, Rola" userId="f46059fe-bc3c-4f00-9753-5713745adb86" providerId="ADAL" clId="{6742DD43-F504-424F-87C7-F81663088A81}" dt="2022-05-09T08:03:07.519" v="344" actId="20577"/>
          <ac:spMkLst>
            <pc:docMk/>
            <pc:sldMk cId="0" sldId="268"/>
            <ac:spMk id="323" creationId="{00000000-0000-0000-0000-000000000000}"/>
          </ac:spMkLst>
        </pc:spChg>
        <pc:spChg chg="mod">
          <ac:chgData name="Makhadmeh, Rola" userId="f46059fe-bc3c-4f00-9753-5713745adb86" providerId="ADAL" clId="{6742DD43-F504-424F-87C7-F81663088A81}" dt="2022-05-09T08:04:08.738" v="358" actId="20577"/>
          <ac:spMkLst>
            <pc:docMk/>
            <pc:sldMk cId="0" sldId="268"/>
            <ac:spMk id="324" creationId="{00000000-0000-0000-0000-000000000000}"/>
          </ac:spMkLst>
        </pc:spChg>
      </pc:sldChg>
      <pc:sldChg chg="modSp">
        <pc:chgData name="Makhadmeh, Rola" userId="f46059fe-bc3c-4f00-9753-5713745adb86" providerId="ADAL" clId="{6742DD43-F504-424F-87C7-F81663088A81}" dt="2022-05-09T08:19:55.466" v="401" actId="782"/>
        <pc:sldMkLst>
          <pc:docMk/>
          <pc:sldMk cId="0" sldId="269"/>
        </pc:sldMkLst>
        <pc:spChg chg="mod">
          <ac:chgData name="Makhadmeh, Rola" userId="f46059fe-bc3c-4f00-9753-5713745adb86" providerId="ADAL" clId="{6742DD43-F504-424F-87C7-F81663088A81}" dt="2022-05-09T08:19:55.466" v="401" actId="782"/>
          <ac:spMkLst>
            <pc:docMk/>
            <pc:sldMk cId="0" sldId="269"/>
            <ac:spMk id="330" creationId="{00000000-0000-0000-0000-000000000000}"/>
          </ac:spMkLst>
        </pc:spChg>
        <pc:spChg chg="mod">
          <ac:chgData name="Makhadmeh, Rola" userId="f46059fe-bc3c-4f00-9753-5713745adb86" providerId="ADAL" clId="{6742DD43-F504-424F-87C7-F81663088A81}" dt="2022-05-09T08:08:24.762" v="389" actId="20577"/>
          <ac:spMkLst>
            <pc:docMk/>
            <pc:sldMk cId="0" sldId="269"/>
            <ac:spMk id="331" creationId="{00000000-0000-0000-0000-000000000000}"/>
          </ac:spMkLst>
        </pc:spChg>
      </pc:sldChg>
    </pc:docChg>
  </pc:docChgLst>
</pc:chgInfo>
</file>

<file path=ppt/comments/modernComment_103_0.xml><?xml version="1.0" encoding="utf-8"?>
<p188:cmLst xmlns:a="http://schemas.openxmlformats.org/drawingml/2006/main" xmlns:r="http://schemas.openxmlformats.org/officeDocument/2006/relationships" xmlns:p188="http://schemas.microsoft.com/office/powerpoint/2018/8/main">
  <p188:cm id="{7BE3A725-EA4A-49B4-96F9-AC5CCB0EC3DB}" authorId="{3B225371-A5D4-6CE3-9D5C-58AB0B77C653}" created="2022-02-15T21:53:12.412">
    <ac:txMkLst xmlns:ac="http://schemas.microsoft.com/office/drawing/2013/main/command">
      <pc:docMk xmlns:pc="http://schemas.microsoft.com/office/powerpoint/2013/main/command"/>
      <pc:sldMk xmlns:pc="http://schemas.microsoft.com/office/powerpoint/2013/main/command" cId="0" sldId="259"/>
      <ac:spMk id="252" creationId="{00000000-0000-0000-0000-000000000000}"/>
      <ac:txMk cp="0">
        <ac:context len="1" hash="13"/>
      </ac:txMk>
    </ac:txMkLst>
    <p188:replyLst>
      <p188:reply id="{52899D5E-937A-45FB-AB1C-9B483812FDA7}" authorId="{9C36AD01-230D-76DC-CC71-BD5B4388A65D}" created="2022-02-22T11:54:00.604">
        <p188:txBody>
          <a:bodyPr/>
          <a:lstStyle/>
          <a:p>
            <a:r>
              <a:rPr lang="fr-FR"/>
              <a:t>yes removed</a:t>
            </a:r>
          </a:p>
        </p188:txBody>
      </p188:reply>
      <p188:reply id="{44B37133-6C02-4DE1-9B69-2B562E83630F}" authorId="{9C36AD01-230D-76DC-CC71-BD5B4388A65D}" created="2022-02-22T11:54:36.557">
        <p188:txBody>
          <a:bodyPr/>
          <a:lstStyle/>
          <a:p>
            <a:r>
              <a:rPr lang="fr-FR"/>
              <a:t>and added in another comment another following slide</a:t>
            </a:r>
          </a:p>
        </p188:txBody>
      </p188:reply>
    </p188:replyLst>
    <p188:txBody>
      <a:bodyPr/>
      <a:lstStyle/>
      <a:p>
        <a:r>
          <a:rPr lang="en-CA"/>
          <a:t>There appears to be a block of text here on the side. Perhaps it's meant to be placed somewhere else?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4" name="Google Shape;22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chemeClr val="dk1"/>
              </a:buClr>
              <a:buSzPts val="1200"/>
              <a:buFont typeface="Calibri"/>
              <a:buNone/>
            </a:pPr>
            <a:r>
              <a:rPr lang="ar-SA" sz="1200" b="0" i="0" u="none" strike="noStrike" cap="none" dirty="0">
                <a:solidFill>
                  <a:schemeClr val="dk1"/>
                </a:solidFill>
                <a:effectLst/>
                <a:latin typeface="Calibri"/>
                <a:ea typeface="Calibri"/>
                <a:cs typeface="Calibri"/>
                <a:sym typeface="Calibri"/>
              </a:rPr>
              <a:t>يساعد التشاور وبناء القدرات مع أعضاء المجتمع الرئيسيين بما في ذلك الأطفال </a:t>
            </a:r>
            <a:r>
              <a:rPr lang="ar-JO" sz="1200" b="0" i="0" u="none" strike="noStrike" cap="none" dirty="0">
                <a:solidFill>
                  <a:schemeClr val="dk1"/>
                </a:solidFill>
                <a:effectLst/>
                <a:latin typeface="Calibri"/>
                <a:ea typeface="Calibri"/>
                <a:cs typeface="Calibri"/>
                <a:sym typeface="Calibri"/>
              </a:rPr>
              <a:t>اليافعين</a:t>
            </a:r>
            <a:r>
              <a:rPr lang="ar-SA" sz="1200" b="0" i="0" u="none" strike="noStrike" cap="none" dirty="0">
                <a:solidFill>
                  <a:schemeClr val="dk1"/>
                </a:solidFill>
                <a:effectLst/>
                <a:latin typeface="Calibri"/>
                <a:ea typeface="Calibri"/>
                <a:cs typeface="Calibri"/>
                <a:sym typeface="Calibri"/>
              </a:rPr>
              <a:t> المتأثرين أو على دراية بعمالة الأطفال بما في ذلك أسوأ أشكالها ، في خلق فهم مشترك ونقطة انطلاق لزيادة الوعي ، والتي تستفيد من تحديد الأولويات على مستوى المجتمع حول بناء عوامل الحماية والمفيدة الأعراف الاجتماعية ومعالجة عوامل الخطر والأعراف الاجتماعية والجنسانية الضارة والممارسات الثقافية المتعلقة برفاه الطفل وحماية الطفل وعمالة الأطفال وأسوأ أشكاله. على مستوى المجتمع ، يجب أن تهدف الرسائل إلى مواجهة الافتراضات الشائعة في المجتمع بما في ذلك الافتراضات الضارة بالأطفال وأيضًا تلك التي تفترض أن عمالة الأطفال ناتجة فقط عن الأعراف الاجتماعية وقبول المجتمع لعمل الأطفال. يجب أن يتم إعلامهم من خلال معايير الطفولة والمعايير الثقافية في السياق ، ولكن يجب أيضًا معالجة المعلومات الخاطئة والمضللة التي تؤدي إلى عمالة الأطفال في قانون الأسرة العاملية للأطفال (</a:t>
            </a:r>
            <a:r>
              <a:rPr lang="en-US" sz="1200" b="0" i="0" u="none" strike="noStrike" cap="none" dirty="0">
                <a:solidFill>
                  <a:schemeClr val="dk1"/>
                </a:solidFill>
                <a:effectLst/>
                <a:latin typeface="Calibri"/>
                <a:ea typeface="Calibri"/>
                <a:cs typeface="Calibri"/>
                <a:sym typeface="Calibri"/>
              </a:rPr>
              <a:t>WFCL</a:t>
            </a:r>
            <a:r>
              <a:rPr lang="ar-SA" sz="1200" b="0" i="0" u="none" strike="noStrike" cap="none" dirty="0">
                <a:solidFill>
                  <a:schemeClr val="dk1"/>
                </a:solidFill>
                <a:effectLst/>
                <a:latin typeface="Calibri"/>
                <a:ea typeface="Calibri"/>
                <a:cs typeface="Calibri"/>
                <a:sym typeface="Calibri"/>
              </a:rPr>
              <a:t>) وانتهاكات الحقوق الأخرى. يمكن للمجتمعات دمج رسائل عمالة الأطفال في الأنشطة على مستوى المجتمع الأوسع مثل الحوارات المجتمعية وحملات التوعية التربوية وغيرها من عمليات رفع الوعي.</a:t>
            </a:r>
            <a:endParaRPr dirty="0"/>
          </a:p>
        </p:txBody>
      </p:sp>
      <p:sp>
        <p:nvSpPr>
          <p:cNvPr id="295" name="Google Shape;295;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rtl="1"/>
            <a:r>
              <a:rPr lang="en-US" sz="1200" b="0" i="0" u="none" strike="noStrike" cap="none" dirty="0">
                <a:solidFill>
                  <a:schemeClr val="dk1"/>
                </a:solidFill>
                <a:effectLst/>
                <a:latin typeface="Calibri"/>
                <a:ea typeface="Calibri"/>
                <a:cs typeface="Calibri"/>
                <a:sym typeface="Calibri"/>
              </a:rPr>
              <a:t>        </a:t>
            </a:r>
            <a:r>
              <a:rPr lang="ar-SA" sz="1200" b="0" i="0" u="none" strike="noStrike" cap="none" dirty="0">
                <a:solidFill>
                  <a:schemeClr val="dk1"/>
                </a:solidFill>
                <a:effectLst/>
                <a:latin typeface="Calibri"/>
                <a:ea typeface="Calibri"/>
                <a:cs typeface="Calibri"/>
                <a:sym typeface="Calibri"/>
              </a:rPr>
              <a:t>يمكن أن يشارك الأطفال العاملون على نطاق واسع في قيادة إجراءات الوقاية والاستجابة على مستوى المجتمع والمساهمة فيها. يمكن دعم الأطفال والمراهقين للمشاركة في إجراءات لحماية أنفسهم وغيرهم من الأطفال ، على سبيل المثال من خلال المشاركة في التقييمات وتخطيط الاستجابة ؛ إنشاء رسائل رئيسية وأنشطة توعية بما في ذلك التعليم بين الأقران ، ودمج منع عمالة الأطفال في أنشطة مشاركة الأطفال والمراهقين في المدارس مثل المجالس المدرسية ، ومجموعات الشباب ، والتوجيه والأنشطة المدرسية الأخرى ، ودعم المراهقين لعرضها كيف يمكنهم تقديم مساهمات إيجابية لمجتمعاتهم ، على سبيل المثال من خلال تنظيم الحوارات المجتمعية ، والأحداث الرياضية ، والأسواق حيث يمكن للمراهقين عرض أعمالهم أو مهاراتهم</a:t>
            </a:r>
            <a:endParaRPr lang="en-US" sz="1200" b="0" i="0" u="none" strike="noStrike" cap="none" dirty="0">
              <a:solidFill>
                <a:schemeClr val="dk1"/>
              </a:solidFill>
              <a:effectLst/>
              <a:latin typeface="Calibri"/>
              <a:ea typeface="Calibri"/>
              <a:cs typeface="Calibri"/>
              <a:sym typeface="Calibri"/>
            </a:endParaRPr>
          </a:p>
        </p:txBody>
      </p:sp>
      <p:sp>
        <p:nvSpPr>
          <p:cNvPr id="303" name="Google Shape;303;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2" name="Google Shape;312;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a:r>
              <a:rPr lang="en-US" sz="1200" b="0" i="1" u="none" strike="noStrike" cap="none" dirty="0">
                <a:solidFill>
                  <a:schemeClr val="dk1"/>
                </a:solidFill>
                <a:effectLst/>
                <a:latin typeface="Calibri"/>
                <a:ea typeface="Calibri"/>
                <a:cs typeface="Calibri"/>
                <a:sym typeface="Calibri"/>
              </a:rPr>
              <a:t> </a:t>
            </a:r>
            <a:endParaRPr lang="en-US" sz="1200" b="0" i="0" u="none" strike="noStrike" cap="none" dirty="0">
              <a:solidFill>
                <a:schemeClr val="dk1"/>
              </a:solidFill>
              <a:effectLst/>
              <a:latin typeface="Calibri"/>
              <a:ea typeface="Calibri"/>
              <a:cs typeface="Calibri"/>
              <a:sym typeface="Calibri"/>
            </a:endParaRPr>
          </a:p>
          <a:p>
            <a:pPr algn="r"/>
            <a:r>
              <a:rPr lang="ar-SA" sz="1200" b="0" i="0" u="none" strike="noStrike" cap="none" dirty="0">
                <a:solidFill>
                  <a:schemeClr val="dk1"/>
                </a:solidFill>
                <a:effectLst/>
                <a:latin typeface="Calibri"/>
                <a:ea typeface="Calibri"/>
                <a:cs typeface="Calibri"/>
                <a:sym typeface="Calibri"/>
              </a:rPr>
              <a:t>يجب أن يدعم المبدأ الأساسي المتمثل في عدم إلحاق الضرر بجميع الأعمال الإنسانية التي تشمل الأطفال بشكل مباشر.</a:t>
            </a:r>
            <a:endParaRPr lang="en-US" sz="1200" b="0" i="0" u="none" strike="noStrike" cap="none" dirty="0">
              <a:solidFill>
                <a:schemeClr val="dk1"/>
              </a:solidFill>
              <a:effectLst/>
              <a:latin typeface="Calibri"/>
              <a:ea typeface="Calibri"/>
              <a:cs typeface="Calibri"/>
              <a:sym typeface="Calibri"/>
            </a:endParaRPr>
          </a:p>
          <a:p>
            <a:pPr lvl="0" algn="r" rtl="1">
              <a:buFont typeface="Arial" panose="020B0604020202020204" pitchFamily="34" charset="0"/>
              <a:buChar char="•"/>
            </a:pPr>
            <a:r>
              <a:rPr lang="ar-SA" sz="1200" b="0" i="0" u="none" strike="noStrike" cap="none" dirty="0">
                <a:solidFill>
                  <a:schemeClr val="dk1"/>
                </a:solidFill>
                <a:effectLst/>
                <a:latin typeface="Calibri"/>
                <a:ea typeface="Calibri"/>
                <a:cs typeface="Calibri"/>
                <a:sym typeface="Calibri"/>
              </a:rPr>
              <a:t>قم بإجراء تقييم للمخاطر واتخذ تدابير للتأكد من أن الأنشطة لا تعرض الأطفال أو العائلات أو أفراد المجتمع لخطر (المزيد) من الأذى.</a:t>
            </a:r>
            <a:endParaRPr lang="en-US" sz="1200" b="0" i="0" u="none" strike="noStrike" cap="none" dirty="0">
              <a:solidFill>
                <a:schemeClr val="dk1"/>
              </a:solidFill>
              <a:effectLst/>
              <a:latin typeface="Calibri"/>
              <a:ea typeface="Calibri"/>
              <a:cs typeface="Calibri"/>
              <a:sym typeface="Calibri"/>
            </a:endParaRPr>
          </a:p>
          <a:p>
            <a:pPr lvl="0" algn="r" rtl="1">
              <a:buFont typeface="Arial" panose="020B0604020202020204" pitchFamily="34" charset="0"/>
              <a:buChar char="•"/>
            </a:pPr>
            <a:r>
              <a:rPr lang="ar-SA" sz="1200" b="0" i="0" u="none" strike="noStrike" cap="none" dirty="0">
                <a:solidFill>
                  <a:schemeClr val="dk1"/>
                </a:solidFill>
                <a:effectLst/>
                <a:latin typeface="Calibri"/>
                <a:ea typeface="Calibri"/>
                <a:cs typeface="Calibri"/>
                <a:sym typeface="Calibri"/>
              </a:rPr>
              <a:t>راقب المطالب المتعلقة بوقت الأطفال وكيف أن مشاركتهم التطوعية في تنظيم الأنشطة وقيادتها تؤدي إلى تغيير هذا ، على سبيل المثال التأثير على الحضور إلى المدرسة أو التسرب من المدرسة أو السلامة الجسدية للأطفال.</a:t>
            </a:r>
            <a:endParaRPr lang="en-US" sz="1200" b="0" i="0" u="none" strike="noStrike" cap="none" dirty="0">
              <a:solidFill>
                <a:schemeClr val="dk1"/>
              </a:solidFill>
              <a:effectLst/>
              <a:latin typeface="Calibri"/>
              <a:ea typeface="Calibri"/>
              <a:cs typeface="Calibri"/>
              <a:sym typeface="Calibri"/>
            </a:endParaRPr>
          </a:p>
          <a:p>
            <a:pPr algn="r" rtl="1">
              <a:buFont typeface="Arial" panose="020B0604020202020204" pitchFamily="34" charset="0"/>
              <a:buChar char="•"/>
            </a:pPr>
            <a:r>
              <a:rPr lang="ar-SA" sz="1200" b="0" i="0" u="none" strike="noStrike" cap="none" dirty="0">
                <a:solidFill>
                  <a:schemeClr val="dk1"/>
                </a:solidFill>
                <a:effectLst/>
                <a:latin typeface="Calibri"/>
                <a:ea typeface="Calibri"/>
                <a:cs typeface="Calibri"/>
                <a:sym typeface="Calibri"/>
              </a:rPr>
              <a:t>قم بتطبيق منظور قوي للعمر والجنس على هذا التحليل حيث أن الأدوار المحلية والاقتصادية والآثار المترتبة على الفتيات والفتيان غالبًا ما تكون مختلفة جدًا.</a:t>
            </a:r>
            <a:endParaRPr lang="en-US" sz="1200" b="0" i="0" u="none" strike="noStrike" cap="none" dirty="0">
              <a:solidFill>
                <a:schemeClr val="dk1"/>
              </a:solidFill>
              <a:effectLst/>
              <a:latin typeface="Calibri"/>
              <a:ea typeface="Calibri"/>
              <a:cs typeface="Calibri"/>
              <a:sym typeface="Calibri"/>
            </a:endParaRPr>
          </a:p>
          <a:p>
            <a:pPr algn="r" rtl="1">
              <a:buFont typeface="Arial" panose="020B0604020202020204" pitchFamily="34" charset="0"/>
              <a:buChar char="•"/>
            </a:pPr>
            <a:r>
              <a:rPr lang="ar-SA" sz="1200" b="0" i="0" u="none" strike="noStrike" cap="none" dirty="0">
                <a:solidFill>
                  <a:schemeClr val="dk1"/>
                </a:solidFill>
                <a:effectLst/>
                <a:latin typeface="Calibri"/>
                <a:ea typeface="Calibri"/>
                <a:cs typeface="Calibri"/>
                <a:sym typeface="Calibri"/>
              </a:rPr>
              <a:t>ضع تدابير التخفيف عندما تحدد المراقبة الآثار والمخاطر الضارة للأطفال التي نشأت من خلال مشاركتهم.</a:t>
            </a:r>
            <a:endParaRPr lang="en-US" sz="1200" b="0" i="0" u="none" strike="noStrike" cap="none" dirty="0">
              <a:solidFill>
                <a:schemeClr val="dk1"/>
              </a:solidFill>
              <a:effectLst/>
              <a:latin typeface="Calibri"/>
              <a:ea typeface="Calibri"/>
              <a:cs typeface="Calibri"/>
              <a:sym typeface="Calibri"/>
            </a:endParaRPr>
          </a:p>
          <a:p>
            <a:pPr algn="r" rtl="1">
              <a:buFont typeface="Arial" panose="020B0604020202020204" pitchFamily="34" charset="0"/>
              <a:buChar char="•"/>
            </a:pPr>
            <a:r>
              <a:rPr lang="ar-SA" sz="1200" b="0" i="0" u="none" strike="noStrike" cap="none" dirty="0">
                <a:solidFill>
                  <a:schemeClr val="dk1"/>
                </a:solidFill>
                <a:effectLst/>
                <a:latin typeface="Calibri"/>
                <a:ea typeface="Calibri"/>
                <a:cs typeface="Calibri"/>
                <a:sym typeface="Calibri"/>
              </a:rPr>
              <a:t>العمل من أجل المشاركة التدريجية والمتسقة للأطفال مما يسمح للأطفال العاملين بموازنة مطالبهم. </a:t>
            </a:r>
            <a:endParaRPr lang="en-US" sz="1200" b="0" i="0" u="none" strike="noStrike" cap="none" dirty="0">
              <a:solidFill>
                <a:schemeClr val="dk1"/>
              </a:solidFill>
              <a:effectLst/>
              <a:latin typeface="Calibri"/>
              <a:ea typeface="Calibri"/>
              <a:cs typeface="Calibri"/>
              <a:sym typeface="Calibri"/>
            </a:endParaRPr>
          </a:p>
          <a:p>
            <a:pPr marL="457200" marR="0" indent="-228600" algn="r" rtl="1">
              <a:lnSpc>
                <a:spcPct val="100000"/>
              </a:lnSpc>
              <a:spcBef>
                <a:spcPts val="0"/>
              </a:spcBef>
              <a:spcAft>
                <a:spcPts val="0"/>
              </a:spcAft>
              <a:buClr>
                <a:srgbClr val="000000"/>
              </a:buClr>
              <a:buSzPts val="1400"/>
              <a:buFont typeface="Arial" panose="020B0604020202020204" pitchFamily="34" charset="0"/>
              <a:buChar char="•"/>
            </a:pPr>
            <a:r>
              <a:rPr lang="ar-SA" sz="1200" b="0" i="0" u="none" strike="noStrike" cap="none" dirty="0">
                <a:solidFill>
                  <a:schemeClr val="dk1"/>
                </a:solidFill>
                <a:effectLst/>
                <a:latin typeface="Calibri"/>
                <a:ea typeface="Calibri"/>
                <a:cs typeface="Calibri"/>
                <a:sym typeface="Calibri"/>
              </a:rPr>
              <a:t>توفير التدريب المناسب ، وكذلك المعلومات والوعي المناسبين حتى يكون الأطفال والمراهقون مستعدين لأدوارهم</a:t>
            </a:r>
            <a:endParaRPr lang="en-US" sz="1200" b="0" i="0" u="none" strike="noStrike" cap="none" dirty="0">
              <a:solidFill>
                <a:schemeClr val="dk1"/>
              </a:solidFill>
              <a:effectLst/>
              <a:latin typeface="Calibri"/>
              <a:ea typeface="Calibri"/>
              <a:cs typeface="Calibri"/>
              <a:sym typeface="Calibri"/>
            </a:endParaRPr>
          </a:p>
          <a:p>
            <a:pPr marL="457200" marR="0" indent="-228600" algn="r" rtl="1">
              <a:lnSpc>
                <a:spcPct val="100000"/>
              </a:lnSpc>
              <a:spcBef>
                <a:spcPts val="0"/>
              </a:spcBef>
              <a:spcAft>
                <a:spcPts val="0"/>
              </a:spcAft>
              <a:buClr>
                <a:srgbClr val="000000"/>
              </a:buClr>
              <a:buSzPts val="1400"/>
              <a:buFont typeface="Arial" panose="020B0604020202020204" pitchFamily="34" charset="0"/>
              <a:buChar char="•"/>
            </a:pPr>
            <a:r>
              <a:rPr lang="ar-SA" sz="1200" b="0" i="0" u="none" strike="noStrike" cap="none" dirty="0">
                <a:solidFill>
                  <a:schemeClr val="dk1"/>
                </a:solidFill>
                <a:effectLst/>
                <a:latin typeface="Calibri"/>
                <a:ea typeface="Calibri"/>
                <a:cs typeface="Calibri"/>
                <a:sym typeface="Calibri"/>
              </a:rPr>
              <a:t>تطوير أنشطة على مستوى المجتمع لمعالجة </a:t>
            </a:r>
            <a:r>
              <a:rPr lang="ar-JO" sz="1200" b="0" i="0" u="none" strike="noStrike" cap="none" dirty="0">
                <a:solidFill>
                  <a:schemeClr val="dk1"/>
                </a:solidFill>
                <a:effectLst/>
                <a:latin typeface="Calibri"/>
                <a:ea typeface="Calibri"/>
                <a:cs typeface="Calibri"/>
                <a:sym typeface="Calibri"/>
              </a:rPr>
              <a:t>عمل</a:t>
            </a:r>
            <a:r>
              <a:rPr lang="ar-SA" sz="1200" b="0" i="0" u="none" strike="noStrike" cap="none" dirty="0">
                <a:solidFill>
                  <a:schemeClr val="dk1"/>
                </a:solidFill>
                <a:effectLst/>
                <a:latin typeface="Calibri"/>
                <a:ea typeface="Calibri"/>
                <a:cs typeface="Calibri"/>
                <a:sym typeface="Calibri"/>
              </a:rPr>
              <a:t> الأطفال بطريقة صديقة للأطفال ومراعية للسياق ومستدامة.</a:t>
            </a:r>
            <a:endParaRPr lang="en-US" sz="1200" b="0" i="0" u="none" strike="noStrike" cap="none" dirty="0">
              <a:solidFill>
                <a:schemeClr val="dk1"/>
              </a:solidFill>
              <a:effectLst/>
              <a:latin typeface="Calibri"/>
              <a:ea typeface="Calibri"/>
              <a:cs typeface="Calibri"/>
              <a:sym typeface="Calibri"/>
            </a:endParaRPr>
          </a:p>
          <a:p>
            <a:pPr marL="457200" marR="0" indent="-228600" algn="r" rtl="1">
              <a:lnSpc>
                <a:spcPct val="100000"/>
              </a:lnSpc>
              <a:spcBef>
                <a:spcPts val="0"/>
              </a:spcBef>
              <a:spcAft>
                <a:spcPts val="0"/>
              </a:spcAft>
              <a:buClr>
                <a:srgbClr val="000000"/>
              </a:buClr>
              <a:buSzPts val="1400"/>
              <a:buFont typeface="Arial" panose="020B0604020202020204" pitchFamily="34" charset="0"/>
              <a:buChar char="•"/>
            </a:pPr>
            <a:r>
              <a:rPr lang="ar-SA" sz="1200" b="0" i="0" u="none" strike="noStrike" cap="none" dirty="0">
                <a:solidFill>
                  <a:schemeClr val="dk1"/>
                </a:solidFill>
                <a:effectLst/>
                <a:latin typeface="Calibri"/>
                <a:ea typeface="Calibri"/>
                <a:cs typeface="Calibri"/>
                <a:sym typeface="Calibri"/>
              </a:rPr>
              <a:t> </a:t>
            </a:r>
            <a:endParaRPr lang="en-US" sz="1200" b="0" i="0" u="none" strike="noStrike" cap="none" dirty="0">
              <a:solidFill>
                <a:schemeClr val="dk1"/>
              </a:solidFill>
              <a:effectLst/>
              <a:latin typeface="Calibri"/>
              <a:ea typeface="Calibri"/>
              <a:cs typeface="Calibri"/>
              <a:sym typeface="Calibri"/>
            </a:endParaRPr>
          </a:p>
          <a:p>
            <a:pPr marL="0" lvl="0" indent="0" algn="l" rtl="0">
              <a:spcBef>
                <a:spcPts val="0"/>
              </a:spcBef>
              <a:spcAft>
                <a:spcPts val="0"/>
              </a:spcAft>
              <a:buNone/>
            </a:pPr>
            <a:endParaRPr dirty="0"/>
          </a:p>
        </p:txBody>
      </p:sp>
      <p:sp>
        <p:nvSpPr>
          <p:cNvPr id="320" name="Google Shape;320;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8" name="Google Shape;328;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232" name="Google Shape;23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sz="1200"/>
          </a:p>
        </p:txBody>
      </p:sp>
      <p:sp>
        <p:nvSpPr>
          <p:cNvPr id="239" name="Google Shape;23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13000"/>
              </a:lnSpc>
              <a:spcBef>
                <a:spcPts val="0"/>
              </a:spcBef>
              <a:spcAft>
                <a:spcPts val="0"/>
              </a:spcAft>
              <a:buNone/>
            </a:pPr>
            <a:r>
              <a:rPr lang="en-GB" dirty="0"/>
              <a:t> </a:t>
            </a:r>
            <a:endParaRPr dirty="0"/>
          </a:p>
          <a:p>
            <a:pPr marL="0" lvl="0" indent="0" algn="l" rtl="0">
              <a:spcBef>
                <a:spcPts val="0"/>
              </a:spcBef>
              <a:spcAft>
                <a:spcPts val="0"/>
              </a:spcAft>
              <a:buNone/>
            </a:pPr>
            <a:endParaRPr dirty="0"/>
          </a:p>
          <a:p>
            <a:pPr marL="0" marR="0" lvl="0" indent="0" algn="l" rtl="0">
              <a:lnSpc>
                <a:spcPct val="100000"/>
              </a:lnSpc>
              <a:spcBef>
                <a:spcPts val="0"/>
              </a:spcBef>
              <a:spcAft>
                <a:spcPts val="0"/>
              </a:spcAft>
              <a:buClr>
                <a:schemeClr val="dk1"/>
              </a:buClr>
              <a:buSzPts val="1200"/>
              <a:buFont typeface="Calibri"/>
              <a:buNone/>
            </a:pPr>
            <a:endParaRPr sz="12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GB" sz="1200" dirty="0">
                <a:solidFill>
                  <a:schemeClr val="dk1"/>
                </a:solidFill>
                <a:latin typeface="Calibri"/>
                <a:ea typeface="Calibri"/>
                <a:cs typeface="Calibri"/>
                <a:sym typeface="Calibri"/>
              </a:rPr>
              <a:t>	</a:t>
            </a:r>
            <a:endParaRPr dirty="0"/>
          </a:p>
          <a:p>
            <a:pPr marL="0" marR="0" lvl="0" indent="0" algn="l" rtl="0">
              <a:lnSpc>
                <a:spcPct val="100000"/>
              </a:lnSpc>
              <a:spcBef>
                <a:spcPts val="0"/>
              </a:spcBef>
              <a:spcAft>
                <a:spcPts val="0"/>
              </a:spcAft>
              <a:buClr>
                <a:schemeClr val="dk1"/>
              </a:buClr>
              <a:buSzPts val="1200"/>
              <a:buFont typeface="Calibri"/>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247" name="Google Shape;24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6" name="Google Shape;25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r" rtl="1">
              <a:spcBef>
                <a:spcPts val="0"/>
              </a:spcBef>
              <a:spcAft>
                <a:spcPts val="0"/>
              </a:spcAft>
              <a:buClr>
                <a:schemeClr val="dk1"/>
              </a:buClr>
              <a:buSzPts val="1200"/>
              <a:buFont typeface="Arial"/>
              <a:buChar char="•"/>
            </a:pPr>
            <a:r>
              <a:rPr lang="ar-JO" sz="1200" dirty="0">
                <a:solidFill>
                  <a:schemeClr val="dk1"/>
                </a:solidFill>
                <a:latin typeface="Calibri"/>
                <a:ea typeface="Calibri"/>
                <a:cs typeface="Calibri"/>
                <a:sym typeface="Calibri"/>
              </a:rPr>
              <a:t>من المهم البدء بتحديد وتعيين أنظمة الدعم الرسمية وغير الرسمية على مستوى المجتمع و التي يمكن ان تدعم الأطفال المعرضين لخطر عمالة الأطفال و أسرهم عبر القطاعات أذا لم يتم ذلك بالفعل </a:t>
            </a:r>
            <a:endParaRPr dirty="0"/>
          </a:p>
          <a:p>
            <a:pPr marL="171450" lvl="0" indent="-171450" algn="r" rtl="1">
              <a:spcBef>
                <a:spcPts val="0"/>
              </a:spcBef>
              <a:spcAft>
                <a:spcPts val="0"/>
              </a:spcAft>
              <a:buClr>
                <a:schemeClr val="dk1"/>
              </a:buClr>
              <a:buSzPts val="1200"/>
              <a:buFont typeface="Arial"/>
              <a:buChar char="•"/>
            </a:pPr>
            <a:r>
              <a:rPr lang="ar-JO" sz="1200" b="0" i="0" u="none" strike="noStrike" cap="none" dirty="0">
                <a:solidFill>
                  <a:schemeClr val="dk1"/>
                </a:solidFill>
                <a:effectLst/>
                <a:latin typeface="Calibri"/>
                <a:ea typeface="Calibri"/>
                <a:cs typeface="Calibri"/>
                <a:sym typeface="Calibri"/>
              </a:rPr>
              <a:t>ا</a:t>
            </a:r>
            <a:r>
              <a:rPr lang="ar-SA" sz="1200" b="0" i="0" u="none" strike="noStrike" cap="none" dirty="0">
                <a:solidFill>
                  <a:schemeClr val="dk1"/>
                </a:solidFill>
                <a:effectLst/>
                <a:latin typeface="Calibri"/>
                <a:ea typeface="Calibri"/>
                <a:cs typeface="Calibri"/>
                <a:sym typeface="Calibri"/>
              </a:rPr>
              <a:t>لتشاور مع أعضاء المجتمع الرئيسيين بما في ذلك الأطفال </a:t>
            </a:r>
            <a:r>
              <a:rPr lang="ar-JO" sz="1200" b="0" i="0" u="none" strike="noStrike" cap="none" dirty="0">
                <a:solidFill>
                  <a:schemeClr val="dk1"/>
                </a:solidFill>
                <a:effectLst/>
                <a:latin typeface="Calibri"/>
                <a:ea typeface="Calibri"/>
                <a:cs typeface="Calibri"/>
                <a:sym typeface="Calibri"/>
              </a:rPr>
              <a:t>و اليافعين</a:t>
            </a:r>
            <a:r>
              <a:rPr lang="ar-SA" sz="1200" b="0" i="0" u="none" strike="noStrike" cap="none" dirty="0">
                <a:solidFill>
                  <a:schemeClr val="dk1"/>
                </a:solidFill>
                <a:effectLst/>
                <a:latin typeface="Calibri"/>
                <a:ea typeface="Calibri"/>
                <a:cs typeface="Calibri"/>
                <a:sym typeface="Calibri"/>
              </a:rPr>
              <a:t> المتأثرين أو المطلعين على عمالة الأطفال بما في ذلك أسوأ أشكالها ، للمساعدة في خلق فهم مشترك ونقطة انطلاق للعمل الإنساني على مستوى المجتمع.</a:t>
            </a:r>
            <a:endParaRPr lang="ar-JO" sz="1200" b="0" i="0" u="none" strike="noStrike" cap="none" dirty="0">
              <a:solidFill>
                <a:schemeClr val="dk1"/>
              </a:solidFill>
              <a:effectLst/>
              <a:latin typeface="Calibri"/>
              <a:ea typeface="Calibri"/>
              <a:cs typeface="Calibri"/>
              <a:sym typeface="Calibri"/>
            </a:endParaRPr>
          </a:p>
          <a:p>
            <a:pPr marL="171450" lvl="0" indent="-171450" algn="r" rtl="1">
              <a:spcBef>
                <a:spcPts val="0"/>
              </a:spcBef>
              <a:spcAft>
                <a:spcPts val="0"/>
              </a:spcAft>
              <a:buClr>
                <a:schemeClr val="dk1"/>
              </a:buClr>
              <a:buSzPts val="1200"/>
              <a:buFont typeface="Arial"/>
              <a:buChar char="•"/>
            </a:pPr>
            <a:r>
              <a:rPr lang="ar-SA" sz="1200" b="0" i="0" u="none" strike="noStrike" cap="none" dirty="0">
                <a:solidFill>
                  <a:schemeClr val="dk1"/>
                </a:solidFill>
                <a:effectLst/>
                <a:latin typeface="Calibri"/>
                <a:ea typeface="Calibri"/>
                <a:cs typeface="Calibri"/>
                <a:sym typeface="Calibri"/>
              </a:rPr>
              <a:t>في اعتبارك دائمًا قضايا عدم الإضرار ولا سيما عند إشراك المجتمع في معالجة الأشكال الحساسة أو الخطيرة لعمل الأطفال ، مثل العمل غير المشروع أو الاتجار. إجراء تقييم للمخاطر ووضع تدابير للتأكد من أن الأنشطة لا تعرض الأطفال أو العائلات أو أفراد المجتمع لخطر (المزيد) من الأذى.</a:t>
            </a:r>
            <a:r>
              <a:rPr lang="en-US" sz="1200" b="0" i="0" u="none" strike="noStrike" cap="none" dirty="0">
                <a:solidFill>
                  <a:schemeClr val="dk1"/>
                </a:solidFill>
                <a:effectLst/>
                <a:latin typeface="Calibri"/>
                <a:ea typeface="Calibri"/>
                <a:cs typeface="Calibri"/>
                <a:sym typeface="Calibri"/>
              </a:rPr>
              <a:t> </a:t>
            </a:r>
            <a:endParaRPr lang="ar-JO" sz="1200" dirty="0">
              <a:solidFill>
                <a:schemeClr val="dk1"/>
              </a:solidFill>
              <a:latin typeface="Calibri"/>
              <a:ea typeface="Calibri"/>
              <a:cs typeface="Calibri"/>
              <a:sym typeface="Calibri"/>
            </a:endParaRPr>
          </a:p>
          <a:p>
            <a:pPr algn="r" rtl="1"/>
            <a:r>
              <a:rPr lang="ar-SA" sz="1200" b="0" i="0" u="none" strike="noStrike" cap="none" dirty="0">
                <a:solidFill>
                  <a:schemeClr val="dk1"/>
                </a:solidFill>
                <a:effectLst/>
                <a:latin typeface="Calibri"/>
                <a:ea typeface="Calibri"/>
                <a:cs typeface="Calibri"/>
                <a:sym typeface="Calibri"/>
              </a:rPr>
              <a:t>تعزيز المساواة بين الجنسين لتعزيز حرية الفتيات في الاختيار والقيادة والمشاركة في الأنشطة التي تتناول عمالة الأطفال والأعراف الجنسانية الضارة. ]</a:t>
            </a:r>
            <a:endParaRPr lang="en-US" sz="1200" b="0" i="0" u="none" strike="noStrike" cap="none" dirty="0">
              <a:solidFill>
                <a:schemeClr val="dk1"/>
              </a:solidFill>
              <a:effectLst/>
              <a:latin typeface="Calibri"/>
              <a:ea typeface="Calibri"/>
              <a:cs typeface="Calibri"/>
              <a:sym typeface="Calibri"/>
            </a:endParaRPr>
          </a:p>
          <a:p>
            <a:pPr marL="171450" lvl="0" indent="-171450" algn="r" rtl="1">
              <a:spcBef>
                <a:spcPts val="0"/>
              </a:spcBef>
              <a:spcAft>
                <a:spcPts val="0"/>
              </a:spcAft>
              <a:buClr>
                <a:schemeClr val="dk1"/>
              </a:buClr>
              <a:buSzPts val="1200"/>
              <a:buFont typeface="Arial"/>
              <a:buChar char="•"/>
            </a:pPr>
            <a:r>
              <a:rPr lang="ar-SA" sz="1200" b="0" i="0" u="none" strike="noStrike" cap="none" dirty="0">
                <a:solidFill>
                  <a:schemeClr val="dk1"/>
                </a:solidFill>
                <a:effectLst/>
                <a:latin typeface="Calibri"/>
                <a:ea typeface="Calibri"/>
                <a:cs typeface="Calibri"/>
                <a:sym typeface="Calibri"/>
              </a:rPr>
              <a:t>كن على دراية تامة واعتنِ بنفسك في حالات النزاع والطوارئ الممتدة لتعزيز بناء السلام والتماسك الاجتماعي في المجتمعات. تتقاطع عمالة الأطفال بشكل وثيق مع الموارد والتوظيف في المجتمعات والتي غالبًا ما تكون سببًا لتوترات متزايدة في المجتمعات المتضررة من حالات الطوارئ</a:t>
            </a:r>
            <a:endParaRPr lang="ar-JO" sz="1200" b="0" i="0" u="none" strike="noStrike" cap="none" dirty="0">
              <a:solidFill>
                <a:schemeClr val="dk1"/>
              </a:solidFill>
              <a:effectLst/>
              <a:latin typeface="Calibri"/>
              <a:ea typeface="Calibri"/>
              <a:cs typeface="Calibri"/>
              <a:sym typeface="Calibri"/>
            </a:endParaRPr>
          </a:p>
          <a:p>
            <a:pPr marL="171450" lvl="0" indent="-171450" algn="r" rtl="1">
              <a:spcBef>
                <a:spcPts val="0"/>
              </a:spcBef>
              <a:spcAft>
                <a:spcPts val="0"/>
              </a:spcAft>
              <a:buClr>
                <a:schemeClr val="dk1"/>
              </a:buClr>
              <a:buSzPts val="1200"/>
              <a:buFont typeface="Arial"/>
              <a:buChar char="•"/>
            </a:pPr>
            <a:r>
              <a:rPr lang="ar-SA" sz="1200" b="0" i="0" u="none" strike="noStrike" cap="none" dirty="0">
                <a:solidFill>
                  <a:schemeClr val="dk1"/>
                </a:solidFill>
                <a:effectLst/>
                <a:latin typeface="Calibri"/>
                <a:ea typeface="Calibri"/>
                <a:cs typeface="Calibri"/>
                <a:sym typeface="Calibri"/>
              </a:rPr>
              <a:t>أخيرًا ، يجب أن نبني قدرات الجهات الفاعلة والشبكات والهياكل على مستوى المجتمع للمشاركة بشكل آمن ومناسب في إجراءات منع عمالة الأطفال والاستجابة لها. سنتحدث أكثر عن هذا لاحقًا.</a:t>
            </a:r>
            <a:endParaRPr lang="en-US" sz="1200" b="0" i="0" u="none" strike="noStrike" cap="none" dirty="0">
              <a:solidFill>
                <a:schemeClr val="dk1"/>
              </a:solidFill>
              <a:effectLst/>
              <a:latin typeface="Calibri"/>
              <a:ea typeface="Calibri"/>
              <a:cs typeface="Calibri"/>
              <a:sym typeface="Calibri"/>
            </a:endParaRPr>
          </a:p>
          <a:p>
            <a:pPr rtl="1"/>
            <a:r>
              <a:rPr lang="ar-SA" sz="1200" b="0" i="0" u="none" strike="noStrike" cap="none" dirty="0">
                <a:solidFill>
                  <a:schemeClr val="dk1"/>
                </a:solidFill>
                <a:effectLst/>
                <a:latin typeface="Calibri"/>
                <a:ea typeface="Calibri"/>
                <a:cs typeface="Calibri"/>
                <a:sym typeface="Calibri"/>
              </a:rPr>
              <a:t>.</a:t>
            </a:r>
            <a:endParaRPr lang="en-US" sz="1200" b="0" i="0" u="none" strike="noStrike" cap="none" dirty="0">
              <a:solidFill>
                <a:schemeClr val="dk1"/>
              </a:solidFill>
              <a:effectLst/>
              <a:latin typeface="Calibri"/>
              <a:ea typeface="Calibri"/>
              <a:cs typeface="Calibri"/>
              <a:sym typeface="Calibri"/>
            </a:endParaRPr>
          </a:p>
          <a:p>
            <a:pPr marL="171450" lvl="0" indent="-171450" algn="r" rtl="1">
              <a:spcBef>
                <a:spcPts val="0"/>
              </a:spcBef>
              <a:spcAft>
                <a:spcPts val="0"/>
              </a:spcAft>
              <a:buClr>
                <a:schemeClr val="dk1"/>
              </a:buClr>
              <a:buSzPts val="1200"/>
              <a:buFont typeface="Arial"/>
              <a:buChar char="•"/>
            </a:pPr>
            <a:endParaRPr dirty="0"/>
          </a:p>
        </p:txBody>
      </p:sp>
      <p:sp>
        <p:nvSpPr>
          <p:cNvPr id="265" name="Google Shape;26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chemeClr val="dk1"/>
              </a:buClr>
              <a:buSzPts val="1200"/>
              <a:buFont typeface="Calibri"/>
              <a:buNone/>
            </a:pPr>
            <a:r>
              <a:rPr lang="ar-SA" dirty="0">
                <a:effectLst/>
              </a:rPr>
              <a:t>العمل مع نقاط الاتصال على مستوى المجتمع مثل منظمات المجتمع المدني والقادة الدينيين والتقليديين والمعلمين والشباب والعاملين في المجتمع وأعضاء المجتمع المؤثرين الآخرين. تطوير وتعزيز أنظمة المراقبة على مستوى المجتمع لتحديد وتعقب الأطفال المعرضين لخطر عمالة الأطفال /  اسوء اشكال عمل الأطفال </a:t>
            </a:r>
            <a:r>
              <a:rPr lang="en-US" dirty="0">
                <a:effectLst/>
              </a:rPr>
              <a:t>WFCL</a:t>
            </a:r>
            <a:r>
              <a:rPr lang="ar-SA" dirty="0">
                <a:effectLst/>
              </a:rPr>
              <a:t> وتتبعهم ، بما في ذلك من خلال مراقبة المدارس على مستوى المجتمع ، أو أولئك الذين ينتمون إلى أسر ضعيفة أو مجموعات معروفة معرضة للخطر ، أو الأطفال خارج المدرسة بالفعل و معروف بالعمل في المجتمعات</a:t>
            </a:r>
            <a:r>
              <a:rPr lang="en-GB" sz="1200" dirty="0">
                <a:solidFill>
                  <a:schemeClr val="dk1"/>
                </a:solidFill>
                <a:latin typeface="Calibri"/>
                <a:ea typeface="Calibri"/>
                <a:cs typeface="Calibri"/>
                <a:sym typeface="Calibri"/>
              </a:rPr>
              <a:t> </a:t>
            </a:r>
            <a:r>
              <a:rPr lang="ar-SA" dirty="0">
                <a:effectLst/>
              </a:rPr>
              <a:t>وربط الأطفال والأسر المحددين بخدمات الوقاية والاستجابة المتاحة. دعم السلطات أو الهياكل على مستوى المجتمع لتطوير وتوفير الموارد لخطط العمل أو التشريعات المحلية لرصد ومنع والاستجابة لعمل الأطفال مثل مراقبة الوصول والعقبات التي تحول دون تقديم الخدمات للفئات المعرضة للخطر في الدعوة إلى التحسين والتخطيط وتنفيذ المشاريع السريعة الأثر التي تفيد أولئك المعرضين للخطر أو تحدد وتعبئ موارد المجتمع بما في ذلك تلك التي يمكن أن تلعب دورًا في مسارات الإحالة.</a:t>
            </a:r>
            <a:endParaRPr lang="ar-JO" dirty="0">
              <a:effectLst/>
            </a:endParaRPr>
          </a:p>
          <a:p>
            <a:pPr marL="0" marR="0" lvl="0" indent="0" algn="l" rtl="0">
              <a:lnSpc>
                <a:spcPct val="100000"/>
              </a:lnSpc>
              <a:spcBef>
                <a:spcPts val="0"/>
              </a:spcBef>
              <a:spcAft>
                <a:spcPts val="0"/>
              </a:spcAft>
              <a:buClr>
                <a:schemeClr val="dk1"/>
              </a:buClr>
              <a:buSzPts val="1200"/>
              <a:buFont typeface="Calibri"/>
              <a:buNone/>
            </a:pPr>
            <a:endParaRPr lang="ar-JO" sz="1200" dirty="0">
              <a:solidFill>
                <a:schemeClr val="dk1"/>
              </a:solidFill>
              <a:effectLst/>
              <a:latin typeface="Calibri"/>
              <a:ea typeface="Calibri"/>
              <a:cs typeface="Calibri"/>
              <a:sym typeface="Calibri"/>
            </a:endParaRPr>
          </a:p>
          <a:p>
            <a:pPr marL="0" marR="0" lvl="0" indent="0" algn="r" rtl="1">
              <a:lnSpc>
                <a:spcPct val="100000"/>
              </a:lnSpc>
              <a:spcBef>
                <a:spcPts val="0"/>
              </a:spcBef>
              <a:spcAft>
                <a:spcPts val="0"/>
              </a:spcAft>
              <a:buClr>
                <a:schemeClr val="dk1"/>
              </a:buClr>
              <a:buSzPts val="1200"/>
              <a:buFont typeface="Calibri"/>
              <a:buNone/>
            </a:pPr>
            <a:r>
              <a:rPr lang="ar-SA" dirty="0">
                <a:effectLst/>
              </a:rPr>
              <a:t>يجب أن ندرك أيضًا أنه على الرغم من أهمية كل هذا بشكل حيوي ، إلا أن المجتمعات التي تمر بأزمة في بعض الأحيان ، لا سيما أولئك الذين نزحوا حديثًا أو تأثروا بالنزاع ، لديهم تغطية أو قدرة محدودة من الهياكل على مستوى المجتمع ، وعندما يكون هذا هو الحال ، ستحتاج الجهات الفاعلة الإنسانية إلى توفير مناهج بديلة لتلبية احتياجات الأطفال ومنع عمالة الأطفال.</a:t>
            </a:r>
            <a:r>
              <a:rPr lang="en-US" dirty="0">
                <a:effectLst/>
              </a:rPr>
              <a:t> </a:t>
            </a:r>
            <a:endParaRPr dirty="0"/>
          </a:p>
        </p:txBody>
      </p:sp>
      <p:sp>
        <p:nvSpPr>
          <p:cNvPr id="273" name="Google Shape;27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r" rtl="1">
              <a:spcBef>
                <a:spcPts val="0"/>
              </a:spcBef>
              <a:spcAft>
                <a:spcPts val="0"/>
              </a:spcAft>
              <a:buNone/>
            </a:pPr>
            <a:r>
              <a:rPr lang="ar-JO" dirty="0">
                <a:effectLst/>
              </a:rPr>
              <a:t>ت</a:t>
            </a:r>
            <a:r>
              <a:rPr lang="ar-SA" dirty="0">
                <a:effectLst/>
              </a:rPr>
              <a:t>سهيل الحوار للتفكير في هذه الممارسات والنظر في البدائلتختلف المجتمعات من مكان إلى آخر وكذلك تختلف فرص إشراك الهياكل والجهات الفاعلة على مستوى المجتمع. المشاركة مع المجتمعات لمعالجة عمالة الأطفال من خلال تعزيز الروابط بين الأسر المعرضة للخطر ومقدمي الخدمات ؛ من خلال دعم زيادة الوعي التي يقودها المجتمع المحلي ؛ ومن خلال تعزيز القدرات على رصد ومنع والاستجابة لعمل الأطفال.</a:t>
            </a:r>
            <a:r>
              <a:rPr lang="en-US" dirty="0">
                <a:effectLst/>
              </a:rPr>
              <a:t> </a:t>
            </a:r>
            <a:endParaRPr dirty="0"/>
          </a:p>
        </p:txBody>
      </p:sp>
      <p:sp>
        <p:nvSpPr>
          <p:cNvPr id="279" name="Google Shape;279;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marR="0" lvl="0" indent="0" algn="r" rtl="1">
              <a:lnSpc>
                <a:spcPct val="100000"/>
              </a:lnSpc>
              <a:spcBef>
                <a:spcPts val="0"/>
              </a:spcBef>
              <a:spcAft>
                <a:spcPts val="0"/>
              </a:spcAft>
              <a:buClr>
                <a:schemeClr val="dk1"/>
              </a:buClr>
              <a:buSzPts val="1200"/>
              <a:buFont typeface="Calibri"/>
              <a:buNone/>
            </a:pPr>
            <a:r>
              <a:rPr lang="ar-SA" dirty="0">
                <a:effectLst/>
              </a:rPr>
              <a:t>بمجرد تحديد أنظمة الدعم الرسمية وغير الرسمية ، يمكن تعزيز الروابط بين الأطفال والأسر المعرضين للخطر ، والخدمات والأنظمة على مستوى المجتمع المحلي والخدمات الرسمية من خلال الإحالات إلى إدارة الحالات والخدمات الأخرى ، وإجراء التوعية للأطفال الذين يصعب الوصول إليهم و الأطفال العاملين و الأطفال العاملين في أسوء اشكال عمال الأطفال </a:t>
            </a:r>
            <a:r>
              <a:rPr lang="en-US" dirty="0">
                <a:effectLst/>
              </a:rPr>
              <a:t>WFCL</a:t>
            </a:r>
            <a:r>
              <a:rPr lang="ar-SA" dirty="0">
                <a:effectLst/>
              </a:rPr>
              <a:t> أو المواقع التي يصعب الوصول إليها ؛ الإبلاغ عن عمالة الأطفال واتجاهات ( أسوء أشكال عمل الأطفال) </a:t>
            </a:r>
            <a:r>
              <a:rPr lang="en-US" dirty="0">
                <a:effectLst/>
              </a:rPr>
              <a:t>WFCL</a:t>
            </a:r>
            <a:r>
              <a:rPr lang="ar-SA" dirty="0">
                <a:effectLst/>
              </a:rPr>
              <a:t> وأنماط وعوامل الخطر والحماية التي لوحظت في المجتمعات والأسر المعرضة للخطر ؛ العمل على تحسين ظروف العمل لليافعين فوق الحد الأدنى للسن ، من خلال أرباب العمل المحليين / ملاك الأراضي</a:t>
            </a:r>
            <a:r>
              <a:rPr lang="ar-JO" dirty="0">
                <a:effectLst/>
              </a:rPr>
              <a:t>.</a:t>
            </a:r>
            <a:endParaRPr dirty="0"/>
          </a:p>
        </p:txBody>
      </p:sp>
      <p:sp>
        <p:nvSpPr>
          <p:cNvPr id="287" name="Google Shape;28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
        <p:cNvGrpSpPr/>
        <p:nvPr/>
      </p:nvGrpSpPr>
      <p:grpSpPr>
        <a:xfrm>
          <a:off x="0" y="0"/>
          <a:ext cx="0" cy="0"/>
          <a:chOff x="0" y="0"/>
          <a:chExt cx="0" cy="0"/>
        </a:xfrm>
      </p:grpSpPr>
      <p:sp>
        <p:nvSpPr>
          <p:cNvPr id="13" name="Google Shape;13;p16"/>
          <p:cNvSpPr txBox="1">
            <a:spLocks noGrp="1"/>
          </p:cNvSpPr>
          <p:nvPr>
            <p:ph type="title"/>
          </p:nvPr>
        </p:nvSpPr>
        <p:spPr>
          <a:xfrm>
            <a:off x="6712238" y="4570639"/>
            <a:ext cx="488921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05E79"/>
              </a:buClr>
              <a:buSzPts val="4000"/>
              <a:buFont typeface="Helvetica Neue"/>
              <a:buNone/>
              <a:defRPr sz="4000" b="1">
                <a:solidFill>
                  <a:srgbClr val="405E7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4" name="Google Shape;14;p16"/>
          <p:cNvPicPr preferRelativeResize="0"/>
          <p:nvPr/>
        </p:nvPicPr>
        <p:blipFill rotWithShape="1">
          <a:blip r:embed="rId2">
            <a:alphaModFix/>
          </a:blip>
          <a:srcRect l="30622" t="-2" r="34584"/>
          <a:stretch/>
        </p:blipFill>
        <p:spPr>
          <a:xfrm>
            <a:off x="0" y="14990"/>
            <a:ext cx="4242216" cy="6858000"/>
          </a:xfrm>
          <a:prstGeom prst="rect">
            <a:avLst/>
          </a:prstGeom>
          <a:noFill/>
          <a:ln>
            <a:noFill/>
          </a:ln>
        </p:spPr>
      </p:pic>
      <p:cxnSp>
        <p:nvCxnSpPr>
          <p:cNvPr id="15" name="Google Shape;15;p16"/>
          <p:cNvCxnSpPr/>
          <p:nvPr/>
        </p:nvCxnSpPr>
        <p:spPr>
          <a:xfrm>
            <a:off x="4737140" y="6016980"/>
            <a:ext cx="7454860" cy="0"/>
          </a:xfrm>
          <a:prstGeom prst="straightConnector1">
            <a:avLst/>
          </a:prstGeom>
          <a:noFill/>
          <a:ln w="9525" cap="flat" cmpd="sng">
            <a:solidFill>
              <a:srgbClr val="405E79"/>
            </a:solidFill>
            <a:prstDash val="solid"/>
            <a:miter lim="800000"/>
            <a:headEnd type="none" w="sm" len="sm"/>
            <a:tailEnd type="none" w="sm" len="sm"/>
          </a:ln>
        </p:spPr>
      </p:cxnSp>
      <p:pic>
        <p:nvPicPr>
          <p:cNvPr id="16" name="Google Shape;16;p16"/>
          <p:cNvPicPr preferRelativeResize="0"/>
          <p:nvPr/>
        </p:nvPicPr>
        <p:blipFill rotWithShape="1">
          <a:blip r:embed="rId3">
            <a:alphaModFix/>
          </a:blip>
          <a:srcRect/>
          <a:stretch/>
        </p:blipFill>
        <p:spPr>
          <a:xfrm>
            <a:off x="4603790" y="3746756"/>
            <a:ext cx="1956048" cy="202866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ver - Green Background">
  <p:cSld name="Cover - Green Background">
    <p:bg>
      <p:bgPr>
        <a:blipFill>
          <a:blip r:embed="rId2">
            <a:alphaModFix/>
          </a:blip>
          <a:stretch>
            <a:fillRect/>
          </a:stretch>
        </a:blipFill>
        <a:effectLst/>
      </p:bgPr>
    </p:bg>
    <p:spTree>
      <p:nvGrpSpPr>
        <p:cNvPr id="1" name="Shape 66"/>
        <p:cNvGrpSpPr/>
        <p:nvPr/>
      </p:nvGrpSpPr>
      <p:grpSpPr>
        <a:xfrm>
          <a:off x="0" y="0"/>
          <a:ext cx="0" cy="0"/>
          <a:chOff x="0" y="0"/>
          <a:chExt cx="0" cy="0"/>
        </a:xfrm>
      </p:grpSpPr>
      <p:sp>
        <p:nvSpPr>
          <p:cNvPr id="67" name="Google Shape;67;p25"/>
          <p:cNvSpPr/>
          <p:nvPr/>
        </p:nvSpPr>
        <p:spPr>
          <a:xfrm>
            <a:off x="0" y="0"/>
            <a:ext cx="12192000" cy="6858000"/>
          </a:xfrm>
          <a:prstGeom prst="rect">
            <a:avLst/>
          </a:prstGeom>
          <a:solidFill>
            <a:srgbClr val="95CD7A">
              <a:alpha val="7294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8" name="Google Shape;68;p25"/>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25"/>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25"/>
          <p:cNvSpPr/>
          <p:nvPr/>
        </p:nvSpPr>
        <p:spPr>
          <a:xfrm>
            <a:off x="5083215" y="2704632"/>
            <a:ext cx="2025570" cy="11913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405E79"/>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plit - Blue">
  <p:cSld name="Split - Blue">
    <p:spTree>
      <p:nvGrpSpPr>
        <p:cNvPr id="1" name="Shape 71"/>
        <p:cNvGrpSpPr/>
        <p:nvPr/>
      </p:nvGrpSpPr>
      <p:grpSpPr>
        <a:xfrm>
          <a:off x="0" y="0"/>
          <a:ext cx="0" cy="0"/>
          <a:chOff x="0" y="0"/>
          <a:chExt cx="0" cy="0"/>
        </a:xfrm>
      </p:grpSpPr>
      <p:sp>
        <p:nvSpPr>
          <p:cNvPr id="72" name="Google Shape;72;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26"/>
          <p:cNvSpPr/>
          <p:nvPr/>
        </p:nvSpPr>
        <p:spPr>
          <a:xfrm>
            <a:off x="0" y="0"/>
            <a:ext cx="357254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16794"/>
              </a:solidFill>
              <a:latin typeface="Calibri"/>
              <a:ea typeface="Calibri"/>
              <a:cs typeface="Calibri"/>
              <a:sym typeface="Calibri"/>
            </a:endParaRPr>
          </a:p>
        </p:txBody>
      </p:sp>
      <p:pic>
        <p:nvPicPr>
          <p:cNvPr id="74" name="Google Shape;74;p26"/>
          <p:cNvPicPr preferRelativeResize="0"/>
          <p:nvPr/>
        </p:nvPicPr>
        <p:blipFill rotWithShape="1">
          <a:blip r:embed="rId2">
            <a:alphaModFix amt="20000"/>
          </a:blip>
          <a:srcRect l="4826" t="9031" r="39371" b="9030"/>
          <a:stretch/>
        </p:blipFill>
        <p:spPr>
          <a:xfrm>
            <a:off x="0" y="0"/>
            <a:ext cx="3572540" cy="6858000"/>
          </a:xfrm>
          <a:prstGeom prst="rect">
            <a:avLst/>
          </a:prstGeom>
          <a:noFill/>
          <a:ln>
            <a:noFill/>
          </a:ln>
        </p:spPr>
      </p:pic>
      <p:sp>
        <p:nvSpPr>
          <p:cNvPr id="75" name="Google Shape;75;p26"/>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26794"/>
              </a:buClr>
              <a:buSzPts val="3200"/>
              <a:buNone/>
              <a:defRPr sz="3200" b="1">
                <a:solidFill>
                  <a:srgbClr val="026794"/>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26"/>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6"/>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mp; Text - Blue">
  <p:cSld name="Title &amp; Text - Blue">
    <p:spTree>
      <p:nvGrpSpPr>
        <p:cNvPr id="1" name="Shape 78"/>
        <p:cNvGrpSpPr/>
        <p:nvPr/>
      </p:nvGrpSpPr>
      <p:grpSpPr>
        <a:xfrm>
          <a:off x="0" y="0"/>
          <a:ext cx="0" cy="0"/>
          <a:chOff x="0" y="0"/>
          <a:chExt cx="0" cy="0"/>
        </a:xfrm>
      </p:grpSpPr>
      <p:sp>
        <p:nvSpPr>
          <p:cNvPr id="79" name="Google Shape;79;p27"/>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80" name="Google Shape;80;p27"/>
          <p:cNvCxnSpPr/>
          <p:nvPr/>
        </p:nvCxnSpPr>
        <p:spPr>
          <a:xfrm rot="10800000" flipH="1">
            <a:off x="656024" y="1635973"/>
            <a:ext cx="10820189" cy="33878"/>
          </a:xfrm>
          <a:prstGeom prst="straightConnector1">
            <a:avLst/>
          </a:prstGeom>
          <a:noFill/>
          <a:ln w="9525" cap="flat" cmpd="sng">
            <a:solidFill>
              <a:srgbClr val="036794"/>
            </a:solidFill>
            <a:prstDash val="solid"/>
            <a:miter lim="800000"/>
            <a:headEnd type="none" w="sm" len="sm"/>
            <a:tailEnd type="none" w="sm" len="sm"/>
          </a:ln>
        </p:spPr>
      </p:cxnSp>
      <p:sp>
        <p:nvSpPr>
          <p:cNvPr id="81" name="Google Shape;81;p27"/>
          <p:cNvSpPr/>
          <p:nvPr/>
        </p:nvSpPr>
        <p:spPr>
          <a:xfrm>
            <a:off x="7858954" y="1589835"/>
            <a:ext cx="3617259" cy="92275"/>
          </a:xfrm>
          <a:prstGeom prst="rect">
            <a:avLst/>
          </a:prstGeom>
          <a:solidFill>
            <a:srgbClr val="0367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2" name="Google Shape;82;p27"/>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27"/>
          <p:cNvSpPr txBox="1">
            <a:spLocks noGrp="1"/>
          </p:cNvSpPr>
          <p:nvPr>
            <p:ph type="body" idx="2"/>
          </p:nvPr>
        </p:nvSpPr>
        <p:spPr>
          <a:xfrm>
            <a:off x="656021" y="2614613"/>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mp; Text - Purple">
  <p:cSld name="Title &amp; Text - Purple">
    <p:spTree>
      <p:nvGrpSpPr>
        <p:cNvPr id="1" name="Shape 84"/>
        <p:cNvGrpSpPr/>
        <p:nvPr/>
      </p:nvGrpSpPr>
      <p:grpSpPr>
        <a:xfrm>
          <a:off x="0" y="0"/>
          <a:ext cx="0" cy="0"/>
          <a:chOff x="0" y="0"/>
          <a:chExt cx="0" cy="0"/>
        </a:xfrm>
      </p:grpSpPr>
      <p:sp>
        <p:nvSpPr>
          <p:cNvPr id="85" name="Google Shape;85;p28"/>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86" name="Google Shape;86;p28"/>
          <p:cNvCxnSpPr/>
          <p:nvPr/>
        </p:nvCxnSpPr>
        <p:spPr>
          <a:xfrm rot="10800000" flipH="1">
            <a:off x="656024" y="1635973"/>
            <a:ext cx="10820189" cy="33878"/>
          </a:xfrm>
          <a:prstGeom prst="straightConnector1">
            <a:avLst/>
          </a:prstGeom>
          <a:noFill/>
          <a:ln w="9525" cap="flat" cmpd="sng">
            <a:solidFill>
              <a:schemeClr val="accent3"/>
            </a:solidFill>
            <a:prstDash val="solid"/>
            <a:miter lim="800000"/>
            <a:headEnd type="none" w="sm" len="sm"/>
            <a:tailEnd type="none" w="sm" len="sm"/>
          </a:ln>
        </p:spPr>
      </p:cxnSp>
      <p:sp>
        <p:nvSpPr>
          <p:cNvPr id="87" name="Google Shape;87;p28"/>
          <p:cNvSpPr/>
          <p:nvPr/>
        </p:nvSpPr>
        <p:spPr>
          <a:xfrm>
            <a:off x="7858954" y="1589835"/>
            <a:ext cx="3617259" cy="92275"/>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8" name="Google Shape;88;p28"/>
          <p:cNvSpPr txBox="1">
            <a:spLocks noGrp="1"/>
          </p:cNvSpPr>
          <p:nvPr>
            <p:ph type="body" idx="1"/>
          </p:nvPr>
        </p:nvSpPr>
        <p:spPr>
          <a:xfrm>
            <a:off x="656022" y="1971675"/>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28"/>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mp; Text - Teal">
  <p:cSld name="Title &amp; Text - Teal">
    <p:spTree>
      <p:nvGrpSpPr>
        <p:cNvPr id="1" name="Shape 90"/>
        <p:cNvGrpSpPr/>
        <p:nvPr/>
      </p:nvGrpSpPr>
      <p:grpSpPr>
        <a:xfrm>
          <a:off x="0" y="0"/>
          <a:ext cx="0" cy="0"/>
          <a:chOff x="0" y="0"/>
          <a:chExt cx="0" cy="0"/>
        </a:xfrm>
      </p:grpSpPr>
      <p:sp>
        <p:nvSpPr>
          <p:cNvPr id="91" name="Google Shape;91;p29"/>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92" name="Google Shape;92;p29"/>
          <p:cNvCxnSpPr/>
          <p:nvPr/>
        </p:nvCxnSpPr>
        <p:spPr>
          <a:xfrm rot="10800000" flipH="1">
            <a:off x="656024" y="1635973"/>
            <a:ext cx="10820189" cy="33878"/>
          </a:xfrm>
          <a:prstGeom prst="straightConnector1">
            <a:avLst/>
          </a:prstGeom>
          <a:noFill/>
          <a:ln w="9525" cap="flat" cmpd="sng">
            <a:solidFill>
              <a:schemeClr val="accent5"/>
            </a:solidFill>
            <a:prstDash val="solid"/>
            <a:miter lim="800000"/>
            <a:headEnd type="none" w="sm" len="sm"/>
            <a:tailEnd type="none" w="sm" len="sm"/>
          </a:ln>
        </p:spPr>
      </p:cxnSp>
      <p:sp>
        <p:nvSpPr>
          <p:cNvPr id="93" name="Google Shape;93;p29"/>
          <p:cNvSpPr/>
          <p:nvPr/>
        </p:nvSpPr>
        <p:spPr>
          <a:xfrm>
            <a:off x="7858954" y="1589835"/>
            <a:ext cx="3617259" cy="92275"/>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4" name="Google Shape;94;p29"/>
          <p:cNvSpPr txBox="1">
            <a:spLocks noGrp="1"/>
          </p:cNvSpPr>
          <p:nvPr>
            <p:ph type="body" idx="1"/>
          </p:nvPr>
        </p:nvSpPr>
        <p:spPr>
          <a:xfrm>
            <a:off x="656022" y="1971676"/>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29"/>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mp; Text with Dots - Blue">
  <p:cSld name="Title &amp; Text with Dots - Blue">
    <p:spTree>
      <p:nvGrpSpPr>
        <p:cNvPr id="1" name="Shape 96"/>
        <p:cNvGrpSpPr/>
        <p:nvPr/>
      </p:nvGrpSpPr>
      <p:grpSpPr>
        <a:xfrm>
          <a:off x="0" y="0"/>
          <a:ext cx="0" cy="0"/>
          <a:chOff x="0" y="0"/>
          <a:chExt cx="0" cy="0"/>
        </a:xfrm>
      </p:grpSpPr>
      <p:grpSp>
        <p:nvGrpSpPr>
          <p:cNvPr id="97" name="Google Shape;97;p30"/>
          <p:cNvGrpSpPr/>
          <p:nvPr/>
        </p:nvGrpSpPr>
        <p:grpSpPr>
          <a:xfrm>
            <a:off x="0" y="5303520"/>
            <a:ext cx="12192000" cy="1639827"/>
            <a:chOff x="0" y="5303520"/>
            <a:chExt cx="12192000" cy="1639827"/>
          </a:xfrm>
        </p:grpSpPr>
        <p:pic>
          <p:nvPicPr>
            <p:cNvPr id="98" name="Google Shape;98;p30"/>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99" name="Google Shape;99;p30"/>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
        <p:nvSpPr>
          <p:cNvPr id="100" name="Google Shape;100;p30"/>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 name="Google Shape;101;p30"/>
          <p:cNvSpPr txBox="1">
            <a:spLocks noGrp="1"/>
          </p:cNvSpPr>
          <p:nvPr>
            <p:ph type="body" idx="1"/>
          </p:nvPr>
        </p:nvSpPr>
        <p:spPr>
          <a:xfrm>
            <a:off x="656023" y="1690688"/>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30"/>
          <p:cNvSpPr txBox="1">
            <a:spLocks noGrp="1"/>
          </p:cNvSpPr>
          <p:nvPr>
            <p:ph type="body" idx="2"/>
          </p:nvPr>
        </p:nvSpPr>
        <p:spPr>
          <a:xfrm>
            <a:off x="656022" y="2333626"/>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mp; Text with Dots - Purple">
  <p:cSld name="Title &amp; Text with Dots - Purple">
    <p:spTree>
      <p:nvGrpSpPr>
        <p:cNvPr id="1" name="Shape 103"/>
        <p:cNvGrpSpPr/>
        <p:nvPr/>
      </p:nvGrpSpPr>
      <p:grpSpPr>
        <a:xfrm>
          <a:off x="0" y="0"/>
          <a:ext cx="0" cy="0"/>
          <a:chOff x="0" y="0"/>
          <a:chExt cx="0" cy="0"/>
        </a:xfrm>
      </p:grpSpPr>
      <p:grpSp>
        <p:nvGrpSpPr>
          <p:cNvPr id="104" name="Google Shape;104;p31"/>
          <p:cNvGrpSpPr/>
          <p:nvPr/>
        </p:nvGrpSpPr>
        <p:grpSpPr>
          <a:xfrm>
            <a:off x="0" y="5303520"/>
            <a:ext cx="12192000" cy="1639827"/>
            <a:chOff x="0" y="5303520"/>
            <a:chExt cx="12192000" cy="1639827"/>
          </a:xfrm>
        </p:grpSpPr>
        <p:pic>
          <p:nvPicPr>
            <p:cNvPr id="105" name="Google Shape;105;p31"/>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06" name="Google Shape;106;p31"/>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
        <p:nvSpPr>
          <p:cNvPr id="107" name="Google Shape;107;p31"/>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31"/>
          <p:cNvSpPr txBox="1">
            <a:spLocks noGrp="1"/>
          </p:cNvSpPr>
          <p:nvPr>
            <p:ph type="body" idx="1"/>
          </p:nvPr>
        </p:nvSpPr>
        <p:spPr>
          <a:xfrm>
            <a:off x="656022" y="1690688"/>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31"/>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mp; Text with Dots - Teal">
  <p:cSld name="Title &amp; Text with Dots - Teal">
    <p:spTree>
      <p:nvGrpSpPr>
        <p:cNvPr id="1" name="Shape 110"/>
        <p:cNvGrpSpPr/>
        <p:nvPr/>
      </p:nvGrpSpPr>
      <p:grpSpPr>
        <a:xfrm>
          <a:off x="0" y="0"/>
          <a:ext cx="0" cy="0"/>
          <a:chOff x="0" y="0"/>
          <a:chExt cx="0" cy="0"/>
        </a:xfrm>
      </p:grpSpPr>
      <p:sp>
        <p:nvSpPr>
          <p:cNvPr id="111" name="Google Shape;111;p32"/>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2" name="Google Shape;112;p32"/>
          <p:cNvSpPr txBox="1">
            <a:spLocks noGrp="1"/>
          </p:cNvSpPr>
          <p:nvPr>
            <p:ph type="body" idx="1"/>
          </p:nvPr>
        </p:nvSpPr>
        <p:spPr>
          <a:xfrm>
            <a:off x="656022" y="1690688"/>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3" name="Google Shape;113;p32"/>
          <p:cNvSpPr txBox="1">
            <a:spLocks noGrp="1"/>
          </p:cNvSpPr>
          <p:nvPr>
            <p:ph type="body" idx="2"/>
          </p:nvPr>
        </p:nvSpPr>
        <p:spPr>
          <a:xfrm>
            <a:off x="656021" y="2333624"/>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14" name="Google Shape;114;p32"/>
          <p:cNvGrpSpPr/>
          <p:nvPr/>
        </p:nvGrpSpPr>
        <p:grpSpPr>
          <a:xfrm>
            <a:off x="0" y="5303520"/>
            <a:ext cx="12192000" cy="1639827"/>
            <a:chOff x="0" y="5303520"/>
            <a:chExt cx="12192000" cy="1639827"/>
          </a:xfrm>
        </p:grpSpPr>
        <p:pic>
          <p:nvPicPr>
            <p:cNvPr id="115" name="Google Shape;115;p32"/>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16" name="Google Shape;116;p32"/>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mp; Text with Dots- Green">
  <p:cSld name="Title &amp; Text with Dots- Green">
    <p:spTree>
      <p:nvGrpSpPr>
        <p:cNvPr id="1" name="Shape 117"/>
        <p:cNvGrpSpPr/>
        <p:nvPr/>
      </p:nvGrpSpPr>
      <p:grpSpPr>
        <a:xfrm>
          <a:off x="0" y="0"/>
          <a:ext cx="0" cy="0"/>
          <a:chOff x="0" y="0"/>
          <a:chExt cx="0" cy="0"/>
        </a:xfrm>
      </p:grpSpPr>
      <p:grpSp>
        <p:nvGrpSpPr>
          <p:cNvPr id="118" name="Google Shape;118;p33"/>
          <p:cNvGrpSpPr/>
          <p:nvPr/>
        </p:nvGrpSpPr>
        <p:grpSpPr>
          <a:xfrm>
            <a:off x="0" y="5303520"/>
            <a:ext cx="12192000" cy="1639827"/>
            <a:chOff x="0" y="5303520"/>
            <a:chExt cx="12192000" cy="1639827"/>
          </a:xfrm>
        </p:grpSpPr>
        <p:pic>
          <p:nvPicPr>
            <p:cNvPr id="119" name="Google Shape;119;p33"/>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20" name="Google Shape;120;p33"/>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
        <p:nvSpPr>
          <p:cNvPr id="121" name="Google Shape;121;p33"/>
          <p:cNvSpPr txBox="1">
            <a:spLocks noGrp="1"/>
          </p:cNvSpPr>
          <p:nvPr>
            <p:ph type="title"/>
          </p:nvPr>
        </p:nvSpPr>
        <p:spPr>
          <a:xfrm>
            <a:off x="656022" y="365125"/>
            <a:ext cx="10820013"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2" name="Google Shape;122;p33"/>
          <p:cNvSpPr txBox="1">
            <a:spLocks noGrp="1"/>
          </p:cNvSpPr>
          <p:nvPr>
            <p:ph type="body" idx="1"/>
          </p:nvPr>
        </p:nvSpPr>
        <p:spPr>
          <a:xfrm>
            <a:off x="656022" y="1690688"/>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 name="Google Shape;123;p33"/>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Image &amp; Text - Blue">
  <p:cSld name="Image &amp; Text - Blue">
    <p:spTree>
      <p:nvGrpSpPr>
        <p:cNvPr id="1" name="Shape 124"/>
        <p:cNvGrpSpPr/>
        <p:nvPr/>
      </p:nvGrpSpPr>
      <p:grpSpPr>
        <a:xfrm>
          <a:off x="0" y="0"/>
          <a:ext cx="0" cy="0"/>
          <a:chOff x="0" y="0"/>
          <a:chExt cx="0" cy="0"/>
        </a:xfrm>
      </p:grpSpPr>
      <p:sp>
        <p:nvSpPr>
          <p:cNvPr id="125" name="Google Shape;125;p34"/>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200"/>
              <a:buFont typeface="Helvetica Neue"/>
              <a:buNone/>
              <a:defRPr sz="32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26" name="Google Shape;126;p34"/>
          <p:cNvCxnSpPr/>
          <p:nvPr/>
        </p:nvCxnSpPr>
        <p:spPr>
          <a:xfrm rot="10800000" flipH="1">
            <a:off x="5027117" y="1509236"/>
            <a:ext cx="6806284" cy="17612"/>
          </a:xfrm>
          <a:prstGeom prst="straightConnector1">
            <a:avLst/>
          </a:prstGeom>
          <a:noFill/>
          <a:ln w="9525" cap="flat" cmpd="sng">
            <a:solidFill>
              <a:schemeClr val="accent3"/>
            </a:solidFill>
            <a:prstDash val="solid"/>
            <a:miter lim="800000"/>
            <a:headEnd type="none" w="sm" len="sm"/>
            <a:tailEnd type="none" w="sm" len="sm"/>
          </a:ln>
        </p:spPr>
      </p:cxnSp>
      <p:sp>
        <p:nvSpPr>
          <p:cNvPr id="127" name="Google Shape;127;p34"/>
          <p:cNvSpPr/>
          <p:nvPr/>
        </p:nvSpPr>
        <p:spPr>
          <a:xfrm>
            <a:off x="9351335" y="1467293"/>
            <a:ext cx="2482066" cy="78223"/>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8" name="Google Shape;128;p34"/>
          <p:cNvSpPr>
            <a:spLocks noGrp="1"/>
          </p:cNvSpPr>
          <p:nvPr>
            <p:ph type="pic" idx="2"/>
          </p:nvPr>
        </p:nvSpPr>
        <p:spPr>
          <a:xfrm>
            <a:off x="0" y="0"/>
            <a:ext cx="4340225" cy="6858000"/>
          </a:xfrm>
          <a:prstGeom prst="rect">
            <a:avLst/>
          </a:prstGeom>
          <a:noFill/>
          <a:ln>
            <a:noFill/>
          </a:ln>
        </p:spPr>
      </p:sp>
      <p:sp>
        <p:nvSpPr>
          <p:cNvPr id="129" name="Google Shape;129;p34"/>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 Blue Background">
  <p:cSld name="Cover - Blue Background">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17"/>
          <p:cNvSpPr/>
          <p:nvPr/>
        </p:nvSpPr>
        <p:spPr>
          <a:xfrm>
            <a:off x="0" y="0"/>
            <a:ext cx="12192000" cy="6858000"/>
          </a:xfrm>
          <a:prstGeom prst="rect">
            <a:avLst/>
          </a:prstGeom>
          <a:solidFill>
            <a:srgbClr val="026794">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 name="Google Shape;19;p17"/>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7"/>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17"/>
          <p:cNvSpPr/>
          <p:nvPr/>
        </p:nvSpPr>
        <p:spPr>
          <a:xfrm>
            <a:off x="5083215" y="2704632"/>
            <a:ext cx="2025570" cy="119131"/>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405E79"/>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Image &amp; Text - Purple">
  <p:cSld name="Image &amp; Text - Purple">
    <p:spTree>
      <p:nvGrpSpPr>
        <p:cNvPr id="1" name="Shape 130"/>
        <p:cNvGrpSpPr/>
        <p:nvPr/>
      </p:nvGrpSpPr>
      <p:grpSpPr>
        <a:xfrm>
          <a:off x="0" y="0"/>
          <a:ext cx="0" cy="0"/>
          <a:chOff x="0" y="0"/>
          <a:chExt cx="0" cy="0"/>
        </a:xfrm>
      </p:grpSpPr>
      <p:sp>
        <p:nvSpPr>
          <p:cNvPr id="131" name="Google Shape;131;p35"/>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200"/>
              <a:buFont typeface="Helvetica Neue"/>
              <a:buNone/>
              <a:defRPr sz="32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32" name="Google Shape;132;p35"/>
          <p:cNvCxnSpPr/>
          <p:nvPr/>
        </p:nvCxnSpPr>
        <p:spPr>
          <a:xfrm rot="10800000" flipH="1">
            <a:off x="5027117" y="1509236"/>
            <a:ext cx="6806284" cy="17612"/>
          </a:xfrm>
          <a:prstGeom prst="straightConnector1">
            <a:avLst/>
          </a:prstGeom>
          <a:noFill/>
          <a:ln w="9525" cap="flat" cmpd="sng">
            <a:solidFill>
              <a:schemeClr val="accent1"/>
            </a:solidFill>
            <a:prstDash val="solid"/>
            <a:miter lim="800000"/>
            <a:headEnd type="none" w="sm" len="sm"/>
            <a:tailEnd type="none" w="sm" len="sm"/>
          </a:ln>
        </p:spPr>
      </p:cxnSp>
      <p:sp>
        <p:nvSpPr>
          <p:cNvPr id="133" name="Google Shape;133;p35"/>
          <p:cNvSpPr/>
          <p:nvPr/>
        </p:nvSpPr>
        <p:spPr>
          <a:xfrm>
            <a:off x="9351335" y="1467293"/>
            <a:ext cx="2482066" cy="78223"/>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4" name="Google Shape;134;p35"/>
          <p:cNvSpPr>
            <a:spLocks noGrp="1"/>
          </p:cNvSpPr>
          <p:nvPr>
            <p:ph type="pic" idx="2"/>
          </p:nvPr>
        </p:nvSpPr>
        <p:spPr>
          <a:xfrm>
            <a:off x="0" y="0"/>
            <a:ext cx="4340225" cy="6858000"/>
          </a:xfrm>
          <a:prstGeom prst="rect">
            <a:avLst/>
          </a:prstGeom>
          <a:noFill/>
          <a:ln>
            <a:noFill/>
          </a:ln>
        </p:spPr>
      </p:sp>
      <p:sp>
        <p:nvSpPr>
          <p:cNvPr id="135" name="Google Shape;135;p35"/>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Image &amp; Text - Teal">
  <p:cSld name="Image &amp; Text - Teal">
    <p:spTree>
      <p:nvGrpSpPr>
        <p:cNvPr id="1" name="Shape 136"/>
        <p:cNvGrpSpPr/>
        <p:nvPr/>
      </p:nvGrpSpPr>
      <p:grpSpPr>
        <a:xfrm>
          <a:off x="0" y="0"/>
          <a:ext cx="0" cy="0"/>
          <a:chOff x="0" y="0"/>
          <a:chExt cx="0" cy="0"/>
        </a:xfrm>
      </p:grpSpPr>
      <p:sp>
        <p:nvSpPr>
          <p:cNvPr id="137" name="Google Shape;137;p36"/>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200"/>
              <a:buFont typeface="Helvetica Neue"/>
              <a:buNone/>
              <a:defRPr sz="32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38" name="Google Shape;138;p36"/>
          <p:cNvCxnSpPr/>
          <p:nvPr/>
        </p:nvCxnSpPr>
        <p:spPr>
          <a:xfrm rot="10800000" flipH="1">
            <a:off x="5027117" y="1509236"/>
            <a:ext cx="6806284" cy="17612"/>
          </a:xfrm>
          <a:prstGeom prst="straightConnector1">
            <a:avLst/>
          </a:prstGeom>
          <a:noFill/>
          <a:ln w="9525" cap="flat" cmpd="sng">
            <a:solidFill>
              <a:schemeClr val="accent6"/>
            </a:solidFill>
            <a:prstDash val="solid"/>
            <a:miter lim="800000"/>
            <a:headEnd type="none" w="sm" len="sm"/>
            <a:tailEnd type="none" w="sm" len="sm"/>
          </a:ln>
        </p:spPr>
      </p:cxnSp>
      <p:sp>
        <p:nvSpPr>
          <p:cNvPr id="139" name="Google Shape;139;p36"/>
          <p:cNvSpPr/>
          <p:nvPr/>
        </p:nvSpPr>
        <p:spPr>
          <a:xfrm>
            <a:off x="9351335" y="1467293"/>
            <a:ext cx="2482066" cy="78223"/>
          </a:xfrm>
          <a:prstGeom prst="rect">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0" name="Google Shape;140;p36"/>
          <p:cNvSpPr>
            <a:spLocks noGrp="1"/>
          </p:cNvSpPr>
          <p:nvPr>
            <p:ph type="pic" idx="2"/>
          </p:nvPr>
        </p:nvSpPr>
        <p:spPr>
          <a:xfrm>
            <a:off x="0" y="0"/>
            <a:ext cx="4340225" cy="6858000"/>
          </a:xfrm>
          <a:prstGeom prst="rect">
            <a:avLst/>
          </a:prstGeom>
          <a:noFill/>
          <a:ln>
            <a:noFill/>
          </a:ln>
        </p:spPr>
      </p:sp>
      <p:sp>
        <p:nvSpPr>
          <p:cNvPr id="141" name="Google Shape;141;p36"/>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5"/>
              </a:buClr>
              <a:buSzPts val="2800"/>
              <a:buChar char="•"/>
              <a:defRPr>
                <a:solidFill>
                  <a:schemeClr val="dk1"/>
                </a:solidFill>
              </a:defRPr>
            </a:lvl1pPr>
            <a:lvl2pPr marL="914400" lvl="1" indent="-381000" algn="l">
              <a:lnSpc>
                <a:spcPct val="90000"/>
              </a:lnSpc>
              <a:spcBef>
                <a:spcPts val="500"/>
              </a:spcBef>
              <a:spcAft>
                <a:spcPts val="0"/>
              </a:spcAft>
              <a:buClr>
                <a:schemeClr val="accent5"/>
              </a:buClr>
              <a:buSzPts val="2400"/>
              <a:buChar char="•"/>
              <a:defRPr>
                <a:solidFill>
                  <a:schemeClr val="dk1"/>
                </a:solidFill>
              </a:defRPr>
            </a:lvl2pPr>
            <a:lvl3pPr marL="1371600" lvl="2" indent="-355600" algn="l">
              <a:lnSpc>
                <a:spcPct val="90000"/>
              </a:lnSpc>
              <a:spcBef>
                <a:spcPts val="500"/>
              </a:spcBef>
              <a:spcAft>
                <a:spcPts val="0"/>
              </a:spcAft>
              <a:buClr>
                <a:schemeClr val="accent5"/>
              </a:buClr>
              <a:buSzPts val="2000"/>
              <a:buChar char="•"/>
              <a:defRPr>
                <a:solidFill>
                  <a:schemeClr val="dk1"/>
                </a:solidFill>
              </a:defRPr>
            </a:lvl3pPr>
            <a:lvl4pPr marL="1828800" lvl="3" indent="-342900" algn="l">
              <a:lnSpc>
                <a:spcPct val="90000"/>
              </a:lnSpc>
              <a:spcBef>
                <a:spcPts val="500"/>
              </a:spcBef>
              <a:spcAft>
                <a:spcPts val="0"/>
              </a:spcAft>
              <a:buClr>
                <a:schemeClr val="accent5"/>
              </a:buClr>
              <a:buSzPts val="1800"/>
              <a:buChar char="•"/>
              <a:defRPr>
                <a:solidFill>
                  <a:schemeClr val="dk1"/>
                </a:solidFill>
              </a:defRPr>
            </a:lvl4pPr>
            <a:lvl5pPr marL="2286000" lvl="4" indent="-342900" algn="l">
              <a:lnSpc>
                <a:spcPct val="90000"/>
              </a:lnSpc>
              <a:spcBef>
                <a:spcPts val="500"/>
              </a:spcBef>
              <a:spcAft>
                <a:spcPts val="0"/>
              </a:spcAft>
              <a:buClr>
                <a:schemeClr val="accent5"/>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Image &amp; Text - Green">
  <p:cSld name="Image &amp; Text - Green">
    <p:spTree>
      <p:nvGrpSpPr>
        <p:cNvPr id="1" name="Shape 142"/>
        <p:cNvGrpSpPr/>
        <p:nvPr/>
      </p:nvGrpSpPr>
      <p:grpSpPr>
        <a:xfrm>
          <a:off x="0" y="0"/>
          <a:ext cx="0" cy="0"/>
          <a:chOff x="0" y="0"/>
          <a:chExt cx="0" cy="0"/>
        </a:xfrm>
      </p:grpSpPr>
      <p:sp>
        <p:nvSpPr>
          <p:cNvPr id="143" name="Google Shape;143;p37"/>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200"/>
              <a:buFont typeface="Helvetica Neue"/>
              <a:buNone/>
              <a:defRPr sz="3200" b="1">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44" name="Google Shape;144;p37"/>
          <p:cNvCxnSpPr/>
          <p:nvPr/>
        </p:nvCxnSpPr>
        <p:spPr>
          <a:xfrm rot="10800000" flipH="1">
            <a:off x="5027117" y="1509236"/>
            <a:ext cx="6806284" cy="17612"/>
          </a:xfrm>
          <a:prstGeom prst="straightConnector1">
            <a:avLst/>
          </a:prstGeom>
          <a:noFill/>
          <a:ln w="9525" cap="flat" cmpd="sng">
            <a:solidFill>
              <a:schemeClr val="accent4"/>
            </a:solidFill>
            <a:prstDash val="solid"/>
            <a:miter lim="800000"/>
            <a:headEnd type="none" w="sm" len="sm"/>
            <a:tailEnd type="none" w="sm" len="sm"/>
          </a:ln>
        </p:spPr>
      </p:cxnSp>
      <p:sp>
        <p:nvSpPr>
          <p:cNvPr id="145" name="Google Shape;145;p37"/>
          <p:cNvSpPr/>
          <p:nvPr/>
        </p:nvSpPr>
        <p:spPr>
          <a:xfrm>
            <a:off x="9351335" y="1467293"/>
            <a:ext cx="2482066" cy="78223"/>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6" name="Google Shape;146;p37"/>
          <p:cNvSpPr>
            <a:spLocks noGrp="1"/>
          </p:cNvSpPr>
          <p:nvPr>
            <p:ph type="pic" idx="2"/>
          </p:nvPr>
        </p:nvSpPr>
        <p:spPr>
          <a:xfrm>
            <a:off x="0" y="0"/>
            <a:ext cx="4340225" cy="6858000"/>
          </a:xfrm>
          <a:prstGeom prst="rect">
            <a:avLst/>
          </a:prstGeom>
          <a:noFill/>
          <a:ln>
            <a:noFill/>
          </a:ln>
        </p:spPr>
      </p:sp>
      <p:sp>
        <p:nvSpPr>
          <p:cNvPr id="147" name="Google Shape;147;p37"/>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mp; Two Column - Blue">
  <p:cSld name="Title &amp; Two Column - Blue">
    <p:spTree>
      <p:nvGrpSpPr>
        <p:cNvPr id="1" name="Shape 148"/>
        <p:cNvGrpSpPr/>
        <p:nvPr/>
      </p:nvGrpSpPr>
      <p:grpSpPr>
        <a:xfrm>
          <a:off x="0" y="0"/>
          <a:ext cx="0" cy="0"/>
          <a:chOff x="0" y="0"/>
          <a:chExt cx="0" cy="0"/>
        </a:xfrm>
      </p:grpSpPr>
      <p:sp>
        <p:nvSpPr>
          <p:cNvPr id="149" name="Google Shape;149;p38"/>
          <p:cNvSpPr/>
          <p:nvPr/>
        </p:nvSpPr>
        <p:spPr>
          <a:xfrm>
            <a:off x="0" y="0"/>
            <a:ext cx="12192000" cy="1609344"/>
          </a:xfrm>
          <a:prstGeom prst="rect">
            <a:avLst/>
          </a:prstGeom>
          <a:solidFill>
            <a:srgbClr val="016794"/>
          </a:solidFill>
          <a:ln w="12700" cap="flat" cmpd="sng">
            <a:solidFill>
              <a:srgbClr val="0147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50" name="Google Shape;150;p38"/>
          <p:cNvGrpSpPr/>
          <p:nvPr/>
        </p:nvGrpSpPr>
        <p:grpSpPr>
          <a:xfrm>
            <a:off x="-208788" y="0"/>
            <a:ext cx="12609576" cy="2174490"/>
            <a:chOff x="0" y="5043119"/>
            <a:chExt cx="12192000" cy="1814883"/>
          </a:xfrm>
        </p:grpSpPr>
        <p:pic>
          <p:nvPicPr>
            <p:cNvPr id="151" name="Google Shape;151;p38"/>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52" name="Google Shape;152;p38"/>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53" name="Google Shape;153;p38"/>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54" name="Google Shape;154;p38"/>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38"/>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p38"/>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7" name="Google Shape;157;p38"/>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8" name="Google Shape;158;p38"/>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3"/>
              </a:buClr>
              <a:buSzPts val="2400"/>
              <a:buChar char="•"/>
              <a:defRPr sz="2400">
                <a:solidFill>
                  <a:schemeClr val="dk1"/>
                </a:solidFill>
              </a:defRPr>
            </a:lvl1pPr>
            <a:lvl2pPr marL="914400" lvl="1" indent="-381000" algn="l">
              <a:lnSpc>
                <a:spcPct val="90000"/>
              </a:lnSpc>
              <a:spcBef>
                <a:spcPts val="500"/>
              </a:spcBef>
              <a:spcAft>
                <a:spcPts val="0"/>
              </a:spcAft>
              <a:buClr>
                <a:schemeClr val="accent3"/>
              </a:buClr>
              <a:buSzPts val="2400"/>
              <a:buChar char="•"/>
              <a:defRPr sz="2400">
                <a:solidFill>
                  <a:schemeClr val="dk1"/>
                </a:solidFill>
              </a:defRPr>
            </a:lvl2pPr>
            <a:lvl3pPr marL="1371600" lvl="2" indent="-381000" algn="l">
              <a:lnSpc>
                <a:spcPct val="90000"/>
              </a:lnSpc>
              <a:spcBef>
                <a:spcPts val="500"/>
              </a:spcBef>
              <a:spcAft>
                <a:spcPts val="0"/>
              </a:spcAft>
              <a:buClr>
                <a:schemeClr val="accent3"/>
              </a:buClr>
              <a:buSzPts val="2400"/>
              <a:buChar char="•"/>
              <a:defRPr sz="2400">
                <a:solidFill>
                  <a:schemeClr val="dk1"/>
                </a:solidFill>
              </a:defRPr>
            </a:lvl3pPr>
            <a:lvl4pPr marL="1828800" lvl="3" indent="-381000" algn="l">
              <a:lnSpc>
                <a:spcPct val="90000"/>
              </a:lnSpc>
              <a:spcBef>
                <a:spcPts val="500"/>
              </a:spcBef>
              <a:spcAft>
                <a:spcPts val="0"/>
              </a:spcAft>
              <a:buClr>
                <a:schemeClr val="accent3"/>
              </a:buClr>
              <a:buSzPts val="2400"/>
              <a:buChar char="•"/>
              <a:defRPr sz="2400">
                <a:solidFill>
                  <a:schemeClr val="dk1"/>
                </a:solidFill>
              </a:defRPr>
            </a:lvl4pPr>
            <a:lvl5pPr marL="2286000" lvl="4" indent="-381000" algn="l">
              <a:lnSpc>
                <a:spcPct val="90000"/>
              </a:lnSpc>
              <a:spcBef>
                <a:spcPts val="500"/>
              </a:spcBef>
              <a:spcAft>
                <a:spcPts val="0"/>
              </a:spcAft>
              <a:buClr>
                <a:schemeClr val="accent3"/>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9" name="Google Shape;159;p38"/>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0" name="Google Shape;160;p38"/>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3"/>
              </a:buClr>
              <a:buSzPts val="2400"/>
              <a:buChar char="•"/>
              <a:defRPr sz="2400">
                <a:solidFill>
                  <a:schemeClr val="dk1"/>
                </a:solidFill>
              </a:defRPr>
            </a:lvl1pPr>
            <a:lvl2pPr marL="914400" lvl="1" indent="-381000" algn="l">
              <a:lnSpc>
                <a:spcPct val="90000"/>
              </a:lnSpc>
              <a:spcBef>
                <a:spcPts val="500"/>
              </a:spcBef>
              <a:spcAft>
                <a:spcPts val="0"/>
              </a:spcAft>
              <a:buClr>
                <a:schemeClr val="accent3"/>
              </a:buClr>
              <a:buSzPts val="2400"/>
              <a:buChar char="•"/>
              <a:defRPr sz="2400">
                <a:solidFill>
                  <a:schemeClr val="dk1"/>
                </a:solidFill>
              </a:defRPr>
            </a:lvl2pPr>
            <a:lvl3pPr marL="1371600" lvl="2" indent="-381000" algn="l">
              <a:lnSpc>
                <a:spcPct val="90000"/>
              </a:lnSpc>
              <a:spcBef>
                <a:spcPts val="500"/>
              </a:spcBef>
              <a:spcAft>
                <a:spcPts val="0"/>
              </a:spcAft>
              <a:buClr>
                <a:schemeClr val="accent3"/>
              </a:buClr>
              <a:buSzPts val="2400"/>
              <a:buChar char="•"/>
              <a:defRPr sz="2400">
                <a:solidFill>
                  <a:schemeClr val="dk1"/>
                </a:solidFill>
              </a:defRPr>
            </a:lvl3pPr>
            <a:lvl4pPr marL="1828800" lvl="3" indent="-381000" algn="l">
              <a:lnSpc>
                <a:spcPct val="90000"/>
              </a:lnSpc>
              <a:spcBef>
                <a:spcPts val="500"/>
              </a:spcBef>
              <a:spcAft>
                <a:spcPts val="0"/>
              </a:spcAft>
              <a:buClr>
                <a:schemeClr val="accent3"/>
              </a:buClr>
              <a:buSzPts val="2400"/>
              <a:buChar char="•"/>
              <a:defRPr sz="2400">
                <a:solidFill>
                  <a:schemeClr val="dk1"/>
                </a:solidFill>
              </a:defRPr>
            </a:lvl4pPr>
            <a:lvl5pPr marL="2286000" lvl="4" indent="-381000" algn="l">
              <a:lnSpc>
                <a:spcPct val="90000"/>
              </a:lnSpc>
              <a:spcBef>
                <a:spcPts val="500"/>
              </a:spcBef>
              <a:spcAft>
                <a:spcPts val="0"/>
              </a:spcAft>
              <a:buClr>
                <a:schemeClr val="accent3"/>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mp; Two Column - Purple">
  <p:cSld name="Title &amp; Two Column - Purple">
    <p:spTree>
      <p:nvGrpSpPr>
        <p:cNvPr id="1" name="Shape 161"/>
        <p:cNvGrpSpPr/>
        <p:nvPr/>
      </p:nvGrpSpPr>
      <p:grpSpPr>
        <a:xfrm>
          <a:off x="0" y="0"/>
          <a:ext cx="0" cy="0"/>
          <a:chOff x="0" y="0"/>
          <a:chExt cx="0" cy="0"/>
        </a:xfrm>
      </p:grpSpPr>
      <p:sp>
        <p:nvSpPr>
          <p:cNvPr id="162" name="Google Shape;162;p39"/>
          <p:cNvSpPr/>
          <p:nvPr/>
        </p:nvSpPr>
        <p:spPr>
          <a:xfrm>
            <a:off x="0" y="0"/>
            <a:ext cx="12192000" cy="160934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63" name="Google Shape;163;p39"/>
          <p:cNvGrpSpPr/>
          <p:nvPr/>
        </p:nvGrpSpPr>
        <p:grpSpPr>
          <a:xfrm>
            <a:off x="-208788" y="0"/>
            <a:ext cx="12609576" cy="2174490"/>
            <a:chOff x="0" y="5043119"/>
            <a:chExt cx="12192000" cy="1814883"/>
          </a:xfrm>
        </p:grpSpPr>
        <p:pic>
          <p:nvPicPr>
            <p:cNvPr id="164" name="Google Shape;164;p39"/>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65" name="Google Shape;165;p39"/>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66" name="Google Shape;166;p39"/>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67" name="Google Shape;167;p39"/>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8" name="Google Shape;168;p39"/>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9" name="Google Shape;169;p39"/>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0" name="Google Shape;170;p39"/>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400"/>
              <a:buNone/>
              <a:defRPr sz="2400" b="1">
                <a:solidFill>
                  <a:schemeClr val="accen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1" name="Google Shape;171;p39"/>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1"/>
              </a:buClr>
              <a:buSzPts val="2400"/>
              <a:buChar char="•"/>
              <a:defRPr sz="2400">
                <a:solidFill>
                  <a:schemeClr val="dk1"/>
                </a:solidFill>
              </a:defRPr>
            </a:lvl1pPr>
            <a:lvl2pPr marL="914400" lvl="1" indent="-381000" algn="l">
              <a:lnSpc>
                <a:spcPct val="90000"/>
              </a:lnSpc>
              <a:spcBef>
                <a:spcPts val="500"/>
              </a:spcBef>
              <a:spcAft>
                <a:spcPts val="0"/>
              </a:spcAft>
              <a:buClr>
                <a:schemeClr val="accent1"/>
              </a:buClr>
              <a:buSzPts val="2400"/>
              <a:buChar char="•"/>
              <a:defRPr sz="2400">
                <a:solidFill>
                  <a:schemeClr val="dk1"/>
                </a:solidFill>
              </a:defRPr>
            </a:lvl2pPr>
            <a:lvl3pPr marL="1371600" lvl="2" indent="-381000" algn="l">
              <a:lnSpc>
                <a:spcPct val="90000"/>
              </a:lnSpc>
              <a:spcBef>
                <a:spcPts val="500"/>
              </a:spcBef>
              <a:spcAft>
                <a:spcPts val="0"/>
              </a:spcAft>
              <a:buClr>
                <a:schemeClr val="accent1"/>
              </a:buClr>
              <a:buSzPts val="2400"/>
              <a:buChar char="•"/>
              <a:defRPr sz="2400">
                <a:solidFill>
                  <a:schemeClr val="dk1"/>
                </a:solidFill>
              </a:defRPr>
            </a:lvl3pPr>
            <a:lvl4pPr marL="1828800" lvl="3" indent="-381000" algn="l">
              <a:lnSpc>
                <a:spcPct val="90000"/>
              </a:lnSpc>
              <a:spcBef>
                <a:spcPts val="500"/>
              </a:spcBef>
              <a:spcAft>
                <a:spcPts val="0"/>
              </a:spcAft>
              <a:buClr>
                <a:schemeClr val="accent1"/>
              </a:buClr>
              <a:buSzPts val="2400"/>
              <a:buChar char="•"/>
              <a:defRPr sz="2400">
                <a:solidFill>
                  <a:schemeClr val="dk1"/>
                </a:solidFill>
              </a:defRPr>
            </a:lvl4pPr>
            <a:lvl5pPr marL="2286000" lvl="4" indent="-381000" algn="l">
              <a:lnSpc>
                <a:spcPct val="90000"/>
              </a:lnSpc>
              <a:spcBef>
                <a:spcPts val="500"/>
              </a:spcBef>
              <a:spcAft>
                <a:spcPts val="0"/>
              </a:spcAft>
              <a:buClr>
                <a:schemeClr val="accent1"/>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2" name="Google Shape;172;p39"/>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400"/>
              <a:buNone/>
              <a:defRPr sz="2400" b="1">
                <a:solidFill>
                  <a:schemeClr val="accen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3" name="Google Shape;173;p39"/>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1"/>
              </a:buClr>
              <a:buSzPts val="2400"/>
              <a:buChar char="•"/>
              <a:defRPr sz="2400">
                <a:solidFill>
                  <a:schemeClr val="dk1"/>
                </a:solidFill>
              </a:defRPr>
            </a:lvl1pPr>
            <a:lvl2pPr marL="914400" lvl="1" indent="-381000" algn="l">
              <a:lnSpc>
                <a:spcPct val="90000"/>
              </a:lnSpc>
              <a:spcBef>
                <a:spcPts val="500"/>
              </a:spcBef>
              <a:spcAft>
                <a:spcPts val="0"/>
              </a:spcAft>
              <a:buClr>
                <a:schemeClr val="accent1"/>
              </a:buClr>
              <a:buSzPts val="2400"/>
              <a:buChar char="•"/>
              <a:defRPr sz="2400">
                <a:solidFill>
                  <a:schemeClr val="dk1"/>
                </a:solidFill>
              </a:defRPr>
            </a:lvl2pPr>
            <a:lvl3pPr marL="1371600" lvl="2" indent="-381000" algn="l">
              <a:lnSpc>
                <a:spcPct val="90000"/>
              </a:lnSpc>
              <a:spcBef>
                <a:spcPts val="500"/>
              </a:spcBef>
              <a:spcAft>
                <a:spcPts val="0"/>
              </a:spcAft>
              <a:buClr>
                <a:schemeClr val="accent1"/>
              </a:buClr>
              <a:buSzPts val="2400"/>
              <a:buChar char="•"/>
              <a:defRPr sz="2400">
                <a:solidFill>
                  <a:schemeClr val="dk1"/>
                </a:solidFill>
              </a:defRPr>
            </a:lvl3pPr>
            <a:lvl4pPr marL="1828800" lvl="3" indent="-381000" algn="l">
              <a:lnSpc>
                <a:spcPct val="90000"/>
              </a:lnSpc>
              <a:spcBef>
                <a:spcPts val="500"/>
              </a:spcBef>
              <a:spcAft>
                <a:spcPts val="0"/>
              </a:spcAft>
              <a:buClr>
                <a:schemeClr val="accent1"/>
              </a:buClr>
              <a:buSzPts val="2400"/>
              <a:buChar char="•"/>
              <a:defRPr sz="2400">
                <a:solidFill>
                  <a:schemeClr val="dk1"/>
                </a:solidFill>
              </a:defRPr>
            </a:lvl4pPr>
            <a:lvl5pPr marL="2286000" lvl="4" indent="-381000" algn="l">
              <a:lnSpc>
                <a:spcPct val="90000"/>
              </a:lnSpc>
              <a:spcBef>
                <a:spcPts val="500"/>
              </a:spcBef>
              <a:spcAft>
                <a:spcPts val="0"/>
              </a:spcAft>
              <a:buClr>
                <a:schemeClr val="accent1"/>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mp; Two Column - Teal">
  <p:cSld name="Title &amp; Two Column - Teal">
    <p:spTree>
      <p:nvGrpSpPr>
        <p:cNvPr id="1" name="Shape 174"/>
        <p:cNvGrpSpPr/>
        <p:nvPr/>
      </p:nvGrpSpPr>
      <p:grpSpPr>
        <a:xfrm>
          <a:off x="0" y="0"/>
          <a:ext cx="0" cy="0"/>
          <a:chOff x="0" y="0"/>
          <a:chExt cx="0" cy="0"/>
        </a:xfrm>
      </p:grpSpPr>
      <p:sp>
        <p:nvSpPr>
          <p:cNvPr id="175" name="Google Shape;175;p40"/>
          <p:cNvSpPr/>
          <p:nvPr/>
        </p:nvSpPr>
        <p:spPr>
          <a:xfrm>
            <a:off x="0" y="0"/>
            <a:ext cx="12192000" cy="1609344"/>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76" name="Google Shape;176;p40"/>
          <p:cNvGrpSpPr/>
          <p:nvPr/>
        </p:nvGrpSpPr>
        <p:grpSpPr>
          <a:xfrm>
            <a:off x="-208788" y="0"/>
            <a:ext cx="12609576" cy="2174490"/>
            <a:chOff x="0" y="5043119"/>
            <a:chExt cx="12192000" cy="1814883"/>
          </a:xfrm>
        </p:grpSpPr>
        <p:pic>
          <p:nvPicPr>
            <p:cNvPr id="177" name="Google Shape;177;p40"/>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78" name="Google Shape;178;p40"/>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79" name="Google Shape;179;p40"/>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80" name="Google Shape;180;p40"/>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1" name="Google Shape;181;p40"/>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2" name="Google Shape;182;p40"/>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3" name="Google Shape;183;p40"/>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400"/>
              <a:buNone/>
              <a:defRPr sz="2400" b="1">
                <a:solidFill>
                  <a:schemeClr val="accent6"/>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4" name="Google Shape;184;p40"/>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6"/>
              </a:buClr>
              <a:buSzPts val="2400"/>
              <a:buChar char="•"/>
              <a:defRPr sz="2400">
                <a:solidFill>
                  <a:schemeClr val="dk1"/>
                </a:solidFill>
              </a:defRPr>
            </a:lvl1pPr>
            <a:lvl2pPr marL="914400" lvl="1" indent="-381000" algn="l">
              <a:lnSpc>
                <a:spcPct val="90000"/>
              </a:lnSpc>
              <a:spcBef>
                <a:spcPts val="500"/>
              </a:spcBef>
              <a:spcAft>
                <a:spcPts val="0"/>
              </a:spcAft>
              <a:buClr>
                <a:schemeClr val="accent6"/>
              </a:buClr>
              <a:buSzPts val="2400"/>
              <a:buChar char="•"/>
              <a:defRPr sz="2400">
                <a:solidFill>
                  <a:schemeClr val="dk1"/>
                </a:solidFill>
              </a:defRPr>
            </a:lvl2pPr>
            <a:lvl3pPr marL="1371600" lvl="2" indent="-381000" algn="l">
              <a:lnSpc>
                <a:spcPct val="90000"/>
              </a:lnSpc>
              <a:spcBef>
                <a:spcPts val="500"/>
              </a:spcBef>
              <a:spcAft>
                <a:spcPts val="0"/>
              </a:spcAft>
              <a:buClr>
                <a:schemeClr val="accent6"/>
              </a:buClr>
              <a:buSzPts val="2400"/>
              <a:buChar char="•"/>
              <a:defRPr sz="2400">
                <a:solidFill>
                  <a:schemeClr val="dk1"/>
                </a:solidFill>
              </a:defRPr>
            </a:lvl3pPr>
            <a:lvl4pPr marL="1828800" lvl="3" indent="-381000" algn="l">
              <a:lnSpc>
                <a:spcPct val="90000"/>
              </a:lnSpc>
              <a:spcBef>
                <a:spcPts val="500"/>
              </a:spcBef>
              <a:spcAft>
                <a:spcPts val="0"/>
              </a:spcAft>
              <a:buClr>
                <a:schemeClr val="accent6"/>
              </a:buClr>
              <a:buSzPts val="2400"/>
              <a:buChar char="•"/>
              <a:defRPr sz="2400">
                <a:solidFill>
                  <a:schemeClr val="dk1"/>
                </a:solidFill>
              </a:defRPr>
            </a:lvl4pPr>
            <a:lvl5pPr marL="2286000" lvl="4" indent="-381000" algn="l">
              <a:lnSpc>
                <a:spcPct val="90000"/>
              </a:lnSpc>
              <a:spcBef>
                <a:spcPts val="500"/>
              </a:spcBef>
              <a:spcAft>
                <a:spcPts val="0"/>
              </a:spcAft>
              <a:buClr>
                <a:schemeClr val="accent6"/>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5" name="Google Shape;185;p40"/>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400"/>
              <a:buNone/>
              <a:defRPr sz="2400" b="1">
                <a:solidFill>
                  <a:schemeClr val="accent6"/>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6" name="Google Shape;186;p40"/>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6"/>
              </a:buClr>
              <a:buSzPts val="2400"/>
              <a:buChar char="•"/>
              <a:defRPr sz="2400">
                <a:solidFill>
                  <a:schemeClr val="dk1"/>
                </a:solidFill>
              </a:defRPr>
            </a:lvl1pPr>
            <a:lvl2pPr marL="914400" lvl="1" indent="-381000" algn="l">
              <a:lnSpc>
                <a:spcPct val="90000"/>
              </a:lnSpc>
              <a:spcBef>
                <a:spcPts val="500"/>
              </a:spcBef>
              <a:spcAft>
                <a:spcPts val="0"/>
              </a:spcAft>
              <a:buClr>
                <a:schemeClr val="accent6"/>
              </a:buClr>
              <a:buSzPts val="2400"/>
              <a:buChar char="•"/>
              <a:defRPr sz="2400">
                <a:solidFill>
                  <a:schemeClr val="dk1"/>
                </a:solidFill>
              </a:defRPr>
            </a:lvl2pPr>
            <a:lvl3pPr marL="1371600" lvl="2" indent="-381000" algn="l">
              <a:lnSpc>
                <a:spcPct val="90000"/>
              </a:lnSpc>
              <a:spcBef>
                <a:spcPts val="500"/>
              </a:spcBef>
              <a:spcAft>
                <a:spcPts val="0"/>
              </a:spcAft>
              <a:buClr>
                <a:schemeClr val="accent6"/>
              </a:buClr>
              <a:buSzPts val="2400"/>
              <a:buChar char="•"/>
              <a:defRPr sz="2400">
                <a:solidFill>
                  <a:schemeClr val="dk1"/>
                </a:solidFill>
              </a:defRPr>
            </a:lvl3pPr>
            <a:lvl4pPr marL="1828800" lvl="3" indent="-381000" algn="l">
              <a:lnSpc>
                <a:spcPct val="90000"/>
              </a:lnSpc>
              <a:spcBef>
                <a:spcPts val="500"/>
              </a:spcBef>
              <a:spcAft>
                <a:spcPts val="0"/>
              </a:spcAft>
              <a:buClr>
                <a:schemeClr val="accent6"/>
              </a:buClr>
              <a:buSzPts val="2400"/>
              <a:buChar char="•"/>
              <a:defRPr sz="2400">
                <a:solidFill>
                  <a:schemeClr val="dk1"/>
                </a:solidFill>
              </a:defRPr>
            </a:lvl4pPr>
            <a:lvl5pPr marL="2286000" lvl="4" indent="-381000" algn="l">
              <a:lnSpc>
                <a:spcPct val="90000"/>
              </a:lnSpc>
              <a:spcBef>
                <a:spcPts val="500"/>
              </a:spcBef>
              <a:spcAft>
                <a:spcPts val="0"/>
              </a:spcAft>
              <a:buClr>
                <a:schemeClr val="accent6"/>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mp; Two Column - Green">
  <p:cSld name="Title &amp; Two Column - Green">
    <p:spTree>
      <p:nvGrpSpPr>
        <p:cNvPr id="1" name="Shape 187"/>
        <p:cNvGrpSpPr/>
        <p:nvPr/>
      </p:nvGrpSpPr>
      <p:grpSpPr>
        <a:xfrm>
          <a:off x="0" y="0"/>
          <a:ext cx="0" cy="0"/>
          <a:chOff x="0" y="0"/>
          <a:chExt cx="0" cy="0"/>
        </a:xfrm>
      </p:grpSpPr>
      <p:sp>
        <p:nvSpPr>
          <p:cNvPr id="188" name="Google Shape;188;p41"/>
          <p:cNvSpPr/>
          <p:nvPr/>
        </p:nvSpPr>
        <p:spPr>
          <a:xfrm>
            <a:off x="0" y="0"/>
            <a:ext cx="12192000" cy="160934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89" name="Google Shape;189;p41"/>
          <p:cNvGrpSpPr/>
          <p:nvPr/>
        </p:nvGrpSpPr>
        <p:grpSpPr>
          <a:xfrm>
            <a:off x="-208788" y="0"/>
            <a:ext cx="12609576" cy="2174490"/>
            <a:chOff x="0" y="5043119"/>
            <a:chExt cx="12192000" cy="1814883"/>
          </a:xfrm>
        </p:grpSpPr>
        <p:pic>
          <p:nvPicPr>
            <p:cNvPr id="190" name="Google Shape;190;p41"/>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91" name="Google Shape;191;p41"/>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92" name="Google Shape;192;p41"/>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93" name="Google Shape;193;p41"/>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4" name="Google Shape;194;p41"/>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5" name="Google Shape;195;p41"/>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6" name="Google Shape;196;p41"/>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7" name="Google Shape;197;p41"/>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8" name="Google Shape;198;p41"/>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9" name="Google Shape;199;p41"/>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 Colored Background - Blue">
  <p:cSld name="Title on Colored Background - Blue">
    <p:spTree>
      <p:nvGrpSpPr>
        <p:cNvPr id="1" name="Shape 200"/>
        <p:cNvGrpSpPr/>
        <p:nvPr/>
      </p:nvGrpSpPr>
      <p:grpSpPr>
        <a:xfrm>
          <a:off x="0" y="0"/>
          <a:ext cx="0" cy="0"/>
          <a:chOff x="0" y="0"/>
          <a:chExt cx="0" cy="0"/>
        </a:xfrm>
      </p:grpSpPr>
      <p:sp>
        <p:nvSpPr>
          <p:cNvPr id="201" name="Google Shape;201;p42"/>
          <p:cNvSpPr/>
          <p:nvPr/>
        </p:nvSpPr>
        <p:spPr>
          <a:xfrm>
            <a:off x="0" y="3541"/>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2" name="Google Shape;202;p42"/>
          <p:cNvSpPr/>
          <p:nvPr/>
        </p:nvSpPr>
        <p:spPr>
          <a:xfrm>
            <a:off x="1941095" y="2837119"/>
            <a:ext cx="8293768" cy="1094802"/>
          </a:xfrm>
          <a:prstGeom prst="rect">
            <a:avLst/>
          </a:prstGeom>
          <a:noFill/>
          <a:ln w="5715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3" name="Google Shape;203;p42"/>
          <p:cNvSpPr/>
          <p:nvPr/>
        </p:nvSpPr>
        <p:spPr>
          <a:xfrm>
            <a:off x="2610678" y="2502568"/>
            <a:ext cx="6997148" cy="8021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04" name="Google Shape;204;p42"/>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05" name="Google Shape;205;p42"/>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6" name="Google Shape;206;p42"/>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 Colored Background - Purple">
  <p:cSld name="Title on Colored Background - Purple">
    <p:spTree>
      <p:nvGrpSpPr>
        <p:cNvPr id="1" name="Shape 207"/>
        <p:cNvGrpSpPr/>
        <p:nvPr/>
      </p:nvGrpSpPr>
      <p:grpSpPr>
        <a:xfrm>
          <a:off x="0" y="0"/>
          <a:ext cx="0" cy="0"/>
          <a:chOff x="0" y="0"/>
          <a:chExt cx="0" cy="0"/>
        </a:xfrm>
      </p:grpSpPr>
      <p:sp>
        <p:nvSpPr>
          <p:cNvPr id="208" name="Google Shape;208;p43"/>
          <p:cNvSpPr/>
          <p:nvPr/>
        </p:nvSpPr>
        <p:spPr>
          <a:xfrm>
            <a:off x="0" y="3541"/>
            <a:ext cx="1219200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9" name="Google Shape;209;p43"/>
          <p:cNvSpPr/>
          <p:nvPr/>
        </p:nvSpPr>
        <p:spPr>
          <a:xfrm>
            <a:off x="1941095" y="2837119"/>
            <a:ext cx="8293768" cy="1094802"/>
          </a:xfrm>
          <a:prstGeom prst="rect">
            <a:avLst/>
          </a:prstGeom>
          <a:noFill/>
          <a:ln w="571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0" name="Google Shape;210;p43"/>
          <p:cNvSpPr/>
          <p:nvPr/>
        </p:nvSpPr>
        <p:spPr>
          <a:xfrm>
            <a:off x="2610678" y="2502568"/>
            <a:ext cx="6997148" cy="802106"/>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11" name="Google Shape;211;p43"/>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2" name="Google Shape;212;p43"/>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3" name="Google Shape;213;p43"/>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 Colored Background - Green">
  <p:cSld name="Title on Colored Background - Green">
    <p:spTree>
      <p:nvGrpSpPr>
        <p:cNvPr id="1" name="Shape 214"/>
        <p:cNvGrpSpPr/>
        <p:nvPr/>
      </p:nvGrpSpPr>
      <p:grpSpPr>
        <a:xfrm>
          <a:off x="0" y="0"/>
          <a:ext cx="0" cy="0"/>
          <a:chOff x="0" y="0"/>
          <a:chExt cx="0" cy="0"/>
        </a:xfrm>
      </p:grpSpPr>
      <p:sp>
        <p:nvSpPr>
          <p:cNvPr id="215" name="Google Shape;215;p44"/>
          <p:cNvSpPr/>
          <p:nvPr/>
        </p:nvSpPr>
        <p:spPr>
          <a:xfrm>
            <a:off x="0" y="3541"/>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6" name="Google Shape;216;p44"/>
          <p:cNvSpPr/>
          <p:nvPr/>
        </p:nvSpPr>
        <p:spPr>
          <a:xfrm>
            <a:off x="1941095" y="2837119"/>
            <a:ext cx="8293768" cy="1094802"/>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7" name="Google Shape;217;p44"/>
          <p:cNvSpPr/>
          <p:nvPr/>
        </p:nvSpPr>
        <p:spPr>
          <a:xfrm>
            <a:off x="2610678" y="2502568"/>
            <a:ext cx="6997148" cy="80210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18" name="Google Shape;218;p44"/>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9" name="Google Shape;219;p44"/>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0" name="Google Shape;220;p44"/>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 Purple Background">
  <p:cSld name="Cover - Purple Background">
    <p:bg>
      <p:bgPr>
        <a:blipFill>
          <a:blip r:embed="rId2">
            <a:alphaModFix/>
          </a:blip>
          <a:stretch>
            <a:fillRect/>
          </a:stretch>
        </a:blipFill>
        <a:effectLst/>
      </p:bgPr>
    </p:bg>
    <p:spTree>
      <p:nvGrpSpPr>
        <p:cNvPr id="1" name="Shape 22"/>
        <p:cNvGrpSpPr/>
        <p:nvPr/>
      </p:nvGrpSpPr>
      <p:grpSpPr>
        <a:xfrm>
          <a:off x="0" y="0"/>
          <a:ext cx="0" cy="0"/>
          <a:chOff x="0" y="0"/>
          <a:chExt cx="0" cy="0"/>
        </a:xfrm>
      </p:grpSpPr>
      <p:sp>
        <p:nvSpPr>
          <p:cNvPr id="23" name="Google Shape;23;p18"/>
          <p:cNvSpPr/>
          <p:nvPr/>
        </p:nvSpPr>
        <p:spPr>
          <a:xfrm>
            <a:off x="0" y="0"/>
            <a:ext cx="12192000" cy="6858000"/>
          </a:xfrm>
          <a:prstGeom prst="rect">
            <a:avLst/>
          </a:prstGeom>
          <a:solidFill>
            <a:srgbClr val="97467D">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 name="Google Shape;24;p18"/>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18"/>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18"/>
          <p:cNvSpPr/>
          <p:nvPr/>
        </p:nvSpPr>
        <p:spPr>
          <a:xfrm>
            <a:off x="5083215" y="2704632"/>
            <a:ext cx="2025570" cy="11913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405E79"/>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21"/>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plit - Green">
  <p:cSld name="Split - Green">
    <p:spTree>
      <p:nvGrpSpPr>
        <p:cNvPr id="1" name="Shape 27"/>
        <p:cNvGrpSpPr/>
        <p:nvPr/>
      </p:nvGrpSpPr>
      <p:grpSpPr>
        <a:xfrm>
          <a:off x="0" y="0"/>
          <a:ext cx="0" cy="0"/>
          <a:chOff x="0" y="0"/>
          <a:chExt cx="0" cy="0"/>
        </a:xfrm>
      </p:grpSpPr>
      <p:sp>
        <p:nvSpPr>
          <p:cNvPr id="28" name="Google Shape;2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 name="Google Shape;29;p19"/>
          <p:cNvSpPr/>
          <p:nvPr/>
        </p:nvSpPr>
        <p:spPr>
          <a:xfrm>
            <a:off x="0" y="0"/>
            <a:ext cx="357254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16794"/>
              </a:solidFill>
              <a:latin typeface="Calibri"/>
              <a:ea typeface="Calibri"/>
              <a:cs typeface="Calibri"/>
              <a:sym typeface="Calibri"/>
            </a:endParaRPr>
          </a:p>
        </p:txBody>
      </p:sp>
      <p:pic>
        <p:nvPicPr>
          <p:cNvPr id="30" name="Google Shape;30;p19"/>
          <p:cNvPicPr preferRelativeResize="0"/>
          <p:nvPr/>
        </p:nvPicPr>
        <p:blipFill rotWithShape="1">
          <a:blip r:embed="rId2">
            <a:alphaModFix amt="20000"/>
          </a:blip>
          <a:srcRect l="4826" t="9031" r="39371" b="9030"/>
          <a:stretch/>
        </p:blipFill>
        <p:spPr>
          <a:xfrm>
            <a:off x="0" y="0"/>
            <a:ext cx="3572540" cy="6858000"/>
          </a:xfrm>
          <a:prstGeom prst="rect">
            <a:avLst/>
          </a:prstGeom>
          <a:noFill/>
          <a:ln>
            <a:noFill/>
          </a:ln>
        </p:spPr>
      </p:pic>
      <p:sp>
        <p:nvSpPr>
          <p:cNvPr id="31" name="Google Shape;31;p19"/>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3200"/>
              <a:buNone/>
              <a:defRPr sz="3200" b="1">
                <a:solidFill>
                  <a:schemeClr val="accent2"/>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9"/>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4"/>
              </a:buClr>
              <a:buSzPts val="2800"/>
              <a:buChar char="•"/>
              <a:defRPr>
                <a:solidFill>
                  <a:schemeClr val="dk1"/>
                </a:solidFill>
              </a:defRPr>
            </a:lvl1pPr>
            <a:lvl2pPr marL="914400" lvl="1" indent="-381000" algn="l">
              <a:lnSpc>
                <a:spcPct val="90000"/>
              </a:lnSpc>
              <a:spcBef>
                <a:spcPts val="500"/>
              </a:spcBef>
              <a:spcAft>
                <a:spcPts val="0"/>
              </a:spcAft>
              <a:buClr>
                <a:schemeClr val="accent4"/>
              </a:buClr>
              <a:buSzPts val="2400"/>
              <a:buChar char="•"/>
              <a:defRPr>
                <a:solidFill>
                  <a:schemeClr val="dk1"/>
                </a:solidFill>
              </a:defRPr>
            </a:lvl2pPr>
            <a:lvl3pPr marL="1371600" lvl="2" indent="-355600" algn="l">
              <a:lnSpc>
                <a:spcPct val="90000"/>
              </a:lnSpc>
              <a:spcBef>
                <a:spcPts val="500"/>
              </a:spcBef>
              <a:spcAft>
                <a:spcPts val="0"/>
              </a:spcAft>
              <a:buClr>
                <a:schemeClr val="accent4"/>
              </a:buClr>
              <a:buSzPts val="2000"/>
              <a:buChar char="•"/>
              <a:defRPr>
                <a:solidFill>
                  <a:schemeClr val="dk1"/>
                </a:solidFill>
              </a:defRPr>
            </a:lvl3pPr>
            <a:lvl4pPr marL="1828800" lvl="3" indent="-342900" algn="l">
              <a:lnSpc>
                <a:spcPct val="90000"/>
              </a:lnSpc>
              <a:spcBef>
                <a:spcPts val="500"/>
              </a:spcBef>
              <a:spcAft>
                <a:spcPts val="0"/>
              </a:spcAft>
              <a:buClr>
                <a:schemeClr val="accent4"/>
              </a:buClr>
              <a:buSzPts val="1800"/>
              <a:buChar char="•"/>
              <a:defRPr>
                <a:solidFill>
                  <a:schemeClr val="dk1"/>
                </a:solidFill>
              </a:defRPr>
            </a:lvl4pPr>
            <a:lvl5pPr marL="2286000" lvl="4" indent="-342900" algn="l">
              <a:lnSpc>
                <a:spcPct val="90000"/>
              </a:lnSpc>
              <a:spcBef>
                <a:spcPts val="500"/>
              </a:spcBef>
              <a:spcAft>
                <a:spcPts val="0"/>
              </a:spcAft>
              <a:buClr>
                <a:schemeClr val="accent4"/>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9"/>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mp; Text - Green">
  <p:cSld name="Title &amp; Text - Green">
    <p:spTree>
      <p:nvGrpSpPr>
        <p:cNvPr id="1" name="Shape 34"/>
        <p:cNvGrpSpPr/>
        <p:nvPr/>
      </p:nvGrpSpPr>
      <p:grpSpPr>
        <a:xfrm>
          <a:off x="0" y="0"/>
          <a:ext cx="0" cy="0"/>
          <a:chOff x="0" y="0"/>
          <a:chExt cx="0" cy="0"/>
        </a:xfrm>
      </p:grpSpPr>
      <p:sp>
        <p:nvSpPr>
          <p:cNvPr id="35" name="Google Shape;35;p20"/>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36" name="Google Shape;36;p20"/>
          <p:cNvCxnSpPr/>
          <p:nvPr/>
        </p:nvCxnSpPr>
        <p:spPr>
          <a:xfrm rot="10800000" flipH="1">
            <a:off x="656024" y="1635973"/>
            <a:ext cx="10820189" cy="33878"/>
          </a:xfrm>
          <a:prstGeom prst="straightConnector1">
            <a:avLst/>
          </a:prstGeom>
          <a:noFill/>
          <a:ln w="9525" cap="flat" cmpd="sng">
            <a:solidFill>
              <a:schemeClr val="accent4"/>
            </a:solidFill>
            <a:prstDash val="solid"/>
            <a:miter lim="800000"/>
            <a:headEnd type="none" w="sm" len="sm"/>
            <a:tailEnd type="none" w="sm" len="sm"/>
          </a:ln>
        </p:spPr>
      </p:cxnSp>
      <p:sp>
        <p:nvSpPr>
          <p:cNvPr id="37" name="Google Shape;37;p20"/>
          <p:cNvSpPr/>
          <p:nvPr/>
        </p:nvSpPr>
        <p:spPr>
          <a:xfrm>
            <a:off x="7858954" y="1589835"/>
            <a:ext cx="3617259" cy="92275"/>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8" name="Google Shape;38;p20"/>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20"/>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 Colored Background - Teal">
  <p:cSld name="Title on Colored Background - Teal">
    <p:spTree>
      <p:nvGrpSpPr>
        <p:cNvPr id="1" name="Shape 40"/>
        <p:cNvGrpSpPr/>
        <p:nvPr/>
      </p:nvGrpSpPr>
      <p:grpSpPr>
        <a:xfrm>
          <a:off x="0" y="0"/>
          <a:ext cx="0" cy="0"/>
          <a:chOff x="0" y="0"/>
          <a:chExt cx="0" cy="0"/>
        </a:xfrm>
      </p:grpSpPr>
      <p:sp>
        <p:nvSpPr>
          <p:cNvPr id="41" name="Google Shape;41;p21"/>
          <p:cNvSpPr/>
          <p:nvPr/>
        </p:nvSpPr>
        <p:spPr>
          <a:xfrm>
            <a:off x="0" y="3541"/>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2" name="Google Shape;42;p21"/>
          <p:cNvSpPr/>
          <p:nvPr/>
        </p:nvSpPr>
        <p:spPr>
          <a:xfrm>
            <a:off x="1941095" y="2837119"/>
            <a:ext cx="8293768" cy="1094802"/>
          </a:xfrm>
          <a:prstGeom prst="rect">
            <a:avLst/>
          </a:prstGeom>
          <a:no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3" name="Google Shape;43;p21"/>
          <p:cNvSpPr/>
          <p:nvPr/>
        </p:nvSpPr>
        <p:spPr>
          <a:xfrm>
            <a:off x="2610678" y="2502568"/>
            <a:ext cx="6997148" cy="80210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44" name="Google Shape;44;p21"/>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45" name="Google Shape;45;p21"/>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1"/>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plit - Teal">
  <p:cSld name="Split - Teal">
    <p:spTree>
      <p:nvGrpSpPr>
        <p:cNvPr id="1" name="Shape 47"/>
        <p:cNvGrpSpPr/>
        <p:nvPr/>
      </p:nvGrpSpPr>
      <p:grpSpPr>
        <a:xfrm>
          <a:off x="0" y="0"/>
          <a:ext cx="0" cy="0"/>
          <a:chOff x="0" y="0"/>
          <a:chExt cx="0" cy="0"/>
        </a:xfrm>
      </p:grpSpPr>
      <p:sp>
        <p:nvSpPr>
          <p:cNvPr id="48" name="Google Shape;48;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9" name="Google Shape;49;p22"/>
          <p:cNvSpPr/>
          <p:nvPr/>
        </p:nvSpPr>
        <p:spPr>
          <a:xfrm>
            <a:off x="0" y="0"/>
            <a:ext cx="357254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16794"/>
              </a:solidFill>
              <a:latin typeface="Calibri"/>
              <a:ea typeface="Calibri"/>
              <a:cs typeface="Calibri"/>
              <a:sym typeface="Calibri"/>
            </a:endParaRPr>
          </a:p>
        </p:txBody>
      </p:sp>
      <p:pic>
        <p:nvPicPr>
          <p:cNvPr id="50" name="Google Shape;50;p22"/>
          <p:cNvPicPr preferRelativeResize="0"/>
          <p:nvPr/>
        </p:nvPicPr>
        <p:blipFill rotWithShape="1">
          <a:blip r:embed="rId2">
            <a:alphaModFix amt="20000"/>
          </a:blip>
          <a:srcRect l="4826" t="9031" r="39371" b="9030"/>
          <a:stretch/>
        </p:blipFill>
        <p:spPr>
          <a:xfrm>
            <a:off x="0" y="0"/>
            <a:ext cx="3572540" cy="6858000"/>
          </a:xfrm>
          <a:prstGeom prst="rect">
            <a:avLst/>
          </a:prstGeom>
          <a:noFill/>
          <a:ln>
            <a:noFill/>
          </a:ln>
        </p:spPr>
      </p:pic>
      <p:sp>
        <p:nvSpPr>
          <p:cNvPr id="51" name="Google Shape;51;p22"/>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3200"/>
              <a:buNone/>
              <a:defRPr sz="3200" b="1">
                <a:solidFill>
                  <a:schemeClr val="accent6"/>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22"/>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5"/>
              </a:buClr>
              <a:buSzPts val="2800"/>
              <a:buChar char="•"/>
              <a:defRPr>
                <a:solidFill>
                  <a:schemeClr val="dk1"/>
                </a:solidFill>
              </a:defRPr>
            </a:lvl1pPr>
            <a:lvl2pPr marL="914400" lvl="1" indent="-381000" algn="l">
              <a:lnSpc>
                <a:spcPct val="90000"/>
              </a:lnSpc>
              <a:spcBef>
                <a:spcPts val="500"/>
              </a:spcBef>
              <a:spcAft>
                <a:spcPts val="0"/>
              </a:spcAft>
              <a:buClr>
                <a:schemeClr val="accent5"/>
              </a:buClr>
              <a:buSzPts val="2400"/>
              <a:buChar char="•"/>
              <a:defRPr>
                <a:solidFill>
                  <a:schemeClr val="dk1"/>
                </a:solidFill>
              </a:defRPr>
            </a:lvl2pPr>
            <a:lvl3pPr marL="1371600" lvl="2" indent="-355600" algn="l">
              <a:lnSpc>
                <a:spcPct val="90000"/>
              </a:lnSpc>
              <a:spcBef>
                <a:spcPts val="500"/>
              </a:spcBef>
              <a:spcAft>
                <a:spcPts val="0"/>
              </a:spcAft>
              <a:buClr>
                <a:schemeClr val="accent5"/>
              </a:buClr>
              <a:buSzPts val="2000"/>
              <a:buChar char="•"/>
              <a:defRPr>
                <a:solidFill>
                  <a:schemeClr val="dk1"/>
                </a:solidFill>
              </a:defRPr>
            </a:lvl3pPr>
            <a:lvl4pPr marL="1828800" lvl="3" indent="-342900" algn="l">
              <a:lnSpc>
                <a:spcPct val="90000"/>
              </a:lnSpc>
              <a:spcBef>
                <a:spcPts val="500"/>
              </a:spcBef>
              <a:spcAft>
                <a:spcPts val="0"/>
              </a:spcAft>
              <a:buClr>
                <a:schemeClr val="accent5"/>
              </a:buClr>
              <a:buSzPts val="1800"/>
              <a:buChar char="•"/>
              <a:defRPr>
                <a:solidFill>
                  <a:schemeClr val="dk1"/>
                </a:solidFill>
              </a:defRPr>
            </a:lvl4pPr>
            <a:lvl5pPr marL="2286000" lvl="4" indent="-342900" algn="l">
              <a:lnSpc>
                <a:spcPct val="90000"/>
              </a:lnSpc>
              <a:spcBef>
                <a:spcPts val="500"/>
              </a:spcBef>
              <a:spcAft>
                <a:spcPts val="0"/>
              </a:spcAft>
              <a:buClr>
                <a:schemeClr val="accent5"/>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22"/>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plit - Purple">
  <p:cSld name="Split - Purple">
    <p:spTree>
      <p:nvGrpSpPr>
        <p:cNvPr id="1" name="Shape 54"/>
        <p:cNvGrpSpPr/>
        <p:nvPr/>
      </p:nvGrpSpPr>
      <p:grpSpPr>
        <a:xfrm>
          <a:off x="0" y="0"/>
          <a:ext cx="0" cy="0"/>
          <a:chOff x="0" y="0"/>
          <a:chExt cx="0" cy="0"/>
        </a:xfrm>
      </p:grpSpPr>
      <p:sp>
        <p:nvSpPr>
          <p:cNvPr id="55" name="Google Shape;55;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23"/>
          <p:cNvSpPr/>
          <p:nvPr/>
        </p:nvSpPr>
        <p:spPr>
          <a:xfrm>
            <a:off x="0" y="0"/>
            <a:ext cx="357254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16794"/>
              </a:solidFill>
              <a:latin typeface="Calibri"/>
              <a:ea typeface="Calibri"/>
              <a:cs typeface="Calibri"/>
              <a:sym typeface="Calibri"/>
            </a:endParaRPr>
          </a:p>
        </p:txBody>
      </p:sp>
      <p:pic>
        <p:nvPicPr>
          <p:cNvPr id="57" name="Google Shape;57;p23"/>
          <p:cNvPicPr preferRelativeResize="0"/>
          <p:nvPr/>
        </p:nvPicPr>
        <p:blipFill rotWithShape="1">
          <a:blip r:embed="rId2">
            <a:alphaModFix amt="20000"/>
          </a:blip>
          <a:srcRect l="4826" t="9031" r="39371" b="9030"/>
          <a:stretch/>
        </p:blipFill>
        <p:spPr>
          <a:xfrm>
            <a:off x="0" y="0"/>
            <a:ext cx="3572540" cy="6858000"/>
          </a:xfrm>
          <a:prstGeom prst="rect">
            <a:avLst/>
          </a:prstGeom>
          <a:noFill/>
          <a:ln>
            <a:noFill/>
          </a:ln>
        </p:spPr>
      </p:pic>
      <p:sp>
        <p:nvSpPr>
          <p:cNvPr id="58" name="Google Shape;58;p23"/>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26794"/>
              </a:buClr>
              <a:buSzPts val="3200"/>
              <a:buNone/>
              <a:defRPr sz="3200" b="1">
                <a:solidFill>
                  <a:srgbClr val="026794"/>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23"/>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23"/>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ver - Teal Background">
  <p:cSld name="Cover - Teal Background">
    <p:bg>
      <p:bgPr>
        <a:blipFill>
          <a:blip r:embed="rId2">
            <a:alphaModFix/>
          </a:blip>
          <a:stretch>
            <a:fillRect/>
          </a:stretch>
        </a:blipFill>
        <a:effectLst/>
      </p:bgPr>
    </p:bg>
    <p:spTree>
      <p:nvGrpSpPr>
        <p:cNvPr id="1" name="Shape 61"/>
        <p:cNvGrpSpPr/>
        <p:nvPr/>
      </p:nvGrpSpPr>
      <p:grpSpPr>
        <a:xfrm>
          <a:off x="0" y="0"/>
          <a:ext cx="0" cy="0"/>
          <a:chOff x="0" y="0"/>
          <a:chExt cx="0" cy="0"/>
        </a:xfrm>
      </p:grpSpPr>
      <p:sp>
        <p:nvSpPr>
          <p:cNvPr id="62" name="Google Shape;62;p24"/>
          <p:cNvSpPr/>
          <p:nvPr/>
        </p:nvSpPr>
        <p:spPr>
          <a:xfrm>
            <a:off x="0" y="0"/>
            <a:ext cx="12192000" cy="6858000"/>
          </a:xfrm>
          <a:prstGeom prst="rect">
            <a:avLst/>
          </a:prstGeom>
          <a:solidFill>
            <a:srgbClr val="35B2B4">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3" name="Google Shape;63;p24"/>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24"/>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24"/>
          <p:cNvSpPr/>
          <p:nvPr/>
        </p:nvSpPr>
        <p:spPr>
          <a:xfrm>
            <a:off x="5083215" y="2704632"/>
            <a:ext cx="2025570" cy="11913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405E79"/>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microsoft.com/office/2018/10/relationships/comments" Target="../comments/modernComment_103_0.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
          <p:cNvSpPr/>
          <p:nvPr/>
        </p:nvSpPr>
        <p:spPr>
          <a:xfrm>
            <a:off x="4254459" y="3955773"/>
            <a:ext cx="7679634" cy="291133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pic>
        <p:nvPicPr>
          <p:cNvPr id="227" name="Google Shape;227;p1"/>
          <p:cNvPicPr preferRelativeResize="0"/>
          <p:nvPr/>
        </p:nvPicPr>
        <p:blipFill rotWithShape="1">
          <a:blip r:embed="rId3">
            <a:alphaModFix/>
          </a:blip>
          <a:srcRect/>
          <a:stretch/>
        </p:blipFill>
        <p:spPr>
          <a:xfrm>
            <a:off x="4512366" y="4876800"/>
            <a:ext cx="7629434" cy="1622558"/>
          </a:xfrm>
          <a:prstGeom prst="rect">
            <a:avLst/>
          </a:prstGeom>
          <a:noFill/>
          <a:ln>
            <a:noFill/>
          </a:ln>
        </p:spPr>
      </p:pic>
      <p:sp>
        <p:nvSpPr>
          <p:cNvPr id="228" name="Google Shape;228;p1"/>
          <p:cNvSpPr txBox="1"/>
          <p:nvPr/>
        </p:nvSpPr>
        <p:spPr>
          <a:xfrm>
            <a:off x="5036708" y="358642"/>
            <a:ext cx="6580750" cy="2156254"/>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35B2B4"/>
              </a:buClr>
              <a:buSzPts val="4400"/>
              <a:buFont typeface="Arial"/>
              <a:buNone/>
            </a:pPr>
            <a:r>
              <a:rPr lang="ar-JO" sz="4400" b="1" dirty="0">
                <a:solidFill>
                  <a:srgbClr val="35B2B4"/>
                </a:solidFill>
                <a:latin typeface="Helvetica Neue"/>
                <a:sym typeface="Helvetica Neue"/>
              </a:rPr>
              <a:t>الحزمة التدريبية </a:t>
            </a:r>
            <a:endParaRPr dirty="0"/>
          </a:p>
          <a:p>
            <a:pPr marL="0" marR="0" lvl="0" indent="0" algn="r" rtl="0">
              <a:lnSpc>
                <a:spcPct val="90000"/>
              </a:lnSpc>
              <a:spcBef>
                <a:spcPts val="1000"/>
              </a:spcBef>
              <a:spcAft>
                <a:spcPts val="0"/>
              </a:spcAft>
              <a:buClr>
                <a:schemeClr val="dk1"/>
              </a:buClr>
              <a:buSzPts val="3600"/>
              <a:buFont typeface="Arial"/>
              <a:buNone/>
            </a:pPr>
            <a:endParaRPr sz="3600" b="1" i="0" u="none" strike="noStrike" cap="none" dirty="0">
              <a:solidFill>
                <a:srgbClr val="405E79"/>
              </a:solidFill>
              <a:latin typeface="Helvetica Neue"/>
              <a:ea typeface="Helvetica Neue"/>
              <a:cs typeface="Helvetica Neue"/>
              <a:sym typeface="Helvetica Neue"/>
            </a:endParaRPr>
          </a:p>
          <a:p>
            <a:pPr algn="r">
              <a:lnSpc>
                <a:spcPct val="90000"/>
              </a:lnSpc>
              <a:spcBef>
                <a:spcPts val="1000"/>
              </a:spcBef>
              <a:buClr>
                <a:srgbClr val="AC6B97"/>
              </a:buClr>
              <a:buSzPts val="3600"/>
            </a:pPr>
            <a:r>
              <a:rPr lang="ar-SA" altLang="en-US" sz="3600" b="1" dirty="0">
                <a:solidFill>
                  <a:srgbClr val="AC6B97"/>
                </a:solidFill>
                <a:latin typeface="Helvetica Neue"/>
              </a:rPr>
              <a:t>مجموعة أدوات العمل المشترك بين الوكا</a:t>
            </a:r>
            <a:r>
              <a:rPr lang="ar-JO" altLang="en-US" sz="3600" b="1" dirty="0">
                <a:solidFill>
                  <a:srgbClr val="AC6B97"/>
                </a:solidFill>
                <a:latin typeface="Helvetica Neue"/>
              </a:rPr>
              <a:t>لات</a:t>
            </a:r>
            <a:r>
              <a:rPr lang="ar-SA" altLang="en-US" sz="3600" b="1" dirty="0">
                <a:solidFill>
                  <a:srgbClr val="AC6B97"/>
                </a:solidFill>
                <a:latin typeface="Helvetica Neue"/>
              </a:rPr>
              <a:t>: منع عمل </a:t>
            </a:r>
            <a:r>
              <a:rPr lang="ar-JO" altLang="en-US" sz="3600" b="1" dirty="0">
                <a:solidFill>
                  <a:srgbClr val="AC6B97"/>
                </a:solidFill>
                <a:latin typeface="Helvetica Neue"/>
              </a:rPr>
              <a:t>الأطفال </a:t>
            </a:r>
            <a:r>
              <a:rPr lang="ar-SA" altLang="en-US" sz="3600" b="1" dirty="0">
                <a:solidFill>
                  <a:srgbClr val="AC6B97"/>
                </a:solidFill>
                <a:latin typeface="Helvetica Neue"/>
              </a:rPr>
              <a:t> في العمل </a:t>
            </a:r>
            <a:r>
              <a:rPr lang="ar-JO" altLang="en-US" sz="3600" b="1" dirty="0">
                <a:solidFill>
                  <a:srgbClr val="AC6B97"/>
                </a:solidFill>
                <a:latin typeface="Helvetica Neue"/>
              </a:rPr>
              <a:t>الإنساني</a:t>
            </a:r>
            <a:r>
              <a:rPr lang="ar-SA" altLang="en-US" sz="3600" b="1" dirty="0">
                <a:solidFill>
                  <a:srgbClr val="AC6B97"/>
                </a:solidFill>
                <a:latin typeface="Helvetica Neue"/>
              </a:rPr>
              <a:t> </a:t>
            </a:r>
            <a:r>
              <a:rPr lang="ar-JO" altLang="en-US" sz="3600" b="1" dirty="0">
                <a:solidFill>
                  <a:srgbClr val="AC6B97"/>
                </a:solidFill>
                <a:latin typeface="Helvetica Neue"/>
              </a:rPr>
              <a:t>الإستجابة</a:t>
            </a:r>
            <a:r>
              <a:rPr lang="ar-SA" altLang="en-US" sz="3600" b="1" dirty="0">
                <a:solidFill>
                  <a:srgbClr val="AC6B97"/>
                </a:solidFill>
                <a:latin typeface="Helvetica Neue"/>
              </a:rPr>
              <a:t> له</a:t>
            </a:r>
            <a:r>
              <a:rPr lang="en-US" altLang="en-US" sz="3600" b="1" dirty="0">
                <a:solidFill>
                  <a:srgbClr val="AC6B97"/>
                </a:solidFill>
                <a:latin typeface="Helvetica Neue"/>
              </a:rPr>
              <a:t> </a:t>
            </a:r>
          </a:p>
          <a:p>
            <a:pPr marL="0" marR="0" lvl="0" indent="0" algn="r" rtl="0">
              <a:lnSpc>
                <a:spcPct val="90000"/>
              </a:lnSpc>
              <a:spcBef>
                <a:spcPts val="1000"/>
              </a:spcBef>
              <a:spcAft>
                <a:spcPts val="0"/>
              </a:spcAft>
              <a:buClr>
                <a:srgbClr val="AC6B97"/>
              </a:buClr>
              <a:buSzPts val="3600"/>
              <a:buFont typeface="Arial"/>
              <a:buNone/>
            </a:pPr>
            <a:r>
              <a:rPr lang="en-GB" sz="3600" b="1" i="0" u="none" strike="noStrike" cap="none" dirty="0">
                <a:solidFill>
                  <a:srgbClr val="AC6B97"/>
                </a:solidFill>
                <a:latin typeface="Helvetica Neue"/>
                <a:ea typeface="Helvetica Neue"/>
                <a:cs typeface="Helvetica Neue"/>
                <a:sym typeface="Helvetica Neue"/>
              </a:rPr>
              <a:t> </a:t>
            </a:r>
            <a:endParaRPr sz="3600" b="1" i="0" u="none" strike="noStrike" cap="none" dirty="0">
              <a:solidFill>
                <a:srgbClr val="AC6B97"/>
              </a:solidFill>
              <a:latin typeface="Helvetica Neue"/>
              <a:ea typeface="Helvetica Neue"/>
              <a:cs typeface="Helvetica Neue"/>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10"/>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accent6"/>
              </a:buClr>
              <a:buSzPts val="3200"/>
              <a:buNone/>
            </a:pPr>
            <a:r>
              <a:rPr lang="ar-JO" dirty="0"/>
              <a:t>دعم زيادة الوعي بقيادة المجتمع </a:t>
            </a:r>
            <a:endParaRPr dirty="0"/>
          </a:p>
        </p:txBody>
      </p:sp>
      <p:sp>
        <p:nvSpPr>
          <p:cNvPr id="298" name="Google Shape;298;p10"/>
          <p:cNvSpPr txBox="1">
            <a:spLocks noGrp="1"/>
          </p:cNvSpPr>
          <p:nvPr>
            <p:ph type="body" idx="2"/>
          </p:nvPr>
        </p:nvSpPr>
        <p:spPr>
          <a:xfrm>
            <a:off x="3891517" y="1800224"/>
            <a:ext cx="7910624" cy="4692015"/>
          </a:xfrm>
          <a:prstGeom prst="rect">
            <a:avLst/>
          </a:prstGeom>
          <a:noFill/>
          <a:ln>
            <a:noFill/>
          </a:ln>
        </p:spPr>
        <p:txBody>
          <a:bodyPr spcFirstLastPara="1" wrap="square" lIns="91425" tIns="45700" rIns="91425" bIns="45700" anchor="t" anchorCtr="0">
            <a:normAutofit/>
          </a:bodyPr>
          <a:lstStyle/>
          <a:p>
            <a:pPr marL="0" lvl="0" indent="0" algn="r" rtl="1" eaLnBrk="0" fontAlgn="base" hangingPunct="0">
              <a:lnSpc>
                <a:spcPct val="100000"/>
              </a:lnSpc>
              <a:spcBef>
                <a:spcPct val="0"/>
              </a:spcBef>
              <a:spcAft>
                <a:spcPct val="0"/>
              </a:spcAft>
              <a:buClrTx/>
              <a:buSzTx/>
              <a:buFontTx/>
              <a:buChar char="•"/>
            </a:pPr>
            <a:r>
              <a:rPr lang="ar-SA" altLang="en-US" dirty="0">
                <a:solidFill>
                  <a:schemeClr val="tx1"/>
                </a:solidFill>
                <a:latin typeface="Arial Unicode MS"/>
                <a:ea typeface="Times New Roman" panose="02020603050405020304" pitchFamily="18" charset="0"/>
                <a:cs typeface="Courier New" panose="02070309020205020404" pitchFamily="49" charset="0"/>
              </a:rPr>
              <a:t>الفهم الذي يقوده المجتمع وتحديد أولويات عوامل الحماية وعوامل الخطر والأعراف الاجتماعية والجنسانية والممارسات الثقافية</a:t>
            </a:r>
            <a:r>
              <a:rPr lang="en-US" altLang="en-US" sz="3600" dirty="0">
                <a:solidFill>
                  <a:schemeClr val="tx1"/>
                </a:solidFill>
              </a:rPr>
              <a:t> </a:t>
            </a:r>
            <a:endParaRPr lang="en-US" altLang="en-US" sz="5400" dirty="0">
              <a:solidFill>
                <a:schemeClr val="tx1"/>
              </a:solidFill>
              <a:latin typeface="Arial" panose="020B0604020202020204" pitchFamily="34" charset="0"/>
              <a:cs typeface="Arial" panose="020B0604020202020204" pitchFamily="34" charset="0"/>
            </a:endParaRPr>
          </a:p>
          <a:p>
            <a:pPr marL="0" lvl="0" indent="0" algn="r" rtl="1" eaLnBrk="0" fontAlgn="base" hangingPunct="0">
              <a:lnSpc>
                <a:spcPct val="100000"/>
              </a:lnSpc>
              <a:spcBef>
                <a:spcPct val="0"/>
              </a:spcBef>
              <a:spcAft>
                <a:spcPct val="0"/>
              </a:spcAft>
              <a:buClrTx/>
              <a:buSzTx/>
              <a:buFontTx/>
              <a:buChar char="•"/>
            </a:pPr>
            <a:r>
              <a:rPr lang="ar-SA" altLang="en-US" dirty="0">
                <a:solidFill>
                  <a:schemeClr val="tx1"/>
                </a:solidFill>
                <a:latin typeface="Arial Unicode MS"/>
                <a:ea typeface="Times New Roman" panose="02020603050405020304" pitchFamily="18" charset="0"/>
                <a:cs typeface="Courier New" panose="02070309020205020404" pitchFamily="49" charset="0"/>
              </a:rPr>
              <a:t>مواجهة الافتراضات في المجتمع حول عمالة الأطفال والاستجابة للمفاهيم المحلية (الخاطئة) حول عمالة الأطفال</a:t>
            </a:r>
            <a:r>
              <a:rPr lang="en-US" altLang="en-US" sz="3600" dirty="0">
                <a:solidFill>
                  <a:schemeClr val="tx1"/>
                </a:solidFill>
              </a:rPr>
              <a:t> </a:t>
            </a:r>
            <a:endParaRPr lang="en-US" altLang="en-US" sz="5400" dirty="0">
              <a:solidFill>
                <a:schemeClr val="tx1"/>
              </a:solidFill>
              <a:latin typeface="Arial" panose="020B0604020202020204" pitchFamily="34" charset="0"/>
              <a:cs typeface="Arial" panose="020B0604020202020204" pitchFamily="34" charset="0"/>
            </a:endParaRPr>
          </a:p>
          <a:p>
            <a:pPr marL="0" lvl="0" indent="0" algn="r" rtl="1" eaLnBrk="0" fontAlgn="base" hangingPunct="0">
              <a:lnSpc>
                <a:spcPct val="100000"/>
              </a:lnSpc>
              <a:spcBef>
                <a:spcPct val="0"/>
              </a:spcBef>
              <a:spcAft>
                <a:spcPct val="0"/>
              </a:spcAft>
              <a:buClrTx/>
              <a:buSzTx/>
              <a:buFontTx/>
              <a:buChar char="•"/>
            </a:pPr>
            <a:r>
              <a:rPr lang="ar-SA" altLang="en-US" dirty="0">
                <a:solidFill>
                  <a:schemeClr val="tx1"/>
                </a:solidFill>
                <a:latin typeface="Arial Unicode MS"/>
                <a:ea typeface="Times New Roman" panose="02020603050405020304" pitchFamily="18" charset="0"/>
                <a:cs typeface="Courier New" panose="02070309020205020404" pitchFamily="49" charset="0"/>
              </a:rPr>
              <a:t>دمج التوعية في الأنشطة المجتمعية الواسعة وفرص الحوار</a:t>
            </a:r>
            <a:r>
              <a:rPr lang="en-US" altLang="en-US" sz="3600" dirty="0">
                <a:solidFill>
                  <a:schemeClr val="tx1"/>
                </a:solidFill>
              </a:rPr>
              <a:t> </a:t>
            </a:r>
            <a:endParaRPr lang="en-US" altLang="en-US" sz="5400" dirty="0">
              <a:solidFill>
                <a:schemeClr val="tx1"/>
              </a:solidFill>
              <a:latin typeface="Arial" panose="020B0604020202020204" pitchFamily="34" charset="0"/>
              <a:cs typeface="Arial" panose="020B0604020202020204" pitchFamily="34" charset="0"/>
            </a:endParaRPr>
          </a:p>
          <a:p>
            <a:pPr marL="0" lvl="0" indent="0" algn="l" rtl="0">
              <a:lnSpc>
                <a:spcPct val="90000"/>
              </a:lnSpc>
              <a:spcBef>
                <a:spcPts val="1000"/>
              </a:spcBef>
              <a:spcAft>
                <a:spcPts val="0"/>
              </a:spcAft>
              <a:buSzPts val="2800"/>
              <a:buNone/>
            </a:pPr>
            <a:endParaRPr dirty="0"/>
          </a:p>
          <a:p>
            <a:pPr marL="228600" lvl="0" indent="-50800" algn="l" rtl="0">
              <a:lnSpc>
                <a:spcPct val="90000"/>
              </a:lnSpc>
              <a:spcBef>
                <a:spcPts val="1000"/>
              </a:spcBef>
              <a:spcAft>
                <a:spcPts val="0"/>
              </a:spcAft>
              <a:buClr>
                <a:schemeClr val="accent5"/>
              </a:buClr>
              <a:buSzPts val="2800"/>
              <a:buNone/>
            </a:pPr>
            <a:endParaRPr dirty="0"/>
          </a:p>
          <a:p>
            <a:pPr marL="228600" lvl="0" indent="-50800" algn="l" rtl="0">
              <a:lnSpc>
                <a:spcPct val="90000"/>
              </a:lnSpc>
              <a:spcBef>
                <a:spcPts val="1000"/>
              </a:spcBef>
              <a:spcAft>
                <a:spcPts val="0"/>
              </a:spcAft>
              <a:buClr>
                <a:schemeClr val="accent5"/>
              </a:buClr>
              <a:buSzPts val="2800"/>
              <a:buNone/>
            </a:pPr>
            <a:endParaRPr dirty="0"/>
          </a:p>
          <a:p>
            <a:pPr marL="228600" lvl="0" indent="-50800" algn="l" rtl="0">
              <a:lnSpc>
                <a:spcPct val="90000"/>
              </a:lnSpc>
              <a:spcBef>
                <a:spcPts val="1000"/>
              </a:spcBef>
              <a:spcAft>
                <a:spcPts val="0"/>
              </a:spcAft>
              <a:buClr>
                <a:schemeClr val="accent5"/>
              </a:buClr>
              <a:buSzPts val="2800"/>
              <a:buNone/>
            </a:pPr>
            <a:endParaRPr dirty="0"/>
          </a:p>
        </p:txBody>
      </p:sp>
      <p:sp>
        <p:nvSpPr>
          <p:cNvPr id="299" name="Google Shape;299;p10"/>
          <p:cNvSpPr txBox="1">
            <a:spLocks noGrp="1"/>
          </p:cNvSpPr>
          <p:nvPr>
            <p:ph type="body" idx="3"/>
          </p:nvPr>
        </p:nvSpPr>
        <p:spPr>
          <a:xfrm>
            <a:off x="1" y="528638"/>
            <a:ext cx="3551274" cy="4799266"/>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lt1"/>
              </a:buClr>
              <a:buSzPts val="3600"/>
              <a:buNone/>
            </a:pPr>
            <a:r>
              <a:rPr lang="ar-JO" dirty="0"/>
              <a:t>العمل مع المجتمعات المحلية على عمل الأطفال </a:t>
            </a:r>
            <a:endParaRPr dirty="0"/>
          </a:p>
          <a:p>
            <a:pPr marL="0" lvl="0" indent="0" algn="l" rtl="0">
              <a:lnSpc>
                <a:spcPct val="90000"/>
              </a:lnSpc>
              <a:spcBef>
                <a:spcPts val="1000"/>
              </a:spcBef>
              <a:spcAft>
                <a:spcPts val="0"/>
              </a:spcAft>
              <a:buClr>
                <a:schemeClr val="lt1"/>
              </a:buClr>
              <a:buSzPts val="3600"/>
              <a:buNone/>
            </a:pPr>
            <a:endParaRPr dirty="0"/>
          </a:p>
        </p:txBody>
      </p:sp>
      <p:sp>
        <p:nvSpPr>
          <p:cNvPr id="2" name="Rectangle 1">
            <a:extLst>
              <a:ext uri="{FF2B5EF4-FFF2-40B4-BE49-F238E27FC236}">
                <a16:creationId xmlns:a16="http://schemas.microsoft.com/office/drawing/2014/main" id="{8C43424C-B256-4C55-8659-B8524A905E04}"/>
              </a:ext>
            </a:extLst>
          </p:cNvPr>
          <p:cNvSpPr>
            <a:spLocks noChangeArrowheads="1"/>
          </p:cNvSpPr>
          <p:nvPr/>
        </p:nvSpPr>
        <p:spPr bwMode="auto">
          <a:xfrm>
            <a:off x="11650330" y="90100"/>
            <a:ext cx="54167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457056" bIns="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652671BE-30A5-4A26-A559-25BA780F9208}"/>
              </a:ext>
            </a:extLst>
          </p:cNvPr>
          <p:cNvSpPr>
            <a:spLocks noChangeArrowheads="1"/>
          </p:cNvSpPr>
          <p:nvPr/>
        </p:nvSpPr>
        <p:spPr bwMode="auto">
          <a:xfrm>
            <a:off x="11650330" y="90100"/>
            <a:ext cx="54167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457056" bIns="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0CC3600F-95FF-4C4E-A3F1-E3873F7DCEF2}"/>
              </a:ext>
            </a:extLst>
          </p:cNvPr>
          <p:cNvSpPr>
            <a:spLocks noChangeArrowheads="1"/>
          </p:cNvSpPr>
          <p:nvPr/>
        </p:nvSpPr>
        <p:spPr bwMode="auto">
          <a:xfrm>
            <a:off x="12440905" y="228600"/>
            <a:ext cx="54167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457056" bIns="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BEBADC8F-8500-4A5C-8F70-BFEAC8F41C49}"/>
              </a:ext>
            </a:extLst>
          </p:cNvPr>
          <p:cNvSpPr>
            <a:spLocks noChangeArrowheads="1"/>
          </p:cNvSpPr>
          <p:nvPr/>
        </p:nvSpPr>
        <p:spPr bwMode="auto">
          <a:xfrm>
            <a:off x="11774783" y="331929"/>
            <a:ext cx="54167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457056" bIns="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11"/>
          <p:cNvSpPr txBox="1">
            <a:spLocks noGrp="1"/>
          </p:cNvSpPr>
          <p:nvPr>
            <p:ph type="body" idx="1"/>
          </p:nvPr>
        </p:nvSpPr>
        <p:spPr>
          <a:xfrm>
            <a:off x="3818663" y="77713"/>
            <a:ext cx="7300800" cy="1271700"/>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accent6"/>
              </a:buClr>
              <a:buSzPts val="3200"/>
              <a:buNone/>
            </a:pPr>
            <a:r>
              <a:rPr lang="ar-JO" dirty="0"/>
              <a:t>إشراك الأطفال العاملين في المنع و الإستجابةعلى مستوى أو بقيادة المجتمع </a:t>
            </a:r>
            <a:endParaRPr dirty="0"/>
          </a:p>
        </p:txBody>
      </p:sp>
      <p:sp>
        <p:nvSpPr>
          <p:cNvPr id="306" name="Google Shape;306;p11"/>
          <p:cNvSpPr txBox="1">
            <a:spLocks noGrp="1"/>
          </p:cNvSpPr>
          <p:nvPr>
            <p:ph type="body" idx="2"/>
          </p:nvPr>
        </p:nvSpPr>
        <p:spPr>
          <a:xfrm>
            <a:off x="3818625" y="1519051"/>
            <a:ext cx="7300800" cy="4512300"/>
          </a:xfrm>
          <a:prstGeom prst="rect">
            <a:avLst/>
          </a:prstGeom>
          <a:noFill/>
          <a:ln>
            <a:noFill/>
          </a:ln>
        </p:spPr>
        <p:txBody>
          <a:bodyPr spcFirstLastPara="1" wrap="square" lIns="91425" tIns="45700" rIns="91425" bIns="45700" anchor="t" anchorCtr="0">
            <a:normAutofit/>
          </a:bodyPr>
          <a:lstStyle/>
          <a:p>
            <a:pPr marL="1016000" lvl="2" indent="0" algn="r" rtl="1">
              <a:buNone/>
            </a:pPr>
            <a:endParaRPr lang="en-US" dirty="0"/>
          </a:p>
          <a:p>
            <a:pPr lvl="2" algn="r" rtl="1"/>
            <a:r>
              <a:rPr lang="ar-SA" dirty="0"/>
              <a:t>المشاركة في التقييمات وتخطيط الاستجابة</a:t>
            </a:r>
            <a:endParaRPr lang="en-US" dirty="0"/>
          </a:p>
          <a:p>
            <a:pPr lvl="2" algn="r" rtl="1"/>
            <a:r>
              <a:rPr lang="ar-SA" dirty="0"/>
              <a:t>إنشاء الرسائل الرئيسية وأنشطة التوعية</a:t>
            </a:r>
            <a:endParaRPr lang="en-US" dirty="0"/>
          </a:p>
          <a:p>
            <a:pPr lvl="2" algn="r" rtl="1"/>
            <a:r>
              <a:rPr lang="ar-SA" dirty="0"/>
              <a:t>التعليم من نظير إلى نظير ، والأنشطة ، والسفرا</a:t>
            </a:r>
            <a:r>
              <a:rPr lang="ar-JO" dirty="0"/>
              <a:t>ء المبادرات</a:t>
            </a:r>
            <a:r>
              <a:rPr lang="ar-SA" dirty="0"/>
              <a:t> على مستوى المدرسة</a:t>
            </a:r>
            <a:endParaRPr lang="en-US" dirty="0"/>
          </a:p>
          <a:p>
            <a:pPr lvl="2" algn="r" rtl="1"/>
            <a:r>
              <a:rPr lang="ar-SA" dirty="0"/>
              <a:t>عرض المهارات</a:t>
            </a:r>
            <a:endParaRPr lang="en-US" dirty="0"/>
          </a:p>
          <a:p>
            <a:pPr marL="228600" lvl="0" indent="-50800" algn="l" rtl="0">
              <a:lnSpc>
                <a:spcPct val="90000"/>
              </a:lnSpc>
              <a:spcBef>
                <a:spcPts val="1000"/>
              </a:spcBef>
              <a:spcAft>
                <a:spcPts val="0"/>
              </a:spcAft>
              <a:buSzPts val="2800"/>
              <a:buNone/>
            </a:pPr>
            <a:endParaRPr dirty="0"/>
          </a:p>
          <a:p>
            <a:pPr marL="228600" lvl="0" indent="-50800" algn="l" rtl="0">
              <a:lnSpc>
                <a:spcPct val="90000"/>
              </a:lnSpc>
              <a:spcBef>
                <a:spcPts val="1000"/>
              </a:spcBef>
              <a:spcAft>
                <a:spcPts val="0"/>
              </a:spcAft>
              <a:buClr>
                <a:schemeClr val="accent5"/>
              </a:buClr>
              <a:buSzPts val="2800"/>
              <a:buNone/>
            </a:pPr>
            <a:endParaRPr dirty="0"/>
          </a:p>
        </p:txBody>
      </p:sp>
      <p:sp>
        <p:nvSpPr>
          <p:cNvPr id="307" name="Google Shape;307;p11"/>
          <p:cNvSpPr txBox="1">
            <a:spLocks noGrp="1"/>
          </p:cNvSpPr>
          <p:nvPr>
            <p:ph type="body" idx="3"/>
          </p:nvPr>
        </p:nvSpPr>
        <p:spPr>
          <a:xfrm>
            <a:off x="1" y="528638"/>
            <a:ext cx="3551274" cy="4799266"/>
          </a:xfrm>
          <a:prstGeom prst="rect">
            <a:avLst/>
          </a:prstGeom>
          <a:noFill/>
          <a:ln>
            <a:noFill/>
          </a:ln>
        </p:spPr>
        <p:txBody>
          <a:bodyPr spcFirstLastPara="1" wrap="square" lIns="91425" tIns="45700" rIns="91425" bIns="45700" anchor="t" anchorCtr="0">
            <a:normAutofit/>
          </a:bodyPr>
          <a:lstStyle/>
          <a:p>
            <a:pPr marL="0" lvl="0" indent="0" algn="r">
              <a:spcBef>
                <a:spcPts val="0"/>
              </a:spcBef>
            </a:pPr>
            <a:r>
              <a:rPr lang="ar-JO" dirty="0"/>
              <a:t>العمل مع المجتمعات المحلية على عمل الأطفال </a:t>
            </a:r>
          </a:p>
          <a:p>
            <a:pPr marL="0" lvl="0" indent="0" algn="l" rtl="0">
              <a:lnSpc>
                <a:spcPct val="90000"/>
              </a:lnSpc>
              <a:spcBef>
                <a:spcPts val="1000"/>
              </a:spcBef>
              <a:spcAft>
                <a:spcPts val="0"/>
              </a:spcAft>
              <a:buClr>
                <a:schemeClr val="lt1"/>
              </a:buClr>
              <a:buSzPts val="3600"/>
              <a:buNone/>
            </a:pPr>
            <a:endParaRPr dirty="0"/>
          </a:p>
        </p:txBody>
      </p:sp>
      <p:pic>
        <p:nvPicPr>
          <p:cNvPr id="308" name="Google Shape;308;p11"/>
          <p:cNvPicPr preferRelativeResize="0"/>
          <p:nvPr/>
        </p:nvPicPr>
        <p:blipFill>
          <a:blip r:embed="rId3">
            <a:alphaModFix/>
          </a:blip>
          <a:stretch>
            <a:fillRect/>
          </a:stretch>
        </p:blipFill>
        <p:spPr>
          <a:xfrm>
            <a:off x="3818625" y="3775201"/>
            <a:ext cx="4192375" cy="27599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12"/>
          <p:cNvSpPr txBox="1">
            <a:spLocks noGrp="1"/>
          </p:cNvSpPr>
          <p:nvPr>
            <p:ph type="title"/>
          </p:nvPr>
        </p:nvSpPr>
        <p:spPr>
          <a:xfrm>
            <a:off x="298215" y="181216"/>
            <a:ext cx="7971142"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3600"/>
              <a:buFont typeface="Helvetica Neue"/>
              <a:buNone/>
            </a:pPr>
            <a:r>
              <a:rPr lang="ar-JO" dirty="0"/>
              <a:t>النشاط: العمل مع المجتمعات لمكافحة عمل الاطفال في المجال الأنساني </a:t>
            </a:r>
            <a:endParaRPr dirty="0"/>
          </a:p>
        </p:txBody>
      </p:sp>
      <p:sp>
        <p:nvSpPr>
          <p:cNvPr id="315" name="Google Shape;315;p12"/>
          <p:cNvSpPr txBox="1">
            <a:spLocks noGrp="1"/>
          </p:cNvSpPr>
          <p:nvPr>
            <p:ph type="body" idx="2"/>
          </p:nvPr>
        </p:nvSpPr>
        <p:spPr>
          <a:xfrm>
            <a:off x="656023" y="1913860"/>
            <a:ext cx="10790891" cy="4774019"/>
          </a:xfrm>
          <a:prstGeom prst="rect">
            <a:avLst/>
          </a:prstGeom>
          <a:noFill/>
          <a:ln>
            <a:noFill/>
          </a:ln>
        </p:spPr>
        <p:txBody>
          <a:bodyPr spcFirstLastPara="1" wrap="square" lIns="91425" tIns="45700" rIns="91425" bIns="45700" anchor="t" anchorCtr="0">
            <a:normAutofit fontScale="85000" lnSpcReduction="20000"/>
          </a:bodyPr>
          <a:lstStyle/>
          <a:p>
            <a:pPr algn="r" rtl="1"/>
            <a:r>
              <a:rPr lang="ar-SA" dirty="0"/>
              <a:t>في مجموعتك ، قم بتقييم النهج على مستوى المجتمع / الذي يقوده ، والذي تم تفصيله في دراسة الحالة الخاصة بك.</a:t>
            </a:r>
            <a:endParaRPr lang="en-US" dirty="0"/>
          </a:p>
          <a:p>
            <a:pPr marL="0" indent="0" algn="r" rtl="1">
              <a:buSzPts val="2400"/>
              <a:buNone/>
            </a:pPr>
            <a:r>
              <a:rPr lang="ar-SA" dirty="0"/>
              <a:t>تحديد الجوانب / الآثار الإيجابية والسلبية المحتملة للنهج.</a:t>
            </a:r>
            <a:endParaRPr lang="en-US" dirty="0"/>
          </a:p>
          <a:p>
            <a:pPr marL="0" lvl="0" indent="0" algn="r" rtl="1">
              <a:lnSpc>
                <a:spcPct val="90000"/>
              </a:lnSpc>
              <a:spcBef>
                <a:spcPts val="1000"/>
              </a:spcBef>
              <a:spcAft>
                <a:spcPts val="0"/>
              </a:spcAft>
              <a:buClr>
                <a:schemeClr val="accent2"/>
              </a:buClr>
              <a:buSzPts val="2400"/>
              <a:buNone/>
            </a:pPr>
            <a:endParaRPr dirty="0"/>
          </a:p>
          <a:p>
            <a:pPr marL="50800" indent="0" algn="r" rtl="1">
              <a:buNone/>
            </a:pPr>
            <a:r>
              <a:rPr lang="ar-SA" dirty="0"/>
              <a:t>ضع في اعتبارك العوامل التالية:</a:t>
            </a:r>
            <a:endParaRPr lang="en-US" dirty="0"/>
          </a:p>
          <a:p>
            <a:pPr algn="r" rtl="1"/>
            <a:r>
              <a:rPr lang="ar-SA" dirty="0"/>
              <a:t>الأعراف الثقافية والاجتماعية حول عمالة الأطفال (الأعراف الجندرية ، الطفولة ، المدرسة ، التعليم ، العمل ، إلخ)</a:t>
            </a:r>
            <a:endParaRPr lang="en-US" dirty="0"/>
          </a:p>
          <a:p>
            <a:pPr algn="r" rtl="1"/>
            <a:r>
              <a:rPr lang="ar-SA" dirty="0"/>
              <a:t>التواصل والعلاقات في المجتمعكيف تحافظ المجتمعات المحلية على سلامة الأطفال العاملين ، بما في ذلك الحد من عدد الأطفال في عمالة الأطفال وقانون الأسرة العامل ، وخاصة الأطفال المعرضين للخطر ، إلخ.</a:t>
            </a:r>
            <a:r>
              <a:rPr lang="ar-JO" i="1" dirty="0"/>
              <a:t> .</a:t>
            </a:r>
            <a:endParaRPr lang="en-US" dirty="0"/>
          </a:p>
          <a:p>
            <a:pPr algn="r" rtl="1"/>
            <a:r>
              <a:rPr lang="ar-JO" dirty="0"/>
              <a:t>التقديم في الجلسة العامة ، بما في ذلك التحديات المحتملة وكيف يمكن استخدام النهج بشكل فعال في السياق</a:t>
            </a:r>
            <a:endParaRPr lang="en-US" dirty="0"/>
          </a:p>
          <a:p>
            <a:pPr algn="r" rtl="1"/>
            <a:r>
              <a:rPr lang="ar-JO" dirty="0"/>
              <a:t>تحديد الدعم الذي ستحتاجه الهياكل على مستوى المجتمع - الذين لديهم دور محدد لتقديم الخدمات للأطفال في عمالة الأطفال ضمن السياق</a:t>
            </a:r>
            <a:endParaRPr dirty="0"/>
          </a:p>
        </p:txBody>
      </p:sp>
      <p:pic>
        <p:nvPicPr>
          <p:cNvPr id="316" name="Google Shape;316;p12"/>
          <p:cNvPicPr preferRelativeResize="0"/>
          <p:nvPr/>
        </p:nvPicPr>
        <p:blipFill rotWithShape="1">
          <a:blip r:embed="rId3">
            <a:alphaModFix/>
          </a:blip>
          <a:srcRect/>
          <a:stretch/>
        </p:blipFill>
        <p:spPr>
          <a:xfrm>
            <a:off x="8708710" y="-186600"/>
            <a:ext cx="3386757" cy="338675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13"/>
          <p:cNvSpPr txBox="1">
            <a:spLocks noGrp="1"/>
          </p:cNvSpPr>
          <p:nvPr>
            <p:ph type="body" idx="1"/>
          </p:nvPr>
        </p:nvSpPr>
        <p:spPr>
          <a:xfrm>
            <a:off x="4100512" y="528638"/>
            <a:ext cx="7637831" cy="662209"/>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026794"/>
              </a:buClr>
              <a:buSzPts val="3200"/>
              <a:buNone/>
            </a:pPr>
            <a:r>
              <a:rPr lang="ar-JO" dirty="0"/>
              <a:t>مشاركة آمنة للأطفال </a:t>
            </a:r>
            <a:endParaRPr dirty="0"/>
          </a:p>
        </p:txBody>
      </p:sp>
      <p:sp>
        <p:nvSpPr>
          <p:cNvPr id="323" name="Google Shape;323;p13"/>
          <p:cNvSpPr txBox="1">
            <a:spLocks noGrp="1"/>
          </p:cNvSpPr>
          <p:nvPr>
            <p:ph type="body" idx="2"/>
          </p:nvPr>
        </p:nvSpPr>
        <p:spPr>
          <a:xfrm>
            <a:off x="4100511" y="1398842"/>
            <a:ext cx="7637831" cy="4617910"/>
          </a:xfrm>
          <a:prstGeom prst="rect">
            <a:avLst/>
          </a:prstGeom>
          <a:noFill/>
          <a:ln>
            <a:noFill/>
          </a:ln>
        </p:spPr>
        <p:txBody>
          <a:bodyPr spcFirstLastPara="1" wrap="square" lIns="91425" tIns="45700" rIns="91425" bIns="45700" anchor="t" anchorCtr="0">
            <a:normAutofit/>
          </a:bodyPr>
          <a:lstStyle/>
          <a:p>
            <a:pPr algn="r" rtl="1"/>
            <a:r>
              <a:rPr lang="ar-SA" dirty="0"/>
              <a:t>إجراء تقييمات المخاطر لمشاركة الأطفال العاملين</a:t>
            </a:r>
            <a:endParaRPr lang="en-US" dirty="0"/>
          </a:p>
          <a:p>
            <a:pPr algn="r" rtl="1"/>
            <a:r>
              <a:rPr lang="ar-SA" dirty="0"/>
              <a:t>مراقبة المطالب على وقت الأطفال وكيف تغير المشاركة ذلك</a:t>
            </a:r>
            <a:endParaRPr lang="en-US" dirty="0"/>
          </a:p>
          <a:p>
            <a:pPr algn="r" rtl="1"/>
            <a:r>
              <a:rPr lang="ar-JO" dirty="0"/>
              <a:t>وضع تدابير التخفيف لمنع أو الاستجابة للمخاطر التي أثيرت في المراقبة</a:t>
            </a:r>
            <a:endParaRPr lang="en-US" dirty="0"/>
          </a:p>
          <a:p>
            <a:pPr algn="r" rtl="1"/>
            <a:r>
              <a:rPr lang="ar-JO" dirty="0"/>
              <a:t>المشاركة التدريجية والمتسقة</a:t>
            </a:r>
            <a:endParaRPr lang="en-US" dirty="0"/>
          </a:p>
          <a:p>
            <a:pPr algn="r" rtl="1"/>
            <a:r>
              <a:rPr lang="ar-JO" dirty="0"/>
              <a:t>التدريب والمعلومات والتوعية</a:t>
            </a:r>
            <a:endParaRPr lang="en-US" dirty="0"/>
          </a:p>
          <a:p>
            <a:pPr algn="r" rtl="1"/>
            <a:r>
              <a:rPr lang="ar-JO" dirty="0"/>
              <a:t>صديقة للأطفال ، وحساسة للسياق ، ومستدامة</a:t>
            </a:r>
            <a:endParaRPr lang="en-US" dirty="0"/>
          </a:p>
          <a:p>
            <a:pPr algn="r" rtl="1"/>
            <a:endParaRPr lang="en-US" dirty="0"/>
          </a:p>
        </p:txBody>
      </p:sp>
      <p:sp>
        <p:nvSpPr>
          <p:cNvPr id="324" name="Google Shape;324;p13"/>
          <p:cNvSpPr txBox="1">
            <a:spLocks noGrp="1"/>
          </p:cNvSpPr>
          <p:nvPr>
            <p:ph type="body" idx="3"/>
          </p:nvPr>
        </p:nvSpPr>
        <p:spPr>
          <a:xfrm>
            <a:off x="453657" y="528638"/>
            <a:ext cx="2970847" cy="47992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5000"/>
              <a:buNone/>
            </a:pPr>
            <a:r>
              <a:rPr lang="ar-JO" sz="5000" dirty="0"/>
              <a:t>عدم لإلحاق الضرر </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14"/>
          <p:cNvSpPr txBox="1">
            <a:spLocks noGrp="1"/>
          </p:cNvSpPr>
          <p:nvPr>
            <p:ph type="body" idx="2"/>
          </p:nvPr>
        </p:nvSpPr>
        <p:spPr>
          <a:xfrm>
            <a:off x="4132043" y="528638"/>
            <a:ext cx="7775539" cy="5789866"/>
          </a:xfrm>
          <a:prstGeom prst="rect">
            <a:avLst/>
          </a:prstGeom>
          <a:noFill/>
          <a:ln>
            <a:noFill/>
          </a:ln>
        </p:spPr>
        <p:txBody>
          <a:bodyPr spcFirstLastPara="1" wrap="square" lIns="91425" tIns="45700" rIns="91425" bIns="45700" anchor="t" anchorCtr="0">
            <a:normAutofit/>
          </a:bodyPr>
          <a:lstStyle/>
          <a:p>
            <a:pPr algn="r" rtl="1"/>
            <a:r>
              <a:rPr lang="ar-SA" dirty="0"/>
              <a:t>تلعب المجتمعات دورًا هامًا في منع عوامل خطر عمالة الأطفال والاستجابة لها في الأوضاع الإنسانية. </a:t>
            </a:r>
            <a:endParaRPr lang="en-US" dirty="0"/>
          </a:p>
          <a:p>
            <a:pPr algn="r" rtl="1"/>
            <a:r>
              <a:rPr lang="ar-SA" dirty="0"/>
              <a:t>يمكن للجهات الفاعلة على مستوى المجتمع أيضًا أن تلعب دورًا رئيسيًا في تحديد الأطفال في عمل الأطفال وربطهم بالجهات الفاعلة الرسمية وغير الرسمية ومقدمي الخدمات.</a:t>
            </a:r>
            <a:endParaRPr lang="en-US" dirty="0"/>
          </a:p>
          <a:p>
            <a:pPr algn="r" rtl="1"/>
            <a:r>
              <a:rPr lang="ar-SA" dirty="0"/>
              <a:t>يمكن أن تكون المجتمعات أيضًا مصدرًا للمخاطر عندما تتعطل الهياكل الوقائية أو تضعف ، أو عندما تكون الأعراف الاجتماعية التي تتغاضى عن </a:t>
            </a:r>
            <a:r>
              <a:rPr lang="ar-JO" dirty="0"/>
              <a:t>عمل </a:t>
            </a:r>
            <a:r>
              <a:rPr lang="ar-SA" dirty="0"/>
              <a:t> الأطفال متأصلة بعمق في المعتقدات والمواقف.</a:t>
            </a:r>
            <a:endParaRPr lang="en-US" dirty="0"/>
          </a:p>
          <a:p>
            <a:pPr marL="228600" lvl="0" indent="-50800" algn="l" rtl="0">
              <a:lnSpc>
                <a:spcPct val="90000"/>
              </a:lnSpc>
              <a:spcBef>
                <a:spcPts val="1000"/>
              </a:spcBef>
              <a:spcAft>
                <a:spcPts val="0"/>
              </a:spcAft>
              <a:buClr>
                <a:schemeClr val="accent1"/>
              </a:buClr>
              <a:buSzPts val="2800"/>
              <a:buNone/>
            </a:pPr>
            <a:endParaRPr dirty="0"/>
          </a:p>
        </p:txBody>
      </p:sp>
      <p:sp>
        <p:nvSpPr>
          <p:cNvPr id="331" name="Google Shape;331;p14"/>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r>
              <a:rPr lang="ar-JO" dirty="0"/>
              <a:t>الرسائل الرئيسية </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
          <p:cNvSpPr txBox="1">
            <a:spLocks noGrp="1"/>
          </p:cNvSpPr>
          <p:nvPr>
            <p:ph type="body" idx="1"/>
          </p:nvPr>
        </p:nvSpPr>
        <p:spPr>
          <a:xfrm>
            <a:off x="596348" y="1066801"/>
            <a:ext cx="11211339" cy="1637832"/>
          </a:xfrm>
          <a:prstGeom prst="rect">
            <a:avLst/>
          </a:prstGeom>
          <a:noFill/>
          <a:ln>
            <a:noFill/>
          </a:ln>
        </p:spPr>
        <p:txBody>
          <a:bodyPr spcFirstLastPara="1" wrap="square" lIns="91425" tIns="45700" rIns="91425" bIns="45700" anchor="t" anchorCtr="0">
            <a:noAutofit/>
          </a:bodyPr>
          <a:lstStyle/>
          <a:p>
            <a:pPr marL="0" lvl="0" indent="0" algn="l" eaLnBrk="0" fontAlgn="base" hangingPunct="0">
              <a:lnSpc>
                <a:spcPct val="100000"/>
              </a:lnSpc>
              <a:spcBef>
                <a:spcPct val="0"/>
              </a:spcBef>
              <a:spcAft>
                <a:spcPct val="0"/>
              </a:spcAft>
              <a:buClrTx/>
              <a:buSzTx/>
            </a:pPr>
            <a:r>
              <a:rPr lang="ar-SA" altLang="en-US" sz="4000" b="0" dirty="0">
                <a:solidFill>
                  <a:schemeClr val="bg1"/>
                </a:solidFill>
                <a:latin typeface="inherit"/>
                <a:cs typeface="Arial" panose="020B0604020202020204" pitchFamily="34" charset="0"/>
              </a:rPr>
              <a:t>الجلسة الثامنة: العمل مع المجتمعات لمعالجة عمل الأطفال</a:t>
            </a:r>
            <a:endParaRPr lang="en-US" altLang="en-US" sz="2400" b="0" dirty="0">
              <a:solidFill>
                <a:schemeClr val="bg1"/>
              </a:solidFill>
            </a:endParaRPr>
          </a:p>
        </p:txBody>
      </p:sp>
      <p:sp>
        <p:nvSpPr>
          <p:cNvPr id="235" name="Google Shape;235;p2"/>
          <p:cNvSpPr txBox="1">
            <a:spLocks noGrp="1"/>
          </p:cNvSpPr>
          <p:nvPr>
            <p:ph type="body" idx="2"/>
          </p:nvPr>
        </p:nvSpPr>
        <p:spPr>
          <a:xfrm>
            <a:off x="1754188" y="3051922"/>
            <a:ext cx="8683625" cy="163783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1000"/>
              </a:spcBef>
              <a:spcAft>
                <a:spcPts val="0"/>
              </a:spcAft>
              <a:buClr>
                <a:schemeClr val="lt1"/>
              </a:buClr>
              <a:buSzPts val="2800"/>
              <a:buNone/>
            </a:pPr>
            <a:r>
              <a:rPr lang="en-GB" b="1"/>
              <a:t> </a:t>
            </a:r>
            <a:endParaRPr/>
          </a:p>
        </p:txBody>
      </p:sp>
      <p:sp>
        <p:nvSpPr>
          <p:cNvPr id="2" name="Rectangle 1">
            <a:extLst>
              <a:ext uri="{FF2B5EF4-FFF2-40B4-BE49-F238E27FC236}">
                <a16:creationId xmlns:a16="http://schemas.microsoft.com/office/drawing/2014/main" id="{A9F3B818-1591-4CEB-86BF-0F2896765A9E}"/>
              </a:ext>
            </a:extLst>
          </p:cNvPr>
          <p:cNvSpPr>
            <a:spLocks noChangeArrowheads="1"/>
          </p:cNvSpPr>
          <p:nvPr/>
        </p:nvSpPr>
        <p:spPr bwMode="auto">
          <a:xfrm>
            <a:off x="0" y="6"/>
            <a:ext cx="65" cy="45718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b="0" i="0" u="none" strike="noStrike" cap="none" normalizeH="0" baseline="0" dirty="0">
                <a:ln>
                  <a:noFill/>
                </a:ln>
                <a:solidFill>
                  <a:srgbClr val="202124"/>
                </a:solidFill>
                <a:effectLst/>
                <a:latin typeface="Arial" panose="020B0604020202020204" pitchFamily="34" charset="0"/>
                <a:cs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
          <p:cNvSpPr txBox="1">
            <a:spLocks noGrp="1"/>
          </p:cNvSpPr>
          <p:nvPr>
            <p:ph type="body" idx="2"/>
          </p:nvPr>
        </p:nvSpPr>
        <p:spPr>
          <a:xfrm>
            <a:off x="866899" y="3051922"/>
            <a:ext cx="10450286" cy="2701764"/>
          </a:xfrm>
          <a:prstGeom prst="rect">
            <a:avLst/>
          </a:prstGeom>
          <a:noFill/>
          <a:ln>
            <a:noFill/>
          </a:ln>
        </p:spPr>
        <p:txBody>
          <a:bodyPr spcFirstLastPara="1" wrap="square" lIns="91425" tIns="45700" rIns="91425" bIns="45700" anchor="t" anchorCtr="0">
            <a:noAutofit/>
          </a:bodyPr>
          <a:lstStyle/>
          <a:p>
            <a:pPr lvl="0" indent="-457200" algn="r" rtl="1" eaLnBrk="0" fontAlgn="base" hangingPunct="0">
              <a:lnSpc>
                <a:spcPct val="100000"/>
              </a:lnSpc>
              <a:spcBef>
                <a:spcPct val="0"/>
              </a:spcBef>
              <a:spcAft>
                <a:spcPct val="0"/>
              </a:spcAft>
              <a:buClrTx/>
              <a:buSzTx/>
              <a:buFont typeface="Arial" panose="020B0604020202020204" pitchFamily="34" charset="0"/>
              <a:buChar char="•"/>
            </a:pPr>
            <a:r>
              <a:rPr lang="en-US" altLang="en-US" dirty="0" err="1">
                <a:solidFill>
                  <a:schemeClr val="bg1"/>
                </a:solidFill>
                <a:latin typeface="inherit" charset="0"/>
                <a:ea typeface="Times New Roman" panose="02020603050405020304" pitchFamily="18" charset="0"/>
                <a:cs typeface="Courier New" panose="02070309020205020404" pitchFamily="49" charset="0"/>
              </a:rPr>
              <a:t>مناقشة</a:t>
            </a:r>
            <a:r>
              <a:rPr lang="en-US" altLang="en-US" dirty="0">
                <a:solidFill>
                  <a:schemeClr val="bg1"/>
                </a:solidFill>
                <a:latin typeface="inherit" charset="0"/>
                <a:ea typeface="Times New Roman" panose="02020603050405020304" pitchFamily="18" charset="0"/>
                <a:cs typeface="Courier New" panose="02070309020205020404" pitchFamily="49" charset="0"/>
              </a:rPr>
              <a:t> </a:t>
            </a:r>
            <a:r>
              <a:rPr lang="en-US" altLang="en-US" dirty="0" err="1">
                <a:solidFill>
                  <a:schemeClr val="bg1"/>
                </a:solidFill>
                <a:latin typeface="inherit" charset="0"/>
                <a:ea typeface="Times New Roman" panose="02020603050405020304" pitchFamily="18" charset="0"/>
                <a:cs typeface="Courier New" panose="02070309020205020404" pitchFamily="49" charset="0"/>
              </a:rPr>
              <a:t>كيف</a:t>
            </a:r>
            <a:r>
              <a:rPr lang="en-US" altLang="en-US" dirty="0">
                <a:solidFill>
                  <a:schemeClr val="bg1"/>
                </a:solidFill>
                <a:latin typeface="inherit" charset="0"/>
                <a:ea typeface="Times New Roman" panose="02020603050405020304" pitchFamily="18" charset="0"/>
                <a:cs typeface="Courier New" panose="02070309020205020404" pitchFamily="49" charset="0"/>
              </a:rPr>
              <a:t> </a:t>
            </a:r>
            <a:r>
              <a:rPr lang="en-US" altLang="en-US" dirty="0" err="1">
                <a:solidFill>
                  <a:schemeClr val="bg1"/>
                </a:solidFill>
                <a:latin typeface="inherit" charset="0"/>
                <a:ea typeface="Times New Roman" panose="02020603050405020304" pitchFamily="18" charset="0"/>
                <a:cs typeface="Courier New" panose="02070309020205020404" pitchFamily="49" charset="0"/>
              </a:rPr>
              <a:t>يمكن</a:t>
            </a:r>
            <a:r>
              <a:rPr lang="en-US" altLang="en-US" dirty="0">
                <a:solidFill>
                  <a:schemeClr val="bg1"/>
                </a:solidFill>
                <a:latin typeface="inherit" charset="0"/>
                <a:ea typeface="Times New Roman" panose="02020603050405020304" pitchFamily="18" charset="0"/>
                <a:cs typeface="Courier New" panose="02070309020205020404" pitchFamily="49" charset="0"/>
              </a:rPr>
              <a:t> </a:t>
            </a:r>
            <a:r>
              <a:rPr lang="en-US" altLang="en-US" dirty="0" err="1">
                <a:solidFill>
                  <a:schemeClr val="bg1"/>
                </a:solidFill>
                <a:latin typeface="inherit" charset="0"/>
                <a:ea typeface="Times New Roman" panose="02020603050405020304" pitchFamily="18" charset="0"/>
                <a:cs typeface="Courier New" panose="02070309020205020404" pitchFamily="49" charset="0"/>
              </a:rPr>
              <a:t>لأعراف</a:t>
            </a:r>
            <a:r>
              <a:rPr lang="en-US" altLang="en-US" dirty="0">
                <a:solidFill>
                  <a:schemeClr val="bg1"/>
                </a:solidFill>
                <a:latin typeface="inherit" charset="0"/>
                <a:ea typeface="Times New Roman" panose="02020603050405020304" pitchFamily="18" charset="0"/>
                <a:cs typeface="Courier New" panose="02070309020205020404" pitchFamily="49" charset="0"/>
              </a:rPr>
              <a:t> </a:t>
            </a:r>
            <a:r>
              <a:rPr lang="en-US" altLang="en-US" dirty="0" err="1">
                <a:solidFill>
                  <a:schemeClr val="bg1"/>
                </a:solidFill>
                <a:latin typeface="inherit" charset="0"/>
                <a:ea typeface="Times New Roman" panose="02020603050405020304" pitchFamily="18" charset="0"/>
                <a:cs typeface="Courier New" panose="02070309020205020404" pitchFamily="49" charset="0"/>
              </a:rPr>
              <a:t>المجتمع</a:t>
            </a:r>
            <a:r>
              <a:rPr lang="en-US" altLang="en-US" dirty="0">
                <a:solidFill>
                  <a:schemeClr val="bg1"/>
                </a:solidFill>
                <a:latin typeface="inherit" charset="0"/>
                <a:ea typeface="Times New Roman" panose="02020603050405020304" pitchFamily="18" charset="0"/>
                <a:cs typeface="Courier New" panose="02070309020205020404" pitchFamily="49" charset="0"/>
              </a:rPr>
              <a:t> </a:t>
            </a:r>
            <a:r>
              <a:rPr lang="en-US" altLang="en-US" dirty="0" err="1">
                <a:solidFill>
                  <a:schemeClr val="bg1"/>
                </a:solidFill>
                <a:latin typeface="inherit" charset="0"/>
                <a:ea typeface="Times New Roman" panose="02020603050405020304" pitchFamily="18" charset="0"/>
                <a:cs typeface="Courier New" panose="02070309020205020404" pitchFamily="49" charset="0"/>
              </a:rPr>
              <a:t>ومواقفه</a:t>
            </a:r>
            <a:r>
              <a:rPr lang="en-US" altLang="en-US" dirty="0">
                <a:solidFill>
                  <a:schemeClr val="bg1"/>
                </a:solidFill>
                <a:latin typeface="inherit" charset="0"/>
                <a:ea typeface="Times New Roman" panose="02020603050405020304" pitchFamily="18" charset="0"/>
                <a:cs typeface="Courier New" panose="02070309020205020404" pitchFamily="49" charset="0"/>
              </a:rPr>
              <a:t> </a:t>
            </a:r>
            <a:r>
              <a:rPr lang="en-US" altLang="en-US" dirty="0" err="1">
                <a:solidFill>
                  <a:schemeClr val="bg1"/>
                </a:solidFill>
                <a:latin typeface="inherit" charset="0"/>
                <a:ea typeface="Times New Roman" panose="02020603050405020304" pitchFamily="18" charset="0"/>
                <a:cs typeface="Courier New" panose="02070309020205020404" pitchFamily="49" charset="0"/>
              </a:rPr>
              <a:t>أن</a:t>
            </a:r>
            <a:r>
              <a:rPr lang="en-US" altLang="en-US" dirty="0">
                <a:solidFill>
                  <a:schemeClr val="bg1"/>
                </a:solidFill>
                <a:latin typeface="inherit" charset="0"/>
                <a:ea typeface="Times New Roman" panose="02020603050405020304" pitchFamily="18" charset="0"/>
                <a:cs typeface="Courier New" panose="02070309020205020404" pitchFamily="49" charset="0"/>
              </a:rPr>
              <a:t> </a:t>
            </a:r>
            <a:r>
              <a:rPr lang="en-US" altLang="en-US" dirty="0" err="1">
                <a:solidFill>
                  <a:schemeClr val="bg1"/>
                </a:solidFill>
                <a:latin typeface="inherit" charset="0"/>
                <a:ea typeface="Times New Roman" panose="02020603050405020304" pitchFamily="18" charset="0"/>
                <a:cs typeface="Courier New" panose="02070309020205020404" pitchFamily="49" charset="0"/>
              </a:rPr>
              <a:t>تؤثر</a:t>
            </a:r>
            <a:r>
              <a:rPr lang="en-US" altLang="en-US" dirty="0">
                <a:solidFill>
                  <a:schemeClr val="bg1"/>
                </a:solidFill>
                <a:latin typeface="inherit" charset="0"/>
                <a:ea typeface="Times New Roman" panose="02020603050405020304" pitchFamily="18" charset="0"/>
                <a:cs typeface="Courier New" panose="02070309020205020404" pitchFamily="49" charset="0"/>
              </a:rPr>
              <a:t> </a:t>
            </a:r>
            <a:r>
              <a:rPr lang="en-US" altLang="en-US" dirty="0" err="1">
                <a:solidFill>
                  <a:schemeClr val="bg1"/>
                </a:solidFill>
                <a:latin typeface="inherit" charset="0"/>
                <a:ea typeface="Times New Roman" panose="02020603050405020304" pitchFamily="18" charset="0"/>
                <a:cs typeface="Courier New" panose="02070309020205020404" pitchFamily="49" charset="0"/>
              </a:rPr>
              <a:t>إيجابًا</a:t>
            </a:r>
            <a:r>
              <a:rPr lang="en-US" altLang="en-US" dirty="0">
                <a:solidFill>
                  <a:schemeClr val="bg1"/>
                </a:solidFill>
                <a:latin typeface="inherit" charset="0"/>
                <a:ea typeface="Times New Roman" panose="02020603050405020304" pitchFamily="18" charset="0"/>
                <a:cs typeface="Courier New" panose="02070309020205020404" pitchFamily="49" charset="0"/>
              </a:rPr>
              <a:t> </a:t>
            </a:r>
            <a:r>
              <a:rPr lang="en-US" altLang="en-US" dirty="0" err="1">
                <a:solidFill>
                  <a:schemeClr val="bg1"/>
                </a:solidFill>
                <a:latin typeface="inherit" charset="0"/>
                <a:ea typeface="Times New Roman" panose="02020603050405020304" pitchFamily="18" charset="0"/>
                <a:cs typeface="Courier New" panose="02070309020205020404" pitchFamily="49" charset="0"/>
              </a:rPr>
              <a:t>وسلبًا</a:t>
            </a:r>
            <a:r>
              <a:rPr lang="en-US" altLang="en-US" dirty="0">
                <a:solidFill>
                  <a:schemeClr val="bg1"/>
                </a:solidFill>
                <a:latin typeface="inherit" charset="0"/>
                <a:ea typeface="Times New Roman" panose="02020603050405020304" pitchFamily="18" charset="0"/>
                <a:cs typeface="Courier New" panose="02070309020205020404" pitchFamily="49" charset="0"/>
              </a:rPr>
              <a:t> </a:t>
            </a:r>
            <a:r>
              <a:rPr lang="en-US" altLang="en-US" dirty="0" err="1">
                <a:solidFill>
                  <a:schemeClr val="bg1"/>
                </a:solidFill>
                <a:latin typeface="inherit" charset="0"/>
                <a:ea typeface="Times New Roman" panose="02020603050405020304" pitchFamily="18" charset="0"/>
                <a:cs typeface="Courier New" panose="02070309020205020404" pitchFamily="49" charset="0"/>
              </a:rPr>
              <a:t>على</a:t>
            </a:r>
            <a:r>
              <a:rPr lang="en-US" altLang="en-US" dirty="0">
                <a:solidFill>
                  <a:schemeClr val="bg1"/>
                </a:solidFill>
                <a:latin typeface="inherit" charset="0"/>
                <a:ea typeface="Times New Roman" panose="02020603050405020304" pitchFamily="18" charset="0"/>
                <a:cs typeface="Courier New" panose="02070309020205020404" pitchFamily="49" charset="0"/>
              </a:rPr>
              <a:t> </a:t>
            </a:r>
            <a:r>
              <a:rPr lang="en-US" altLang="en-US" dirty="0" err="1">
                <a:solidFill>
                  <a:schemeClr val="bg1"/>
                </a:solidFill>
                <a:latin typeface="inherit" charset="0"/>
                <a:ea typeface="Times New Roman" panose="02020603050405020304" pitchFamily="18" charset="0"/>
                <a:cs typeface="Courier New" panose="02070309020205020404" pitchFamily="49" charset="0"/>
              </a:rPr>
              <a:t>عمالة</a:t>
            </a:r>
            <a:r>
              <a:rPr lang="en-US" altLang="en-US" dirty="0">
                <a:solidFill>
                  <a:schemeClr val="bg1"/>
                </a:solidFill>
                <a:latin typeface="inherit" charset="0"/>
                <a:ea typeface="Times New Roman" panose="02020603050405020304" pitchFamily="18" charset="0"/>
                <a:cs typeface="Courier New" panose="02070309020205020404" pitchFamily="49" charset="0"/>
              </a:rPr>
              <a:t> </a:t>
            </a:r>
            <a:r>
              <a:rPr lang="en-US" altLang="en-US" dirty="0" err="1">
                <a:solidFill>
                  <a:schemeClr val="bg1"/>
                </a:solidFill>
                <a:latin typeface="inherit" charset="0"/>
                <a:ea typeface="Times New Roman" panose="02020603050405020304" pitchFamily="18" charset="0"/>
                <a:cs typeface="Courier New" panose="02070309020205020404" pitchFamily="49" charset="0"/>
              </a:rPr>
              <a:t>الأطفال</a:t>
            </a:r>
            <a:r>
              <a:rPr lang="en-US" altLang="en-US" sz="1600" dirty="0">
                <a:solidFill>
                  <a:schemeClr val="bg1"/>
                </a:solidFill>
              </a:rPr>
              <a:t> </a:t>
            </a:r>
            <a:endParaRPr lang="en-US" altLang="en-US" dirty="0">
              <a:solidFill>
                <a:schemeClr val="bg1"/>
              </a:solidFill>
              <a:latin typeface="Arial" panose="020B0604020202020204" pitchFamily="34" charset="0"/>
              <a:cs typeface="Arial" panose="020B0604020202020204" pitchFamily="34" charset="0"/>
            </a:endParaRPr>
          </a:p>
          <a:p>
            <a:pPr lvl="0" indent="-457200" algn="r" rtl="1" eaLnBrk="0" fontAlgn="base" hangingPunct="0">
              <a:lnSpc>
                <a:spcPct val="100000"/>
              </a:lnSpc>
              <a:spcBef>
                <a:spcPct val="0"/>
              </a:spcBef>
              <a:spcAft>
                <a:spcPct val="0"/>
              </a:spcAft>
              <a:buClrTx/>
              <a:buSzTx/>
              <a:buFont typeface="Arial" panose="020B0604020202020204" pitchFamily="34" charset="0"/>
              <a:buChar char="•"/>
            </a:pPr>
            <a:r>
              <a:rPr lang="en-US" altLang="en-US" dirty="0" err="1">
                <a:solidFill>
                  <a:schemeClr val="bg1"/>
                </a:solidFill>
                <a:latin typeface="inherit" charset="0"/>
                <a:ea typeface="Times New Roman" panose="02020603050405020304" pitchFamily="18" charset="0"/>
                <a:cs typeface="Courier New" panose="02070309020205020404" pitchFamily="49" charset="0"/>
              </a:rPr>
              <a:t>وصف</a:t>
            </a:r>
            <a:r>
              <a:rPr lang="en-US" altLang="en-US" dirty="0">
                <a:solidFill>
                  <a:schemeClr val="bg1"/>
                </a:solidFill>
                <a:latin typeface="inherit" charset="0"/>
                <a:ea typeface="Times New Roman" panose="02020603050405020304" pitchFamily="18" charset="0"/>
                <a:cs typeface="Courier New" panose="02070309020205020404" pitchFamily="49" charset="0"/>
              </a:rPr>
              <a:t> </a:t>
            </a:r>
            <a:r>
              <a:rPr lang="en-US" altLang="en-US" dirty="0" err="1">
                <a:solidFill>
                  <a:schemeClr val="bg1"/>
                </a:solidFill>
                <a:latin typeface="inherit" charset="0"/>
                <a:ea typeface="Times New Roman" panose="02020603050405020304" pitchFamily="18" charset="0"/>
                <a:cs typeface="Courier New" panose="02070309020205020404" pitchFamily="49" charset="0"/>
              </a:rPr>
              <a:t>كيف</a:t>
            </a:r>
            <a:r>
              <a:rPr lang="en-US" altLang="en-US" dirty="0">
                <a:solidFill>
                  <a:schemeClr val="bg1"/>
                </a:solidFill>
                <a:latin typeface="inherit" charset="0"/>
                <a:ea typeface="Times New Roman" panose="02020603050405020304" pitchFamily="18" charset="0"/>
                <a:cs typeface="Courier New" panose="02070309020205020404" pitchFamily="49" charset="0"/>
              </a:rPr>
              <a:t> </a:t>
            </a:r>
            <a:r>
              <a:rPr lang="en-US" altLang="en-US" dirty="0" err="1">
                <a:solidFill>
                  <a:schemeClr val="bg1"/>
                </a:solidFill>
                <a:latin typeface="inherit" charset="0"/>
                <a:ea typeface="Times New Roman" panose="02020603050405020304" pitchFamily="18" charset="0"/>
                <a:cs typeface="Courier New" panose="02070309020205020404" pitchFamily="49" charset="0"/>
              </a:rPr>
              <a:t>يمكن</a:t>
            </a:r>
            <a:r>
              <a:rPr lang="en-US" altLang="en-US" dirty="0">
                <a:solidFill>
                  <a:schemeClr val="bg1"/>
                </a:solidFill>
                <a:latin typeface="inherit" charset="0"/>
                <a:ea typeface="Times New Roman" panose="02020603050405020304" pitchFamily="18" charset="0"/>
                <a:cs typeface="Courier New" panose="02070309020205020404" pitchFamily="49" charset="0"/>
              </a:rPr>
              <a:t> </a:t>
            </a:r>
            <a:r>
              <a:rPr lang="en-US" altLang="en-US" dirty="0" err="1">
                <a:solidFill>
                  <a:schemeClr val="bg1"/>
                </a:solidFill>
                <a:latin typeface="inherit" charset="0"/>
                <a:ea typeface="Times New Roman" panose="02020603050405020304" pitchFamily="18" charset="0"/>
                <a:cs typeface="Courier New" panose="02070309020205020404" pitchFamily="49" charset="0"/>
              </a:rPr>
              <a:t>للأطفال</a:t>
            </a:r>
            <a:r>
              <a:rPr lang="en-US" altLang="en-US" dirty="0">
                <a:solidFill>
                  <a:schemeClr val="bg1"/>
                </a:solidFill>
                <a:latin typeface="inherit" charset="0"/>
                <a:ea typeface="Times New Roman" panose="02020603050405020304" pitchFamily="18" charset="0"/>
                <a:cs typeface="Courier New" panose="02070309020205020404" pitchFamily="49" charset="0"/>
              </a:rPr>
              <a:t> </a:t>
            </a:r>
            <a:r>
              <a:rPr lang="en-US" altLang="en-US" dirty="0" err="1">
                <a:solidFill>
                  <a:schemeClr val="bg1"/>
                </a:solidFill>
                <a:latin typeface="inherit" charset="0"/>
                <a:ea typeface="Times New Roman" panose="02020603050405020304" pitchFamily="18" charset="0"/>
                <a:cs typeface="Courier New" panose="02070309020205020404" pitchFamily="49" charset="0"/>
              </a:rPr>
              <a:t>في</a:t>
            </a:r>
            <a:r>
              <a:rPr lang="en-US" altLang="en-US" dirty="0">
                <a:solidFill>
                  <a:schemeClr val="bg1"/>
                </a:solidFill>
                <a:latin typeface="inherit" charset="0"/>
                <a:ea typeface="Times New Roman" panose="02020603050405020304" pitchFamily="18" charset="0"/>
                <a:cs typeface="Courier New" panose="02070309020205020404" pitchFamily="49" charset="0"/>
              </a:rPr>
              <a:t> </a:t>
            </a:r>
            <a:r>
              <a:rPr lang="en-US" altLang="en-US" dirty="0" err="1">
                <a:solidFill>
                  <a:schemeClr val="bg1"/>
                </a:solidFill>
                <a:latin typeface="inherit" charset="0"/>
                <a:ea typeface="Times New Roman" panose="02020603050405020304" pitchFamily="18" charset="0"/>
                <a:cs typeface="Courier New" panose="02070309020205020404" pitchFamily="49" charset="0"/>
              </a:rPr>
              <a:t>عمالة</a:t>
            </a:r>
            <a:r>
              <a:rPr lang="en-US" altLang="en-US" dirty="0">
                <a:solidFill>
                  <a:schemeClr val="bg1"/>
                </a:solidFill>
                <a:latin typeface="inherit" charset="0"/>
                <a:ea typeface="Times New Roman" panose="02020603050405020304" pitchFamily="18" charset="0"/>
                <a:cs typeface="Courier New" panose="02070309020205020404" pitchFamily="49" charset="0"/>
              </a:rPr>
              <a:t> </a:t>
            </a:r>
            <a:r>
              <a:rPr lang="en-US" altLang="en-US" dirty="0" err="1">
                <a:solidFill>
                  <a:schemeClr val="bg1"/>
                </a:solidFill>
                <a:latin typeface="inherit" charset="0"/>
                <a:ea typeface="Times New Roman" panose="02020603050405020304" pitchFamily="18" charset="0"/>
                <a:cs typeface="Courier New" panose="02070309020205020404" pitchFamily="49" charset="0"/>
              </a:rPr>
              <a:t>الأطفال</a:t>
            </a:r>
            <a:r>
              <a:rPr lang="en-US" altLang="en-US" dirty="0">
                <a:solidFill>
                  <a:schemeClr val="bg1"/>
                </a:solidFill>
                <a:latin typeface="inherit" charset="0"/>
                <a:ea typeface="Times New Roman" panose="02020603050405020304" pitchFamily="18" charset="0"/>
                <a:cs typeface="Courier New" panose="02070309020205020404" pitchFamily="49" charset="0"/>
              </a:rPr>
              <a:t> </a:t>
            </a:r>
            <a:r>
              <a:rPr lang="en-US" altLang="en-US" dirty="0" err="1">
                <a:solidFill>
                  <a:schemeClr val="bg1"/>
                </a:solidFill>
                <a:latin typeface="inherit" charset="0"/>
                <a:ea typeface="Times New Roman" panose="02020603050405020304" pitchFamily="18" charset="0"/>
                <a:cs typeface="Courier New" panose="02070309020205020404" pitchFamily="49" charset="0"/>
              </a:rPr>
              <a:t>المشاركة</a:t>
            </a:r>
            <a:r>
              <a:rPr lang="en-US" altLang="en-US" dirty="0">
                <a:solidFill>
                  <a:schemeClr val="bg1"/>
                </a:solidFill>
                <a:latin typeface="inherit" charset="0"/>
                <a:ea typeface="Times New Roman" panose="02020603050405020304" pitchFamily="18" charset="0"/>
                <a:cs typeface="Courier New" panose="02070309020205020404" pitchFamily="49" charset="0"/>
              </a:rPr>
              <a:t> </a:t>
            </a:r>
            <a:r>
              <a:rPr lang="en-US" altLang="en-US" dirty="0" err="1">
                <a:solidFill>
                  <a:schemeClr val="bg1"/>
                </a:solidFill>
                <a:latin typeface="inherit" charset="0"/>
                <a:ea typeface="Times New Roman" panose="02020603050405020304" pitchFamily="18" charset="0"/>
                <a:cs typeface="Courier New" panose="02070309020205020404" pitchFamily="49" charset="0"/>
              </a:rPr>
              <a:t>بأمان</a:t>
            </a:r>
            <a:r>
              <a:rPr lang="en-US" altLang="en-US" dirty="0">
                <a:solidFill>
                  <a:schemeClr val="bg1"/>
                </a:solidFill>
                <a:latin typeface="inherit" charset="0"/>
                <a:ea typeface="Times New Roman" panose="02020603050405020304" pitchFamily="18" charset="0"/>
                <a:cs typeface="Courier New" panose="02070309020205020404" pitchFamily="49" charset="0"/>
              </a:rPr>
              <a:t> </a:t>
            </a:r>
            <a:r>
              <a:rPr lang="en-US" altLang="en-US" dirty="0" err="1">
                <a:solidFill>
                  <a:schemeClr val="bg1"/>
                </a:solidFill>
                <a:latin typeface="inherit" charset="0"/>
                <a:ea typeface="Times New Roman" panose="02020603050405020304" pitchFamily="18" charset="0"/>
                <a:cs typeface="Courier New" panose="02070309020205020404" pitchFamily="49" charset="0"/>
              </a:rPr>
              <a:t>في</a:t>
            </a:r>
            <a:r>
              <a:rPr lang="en-US" altLang="en-US" dirty="0">
                <a:solidFill>
                  <a:schemeClr val="bg1"/>
                </a:solidFill>
                <a:latin typeface="inherit" charset="0"/>
                <a:ea typeface="Times New Roman" panose="02020603050405020304" pitchFamily="18" charset="0"/>
                <a:cs typeface="Courier New" panose="02070309020205020404" pitchFamily="49" charset="0"/>
              </a:rPr>
              <a:t> </a:t>
            </a:r>
            <a:r>
              <a:rPr lang="en-US" altLang="en-US" dirty="0" err="1">
                <a:solidFill>
                  <a:schemeClr val="bg1"/>
                </a:solidFill>
                <a:latin typeface="inherit" charset="0"/>
                <a:ea typeface="Times New Roman" panose="02020603050405020304" pitchFamily="18" charset="0"/>
                <a:cs typeface="Courier New" panose="02070309020205020404" pitchFamily="49" charset="0"/>
              </a:rPr>
              <a:t>مستوى</a:t>
            </a:r>
            <a:r>
              <a:rPr lang="en-US" altLang="en-US" dirty="0">
                <a:solidFill>
                  <a:schemeClr val="bg1"/>
                </a:solidFill>
                <a:latin typeface="inherit" charset="0"/>
                <a:ea typeface="Times New Roman" panose="02020603050405020304" pitchFamily="18" charset="0"/>
                <a:cs typeface="Courier New" panose="02070309020205020404" pitchFamily="49" charset="0"/>
              </a:rPr>
              <a:t> </a:t>
            </a:r>
            <a:r>
              <a:rPr lang="en-US" altLang="en-US" dirty="0" err="1">
                <a:solidFill>
                  <a:schemeClr val="bg1"/>
                </a:solidFill>
                <a:latin typeface="inherit" charset="0"/>
                <a:ea typeface="Times New Roman" panose="02020603050405020304" pitchFamily="18" charset="0"/>
                <a:cs typeface="Courier New" panose="02070309020205020404" pitchFamily="49" charset="0"/>
              </a:rPr>
              <a:t>المجتمع</a:t>
            </a:r>
            <a:r>
              <a:rPr lang="en-US" altLang="en-US" dirty="0">
                <a:solidFill>
                  <a:schemeClr val="bg1"/>
                </a:solidFill>
                <a:latin typeface="inherit" charset="0"/>
                <a:ea typeface="Times New Roman" panose="02020603050405020304" pitchFamily="18" charset="0"/>
                <a:cs typeface="Courier New" panose="02070309020205020404" pitchFamily="49" charset="0"/>
              </a:rPr>
              <a:t> / </a:t>
            </a:r>
            <a:r>
              <a:rPr lang="en-US" altLang="en-US" dirty="0" err="1">
                <a:solidFill>
                  <a:schemeClr val="bg1"/>
                </a:solidFill>
                <a:latin typeface="inherit" charset="0"/>
                <a:ea typeface="Times New Roman" panose="02020603050405020304" pitchFamily="18" charset="0"/>
                <a:cs typeface="Courier New" panose="02070309020205020404" pitchFamily="49" charset="0"/>
              </a:rPr>
              <a:t>الأنشطة</a:t>
            </a:r>
            <a:r>
              <a:rPr lang="en-US" altLang="en-US" dirty="0">
                <a:solidFill>
                  <a:schemeClr val="bg1"/>
                </a:solidFill>
                <a:latin typeface="inherit" charset="0"/>
                <a:ea typeface="Times New Roman" panose="02020603050405020304" pitchFamily="18" charset="0"/>
                <a:cs typeface="Courier New" panose="02070309020205020404" pitchFamily="49" charset="0"/>
              </a:rPr>
              <a:t> </a:t>
            </a:r>
            <a:r>
              <a:rPr lang="en-US" altLang="en-US" dirty="0" err="1">
                <a:solidFill>
                  <a:schemeClr val="bg1"/>
                </a:solidFill>
                <a:latin typeface="inherit" charset="0"/>
                <a:ea typeface="Times New Roman" panose="02020603050405020304" pitchFamily="18" charset="0"/>
                <a:cs typeface="Courier New" panose="02070309020205020404" pitchFamily="49" charset="0"/>
              </a:rPr>
              <a:t>التي</a:t>
            </a:r>
            <a:r>
              <a:rPr lang="en-US" altLang="en-US" dirty="0">
                <a:solidFill>
                  <a:schemeClr val="bg1"/>
                </a:solidFill>
                <a:latin typeface="inherit" charset="0"/>
                <a:ea typeface="Times New Roman" panose="02020603050405020304" pitchFamily="18" charset="0"/>
                <a:cs typeface="Courier New" panose="02070309020205020404" pitchFamily="49" charset="0"/>
              </a:rPr>
              <a:t> </a:t>
            </a:r>
            <a:r>
              <a:rPr lang="en-US" altLang="en-US" dirty="0" err="1">
                <a:solidFill>
                  <a:schemeClr val="bg1"/>
                </a:solidFill>
                <a:latin typeface="inherit" charset="0"/>
                <a:ea typeface="Times New Roman" panose="02020603050405020304" pitchFamily="18" charset="0"/>
                <a:cs typeface="Courier New" panose="02070309020205020404" pitchFamily="49" charset="0"/>
              </a:rPr>
              <a:t>يقودها</a:t>
            </a:r>
            <a:r>
              <a:rPr lang="en-US" altLang="en-US" sz="1600" dirty="0">
                <a:solidFill>
                  <a:schemeClr val="bg1"/>
                </a:solidFill>
              </a:rPr>
              <a:t> </a:t>
            </a:r>
            <a:endParaRPr lang="en-US" altLang="en-US" dirty="0">
              <a:solidFill>
                <a:schemeClr val="bg1"/>
              </a:solidFill>
              <a:latin typeface="Arial" panose="020B0604020202020204" pitchFamily="34" charset="0"/>
              <a:cs typeface="Arial" panose="020B0604020202020204" pitchFamily="34" charset="0"/>
            </a:endParaRPr>
          </a:p>
          <a:p>
            <a:pPr lvl="0" indent="-457200" algn="r" rtl="1" eaLnBrk="0" fontAlgn="base" hangingPunct="0">
              <a:lnSpc>
                <a:spcPct val="100000"/>
              </a:lnSpc>
              <a:spcBef>
                <a:spcPct val="0"/>
              </a:spcBef>
              <a:spcAft>
                <a:spcPct val="0"/>
              </a:spcAft>
              <a:buClrTx/>
              <a:buSzTx/>
              <a:buFont typeface="Arial" panose="020B0604020202020204" pitchFamily="34" charset="0"/>
              <a:buChar char="•"/>
            </a:pPr>
            <a:r>
              <a:rPr lang="en-US" altLang="en-US" dirty="0" err="1">
                <a:solidFill>
                  <a:schemeClr val="bg1"/>
                </a:solidFill>
                <a:latin typeface="inherit" charset="0"/>
                <a:ea typeface="Times New Roman" panose="02020603050405020304" pitchFamily="18" charset="0"/>
                <a:cs typeface="Courier New" panose="02070309020205020404" pitchFamily="49" charset="0"/>
              </a:rPr>
              <a:t>وصف</a:t>
            </a:r>
            <a:r>
              <a:rPr lang="en-US" altLang="en-US" dirty="0">
                <a:solidFill>
                  <a:schemeClr val="bg1"/>
                </a:solidFill>
                <a:latin typeface="inherit" charset="0"/>
                <a:ea typeface="Times New Roman" panose="02020603050405020304" pitchFamily="18" charset="0"/>
                <a:cs typeface="Courier New" panose="02070309020205020404" pitchFamily="49" charset="0"/>
              </a:rPr>
              <a:t> </a:t>
            </a:r>
            <a:r>
              <a:rPr lang="en-US" altLang="en-US" dirty="0" err="1">
                <a:solidFill>
                  <a:schemeClr val="bg1"/>
                </a:solidFill>
                <a:latin typeface="inherit" charset="0"/>
                <a:ea typeface="Times New Roman" panose="02020603050405020304" pitchFamily="18" charset="0"/>
                <a:cs typeface="Courier New" panose="02070309020205020404" pitchFamily="49" charset="0"/>
              </a:rPr>
              <a:t>كيفية</a:t>
            </a:r>
            <a:r>
              <a:rPr lang="en-US" altLang="en-US" dirty="0">
                <a:solidFill>
                  <a:schemeClr val="bg1"/>
                </a:solidFill>
                <a:latin typeface="inherit" charset="0"/>
                <a:ea typeface="Times New Roman" panose="02020603050405020304" pitchFamily="18" charset="0"/>
                <a:cs typeface="Courier New" panose="02070309020205020404" pitchFamily="49" charset="0"/>
              </a:rPr>
              <a:t> </a:t>
            </a:r>
            <a:r>
              <a:rPr lang="en-US" altLang="en-US" dirty="0" err="1">
                <a:solidFill>
                  <a:schemeClr val="bg1"/>
                </a:solidFill>
                <a:latin typeface="inherit" charset="0"/>
                <a:ea typeface="Times New Roman" panose="02020603050405020304" pitchFamily="18" charset="0"/>
                <a:cs typeface="Courier New" panose="02070309020205020404" pitchFamily="49" charset="0"/>
              </a:rPr>
              <a:t>التغلب</a:t>
            </a:r>
            <a:r>
              <a:rPr lang="en-US" altLang="en-US" dirty="0">
                <a:solidFill>
                  <a:schemeClr val="bg1"/>
                </a:solidFill>
                <a:latin typeface="inherit" charset="0"/>
                <a:ea typeface="Times New Roman" panose="02020603050405020304" pitchFamily="18" charset="0"/>
                <a:cs typeface="Courier New" panose="02070309020205020404" pitchFamily="49" charset="0"/>
              </a:rPr>
              <a:t> </a:t>
            </a:r>
            <a:r>
              <a:rPr lang="en-US" altLang="en-US" dirty="0" err="1">
                <a:solidFill>
                  <a:schemeClr val="bg1"/>
                </a:solidFill>
                <a:latin typeface="inherit" charset="0"/>
                <a:ea typeface="Times New Roman" panose="02020603050405020304" pitchFamily="18" charset="0"/>
                <a:cs typeface="Courier New" panose="02070309020205020404" pitchFamily="49" charset="0"/>
              </a:rPr>
              <a:t>على</a:t>
            </a:r>
            <a:r>
              <a:rPr lang="en-US" altLang="en-US" dirty="0">
                <a:solidFill>
                  <a:schemeClr val="bg1"/>
                </a:solidFill>
                <a:latin typeface="inherit" charset="0"/>
                <a:ea typeface="Times New Roman" panose="02020603050405020304" pitchFamily="18" charset="0"/>
                <a:cs typeface="Courier New" panose="02070309020205020404" pitchFamily="49" charset="0"/>
              </a:rPr>
              <a:t> </a:t>
            </a:r>
            <a:r>
              <a:rPr lang="en-US" altLang="en-US" dirty="0" err="1">
                <a:solidFill>
                  <a:schemeClr val="bg1"/>
                </a:solidFill>
                <a:latin typeface="inherit" charset="0"/>
                <a:ea typeface="Times New Roman" panose="02020603050405020304" pitchFamily="18" charset="0"/>
                <a:cs typeface="Courier New" panose="02070309020205020404" pitchFamily="49" charset="0"/>
              </a:rPr>
              <a:t>التحديات</a:t>
            </a:r>
            <a:r>
              <a:rPr lang="en-US" altLang="en-US" dirty="0">
                <a:solidFill>
                  <a:schemeClr val="bg1"/>
                </a:solidFill>
                <a:latin typeface="inherit" charset="0"/>
                <a:ea typeface="Times New Roman" panose="02020603050405020304" pitchFamily="18" charset="0"/>
                <a:cs typeface="Courier New" panose="02070309020205020404" pitchFamily="49" charset="0"/>
              </a:rPr>
              <a:t> </a:t>
            </a:r>
            <a:r>
              <a:rPr lang="en-US" altLang="en-US" dirty="0" err="1">
                <a:solidFill>
                  <a:schemeClr val="bg1"/>
                </a:solidFill>
                <a:latin typeface="inherit" charset="0"/>
                <a:ea typeface="Times New Roman" panose="02020603050405020304" pitchFamily="18" charset="0"/>
                <a:cs typeface="Courier New" panose="02070309020205020404" pitchFamily="49" charset="0"/>
              </a:rPr>
              <a:t>المشتركة</a:t>
            </a:r>
            <a:r>
              <a:rPr lang="en-US" altLang="en-US" dirty="0">
                <a:solidFill>
                  <a:schemeClr val="bg1"/>
                </a:solidFill>
                <a:latin typeface="inherit" charset="0"/>
                <a:ea typeface="Times New Roman" panose="02020603050405020304" pitchFamily="18" charset="0"/>
                <a:cs typeface="Courier New" panose="02070309020205020404" pitchFamily="49" charset="0"/>
              </a:rPr>
              <a:t> </a:t>
            </a:r>
            <a:r>
              <a:rPr lang="en-US" altLang="en-US" dirty="0" err="1">
                <a:solidFill>
                  <a:schemeClr val="bg1"/>
                </a:solidFill>
                <a:latin typeface="inherit" charset="0"/>
                <a:ea typeface="Times New Roman" panose="02020603050405020304" pitchFamily="18" charset="0"/>
                <a:cs typeface="Courier New" panose="02070309020205020404" pitchFamily="49" charset="0"/>
              </a:rPr>
              <a:t>في</a:t>
            </a:r>
            <a:r>
              <a:rPr lang="en-US" altLang="en-US" dirty="0">
                <a:solidFill>
                  <a:schemeClr val="bg1"/>
                </a:solidFill>
                <a:latin typeface="inherit" charset="0"/>
                <a:ea typeface="Times New Roman" panose="02020603050405020304" pitchFamily="18" charset="0"/>
                <a:cs typeface="Courier New" panose="02070309020205020404" pitchFamily="49" charset="0"/>
              </a:rPr>
              <a:t> </a:t>
            </a:r>
            <a:r>
              <a:rPr lang="en-US" altLang="en-US" dirty="0" err="1">
                <a:solidFill>
                  <a:schemeClr val="bg1"/>
                </a:solidFill>
                <a:latin typeface="inherit" charset="0"/>
                <a:ea typeface="Times New Roman" panose="02020603050405020304" pitchFamily="18" charset="0"/>
                <a:cs typeface="Courier New" panose="02070309020205020404" pitchFamily="49" charset="0"/>
              </a:rPr>
              <a:t>العمل</a:t>
            </a:r>
            <a:r>
              <a:rPr lang="en-US" altLang="en-US" dirty="0">
                <a:solidFill>
                  <a:schemeClr val="bg1"/>
                </a:solidFill>
                <a:latin typeface="inherit" charset="0"/>
                <a:ea typeface="Times New Roman" panose="02020603050405020304" pitchFamily="18" charset="0"/>
                <a:cs typeface="Courier New" panose="02070309020205020404" pitchFamily="49" charset="0"/>
              </a:rPr>
              <a:t> </a:t>
            </a:r>
            <a:r>
              <a:rPr lang="en-US" altLang="en-US" dirty="0" err="1">
                <a:solidFill>
                  <a:schemeClr val="bg1"/>
                </a:solidFill>
                <a:latin typeface="inherit" charset="0"/>
                <a:ea typeface="Times New Roman" panose="02020603050405020304" pitchFamily="18" charset="0"/>
                <a:cs typeface="Courier New" panose="02070309020205020404" pitchFamily="49" charset="0"/>
              </a:rPr>
              <a:t>مع</a:t>
            </a:r>
            <a:r>
              <a:rPr lang="en-US" altLang="en-US" dirty="0">
                <a:solidFill>
                  <a:schemeClr val="bg1"/>
                </a:solidFill>
                <a:latin typeface="inherit" charset="0"/>
                <a:ea typeface="Times New Roman" panose="02020603050405020304" pitchFamily="18" charset="0"/>
                <a:cs typeface="Courier New" panose="02070309020205020404" pitchFamily="49" charset="0"/>
              </a:rPr>
              <a:t> </a:t>
            </a:r>
            <a:r>
              <a:rPr lang="en-US" altLang="en-US" dirty="0" err="1">
                <a:solidFill>
                  <a:schemeClr val="bg1"/>
                </a:solidFill>
                <a:latin typeface="inherit" charset="0"/>
                <a:ea typeface="Times New Roman" panose="02020603050405020304" pitchFamily="18" charset="0"/>
                <a:cs typeface="Courier New" panose="02070309020205020404" pitchFamily="49" charset="0"/>
              </a:rPr>
              <a:t>المجتمعات</a:t>
            </a:r>
            <a:r>
              <a:rPr lang="en-US" altLang="en-US" dirty="0">
                <a:solidFill>
                  <a:schemeClr val="bg1"/>
                </a:solidFill>
                <a:latin typeface="inherit" charset="0"/>
                <a:ea typeface="Times New Roman" panose="02020603050405020304" pitchFamily="18" charset="0"/>
                <a:cs typeface="Courier New" panose="02070309020205020404" pitchFamily="49" charset="0"/>
              </a:rPr>
              <a:t> </a:t>
            </a:r>
            <a:r>
              <a:rPr lang="en-US" altLang="en-US" dirty="0" err="1">
                <a:solidFill>
                  <a:schemeClr val="bg1"/>
                </a:solidFill>
                <a:latin typeface="inherit" charset="0"/>
                <a:ea typeface="Times New Roman" panose="02020603050405020304" pitchFamily="18" charset="0"/>
                <a:cs typeface="Courier New" panose="02070309020205020404" pitchFamily="49" charset="0"/>
              </a:rPr>
              <a:t>بشأن</a:t>
            </a:r>
            <a:r>
              <a:rPr lang="en-US" altLang="en-US" dirty="0">
                <a:solidFill>
                  <a:schemeClr val="bg1"/>
                </a:solidFill>
                <a:latin typeface="inherit" charset="0"/>
                <a:ea typeface="Times New Roman" panose="02020603050405020304" pitchFamily="18" charset="0"/>
                <a:cs typeface="Courier New" panose="02070309020205020404" pitchFamily="49" charset="0"/>
              </a:rPr>
              <a:t> </a:t>
            </a:r>
            <a:r>
              <a:rPr lang="en-US" altLang="en-US" dirty="0" err="1">
                <a:solidFill>
                  <a:schemeClr val="bg1"/>
                </a:solidFill>
                <a:latin typeface="inherit" charset="0"/>
                <a:ea typeface="Times New Roman" panose="02020603050405020304" pitchFamily="18" charset="0"/>
                <a:cs typeface="Courier New" panose="02070309020205020404" pitchFamily="49" charset="0"/>
              </a:rPr>
              <a:t>عمالة</a:t>
            </a:r>
            <a:r>
              <a:rPr lang="en-US" altLang="en-US" dirty="0">
                <a:solidFill>
                  <a:schemeClr val="bg1"/>
                </a:solidFill>
                <a:latin typeface="inherit" charset="0"/>
                <a:ea typeface="Times New Roman" panose="02020603050405020304" pitchFamily="18" charset="0"/>
                <a:cs typeface="Courier New" panose="02070309020205020404" pitchFamily="49" charset="0"/>
              </a:rPr>
              <a:t> </a:t>
            </a:r>
            <a:r>
              <a:rPr lang="en-US" altLang="en-US" dirty="0" err="1">
                <a:solidFill>
                  <a:schemeClr val="bg1"/>
                </a:solidFill>
                <a:latin typeface="inherit" charset="0"/>
                <a:ea typeface="Times New Roman" panose="02020603050405020304" pitchFamily="18" charset="0"/>
                <a:cs typeface="Courier New" panose="02070309020205020404" pitchFamily="49" charset="0"/>
              </a:rPr>
              <a:t>الأطفال</a:t>
            </a:r>
            <a:r>
              <a:rPr lang="en-US" altLang="en-US" sz="1600" dirty="0">
                <a:solidFill>
                  <a:schemeClr val="bg1"/>
                </a:solidFill>
              </a:rPr>
              <a:t> </a:t>
            </a:r>
            <a:endParaRPr lang="en-US" altLang="en-US" dirty="0">
              <a:solidFill>
                <a:schemeClr val="bg1"/>
              </a:solidFill>
              <a:latin typeface="Arial" panose="020B0604020202020204" pitchFamily="34" charset="0"/>
              <a:cs typeface="Arial" panose="020B0604020202020204" pitchFamily="34" charset="0"/>
            </a:endParaRPr>
          </a:p>
        </p:txBody>
      </p:sp>
      <p:sp>
        <p:nvSpPr>
          <p:cNvPr id="242" name="Google Shape;242;p3"/>
          <p:cNvSpPr txBox="1"/>
          <p:nvPr/>
        </p:nvSpPr>
        <p:spPr>
          <a:xfrm>
            <a:off x="1828005" y="476375"/>
            <a:ext cx="8535987" cy="627939"/>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lt1"/>
              </a:buClr>
              <a:buSzPts val="2800"/>
              <a:buFont typeface="Arial"/>
              <a:buNone/>
            </a:pPr>
            <a:endParaRPr sz="2800" b="1" i="0" u="none" strike="noStrike" cap="none">
              <a:solidFill>
                <a:schemeClr val="lt1"/>
              </a:solidFill>
              <a:latin typeface="Helvetica Neue"/>
              <a:ea typeface="Helvetica Neue"/>
              <a:cs typeface="Helvetica Neue"/>
              <a:sym typeface="Helvetica Neue"/>
            </a:endParaRPr>
          </a:p>
        </p:txBody>
      </p:sp>
      <p:sp>
        <p:nvSpPr>
          <p:cNvPr id="243" name="Google Shape;243;p3"/>
          <p:cNvSpPr txBox="1"/>
          <p:nvPr/>
        </p:nvSpPr>
        <p:spPr>
          <a:xfrm>
            <a:off x="304800" y="937802"/>
            <a:ext cx="11538857" cy="2280633"/>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lt1"/>
              </a:buClr>
              <a:buSzPts val="2800"/>
              <a:buFont typeface="Arial"/>
              <a:buNone/>
            </a:pPr>
            <a:r>
              <a:rPr lang="en-GB" sz="2800" b="0" i="0" u="none" strike="noStrike" cap="none" dirty="0">
                <a:solidFill>
                  <a:schemeClr val="lt1"/>
                </a:solidFill>
                <a:latin typeface="Helvetica Neue"/>
                <a:ea typeface="Helvetica Neue"/>
                <a:cs typeface="Helvetica Neue"/>
                <a:sym typeface="Helvetica Neue"/>
              </a:rPr>
              <a:t> </a:t>
            </a:r>
            <a:r>
              <a:rPr lang="en-GB" sz="4000" b="1" i="0" u="none" strike="noStrike" cap="none" dirty="0">
                <a:solidFill>
                  <a:schemeClr val="lt1"/>
                </a:solidFill>
                <a:latin typeface="Helvetica Neue"/>
                <a:ea typeface="Helvetica Neue"/>
                <a:cs typeface="Helvetica Neue"/>
                <a:sym typeface="Helvetica Neue"/>
              </a:rPr>
              <a:t> </a:t>
            </a:r>
            <a:r>
              <a:rPr lang="ar-JO" sz="4000" b="1" i="0" u="none" strike="noStrike" cap="none" dirty="0">
                <a:solidFill>
                  <a:schemeClr val="lt1"/>
                </a:solidFill>
                <a:latin typeface="Helvetica Neue"/>
                <a:ea typeface="Helvetica Neue"/>
                <a:cs typeface="Helvetica Neue"/>
                <a:sym typeface="Helvetica Neue"/>
              </a:rPr>
              <a:t>الأهداف التعليمية</a:t>
            </a:r>
            <a:r>
              <a:rPr lang="en-GB" sz="4000" b="1" i="0" u="none" strike="noStrike" cap="none" dirty="0">
                <a:solidFill>
                  <a:schemeClr val="lt1"/>
                </a:solidFill>
                <a:latin typeface="Helvetica Neue"/>
                <a:ea typeface="Helvetica Neue"/>
                <a:cs typeface="Helvetica Neue"/>
                <a:sym typeface="Helvetica Neue"/>
              </a:rPr>
              <a:t>  </a:t>
            </a:r>
            <a:endParaRPr lang="en-GB" dirty="0"/>
          </a:p>
          <a:p>
            <a:pPr marL="0" marR="0" lvl="0" indent="0" algn="ctr" rtl="0">
              <a:lnSpc>
                <a:spcPct val="90000"/>
              </a:lnSpc>
              <a:spcBef>
                <a:spcPts val="1000"/>
              </a:spcBef>
              <a:spcAft>
                <a:spcPts val="0"/>
              </a:spcAft>
              <a:buClr>
                <a:schemeClr val="lt1"/>
              </a:buClr>
              <a:buSzPts val="3000"/>
              <a:buFont typeface="Arial"/>
              <a:buNone/>
            </a:pPr>
            <a:r>
              <a:rPr lang="ar-JO" sz="3000" dirty="0">
                <a:solidFill>
                  <a:schemeClr val="lt1"/>
                </a:solidFill>
                <a:latin typeface="Helvetica Neue"/>
                <a:ea typeface="Helvetica Neue"/>
                <a:cs typeface="Helvetica Neue"/>
                <a:sym typeface="Helvetica Neue"/>
              </a:rPr>
              <a:t>بنهاية هذه الجلسة ستتمكن من ما يلي </a:t>
            </a:r>
            <a:endParaRPr sz="3000" b="1" i="0" u="none" strike="noStrike" cap="none" dirty="0">
              <a:solidFill>
                <a:schemeClr val="lt1"/>
              </a:solidFill>
              <a:latin typeface="Helvetica Neue"/>
              <a:ea typeface="Helvetica Neue"/>
              <a:cs typeface="Helvetica Neue"/>
              <a:sym typeface="Helvetica Neu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4"/>
          <p:cNvSpPr txBox="1">
            <a:spLocks noGrp="1"/>
          </p:cNvSpPr>
          <p:nvPr>
            <p:ph type="body" idx="1"/>
          </p:nvPr>
        </p:nvSpPr>
        <p:spPr>
          <a:xfrm>
            <a:off x="4566078" y="400596"/>
            <a:ext cx="6153201" cy="629041"/>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accent2"/>
              </a:buClr>
              <a:buSzPts val="3200"/>
              <a:buNone/>
            </a:pPr>
            <a:r>
              <a:rPr lang="ar-JO" dirty="0"/>
              <a:t>الأعراف الأجتماعية </a:t>
            </a:r>
            <a:endParaRPr dirty="0"/>
          </a:p>
        </p:txBody>
      </p:sp>
      <p:sp>
        <p:nvSpPr>
          <p:cNvPr id="250" name="Google Shape;250;p4"/>
          <p:cNvSpPr txBox="1">
            <a:spLocks noGrp="1"/>
          </p:cNvSpPr>
          <p:nvPr>
            <p:ph type="body" idx="2"/>
          </p:nvPr>
        </p:nvSpPr>
        <p:spPr>
          <a:xfrm>
            <a:off x="4184966" y="1234148"/>
            <a:ext cx="6915423" cy="6188592"/>
          </a:xfrm>
          <a:prstGeom prst="rect">
            <a:avLst/>
          </a:prstGeom>
          <a:noFill/>
          <a:ln>
            <a:noFill/>
          </a:ln>
        </p:spPr>
        <p:txBody>
          <a:bodyPr spcFirstLastPara="1" wrap="square" lIns="91425" tIns="45700" rIns="91425" bIns="45700" anchor="t" anchorCtr="0">
            <a:normAutofit/>
          </a:bodyPr>
          <a:lstStyle/>
          <a:p>
            <a:pPr indent="-457200" algn="r" rtl="1" eaLnBrk="0" fontAlgn="base" hangingPunct="0">
              <a:lnSpc>
                <a:spcPct val="100000"/>
              </a:lnSpc>
              <a:spcBef>
                <a:spcPct val="0"/>
              </a:spcBef>
              <a:spcAft>
                <a:spcPct val="0"/>
              </a:spcAft>
              <a:buClrTx/>
              <a:buSzTx/>
              <a:buFont typeface="Arial" panose="020B0604020202020204" pitchFamily="34" charset="0"/>
              <a:buChar char="•"/>
            </a:pPr>
            <a:r>
              <a:rPr lang="ar-SA" altLang="en-US" dirty="0">
                <a:solidFill>
                  <a:schemeClr val="tx1"/>
                </a:solidFill>
                <a:latin typeface="Arial Unicode MS"/>
                <a:cs typeface="Courier New" panose="02070309020205020404" pitchFamily="49" charset="0"/>
              </a:rPr>
              <a:t>مفيد</a:t>
            </a:r>
            <a:r>
              <a:rPr lang="ar-JO" altLang="en-US" dirty="0">
                <a:solidFill>
                  <a:schemeClr val="tx1"/>
                </a:solidFill>
                <a:latin typeface="Arial Unicode MS"/>
                <a:cs typeface="Courier New" panose="02070309020205020404" pitchFamily="49" charset="0"/>
              </a:rPr>
              <a:t>ة</a:t>
            </a:r>
            <a:r>
              <a:rPr lang="ar-SA" altLang="en-US" dirty="0">
                <a:solidFill>
                  <a:schemeClr val="tx1"/>
                </a:solidFill>
                <a:latin typeface="Arial Unicode MS"/>
                <a:cs typeface="Courier New" panose="02070309020205020404" pitchFamily="49" charset="0"/>
              </a:rPr>
              <a:t> ، ضار</a:t>
            </a:r>
            <a:r>
              <a:rPr lang="ar-JO" altLang="en-US" dirty="0">
                <a:solidFill>
                  <a:schemeClr val="tx1"/>
                </a:solidFill>
                <a:latin typeface="Arial Unicode MS"/>
                <a:cs typeface="Courier New" panose="02070309020205020404" pitchFamily="49" charset="0"/>
              </a:rPr>
              <a:t>ة</a:t>
            </a:r>
            <a:r>
              <a:rPr lang="ar-SA" altLang="en-US" dirty="0">
                <a:solidFill>
                  <a:schemeClr val="tx1"/>
                </a:solidFill>
                <a:latin typeface="Arial Unicode MS"/>
                <a:cs typeface="Courier New" panose="02070309020205020404" pitchFamily="49" charset="0"/>
              </a:rPr>
              <a:t> ، </a:t>
            </a:r>
            <a:r>
              <a:rPr lang="ar-JO" altLang="en-US" dirty="0">
                <a:solidFill>
                  <a:schemeClr val="tx1"/>
                </a:solidFill>
                <a:highlight>
                  <a:srgbClr val="FFFF00"/>
                </a:highlight>
                <a:latin typeface="Arial Unicode MS"/>
                <a:cs typeface="Courier New" panose="02070309020205020404" pitchFamily="49" charset="0"/>
              </a:rPr>
              <a:t>سلسة</a:t>
            </a:r>
          </a:p>
          <a:p>
            <a:pPr lvl="0" indent="-457200" algn="r" rtl="1" eaLnBrk="0" fontAlgn="base" hangingPunct="0">
              <a:lnSpc>
                <a:spcPct val="100000"/>
              </a:lnSpc>
              <a:spcBef>
                <a:spcPct val="0"/>
              </a:spcBef>
              <a:spcAft>
                <a:spcPct val="0"/>
              </a:spcAft>
              <a:buClrTx/>
              <a:buSzTx/>
              <a:buFont typeface="Arial" panose="020B0604020202020204" pitchFamily="34" charset="0"/>
              <a:buChar char="•"/>
            </a:pPr>
            <a:endParaRPr lang="en-US" altLang="en-US" sz="1600" dirty="0">
              <a:solidFill>
                <a:schemeClr val="tx1"/>
              </a:solidFill>
              <a:highlight>
                <a:srgbClr val="FFFF00"/>
              </a:highlight>
            </a:endParaRPr>
          </a:p>
          <a:p>
            <a:pPr lvl="0" indent="-457200" algn="r" rtl="1" eaLnBrk="0" fontAlgn="base" hangingPunct="0">
              <a:lnSpc>
                <a:spcPct val="100000"/>
              </a:lnSpc>
              <a:spcBef>
                <a:spcPct val="0"/>
              </a:spcBef>
              <a:spcAft>
                <a:spcPct val="0"/>
              </a:spcAft>
              <a:buClrTx/>
              <a:buSzTx/>
              <a:buFont typeface="Arial" panose="020B0604020202020204" pitchFamily="34" charset="0"/>
              <a:buChar char="•"/>
            </a:pPr>
            <a:r>
              <a:rPr lang="ar-SA" altLang="en-US" dirty="0">
                <a:solidFill>
                  <a:schemeClr val="tx1"/>
                </a:solidFill>
                <a:latin typeface="Arial Unicode MS"/>
                <a:ea typeface="Times New Roman" panose="02020603050405020304" pitchFamily="18" charset="0"/>
                <a:cs typeface="Courier New" panose="02070309020205020404" pitchFamily="49" charset="0"/>
              </a:rPr>
              <a:t>المعتقدات الأساسية والقيم وعوامل الخطر والحماية التي تدفع إلى عمالة الأطفال</a:t>
            </a:r>
            <a:endParaRPr lang="ar-JO" altLang="en-US" dirty="0">
              <a:solidFill>
                <a:schemeClr val="tx1"/>
              </a:solidFill>
              <a:latin typeface="Arial Unicode MS"/>
              <a:ea typeface="Times New Roman" panose="02020603050405020304" pitchFamily="18" charset="0"/>
              <a:cs typeface="Courier New" panose="02070309020205020404" pitchFamily="49" charset="0"/>
            </a:endParaRPr>
          </a:p>
          <a:p>
            <a:pPr marL="0" lvl="0" indent="0" algn="r" rtl="1" eaLnBrk="0" fontAlgn="base" hangingPunct="0">
              <a:lnSpc>
                <a:spcPct val="100000"/>
              </a:lnSpc>
              <a:spcBef>
                <a:spcPct val="0"/>
              </a:spcBef>
              <a:spcAft>
                <a:spcPct val="0"/>
              </a:spcAft>
              <a:buClrTx/>
              <a:buSzTx/>
              <a:buNone/>
            </a:pPr>
            <a:r>
              <a:rPr lang="en-US" altLang="en-US" sz="3600" dirty="0">
                <a:solidFill>
                  <a:schemeClr val="tx1"/>
                </a:solidFill>
              </a:rPr>
              <a:t> </a:t>
            </a:r>
            <a:endParaRPr lang="en-US" altLang="en-US" sz="5400" dirty="0">
              <a:solidFill>
                <a:schemeClr val="tx1"/>
              </a:solidFill>
              <a:latin typeface="Arial" panose="020B0604020202020204" pitchFamily="34" charset="0"/>
              <a:cs typeface="Arial" panose="020B0604020202020204" pitchFamily="34" charset="0"/>
            </a:endParaRPr>
          </a:p>
          <a:p>
            <a:pPr indent="-457200" algn="r" rtl="1" eaLnBrk="0" fontAlgn="base" hangingPunct="0">
              <a:lnSpc>
                <a:spcPct val="100000"/>
              </a:lnSpc>
              <a:spcBef>
                <a:spcPct val="0"/>
              </a:spcBef>
              <a:spcAft>
                <a:spcPct val="0"/>
              </a:spcAft>
              <a:buClrTx/>
              <a:buSzTx/>
              <a:buFont typeface="Arial" panose="020B0604020202020204" pitchFamily="34" charset="0"/>
              <a:buChar char="•"/>
            </a:pPr>
            <a:r>
              <a:rPr lang="ar-SA" altLang="en-US" dirty="0">
                <a:solidFill>
                  <a:schemeClr val="tx1"/>
                </a:solidFill>
                <a:latin typeface="Arial Unicode MS"/>
                <a:ea typeface="Times New Roman" panose="02020603050405020304" pitchFamily="18" charset="0"/>
                <a:cs typeface="Courier New" panose="02070309020205020404" pitchFamily="49" charset="0"/>
              </a:rPr>
              <a:t>تختلف المجتمعات في وجهات نظرها واعتباراتها حول عمالة الأطفال وكذلك الفرص</a:t>
            </a:r>
            <a:endParaRPr lang="ar-JO" altLang="en-US" dirty="0">
              <a:solidFill>
                <a:schemeClr val="tx1"/>
              </a:solidFill>
              <a:latin typeface="Arial Unicode MS"/>
              <a:ea typeface="Times New Roman" panose="02020603050405020304" pitchFamily="18" charset="0"/>
              <a:cs typeface="Courier New" panose="02070309020205020404" pitchFamily="49" charset="0"/>
            </a:endParaRPr>
          </a:p>
          <a:p>
            <a:pPr indent="-457200" algn="r" rtl="1" eaLnBrk="0" fontAlgn="base" hangingPunct="0">
              <a:lnSpc>
                <a:spcPct val="100000"/>
              </a:lnSpc>
              <a:spcBef>
                <a:spcPct val="0"/>
              </a:spcBef>
              <a:spcAft>
                <a:spcPct val="0"/>
              </a:spcAft>
              <a:buClrTx/>
              <a:buSzTx/>
              <a:buFont typeface="Arial" panose="020B0604020202020204" pitchFamily="34" charset="0"/>
              <a:buChar char="•"/>
            </a:pPr>
            <a:endParaRPr lang="en-US" altLang="en-US" dirty="0">
              <a:solidFill>
                <a:schemeClr val="tx1"/>
              </a:solidFill>
              <a:latin typeface="Arial Unicode MS"/>
              <a:ea typeface="Times New Roman" panose="02020603050405020304" pitchFamily="18" charset="0"/>
              <a:cs typeface="Courier New" panose="02070309020205020404" pitchFamily="49" charset="0"/>
            </a:endParaRPr>
          </a:p>
          <a:p>
            <a:pPr marL="571500" indent="-571500" algn="r" rtl="1" eaLnBrk="0" fontAlgn="base" hangingPunct="0">
              <a:lnSpc>
                <a:spcPct val="100000"/>
              </a:lnSpc>
              <a:spcBef>
                <a:spcPct val="0"/>
              </a:spcBef>
              <a:spcAft>
                <a:spcPct val="0"/>
              </a:spcAft>
              <a:buClrTx/>
              <a:buSzTx/>
              <a:buFont typeface="Arial" panose="020B0604020202020204" pitchFamily="34" charset="0"/>
              <a:buChar char="•"/>
            </a:pPr>
            <a:r>
              <a:rPr lang="en-US" altLang="en-US" sz="3600" dirty="0">
                <a:solidFill>
                  <a:schemeClr val="tx1"/>
                </a:solidFill>
              </a:rPr>
              <a:t> </a:t>
            </a:r>
            <a:r>
              <a:rPr lang="ar-JO" altLang="en-US" sz="3600" dirty="0">
                <a:solidFill>
                  <a:schemeClr val="tx1"/>
                </a:solidFill>
                <a:latin typeface="Arial Unicode MS"/>
                <a:cs typeface="Courier New" panose="02070309020205020404" pitchFamily="49" charset="0"/>
              </a:rPr>
              <a:t>لا</a:t>
            </a:r>
            <a:r>
              <a:rPr lang="ar-SA" altLang="en-US" sz="3600" dirty="0">
                <a:solidFill>
                  <a:schemeClr val="tx1"/>
                </a:solidFill>
                <a:latin typeface="Arial Unicode MS"/>
                <a:cs typeface="Courier New" panose="02070309020205020404" pitchFamily="49" charset="0"/>
              </a:rPr>
              <a:t> تتغاضى عن الممارسات الضارة</a:t>
            </a:r>
            <a:r>
              <a:rPr lang="en-US" altLang="en-US" sz="3600" dirty="0">
                <a:solidFill>
                  <a:schemeClr val="tx1"/>
                </a:solidFill>
                <a:latin typeface="Arial Unicode MS"/>
                <a:cs typeface="Courier New" panose="02070309020205020404" pitchFamily="49" charset="0"/>
              </a:rPr>
              <a:t> </a:t>
            </a:r>
          </a:p>
          <a:p>
            <a:pPr marL="0" lvl="0" indent="0" algn="r" rtl="1" eaLnBrk="0" fontAlgn="base" hangingPunct="0">
              <a:lnSpc>
                <a:spcPct val="100000"/>
              </a:lnSpc>
              <a:spcBef>
                <a:spcPct val="0"/>
              </a:spcBef>
              <a:spcAft>
                <a:spcPct val="0"/>
              </a:spcAft>
              <a:buClrTx/>
              <a:buSzTx/>
              <a:buNone/>
            </a:pPr>
            <a:endParaRPr lang="en-US" altLang="en-US" sz="3600" dirty="0">
              <a:solidFill>
                <a:schemeClr val="tx1"/>
              </a:solidFill>
            </a:endParaRPr>
          </a:p>
          <a:p>
            <a:pPr marL="0" lvl="0" indent="0" algn="r" rtl="1" eaLnBrk="0" fontAlgn="base" hangingPunct="0">
              <a:lnSpc>
                <a:spcPct val="100000"/>
              </a:lnSpc>
              <a:spcBef>
                <a:spcPct val="0"/>
              </a:spcBef>
              <a:spcAft>
                <a:spcPct val="0"/>
              </a:spcAft>
              <a:buClrTx/>
              <a:buSzTx/>
              <a:buNone/>
            </a:pPr>
            <a:endParaRPr lang="en-US" altLang="en-US" sz="5400" dirty="0">
              <a:solidFill>
                <a:schemeClr val="tx1"/>
              </a:solidFill>
              <a:latin typeface="Arial" panose="020B0604020202020204" pitchFamily="34" charset="0"/>
              <a:cs typeface="Arial" panose="020B0604020202020204" pitchFamily="34" charset="0"/>
            </a:endParaRPr>
          </a:p>
        </p:txBody>
      </p:sp>
      <p:sp>
        <p:nvSpPr>
          <p:cNvPr id="251" name="Google Shape;251;p4"/>
          <p:cNvSpPr txBox="1">
            <a:spLocks noGrp="1"/>
          </p:cNvSpPr>
          <p:nvPr>
            <p:ph type="body" idx="3"/>
          </p:nvPr>
        </p:nvSpPr>
        <p:spPr>
          <a:xfrm>
            <a:off x="0" y="349154"/>
            <a:ext cx="3572540" cy="397929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r>
              <a:rPr lang="ar-JO" dirty="0"/>
              <a:t>العمل مع المجتمعات بشان عمل الأطفال </a:t>
            </a:r>
            <a:endParaRPr dirty="0"/>
          </a:p>
        </p:txBody>
      </p:sp>
      <p:sp>
        <p:nvSpPr>
          <p:cNvPr id="2" name="Rectangle 1">
            <a:extLst>
              <a:ext uri="{FF2B5EF4-FFF2-40B4-BE49-F238E27FC236}">
                <a16:creationId xmlns:a16="http://schemas.microsoft.com/office/drawing/2014/main" id="{DB7D0D8E-C4A5-4CAA-9469-91035E8CFF26}"/>
              </a:ext>
            </a:extLst>
          </p:cNvPr>
          <p:cNvSpPr>
            <a:spLocks noChangeArrowheads="1"/>
          </p:cNvSpPr>
          <p:nvPr/>
        </p:nvSpPr>
        <p:spPr bwMode="auto">
          <a:xfrm>
            <a:off x="0" y="6"/>
            <a:ext cx="65" cy="45718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b="0" i="0" u="none" strike="noStrike" cap="none" normalizeH="0" baseline="0" dirty="0">
                <a:ln>
                  <a:noFill/>
                </a:ln>
                <a:solidFill>
                  <a:srgbClr val="202124"/>
                </a:solidFill>
                <a:effectLst/>
                <a:latin typeface="Arial" panose="020B0604020202020204" pitchFamily="34" charset="0"/>
                <a:cs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extLst mod="1">
    <p:ext uri="{6950BFC3-D8DA-4A85-94F7-54DA5524770B}">
      <p188:commentRel xmlns=""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3600"/>
              <a:buFont typeface="Helvetica Neue"/>
              <a:buNone/>
            </a:pPr>
            <a:r>
              <a:rPr lang="ar-JO" dirty="0"/>
              <a:t>النشاط</a:t>
            </a:r>
            <a:endParaRPr dirty="0"/>
          </a:p>
        </p:txBody>
      </p:sp>
      <p:sp>
        <p:nvSpPr>
          <p:cNvPr id="259" name="Google Shape;259;p5"/>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anchor="t" anchorCtr="0">
            <a:normAutofit fontScale="92500" lnSpcReduction="10000"/>
          </a:bodyPr>
          <a:lstStyle/>
          <a:p>
            <a:pPr marL="0" lvl="0" indent="0" algn="r" rtl="1">
              <a:lnSpc>
                <a:spcPct val="90000"/>
              </a:lnSpc>
              <a:spcBef>
                <a:spcPts val="0"/>
              </a:spcBef>
              <a:spcAft>
                <a:spcPts val="0"/>
              </a:spcAft>
              <a:buClr>
                <a:schemeClr val="accent2"/>
              </a:buClr>
              <a:buSzPct val="100000"/>
              <a:buNone/>
            </a:pPr>
            <a:r>
              <a:rPr lang="ar-JO" dirty="0"/>
              <a:t>نقاش: الأعراف الإجتماعية </a:t>
            </a:r>
            <a:endParaRPr dirty="0"/>
          </a:p>
        </p:txBody>
      </p:sp>
      <p:sp>
        <p:nvSpPr>
          <p:cNvPr id="260" name="Google Shape;260;p5"/>
          <p:cNvSpPr txBox="1">
            <a:spLocks noGrp="1"/>
          </p:cNvSpPr>
          <p:nvPr>
            <p:ph type="body" idx="2"/>
          </p:nvPr>
        </p:nvSpPr>
        <p:spPr>
          <a:xfrm>
            <a:off x="656021" y="2400300"/>
            <a:ext cx="10820015" cy="3729037"/>
          </a:xfrm>
          <a:prstGeom prst="rect">
            <a:avLst/>
          </a:prstGeom>
          <a:noFill/>
          <a:ln>
            <a:noFill/>
          </a:ln>
        </p:spPr>
        <p:txBody>
          <a:bodyPr spcFirstLastPara="1" wrap="square" lIns="91425" tIns="45700" rIns="91425" bIns="45700" anchor="t" anchorCtr="0">
            <a:normAutofit/>
          </a:bodyPr>
          <a:lstStyle/>
          <a:p>
            <a:pPr marL="228600" lvl="0" indent="-228600" algn="r" rtl="1">
              <a:lnSpc>
                <a:spcPct val="90000"/>
              </a:lnSpc>
              <a:spcBef>
                <a:spcPts val="0"/>
              </a:spcBef>
              <a:spcAft>
                <a:spcPts val="0"/>
              </a:spcAft>
              <a:buClr>
                <a:schemeClr val="accent2"/>
              </a:buClr>
              <a:buSzPts val="2800"/>
              <a:buChar char="•"/>
            </a:pPr>
            <a:r>
              <a:rPr lang="ar-JO" dirty="0"/>
              <a:t>في مجموعتك : </a:t>
            </a:r>
            <a:endParaRPr dirty="0"/>
          </a:p>
          <a:p>
            <a:pPr marL="0" lvl="0" indent="0" algn="r" rtl="1" eaLnBrk="0" fontAlgn="base" hangingPunct="0">
              <a:lnSpc>
                <a:spcPct val="100000"/>
              </a:lnSpc>
              <a:spcBef>
                <a:spcPct val="0"/>
              </a:spcBef>
              <a:spcAft>
                <a:spcPct val="0"/>
              </a:spcAft>
              <a:buClrTx/>
              <a:buSzTx/>
              <a:buNone/>
            </a:pPr>
            <a:r>
              <a:rPr lang="ar-SA" altLang="en-US" dirty="0">
                <a:solidFill>
                  <a:schemeClr val="tx1"/>
                </a:solidFill>
                <a:latin typeface="Arial Unicode MS"/>
                <a:ea typeface="Times New Roman" panose="02020603050405020304" pitchFamily="18" charset="0"/>
                <a:cs typeface="Courier New" panose="02070309020205020404" pitchFamily="49" charset="0"/>
              </a:rPr>
              <a:t>استخدم أسئلة المناقشة على الورقة لتحديد أعراف المجتمع المحلي والمواقف التي تؤثر إيجابًا وسلبًا على عمالة الأطفال</a:t>
            </a:r>
            <a:r>
              <a:rPr lang="en-US" altLang="en-US" sz="3600" dirty="0">
                <a:solidFill>
                  <a:schemeClr val="tx1"/>
                </a:solidFill>
              </a:rPr>
              <a:t> </a:t>
            </a:r>
            <a:endParaRPr lang="en-US" altLang="en-US" sz="5400" dirty="0">
              <a:solidFill>
                <a:schemeClr val="tx1"/>
              </a:solidFill>
              <a:latin typeface="Arial" panose="020B0604020202020204" pitchFamily="34" charset="0"/>
              <a:cs typeface="Arial" panose="020B0604020202020204" pitchFamily="34" charset="0"/>
            </a:endParaRPr>
          </a:p>
          <a:p>
            <a:pPr marL="228600" lvl="0" indent="-228600" algn="r" rtl="1">
              <a:lnSpc>
                <a:spcPct val="90000"/>
              </a:lnSpc>
              <a:spcBef>
                <a:spcPts val="1000"/>
              </a:spcBef>
              <a:spcAft>
                <a:spcPts val="0"/>
              </a:spcAft>
              <a:buClr>
                <a:schemeClr val="accent2"/>
              </a:buClr>
              <a:buSzPts val="2800"/>
              <a:buChar char="•"/>
            </a:pPr>
            <a:r>
              <a:rPr lang="ar-JO" dirty="0"/>
              <a:t>شارك مناقشاتك  بشكل جماعي  </a:t>
            </a:r>
            <a:endParaRPr dirty="0"/>
          </a:p>
          <a:p>
            <a:pPr marL="228600" lvl="0" indent="-69850" algn="l" rtl="0">
              <a:lnSpc>
                <a:spcPct val="90000"/>
              </a:lnSpc>
              <a:spcBef>
                <a:spcPts val="1000"/>
              </a:spcBef>
              <a:spcAft>
                <a:spcPts val="0"/>
              </a:spcAft>
              <a:buClr>
                <a:schemeClr val="accent2"/>
              </a:buClr>
              <a:buSzPts val="2500"/>
              <a:buNone/>
            </a:pPr>
            <a:endParaRPr sz="2500" dirty="0"/>
          </a:p>
          <a:p>
            <a:pPr marL="228600" lvl="0" indent="-50800" algn="l" rtl="0">
              <a:lnSpc>
                <a:spcPct val="90000"/>
              </a:lnSpc>
              <a:spcBef>
                <a:spcPts val="1000"/>
              </a:spcBef>
              <a:spcAft>
                <a:spcPts val="0"/>
              </a:spcAft>
              <a:buClr>
                <a:schemeClr val="accent2"/>
              </a:buClr>
              <a:buSzPts val="2800"/>
              <a:buNone/>
            </a:pPr>
            <a:endParaRPr dirty="0"/>
          </a:p>
        </p:txBody>
      </p:sp>
      <p:pic>
        <p:nvPicPr>
          <p:cNvPr id="261" name="Google Shape;261;p5"/>
          <p:cNvPicPr preferRelativeResize="0"/>
          <p:nvPr/>
        </p:nvPicPr>
        <p:blipFill rotWithShape="1">
          <a:blip r:embed="rId3">
            <a:alphaModFix/>
          </a:blip>
          <a:srcRect/>
          <a:stretch/>
        </p:blipFill>
        <p:spPr>
          <a:xfrm>
            <a:off x="8805243" y="-305007"/>
            <a:ext cx="3384000" cy="3384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6"/>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2"/>
              </a:buClr>
              <a:buSzPts val="3200"/>
              <a:buNone/>
            </a:pPr>
            <a:r>
              <a:rPr lang="ar-JO" dirty="0"/>
              <a:t>الإعتبارات الرئيسية </a:t>
            </a:r>
            <a:endParaRPr dirty="0"/>
          </a:p>
        </p:txBody>
      </p:sp>
      <p:sp>
        <p:nvSpPr>
          <p:cNvPr id="268" name="Google Shape;268;p6"/>
          <p:cNvSpPr txBox="1">
            <a:spLocks noGrp="1"/>
          </p:cNvSpPr>
          <p:nvPr>
            <p:ph type="body" idx="2"/>
          </p:nvPr>
        </p:nvSpPr>
        <p:spPr>
          <a:xfrm>
            <a:off x="3912944" y="1100708"/>
            <a:ext cx="7300912" cy="5228654"/>
          </a:xfrm>
          <a:prstGeom prst="rect">
            <a:avLst/>
          </a:prstGeom>
          <a:noFill/>
          <a:ln>
            <a:noFill/>
          </a:ln>
        </p:spPr>
        <p:txBody>
          <a:bodyPr spcFirstLastPara="1" wrap="square" lIns="91425" tIns="45700" rIns="91425" bIns="45700" anchor="t" anchorCtr="0">
            <a:normAutofit fontScale="25000" lnSpcReduction="20000"/>
          </a:bodyPr>
          <a:lstStyle/>
          <a:p>
            <a:pPr marL="228600" lvl="0" indent="-228600" algn="r" rtl="1">
              <a:lnSpc>
                <a:spcPct val="90000"/>
              </a:lnSpc>
              <a:spcBef>
                <a:spcPts val="0"/>
              </a:spcBef>
              <a:spcAft>
                <a:spcPts val="0"/>
              </a:spcAft>
              <a:buClr>
                <a:schemeClr val="accent4"/>
              </a:buClr>
              <a:buSzPts val="2800"/>
              <a:buChar char="•"/>
            </a:pPr>
            <a:r>
              <a:rPr lang="en-US" sz="12800" dirty="0"/>
              <a:t> </a:t>
            </a:r>
            <a:r>
              <a:rPr lang="ar-JO" sz="12800" dirty="0"/>
              <a:t>تحديد و تعيين الإعتبارات المجتمعية</a:t>
            </a:r>
            <a:endParaRPr sz="12800" dirty="0"/>
          </a:p>
          <a:p>
            <a:pPr marL="228600" lvl="0" indent="-228600" algn="r" rtl="1">
              <a:lnSpc>
                <a:spcPct val="90000"/>
              </a:lnSpc>
              <a:spcBef>
                <a:spcPts val="1000"/>
              </a:spcBef>
              <a:spcAft>
                <a:spcPts val="0"/>
              </a:spcAft>
              <a:buClr>
                <a:schemeClr val="accent4"/>
              </a:buClr>
              <a:buSzPts val="2800"/>
              <a:buChar char="•"/>
            </a:pPr>
            <a:r>
              <a:rPr lang="ar-JO" sz="12800" dirty="0"/>
              <a:t>التشاور مع اعضاء المجتمع الرئيسسين فما فيهم الأطفال و اليافعين</a:t>
            </a:r>
            <a:endParaRPr sz="12800" dirty="0"/>
          </a:p>
          <a:p>
            <a:pPr marL="228600" lvl="0" indent="-228600" algn="r" rtl="1">
              <a:lnSpc>
                <a:spcPct val="90000"/>
              </a:lnSpc>
              <a:spcBef>
                <a:spcPts val="1000"/>
              </a:spcBef>
              <a:spcAft>
                <a:spcPts val="0"/>
              </a:spcAft>
              <a:buClr>
                <a:schemeClr val="accent4"/>
              </a:buClr>
              <a:buSzPts val="2800"/>
              <a:buChar char="•"/>
            </a:pPr>
            <a:r>
              <a:rPr lang="ar-JO" sz="12800" dirty="0"/>
              <a:t>خلق فهم مشترك ونقطة إنطلاق للعمل الإنساني </a:t>
            </a:r>
            <a:endParaRPr sz="12800" dirty="0"/>
          </a:p>
          <a:p>
            <a:pPr marL="228600" lvl="0" indent="-228600" algn="r" rtl="1">
              <a:lnSpc>
                <a:spcPct val="90000"/>
              </a:lnSpc>
              <a:spcBef>
                <a:spcPts val="1000"/>
              </a:spcBef>
              <a:spcAft>
                <a:spcPts val="0"/>
              </a:spcAft>
              <a:buClr>
                <a:schemeClr val="accent4"/>
              </a:buClr>
              <a:buSzPts val="2800"/>
              <a:buChar char="•"/>
            </a:pPr>
            <a:r>
              <a:rPr lang="ar-JO" sz="12800" dirty="0"/>
              <a:t>عدم الإيذاء </a:t>
            </a:r>
            <a:endParaRPr sz="12800" dirty="0"/>
          </a:p>
          <a:p>
            <a:pPr marL="228600" lvl="0" indent="-228600" algn="r" rtl="1">
              <a:lnSpc>
                <a:spcPct val="90000"/>
              </a:lnSpc>
              <a:spcBef>
                <a:spcPts val="1000"/>
              </a:spcBef>
              <a:spcAft>
                <a:spcPts val="0"/>
              </a:spcAft>
              <a:buClr>
                <a:schemeClr val="accent4"/>
              </a:buClr>
              <a:buSzPts val="2800"/>
              <a:buChar char="•"/>
            </a:pPr>
            <a:r>
              <a:rPr lang="ar-JO" sz="12800" dirty="0"/>
              <a:t>تعزيز بناء السلام و التماسك الإجتماعي </a:t>
            </a:r>
            <a:endParaRPr sz="12800" dirty="0"/>
          </a:p>
          <a:p>
            <a:pPr marL="228600" lvl="0" indent="-228600" algn="r" rtl="1">
              <a:lnSpc>
                <a:spcPct val="90000"/>
              </a:lnSpc>
              <a:spcBef>
                <a:spcPts val="1000"/>
              </a:spcBef>
              <a:spcAft>
                <a:spcPts val="0"/>
              </a:spcAft>
              <a:buClr>
                <a:schemeClr val="accent4"/>
              </a:buClr>
              <a:buSzPts val="2800"/>
              <a:buChar char="•"/>
            </a:pPr>
            <a:r>
              <a:rPr lang="ar-JO" sz="12800" dirty="0"/>
              <a:t>تعزيز المساواة الجندرية </a:t>
            </a:r>
            <a:endParaRPr sz="12800" dirty="0"/>
          </a:p>
          <a:p>
            <a:pPr marL="228600" lvl="0" indent="-228600" algn="r" rtl="1">
              <a:lnSpc>
                <a:spcPct val="90000"/>
              </a:lnSpc>
              <a:spcBef>
                <a:spcPts val="1000"/>
              </a:spcBef>
              <a:spcAft>
                <a:spcPts val="0"/>
              </a:spcAft>
              <a:buClr>
                <a:schemeClr val="accent4"/>
              </a:buClr>
              <a:buSzPts val="2800"/>
              <a:buChar char="•"/>
            </a:pPr>
            <a:r>
              <a:rPr lang="ar-JO" sz="12800" dirty="0"/>
              <a:t>الإنخراط مع الجهات الفاعلة و الشبكات و الهايكل على مستوى المجتمع </a:t>
            </a:r>
            <a:endParaRPr sz="12800" dirty="0"/>
          </a:p>
          <a:p>
            <a:pPr marL="0" lvl="0" indent="0" algn="l" rtl="0">
              <a:lnSpc>
                <a:spcPct val="90000"/>
              </a:lnSpc>
              <a:spcBef>
                <a:spcPts val="1000"/>
              </a:spcBef>
              <a:spcAft>
                <a:spcPts val="0"/>
              </a:spcAft>
              <a:buSzPts val="2800"/>
              <a:buNone/>
            </a:pPr>
            <a:endParaRPr dirty="0"/>
          </a:p>
          <a:p>
            <a:pPr marL="228600" lvl="0" indent="-50800" algn="l" rtl="0">
              <a:lnSpc>
                <a:spcPct val="90000"/>
              </a:lnSpc>
              <a:spcBef>
                <a:spcPts val="1000"/>
              </a:spcBef>
              <a:spcAft>
                <a:spcPts val="0"/>
              </a:spcAft>
              <a:buClr>
                <a:schemeClr val="accent4"/>
              </a:buClr>
              <a:buSzPts val="2800"/>
              <a:buNone/>
            </a:pPr>
            <a:endParaRPr dirty="0"/>
          </a:p>
        </p:txBody>
      </p:sp>
      <p:sp>
        <p:nvSpPr>
          <p:cNvPr id="269" name="Google Shape;269;p6"/>
          <p:cNvSpPr txBox="1">
            <a:spLocks noGrp="1"/>
          </p:cNvSpPr>
          <p:nvPr>
            <p:ph type="body" idx="3"/>
          </p:nvPr>
        </p:nvSpPr>
        <p:spPr>
          <a:xfrm>
            <a:off x="1" y="528638"/>
            <a:ext cx="3594538" cy="47992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r>
              <a:rPr lang="ar-JO" dirty="0"/>
              <a:t>العمل مع المجتمعات بشأن عمل الأطفال </a:t>
            </a:r>
            <a:endParaRPr dirty="0"/>
          </a:p>
          <a:p>
            <a:pPr marL="0" lvl="0" indent="0" algn="l" rtl="0">
              <a:lnSpc>
                <a:spcPct val="90000"/>
              </a:lnSpc>
              <a:spcBef>
                <a:spcPts val="1000"/>
              </a:spcBef>
              <a:spcAft>
                <a:spcPts val="0"/>
              </a:spcAft>
              <a:buClr>
                <a:schemeClr val="lt1"/>
              </a:buClr>
              <a:buSzPts val="3600"/>
              <a:buNone/>
            </a:pP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7"/>
          <p:cNvSpPr txBox="1">
            <a:spLocks noGrp="1"/>
          </p:cNvSpPr>
          <p:nvPr>
            <p:ph type="title"/>
          </p:nvPr>
        </p:nvSpPr>
        <p:spPr>
          <a:xfrm>
            <a:off x="2170175" y="2866832"/>
            <a:ext cx="7851649" cy="5621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200"/>
              <a:buFont typeface="Helvetica Neue"/>
              <a:buNone/>
            </a:pPr>
            <a:r>
              <a:rPr lang="ar-JO" dirty="0"/>
              <a:t>نماذج للعمل مع المجتمعات المحلية على عمل الأطفال </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8"/>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6"/>
              </a:buClr>
              <a:buSzPts val="3200"/>
              <a:buNone/>
            </a:pPr>
            <a:r>
              <a:rPr lang="ar-JO" dirty="0"/>
              <a:t>المتابعة و على مستوى المجتمع و الوقاية الإستجابة و الإستجابة لعمل لأطفال  </a:t>
            </a:r>
            <a:endParaRPr dirty="0"/>
          </a:p>
        </p:txBody>
      </p:sp>
      <p:sp>
        <p:nvSpPr>
          <p:cNvPr id="282" name="Google Shape;282;p8"/>
          <p:cNvSpPr txBox="1">
            <a:spLocks noGrp="1"/>
          </p:cNvSpPr>
          <p:nvPr>
            <p:ph type="body" idx="2"/>
          </p:nvPr>
        </p:nvSpPr>
        <p:spPr>
          <a:xfrm>
            <a:off x="4100512" y="2088134"/>
            <a:ext cx="7871747" cy="4449826"/>
          </a:xfrm>
          <a:prstGeom prst="rect">
            <a:avLst/>
          </a:prstGeom>
          <a:noFill/>
          <a:ln>
            <a:noFill/>
          </a:ln>
        </p:spPr>
        <p:txBody>
          <a:bodyPr spcFirstLastPara="1" wrap="square" lIns="91425" tIns="45700" rIns="91425" bIns="45700" anchor="t" anchorCtr="0">
            <a:normAutofit fontScale="92500" lnSpcReduction="10000"/>
          </a:bodyPr>
          <a:lstStyle/>
          <a:p>
            <a:pPr marL="0" lvl="0" indent="0" algn="r" rtl="1">
              <a:lnSpc>
                <a:spcPct val="90000"/>
              </a:lnSpc>
              <a:spcBef>
                <a:spcPts val="0"/>
              </a:spcBef>
              <a:spcAft>
                <a:spcPts val="0"/>
              </a:spcAft>
              <a:buSzPts val="2600"/>
              <a:buNone/>
            </a:pPr>
            <a:r>
              <a:rPr lang="ar-JO" sz="2600" b="1" dirty="0"/>
              <a:t>الإنخراط مع الجهات الفاعلة المحلية من خلال :</a:t>
            </a:r>
            <a:endParaRPr dirty="0"/>
          </a:p>
          <a:p>
            <a:pPr lvl="0" indent="-457200" algn="r" rtl="1" eaLnBrk="0" fontAlgn="base" hangingPunct="0">
              <a:lnSpc>
                <a:spcPct val="100000"/>
              </a:lnSpc>
              <a:spcBef>
                <a:spcPct val="0"/>
              </a:spcBef>
              <a:spcAft>
                <a:spcPct val="0"/>
              </a:spcAft>
              <a:buClrTx/>
              <a:buSzTx/>
              <a:buFont typeface="Arial" panose="020B0604020202020204" pitchFamily="34" charset="0"/>
              <a:buChar char="•"/>
            </a:pPr>
            <a:r>
              <a:rPr lang="ar-SA" altLang="en-US" dirty="0">
                <a:solidFill>
                  <a:schemeClr val="tx1"/>
                </a:solidFill>
                <a:latin typeface="Arial Unicode MS"/>
                <a:ea typeface="Times New Roman" panose="02020603050405020304" pitchFamily="18" charset="0"/>
                <a:cs typeface="Courier New" panose="02070309020205020404" pitchFamily="49" charset="0"/>
              </a:rPr>
              <a:t>نقاط الاتصال على مستوى المجتمع</a:t>
            </a:r>
            <a:endParaRPr lang="ar-JO" altLang="en-US" dirty="0">
              <a:solidFill>
                <a:schemeClr val="tx1"/>
              </a:solidFill>
              <a:latin typeface="Arial Unicode MS"/>
              <a:ea typeface="Times New Roman" panose="02020603050405020304" pitchFamily="18" charset="0"/>
              <a:cs typeface="Courier New" panose="02070309020205020404" pitchFamily="49" charset="0"/>
            </a:endParaRPr>
          </a:p>
          <a:p>
            <a:pPr lvl="0" indent="-457200" algn="r" rtl="1" eaLnBrk="0" fontAlgn="base" hangingPunct="0">
              <a:lnSpc>
                <a:spcPct val="100000"/>
              </a:lnSpc>
              <a:spcBef>
                <a:spcPct val="0"/>
              </a:spcBef>
              <a:spcAft>
                <a:spcPct val="0"/>
              </a:spcAft>
              <a:buClrTx/>
              <a:buSzTx/>
              <a:buFont typeface="Arial" panose="020B0604020202020204" pitchFamily="34" charset="0"/>
              <a:buChar char="•"/>
            </a:pPr>
            <a:r>
              <a:rPr lang="ar-SA" altLang="en-US" dirty="0">
                <a:solidFill>
                  <a:schemeClr val="tx1"/>
                </a:solidFill>
                <a:latin typeface="Arial Unicode MS"/>
                <a:ea typeface="Times New Roman" panose="02020603050405020304" pitchFamily="18" charset="0"/>
                <a:cs typeface="Courier New" panose="02070309020205020404" pitchFamily="49" charset="0"/>
              </a:rPr>
              <a:t>مراقبة عمالة الأطفال /أسوء أشكال عمل الأطفال (</a:t>
            </a:r>
            <a:r>
              <a:rPr lang="en-US" altLang="en-US" dirty="0">
                <a:solidFill>
                  <a:schemeClr val="tx1"/>
                </a:solidFill>
                <a:latin typeface="Arial Unicode MS"/>
                <a:ea typeface="Times New Roman" panose="02020603050405020304" pitchFamily="18" charset="0"/>
                <a:cs typeface="Courier New" panose="02070309020205020404" pitchFamily="49" charset="0"/>
              </a:rPr>
              <a:t> (WFCL</a:t>
            </a:r>
          </a:p>
          <a:p>
            <a:pPr lvl="0" indent="-457200" algn="r" rtl="1" eaLnBrk="0" fontAlgn="base" hangingPunct="0">
              <a:lnSpc>
                <a:spcPct val="100000"/>
              </a:lnSpc>
              <a:spcBef>
                <a:spcPct val="0"/>
              </a:spcBef>
              <a:spcAft>
                <a:spcPct val="0"/>
              </a:spcAft>
              <a:buClrTx/>
              <a:buSzTx/>
              <a:buFont typeface="Arial" panose="020B0604020202020204" pitchFamily="34" charset="0"/>
              <a:buChar char="•"/>
            </a:pPr>
            <a:r>
              <a:rPr lang="ar-SA" altLang="en-US" dirty="0">
                <a:solidFill>
                  <a:schemeClr val="tx1"/>
                </a:solidFill>
                <a:latin typeface="Arial Unicode MS"/>
                <a:ea typeface="Times New Roman" panose="02020603050405020304" pitchFamily="18" charset="0"/>
                <a:cs typeface="Courier New" panose="02070309020205020404" pitchFamily="49" charset="0"/>
              </a:rPr>
              <a:t>دعم الأطفال وربط الأسر بالخدمات</a:t>
            </a:r>
            <a:r>
              <a:rPr lang="en-US" altLang="en-US" sz="3600" dirty="0">
                <a:solidFill>
                  <a:schemeClr val="tx1"/>
                </a:solidFill>
              </a:rPr>
              <a:t> </a:t>
            </a:r>
            <a:endParaRPr lang="en-US" altLang="en-US" sz="5400" dirty="0">
              <a:solidFill>
                <a:schemeClr val="tx1"/>
              </a:solidFill>
              <a:latin typeface="Arial" panose="020B0604020202020204" pitchFamily="34" charset="0"/>
              <a:cs typeface="Arial" panose="020B0604020202020204" pitchFamily="34" charset="0"/>
            </a:endParaRPr>
          </a:p>
          <a:p>
            <a:pPr indent="-457200" algn="r" rtl="1" eaLnBrk="0" fontAlgn="base" hangingPunct="0">
              <a:lnSpc>
                <a:spcPct val="100000"/>
              </a:lnSpc>
              <a:spcBef>
                <a:spcPct val="0"/>
              </a:spcBef>
              <a:spcAft>
                <a:spcPct val="0"/>
              </a:spcAft>
              <a:buClrTx/>
              <a:buSzTx/>
            </a:pPr>
            <a:r>
              <a:rPr lang="ar-SA" altLang="en-US" dirty="0">
                <a:solidFill>
                  <a:schemeClr val="tx1"/>
                </a:solidFill>
                <a:latin typeface="Arial Unicode MS"/>
                <a:ea typeface="Times New Roman" panose="02020603050405020304" pitchFamily="18" charset="0"/>
                <a:cs typeface="Courier New" panose="02070309020205020404" pitchFamily="49" charset="0"/>
              </a:rPr>
              <a:t>دعم السلطات / الهياكل على مستوى المجتمع لتطوير وخطط الموارد لمنع عمالة الأطفال والاستجابة لها</a:t>
            </a:r>
            <a:r>
              <a:rPr lang="en-US" altLang="en-US" sz="3600" dirty="0">
                <a:solidFill>
                  <a:schemeClr val="tx1"/>
                </a:solidFill>
              </a:rPr>
              <a:t> </a:t>
            </a:r>
            <a:endParaRPr lang="en-US" altLang="en-US" sz="5400" dirty="0">
              <a:solidFill>
                <a:schemeClr val="tx1"/>
              </a:solidFill>
              <a:latin typeface="Arial" panose="020B0604020202020204" pitchFamily="34" charset="0"/>
              <a:cs typeface="Arial" panose="020B0604020202020204" pitchFamily="34" charset="0"/>
            </a:endParaRPr>
          </a:p>
          <a:p>
            <a:pPr indent="-457200" algn="r" rtl="1" eaLnBrk="0" fontAlgn="base" hangingPunct="0">
              <a:lnSpc>
                <a:spcPct val="100000"/>
              </a:lnSpc>
              <a:spcBef>
                <a:spcPct val="0"/>
              </a:spcBef>
              <a:spcAft>
                <a:spcPct val="0"/>
              </a:spcAft>
              <a:buClrTx/>
              <a:buSzTx/>
            </a:pPr>
            <a:r>
              <a:rPr lang="ar-SA" altLang="en-US" dirty="0">
                <a:solidFill>
                  <a:schemeClr val="tx1"/>
                </a:solidFill>
                <a:latin typeface="Arial Unicode MS"/>
                <a:ea typeface="Times New Roman" panose="02020603050405020304" pitchFamily="18" charset="0"/>
                <a:cs typeface="Courier New" panose="02070309020205020404" pitchFamily="49" charset="0"/>
              </a:rPr>
              <a:t>عندما تكون التغطية / القدرة في المجتمعات ضعيفة ، توفير نهج بديل / خدمات متنقلة</a:t>
            </a:r>
            <a:r>
              <a:rPr lang="en-US" altLang="en-US" sz="3600" dirty="0">
                <a:solidFill>
                  <a:schemeClr val="tx1"/>
                </a:solidFill>
              </a:rPr>
              <a:t> </a:t>
            </a:r>
            <a:endParaRPr lang="en-US" altLang="en-US" sz="5400" dirty="0">
              <a:solidFill>
                <a:schemeClr val="tx1"/>
              </a:solidFill>
              <a:latin typeface="Arial" panose="020B0604020202020204" pitchFamily="34" charset="0"/>
              <a:cs typeface="Arial" panose="020B0604020202020204" pitchFamily="34" charset="0"/>
            </a:endParaRPr>
          </a:p>
          <a:p>
            <a:pPr marL="228600" lvl="0" indent="-63500" algn="l" rtl="0">
              <a:lnSpc>
                <a:spcPct val="90000"/>
              </a:lnSpc>
              <a:spcBef>
                <a:spcPts val="1000"/>
              </a:spcBef>
              <a:spcAft>
                <a:spcPts val="0"/>
              </a:spcAft>
              <a:buSzPts val="2600"/>
              <a:buNone/>
            </a:pPr>
            <a:endParaRPr sz="2600" dirty="0"/>
          </a:p>
          <a:p>
            <a:pPr marL="228600" lvl="0" indent="-50800" algn="l" rtl="0">
              <a:lnSpc>
                <a:spcPct val="90000"/>
              </a:lnSpc>
              <a:spcBef>
                <a:spcPts val="1000"/>
              </a:spcBef>
              <a:spcAft>
                <a:spcPts val="0"/>
              </a:spcAft>
              <a:buClr>
                <a:schemeClr val="accent5"/>
              </a:buClr>
              <a:buSzPts val="2800"/>
              <a:buNone/>
            </a:pPr>
            <a:endParaRPr dirty="0"/>
          </a:p>
        </p:txBody>
      </p:sp>
      <p:sp>
        <p:nvSpPr>
          <p:cNvPr id="283" name="Google Shape;283;p8"/>
          <p:cNvSpPr txBox="1">
            <a:spLocks noGrp="1"/>
          </p:cNvSpPr>
          <p:nvPr>
            <p:ph type="body" idx="3"/>
          </p:nvPr>
        </p:nvSpPr>
        <p:spPr>
          <a:xfrm>
            <a:off x="0" y="528638"/>
            <a:ext cx="3593805" cy="47992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r>
              <a:rPr lang="ar-JO" dirty="0"/>
              <a:t>العمل مع الجتمعات المحلية على عمل الاطفال </a:t>
            </a:r>
            <a:endParaRPr dirty="0"/>
          </a:p>
          <a:p>
            <a:pPr marL="0" lvl="0" indent="0" algn="l" rtl="0">
              <a:lnSpc>
                <a:spcPct val="90000"/>
              </a:lnSpc>
              <a:spcBef>
                <a:spcPts val="1000"/>
              </a:spcBef>
              <a:spcAft>
                <a:spcPts val="0"/>
              </a:spcAft>
              <a:buClr>
                <a:schemeClr val="lt1"/>
              </a:buClr>
              <a:buSzPts val="3600"/>
              <a:buNone/>
            </a:pPr>
            <a:endParaRPr dirty="0"/>
          </a:p>
        </p:txBody>
      </p:sp>
      <p:sp>
        <p:nvSpPr>
          <p:cNvPr id="2" name="Rectangle 1">
            <a:extLst>
              <a:ext uri="{FF2B5EF4-FFF2-40B4-BE49-F238E27FC236}">
                <a16:creationId xmlns:a16="http://schemas.microsoft.com/office/drawing/2014/main" id="{90DAEBEC-83C6-489B-A405-91414FB17F86}"/>
              </a:ext>
            </a:extLst>
          </p:cNvPr>
          <p:cNvSpPr>
            <a:spLocks noChangeArrowheads="1"/>
          </p:cNvSpPr>
          <p:nvPr/>
        </p:nvSpPr>
        <p:spPr bwMode="auto">
          <a:xfrm>
            <a:off x="12191935" y="90100"/>
            <a:ext cx="6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75DA27CA-B5A6-487D-91D3-67DC95C54DBA}"/>
              </a:ext>
            </a:extLst>
          </p:cNvPr>
          <p:cNvSpPr>
            <a:spLocks noChangeArrowheads="1"/>
          </p:cNvSpPr>
          <p:nvPr/>
        </p:nvSpPr>
        <p:spPr bwMode="auto">
          <a:xfrm>
            <a:off x="12191935" y="90100"/>
            <a:ext cx="6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C5A95D0F-59FC-427E-BB2E-E6F0C5111DA5}"/>
              </a:ext>
            </a:extLst>
          </p:cNvPr>
          <p:cNvSpPr>
            <a:spLocks noChangeArrowheads="1"/>
          </p:cNvSpPr>
          <p:nvPr/>
        </p:nvSpPr>
        <p:spPr bwMode="auto">
          <a:xfrm>
            <a:off x="12191935" y="90100"/>
            <a:ext cx="6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9"/>
          <p:cNvSpPr txBox="1">
            <a:spLocks noGrp="1"/>
          </p:cNvSpPr>
          <p:nvPr>
            <p:ph type="body" idx="1"/>
          </p:nvPr>
        </p:nvSpPr>
        <p:spPr>
          <a:xfrm>
            <a:off x="3846992" y="805085"/>
            <a:ext cx="7976412" cy="1023715"/>
          </a:xfrm>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0"/>
              </a:spcBef>
              <a:spcAft>
                <a:spcPts val="0"/>
              </a:spcAft>
              <a:buClr>
                <a:schemeClr val="accent6"/>
              </a:buClr>
              <a:buSzPts val="3200"/>
              <a:buNone/>
            </a:pPr>
            <a:r>
              <a:rPr lang="ar-JO" dirty="0"/>
              <a:t>تقوية الروابط بين العائلات المعرضة للخطر و الخدمات و النظم:</a:t>
            </a:r>
            <a:endParaRPr dirty="0"/>
          </a:p>
        </p:txBody>
      </p:sp>
      <p:sp>
        <p:nvSpPr>
          <p:cNvPr id="290" name="Google Shape;290;p9"/>
          <p:cNvSpPr txBox="1">
            <a:spLocks noGrp="1"/>
          </p:cNvSpPr>
          <p:nvPr>
            <p:ph type="body" idx="2"/>
          </p:nvPr>
        </p:nvSpPr>
        <p:spPr>
          <a:xfrm>
            <a:off x="3846992" y="1828800"/>
            <a:ext cx="7976412" cy="4690872"/>
          </a:xfrm>
          <a:prstGeom prst="rect">
            <a:avLst/>
          </a:prstGeom>
          <a:noFill/>
          <a:ln>
            <a:noFill/>
          </a:ln>
        </p:spPr>
        <p:txBody>
          <a:bodyPr spcFirstLastPara="1" wrap="square" lIns="91425" tIns="45700" rIns="91425" bIns="45700" anchor="t" anchorCtr="0">
            <a:normAutofit fontScale="92500" lnSpcReduction="20000"/>
          </a:bodyPr>
          <a:lstStyle/>
          <a:p>
            <a:pPr marL="0" lvl="0" indent="0" algn="r" rtl="1" eaLnBrk="0" fontAlgn="base" hangingPunct="0">
              <a:lnSpc>
                <a:spcPct val="100000"/>
              </a:lnSpc>
              <a:spcBef>
                <a:spcPct val="0"/>
              </a:spcBef>
              <a:spcAft>
                <a:spcPct val="0"/>
              </a:spcAft>
              <a:buClrTx/>
              <a:buSzTx/>
              <a:buFontTx/>
              <a:buChar char="•"/>
            </a:pPr>
            <a:r>
              <a:rPr lang="ar-SA" altLang="en-US" dirty="0">
                <a:solidFill>
                  <a:schemeClr val="tx1"/>
                </a:solidFill>
                <a:latin typeface="Arial Unicode MS"/>
                <a:ea typeface="Times New Roman" panose="02020603050405020304" pitchFamily="18" charset="0"/>
                <a:cs typeface="Courier New" panose="02070309020205020404" pitchFamily="49" charset="0"/>
              </a:rPr>
              <a:t>تحديد و الإحالة إلى إدارة الحالة والخدمات الأخرى</a:t>
            </a:r>
            <a:endParaRPr lang="ar-JO" altLang="en-US" dirty="0">
              <a:solidFill>
                <a:schemeClr val="tx1"/>
              </a:solidFill>
              <a:latin typeface="Arial Unicode MS"/>
              <a:ea typeface="Times New Roman" panose="02020603050405020304" pitchFamily="18" charset="0"/>
              <a:cs typeface="Courier New" panose="02070309020205020404" pitchFamily="49" charset="0"/>
            </a:endParaRPr>
          </a:p>
          <a:p>
            <a:pPr marL="0" lvl="0" indent="0" algn="r" rtl="1" eaLnBrk="0" fontAlgn="base" hangingPunct="0">
              <a:lnSpc>
                <a:spcPct val="100000"/>
              </a:lnSpc>
              <a:spcBef>
                <a:spcPct val="0"/>
              </a:spcBef>
              <a:spcAft>
                <a:spcPct val="0"/>
              </a:spcAft>
              <a:buClrTx/>
              <a:buSzTx/>
              <a:buNone/>
            </a:pPr>
            <a:endParaRPr lang="ar-JO" altLang="en-US" dirty="0">
              <a:solidFill>
                <a:schemeClr val="tx1"/>
              </a:solidFill>
              <a:latin typeface="Arial Unicode MS"/>
              <a:ea typeface="Times New Roman" panose="02020603050405020304" pitchFamily="18" charset="0"/>
              <a:cs typeface="Courier New" panose="02070309020205020404" pitchFamily="49" charset="0"/>
            </a:endParaRPr>
          </a:p>
          <a:p>
            <a:pPr marL="0" lvl="0" indent="0" algn="r" rtl="1" eaLnBrk="0" fontAlgn="base" hangingPunct="0">
              <a:lnSpc>
                <a:spcPct val="100000"/>
              </a:lnSpc>
              <a:spcBef>
                <a:spcPct val="0"/>
              </a:spcBef>
              <a:spcAft>
                <a:spcPct val="0"/>
              </a:spcAft>
              <a:buClrTx/>
              <a:buSzTx/>
              <a:buFontTx/>
              <a:buChar char="•"/>
            </a:pPr>
            <a:r>
              <a:rPr lang="ar-SA" altLang="en-US" dirty="0">
                <a:solidFill>
                  <a:schemeClr val="tx1"/>
                </a:solidFill>
                <a:latin typeface="Arial Unicode MS"/>
                <a:ea typeface="Times New Roman" panose="02020603050405020304" pitchFamily="18" charset="0"/>
                <a:cs typeface="Courier New" panose="02070309020205020404" pitchFamily="49" charset="0"/>
              </a:rPr>
              <a:t>إجراء التوعية للأطفال الذين يصعب الوصول إليهم في عمالة الأطفال / أسوء أشكال عمالة الأطفال  </a:t>
            </a:r>
            <a:r>
              <a:rPr lang="en-US" altLang="en-US" dirty="0">
                <a:solidFill>
                  <a:schemeClr val="tx1"/>
                </a:solidFill>
                <a:latin typeface="Arial Unicode MS"/>
                <a:ea typeface="Times New Roman" panose="02020603050405020304" pitchFamily="18" charset="0"/>
                <a:cs typeface="Courier New" panose="02070309020205020404" pitchFamily="49" charset="0"/>
              </a:rPr>
              <a:t>WFCL</a:t>
            </a:r>
            <a:endParaRPr lang="ar-JO" altLang="en-US" dirty="0">
              <a:solidFill>
                <a:schemeClr val="tx1"/>
              </a:solidFill>
              <a:latin typeface="Arial Unicode MS"/>
              <a:ea typeface="Times New Roman" panose="02020603050405020304" pitchFamily="18" charset="0"/>
              <a:cs typeface="Courier New" panose="02070309020205020404" pitchFamily="49" charset="0"/>
            </a:endParaRPr>
          </a:p>
          <a:p>
            <a:pPr marL="0" lvl="0" indent="0" algn="r" rtl="1" eaLnBrk="0" fontAlgn="base" hangingPunct="0">
              <a:lnSpc>
                <a:spcPct val="100000"/>
              </a:lnSpc>
              <a:spcBef>
                <a:spcPct val="0"/>
              </a:spcBef>
              <a:spcAft>
                <a:spcPct val="0"/>
              </a:spcAft>
              <a:buClrTx/>
              <a:buSzTx/>
              <a:buNone/>
            </a:pPr>
            <a:endParaRPr lang="ar-JO" altLang="en-US" dirty="0">
              <a:solidFill>
                <a:schemeClr val="tx1"/>
              </a:solidFill>
              <a:latin typeface="Arial Unicode MS"/>
              <a:ea typeface="Times New Roman" panose="02020603050405020304" pitchFamily="18" charset="0"/>
              <a:cs typeface="Courier New" panose="02070309020205020404" pitchFamily="49" charset="0"/>
            </a:endParaRPr>
          </a:p>
          <a:p>
            <a:pPr marL="0" lvl="0" indent="0" algn="r" rtl="1" eaLnBrk="0" fontAlgn="base" hangingPunct="0">
              <a:lnSpc>
                <a:spcPct val="100000"/>
              </a:lnSpc>
              <a:spcBef>
                <a:spcPct val="0"/>
              </a:spcBef>
              <a:spcAft>
                <a:spcPct val="0"/>
              </a:spcAft>
              <a:buClrTx/>
              <a:buSzTx/>
              <a:buFontTx/>
              <a:buChar char="•"/>
            </a:pPr>
            <a:r>
              <a:rPr lang="ar-SA" altLang="en-US" dirty="0">
                <a:solidFill>
                  <a:schemeClr val="tx1"/>
                </a:solidFill>
                <a:latin typeface="Arial Unicode MS"/>
                <a:ea typeface="Times New Roman" panose="02020603050405020304" pitchFamily="18" charset="0"/>
                <a:cs typeface="Courier New" panose="02070309020205020404" pitchFamily="49" charset="0"/>
              </a:rPr>
              <a:t>الإبلاغ عن اتجاهات عمالة الأطفال / أسوء أشكال عمالة الأطفال  </a:t>
            </a:r>
            <a:r>
              <a:rPr lang="en-US" altLang="en-US" dirty="0">
                <a:solidFill>
                  <a:schemeClr val="tx1"/>
                </a:solidFill>
                <a:latin typeface="Arial Unicode MS"/>
                <a:ea typeface="Times New Roman" panose="02020603050405020304" pitchFamily="18" charset="0"/>
                <a:cs typeface="Courier New" panose="02070309020205020404" pitchFamily="49" charset="0"/>
              </a:rPr>
              <a:t>WFCL</a:t>
            </a:r>
            <a:r>
              <a:rPr lang="ar-SA" altLang="en-US" dirty="0">
                <a:solidFill>
                  <a:schemeClr val="tx1"/>
                </a:solidFill>
                <a:latin typeface="Arial Unicode MS"/>
                <a:ea typeface="Times New Roman" panose="02020603050405020304" pitchFamily="18" charset="0"/>
                <a:cs typeface="Courier New" panose="02070309020205020404" pitchFamily="49" charset="0"/>
              </a:rPr>
              <a:t>وأنماطها ومخاطرها وعوامل الحماية</a:t>
            </a:r>
            <a:endParaRPr lang="ar-JO" altLang="en-US" dirty="0">
              <a:solidFill>
                <a:schemeClr val="tx1"/>
              </a:solidFill>
              <a:latin typeface="Arial Unicode MS"/>
              <a:ea typeface="Times New Roman" panose="02020603050405020304" pitchFamily="18" charset="0"/>
              <a:cs typeface="Courier New" panose="02070309020205020404" pitchFamily="49" charset="0"/>
            </a:endParaRPr>
          </a:p>
          <a:p>
            <a:pPr marL="0" lvl="0" indent="0" algn="r" rtl="1" eaLnBrk="0" fontAlgn="base" hangingPunct="0">
              <a:lnSpc>
                <a:spcPct val="100000"/>
              </a:lnSpc>
              <a:spcBef>
                <a:spcPct val="0"/>
              </a:spcBef>
              <a:spcAft>
                <a:spcPct val="0"/>
              </a:spcAft>
              <a:buClrTx/>
              <a:buSzTx/>
              <a:buFontTx/>
              <a:buChar char="•"/>
            </a:pPr>
            <a:endParaRPr lang="ar-JO" altLang="en-US" dirty="0">
              <a:solidFill>
                <a:schemeClr val="tx1"/>
              </a:solidFill>
              <a:latin typeface="Arial Unicode MS"/>
              <a:ea typeface="Times New Roman" panose="02020603050405020304" pitchFamily="18" charset="0"/>
              <a:cs typeface="Courier New" panose="02070309020205020404" pitchFamily="49" charset="0"/>
            </a:endParaRPr>
          </a:p>
          <a:p>
            <a:pPr marL="0" lvl="0" indent="0" algn="r" rtl="1" eaLnBrk="0" fontAlgn="base" hangingPunct="0">
              <a:lnSpc>
                <a:spcPct val="100000"/>
              </a:lnSpc>
              <a:spcBef>
                <a:spcPct val="0"/>
              </a:spcBef>
              <a:spcAft>
                <a:spcPct val="0"/>
              </a:spcAft>
              <a:buClrTx/>
              <a:buSzTx/>
              <a:buFontTx/>
              <a:buChar char="•"/>
            </a:pPr>
            <a:endParaRPr lang="ar-JO" altLang="en-US" dirty="0">
              <a:solidFill>
                <a:schemeClr val="tx1"/>
              </a:solidFill>
              <a:latin typeface="Arial Unicode MS"/>
              <a:ea typeface="Times New Roman" panose="02020603050405020304" pitchFamily="18" charset="0"/>
              <a:cs typeface="Courier New" panose="02070309020205020404" pitchFamily="49" charset="0"/>
            </a:endParaRPr>
          </a:p>
          <a:p>
            <a:pPr marL="0" lvl="0" indent="0" algn="r" rtl="1" eaLnBrk="0" fontAlgn="base" hangingPunct="0">
              <a:lnSpc>
                <a:spcPct val="100000"/>
              </a:lnSpc>
              <a:spcBef>
                <a:spcPct val="0"/>
              </a:spcBef>
              <a:spcAft>
                <a:spcPct val="0"/>
              </a:spcAft>
              <a:buClrTx/>
              <a:buSzTx/>
              <a:buFontTx/>
              <a:buChar char="•"/>
            </a:pPr>
            <a:r>
              <a:rPr lang="ar-SA" altLang="en-US" dirty="0">
                <a:solidFill>
                  <a:schemeClr val="tx1"/>
                </a:solidFill>
                <a:latin typeface="Arial Unicode MS"/>
                <a:ea typeface="Times New Roman" panose="02020603050405020304" pitchFamily="18" charset="0"/>
                <a:cs typeface="Courier New" panose="02070309020205020404" pitchFamily="49" charset="0"/>
              </a:rPr>
              <a:t>تحسين ظروف العمل</a:t>
            </a:r>
            <a:r>
              <a:rPr lang="en-US" altLang="en-US" sz="3600" dirty="0">
                <a:solidFill>
                  <a:schemeClr val="tx1"/>
                </a:solidFill>
              </a:rPr>
              <a:t> </a:t>
            </a:r>
            <a:endParaRPr lang="en-US" altLang="en-US" sz="5400" dirty="0">
              <a:solidFill>
                <a:schemeClr val="tx1"/>
              </a:solidFill>
              <a:latin typeface="Arial" panose="020B0604020202020204" pitchFamily="34" charset="0"/>
              <a:cs typeface="Arial" panose="020B0604020202020204" pitchFamily="34" charset="0"/>
            </a:endParaRPr>
          </a:p>
          <a:p>
            <a:pPr marL="228600" lvl="0" indent="-50800" algn="l" rtl="0">
              <a:lnSpc>
                <a:spcPct val="90000"/>
              </a:lnSpc>
              <a:spcBef>
                <a:spcPts val="1000"/>
              </a:spcBef>
              <a:spcAft>
                <a:spcPts val="0"/>
              </a:spcAft>
              <a:buSzPts val="2800"/>
              <a:buNone/>
            </a:pPr>
            <a:endParaRPr dirty="0"/>
          </a:p>
          <a:p>
            <a:pPr marL="228600" lvl="0" indent="-50800" algn="l" rtl="0">
              <a:lnSpc>
                <a:spcPct val="90000"/>
              </a:lnSpc>
              <a:spcBef>
                <a:spcPts val="1000"/>
              </a:spcBef>
              <a:spcAft>
                <a:spcPts val="0"/>
              </a:spcAft>
              <a:buClr>
                <a:schemeClr val="accent5"/>
              </a:buClr>
              <a:buSzPts val="2800"/>
              <a:buNone/>
            </a:pPr>
            <a:endParaRPr dirty="0"/>
          </a:p>
          <a:p>
            <a:pPr marL="228600" lvl="0" indent="-50800" algn="l" rtl="0">
              <a:lnSpc>
                <a:spcPct val="90000"/>
              </a:lnSpc>
              <a:spcBef>
                <a:spcPts val="1000"/>
              </a:spcBef>
              <a:spcAft>
                <a:spcPts val="0"/>
              </a:spcAft>
              <a:buSzPts val="2800"/>
              <a:buNone/>
            </a:pPr>
            <a:endParaRPr dirty="0"/>
          </a:p>
          <a:p>
            <a:pPr marL="228600" lvl="0" indent="-50800" algn="l" rtl="0">
              <a:lnSpc>
                <a:spcPct val="90000"/>
              </a:lnSpc>
              <a:spcBef>
                <a:spcPts val="1000"/>
              </a:spcBef>
              <a:spcAft>
                <a:spcPts val="0"/>
              </a:spcAft>
              <a:buClr>
                <a:schemeClr val="accent5"/>
              </a:buClr>
              <a:buSzPts val="2800"/>
              <a:buNone/>
            </a:pPr>
            <a:endParaRPr dirty="0"/>
          </a:p>
        </p:txBody>
      </p:sp>
      <p:sp>
        <p:nvSpPr>
          <p:cNvPr id="291" name="Google Shape;291;p9"/>
          <p:cNvSpPr txBox="1">
            <a:spLocks noGrp="1"/>
          </p:cNvSpPr>
          <p:nvPr>
            <p:ph type="body" idx="3"/>
          </p:nvPr>
        </p:nvSpPr>
        <p:spPr>
          <a:xfrm>
            <a:off x="0" y="528638"/>
            <a:ext cx="3530009" cy="4799266"/>
          </a:xfrm>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0"/>
              </a:spcBef>
              <a:spcAft>
                <a:spcPts val="0"/>
              </a:spcAft>
              <a:buClr>
                <a:schemeClr val="lt1"/>
              </a:buClr>
              <a:buSzPts val="3600"/>
              <a:buNone/>
            </a:pPr>
            <a:r>
              <a:rPr lang="ar-JO" dirty="0"/>
              <a:t>العمل مع المجتمعات المحلية على عمل الأطفال </a:t>
            </a:r>
            <a:endParaRPr dirty="0"/>
          </a:p>
          <a:p>
            <a:pPr marL="0" lvl="0" indent="0" algn="l" rtl="0">
              <a:lnSpc>
                <a:spcPct val="90000"/>
              </a:lnSpc>
              <a:spcBef>
                <a:spcPts val="1000"/>
              </a:spcBef>
              <a:spcAft>
                <a:spcPts val="0"/>
              </a:spcAft>
              <a:buClr>
                <a:schemeClr val="lt1"/>
              </a:buClr>
              <a:buSzPts val="3600"/>
              <a:buNone/>
            </a:pPr>
            <a:endParaRPr dirty="0"/>
          </a:p>
        </p:txBody>
      </p:sp>
      <p:sp>
        <p:nvSpPr>
          <p:cNvPr id="2" name="Rectangle 1">
            <a:extLst>
              <a:ext uri="{FF2B5EF4-FFF2-40B4-BE49-F238E27FC236}">
                <a16:creationId xmlns:a16="http://schemas.microsoft.com/office/drawing/2014/main" id="{E210AB35-74A3-417B-BB45-BAC18822B0A0}"/>
              </a:ext>
            </a:extLst>
          </p:cNvPr>
          <p:cNvSpPr>
            <a:spLocks noChangeArrowheads="1"/>
          </p:cNvSpPr>
          <p:nvPr/>
        </p:nvSpPr>
        <p:spPr bwMode="auto">
          <a:xfrm>
            <a:off x="11650330" y="90100"/>
            <a:ext cx="54167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457056" bIns="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cSld>
  <p:clrMapOvr>
    <a:masterClrMapping/>
  </p:clrMapOvr>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77B4C53C86B1F40A92CD9832A80CEAE" ma:contentTypeVersion="13" ma:contentTypeDescription="Create a new document." ma:contentTypeScope="" ma:versionID="8002b444c16ed735c11228ef751b705b">
  <xsd:schema xmlns:xsd="http://www.w3.org/2001/XMLSchema" xmlns:xs="http://www.w3.org/2001/XMLSchema" xmlns:p="http://schemas.microsoft.com/office/2006/metadata/properties" xmlns:ns3="056d2553-4f7f-48e9-902d-53fddbb56555" xmlns:ns4="743aac3a-062c-41c4-b28a-5fd5a7bde1b5" targetNamespace="http://schemas.microsoft.com/office/2006/metadata/properties" ma:root="true" ma:fieldsID="6f7738554a664d7f1f2eda13eaca7b7f" ns3:_="" ns4:_="">
    <xsd:import namespace="056d2553-4f7f-48e9-902d-53fddbb56555"/>
    <xsd:import namespace="743aac3a-062c-41c4-b28a-5fd5a7bde1b5"/>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DateTake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6d2553-4f7f-48e9-902d-53fddbb5655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43aac3a-062c-41c4-b28a-5fd5a7bde1b5"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260735D-D411-4CD2-B201-D902219E69CF}">
  <ds:schemaRefs>
    <ds:schemaRef ds:uri="743aac3a-062c-41c4-b28a-5fd5a7bde1b5"/>
    <ds:schemaRef ds:uri="056d2553-4f7f-48e9-902d-53fddbb56555"/>
    <ds:schemaRef ds:uri="http://www.w3.org/XML/1998/namespace"/>
    <ds:schemaRef ds:uri="http://purl.org/dc/dcmitype/"/>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DDAE2B82-4D3F-499F-A970-FE47CC3BDE0E}">
  <ds:schemaRefs>
    <ds:schemaRef ds:uri="http://schemas.microsoft.com/sharepoint/v3/contenttype/forms"/>
  </ds:schemaRefs>
</ds:datastoreItem>
</file>

<file path=customXml/itemProps3.xml><?xml version="1.0" encoding="utf-8"?>
<ds:datastoreItem xmlns:ds="http://schemas.openxmlformats.org/officeDocument/2006/customXml" ds:itemID="{1758B6B8-B022-4762-928A-59371E7EEB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56d2553-4f7f-48e9-902d-53fddbb56555"/>
    <ds:schemaRef ds:uri="743aac3a-062c-41c4-b28a-5fd5a7bde1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5014</TotalTime>
  <Words>1774</Words>
  <Application>Microsoft Office PowerPoint</Application>
  <PresentationFormat>Widescreen</PresentationFormat>
  <Paragraphs>139</Paragraphs>
  <Slides>14</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Helvetica Neue</vt:lpstr>
      <vt:lpstr>inherit</vt:lpstr>
      <vt:lpstr>Times New Roman</vt:lpstr>
      <vt:lpstr>Arial Unicode MS</vt:lpstr>
      <vt:lpstr>Courier New</vt:lpstr>
      <vt:lpstr>Calibri</vt:lpstr>
      <vt:lpstr>Arial</vt:lpstr>
      <vt:lpstr>Office Theme</vt:lpstr>
      <vt:lpstr>PowerPoint Presentation</vt:lpstr>
      <vt:lpstr>PowerPoint Presentation</vt:lpstr>
      <vt:lpstr>PowerPoint Presentation</vt:lpstr>
      <vt:lpstr>PowerPoint Presentation</vt:lpstr>
      <vt:lpstr>النشاط</vt:lpstr>
      <vt:lpstr>PowerPoint Presentation</vt:lpstr>
      <vt:lpstr>نماذج للعمل مع المجتمعات المحلية على عمل الأطفال </vt:lpstr>
      <vt:lpstr>PowerPoint Presentation</vt:lpstr>
      <vt:lpstr>PowerPoint Presentation</vt:lpstr>
      <vt:lpstr>PowerPoint Presentation</vt:lpstr>
      <vt:lpstr>PowerPoint Presentation</vt:lpstr>
      <vt:lpstr>النشاط: العمل مع المجتمعات لمكافحة عمل الاطفال في المجال الأنساني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Colleen Fitzgerald</dc:creator>
  <cp:lastModifiedBy>Makhadmeh, Rola</cp:lastModifiedBy>
  <cp:revision>23</cp:revision>
  <dcterms:created xsi:type="dcterms:W3CDTF">2017-12-20T18:51:03Z</dcterms:created>
  <dcterms:modified xsi:type="dcterms:W3CDTF">2022-05-09T08:20:44Z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0x010100277B4C53C86B1F40A92CD9832A80CEAE</vt:lpwstr>
  </property>
</Properties>
</file>